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y-donahoo.shinyapps.io/Retent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toolkit </a:t>
            </a:r>
            <a:br>
              <a:rPr lang="en-US" dirty="0" smtClean="0"/>
            </a:br>
            <a:r>
              <a:rPr lang="en-US" dirty="0" smtClean="0"/>
              <a:t>for student retention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By Kim Van </a:t>
            </a:r>
            <a:r>
              <a:rPr lang="en-US" sz="2400" dirty="0" err="1" smtClean="0"/>
              <a:t>Vleet</a:t>
            </a:r>
            <a:r>
              <a:rPr lang="en-US" sz="2400" dirty="0" smtClean="0"/>
              <a:t> and Mary Donahoo</a:t>
            </a:r>
          </a:p>
          <a:p>
            <a:r>
              <a:rPr lang="en-US" sz="2400" dirty="0" smtClean="0"/>
              <a:t>CSC480 </a:t>
            </a:r>
            <a:r>
              <a:rPr lang="en-US" sz="2400" dirty="0"/>
              <a:t>FALL </a:t>
            </a:r>
            <a:r>
              <a:rPr lang="en-US" sz="2400" dirty="0" smtClean="0"/>
              <a:t>2019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206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2400300"/>
            <a:ext cx="8977637" cy="3309937"/>
          </a:xfrm>
          <a:prstGeom prst="rect">
            <a:avLst/>
          </a:prstGeom>
        </p:spPr>
      </p:pic>
      <p:sp>
        <p:nvSpPr>
          <p:cNvPr id="5" name="TextBox 4">
            <a:hlinkClick r:id="rId3"/>
          </p:cNvPr>
          <p:cNvSpPr txBox="1"/>
          <p:nvPr/>
        </p:nvSpPr>
        <p:spPr>
          <a:xfrm>
            <a:off x="2355218" y="1104900"/>
            <a:ext cx="718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https://mary-donahoo.shinyapps.io/Retention/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24025" y="304800"/>
            <a:ext cx="80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Mid-term Report</a:t>
            </a:r>
          </a:p>
        </p:txBody>
      </p:sp>
    </p:spTree>
    <p:extLst>
      <p:ext uri="{BB962C8B-B14F-4D97-AF65-F5344CB8AC3E}">
        <p14:creationId xmlns:p14="http://schemas.microsoft.com/office/powerpoint/2010/main" val="426741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62" y="1192307"/>
            <a:ext cx="10569593" cy="51905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5462" y="519953"/>
            <a:ext cx="632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Interactive Leaflet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6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01460"/>
            <a:ext cx="10772215" cy="3790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599" y="860612"/>
            <a:ext cx="559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Cleveland Dot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9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79" y="1561060"/>
            <a:ext cx="10251322" cy="35488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479" y="699247"/>
            <a:ext cx="723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data in table - Data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6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1479" y="699247"/>
            <a:ext cx="723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PDF document – Help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79" y="1587954"/>
            <a:ext cx="10933890" cy="39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6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071" y="576430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6023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154</TotalTime>
  <Words>38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R toolkit  for student retention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toolkit  for student retention</dc:title>
  <dc:creator>Mary Donahoo</dc:creator>
  <cp:lastModifiedBy>Mary Donahoo</cp:lastModifiedBy>
  <cp:revision>4</cp:revision>
  <dcterms:created xsi:type="dcterms:W3CDTF">2019-10-28T01:15:42Z</dcterms:created>
  <dcterms:modified xsi:type="dcterms:W3CDTF">2019-10-28T03:50:14Z</dcterms:modified>
</cp:coreProperties>
</file>