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2749050" y="748800"/>
            <a:ext cx="3645899" cy="3645899"/>
          </a:xfrm>
          <a:prstGeom prst="rect">
            <a:avLst/>
          </a:prstGeom>
          <a:solidFill>
            <a:srgbClr val="1F3B5C"/>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 name="Shape 11"/>
          <p:cNvSpPr txBox="1"/>
          <p:nvPr>
            <p:ph type="ctrTitle"/>
          </p:nvPr>
        </p:nvSpPr>
        <p:spPr>
          <a:xfrm>
            <a:off x="3096250" y="1627200"/>
            <a:ext cx="2951399" cy="1584300"/>
          </a:xfrm>
          <a:prstGeom prst="rect">
            <a:avLst/>
          </a:prstGeom>
        </p:spPr>
        <p:txBody>
          <a:bodyPr anchorCtr="0" anchor="ctr" bIns="91425" lIns="91425" rIns="91425" tIns="91425"/>
          <a:lstStyle>
            <a:lvl1pPr algn="ctr">
              <a:spcBef>
                <a:spcPts val="0"/>
              </a:spcBef>
              <a:buClr>
                <a:schemeClr val="lt1"/>
              </a:buClr>
              <a:buFont typeface="Lato"/>
              <a:defRPr>
                <a:solidFill>
                  <a:schemeClr val="lt1"/>
                </a:solidFill>
                <a:latin typeface="Lato"/>
                <a:ea typeface="Lato"/>
                <a:cs typeface="Lato"/>
                <a:sym typeface="Lato"/>
              </a:defRPr>
            </a:lvl1pPr>
            <a:lvl2pPr algn="ctr">
              <a:spcBef>
                <a:spcPts val="0"/>
              </a:spcBef>
              <a:buClr>
                <a:schemeClr val="lt1"/>
              </a:buClr>
              <a:buFont typeface="Lato"/>
              <a:defRPr>
                <a:solidFill>
                  <a:schemeClr val="lt1"/>
                </a:solidFill>
                <a:latin typeface="Lato"/>
                <a:ea typeface="Lato"/>
                <a:cs typeface="Lato"/>
                <a:sym typeface="Lato"/>
              </a:defRPr>
            </a:lvl2pPr>
            <a:lvl3pPr algn="ctr">
              <a:spcBef>
                <a:spcPts val="0"/>
              </a:spcBef>
              <a:buClr>
                <a:schemeClr val="lt1"/>
              </a:buClr>
              <a:buFont typeface="Lato"/>
              <a:defRPr>
                <a:solidFill>
                  <a:schemeClr val="lt1"/>
                </a:solidFill>
                <a:latin typeface="Lato"/>
                <a:ea typeface="Lato"/>
                <a:cs typeface="Lato"/>
                <a:sym typeface="Lato"/>
              </a:defRPr>
            </a:lvl3pPr>
            <a:lvl4pPr algn="ctr">
              <a:spcBef>
                <a:spcPts val="0"/>
              </a:spcBef>
              <a:buClr>
                <a:schemeClr val="lt1"/>
              </a:buClr>
              <a:buFont typeface="Lato"/>
              <a:defRPr>
                <a:solidFill>
                  <a:schemeClr val="lt1"/>
                </a:solidFill>
                <a:latin typeface="Lato"/>
                <a:ea typeface="Lato"/>
                <a:cs typeface="Lato"/>
                <a:sym typeface="Lato"/>
              </a:defRPr>
            </a:lvl4pPr>
            <a:lvl5pPr algn="ctr">
              <a:spcBef>
                <a:spcPts val="0"/>
              </a:spcBef>
              <a:buClr>
                <a:schemeClr val="lt1"/>
              </a:buClr>
              <a:buFont typeface="Lato"/>
              <a:defRPr>
                <a:solidFill>
                  <a:schemeClr val="lt1"/>
                </a:solidFill>
                <a:latin typeface="Lato"/>
                <a:ea typeface="Lato"/>
                <a:cs typeface="Lato"/>
                <a:sym typeface="Lato"/>
              </a:defRPr>
            </a:lvl5pPr>
            <a:lvl6pPr algn="ctr">
              <a:spcBef>
                <a:spcPts val="0"/>
              </a:spcBef>
              <a:buClr>
                <a:schemeClr val="lt1"/>
              </a:buClr>
              <a:buFont typeface="Lato"/>
              <a:defRPr>
                <a:solidFill>
                  <a:schemeClr val="lt1"/>
                </a:solidFill>
                <a:latin typeface="Lato"/>
                <a:ea typeface="Lato"/>
                <a:cs typeface="Lato"/>
                <a:sym typeface="Lato"/>
              </a:defRPr>
            </a:lvl6pPr>
            <a:lvl7pPr algn="ctr">
              <a:spcBef>
                <a:spcPts val="0"/>
              </a:spcBef>
              <a:buClr>
                <a:schemeClr val="lt1"/>
              </a:buClr>
              <a:buFont typeface="Lato"/>
              <a:defRPr>
                <a:solidFill>
                  <a:schemeClr val="lt1"/>
                </a:solidFill>
                <a:latin typeface="Lato"/>
                <a:ea typeface="Lato"/>
                <a:cs typeface="Lato"/>
                <a:sym typeface="Lato"/>
              </a:defRPr>
            </a:lvl7pPr>
            <a:lvl8pPr algn="ctr">
              <a:spcBef>
                <a:spcPts val="0"/>
              </a:spcBef>
              <a:buClr>
                <a:schemeClr val="lt1"/>
              </a:buClr>
              <a:buFont typeface="Lato"/>
              <a:defRPr>
                <a:solidFill>
                  <a:schemeClr val="lt1"/>
                </a:solidFill>
                <a:latin typeface="Lato"/>
                <a:ea typeface="Lato"/>
                <a:cs typeface="Lato"/>
                <a:sym typeface="Lato"/>
              </a:defRPr>
            </a:lvl8pPr>
            <a:lvl9pPr algn="ctr">
              <a:spcBef>
                <a:spcPts val="0"/>
              </a:spcBef>
              <a:buClr>
                <a:schemeClr val="lt1"/>
              </a:buClr>
              <a:buFont typeface="Lato"/>
              <a:defRPr>
                <a:solidFill>
                  <a:schemeClr val="lt1"/>
                </a:solidFill>
                <a:latin typeface="Lato"/>
                <a:ea typeface="Lato"/>
                <a:cs typeface="Lato"/>
                <a:sym typeface="Lato"/>
              </a:defRPr>
            </a:lvl9pPr>
          </a:lstStyle>
          <a:p/>
        </p:txBody>
      </p:sp>
      <p:sp>
        <p:nvSpPr>
          <p:cNvPr id="12" name="Shape 12"/>
          <p:cNvSpPr txBox="1"/>
          <p:nvPr>
            <p:ph idx="1" type="subTitle"/>
          </p:nvPr>
        </p:nvSpPr>
        <p:spPr>
          <a:xfrm>
            <a:off x="3096362" y="3266930"/>
            <a:ext cx="2951399" cy="701399"/>
          </a:xfrm>
          <a:prstGeom prst="rect">
            <a:avLst/>
          </a:prstGeom>
        </p:spPr>
        <p:txBody>
          <a:bodyPr anchorCtr="0" anchor="b" bIns="91425" lIns="91425" rIns="91425" tIns="91425"/>
          <a:lstStyle>
            <a:lvl1pPr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3" name="Shape 1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49" name="Shape 49"/>
          <p:cNvSpPr txBox="1"/>
          <p:nvPr>
            <p:ph type="title"/>
          </p:nvPr>
        </p:nvSpPr>
        <p:spPr>
          <a:xfrm>
            <a:off x="311700" y="1233100"/>
            <a:ext cx="8520599" cy="1610100"/>
          </a:xfrm>
          <a:prstGeom prst="rect">
            <a:avLst/>
          </a:prstGeom>
        </p:spPr>
        <p:txBody>
          <a:bodyPr anchorCtr="0" anchor="b" bIns="91425" lIns="91425" rIns="91425" tIns="91425"/>
          <a:lstStyle>
            <a:lvl1pPr algn="ctr">
              <a:spcBef>
                <a:spcPts val="0"/>
              </a:spcBef>
              <a:buSzPct val="100000"/>
              <a:buFont typeface="Lato"/>
              <a:defRPr sz="10000">
                <a:latin typeface="Lato"/>
                <a:ea typeface="Lato"/>
                <a:cs typeface="Lato"/>
                <a:sym typeface="Lato"/>
              </a:defRPr>
            </a:lvl1pPr>
            <a:lvl2pPr algn="ctr">
              <a:spcBef>
                <a:spcPts val="0"/>
              </a:spcBef>
              <a:buSzPct val="100000"/>
              <a:buFont typeface="Lato"/>
              <a:defRPr sz="10000">
                <a:latin typeface="Lato"/>
                <a:ea typeface="Lato"/>
                <a:cs typeface="Lato"/>
                <a:sym typeface="Lato"/>
              </a:defRPr>
            </a:lvl2pPr>
            <a:lvl3pPr algn="ctr">
              <a:spcBef>
                <a:spcPts val="0"/>
              </a:spcBef>
              <a:buSzPct val="100000"/>
              <a:buFont typeface="Lato"/>
              <a:defRPr sz="10000">
                <a:latin typeface="Lato"/>
                <a:ea typeface="Lato"/>
                <a:cs typeface="Lato"/>
                <a:sym typeface="Lato"/>
              </a:defRPr>
            </a:lvl3pPr>
            <a:lvl4pPr algn="ctr">
              <a:spcBef>
                <a:spcPts val="0"/>
              </a:spcBef>
              <a:buSzPct val="100000"/>
              <a:buFont typeface="Lato"/>
              <a:defRPr sz="10000">
                <a:latin typeface="Lato"/>
                <a:ea typeface="Lato"/>
                <a:cs typeface="Lato"/>
                <a:sym typeface="Lato"/>
              </a:defRPr>
            </a:lvl4pPr>
            <a:lvl5pPr algn="ctr">
              <a:spcBef>
                <a:spcPts val="0"/>
              </a:spcBef>
              <a:buSzPct val="100000"/>
              <a:buFont typeface="Lato"/>
              <a:defRPr sz="10000">
                <a:latin typeface="Lato"/>
                <a:ea typeface="Lato"/>
                <a:cs typeface="Lato"/>
                <a:sym typeface="Lato"/>
              </a:defRPr>
            </a:lvl5pPr>
            <a:lvl6pPr algn="ctr">
              <a:spcBef>
                <a:spcPts val="0"/>
              </a:spcBef>
              <a:buSzPct val="100000"/>
              <a:buFont typeface="Lato"/>
              <a:defRPr sz="10000">
                <a:latin typeface="Lato"/>
                <a:ea typeface="Lato"/>
                <a:cs typeface="Lato"/>
                <a:sym typeface="Lato"/>
              </a:defRPr>
            </a:lvl6pPr>
            <a:lvl7pPr algn="ctr">
              <a:spcBef>
                <a:spcPts val="0"/>
              </a:spcBef>
              <a:buSzPct val="100000"/>
              <a:buFont typeface="Lato"/>
              <a:defRPr sz="10000">
                <a:latin typeface="Lato"/>
                <a:ea typeface="Lato"/>
                <a:cs typeface="Lato"/>
                <a:sym typeface="Lato"/>
              </a:defRPr>
            </a:lvl7pPr>
            <a:lvl8pPr algn="ctr">
              <a:spcBef>
                <a:spcPts val="0"/>
              </a:spcBef>
              <a:buSzPct val="100000"/>
              <a:buFont typeface="Lato"/>
              <a:defRPr sz="10000">
                <a:latin typeface="Lato"/>
                <a:ea typeface="Lato"/>
                <a:cs typeface="Lato"/>
                <a:sym typeface="Lato"/>
              </a:defRPr>
            </a:lvl8pPr>
            <a:lvl9pPr algn="ctr">
              <a:spcBef>
                <a:spcPts val="0"/>
              </a:spcBef>
              <a:buSzPct val="100000"/>
              <a:buFont typeface="Lato"/>
              <a:defRPr sz="10000">
                <a:latin typeface="Lato"/>
                <a:ea typeface="Lato"/>
                <a:cs typeface="Lato"/>
                <a:sym typeface="Lato"/>
              </a:defRPr>
            </a:lvl9pPr>
          </a:lstStyle>
          <a:p/>
        </p:txBody>
      </p:sp>
      <p:sp>
        <p:nvSpPr>
          <p:cNvPr id="50" name="Shape 50"/>
          <p:cNvSpPr txBox="1"/>
          <p:nvPr>
            <p:ph idx="1" type="body"/>
          </p:nvPr>
        </p:nvSpPr>
        <p:spPr>
          <a:xfrm>
            <a:off x="311700" y="291945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509550" y="1423875"/>
            <a:ext cx="8124900" cy="1798199"/>
          </a:xfrm>
          <a:prstGeom prst="rect">
            <a:avLst/>
          </a:prstGeom>
        </p:spPr>
        <p:txBody>
          <a:bodyPr anchorCtr="0" anchor="ctr" bIns="91425" lIns="91425" rIns="91425" tIns="91425"/>
          <a:lstStyle>
            <a:lvl1pPr algn="ctr">
              <a:spcBef>
                <a:spcPts val="0"/>
              </a:spcBef>
              <a:buClr>
                <a:schemeClr val="lt1"/>
              </a:buClr>
              <a:buSzPct val="100000"/>
              <a:buFont typeface="Lato"/>
              <a:defRPr b="0" sz="4800">
                <a:solidFill>
                  <a:schemeClr val="lt1"/>
                </a:solidFill>
                <a:latin typeface="Lato"/>
                <a:ea typeface="Lato"/>
                <a:cs typeface="Lato"/>
                <a:sym typeface="Lato"/>
              </a:defRPr>
            </a:lvl1pPr>
            <a:lvl2pPr algn="ctr">
              <a:spcBef>
                <a:spcPts val="0"/>
              </a:spcBef>
              <a:buClr>
                <a:schemeClr val="lt1"/>
              </a:buClr>
              <a:buSzPct val="100000"/>
              <a:buFont typeface="Lato"/>
              <a:defRPr b="0" sz="4800">
                <a:solidFill>
                  <a:schemeClr val="lt1"/>
                </a:solidFill>
                <a:latin typeface="Lato"/>
                <a:ea typeface="Lato"/>
                <a:cs typeface="Lato"/>
                <a:sym typeface="Lato"/>
              </a:defRPr>
            </a:lvl2pPr>
            <a:lvl3pPr algn="ctr">
              <a:spcBef>
                <a:spcPts val="0"/>
              </a:spcBef>
              <a:buClr>
                <a:schemeClr val="lt1"/>
              </a:buClr>
              <a:buSzPct val="100000"/>
              <a:buFont typeface="Lato"/>
              <a:defRPr b="0" sz="4800">
                <a:solidFill>
                  <a:schemeClr val="lt1"/>
                </a:solidFill>
                <a:latin typeface="Lato"/>
                <a:ea typeface="Lato"/>
                <a:cs typeface="Lato"/>
                <a:sym typeface="Lato"/>
              </a:defRPr>
            </a:lvl3pPr>
            <a:lvl4pPr algn="ctr">
              <a:spcBef>
                <a:spcPts val="0"/>
              </a:spcBef>
              <a:buClr>
                <a:schemeClr val="lt1"/>
              </a:buClr>
              <a:buSzPct val="100000"/>
              <a:buFont typeface="Lato"/>
              <a:defRPr b="0" sz="4800">
                <a:solidFill>
                  <a:schemeClr val="lt1"/>
                </a:solidFill>
                <a:latin typeface="Lato"/>
                <a:ea typeface="Lato"/>
                <a:cs typeface="Lato"/>
                <a:sym typeface="Lato"/>
              </a:defRPr>
            </a:lvl4pPr>
            <a:lvl5pPr algn="ctr">
              <a:spcBef>
                <a:spcPts val="0"/>
              </a:spcBef>
              <a:buClr>
                <a:schemeClr val="lt1"/>
              </a:buClr>
              <a:buSzPct val="100000"/>
              <a:buFont typeface="Lato"/>
              <a:defRPr b="0" sz="4800">
                <a:solidFill>
                  <a:schemeClr val="lt1"/>
                </a:solidFill>
                <a:latin typeface="Lato"/>
                <a:ea typeface="Lato"/>
                <a:cs typeface="Lato"/>
                <a:sym typeface="Lato"/>
              </a:defRPr>
            </a:lvl5pPr>
            <a:lvl6pPr algn="ctr">
              <a:spcBef>
                <a:spcPts val="0"/>
              </a:spcBef>
              <a:buClr>
                <a:schemeClr val="lt1"/>
              </a:buClr>
              <a:buSzPct val="100000"/>
              <a:buFont typeface="Lato"/>
              <a:defRPr b="0" sz="4800">
                <a:solidFill>
                  <a:schemeClr val="lt1"/>
                </a:solidFill>
                <a:latin typeface="Lato"/>
                <a:ea typeface="Lato"/>
                <a:cs typeface="Lato"/>
                <a:sym typeface="Lato"/>
              </a:defRPr>
            </a:lvl6pPr>
            <a:lvl7pPr algn="ctr">
              <a:spcBef>
                <a:spcPts val="0"/>
              </a:spcBef>
              <a:buClr>
                <a:schemeClr val="lt1"/>
              </a:buClr>
              <a:buSzPct val="100000"/>
              <a:buFont typeface="Lato"/>
              <a:defRPr b="0" sz="4800">
                <a:solidFill>
                  <a:schemeClr val="lt1"/>
                </a:solidFill>
                <a:latin typeface="Lato"/>
                <a:ea typeface="Lato"/>
                <a:cs typeface="Lato"/>
                <a:sym typeface="Lato"/>
              </a:defRPr>
            </a:lvl7pPr>
            <a:lvl8pPr algn="ctr">
              <a:spcBef>
                <a:spcPts val="0"/>
              </a:spcBef>
              <a:buClr>
                <a:schemeClr val="lt1"/>
              </a:buClr>
              <a:buSzPct val="100000"/>
              <a:buFont typeface="Lato"/>
              <a:defRPr b="0" sz="4800">
                <a:solidFill>
                  <a:schemeClr val="lt1"/>
                </a:solidFill>
                <a:latin typeface="Lato"/>
                <a:ea typeface="Lato"/>
                <a:cs typeface="Lato"/>
                <a:sym typeface="Lato"/>
              </a:defRPr>
            </a:lvl8pPr>
            <a:lvl9pPr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solidFill>
                <a:schemeClr val="dk1"/>
              </a:solidFill>
            </a:endParaRPr>
          </a:p>
        </p:txBody>
      </p:sp>
      <p:sp>
        <p:nvSpPr>
          <p:cNvPr id="19" name="Shape 19"/>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buClr>
                <a:srgbClr val="1F3B5C"/>
              </a:buClr>
              <a:defRPr>
                <a:solidFill>
                  <a:srgbClr val="1F3B5C"/>
                </a:solidFill>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6" name="Shape 2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391350"/>
            <a:ext cx="8520599" cy="6261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2" name="Shape 32"/>
          <p:cNvSpPr txBox="1"/>
          <p:nvPr>
            <p:ph idx="1" type="body"/>
          </p:nvPr>
        </p:nvSpPr>
        <p:spPr>
          <a:xfrm>
            <a:off x="311700" y="1391377"/>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3" name="Shape 3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buFont typeface="Lato"/>
              <a:defRPr b="0" sz="4800">
                <a:solidFill>
                  <a:schemeClr val="lt1"/>
                </a:solidFill>
                <a:latin typeface="Lato"/>
                <a:ea typeface="Lato"/>
                <a:cs typeface="Lato"/>
                <a:sym typeface="Lato"/>
              </a:defRPr>
            </a:lvl1pPr>
            <a:lvl2pPr>
              <a:spcBef>
                <a:spcPts val="0"/>
              </a:spcBef>
              <a:buClr>
                <a:schemeClr val="lt1"/>
              </a:buClr>
              <a:buSzPct val="100000"/>
              <a:buFont typeface="Lato"/>
              <a:defRPr b="0" sz="4800">
                <a:solidFill>
                  <a:schemeClr val="lt1"/>
                </a:solidFill>
                <a:latin typeface="Lato"/>
                <a:ea typeface="Lato"/>
                <a:cs typeface="Lato"/>
                <a:sym typeface="Lato"/>
              </a:defRPr>
            </a:lvl2pPr>
            <a:lvl3pPr>
              <a:spcBef>
                <a:spcPts val="0"/>
              </a:spcBef>
              <a:buClr>
                <a:schemeClr val="lt1"/>
              </a:buClr>
              <a:buSzPct val="100000"/>
              <a:buFont typeface="Lato"/>
              <a:defRPr b="0" sz="4800">
                <a:solidFill>
                  <a:schemeClr val="lt1"/>
                </a:solidFill>
                <a:latin typeface="Lato"/>
                <a:ea typeface="Lato"/>
                <a:cs typeface="Lato"/>
                <a:sym typeface="Lato"/>
              </a:defRPr>
            </a:lvl3pPr>
            <a:lvl4pPr>
              <a:spcBef>
                <a:spcPts val="0"/>
              </a:spcBef>
              <a:buClr>
                <a:schemeClr val="lt1"/>
              </a:buClr>
              <a:buSzPct val="100000"/>
              <a:buFont typeface="Lato"/>
              <a:defRPr b="0" sz="4800">
                <a:solidFill>
                  <a:schemeClr val="lt1"/>
                </a:solidFill>
                <a:latin typeface="Lato"/>
                <a:ea typeface="Lato"/>
                <a:cs typeface="Lato"/>
                <a:sym typeface="Lato"/>
              </a:defRPr>
            </a:lvl4pPr>
            <a:lvl5pPr>
              <a:spcBef>
                <a:spcPts val="0"/>
              </a:spcBef>
              <a:buClr>
                <a:schemeClr val="lt1"/>
              </a:buClr>
              <a:buSzPct val="100000"/>
              <a:buFont typeface="Lato"/>
              <a:defRPr b="0" sz="4800">
                <a:solidFill>
                  <a:schemeClr val="lt1"/>
                </a:solidFill>
                <a:latin typeface="Lato"/>
                <a:ea typeface="Lato"/>
                <a:cs typeface="Lato"/>
                <a:sym typeface="Lato"/>
              </a:defRPr>
            </a:lvl5pPr>
            <a:lvl6pPr>
              <a:spcBef>
                <a:spcPts val="0"/>
              </a:spcBef>
              <a:buClr>
                <a:schemeClr val="lt1"/>
              </a:buClr>
              <a:buSzPct val="100000"/>
              <a:buFont typeface="Lato"/>
              <a:defRPr b="0" sz="4800">
                <a:solidFill>
                  <a:schemeClr val="lt1"/>
                </a:solidFill>
                <a:latin typeface="Lato"/>
                <a:ea typeface="Lato"/>
                <a:cs typeface="Lato"/>
                <a:sym typeface="Lato"/>
              </a:defRPr>
            </a:lvl6pPr>
            <a:lvl7pPr>
              <a:spcBef>
                <a:spcPts val="0"/>
              </a:spcBef>
              <a:buClr>
                <a:schemeClr val="lt1"/>
              </a:buClr>
              <a:buSzPct val="100000"/>
              <a:buFont typeface="Lato"/>
              <a:defRPr b="0" sz="4800">
                <a:solidFill>
                  <a:schemeClr val="lt1"/>
                </a:solidFill>
                <a:latin typeface="Lato"/>
                <a:ea typeface="Lato"/>
                <a:cs typeface="Lato"/>
                <a:sym typeface="Lato"/>
              </a:defRPr>
            </a:lvl7pPr>
            <a:lvl8pPr>
              <a:spcBef>
                <a:spcPts val="0"/>
              </a:spcBef>
              <a:buClr>
                <a:schemeClr val="lt1"/>
              </a:buClr>
              <a:buSzPct val="100000"/>
              <a:buFont typeface="Lato"/>
              <a:defRPr b="0" sz="4800">
                <a:solidFill>
                  <a:schemeClr val="lt1"/>
                </a:solidFill>
                <a:latin typeface="Lato"/>
                <a:ea typeface="Lato"/>
                <a:cs typeface="Lato"/>
                <a:sym typeface="Lato"/>
              </a:defRPr>
            </a:lvl8pPr>
            <a:lvl9pP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6" name="Shape 3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07950"/>
            <a:ext cx="4045199" cy="1683600"/>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41" name="Shape 41"/>
          <p:cNvSpPr txBox="1"/>
          <p:nvPr>
            <p:ph idx="1" type="subTitle"/>
          </p:nvPr>
        </p:nvSpPr>
        <p:spPr>
          <a:xfrm>
            <a:off x="265500" y="2845200"/>
            <a:ext cx="4045199" cy="13455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3" name="Shape 43"/>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46" name="Shape 46"/>
          <p:cNvSpPr txBox="1"/>
          <p:nvPr>
            <p:ph idx="12" type="sldNum"/>
          </p:nvPr>
        </p:nvSpPr>
        <p:spPr>
          <a:xfrm>
            <a:off x="8490250" y="4681009"/>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391350"/>
            <a:ext cx="8520599" cy="626100"/>
          </a:xfrm>
          <a:prstGeom prst="rect">
            <a:avLst/>
          </a:prstGeom>
          <a:noFill/>
          <a:ln>
            <a:noFill/>
          </a:ln>
        </p:spPr>
        <p:txBody>
          <a:bodyPr anchorCtr="0" anchor="t" bIns="91425" lIns="91425" rIns="91425" tIns="91425"/>
          <a:lstStyle>
            <a:lvl1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096250" y="1627200"/>
            <a:ext cx="2951399" cy="1584300"/>
          </a:xfrm>
          <a:prstGeom prst="rect">
            <a:avLst/>
          </a:prstGeom>
        </p:spPr>
        <p:txBody>
          <a:bodyPr anchorCtr="0" anchor="ctr" bIns="91425" lIns="91425" rIns="91425" tIns="91425">
            <a:noAutofit/>
          </a:bodyPr>
          <a:lstStyle/>
          <a:p>
            <a:pPr rtl="0">
              <a:spcBef>
                <a:spcPts val="0"/>
              </a:spcBef>
              <a:buNone/>
            </a:pPr>
            <a:r>
              <a:rPr lang="en"/>
              <a:t>O</a:t>
            </a:r>
          </a:p>
          <a:p>
            <a:pPr rtl="0">
              <a:spcBef>
                <a:spcPts val="0"/>
              </a:spcBef>
              <a:buNone/>
            </a:pPr>
            <a:r>
              <a:rPr lang="en"/>
              <a:t>“</a:t>
            </a:r>
            <a:r>
              <a:rPr lang="en" sz="1200"/>
              <a:t>The moments that make you go O</a:t>
            </a:r>
            <a:r>
              <a:rPr lang="en"/>
              <a:t>”</a:t>
            </a:r>
          </a:p>
        </p:txBody>
      </p:sp>
      <p:sp>
        <p:nvSpPr>
          <p:cNvPr id="56" name="Shape 56"/>
          <p:cNvSpPr txBox="1"/>
          <p:nvPr>
            <p:ph idx="1" type="subTitle"/>
          </p:nvPr>
        </p:nvSpPr>
        <p:spPr>
          <a:xfrm>
            <a:off x="3096362" y="3266930"/>
            <a:ext cx="2951399" cy="701399"/>
          </a:xfrm>
          <a:prstGeom prst="rect">
            <a:avLst/>
          </a:prstGeom>
        </p:spPr>
        <p:txBody>
          <a:bodyPr anchorCtr="0" anchor="b" bIns="91425" lIns="91425" rIns="91425" tIns="91425">
            <a:noAutofit/>
          </a:bodyPr>
          <a:lstStyle/>
          <a:p>
            <a:pPr>
              <a:spcBef>
                <a:spcPts val="0"/>
              </a:spcBef>
              <a:buNone/>
            </a:pPr>
            <a:r>
              <a:rPr lang="en"/>
              <a:t>by Trability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Value Proposition + Problem/Solution</a:t>
            </a:r>
          </a:p>
        </p:txBody>
      </p:sp>
      <p:sp>
        <p:nvSpPr>
          <p:cNvPr id="62" name="Shape 62"/>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Value Proposition: Spontaneity during travel</a:t>
            </a:r>
          </a:p>
          <a:p>
            <a:pPr rtl="0">
              <a:spcBef>
                <a:spcPts val="0"/>
              </a:spcBef>
              <a:buNone/>
            </a:pPr>
            <a:r>
              <a:t/>
            </a:r>
            <a:endParaRPr/>
          </a:p>
          <a:p>
            <a:pPr rtl="0">
              <a:spcBef>
                <a:spcPts val="0"/>
              </a:spcBef>
              <a:buNone/>
            </a:pPr>
            <a:r>
              <a:rPr lang="en"/>
              <a:t>Problem/Solution Overview: Travelers can become so caught up in hitting every item on their to-do list that they are unable to fully experience their journey. Our solution is to make travelers aware of events in the area that they may not have planned to attend. By attending these spontaneous events, travelers can focus on the rich experiences available in the present.</a:t>
            </a: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391350"/>
            <a:ext cx="8520599" cy="626100"/>
          </a:xfrm>
          <a:prstGeom prst="rect">
            <a:avLst/>
          </a:prstGeom>
        </p:spPr>
        <p:txBody>
          <a:bodyPr anchorCtr="0" anchor="t" bIns="91425" lIns="91425" rIns="91425" tIns="91425">
            <a:noAutofit/>
          </a:bodyPr>
          <a:lstStyle/>
          <a:p>
            <a:pPr lvl="0" rtl="0">
              <a:spcBef>
                <a:spcPts val="0"/>
              </a:spcBef>
              <a:buNone/>
            </a:pPr>
            <a:r>
              <a:rPr lang="en"/>
              <a:t>Three Tasks - Our app enables users to...</a:t>
            </a:r>
          </a:p>
        </p:txBody>
      </p:sp>
      <p:sp>
        <p:nvSpPr>
          <p:cNvPr id="68" name="Shape 68"/>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Discover spontaneity when traveling (simple)</a:t>
            </a:r>
          </a:p>
          <a:p>
            <a:pPr indent="-228600" lvl="1" marL="914400" rtl="0">
              <a:spcBef>
                <a:spcPts val="0"/>
              </a:spcBef>
              <a:buAutoNum type="alphaLcPeriod"/>
            </a:pPr>
            <a:r>
              <a:rPr lang="en"/>
              <a:t>The user has hit all of the tourist spots but is unsatisfied with how generic and planned her trip feels</a:t>
            </a:r>
          </a:p>
          <a:p>
            <a:pPr indent="-228600" lvl="1" marL="914400" rtl="0">
              <a:spcBef>
                <a:spcPts val="0"/>
              </a:spcBef>
              <a:buAutoNum type="alphaLcPeriod"/>
            </a:pPr>
            <a:r>
              <a:rPr lang="en"/>
              <a:t>She wants to experience lesser-known, local events outside of a normal trip agenda</a:t>
            </a:r>
          </a:p>
          <a:p>
            <a:pPr indent="-228600" lvl="1" marL="914400" rtl="0">
              <a:spcBef>
                <a:spcPts val="0"/>
              </a:spcBef>
              <a:buAutoNum type="alphaLcPeriod"/>
            </a:pPr>
            <a:r>
              <a:rPr lang="en"/>
              <a:t>The app helps her find this spontaneity during her trip</a:t>
            </a:r>
          </a:p>
          <a:p>
            <a:pPr indent="-228600" lvl="0" marL="457200" rtl="0">
              <a:spcBef>
                <a:spcPts val="0"/>
              </a:spcBef>
              <a:buAutoNum type="arabicPeriod"/>
            </a:pPr>
            <a:r>
              <a:rPr lang="en"/>
              <a:t>Navigate comfortably in unfamiliar areas (medium)</a:t>
            </a:r>
          </a:p>
          <a:p>
            <a:pPr indent="-228600" lvl="1" marL="914400" rtl="0">
              <a:spcBef>
                <a:spcPts val="0"/>
              </a:spcBef>
              <a:buAutoNum type="alphaLcPeriod"/>
            </a:pPr>
            <a:r>
              <a:rPr lang="en"/>
              <a:t>The user is seeking spontaneity but does not want to be overwhelmed by the unfamiliar</a:t>
            </a:r>
          </a:p>
          <a:p>
            <a:pPr indent="-228600" lvl="1" marL="914400" rtl="0">
              <a:spcBef>
                <a:spcPts val="0"/>
              </a:spcBef>
              <a:buAutoNum type="alphaLcPeriod"/>
            </a:pPr>
            <a:r>
              <a:rPr lang="en"/>
              <a:t>The app lets her reach newfound events without being intimidated by a new place</a:t>
            </a:r>
          </a:p>
          <a:p>
            <a:pPr indent="-228600" lvl="0" marL="457200" rtl="0">
              <a:spcBef>
                <a:spcPts val="0"/>
              </a:spcBef>
              <a:buAutoNum type="arabicPeriod"/>
            </a:pPr>
            <a:r>
              <a:rPr lang="en"/>
              <a:t>Share spontaneity with others (complex)</a:t>
            </a:r>
          </a:p>
          <a:p>
            <a:pPr indent="-228600" lvl="1" marL="914400" rtl="0">
              <a:spcBef>
                <a:spcPts val="0"/>
              </a:spcBef>
              <a:buAutoNum type="alphaLcPeriod"/>
            </a:pPr>
            <a:r>
              <a:rPr lang="en"/>
              <a:t>The user wants other people to discover the same experiences  she has found through the app</a:t>
            </a:r>
          </a:p>
          <a:p>
            <a:pPr indent="-228600" lvl="1" marL="914400" rtl="0">
              <a:spcBef>
                <a:spcPts val="0"/>
              </a:spcBef>
              <a:buAutoNum type="alphaLcPeriod"/>
            </a:pPr>
            <a:r>
              <a:rPr lang="en"/>
              <a:t>The app helps her share the event so other travelers and locals  can also discover it spontaneously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391350"/>
            <a:ext cx="8520599" cy="626100"/>
          </a:xfrm>
          <a:prstGeom prst="rect">
            <a:avLst/>
          </a:prstGeom>
        </p:spPr>
        <p:txBody>
          <a:bodyPr anchorCtr="0" anchor="t" bIns="91425" lIns="91425" rIns="91425" tIns="91425">
            <a:noAutofit/>
          </a:bodyPr>
          <a:lstStyle/>
          <a:p>
            <a:pPr lvl="0" rtl="0">
              <a:spcBef>
                <a:spcPts val="0"/>
              </a:spcBef>
              <a:buNone/>
            </a:pPr>
            <a:r>
              <a:rPr lang="en"/>
              <a:t>Storyboard</a:t>
            </a:r>
          </a:p>
        </p:txBody>
      </p:sp>
      <p:sp>
        <p:nvSpPr>
          <p:cNvPr id="74" name="Shape 74"/>
          <p:cNvSpPr txBox="1"/>
          <p:nvPr>
            <p:ph idx="1" type="body"/>
          </p:nvPr>
        </p:nvSpPr>
        <p:spPr>
          <a:xfrm>
            <a:off x="311700" y="1152475"/>
            <a:ext cx="2470200" cy="3416400"/>
          </a:xfrm>
          <a:prstGeom prst="rect">
            <a:avLst/>
          </a:prstGeom>
        </p:spPr>
        <p:txBody>
          <a:bodyPr anchorCtr="0" anchor="t" bIns="91425" lIns="91425" rIns="91425" tIns="91425">
            <a:noAutofit/>
          </a:bodyPr>
          <a:lstStyle/>
          <a:p>
            <a:pPr rtl="0">
              <a:spcBef>
                <a:spcPts val="0"/>
              </a:spcBef>
              <a:buNone/>
            </a:pPr>
            <a:r>
              <a:rPr lang="en"/>
              <a:t>Task: discover spontaneity through unplanned events</a:t>
            </a:r>
          </a:p>
          <a:p>
            <a:pPr rtl="0">
              <a:spcBef>
                <a:spcPts val="0"/>
              </a:spcBef>
              <a:buNone/>
            </a:pPr>
            <a:r>
              <a:t/>
            </a:r>
            <a:endParaRPr/>
          </a:p>
          <a:p>
            <a:pPr rtl="0">
              <a:spcBef>
                <a:spcPts val="0"/>
              </a:spcBef>
              <a:buNone/>
            </a:pPr>
            <a:r>
              <a:t/>
            </a:r>
            <a:endParaRPr/>
          </a:p>
          <a:p>
            <a:pPr lvl="0" rtl="0">
              <a:spcBef>
                <a:spcPts val="0"/>
              </a:spcBef>
              <a:buNone/>
            </a:pPr>
            <a:r>
              <a:t/>
            </a:r>
            <a:endParaRPr/>
          </a:p>
        </p:txBody>
      </p:sp>
      <p:pic>
        <p:nvPicPr>
          <p:cNvPr id="75" name="Shape 75"/>
          <p:cNvPicPr preferRelativeResize="0"/>
          <p:nvPr/>
        </p:nvPicPr>
        <p:blipFill>
          <a:blip r:embed="rId3">
            <a:alphaModFix/>
          </a:blip>
          <a:stretch>
            <a:fillRect/>
          </a:stretch>
        </p:blipFill>
        <p:spPr>
          <a:xfrm rot="10800000">
            <a:off x="2875048" y="337786"/>
            <a:ext cx="5957251" cy="4467925"/>
          </a:xfrm>
          <a:prstGeom prst="rect">
            <a:avLst/>
          </a:prstGeom>
          <a:noFill/>
          <a:ln>
            <a:noFill/>
          </a:ln>
        </p:spPr>
      </p:pic>
      <p:cxnSp>
        <p:nvCxnSpPr>
          <p:cNvPr id="76" name="Shape 76"/>
          <p:cNvCxnSpPr/>
          <p:nvPr/>
        </p:nvCxnSpPr>
        <p:spPr>
          <a:xfrm flipH="1">
            <a:off x="5417299" y="1653050"/>
            <a:ext cx="186300" cy="279599"/>
          </a:xfrm>
          <a:prstGeom prst="straightConnector1">
            <a:avLst/>
          </a:prstGeom>
          <a:noFill/>
          <a:ln cap="flat" cmpd="sng" w="9525">
            <a:solidFill>
              <a:srgbClr val="000000"/>
            </a:solidFill>
            <a:prstDash val="solid"/>
            <a:round/>
            <a:headEnd len="lg" w="lg" type="none"/>
            <a:tailEnd len="lg" w="lg" type="stealth"/>
          </a:ln>
        </p:spPr>
      </p:cxnSp>
      <p:cxnSp>
        <p:nvCxnSpPr>
          <p:cNvPr id="77" name="Shape 77"/>
          <p:cNvCxnSpPr/>
          <p:nvPr/>
        </p:nvCxnSpPr>
        <p:spPr>
          <a:xfrm>
            <a:off x="5670150" y="2438350"/>
            <a:ext cx="332699" cy="0"/>
          </a:xfrm>
          <a:prstGeom prst="straightConnector1">
            <a:avLst/>
          </a:prstGeom>
          <a:noFill/>
          <a:ln cap="flat" cmpd="sng" w="9525">
            <a:solidFill>
              <a:srgbClr val="000000"/>
            </a:solidFill>
            <a:prstDash val="solid"/>
            <a:round/>
            <a:headEnd len="lg" w="lg" type="none"/>
            <a:tailEnd len="lg" w="lg" type="stealth"/>
          </a:ln>
        </p:spPr>
      </p:cxnSp>
      <p:cxnSp>
        <p:nvCxnSpPr>
          <p:cNvPr id="78" name="Shape 78"/>
          <p:cNvCxnSpPr/>
          <p:nvPr/>
        </p:nvCxnSpPr>
        <p:spPr>
          <a:xfrm flipH="1">
            <a:off x="5670149" y="3173450"/>
            <a:ext cx="186300" cy="279599"/>
          </a:xfrm>
          <a:prstGeom prst="straightConnector1">
            <a:avLst/>
          </a:prstGeom>
          <a:noFill/>
          <a:ln cap="flat" cmpd="sng" w="9525">
            <a:solidFill>
              <a:srgbClr val="000000"/>
            </a:solidFill>
            <a:prstDash val="solid"/>
            <a:round/>
            <a:headEnd len="lg" w="lg" type="none"/>
            <a:tailEnd len="lg" w="lg" type="stealth"/>
          </a:ln>
        </p:spPr>
      </p:cxnSp>
      <p:cxnSp>
        <p:nvCxnSpPr>
          <p:cNvPr id="79" name="Shape 79"/>
          <p:cNvCxnSpPr/>
          <p:nvPr/>
        </p:nvCxnSpPr>
        <p:spPr>
          <a:xfrm>
            <a:off x="5687325" y="3935050"/>
            <a:ext cx="332699" cy="0"/>
          </a:xfrm>
          <a:prstGeom prst="straightConnector1">
            <a:avLst/>
          </a:prstGeom>
          <a:noFill/>
          <a:ln cap="flat" cmpd="sng" w="9525">
            <a:solidFill>
              <a:srgbClr val="000000"/>
            </a:solidFill>
            <a:prstDash val="solid"/>
            <a:round/>
            <a:headEnd len="lg" w="lg" type="none"/>
            <a:tailEnd len="lg" w="lg" type="stealth"/>
          </a:ln>
        </p:spPr>
      </p:cxnSp>
      <p:sp>
        <p:nvSpPr>
          <p:cNvPr id="80" name="Shape 80"/>
          <p:cNvSpPr txBox="1"/>
          <p:nvPr/>
        </p:nvSpPr>
        <p:spPr>
          <a:xfrm>
            <a:off x="4791700" y="391350"/>
            <a:ext cx="1743600" cy="465900"/>
          </a:xfrm>
          <a:prstGeom prst="rect">
            <a:avLst/>
          </a:prstGeom>
          <a:noFill/>
          <a:ln>
            <a:noFill/>
          </a:ln>
        </p:spPr>
        <p:txBody>
          <a:bodyPr anchorCtr="0" anchor="t" bIns="91425" lIns="91425" rIns="91425" tIns="91425">
            <a:noAutofit/>
          </a:bodyPr>
          <a:lstStyle/>
          <a:p>
            <a:pPr lvl="0" rtl="0">
              <a:spcBef>
                <a:spcPts val="0"/>
              </a:spcBef>
              <a:buNone/>
            </a:pPr>
            <a:r>
              <a:rPr lang="en" sz="1000"/>
              <a:t>from camera focus on user to focus on phone</a:t>
            </a:r>
          </a:p>
        </p:txBody>
      </p:sp>
      <p:sp>
        <p:nvSpPr>
          <p:cNvPr id="81" name="Shape 81"/>
          <p:cNvSpPr txBox="1"/>
          <p:nvPr/>
        </p:nvSpPr>
        <p:spPr>
          <a:xfrm>
            <a:off x="5305375" y="1932650"/>
            <a:ext cx="1173899" cy="465900"/>
          </a:xfrm>
          <a:prstGeom prst="rect">
            <a:avLst/>
          </a:prstGeom>
          <a:noFill/>
          <a:ln>
            <a:noFill/>
          </a:ln>
        </p:spPr>
        <p:txBody>
          <a:bodyPr anchorCtr="0" anchor="t" bIns="91425" lIns="91425" rIns="91425" tIns="91425">
            <a:noAutofit/>
          </a:bodyPr>
          <a:lstStyle/>
          <a:p>
            <a:pPr lvl="0" rtl="0">
              <a:spcBef>
                <a:spcPts val="0"/>
              </a:spcBef>
              <a:buNone/>
            </a:pPr>
            <a:r>
              <a:rPr lang="en" sz="1000"/>
              <a:t>swiping through photos</a:t>
            </a:r>
          </a:p>
        </p:txBody>
      </p:sp>
      <p:sp>
        <p:nvSpPr>
          <p:cNvPr id="82" name="Shape 82"/>
          <p:cNvSpPr txBox="1"/>
          <p:nvPr/>
        </p:nvSpPr>
        <p:spPr>
          <a:xfrm>
            <a:off x="3923075" y="3322100"/>
            <a:ext cx="1173899" cy="465900"/>
          </a:xfrm>
          <a:prstGeom prst="rect">
            <a:avLst/>
          </a:prstGeom>
          <a:noFill/>
          <a:ln>
            <a:noFill/>
          </a:ln>
        </p:spPr>
        <p:txBody>
          <a:bodyPr anchorCtr="0" anchor="t" bIns="91425" lIns="91425" rIns="91425" tIns="91425">
            <a:noAutofit/>
          </a:bodyPr>
          <a:lstStyle/>
          <a:p>
            <a:pPr lvl="0" rtl="0">
              <a:spcBef>
                <a:spcPts val="0"/>
              </a:spcBef>
              <a:buNone/>
            </a:pPr>
            <a:r>
              <a:rPr lang="en" sz="1000"/>
              <a:t>unsatisfied w/ trip </a:t>
            </a:r>
          </a:p>
        </p:txBody>
      </p:sp>
      <p:sp>
        <p:nvSpPr>
          <p:cNvPr id="83" name="Shape 83"/>
          <p:cNvSpPr txBox="1"/>
          <p:nvPr/>
        </p:nvSpPr>
        <p:spPr>
          <a:xfrm>
            <a:off x="6683900" y="4102975"/>
            <a:ext cx="1173899" cy="465900"/>
          </a:xfrm>
          <a:prstGeom prst="rect">
            <a:avLst/>
          </a:prstGeom>
          <a:noFill/>
          <a:ln>
            <a:noFill/>
          </a:ln>
        </p:spPr>
        <p:txBody>
          <a:bodyPr anchorCtr="0" anchor="t" bIns="91425" lIns="91425" rIns="91425" tIns="91425">
            <a:noAutofit/>
          </a:bodyPr>
          <a:lstStyle/>
          <a:p>
            <a:pPr lvl="0" rtl="0">
              <a:spcBef>
                <a:spcPts val="0"/>
              </a:spcBef>
              <a:buNone/>
            </a:pPr>
            <a:r>
              <a:rPr lang="en" sz="1000"/>
              <a:t>app notifies user of new nearby event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pic>
        <p:nvPicPr>
          <p:cNvPr id="88" name="Shape 88"/>
          <p:cNvPicPr preferRelativeResize="0"/>
          <p:nvPr/>
        </p:nvPicPr>
        <p:blipFill>
          <a:blip r:embed="rId3">
            <a:alphaModFix/>
          </a:blip>
          <a:stretch>
            <a:fillRect/>
          </a:stretch>
        </p:blipFill>
        <p:spPr>
          <a:xfrm rot="-5400000">
            <a:off x="3383150" y="-676149"/>
            <a:ext cx="4871824" cy="6495774"/>
          </a:xfrm>
          <a:prstGeom prst="rect">
            <a:avLst/>
          </a:prstGeom>
          <a:noFill/>
          <a:ln>
            <a:noFill/>
          </a:ln>
        </p:spPr>
      </p:pic>
      <p:sp>
        <p:nvSpPr>
          <p:cNvPr id="89" name="Shape 89"/>
          <p:cNvSpPr txBox="1"/>
          <p:nvPr>
            <p:ph type="title"/>
          </p:nvPr>
        </p:nvSpPr>
        <p:spPr>
          <a:xfrm>
            <a:off x="311700" y="391350"/>
            <a:ext cx="8520599" cy="626100"/>
          </a:xfrm>
          <a:prstGeom prst="rect">
            <a:avLst/>
          </a:prstGeom>
        </p:spPr>
        <p:txBody>
          <a:bodyPr anchorCtr="0" anchor="t" bIns="91425" lIns="91425" rIns="91425" tIns="91425">
            <a:noAutofit/>
          </a:bodyPr>
          <a:lstStyle/>
          <a:p>
            <a:pPr lvl="0" rtl="0">
              <a:spcBef>
                <a:spcPts val="0"/>
              </a:spcBef>
              <a:buNone/>
            </a:pPr>
            <a:r>
              <a:rPr lang="en"/>
              <a:t>Storyboard</a:t>
            </a:r>
          </a:p>
        </p:txBody>
      </p:sp>
      <p:sp>
        <p:nvSpPr>
          <p:cNvPr id="90" name="Shape 90"/>
          <p:cNvSpPr txBox="1"/>
          <p:nvPr>
            <p:ph idx="1" type="body"/>
          </p:nvPr>
        </p:nvSpPr>
        <p:spPr>
          <a:xfrm>
            <a:off x="311700" y="1152475"/>
            <a:ext cx="2603399" cy="3416400"/>
          </a:xfrm>
          <a:prstGeom prst="rect">
            <a:avLst/>
          </a:prstGeom>
        </p:spPr>
        <p:txBody>
          <a:bodyPr anchorCtr="0" anchor="t" bIns="91425" lIns="91425" rIns="91425" tIns="91425">
            <a:noAutofit/>
          </a:bodyPr>
          <a:lstStyle/>
          <a:p>
            <a:pPr lvl="0" rtl="0">
              <a:spcBef>
                <a:spcPts val="0"/>
              </a:spcBef>
              <a:buNone/>
            </a:pPr>
            <a:r>
              <a:rPr lang="en"/>
              <a:t>Task: navigate comfortably in unfamiliar areas</a:t>
            </a:r>
          </a:p>
        </p:txBody>
      </p:sp>
      <p:sp>
        <p:nvSpPr>
          <p:cNvPr id="91" name="Shape 91"/>
          <p:cNvSpPr txBox="1"/>
          <p:nvPr/>
        </p:nvSpPr>
        <p:spPr>
          <a:xfrm>
            <a:off x="7027800" y="2797700"/>
            <a:ext cx="745500" cy="465900"/>
          </a:xfrm>
          <a:prstGeom prst="rect">
            <a:avLst/>
          </a:prstGeom>
          <a:noFill/>
          <a:ln>
            <a:noFill/>
          </a:ln>
        </p:spPr>
        <p:txBody>
          <a:bodyPr anchorCtr="0" anchor="t" bIns="91425" lIns="91425" rIns="91425" tIns="91425">
            <a:noAutofit/>
          </a:bodyPr>
          <a:lstStyle/>
          <a:p>
            <a:pPr lvl="0" rtl="0">
              <a:spcBef>
                <a:spcPts val="0"/>
              </a:spcBef>
              <a:buNone/>
            </a:pPr>
            <a:r>
              <a:rPr lang="en" sz="1000"/>
              <a:t>camera pan</a:t>
            </a:r>
          </a:p>
        </p:txBody>
      </p:sp>
      <p:cxnSp>
        <p:nvCxnSpPr>
          <p:cNvPr id="92" name="Shape 92"/>
          <p:cNvCxnSpPr/>
          <p:nvPr/>
        </p:nvCxnSpPr>
        <p:spPr>
          <a:xfrm>
            <a:off x="5829950" y="1017450"/>
            <a:ext cx="332699" cy="0"/>
          </a:xfrm>
          <a:prstGeom prst="straightConnector1">
            <a:avLst/>
          </a:prstGeom>
          <a:noFill/>
          <a:ln cap="flat" cmpd="sng" w="9525">
            <a:solidFill>
              <a:srgbClr val="000000"/>
            </a:solidFill>
            <a:prstDash val="solid"/>
            <a:round/>
            <a:headEnd len="lg" w="lg" type="none"/>
            <a:tailEnd len="lg" w="lg" type="stealth"/>
          </a:ln>
        </p:spPr>
      </p:cxnSp>
      <p:cxnSp>
        <p:nvCxnSpPr>
          <p:cNvPr id="93" name="Shape 93"/>
          <p:cNvCxnSpPr/>
          <p:nvPr/>
        </p:nvCxnSpPr>
        <p:spPr>
          <a:xfrm flipH="1">
            <a:off x="5696749" y="1293700"/>
            <a:ext cx="465900" cy="359400"/>
          </a:xfrm>
          <a:prstGeom prst="straightConnector1">
            <a:avLst/>
          </a:prstGeom>
          <a:noFill/>
          <a:ln cap="flat" cmpd="sng" w="9525">
            <a:solidFill>
              <a:srgbClr val="000000"/>
            </a:solidFill>
            <a:prstDash val="solid"/>
            <a:round/>
            <a:headEnd len="lg" w="lg" type="none"/>
            <a:tailEnd len="lg" w="lg" type="stealth"/>
          </a:ln>
        </p:spPr>
      </p:cxnSp>
      <p:cxnSp>
        <p:nvCxnSpPr>
          <p:cNvPr id="94" name="Shape 94"/>
          <p:cNvCxnSpPr/>
          <p:nvPr/>
        </p:nvCxnSpPr>
        <p:spPr>
          <a:xfrm>
            <a:off x="5829950" y="3030650"/>
            <a:ext cx="332699" cy="0"/>
          </a:xfrm>
          <a:prstGeom prst="straightConnector1">
            <a:avLst/>
          </a:prstGeom>
          <a:noFill/>
          <a:ln cap="flat" cmpd="sng" w="9525">
            <a:solidFill>
              <a:srgbClr val="000000"/>
            </a:solidFill>
            <a:prstDash val="solid"/>
            <a:round/>
            <a:headEnd len="lg" w="lg" type="none"/>
            <a:tailEnd len="lg" w="lg" type="stealth"/>
          </a:ln>
        </p:spPr>
      </p:cxnSp>
      <p:sp>
        <p:nvSpPr>
          <p:cNvPr id="95" name="Shape 95"/>
          <p:cNvSpPr txBox="1"/>
          <p:nvPr/>
        </p:nvSpPr>
        <p:spPr>
          <a:xfrm>
            <a:off x="4379150" y="793075"/>
            <a:ext cx="1184400" cy="359400"/>
          </a:xfrm>
          <a:prstGeom prst="rect">
            <a:avLst/>
          </a:prstGeom>
          <a:noFill/>
          <a:ln>
            <a:noFill/>
          </a:ln>
        </p:spPr>
        <p:txBody>
          <a:bodyPr anchorCtr="0" anchor="t" bIns="91425" lIns="91425" rIns="91425" tIns="91425">
            <a:noAutofit/>
          </a:bodyPr>
          <a:lstStyle/>
          <a:p>
            <a:pPr lvl="0" rtl="0">
              <a:spcBef>
                <a:spcPts val="0"/>
              </a:spcBef>
              <a:buNone/>
            </a:pPr>
            <a:r>
              <a:rPr lang="en" sz="1000"/>
              <a:t>stationary camera</a:t>
            </a:r>
          </a:p>
        </p:txBody>
      </p:sp>
      <p:sp>
        <p:nvSpPr>
          <p:cNvPr id="96" name="Shape 96"/>
          <p:cNvSpPr txBox="1"/>
          <p:nvPr/>
        </p:nvSpPr>
        <p:spPr>
          <a:xfrm>
            <a:off x="5084450" y="2083612"/>
            <a:ext cx="745500" cy="280799"/>
          </a:xfrm>
          <a:prstGeom prst="rect">
            <a:avLst/>
          </a:prstGeom>
          <a:noFill/>
          <a:ln>
            <a:noFill/>
          </a:ln>
        </p:spPr>
        <p:txBody>
          <a:bodyPr anchorCtr="0" anchor="t" bIns="91425" lIns="91425" rIns="91425" tIns="91425">
            <a:noAutofit/>
          </a:bodyPr>
          <a:lstStyle/>
          <a:p>
            <a:pPr lvl="0" rtl="0">
              <a:spcBef>
                <a:spcPts val="0"/>
              </a:spcBef>
              <a:buNone/>
            </a:pPr>
            <a:r>
              <a:rPr lang="en" sz="1000"/>
              <a:t>coach</a:t>
            </a:r>
          </a:p>
        </p:txBody>
      </p:sp>
      <p:sp>
        <p:nvSpPr>
          <p:cNvPr id="97" name="Shape 97"/>
          <p:cNvSpPr txBox="1"/>
          <p:nvPr/>
        </p:nvSpPr>
        <p:spPr>
          <a:xfrm>
            <a:off x="6083200" y="4271150"/>
            <a:ext cx="891300" cy="465900"/>
          </a:xfrm>
          <a:prstGeom prst="rect">
            <a:avLst/>
          </a:prstGeom>
          <a:noFill/>
          <a:ln>
            <a:noFill/>
          </a:ln>
        </p:spPr>
        <p:txBody>
          <a:bodyPr anchorCtr="0" anchor="t" bIns="91425" lIns="91425" rIns="91425" tIns="91425">
            <a:noAutofit/>
          </a:bodyPr>
          <a:lstStyle/>
          <a:p>
            <a:pPr lvl="0" rtl="0">
              <a:spcBef>
                <a:spcPts val="0"/>
              </a:spcBef>
              <a:buNone/>
            </a:pPr>
            <a:r>
              <a:rPr lang="en" sz="1000"/>
              <a:t>stationary camera</a:t>
            </a:r>
          </a:p>
        </p:txBody>
      </p:sp>
      <p:sp>
        <p:nvSpPr>
          <p:cNvPr id="98" name="Shape 98"/>
          <p:cNvSpPr txBox="1"/>
          <p:nvPr/>
        </p:nvSpPr>
        <p:spPr>
          <a:xfrm>
            <a:off x="6665225" y="231875"/>
            <a:ext cx="1271700" cy="465900"/>
          </a:xfrm>
          <a:prstGeom prst="rect">
            <a:avLst/>
          </a:prstGeom>
          <a:noFill/>
          <a:ln>
            <a:noFill/>
          </a:ln>
        </p:spPr>
        <p:txBody>
          <a:bodyPr anchorCtr="0" anchor="t" bIns="91425" lIns="91425" rIns="91425" tIns="91425">
            <a:noAutofit/>
          </a:bodyPr>
          <a:lstStyle/>
          <a:p>
            <a:pPr lvl="0" rtl="0">
              <a:spcBef>
                <a:spcPts val="0"/>
              </a:spcBef>
              <a:buNone/>
            </a:pPr>
            <a:r>
              <a:rPr lang="en" sz="1000"/>
              <a:t>aerial view</a:t>
            </a:r>
          </a:p>
        </p:txBody>
      </p:sp>
      <p:cxnSp>
        <p:nvCxnSpPr>
          <p:cNvPr id="99" name="Shape 99"/>
          <p:cNvCxnSpPr/>
          <p:nvPr/>
        </p:nvCxnSpPr>
        <p:spPr>
          <a:xfrm>
            <a:off x="5829950" y="2074925"/>
            <a:ext cx="332699" cy="0"/>
          </a:xfrm>
          <a:prstGeom prst="straightConnector1">
            <a:avLst/>
          </a:prstGeom>
          <a:noFill/>
          <a:ln cap="flat" cmpd="sng" w="9525">
            <a:solidFill>
              <a:srgbClr val="000000"/>
            </a:solidFill>
            <a:prstDash val="solid"/>
            <a:round/>
            <a:headEnd len="lg" w="lg" type="none"/>
            <a:tailEnd len="lg" w="lg" type="stealth"/>
          </a:ln>
        </p:spPr>
      </p:cxnSp>
      <p:cxnSp>
        <p:nvCxnSpPr>
          <p:cNvPr id="100" name="Shape 100"/>
          <p:cNvCxnSpPr/>
          <p:nvPr/>
        </p:nvCxnSpPr>
        <p:spPr>
          <a:xfrm flipH="1">
            <a:off x="5763349" y="2373087"/>
            <a:ext cx="465900" cy="359400"/>
          </a:xfrm>
          <a:prstGeom prst="straightConnector1">
            <a:avLst/>
          </a:prstGeom>
          <a:noFill/>
          <a:ln cap="flat" cmpd="sng" w="9525">
            <a:solidFill>
              <a:srgbClr val="000000"/>
            </a:solidFill>
            <a:prstDash val="solid"/>
            <a:round/>
            <a:headEnd len="lg" w="lg" type="none"/>
            <a:tailEnd len="lg" w="lg" type="stealth"/>
          </a:ln>
        </p:spPr>
      </p:cxnSp>
      <p:cxnSp>
        <p:nvCxnSpPr>
          <p:cNvPr id="101" name="Shape 101"/>
          <p:cNvCxnSpPr/>
          <p:nvPr/>
        </p:nvCxnSpPr>
        <p:spPr>
          <a:xfrm flipH="1">
            <a:off x="5942374" y="3659537"/>
            <a:ext cx="465900" cy="359400"/>
          </a:xfrm>
          <a:prstGeom prst="straightConnector1">
            <a:avLst/>
          </a:prstGeom>
          <a:noFill/>
          <a:ln cap="flat" cmpd="sng" w="9525">
            <a:solidFill>
              <a:srgbClr val="000000"/>
            </a:solidFill>
            <a:prstDash val="solid"/>
            <a:round/>
            <a:headEnd len="lg" w="lg" type="none"/>
            <a:tailEnd len="lg" w="lg" type="stealth"/>
          </a:ln>
        </p:spPr>
      </p:cxnSp>
      <p:sp>
        <p:nvSpPr>
          <p:cNvPr id="102" name="Shape 102"/>
          <p:cNvSpPr txBox="1"/>
          <p:nvPr/>
        </p:nvSpPr>
        <p:spPr>
          <a:xfrm>
            <a:off x="4285925" y="2797700"/>
            <a:ext cx="944999" cy="709799"/>
          </a:xfrm>
          <a:prstGeom prst="rect">
            <a:avLst/>
          </a:prstGeom>
          <a:noFill/>
          <a:ln>
            <a:noFill/>
          </a:ln>
        </p:spPr>
        <p:txBody>
          <a:bodyPr anchorCtr="0" anchor="t" bIns="91425" lIns="91425" rIns="91425" tIns="91425">
            <a:noAutofit/>
          </a:bodyPr>
          <a:lstStyle/>
          <a:p>
            <a:pPr lvl="0" rtl="0">
              <a:spcBef>
                <a:spcPts val="0"/>
              </a:spcBef>
              <a:buNone/>
            </a:pPr>
            <a:r>
              <a:rPr lang="en" sz="1000"/>
              <a:t>sign says: “Today only tour”</a:t>
            </a:r>
          </a:p>
        </p:txBody>
      </p:sp>
      <p:sp>
        <p:nvSpPr>
          <p:cNvPr id="103" name="Shape 103"/>
          <p:cNvSpPr txBox="1"/>
          <p:nvPr/>
        </p:nvSpPr>
        <p:spPr>
          <a:xfrm>
            <a:off x="6905700" y="2083625"/>
            <a:ext cx="989699" cy="465900"/>
          </a:xfrm>
          <a:prstGeom prst="rect">
            <a:avLst/>
          </a:prstGeom>
          <a:noFill/>
          <a:ln>
            <a:noFill/>
          </a:ln>
        </p:spPr>
        <p:txBody>
          <a:bodyPr anchorCtr="0" anchor="t" bIns="91425" lIns="91425" rIns="91425" tIns="91425">
            <a:noAutofit/>
          </a:bodyPr>
          <a:lstStyle/>
          <a:p>
            <a:pPr lvl="0" rtl="0">
              <a:spcBef>
                <a:spcPts val="0"/>
              </a:spcBef>
              <a:buNone/>
            </a:pPr>
            <a:r>
              <a:rPr lang="en" sz="1000"/>
              <a:t>back view of arrow shot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Storyboard</a:t>
            </a:r>
          </a:p>
        </p:txBody>
      </p:sp>
      <p:sp>
        <p:nvSpPr>
          <p:cNvPr id="109" name="Shape 109"/>
          <p:cNvSpPr txBox="1"/>
          <p:nvPr>
            <p:ph idx="1" type="body"/>
          </p:nvPr>
        </p:nvSpPr>
        <p:spPr>
          <a:xfrm>
            <a:off x="311700" y="1152475"/>
            <a:ext cx="2869499" cy="3416400"/>
          </a:xfrm>
          <a:prstGeom prst="rect">
            <a:avLst/>
          </a:prstGeom>
        </p:spPr>
        <p:txBody>
          <a:bodyPr anchorCtr="0" anchor="t" bIns="91425" lIns="91425" rIns="91425" tIns="91425">
            <a:noAutofit/>
          </a:bodyPr>
          <a:lstStyle/>
          <a:p>
            <a:pPr rtl="0">
              <a:spcBef>
                <a:spcPts val="0"/>
              </a:spcBef>
              <a:buNone/>
            </a:pPr>
            <a:r>
              <a:rPr lang="en"/>
              <a:t>Task: share spontaneity with others</a:t>
            </a:r>
          </a:p>
          <a:p>
            <a:pPr lvl="0" rtl="0">
              <a:spcBef>
                <a:spcPts val="0"/>
              </a:spcBef>
              <a:buNone/>
            </a:pPr>
            <a:r>
              <a:rPr lang="en"/>
              <a:t>*the button in the first panel says “share”</a:t>
            </a:r>
          </a:p>
        </p:txBody>
      </p:sp>
      <p:pic>
        <p:nvPicPr>
          <p:cNvPr id="110" name="Shape 110"/>
          <p:cNvPicPr preferRelativeResize="0"/>
          <p:nvPr/>
        </p:nvPicPr>
        <p:blipFill>
          <a:blip r:embed="rId3">
            <a:alphaModFix/>
          </a:blip>
          <a:stretch>
            <a:fillRect/>
          </a:stretch>
        </p:blipFill>
        <p:spPr>
          <a:xfrm>
            <a:off x="2954624" y="391350"/>
            <a:ext cx="6012451" cy="4509349"/>
          </a:xfrm>
          <a:prstGeom prst="rect">
            <a:avLst/>
          </a:prstGeom>
          <a:noFill/>
          <a:ln>
            <a:noFill/>
          </a:ln>
        </p:spPr>
      </p:pic>
      <p:cxnSp>
        <p:nvCxnSpPr>
          <p:cNvPr id="111" name="Shape 111"/>
          <p:cNvCxnSpPr/>
          <p:nvPr/>
        </p:nvCxnSpPr>
        <p:spPr>
          <a:xfrm flipH="1">
            <a:off x="4978100" y="1653050"/>
            <a:ext cx="625499" cy="359400"/>
          </a:xfrm>
          <a:prstGeom prst="straightConnector1">
            <a:avLst/>
          </a:prstGeom>
          <a:noFill/>
          <a:ln cap="flat" cmpd="sng" w="9525">
            <a:solidFill>
              <a:srgbClr val="000000"/>
            </a:solidFill>
            <a:prstDash val="solid"/>
            <a:round/>
            <a:headEnd len="lg" w="lg" type="none"/>
            <a:tailEnd len="lg" w="lg" type="stealth"/>
          </a:ln>
        </p:spPr>
      </p:cxnSp>
      <p:cxnSp>
        <p:nvCxnSpPr>
          <p:cNvPr id="112" name="Shape 112"/>
          <p:cNvCxnSpPr/>
          <p:nvPr/>
        </p:nvCxnSpPr>
        <p:spPr>
          <a:xfrm flipH="1">
            <a:off x="5957849" y="1653050"/>
            <a:ext cx="6000" cy="486600"/>
          </a:xfrm>
          <a:prstGeom prst="straightConnector1">
            <a:avLst/>
          </a:prstGeom>
          <a:noFill/>
          <a:ln cap="flat" cmpd="sng" w="9525">
            <a:solidFill>
              <a:srgbClr val="000000"/>
            </a:solidFill>
            <a:prstDash val="solid"/>
            <a:round/>
            <a:headEnd len="lg" w="lg" type="none"/>
            <a:tailEnd len="lg" w="lg" type="stealth"/>
          </a:ln>
        </p:spPr>
      </p:cxnSp>
      <p:cxnSp>
        <p:nvCxnSpPr>
          <p:cNvPr id="113" name="Shape 113"/>
          <p:cNvCxnSpPr/>
          <p:nvPr/>
        </p:nvCxnSpPr>
        <p:spPr>
          <a:xfrm>
            <a:off x="6480725" y="1632500"/>
            <a:ext cx="640200" cy="400499"/>
          </a:xfrm>
          <a:prstGeom prst="straightConnector1">
            <a:avLst/>
          </a:prstGeom>
          <a:noFill/>
          <a:ln cap="flat" cmpd="sng" w="9525">
            <a:solidFill>
              <a:srgbClr val="000000"/>
            </a:solidFill>
            <a:prstDash val="solid"/>
            <a:round/>
            <a:headEnd len="lg" w="lg" type="none"/>
            <a:tailEnd len="lg" w="lg" type="stealth"/>
          </a:ln>
        </p:spPr>
      </p:cxnSp>
      <p:cxnSp>
        <p:nvCxnSpPr>
          <p:cNvPr id="114" name="Shape 114"/>
          <p:cNvCxnSpPr/>
          <p:nvPr/>
        </p:nvCxnSpPr>
        <p:spPr>
          <a:xfrm flipH="1">
            <a:off x="5541749" y="3188375"/>
            <a:ext cx="186300" cy="279599"/>
          </a:xfrm>
          <a:prstGeom prst="straightConnector1">
            <a:avLst/>
          </a:prstGeom>
          <a:noFill/>
          <a:ln cap="flat" cmpd="sng" w="9525">
            <a:solidFill>
              <a:srgbClr val="000000"/>
            </a:solidFill>
            <a:prstDash val="solid"/>
            <a:round/>
            <a:headEnd len="lg" w="lg" type="none"/>
            <a:tailEnd len="lg" w="lg" type="stealth"/>
          </a:ln>
        </p:spPr>
      </p:cxnSp>
      <p:cxnSp>
        <p:nvCxnSpPr>
          <p:cNvPr id="115" name="Shape 115"/>
          <p:cNvCxnSpPr/>
          <p:nvPr/>
        </p:nvCxnSpPr>
        <p:spPr>
          <a:xfrm flipH="1" rot="10800000">
            <a:off x="5779800" y="4000275"/>
            <a:ext cx="362100" cy="10799"/>
          </a:xfrm>
          <a:prstGeom prst="straightConnector1">
            <a:avLst/>
          </a:prstGeom>
          <a:noFill/>
          <a:ln cap="flat" cmpd="sng" w="9525">
            <a:solidFill>
              <a:srgbClr val="000000"/>
            </a:solidFill>
            <a:prstDash val="solid"/>
            <a:round/>
            <a:headEnd len="lg" w="lg" type="none"/>
            <a:tailEnd len="lg" w="lg" type="stealth"/>
          </a:ln>
        </p:spPr>
      </p:cxnSp>
      <p:sp>
        <p:nvSpPr>
          <p:cNvPr id="116" name="Shape 116"/>
          <p:cNvSpPr txBox="1"/>
          <p:nvPr/>
        </p:nvSpPr>
        <p:spPr>
          <a:xfrm>
            <a:off x="5648100" y="1286350"/>
            <a:ext cx="625499" cy="279599"/>
          </a:xfrm>
          <a:prstGeom prst="rect">
            <a:avLst/>
          </a:prstGeom>
          <a:noFill/>
          <a:ln>
            <a:noFill/>
          </a:ln>
        </p:spPr>
        <p:txBody>
          <a:bodyPr anchorCtr="0" anchor="t" bIns="91425" lIns="91425" rIns="91425" tIns="91425">
            <a:noAutofit/>
          </a:bodyPr>
          <a:lstStyle/>
          <a:p>
            <a:pPr lvl="0" rtl="0">
              <a:spcBef>
                <a:spcPts val="0"/>
              </a:spcBef>
              <a:buNone/>
            </a:pPr>
            <a:r>
              <a:rPr lang="en" sz="1000"/>
              <a:t>  share</a:t>
            </a:r>
          </a:p>
        </p:txBody>
      </p:sp>
      <p:sp>
        <p:nvSpPr>
          <p:cNvPr id="117" name="Shape 117"/>
          <p:cNvSpPr txBox="1"/>
          <p:nvPr/>
        </p:nvSpPr>
        <p:spPr>
          <a:xfrm>
            <a:off x="4219350" y="2722475"/>
            <a:ext cx="705300" cy="465900"/>
          </a:xfrm>
          <a:prstGeom prst="rect">
            <a:avLst/>
          </a:prstGeom>
          <a:noFill/>
          <a:ln>
            <a:noFill/>
          </a:ln>
        </p:spPr>
        <p:txBody>
          <a:bodyPr anchorCtr="0" anchor="t" bIns="91425" lIns="91425" rIns="91425" tIns="91425">
            <a:noAutofit/>
          </a:bodyPr>
          <a:lstStyle/>
          <a:p>
            <a:pPr lvl="0" rtl="0">
              <a:spcBef>
                <a:spcPts val="0"/>
              </a:spcBef>
              <a:buNone/>
            </a:pPr>
            <a:r>
              <a:rPr lang="en" sz="1000"/>
              <a:t>quick cut</a:t>
            </a:r>
          </a:p>
        </p:txBody>
      </p:sp>
      <p:sp>
        <p:nvSpPr>
          <p:cNvPr id="118" name="Shape 118"/>
          <p:cNvSpPr txBox="1"/>
          <p:nvPr/>
        </p:nvSpPr>
        <p:spPr>
          <a:xfrm>
            <a:off x="7047050" y="2648050"/>
            <a:ext cx="705300" cy="465900"/>
          </a:xfrm>
          <a:prstGeom prst="rect">
            <a:avLst/>
          </a:prstGeom>
          <a:noFill/>
          <a:ln>
            <a:noFill/>
          </a:ln>
        </p:spPr>
        <p:txBody>
          <a:bodyPr anchorCtr="0" anchor="t" bIns="91425" lIns="91425" rIns="91425" tIns="91425">
            <a:noAutofit/>
          </a:bodyPr>
          <a:lstStyle/>
          <a:p>
            <a:pPr lvl="0" rtl="0">
              <a:spcBef>
                <a:spcPts val="0"/>
              </a:spcBef>
              <a:buNone/>
            </a:pPr>
            <a:r>
              <a:rPr lang="en" sz="1000"/>
              <a:t>quick cut</a:t>
            </a:r>
          </a:p>
        </p:txBody>
      </p:sp>
      <p:sp>
        <p:nvSpPr>
          <p:cNvPr id="119" name="Shape 119"/>
          <p:cNvSpPr txBox="1"/>
          <p:nvPr/>
        </p:nvSpPr>
        <p:spPr>
          <a:xfrm>
            <a:off x="6141900" y="2722475"/>
            <a:ext cx="705300" cy="465900"/>
          </a:xfrm>
          <a:prstGeom prst="rect">
            <a:avLst/>
          </a:prstGeom>
          <a:noFill/>
          <a:ln>
            <a:noFill/>
          </a:ln>
        </p:spPr>
        <p:txBody>
          <a:bodyPr anchorCtr="0" anchor="t" bIns="91425" lIns="91425" rIns="91425" tIns="91425">
            <a:noAutofit/>
          </a:bodyPr>
          <a:lstStyle/>
          <a:p>
            <a:pPr lvl="0" rtl="0">
              <a:spcBef>
                <a:spcPts val="0"/>
              </a:spcBef>
              <a:buNone/>
            </a:pPr>
            <a:r>
              <a:rPr lang="en" sz="1000"/>
              <a:t>quick cut</a:t>
            </a:r>
          </a:p>
        </p:txBody>
      </p:sp>
      <p:sp>
        <p:nvSpPr>
          <p:cNvPr id="120" name="Shape 120"/>
          <p:cNvSpPr txBox="1"/>
          <p:nvPr/>
        </p:nvSpPr>
        <p:spPr>
          <a:xfrm>
            <a:off x="6847200" y="3366000"/>
            <a:ext cx="905099" cy="465900"/>
          </a:xfrm>
          <a:prstGeom prst="rect">
            <a:avLst/>
          </a:prstGeom>
          <a:noFill/>
          <a:ln>
            <a:noFill/>
          </a:ln>
        </p:spPr>
        <p:txBody>
          <a:bodyPr anchorCtr="0" anchor="t" bIns="91425" lIns="91425" rIns="91425" tIns="91425">
            <a:noAutofit/>
          </a:bodyPr>
          <a:lstStyle/>
          <a:p>
            <a:pPr lvl="0" rtl="0">
              <a:spcBef>
                <a:spcPts val="0"/>
              </a:spcBef>
              <a:buNone/>
            </a:pPr>
            <a:r>
              <a:rPr lang="en" sz="1000"/>
              <a:t>gradual focus to selfie stick in trash</a:t>
            </a:r>
          </a:p>
        </p:txBody>
      </p:sp>
      <p:sp>
        <p:nvSpPr>
          <p:cNvPr id="121" name="Shape 121"/>
          <p:cNvSpPr txBox="1"/>
          <p:nvPr/>
        </p:nvSpPr>
        <p:spPr>
          <a:xfrm>
            <a:off x="4219350" y="3366000"/>
            <a:ext cx="905099" cy="465900"/>
          </a:xfrm>
          <a:prstGeom prst="rect">
            <a:avLst/>
          </a:prstGeom>
          <a:noFill/>
          <a:ln>
            <a:noFill/>
          </a:ln>
        </p:spPr>
        <p:txBody>
          <a:bodyPr anchorCtr="0" anchor="t" bIns="91425" lIns="91425" rIns="91425" tIns="91425">
            <a:noAutofit/>
          </a:bodyPr>
          <a:lstStyle/>
          <a:p>
            <a:pPr lvl="0" rtl="0">
              <a:spcBef>
                <a:spcPts val="0"/>
              </a:spcBef>
              <a:buNone/>
            </a:pPr>
            <a:r>
              <a:rPr lang="en" sz="1000"/>
              <a:t>user is now satisfied w/ trip</a:t>
            </a:r>
          </a:p>
        </p:txBody>
      </p:sp>
      <p:sp>
        <p:nvSpPr>
          <p:cNvPr id="122" name="Shape 122"/>
          <p:cNvSpPr txBox="1"/>
          <p:nvPr/>
        </p:nvSpPr>
        <p:spPr>
          <a:xfrm>
            <a:off x="4743000" y="4305075"/>
            <a:ext cx="905099" cy="465900"/>
          </a:xfrm>
          <a:prstGeom prst="rect">
            <a:avLst/>
          </a:prstGeom>
          <a:noFill/>
          <a:ln>
            <a:noFill/>
          </a:ln>
        </p:spPr>
        <p:txBody>
          <a:bodyPr anchorCtr="0" anchor="t" bIns="91425" lIns="91425" rIns="91425" tIns="91425">
            <a:noAutofit/>
          </a:bodyPr>
          <a:lstStyle/>
          <a:p>
            <a:pPr lvl="0" rtl="0">
              <a:spcBef>
                <a:spcPts val="0"/>
              </a:spcBef>
              <a:buNone/>
            </a:pPr>
            <a:r>
              <a:rPr lang="en" sz="1000"/>
              <a:t>throws away selfie stick</a:t>
            </a:r>
          </a:p>
        </p:txBody>
      </p:sp>
      <p:sp>
        <p:nvSpPr>
          <p:cNvPr id="123" name="Shape 123"/>
          <p:cNvSpPr txBox="1"/>
          <p:nvPr/>
        </p:nvSpPr>
        <p:spPr>
          <a:xfrm>
            <a:off x="3277000" y="1906725"/>
            <a:ext cx="1010699" cy="465900"/>
          </a:xfrm>
          <a:prstGeom prst="rect">
            <a:avLst/>
          </a:prstGeom>
          <a:noFill/>
          <a:ln>
            <a:noFill/>
          </a:ln>
        </p:spPr>
        <p:txBody>
          <a:bodyPr anchorCtr="0" anchor="t" bIns="91425" lIns="91425" rIns="91425" tIns="91425">
            <a:noAutofit/>
          </a:bodyPr>
          <a:lstStyle/>
          <a:p>
            <a:pPr lvl="0" rtl="0">
              <a:spcBef>
                <a:spcPts val="0"/>
              </a:spcBef>
              <a:buNone/>
            </a:pPr>
            <a:r>
              <a:rPr lang="en" sz="1000"/>
              <a:t>bored stranger</a:t>
            </a:r>
          </a:p>
        </p:txBody>
      </p:sp>
      <p:sp>
        <p:nvSpPr>
          <p:cNvPr id="124" name="Shape 124"/>
          <p:cNvSpPr txBox="1"/>
          <p:nvPr/>
        </p:nvSpPr>
        <p:spPr>
          <a:xfrm>
            <a:off x="7400500" y="1930100"/>
            <a:ext cx="1010699" cy="465900"/>
          </a:xfrm>
          <a:prstGeom prst="rect">
            <a:avLst/>
          </a:prstGeom>
          <a:noFill/>
          <a:ln>
            <a:noFill/>
          </a:ln>
        </p:spPr>
        <p:txBody>
          <a:bodyPr anchorCtr="0" anchor="t" bIns="91425" lIns="91425" rIns="91425" tIns="91425">
            <a:noAutofit/>
          </a:bodyPr>
          <a:lstStyle/>
          <a:p>
            <a:pPr lvl="0" rtl="0">
              <a:spcBef>
                <a:spcPts val="0"/>
              </a:spcBef>
              <a:buNone/>
            </a:pPr>
            <a:r>
              <a:rPr lang="en" sz="1000"/>
              <a:t>bored stranger</a:t>
            </a:r>
          </a:p>
        </p:txBody>
      </p:sp>
      <p:sp>
        <p:nvSpPr>
          <p:cNvPr id="125" name="Shape 125"/>
          <p:cNvSpPr txBox="1"/>
          <p:nvPr/>
        </p:nvSpPr>
        <p:spPr>
          <a:xfrm>
            <a:off x="5262900" y="2012437"/>
            <a:ext cx="1010699" cy="465900"/>
          </a:xfrm>
          <a:prstGeom prst="rect">
            <a:avLst/>
          </a:prstGeom>
          <a:noFill/>
          <a:ln>
            <a:noFill/>
          </a:ln>
        </p:spPr>
        <p:txBody>
          <a:bodyPr anchorCtr="0" anchor="t" bIns="91425" lIns="91425" rIns="91425" tIns="91425">
            <a:noAutofit/>
          </a:bodyPr>
          <a:lstStyle/>
          <a:p>
            <a:pPr lvl="0" rtl="0">
              <a:spcBef>
                <a:spcPts val="0"/>
              </a:spcBef>
              <a:buNone/>
            </a:pPr>
            <a:r>
              <a:rPr lang="en" sz="1000"/>
              <a:t>bored stranger</a:t>
            </a:r>
          </a:p>
        </p:txBody>
      </p:sp>
      <p:sp>
        <p:nvSpPr>
          <p:cNvPr id="126" name="Shape 126"/>
          <p:cNvSpPr txBox="1"/>
          <p:nvPr/>
        </p:nvSpPr>
        <p:spPr>
          <a:xfrm>
            <a:off x="3187150" y="3002075"/>
            <a:ext cx="1190400" cy="465900"/>
          </a:xfrm>
          <a:prstGeom prst="rect">
            <a:avLst/>
          </a:prstGeom>
          <a:noFill/>
          <a:ln>
            <a:noFill/>
          </a:ln>
        </p:spPr>
        <p:txBody>
          <a:bodyPr anchorCtr="0" anchor="t" bIns="91425" lIns="91425" rIns="91425" tIns="91425">
            <a:noAutofit/>
          </a:bodyPr>
          <a:lstStyle/>
          <a:p>
            <a:pPr lvl="0" rtl="0">
              <a:spcBef>
                <a:spcPts val="0"/>
              </a:spcBef>
              <a:buNone/>
            </a:pPr>
            <a:r>
              <a:rPr lang="en" sz="1000"/>
              <a:t>gets notification</a:t>
            </a:r>
          </a:p>
        </p:txBody>
      </p:sp>
      <p:sp>
        <p:nvSpPr>
          <p:cNvPr id="127" name="Shape 127"/>
          <p:cNvSpPr txBox="1"/>
          <p:nvPr/>
        </p:nvSpPr>
        <p:spPr>
          <a:xfrm>
            <a:off x="6948375" y="2949850"/>
            <a:ext cx="1190400" cy="465900"/>
          </a:xfrm>
          <a:prstGeom prst="rect">
            <a:avLst/>
          </a:prstGeom>
          <a:noFill/>
          <a:ln>
            <a:noFill/>
          </a:ln>
        </p:spPr>
        <p:txBody>
          <a:bodyPr anchorCtr="0" anchor="t" bIns="91425" lIns="91425" rIns="91425" tIns="91425">
            <a:noAutofit/>
          </a:bodyPr>
          <a:lstStyle/>
          <a:p>
            <a:pPr lvl="0" rtl="0">
              <a:spcBef>
                <a:spcPts val="0"/>
              </a:spcBef>
              <a:buNone/>
            </a:pPr>
            <a:r>
              <a:rPr lang="en" sz="1000"/>
              <a:t>gets notification</a:t>
            </a:r>
          </a:p>
        </p:txBody>
      </p:sp>
      <p:sp>
        <p:nvSpPr>
          <p:cNvPr id="128" name="Shape 128"/>
          <p:cNvSpPr txBox="1"/>
          <p:nvPr/>
        </p:nvSpPr>
        <p:spPr>
          <a:xfrm>
            <a:off x="5039700" y="2837000"/>
            <a:ext cx="1190400" cy="465900"/>
          </a:xfrm>
          <a:prstGeom prst="rect">
            <a:avLst/>
          </a:prstGeom>
          <a:noFill/>
          <a:ln>
            <a:noFill/>
          </a:ln>
        </p:spPr>
        <p:txBody>
          <a:bodyPr anchorCtr="0" anchor="t" bIns="91425" lIns="91425" rIns="91425" tIns="91425">
            <a:noAutofit/>
          </a:bodyPr>
          <a:lstStyle/>
          <a:p>
            <a:pPr lvl="0" rtl="0">
              <a:spcBef>
                <a:spcPts val="0"/>
              </a:spcBef>
              <a:buNone/>
            </a:pPr>
            <a:r>
              <a:rPr lang="en" sz="1000"/>
              <a:t>gets notification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391350"/>
            <a:ext cx="8520599" cy="626100"/>
          </a:xfrm>
          <a:prstGeom prst="rect">
            <a:avLst/>
          </a:prstGeom>
        </p:spPr>
        <p:txBody>
          <a:bodyPr anchorCtr="0" anchor="t" bIns="91425" lIns="91425" rIns="91425" tIns="91425">
            <a:noAutofit/>
          </a:bodyPr>
          <a:lstStyle/>
          <a:p>
            <a:pPr>
              <a:spcBef>
                <a:spcPts val="0"/>
              </a:spcBef>
              <a:buNone/>
            </a:pPr>
            <a:r>
              <a:rPr lang="en"/>
              <a:t>Video link</a:t>
            </a:r>
          </a:p>
        </p:txBody>
      </p:sp>
      <p:sp>
        <p:nvSpPr>
          <p:cNvPr id="134" name="Shape 134"/>
          <p:cNvSpPr txBox="1"/>
          <p:nvPr>
            <p:ph idx="1" type="body"/>
          </p:nvPr>
        </p:nvSpPr>
        <p:spPr>
          <a:xfrm>
            <a:off x="311700" y="1152475"/>
            <a:ext cx="8520599" cy="3416400"/>
          </a:xfrm>
          <a:prstGeom prst="rect">
            <a:avLst/>
          </a:prstGeom>
        </p:spPr>
        <p:txBody>
          <a:bodyPr anchorCtr="0" anchor="t" bIns="91425" lIns="91425" rIns="91425" tIns="91425">
            <a:noAutofit/>
          </a:bodyPr>
          <a:lstStyle/>
          <a:p>
            <a:pPr>
              <a:spcBef>
                <a:spcPts val="0"/>
              </a:spcBef>
              <a:buNone/>
            </a:pPr>
            <a:r>
              <a:rPr lang="en"/>
              <a:t>https://www.youtube.com/watch?v=2m_trlcfkZM&amp;feature=youtu.be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