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6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04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064E-856C-824A-A510-EC8799A11352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0210-0759-EC45-85D7-6E27E275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064E-856C-824A-A510-EC8799A11352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0210-0759-EC45-85D7-6E27E275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1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064E-856C-824A-A510-EC8799A11352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0210-0759-EC45-85D7-6E27E275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6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064E-856C-824A-A510-EC8799A11352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0210-0759-EC45-85D7-6E27E275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2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064E-856C-824A-A510-EC8799A11352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0210-0759-EC45-85D7-6E27E275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064E-856C-824A-A510-EC8799A11352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0210-0759-EC45-85D7-6E27E275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2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064E-856C-824A-A510-EC8799A11352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0210-0759-EC45-85D7-6E27E275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3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064E-856C-824A-A510-EC8799A11352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0210-0759-EC45-85D7-6E27E275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2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064E-856C-824A-A510-EC8799A11352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0210-0759-EC45-85D7-6E27E275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4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064E-856C-824A-A510-EC8799A11352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0210-0759-EC45-85D7-6E27E275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4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064E-856C-824A-A510-EC8799A11352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0210-0759-EC45-85D7-6E27E275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5064E-856C-824A-A510-EC8799A11352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00210-0759-EC45-85D7-6E27E275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9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2966A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 Shot 2015-12-02 at 9.19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1" y="34321"/>
            <a:ext cx="9072946" cy="67848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85" y="2308517"/>
            <a:ext cx="4472434" cy="1470025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andon Grotesque Regular"/>
                <a:cs typeface="Brandon Grotesque Regular"/>
              </a:rPr>
              <a:t>Don’t be a tourist</a:t>
            </a:r>
            <a:r>
              <a:rPr lang="is-I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andon Grotesque Regular"/>
                <a:cs typeface="Brandon Grotesque Regular"/>
              </a:rPr>
              <a:t>…</a:t>
            </a:r>
            <a:br>
              <a:rPr lang="is-I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andon Grotesque Regular"/>
                <a:cs typeface="Brandon Grotesque Regular"/>
              </a:rPr>
            </a:br>
            <a:r>
              <a:rPr lang="is-I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andon Grotesque Regular"/>
                <a:cs typeface="Brandon Grotesque Regular"/>
              </a:rPr>
              <a:t>Be a </a:t>
            </a:r>
            <a:r>
              <a:rPr lang="is-IS" b="1" i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andon Grotesque Regular"/>
                <a:cs typeface="Brandon Grotesque Regular"/>
              </a:rPr>
              <a:t>traveler</a:t>
            </a:r>
            <a:r>
              <a:rPr lang="is-IS" i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andon Grotesque Regular"/>
                <a:cs typeface="Brandon Grotesque Regular"/>
              </a:rPr>
              <a:t>.</a:t>
            </a:r>
            <a:endParaRPr lang="en-US" i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randon Grotesque Regular"/>
              <a:cs typeface="Brandon Grotesque Regular"/>
            </a:endParaRPr>
          </a:p>
        </p:txBody>
      </p:sp>
      <p:pic>
        <p:nvPicPr>
          <p:cNvPr id="4" name="Picture 3" descr="Exclamation O with 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957" y="528936"/>
            <a:ext cx="2094295" cy="1923238"/>
          </a:xfrm>
          <a:prstGeom prst="rect">
            <a:avLst/>
          </a:prstGeom>
        </p:spPr>
      </p:pic>
      <p:pic>
        <p:nvPicPr>
          <p:cNvPr id="31" name="Picture 30" descr="touris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267" y="3923349"/>
            <a:ext cx="1190141" cy="1488900"/>
          </a:xfrm>
          <a:prstGeom prst="rect">
            <a:avLst/>
          </a:prstGeom>
        </p:spPr>
      </p:pic>
      <p:pic>
        <p:nvPicPr>
          <p:cNvPr id="32" name="Picture 31" descr="travel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010" y="3923349"/>
            <a:ext cx="1336214" cy="1498926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4413260" y="4766682"/>
            <a:ext cx="2892442" cy="0"/>
          </a:xfrm>
          <a:prstGeom prst="straightConnector1">
            <a:avLst/>
          </a:prstGeom>
          <a:ln w="76200" cmpd="sng">
            <a:solidFill>
              <a:srgbClr val="2966A8"/>
            </a:solidFill>
            <a:prstDash val="dash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itle 1"/>
          <p:cNvSpPr txBox="1">
            <a:spLocks/>
          </p:cNvSpPr>
          <p:nvPr/>
        </p:nvSpPr>
        <p:spPr>
          <a:xfrm>
            <a:off x="2548751" y="4208784"/>
            <a:ext cx="4092263" cy="929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i="1" dirty="0">
              <a:latin typeface="Brandon Grotesque Regular"/>
              <a:cs typeface="Brandon Grotesqu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9105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2966A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08517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Brandon Grotesque Regular"/>
                <a:cs typeface="Brandon Grotesque Regular"/>
              </a:rPr>
              <a:t>Don’t be a tourist</a:t>
            </a:r>
            <a:r>
              <a:rPr lang="is-IS" dirty="0" smtClean="0">
                <a:latin typeface="Brandon Grotesque Regular"/>
                <a:cs typeface="Brandon Grotesque Regular"/>
              </a:rPr>
              <a:t>…</a:t>
            </a:r>
            <a:br>
              <a:rPr lang="is-IS" dirty="0" smtClean="0">
                <a:latin typeface="Brandon Grotesque Regular"/>
                <a:cs typeface="Brandon Grotesque Regular"/>
              </a:rPr>
            </a:br>
            <a:r>
              <a:rPr lang="is-IS" dirty="0" smtClean="0">
                <a:latin typeface="Brandon Grotesque Regular"/>
                <a:cs typeface="Brandon Grotesque Regular"/>
              </a:rPr>
              <a:t>Be a </a:t>
            </a:r>
            <a:r>
              <a:rPr lang="is-IS" b="1" i="1" dirty="0" smtClean="0">
                <a:latin typeface="Brandon Grotesque Regular"/>
                <a:cs typeface="Brandon Grotesque Regular"/>
              </a:rPr>
              <a:t>traveler</a:t>
            </a:r>
            <a:r>
              <a:rPr lang="is-IS" i="1" dirty="0" smtClean="0">
                <a:latin typeface="Brandon Grotesque Regular"/>
                <a:cs typeface="Brandon Grotesque Regular"/>
              </a:rPr>
              <a:t>.</a:t>
            </a:r>
            <a:endParaRPr lang="en-US" i="1" dirty="0">
              <a:latin typeface="Brandon Grotesque Regular"/>
              <a:cs typeface="Brandon Grotesque Regular"/>
            </a:endParaRPr>
          </a:p>
        </p:txBody>
      </p:sp>
      <p:pic>
        <p:nvPicPr>
          <p:cNvPr id="4" name="Picture 3" descr="Exclamation O with 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897" y="378038"/>
            <a:ext cx="2094295" cy="1923238"/>
          </a:xfrm>
          <a:prstGeom prst="rect">
            <a:avLst/>
          </a:prstGeom>
        </p:spPr>
      </p:pic>
      <p:pic>
        <p:nvPicPr>
          <p:cNvPr id="31" name="Picture 30" descr="touri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2" y="4090365"/>
            <a:ext cx="1406406" cy="1759454"/>
          </a:xfrm>
          <a:prstGeom prst="rect">
            <a:avLst/>
          </a:prstGeom>
        </p:spPr>
      </p:pic>
      <p:pic>
        <p:nvPicPr>
          <p:cNvPr id="32" name="Picture 31" descr="travel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94" y="4090365"/>
            <a:ext cx="1568461" cy="1759454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2228901" y="5131352"/>
            <a:ext cx="4542793" cy="0"/>
          </a:xfrm>
          <a:prstGeom prst="straightConnector1">
            <a:avLst/>
          </a:prstGeom>
          <a:ln w="76200" cmpd="sng">
            <a:solidFill>
              <a:srgbClr val="2966A8"/>
            </a:solidFill>
            <a:prstDash val="das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itle 1"/>
          <p:cNvSpPr txBox="1">
            <a:spLocks/>
          </p:cNvSpPr>
          <p:nvPr/>
        </p:nvSpPr>
        <p:spPr>
          <a:xfrm>
            <a:off x="2548751" y="4208784"/>
            <a:ext cx="4092263" cy="929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i="1" dirty="0">
              <a:latin typeface="Brandon Grotesque Regular"/>
              <a:cs typeface="Brandon Grotesqu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3794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10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Don’t be a tourist… Be a traveler.</vt:lpstr>
      <vt:lpstr>Don’t be a tourist… Be a traveler.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be a tourist… Be a traveler</dc:title>
  <dc:creator>Hali Mo</dc:creator>
  <cp:lastModifiedBy>Hali Mo</cp:lastModifiedBy>
  <cp:revision>11</cp:revision>
  <dcterms:created xsi:type="dcterms:W3CDTF">2015-12-02T06:46:17Z</dcterms:created>
  <dcterms:modified xsi:type="dcterms:W3CDTF">2015-12-03T08:13:35Z</dcterms:modified>
</cp:coreProperties>
</file>