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8288000" cy="27432000"/>
  <p:notesSz cx="21126450" cy="312356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5000" kern="1200">
        <a:solidFill>
          <a:schemeClr val="bg1"/>
        </a:solidFill>
        <a:latin typeface="Arial Black" charset="0"/>
        <a:ea typeface="ＭＳ Ｐゴシック" charset="0"/>
        <a:cs typeface="ＭＳ Ｐゴシック" charset="0"/>
      </a:defRPr>
    </a:lvl1pPr>
    <a:lvl2pPr marL="315913" indent="141288" algn="l" rtl="0" eaLnBrk="0" fontAlgn="base" hangingPunct="0">
      <a:spcBef>
        <a:spcPct val="0"/>
      </a:spcBef>
      <a:spcAft>
        <a:spcPct val="0"/>
      </a:spcAft>
      <a:defRPr sz="15000" kern="1200">
        <a:solidFill>
          <a:schemeClr val="bg1"/>
        </a:solidFill>
        <a:latin typeface="Arial Black" charset="0"/>
        <a:ea typeface="ＭＳ Ｐゴシック" charset="0"/>
        <a:cs typeface="ＭＳ Ｐゴシック" charset="0"/>
      </a:defRPr>
    </a:lvl2pPr>
    <a:lvl3pPr marL="633413" indent="280988" algn="l" rtl="0" eaLnBrk="0" fontAlgn="base" hangingPunct="0">
      <a:spcBef>
        <a:spcPct val="0"/>
      </a:spcBef>
      <a:spcAft>
        <a:spcPct val="0"/>
      </a:spcAft>
      <a:defRPr sz="15000" kern="1200">
        <a:solidFill>
          <a:schemeClr val="bg1"/>
        </a:solidFill>
        <a:latin typeface="Arial Black" charset="0"/>
        <a:ea typeface="ＭＳ Ｐゴシック" charset="0"/>
        <a:cs typeface="ＭＳ Ｐゴシック" charset="0"/>
      </a:defRPr>
    </a:lvl3pPr>
    <a:lvl4pPr marL="950913" indent="420688" algn="l" rtl="0" eaLnBrk="0" fontAlgn="base" hangingPunct="0">
      <a:spcBef>
        <a:spcPct val="0"/>
      </a:spcBef>
      <a:spcAft>
        <a:spcPct val="0"/>
      </a:spcAft>
      <a:defRPr sz="15000" kern="1200">
        <a:solidFill>
          <a:schemeClr val="bg1"/>
        </a:solidFill>
        <a:latin typeface="Arial Black" charset="0"/>
        <a:ea typeface="ＭＳ Ｐゴシック" charset="0"/>
        <a:cs typeface="ＭＳ Ｐゴシック" charset="0"/>
      </a:defRPr>
    </a:lvl4pPr>
    <a:lvl5pPr marL="1268413" indent="560388" algn="l" rtl="0" eaLnBrk="0" fontAlgn="base" hangingPunct="0">
      <a:spcBef>
        <a:spcPct val="0"/>
      </a:spcBef>
      <a:spcAft>
        <a:spcPct val="0"/>
      </a:spcAft>
      <a:defRPr sz="15000" kern="1200">
        <a:solidFill>
          <a:schemeClr val="bg1"/>
        </a:solidFill>
        <a:latin typeface="Arial Black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5000" kern="1200">
        <a:solidFill>
          <a:schemeClr val="bg1"/>
        </a:solidFill>
        <a:latin typeface="Arial Black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5000" kern="1200">
        <a:solidFill>
          <a:schemeClr val="bg1"/>
        </a:solidFill>
        <a:latin typeface="Arial Black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5000" kern="1200">
        <a:solidFill>
          <a:schemeClr val="bg1"/>
        </a:solidFill>
        <a:latin typeface="Arial Black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5000" kern="1200">
        <a:solidFill>
          <a:schemeClr val="bg1"/>
        </a:solidFill>
        <a:latin typeface="Arial Black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337AB7"/>
    <a:srgbClr val="262626"/>
    <a:srgbClr val="777777"/>
    <a:srgbClr val="951725"/>
    <a:srgbClr val="AE1B2C"/>
    <a:srgbClr val="010643"/>
    <a:srgbClr val="E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3" d="100"/>
          <a:sy n="23" d="100"/>
        </p:scale>
        <p:origin x="-2856" y="-208"/>
      </p:cViewPr>
      <p:guideLst>
        <p:guide orient="horz" pos="86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155113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9175" tIns="149589" rIns="299175" bIns="149589" numCol="1" anchor="t" anchorCtr="0" compatLnSpc="1">
            <a:prstTxWarp prst="textNoShape">
              <a:avLst/>
            </a:prstTxWarp>
          </a:bodyPr>
          <a:lstStyle>
            <a:lvl1pPr defTabSz="2994025" eaLnBrk="1" hangingPunct="1">
              <a:defRPr sz="3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971338" y="0"/>
            <a:ext cx="9155112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9175" tIns="149589" rIns="299175" bIns="149589" numCol="1" anchor="t" anchorCtr="0" compatLnSpc="1">
            <a:prstTxWarp prst="textNoShape">
              <a:avLst/>
            </a:prstTxWarp>
          </a:bodyPr>
          <a:lstStyle>
            <a:lvl1pPr algn="r" defTabSz="2994025" eaLnBrk="1" hangingPunct="1">
              <a:defRPr sz="3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9678313"/>
            <a:ext cx="9155113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9175" tIns="149589" rIns="299175" bIns="149589" numCol="1" anchor="b" anchorCtr="0" compatLnSpc="1">
            <a:prstTxWarp prst="textNoShape">
              <a:avLst/>
            </a:prstTxWarp>
          </a:bodyPr>
          <a:lstStyle>
            <a:lvl1pPr defTabSz="2994025" eaLnBrk="1" hangingPunct="1">
              <a:defRPr sz="3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971338" y="29678313"/>
            <a:ext cx="9155112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9175" tIns="149589" rIns="299175" bIns="149589" numCol="1" anchor="b" anchorCtr="0" compatLnSpc="1">
            <a:prstTxWarp prst="textNoShape">
              <a:avLst/>
            </a:prstTxWarp>
          </a:bodyPr>
          <a:lstStyle>
            <a:lvl1pPr algn="r" defTabSz="2994025" eaLnBrk="1" hangingPunct="1">
              <a:defRPr sz="3800"/>
            </a:lvl1pPr>
          </a:lstStyle>
          <a:p>
            <a:pPr>
              <a:defRPr/>
            </a:pPr>
            <a:fld id="{EB7F2C89-F225-194A-90CB-E3862065B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8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155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1966575" y="0"/>
            <a:ext cx="9155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59563" y="2343150"/>
            <a:ext cx="7807325" cy="1171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12963" y="14836775"/>
            <a:ext cx="16900525" cy="140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9668788"/>
            <a:ext cx="9155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966575" y="29668788"/>
            <a:ext cx="9155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DA6189C-A9D8-4340-93BC-CF2FA5E19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5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315913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633413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950913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268413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1587398" algn="l" defTabSz="63495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04878" algn="l" defTabSz="63495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22358" algn="l" defTabSz="63495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39837" algn="l" defTabSz="63495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2pPr>
            <a:lvl3pPr marL="11430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3pPr>
            <a:lvl4pPr marL="16002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4pPr>
            <a:lvl5pPr marL="20574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5C339ED2-8DB0-7E49-81C4-8674EBA0D7E9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03" y="8521303"/>
            <a:ext cx="15545594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399" y="15544800"/>
            <a:ext cx="12801203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317480" indent="0" algn="ctr">
              <a:buNone/>
              <a:defRPr/>
            </a:lvl2pPr>
            <a:lvl3pPr marL="634959" indent="0" algn="ctr">
              <a:buNone/>
              <a:defRPr/>
            </a:lvl3pPr>
            <a:lvl4pPr marL="952439" indent="0" algn="ctr">
              <a:buNone/>
              <a:defRPr/>
            </a:lvl4pPr>
            <a:lvl5pPr marL="1269919" indent="0" algn="ctr">
              <a:buNone/>
              <a:defRPr/>
            </a:lvl5pPr>
            <a:lvl6pPr marL="1587398" indent="0" algn="ctr">
              <a:buNone/>
              <a:defRPr/>
            </a:lvl6pPr>
            <a:lvl7pPr marL="1904878" indent="0" algn="ctr">
              <a:buNone/>
              <a:defRPr/>
            </a:lvl7pPr>
            <a:lvl8pPr marL="2222358" indent="0" algn="ctr">
              <a:buNone/>
              <a:defRPr/>
            </a:lvl8pPr>
            <a:lvl9pPr marL="25398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70B3-2CAA-6946-A34D-36FBBBD2E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2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F7701-E1EE-AC46-B8C0-57BC714DC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30399" y="2438400"/>
            <a:ext cx="3885406" cy="2194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2196" y="2438400"/>
            <a:ext cx="11562953" cy="2194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03CA3-F3BA-E248-A773-CB16E7B3F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6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481EA-A046-834F-A7E8-E212A69D0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17627204"/>
            <a:ext cx="15544602" cy="5448300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11626454"/>
            <a:ext cx="15544602" cy="6000750"/>
          </a:xfrm>
        </p:spPr>
        <p:txBody>
          <a:bodyPr anchor="b"/>
          <a:lstStyle>
            <a:lvl1pPr marL="0" indent="0">
              <a:buNone/>
              <a:defRPr sz="1400"/>
            </a:lvl1pPr>
            <a:lvl2pPr marL="317480" indent="0">
              <a:buNone/>
              <a:defRPr sz="1200"/>
            </a:lvl2pPr>
            <a:lvl3pPr marL="634959" indent="0">
              <a:buNone/>
              <a:defRPr sz="1100"/>
            </a:lvl3pPr>
            <a:lvl4pPr marL="952439" indent="0">
              <a:buNone/>
              <a:defRPr sz="1000"/>
            </a:lvl4pPr>
            <a:lvl5pPr marL="1269919" indent="0">
              <a:buNone/>
              <a:defRPr sz="1000"/>
            </a:lvl5pPr>
            <a:lvl6pPr marL="1587398" indent="0">
              <a:buNone/>
              <a:defRPr sz="1000"/>
            </a:lvl6pPr>
            <a:lvl7pPr marL="1904878" indent="0">
              <a:buNone/>
              <a:defRPr sz="1000"/>
            </a:lvl7pPr>
            <a:lvl8pPr marL="2222358" indent="0">
              <a:buNone/>
              <a:defRPr sz="1000"/>
            </a:lvl8pPr>
            <a:lvl9pPr marL="253983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C515C-46C1-E645-909C-CF15C9F4B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2196" y="7924800"/>
            <a:ext cx="7724179" cy="1645920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91625" y="7924800"/>
            <a:ext cx="7724180" cy="1645920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92A7A-D577-DC43-954F-653C1E323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797" y="1098947"/>
            <a:ext cx="16458406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797" y="6140054"/>
            <a:ext cx="8080375" cy="255984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7480" indent="0">
              <a:buNone/>
              <a:defRPr sz="1400" b="1"/>
            </a:lvl2pPr>
            <a:lvl3pPr marL="634959" indent="0">
              <a:buNone/>
              <a:defRPr sz="1200" b="1"/>
            </a:lvl3pPr>
            <a:lvl4pPr marL="952439" indent="0">
              <a:buNone/>
              <a:defRPr sz="1100" b="1"/>
            </a:lvl4pPr>
            <a:lvl5pPr marL="1269919" indent="0">
              <a:buNone/>
              <a:defRPr sz="1100" b="1"/>
            </a:lvl5pPr>
            <a:lvl6pPr marL="1587398" indent="0">
              <a:buNone/>
              <a:defRPr sz="1100" b="1"/>
            </a:lvl6pPr>
            <a:lvl7pPr marL="1904878" indent="0">
              <a:buNone/>
              <a:defRPr sz="1100" b="1"/>
            </a:lvl7pPr>
            <a:lvl8pPr marL="2222358" indent="0">
              <a:buNone/>
              <a:defRPr sz="1100" b="1"/>
            </a:lvl8pPr>
            <a:lvl9pPr marL="253983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797" y="8699898"/>
            <a:ext cx="8080375" cy="1580435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9852" y="6140054"/>
            <a:ext cx="8083351" cy="255984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7480" indent="0">
              <a:buNone/>
              <a:defRPr sz="1400" b="1"/>
            </a:lvl2pPr>
            <a:lvl3pPr marL="634959" indent="0">
              <a:buNone/>
              <a:defRPr sz="1200" b="1"/>
            </a:lvl3pPr>
            <a:lvl4pPr marL="952439" indent="0">
              <a:buNone/>
              <a:defRPr sz="1100" b="1"/>
            </a:lvl4pPr>
            <a:lvl5pPr marL="1269919" indent="0">
              <a:buNone/>
              <a:defRPr sz="1100" b="1"/>
            </a:lvl5pPr>
            <a:lvl6pPr marL="1587398" indent="0">
              <a:buNone/>
              <a:defRPr sz="1100" b="1"/>
            </a:lvl6pPr>
            <a:lvl7pPr marL="1904878" indent="0">
              <a:buNone/>
              <a:defRPr sz="1100" b="1"/>
            </a:lvl7pPr>
            <a:lvl8pPr marL="2222358" indent="0">
              <a:buNone/>
              <a:defRPr sz="1100" b="1"/>
            </a:lvl8pPr>
            <a:lvl9pPr marL="253983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9852" y="8699898"/>
            <a:ext cx="8083351" cy="1580435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85C5F-3FBF-A442-957E-FEC0B0576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4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8EFCA-D07F-2D40-A9C1-87F8E1544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CC68F-E3E7-FC4A-9C11-96B1B5179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797" y="1091804"/>
            <a:ext cx="6016625" cy="464820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9703" y="1091804"/>
            <a:ext cx="10223500" cy="2341245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797" y="5740004"/>
            <a:ext cx="6016625" cy="18764250"/>
          </a:xfrm>
        </p:spPr>
        <p:txBody>
          <a:bodyPr/>
          <a:lstStyle>
            <a:lvl1pPr marL="0" indent="0">
              <a:buNone/>
              <a:defRPr sz="1000"/>
            </a:lvl1pPr>
            <a:lvl2pPr marL="317480" indent="0">
              <a:buNone/>
              <a:defRPr sz="800"/>
            </a:lvl2pPr>
            <a:lvl3pPr marL="634959" indent="0">
              <a:buNone/>
              <a:defRPr sz="700"/>
            </a:lvl3pPr>
            <a:lvl4pPr marL="952439" indent="0">
              <a:buNone/>
              <a:defRPr sz="600"/>
            </a:lvl4pPr>
            <a:lvl5pPr marL="1269919" indent="0">
              <a:buNone/>
              <a:defRPr sz="600"/>
            </a:lvl5pPr>
            <a:lvl6pPr marL="1587398" indent="0">
              <a:buNone/>
              <a:defRPr sz="600"/>
            </a:lvl6pPr>
            <a:lvl7pPr marL="1904878" indent="0">
              <a:buNone/>
              <a:defRPr sz="600"/>
            </a:lvl7pPr>
            <a:lvl8pPr marL="2222358" indent="0">
              <a:buNone/>
              <a:defRPr sz="600"/>
            </a:lvl8pPr>
            <a:lvl9pPr marL="253983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63B2D-84C8-0647-9456-567A36A3D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8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774" y="19202400"/>
            <a:ext cx="10972601" cy="226695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774" y="2451497"/>
            <a:ext cx="10972601" cy="16459200"/>
          </a:xfrm>
        </p:spPr>
        <p:txBody>
          <a:bodyPr/>
          <a:lstStyle>
            <a:lvl1pPr marL="0" indent="0">
              <a:buNone/>
              <a:defRPr sz="2200"/>
            </a:lvl1pPr>
            <a:lvl2pPr marL="317480" indent="0">
              <a:buNone/>
              <a:defRPr sz="1900"/>
            </a:lvl2pPr>
            <a:lvl3pPr marL="634959" indent="0">
              <a:buNone/>
              <a:defRPr sz="1700"/>
            </a:lvl3pPr>
            <a:lvl4pPr marL="952439" indent="0">
              <a:buNone/>
              <a:defRPr sz="1400"/>
            </a:lvl4pPr>
            <a:lvl5pPr marL="1269919" indent="0">
              <a:buNone/>
              <a:defRPr sz="1400"/>
            </a:lvl5pPr>
            <a:lvl6pPr marL="1587398" indent="0">
              <a:buNone/>
              <a:defRPr sz="1400"/>
            </a:lvl6pPr>
            <a:lvl7pPr marL="1904878" indent="0">
              <a:buNone/>
              <a:defRPr sz="1400"/>
            </a:lvl7pPr>
            <a:lvl8pPr marL="2222358" indent="0">
              <a:buNone/>
              <a:defRPr sz="1400"/>
            </a:lvl8pPr>
            <a:lvl9pPr marL="2539837" indent="0">
              <a:buNone/>
              <a:defRPr sz="14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774" y="21469350"/>
            <a:ext cx="10972601" cy="3219450"/>
          </a:xfrm>
        </p:spPr>
        <p:txBody>
          <a:bodyPr/>
          <a:lstStyle>
            <a:lvl1pPr marL="0" indent="0">
              <a:buNone/>
              <a:defRPr sz="1000"/>
            </a:lvl1pPr>
            <a:lvl2pPr marL="317480" indent="0">
              <a:buNone/>
              <a:defRPr sz="800"/>
            </a:lvl2pPr>
            <a:lvl3pPr marL="634959" indent="0">
              <a:buNone/>
              <a:defRPr sz="700"/>
            </a:lvl3pPr>
            <a:lvl4pPr marL="952439" indent="0">
              <a:buNone/>
              <a:defRPr sz="600"/>
            </a:lvl4pPr>
            <a:lvl5pPr marL="1269919" indent="0">
              <a:buNone/>
              <a:defRPr sz="600"/>
            </a:lvl5pPr>
            <a:lvl6pPr marL="1587398" indent="0">
              <a:buNone/>
              <a:defRPr sz="600"/>
            </a:lvl6pPr>
            <a:lvl7pPr marL="1904878" indent="0">
              <a:buNone/>
              <a:defRPr sz="600"/>
            </a:lvl7pPr>
            <a:lvl8pPr marL="2222358" indent="0">
              <a:buNone/>
              <a:defRPr sz="600"/>
            </a:lvl8pPr>
            <a:lvl9pPr marL="253983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0D6DD-A3C4-9447-85DF-3EB1F0C9B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7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438400"/>
            <a:ext cx="1554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61235" tIns="130617" rIns="261235" bIns="1306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7924800"/>
            <a:ext cx="15544800" cy="164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61235" tIns="130617" rIns="261235" bIns="130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24993600"/>
            <a:ext cx="3810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1235" tIns="130617" rIns="261235" bIns="1306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0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24993600"/>
            <a:ext cx="5791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1235" tIns="130617" rIns="261235" bIns="13061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0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106400" y="24993600"/>
            <a:ext cx="3810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1235" tIns="130617" rIns="261235" bIns="1306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0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004BFFD-635E-854A-8160-5E9ADC426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1438" rtl="0" eaLnBrk="0" fontAlgn="base" hangingPunct="0">
        <a:spcBef>
          <a:spcPct val="0"/>
        </a:spcBef>
        <a:spcAft>
          <a:spcPct val="0"/>
        </a:spcAft>
        <a:defRPr sz="12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2611438" rtl="0" eaLnBrk="0" fontAlgn="base" hangingPunct="0">
        <a:spcBef>
          <a:spcPct val="0"/>
        </a:spcBef>
        <a:spcAft>
          <a:spcPct val="0"/>
        </a:spcAft>
        <a:defRPr sz="12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defTabSz="2611438" rtl="0" eaLnBrk="0" fontAlgn="base" hangingPunct="0">
        <a:spcBef>
          <a:spcPct val="0"/>
        </a:spcBef>
        <a:spcAft>
          <a:spcPct val="0"/>
        </a:spcAft>
        <a:defRPr sz="12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defTabSz="2611438" rtl="0" eaLnBrk="0" fontAlgn="base" hangingPunct="0">
        <a:spcBef>
          <a:spcPct val="0"/>
        </a:spcBef>
        <a:spcAft>
          <a:spcPct val="0"/>
        </a:spcAft>
        <a:defRPr sz="12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defTabSz="2611438" rtl="0" eaLnBrk="0" fontAlgn="base" hangingPunct="0">
        <a:spcBef>
          <a:spcPct val="0"/>
        </a:spcBef>
        <a:spcAft>
          <a:spcPct val="0"/>
        </a:spcAft>
        <a:defRPr sz="12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317480" algn="ctr" defTabSz="2612593" rtl="0" fontAlgn="base">
        <a:spcBef>
          <a:spcPct val="0"/>
        </a:spcBef>
        <a:spcAft>
          <a:spcPct val="0"/>
        </a:spcAft>
        <a:defRPr sz="12600">
          <a:solidFill>
            <a:schemeClr val="tx2"/>
          </a:solidFill>
          <a:latin typeface="Times New Roman" pitchFamily="18" charset="0"/>
        </a:defRPr>
      </a:lvl6pPr>
      <a:lvl7pPr marL="634959" algn="ctr" defTabSz="2612593" rtl="0" fontAlgn="base">
        <a:spcBef>
          <a:spcPct val="0"/>
        </a:spcBef>
        <a:spcAft>
          <a:spcPct val="0"/>
        </a:spcAft>
        <a:defRPr sz="12600">
          <a:solidFill>
            <a:schemeClr val="tx2"/>
          </a:solidFill>
          <a:latin typeface="Times New Roman" pitchFamily="18" charset="0"/>
        </a:defRPr>
      </a:lvl7pPr>
      <a:lvl8pPr marL="952439" algn="ctr" defTabSz="2612593" rtl="0" fontAlgn="base">
        <a:spcBef>
          <a:spcPct val="0"/>
        </a:spcBef>
        <a:spcAft>
          <a:spcPct val="0"/>
        </a:spcAft>
        <a:defRPr sz="12600">
          <a:solidFill>
            <a:schemeClr val="tx2"/>
          </a:solidFill>
          <a:latin typeface="Times New Roman" pitchFamily="18" charset="0"/>
        </a:defRPr>
      </a:lvl8pPr>
      <a:lvl9pPr marL="1269919" algn="ctr" defTabSz="2612593" rtl="0" fontAlgn="base">
        <a:spcBef>
          <a:spcPct val="0"/>
        </a:spcBef>
        <a:spcAft>
          <a:spcPct val="0"/>
        </a:spcAft>
        <a:defRPr sz="12600">
          <a:solidFill>
            <a:schemeClr val="tx2"/>
          </a:solidFill>
          <a:latin typeface="Times New Roman" pitchFamily="18" charset="0"/>
        </a:defRPr>
      </a:lvl9pPr>
    </p:titleStyle>
    <p:bodyStyle>
      <a:lvl1pPr marL="979488" indent="-979488" algn="l" defTabSz="2611438" rtl="0" eaLnBrk="0" fontAlgn="base" hangingPunct="0">
        <a:spcBef>
          <a:spcPct val="20000"/>
        </a:spcBef>
        <a:spcAft>
          <a:spcPct val="0"/>
        </a:spcAft>
        <a:buChar char="•"/>
        <a:defRPr sz="9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122488" indent="-817563" algn="l" defTabSz="2611438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0"/>
        </a:defRPr>
      </a:lvl2pPr>
      <a:lvl3pPr marL="3265488" indent="-652463" algn="l" defTabSz="2611438" rtl="0" eaLnBrk="0" fontAlgn="base" hangingPunct="0">
        <a:spcBef>
          <a:spcPct val="20000"/>
        </a:spcBef>
        <a:spcAft>
          <a:spcPct val="0"/>
        </a:spcAft>
        <a:buChar char="•"/>
        <a:defRPr sz="6800">
          <a:solidFill>
            <a:schemeClr val="tx1"/>
          </a:solidFill>
          <a:latin typeface="+mn-lt"/>
          <a:ea typeface="ＭＳ Ｐゴシック" charset="0"/>
        </a:defRPr>
      </a:lvl3pPr>
      <a:lvl4pPr marL="4570413" indent="-652463" algn="l" defTabSz="2611438" rtl="0" eaLnBrk="0" fontAlgn="base" hangingPunct="0">
        <a:spcBef>
          <a:spcPct val="20000"/>
        </a:spcBef>
        <a:spcAft>
          <a:spcPct val="0"/>
        </a:spcAft>
        <a:buChar char="–"/>
        <a:defRPr sz="5800">
          <a:solidFill>
            <a:schemeClr val="tx1"/>
          </a:solidFill>
          <a:latin typeface="+mn-lt"/>
          <a:ea typeface="ＭＳ Ｐゴシック" charset="0"/>
        </a:defRPr>
      </a:lvl4pPr>
      <a:lvl5pPr marL="5876925" indent="-652463" algn="l" defTabSz="2611438" rtl="0" eaLnBrk="0" fontAlgn="base" hangingPunct="0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  <a:ea typeface="ＭＳ Ｐゴシック" charset="0"/>
        </a:defRPr>
      </a:lvl5pPr>
      <a:lvl6pPr marL="6195263" indent="-652597" algn="l" defTabSz="2612593" rtl="0" fontAlgn="base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6pPr>
      <a:lvl7pPr marL="6512743" indent="-652597" algn="l" defTabSz="2612593" rtl="0" fontAlgn="base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7pPr>
      <a:lvl8pPr marL="6830223" indent="-652597" algn="l" defTabSz="2612593" rtl="0" fontAlgn="base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8pPr>
      <a:lvl9pPr marL="7147702" indent="-652597" algn="l" defTabSz="2612593" rtl="0" fontAlgn="base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7480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34959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52439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9919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87398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04878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22358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39837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emf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jpeg"/><Relationship Id="rId17" Type="http://schemas.openxmlformats.org/officeDocument/2006/relationships/image" Target="../media/image15.jpg"/><Relationship Id="rId18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5"/>
          <p:cNvSpPr>
            <a:spLocks noChangeArrowheads="1"/>
          </p:cNvSpPr>
          <p:nvPr/>
        </p:nvSpPr>
        <p:spPr bwMode="auto">
          <a:xfrm>
            <a:off x="0" y="0"/>
            <a:ext cx="18288000" cy="3962400"/>
          </a:xfrm>
          <a:prstGeom prst="rect">
            <a:avLst/>
          </a:prstGeom>
          <a:solidFill>
            <a:srgbClr val="337A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5" tIns="38098" rIns="76195" bIns="38098" anchor="ctr"/>
          <a:lstStyle/>
          <a:p>
            <a:pPr marL="735013" defTabSz="760413" eaLnBrk="1" hangingPunct="1"/>
            <a:endParaRPr lang="en-US" sz="5000">
              <a:latin typeface="Helvetica Light" charset="0"/>
            </a:endParaRPr>
          </a:p>
        </p:txBody>
      </p:sp>
      <p:sp>
        <p:nvSpPr>
          <p:cNvPr id="23554" name="Rectangle 7"/>
          <p:cNvSpPr>
            <a:spLocks noChangeArrowheads="1"/>
          </p:cNvSpPr>
          <p:nvPr/>
        </p:nvSpPr>
        <p:spPr bwMode="auto">
          <a:xfrm>
            <a:off x="13030200" y="10591800"/>
            <a:ext cx="5257800" cy="8610600"/>
          </a:xfrm>
          <a:prstGeom prst="rect">
            <a:avLst/>
          </a:prstGeom>
          <a:solidFill>
            <a:srgbClr val="337A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1096963" eaLnBrk="1" hangingPunct="1"/>
            <a:endParaRPr lang="en-US" sz="21600"/>
          </a:p>
        </p:txBody>
      </p:sp>
      <p:pic>
        <p:nvPicPr>
          <p:cNvPr id="23555" name="Picture 8" descr="logo revers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25908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9"/>
          <p:cNvSpPr txBox="1">
            <a:spLocks noChangeArrowheads="1"/>
          </p:cNvSpPr>
          <p:nvPr/>
        </p:nvSpPr>
        <p:spPr bwMode="auto">
          <a:xfrm>
            <a:off x="2133600" y="838200"/>
            <a:ext cx="16611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2pPr>
            <a:lvl3pPr marL="11430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3pPr>
            <a:lvl4pPr marL="16002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4pPr>
            <a:lvl5pPr marL="20574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9pPr>
          </a:lstStyle>
          <a:p>
            <a:pPr algn="ctr"/>
            <a:r>
              <a:rPr lang="en-US" sz="8000">
                <a:latin typeface="Brandon Grotesque Regular" charset="0"/>
                <a:cs typeface="Brandon Grotesque Regular" charset="0"/>
              </a:rPr>
              <a:t>Don’t be a tourist…Be a </a:t>
            </a:r>
            <a:r>
              <a:rPr lang="en-US" sz="8000" b="1">
                <a:latin typeface="Brandon Grotesque Regular" charset="0"/>
                <a:cs typeface="Brandon Grotesque Regular" charset="0"/>
              </a:rPr>
              <a:t>TRAVELER</a:t>
            </a:r>
            <a:r>
              <a:rPr lang="en-US" sz="8000">
                <a:latin typeface="Brandon Grotesque Thin" charset="0"/>
                <a:cs typeface="Brandon Grotesque Thin" charset="0"/>
              </a:rPr>
              <a:t>.</a:t>
            </a:r>
          </a:p>
          <a:p>
            <a:pPr algn="ctr"/>
            <a:r>
              <a:rPr lang="en-US" sz="6000" i="1">
                <a:latin typeface="Brandon Grotesque Light" charset="0"/>
                <a:cs typeface="Brandon Grotesque Light" charset="0"/>
              </a:rPr>
              <a:t>Let the unexpected take you on a road less traveled</a:t>
            </a:r>
            <a:r>
              <a:rPr lang="en-US" sz="6000">
                <a:latin typeface="Brandon Grotesque Light" charset="0"/>
                <a:cs typeface="Brandon Grotesque Light" charset="0"/>
              </a:rPr>
              <a:t>.</a:t>
            </a:r>
          </a:p>
        </p:txBody>
      </p:sp>
      <p:pic>
        <p:nvPicPr>
          <p:cNvPr id="23557" name="Picture 2" descr="map cropped.jpg"/>
          <p:cNvPicPr>
            <a:picLocks noChangeAspect="1"/>
          </p:cNvPicPr>
          <p:nvPr/>
        </p:nvPicPr>
        <p:blipFill>
          <a:blip r:embed="rId4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18288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0" y="3786188"/>
            <a:ext cx="1211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2pPr>
            <a:lvl3pPr marL="11430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3pPr>
            <a:lvl4pPr marL="16002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4pPr>
            <a:lvl5pPr marL="20574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b="1" dirty="0" smtClean="0">
                <a:solidFill>
                  <a:schemeClr val="tx2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randon Grotesque Thin"/>
                <a:cs typeface="Brandon Grotesque Thin"/>
              </a:rPr>
              <a:t>Tourists plan for a generic experience…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371600" y="9601200"/>
            <a:ext cx="16916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2pPr>
            <a:lvl3pPr marL="11430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3pPr>
            <a:lvl4pPr marL="16002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4pPr>
            <a:lvl5pPr marL="20574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6000" dirty="0" smtClean="0">
                <a:solidFill>
                  <a:schemeClr val="tx2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ndon Grotesque Regular"/>
                <a:cs typeface="Brandon Grotesque Regular"/>
              </a:rPr>
              <a:t>Travelers allow spontaneity to bring them on a journey.</a:t>
            </a:r>
          </a:p>
        </p:txBody>
      </p:sp>
      <p:pic>
        <p:nvPicPr>
          <p:cNvPr id="6" name="Picture 5" descr="dotted line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26262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562600"/>
            <a:ext cx="15163800" cy="261873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23561" name="Rounded Rectangular Callout 13"/>
          <p:cNvSpPr>
            <a:spLocks noChangeArrowheads="1"/>
          </p:cNvSpPr>
          <p:nvPr/>
        </p:nvSpPr>
        <p:spPr bwMode="auto">
          <a:xfrm>
            <a:off x="11201400" y="4876800"/>
            <a:ext cx="1981200" cy="1524000"/>
          </a:xfrm>
          <a:prstGeom prst="wedgeRoundRectCallout">
            <a:avLst>
              <a:gd name="adj1" fmla="val 19435"/>
              <a:gd name="adj2" fmla="val 79894"/>
              <a:gd name="adj3" fmla="val 16667"/>
            </a:avLst>
          </a:prstGeom>
          <a:blipFill dpi="0" rotWithShape="1">
            <a:blip r:embed="rId6"/>
            <a:srcRect/>
            <a:stretch>
              <a:fillRect/>
            </a:stretch>
          </a:blipFill>
          <a:ln w="76200">
            <a:solidFill>
              <a:srgbClr val="262626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1096963" eaLnBrk="1" hangingPunct="1"/>
            <a:endParaRPr lang="en-US" sz="21600"/>
          </a:p>
        </p:txBody>
      </p:sp>
      <p:sp>
        <p:nvSpPr>
          <p:cNvPr id="25" name="Rounded Rectangular Callout 24"/>
          <p:cNvSpPr/>
          <p:nvPr/>
        </p:nvSpPr>
        <p:spPr bwMode="auto">
          <a:xfrm rot="10800000">
            <a:off x="4495800" y="8077200"/>
            <a:ext cx="1981200" cy="1524000"/>
          </a:xfrm>
          <a:prstGeom prst="wedgeRoundRectCallout">
            <a:avLst>
              <a:gd name="adj1" fmla="val 21725"/>
              <a:gd name="adj2" fmla="val 79894"/>
              <a:gd name="adj3" fmla="val 16667"/>
            </a:avLst>
          </a:prstGeom>
          <a:blipFill rotWithShape="0">
            <a:blip r:embed="rId7"/>
            <a:stretch>
              <a:fillRect/>
            </a:stretch>
          </a:blipFill>
          <a:ln w="762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1096963" eaLnBrk="1" hangingPunct="1">
              <a:defRPr/>
            </a:pPr>
            <a:endParaRPr lang="en-US" sz="2160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13716000" y="12268200"/>
            <a:ext cx="39624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2pPr>
            <a:lvl3pPr marL="11430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3pPr>
            <a:lvl4pPr marL="16002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4pPr>
            <a:lvl5pPr marL="20574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4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ndon Grotesque Regular"/>
                <a:cs typeface="Brandon Grotesque Regular"/>
              </a:rPr>
              <a:t>Find unique events nearby</a:t>
            </a:r>
            <a:endParaRPr lang="en-US" sz="40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randon Grotesque Light"/>
              <a:cs typeface="Brandon Grotesque Light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13716000" y="14935200"/>
            <a:ext cx="3962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2pPr>
            <a:lvl3pPr marL="11430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3pPr>
            <a:lvl4pPr marL="16002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4pPr>
            <a:lvl5pPr marL="20574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40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ndon Grotesque Regular"/>
                <a:cs typeface="Brandon Grotesque Regular"/>
              </a:rPr>
              <a:t>Navigate in an unfamiliar area</a:t>
            </a:r>
            <a:endParaRPr lang="en-US" sz="4000" dirty="0" smtClean="0"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randon Grotesque Light"/>
              <a:cs typeface="Brandon Grotesque Light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13258800" y="17602200"/>
            <a:ext cx="4648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2pPr>
            <a:lvl3pPr marL="11430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3pPr>
            <a:lvl4pPr marL="16002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4pPr>
            <a:lvl5pPr marL="20574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40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ndon Grotesque Regular"/>
                <a:cs typeface="Brandon Grotesque Regular"/>
              </a:rPr>
              <a:t>Share spontaneity with other travelers</a:t>
            </a:r>
            <a:endParaRPr lang="en-US" sz="4000" dirty="0" smtClean="0"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randon Grotesque Light"/>
              <a:cs typeface="Brandon Grotesque Light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-381000" y="7391400"/>
            <a:ext cx="396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2pPr>
            <a:lvl3pPr marL="11430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3pPr>
            <a:lvl4pPr marL="16002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4pPr>
            <a:lvl5pPr marL="20574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4000" dirty="0" smtClean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ndon Grotesque Regular"/>
                <a:cs typeface="Brandon Grotesque Regular"/>
              </a:rPr>
              <a:t>DISCOVER</a:t>
            </a:r>
            <a:endParaRPr lang="en-US" sz="4000" dirty="0" smtClean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randon Grotesque Light"/>
              <a:cs typeface="Brandon Grotesque Light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7086600" y="8153400"/>
            <a:ext cx="396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2pPr>
            <a:lvl3pPr marL="11430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3pPr>
            <a:lvl4pPr marL="16002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4pPr>
            <a:lvl5pPr marL="20574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4000" dirty="0" smtClean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ndon Grotesque Regular"/>
                <a:cs typeface="Brandon Grotesque Regular"/>
              </a:rPr>
              <a:t>NAVIGATE</a:t>
            </a:r>
            <a:endParaRPr lang="en-US" sz="4000" dirty="0" smtClean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randon Grotesque Light"/>
              <a:cs typeface="Brandon Grotesque Light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13944600" y="6073775"/>
            <a:ext cx="3962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2pPr>
            <a:lvl3pPr marL="11430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3pPr>
            <a:lvl4pPr marL="16002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4pPr>
            <a:lvl5pPr marL="20574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4000" dirty="0" smtClean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ndon Grotesque Regular"/>
                <a:cs typeface="Brandon Grotesque Regular"/>
              </a:rPr>
              <a:t>SHARE</a:t>
            </a:r>
            <a:endParaRPr lang="en-US" sz="4000" dirty="0" smtClean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randon Grotesque Light"/>
              <a:cs typeface="Brandon Grotesque Light"/>
            </a:endParaRPr>
          </a:p>
        </p:txBody>
      </p:sp>
      <p:pic>
        <p:nvPicPr>
          <p:cNvPr id="23569" name="Picture 14" descr="find 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150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15" descr="share 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0" y="4267200"/>
            <a:ext cx="1352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1" name="Picture 34" descr="navigate ic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934200"/>
            <a:ext cx="1352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13639800" y="11049000"/>
            <a:ext cx="3810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2pPr>
            <a:lvl3pPr marL="11430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3pPr>
            <a:lvl4pPr marL="16002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4pPr>
            <a:lvl5pPr marL="20574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72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ndon Grotesque Regular"/>
                <a:cs typeface="Brandon Grotesque Regular"/>
              </a:rPr>
              <a:t>1</a:t>
            </a:r>
            <a:endParaRPr lang="en-US" sz="7200" b="1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randon Grotesque Light"/>
              <a:cs typeface="Brandon Grotesque Light"/>
            </a:endParaRPr>
          </a:p>
        </p:txBody>
      </p:sp>
      <p:sp>
        <p:nvSpPr>
          <p:cNvPr id="23573" name="Oval 17"/>
          <p:cNvSpPr>
            <a:spLocks noChangeArrowheads="1"/>
          </p:cNvSpPr>
          <p:nvPr/>
        </p:nvSpPr>
        <p:spPr bwMode="auto">
          <a:xfrm>
            <a:off x="14935200" y="11049000"/>
            <a:ext cx="1279525" cy="1279525"/>
          </a:xfrm>
          <a:prstGeom prst="ellipse">
            <a:avLst/>
          </a:prstGeom>
          <a:noFill/>
          <a:ln w="1016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1096963" eaLnBrk="1" hangingPunct="1"/>
            <a:endParaRPr lang="en-US" sz="21600"/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13639800" y="13792200"/>
            <a:ext cx="3810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2pPr>
            <a:lvl3pPr marL="11430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3pPr>
            <a:lvl4pPr marL="16002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4pPr>
            <a:lvl5pPr marL="20574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72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ndon Grotesque Regular"/>
                <a:cs typeface="Brandon Grotesque Regular"/>
              </a:rPr>
              <a:t>2</a:t>
            </a:r>
            <a:endParaRPr lang="en-US" sz="7200" b="1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randon Grotesque Light"/>
              <a:cs typeface="Brandon Grotesque Light"/>
            </a:endParaRPr>
          </a:p>
        </p:txBody>
      </p:sp>
      <p:sp>
        <p:nvSpPr>
          <p:cNvPr id="23575" name="Oval 41"/>
          <p:cNvSpPr>
            <a:spLocks noChangeArrowheads="1"/>
          </p:cNvSpPr>
          <p:nvPr/>
        </p:nvSpPr>
        <p:spPr bwMode="auto">
          <a:xfrm>
            <a:off x="14935200" y="13792200"/>
            <a:ext cx="1279525" cy="1279525"/>
          </a:xfrm>
          <a:prstGeom prst="ellipse">
            <a:avLst/>
          </a:prstGeom>
          <a:noFill/>
          <a:ln w="1016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1096963" eaLnBrk="1" hangingPunct="1"/>
            <a:endParaRPr lang="en-US" sz="21600"/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13639800" y="16459200"/>
            <a:ext cx="3810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2pPr>
            <a:lvl3pPr marL="11430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3pPr>
            <a:lvl4pPr marL="16002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4pPr>
            <a:lvl5pPr marL="20574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72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randon Grotesque Regular"/>
                <a:cs typeface="Brandon Grotesque Regular"/>
              </a:rPr>
              <a:t>3</a:t>
            </a:r>
            <a:endParaRPr lang="en-US" sz="7200" b="1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randon Grotesque Light"/>
              <a:cs typeface="Brandon Grotesque Light"/>
            </a:endParaRPr>
          </a:p>
        </p:txBody>
      </p:sp>
      <p:pic>
        <p:nvPicPr>
          <p:cNvPr id="23577" name="Picture 1" descr="iphone fram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0" y="10718800"/>
            <a:ext cx="8120063" cy="850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8" name="Picture 43" descr="iphone fram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0"/>
            <a:ext cx="8120063" cy="850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9" name="Picture 44" descr="iphone fram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0642600"/>
            <a:ext cx="8120063" cy="850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80" name="Oval 43"/>
          <p:cNvSpPr>
            <a:spLocks noChangeArrowheads="1"/>
          </p:cNvSpPr>
          <p:nvPr/>
        </p:nvSpPr>
        <p:spPr bwMode="auto">
          <a:xfrm>
            <a:off x="14935200" y="16459200"/>
            <a:ext cx="1279525" cy="1279525"/>
          </a:xfrm>
          <a:prstGeom prst="ellipse">
            <a:avLst/>
          </a:prstGeom>
          <a:noFill/>
          <a:ln w="1016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1096963" eaLnBrk="1" hangingPunct="1"/>
            <a:endParaRPr lang="en-US" sz="21600"/>
          </a:p>
        </p:txBody>
      </p:sp>
      <p:pic>
        <p:nvPicPr>
          <p:cNvPr id="23581" name="Picture 20" descr="Screen Shot 2015-11-19 at 1.40.37 A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938000"/>
            <a:ext cx="3160713" cy="591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82" name="Rectangle 56"/>
          <p:cNvSpPr>
            <a:spLocks noChangeArrowheads="1"/>
          </p:cNvSpPr>
          <p:nvPr/>
        </p:nvSpPr>
        <p:spPr bwMode="auto">
          <a:xfrm>
            <a:off x="15240000" y="25755600"/>
            <a:ext cx="3063875" cy="1682750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5" tIns="38098" rIns="76195" bIns="38098" anchor="ctr"/>
          <a:lstStyle/>
          <a:p>
            <a:pPr algn="ctr" defTabSz="760413" eaLnBrk="1" hangingPunct="1"/>
            <a:endParaRPr lang="en-US" sz="3000">
              <a:latin typeface="Helvetica" charset="0"/>
            </a:endParaRPr>
          </a:p>
        </p:txBody>
      </p:sp>
      <p:sp>
        <p:nvSpPr>
          <p:cNvPr id="23583" name="Rectangle 57"/>
          <p:cNvSpPr>
            <a:spLocks noChangeArrowheads="1"/>
          </p:cNvSpPr>
          <p:nvPr/>
        </p:nvSpPr>
        <p:spPr bwMode="auto">
          <a:xfrm>
            <a:off x="0" y="25755600"/>
            <a:ext cx="12344400" cy="1676400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95" tIns="38098" rIns="76195" bIns="38098" anchor="ctr"/>
          <a:lstStyle/>
          <a:p>
            <a:pPr algn="ctr" defTabSz="760413" eaLnBrk="1" hangingPunct="1"/>
            <a:r>
              <a:rPr lang="en-US" sz="4000" b="1">
                <a:latin typeface="Brandon Grotesque Light" charset="0"/>
                <a:cs typeface="Brandon Grotesque Light" charset="0"/>
              </a:rPr>
              <a:t>Team Trabililty: Max Wang . Hali Mo. Michael Doshi </a:t>
            </a:r>
          </a:p>
          <a:p>
            <a:pPr algn="ctr" defTabSz="760413" eaLnBrk="1" hangingPunct="1"/>
            <a:r>
              <a:rPr lang="en-US" sz="3900">
                <a:latin typeface="Brandon Grotesque Light" charset="0"/>
                <a:cs typeface="Brandon Grotesque Light" charset="0"/>
              </a:rPr>
              <a:t>http://web.stanford.edu/class/cs147/projects/mobility/Trability/</a:t>
            </a:r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12192000" y="25755600"/>
            <a:ext cx="3048000" cy="167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76195" tIns="38098" rIns="76195" bIns="38098" anchor="ctr"/>
          <a:lstStyle/>
          <a:p>
            <a:pPr algn="ctr" defTabSz="761731" eaLnBrk="1" hangingPunct="1">
              <a:defRPr/>
            </a:pPr>
            <a:r>
              <a:rPr lang="en-US" sz="3800" dirty="0">
                <a:latin typeface="Brandon Grotesque Light"/>
                <a:cs typeface="Brandon Grotesque Light"/>
              </a:rPr>
              <a:t>CS 147</a:t>
            </a:r>
          </a:p>
          <a:p>
            <a:pPr algn="ctr" defTabSz="761731" eaLnBrk="1" hangingPunct="1">
              <a:defRPr/>
            </a:pPr>
            <a:r>
              <a:rPr lang="en-US" sz="3000" dirty="0">
                <a:latin typeface="Brandon Grotesque Light"/>
                <a:cs typeface="Brandon Grotesque Light"/>
              </a:rPr>
              <a:t>Autumn 2015</a:t>
            </a:r>
          </a:p>
        </p:txBody>
      </p:sp>
      <p:sp>
        <p:nvSpPr>
          <p:cNvPr id="23585" name="Rectangle 60"/>
          <p:cNvSpPr>
            <a:spLocks noChangeArrowheads="1"/>
          </p:cNvSpPr>
          <p:nvPr/>
        </p:nvSpPr>
        <p:spPr bwMode="auto">
          <a:xfrm>
            <a:off x="0" y="19507200"/>
            <a:ext cx="7086600" cy="6324600"/>
          </a:xfrm>
          <a:prstGeom prst="rect">
            <a:avLst/>
          </a:prstGeom>
          <a:solidFill>
            <a:srgbClr val="337A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1096963" eaLnBrk="1" hangingPunct="1"/>
            <a:endParaRPr lang="en-US" sz="21600"/>
          </a:p>
        </p:txBody>
      </p:sp>
      <p:pic>
        <p:nvPicPr>
          <p:cNvPr id="23586" name="Picture 32" descr="SUSig_White_Stack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7850" y="26003250"/>
            <a:ext cx="2241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7" name="Picture 62" descr="Screen Shot 2015-11-25 at 3.05.12 P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0608925"/>
            <a:ext cx="2895600" cy="4918075"/>
          </a:xfrm>
          <a:prstGeom prst="rect">
            <a:avLst/>
          </a:prstGeom>
          <a:noFill/>
          <a:ln w="9525">
            <a:solidFill>
              <a:srgbClr val="26262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88" name="Picture 63" descr="Screen Shot 2015-11-20 at 2.51.34 A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9853275"/>
            <a:ext cx="3200400" cy="5673725"/>
          </a:xfrm>
          <a:prstGeom prst="rect">
            <a:avLst/>
          </a:prstGeom>
          <a:noFill/>
          <a:ln w="9525">
            <a:solidFill>
              <a:srgbClr val="26262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90" name="TextBox 9"/>
          <p:cNvSpPr txBox="1">
            <a:spLocks noChangeArrowheads="1"/>
          </p:cNvSpPr>
          <p:nvPr/>
        </p:nvSpPr>
        <p:spPr bwMode="auto">
          <a:xfrm>
            <a:off x="152400" y="20040600"/>
            <a:ext cx="67056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2pPr>
            <a:lvl3pPr marL="11430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3pPr>
            <a:lvl4pPr marL="16002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4pPr>
            <a:lvl5pPr marL="2057400" indent="-228600"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0">
                <a:solidFill>
                  <a:schemeClr val="bg1"/>
                </a:solidFill>
                <a:latin typeface="Arial Black" charset="0"/>
                <a:ea typeface="ＭＳ Ｐゴシック" charset="0"/>
              </a:defRPr>
            </a:lvl9pPr>
          </a:lstStyle>
          <a:p>
            <a:pPr algn="ctr"/>
            <a:r>
              <a:rPr lang="en-US" sz="5500">
                <a:latin typeface="Brandon Grotesque Light" charset="0"/>
                <a:cs typeface="Brandon Grotesque Light" charset="0"/>
              </a:rPr>
              <a:t>Constant innovation</a:t>
            </a:r>
          </a:p>
          <a:p>
            <a:pPr algn="ctr"/>
            <a:endParaRPr lang="en-US" sz="5500">
              <a:latin typeface="Brandon Grotesque Light" charset="0"/>
              <a:cs typeface="Brandon Grotesque Light" charset="0"/>
            </a:endParaRPr>
          </a:p>
          <a:p>
            <a:pPr algn="ctr"/>
            <a:r>
              <a:rPr lang="en-US" sz="5500">
                <a:latin typeface="Brandon Grotesque Light" charset="0"/>
                <a:cs typeface="Brandon Grotesque Light" charset="0"/>
              </a:rPr>
              <a:t>Rigorous user testing</a:t>
            </a:r>
          </a:p>
          <a:p>
            <a:pPr algn="ctr"/>
            <a:endParaRPr lang="en-US" sz="5500">
              <a:latin typeface="Brandon Grotesque Light" charset="0"/>
              <a:cs typeface="Brandon Grotesque Light" charset="0"/>
            </a:endParaRPr>
          </a:p>
          <a:p>
            <a:pPr algn="ctr"/>
            <a:r>
              <a:rPr lang="en-US" sz="5500">
                <a:latin typeface="Brandon Grotesque Light" charset="0"/>
                <a:cs typeface="Brandon Grotesque Light" charset="0"/>
              </a:rPr>
              <a:t>A new way to travel in the moment</a:t>
            </a:r>
          </a:p>
        </p:txBody>
      </p:sp>
      <p:sp>
        <p:nvSpPr>
          <p:cNvPr id="23591" name="Down Arrow 67"/>
          <p:cNvSpPr>
            <a:spLocks noChangeArrowheads="1"/>
          </p:cNvSpPr>
          <p:nvPr/>
        </p:nvSpPr>
        <p:spPr bwMode="auto">
          <a:xfrm>
            <a:off x="3048000" y="21107400"/>
            <a:ext cx="758825" cy="828675"/>
          </a:xfrm>
          <a:prstGeom prst="downArrow">
            <a:avLst>
              <a:gd name="adj1" fmla="val 50000"/>
              <a:gd name="adj2" fmla="val 50022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1096963" eaLnBrk="1" hangingPunct="1"/>
            <a:endParaRPr lang="en-US" sz="21600"/>
          </a:p>
        </p:txBody>
      </p:sp>
      <p:sp>
        <p:nvSpPr>
          <p:cNvPr id="23592" name="Down Arrow 68"/>
          <p:cNvSpPr>
            <a:spLocks noChangeArrowheads="1"/>
          </p:cNvSpPr>
          <p:nvPr/>
        </p:nvSpPr>
        <p:spPr bwMode="auto">
          <a:xfrm>
            <a:off x="3048000" y="22783800"/>
            <a:ext cx="758825" cy="828675"/>
          </a:xfrm>
          <a:prstGeom prst="downArrow">
            <a:avLst>
              <a:gd name="adj1" fmla="val 50000"/>
              <a:gd name="adj2" fmla="val 50022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1096963" eaLnBrk="1" hangingPunct="1"/>
            <a:endParaRPr lang="en-US" sz="21600"/>
          </a:p>
        </p:txBody>
      </p:sp>
      <p:pic>
        <p:nvPicPr>
          <p:cNvPr id="23594" name="Picture 9" descr="12325230_10156303521260501_2102748047_n.jpg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1963400"/>
            <a:ext cx="3154363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4" descr="iphone fram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19050000"/>
            <a:ext cx="6665723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12346776_10156305292390501_1298042784_n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039600"/>
            <a:ext cx="3124200" cy="5791201"/>
          </a:xfrm>
          <a:prstGeom prst="rect">
            <a:avLst/>
          </a:prstGeom>
        </p:spPr>
      </p:pic>
      <p:pic>
        <p:nvPicPr>
          <p:cNvPr id="23593" name="Picture 2" descr="12346861_10156303457120501_694852742_n.jpg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600" y="20193000"/>
            <a:ext cx="2590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</TotalTime>
  <Words>102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Landay</dc:creator>
  <cp:lastModifiedBy>Hali Mo</cp:lastModifiedBy>
  <cp:revision>35</cp:revision>
  <cp:lastPrinted>2000-12-09T22:11:17Z</cp:lastPrinted>
  <dcterms:created xsi:type="dcterms:W3CDTF">2015-11-17T18:45:01Z</dcterms:created>
  <dcterms:modified xsi:type="dcterms:W3CDTF">2015-12-07T20:34:13Z</dcterms:modified>
</cp:coreProperties>
</file>