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CF22F7F-0308-49F4-B7D1-4DED30A9D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15900" cy="68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EA955A-283D-4700-A5E4-F1A9D0534C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025"/>
            <a:ext cx="9407047" cy="6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A652-03E0-41D4-90A8-422B4942884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4FDB-8F6D-417A-8C92-066DF53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67BF-9277-44E4-BAE0-9430CE2B2A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2500" y="30163"/>
            <a:ext cx="7772400" cy="23876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UFO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D7FC0-C5F2-4673-8803-F1CD2BE318A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99000" y="3429000"/>
            <a:ext cx="3886200" cy="74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Presented By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9F6CDC-9F33-482B-9675-ED002FEFA7DB}"/>
              </a:ext>
            </a:extLst>
          </p:cNvPr>
          <p:cNvSpPr txBox="1">
            <a:spLocks/>
          </p:cNvSpPr>
          <p:nvPr/>
        </p:nvSpPr>
        <p:spPr>
          <a:xfrm>
            <a:off x="4330700" y="4440237"/>
            <a:ext cx="3886200" cy="746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UFO Trio </a:t>
            </a:r>
          </a:p>
        </p:txBody>
      </p:sp>
    </p:spTree>
    <p:extLst>
      <p:ext uri="{BB962C8B-B14F-4D97-AF65-F5344CB8AC3E}">
        <p14:creationId xmlns:p14="http://schemas.microsoft.com/office/powerpoint/2010/main" val="20337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1257300" y="365127"/>
            <a:ext cx="78867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-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A30A5-2527-40EB-AE12-8E995326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9" y="1384300"/>
            <a:ext cx="6256281" cy="47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1257300" y="365127"/>
            <a:ext cx="78867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-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D5375-9F4A-4F80-9B90-6E2D78E9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76535"/>
            <a:ext cx="7295565" cy="56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2600325" y="210343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Smiley</a:t>
            </a:r>
          </a:p>
        </p:txBody>
      </p:sp>
    </p:spTree>
    <p:extLst>
      <p:ext uri="{BB962C8B-B14F-4D97-AF65-F5344CB8AC3E}">
        <p14:creationId xmlns:p14="http://schemas.microsoft.com/office/powerpoint/2010/main" val="355994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01EE0-AABD-4370-880F-030CD48CD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54988"/>
            <a:ext cx="9144000" cy="31038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F5E6C5-7D4B-4343-93E2-7BDCCCA68628}"/>
              </a:ext>
            </a:extLst>
          </p:cNvPr>
          <p:cNvSpPr txBox="1">
            <a:spLocks/>
          </p:cNvSpPr>
          <p:nvPr/>
        </p:nvSpPr>
        <p:spPr>
          <a:xfrm>
            <a:off x="374650" y="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B9D0-FDF0-4695-8F90-DF670DFB56D5}"/>
              </a:ext>
            </a:extLst>
          </p:cNvPr>
          <p:cNvSpPr txBox="1"/>
          <p:nvPr/>
        </p:nvSpPr>
        <p:spPr>
          <a:xfrm>
            <a:off x="3213100" y="1353446"/>
            <a:ext cx="471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Front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Background video</a:t>
            </a:r>
          </a:p>
        </p:txBody>
      </p:sp>
    </p:spTree>
    <p:extLst>
      <p:ext uri="{BB962C8B-B14F-4D97-AF65-F5344CB8AC3E}">
        <p14:creationId xmlns:p14="http://schemas.microsoft.com/office/powerpoint/2010/main" val="420073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F5E6C5-7D4B-4343-93E2-7BDCCCA68628}"/>
              </a:ext>
            </a:extLst>
          </p:cNvPr>
          <p:cNvSpPr txBox="1">
            <a:spLocks/>
          </p:cNvSpPr>
          <p:nvPr/>
        </p:nvSpPr>
        <p:spPr>
          <a:xfrm>
            <a:off x="374650" y="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B9D0-FDF0-4695-8F90-DF670DFB56D5}"/>
              </a:ext>
            </a:extLst>
          </p:cNvPr>
          <p:cNvSpPr txBox="1"/>
          <p:nvPr/>
        </p:nvSpPr>
        <p:spPr>
          <a:xfrm>
            <a:off x="4057650" y="761207"/>
            <a:ext cx="471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 map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Google Style Wizard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Google Map Listener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50517-6CB2-48FE-8399-3AA3C009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" y="2209875"/>
            <a:ext cx="7057210" cy="44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9BFC-1C48-4862-B0C1-8FD953C5618F}"/>
              </a:ext>
            </a:extLst>
          </p:cNvPr>
          <p:cNvSpPr txBox="1">
            <a:spLocks/>
          </p:cNvSpPr>
          <p:nvPr/>
        </p:nvSpPr>
        <p:spPr>
          <a:xfrm>
            <a:off x="374650" y="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BA0D6-5A66-4974-B759-2B57F8F9B706}"/>
              </a:ext>
            </a:extLst>
          </p:cNvPr>
          <p:cNvSpPr txBox="1"/>
          <p:nvPr/>
        </p:nvSpPr>
        <p:spPr>
          <a:xfrm>
            <a:off x="2413000" y="2120900"/>
            <a:ext cx="431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GitHub Organization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Heroku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42379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2600324" y="2103437"/>
            <a:ext cx="4524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Douglas</a:t>
            </a:r>
          </a:p>
        </p:txBody>
      </p:sp>
    </p:spTree>
    <p:extLst>
      <p:ext uri="{BB962C8B-B14F-4D97-AF65-F5344CB8AC3E}">
        <p14:creationId xmlns:p14="http://schemas.microsoft.com/office/powerpoint/2010/main" val="9081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2600325" y="210343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2664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0CD9-A549-4988-8B07-56C8F7D004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UFO Trio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A68D-1A7A-47CE-B1C3-AA2CBE1B23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2600" y="2868612"/>
            <a:ext cx="4616450" cy="112077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Matt Douglas</a:t>
            </a:r>
          </a:p>
          <a:p>
            <a:r>
              <a:rPr lang="en-US" sz="4400" dirty="0">
                <a:solidFill>
                  <a:schemeClr val="bg1"/>
                </a:solidFill>
              </a:rPr>
              <a:t>Jon Smiley</a:t>
            </a:r>
          </a:p>
          <a:p>
            <a:r>
              <a:rPr lang="en-US" sz="4400" dirty="0">
                <a:solidFill>
                  <a:schemeClr val="bg1"/>
                </a:solidFill>
              </a:rPr>
              <a:t>Chris Platt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5EA5-D4DF-46D4-9312-9D3909088E82}"/>
              </a:ext>
            </a:extLst>
          </p:cNvPr>
          <p:cNvSpPr txBox="1"/>
          <p:nvPr/>
        </p:nvSpPr>
        <p:spPr>
          <a:xfrm>
            <a:off x="4292600" y="2099171"/>
            <a:ext cx="248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25688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F150-BBC6-46E1-8735-D8A17D912F52}"/>
              </a:ext>
            </a:extLst>
          </p:cNvPr>
          <p:cNvSpPr txBox="1"/>
          <p:nvPr/>
        </p:nvSpPr>
        <p:spPr>
          <a:xfrm>
            <a:off x="3757348" y="1576389"/>
            <a:ext cx="488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Inspired by recently released footage from the Pentagon of a Navy jet in pursuit of an unknown 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7673A-4FE9-4436-B32A-E5C2A99A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96" y="2704767"/>
            <a:ext cx="4283604" cy="30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F150-BBC6-46E1-8735-D8A17D912F52}"/>
              </a:ext>
            </a:extLst>
          </p:cNvPr>
          <p:cNvSpPr txBox="1"/>
          <p:nvPr/>
        </p:nvSpPr>
        <p:spPr>
          <a:xfrm>
            <a:off x="4038600" y="2571571"/>
            <a:ext cx="488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some research, the team found a public database maintained by NUFORC (National UFO Reporting Center) containing over 80K reported sightings from around the globe.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We decided to use this database as the basis for our project…in our search for the truth.</a:t>
            </a:r>
          </a:p>
        </p:txBody>
      </p:sp>
    </p:spTree>
    <p:extLst>
      <p:ext uri="{BB962C8B-B14F-4D97-AF65-F5344CB8AC3E}">
        <p14:creationId xmlns:p14="http://schemas.microsoft.com/office/powerpoint/2010/main" val="62284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F150-BBC6-46E1-8735-D8A17D912F52}"/>
              </a:ext>
            </a:extLst>
          </p:cNvPr>
          <p:cNvSpPr txBox="1"/>
          <p:nvPr/>
        </p:nvSpPr>
        <p:spPr>
          <a:xfrm>
            <a:off x="4254500" y="2318772"/>
            <a:ext cx="488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App would </a:t>
            </a:r>
            <a:r>
              <a:rPr lang="en-US" sz="2400">
                <a:solidFill>
                  <a:schemeClr val="bg1"/>
                </a:solidFill>
              </a:rPr>
              <a:t>have three </a:t>
            </a:r>
            <a:r>
              <a:rPr lang="en-US" sz="2400" dirty="0">
                <a:solidFill>
                  <a:schemeClr val="bg1"/>
                </a:solidFill>
              </a:rPr>
              <a:t>main functions.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Enable the user to see reported sightings in their current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Report new sightings as observed!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Send contact email</a:t>
            </a:r>
          </a:p>
        </p:txBody>
      </p:sp>
    </p:spTree>
    <p:extLst>
      <p:ext uri="{BB962C8B-B14F-4D97-AF65-F5344CB8AC3E}">
        <p14:creationId xmlns:p14="http://schemas.microsoft.com/office/powerpoint/2010/main" val="25405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F150-BBC6-46E1-8735-D8A17D912F52}"/>
              </a:ext>
            </a:extLst>
          </p:cNvPr>
          <p:cNvSpPr txBox="1"/>
          <p:nvPr/>
        </p:nvSpPr>
        <p:spPr>
          <a:xfrm>
            <a:off x="3625850" y="1898471"/>
            <a:ext cx="540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Geolocation to get users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google maps to plot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Store NUFORC Database in </a:t>
            </a:r>
            <a:r>
              <a:rPr lang="en-US" sz="2400" dirty="0" err="1">
                <a:solidFill>
                  <a:schemeClr val="bg1"/>
                </a:solidFill>
              </a:rPr>
              <a:t>mySql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Utilize </a:t>
            </a:r>
            <a:r>
              <a:rPr lang="en-US" sz="2400" dirty="0" err="1">
                <a:solidFill>
                  <a:schemeClr val="bg1"/>
                </a:solidFill>
              </a:rPr>
              <a:t>Sequellize</a:t>
            </a:r>
            <a:r>
              <a:rPr lang="en-US" sz="2400" dirty="0">
                <a:solidFill>
                  <a:schemeClr val="bg1"/>
                </a:solidFill>
              </a:rPr>
              <a:t> 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Query the database to get sightings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Populate the map with local sightings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Architect software with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PHP to send email.</a:t>
            </a:r>
          </a:p>
        </p:txBody>
      </p:sp>
    </p:spTree>
    <p:extLst>
      <p:ext uri="{BB962C8B-B14F-4D97-AF65-F5344CB8AC3E}">
        <p14:creationId xmlns:p14="http://schemas.microsoft.com/office/powerpoint/2010/main" val="3479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F150-BBC6-46E1-8735-D8A17D912F52}"/>
              </a:ext>
            </a:extLst>
          </p:cNvPr>
          <p:cNvSpPr txBox="1"/>
          <p:nvPr/>
        </p:nvSpPr>
        <p:spPr>
          <a:xfrm>
            <a:off x="4025900" y="2090172"/>
            <a:ext cx="4889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Started with a framework including: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Geolocation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Hooks for the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Form to report new sightings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 a new Database object</a:t>
            </a:r>
          </a:p>
        </p:txBody>
      </p:sp>
    </p:spTree>
    <p:extLst>
      <p:ext uri="{BB962C8B-B14F-4D97-AF65-F5344CB8AC3E}">
        <p14:creationId xmlns:p14="http://schemas.microsoft.com/office/powerpoint/2010/main" val="844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1257300" y="365127"/>
            <a:ext cx="78867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-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0E468-8DB2-47F0-8DC7-063CFD8F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003425"/>
            <a:ext cx="8191500" cy="27636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D253A9-512D-4E3E-9793-B6CD1E5B0D27}"/>
              </a:ext>
            </a:extLst>
          </p:cNvPr>
          <p:cNvSpPr txBox="1">
            <a:spLocks/>
          </p:cNvSpPr>
          <p:nvPr/>
        </p:nvSpPr>
        <p:spPr>
          <a:xfrm>
            <a:off x="3409950" y="1200151"/>
            <a:ext cx="28702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attribute</a:t>
            </a:r>
          </a:p>
        </p:txBody>
      </p:sp>
    </p:spTree>
    <p:extLst>
      <p:ext uri="{BB962C8B-B14F-4D97-AF65-F5344CB8AC3E}">
        <p14:creationId xmlns:p14="http://schemas.microsoft.com/office/powerpoint/2010/main" val="399995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A2D-B7AC-4515-BC43-00F90206144F}"/>
              </a:ext>
            </a:extLst>
          </p:cNvPr>
          <p:cNvSpPr txBox="1">
            <a:spLocks/>
          </p:cNvSpPr>
          <p:nvPr/>
        </p:nvSpPr>
        <p:spPr>
          <a:xfrm>
            <a:off x="1257300" y="365127"/>
            <a:ext cx="78867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-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DAFFF-0D98-455C-A127-D8726E1C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8" y="1168401"/>
            <a:ext cx="8298843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3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243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UFO Tracker</vt:lpstr>
      <vt:lpstr>The UFO Trio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Aguero16 city</dc:creator>
  <cp:lastModifiedBy>Aguero16 city</cp:lastModifiedBy>
  <cp:revision>14</cp:revision>
  <dcterms:created xsi:type="dcterms:W3CDTF">2018-01-15T23:18:02Z</dcterms:created>
  <dcterms:modified xsi:type="dcterms:W3CDTF">2018-01-16T23:16:13Z</dcterms:modified>
</cp:coreProperties>
</file>