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89AD6F-F2B2-4BDA-ACA3-9D7AF71A92F1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DB18723-5932-45CD-ACFB-B8DFD5C436F4}">
      <dgm:prSet/>
      <dgm:spPr/>
      <dgm:t>
        <a:bodyPr/>
        <a:lstStyle/>
        <a:p>
          <a:r>
            <a:rPr lang="en-US"/>
            <a:t>Print</a:t>
          </a:r>
        </a:p>
      </dgm:t>
    </dgm:pt>
    <dgm:pt modelId="{613BC928-7C25-47B4-9061-A50492551363}" type="parTrans" cxnId="{DBE830DF-3DC1-4C4F-B552-D8564E628432}">
      <dgm:prSet/>
      <dgm:spPr/>
      <dgm:t>
        <a:bodyPr/>
        <a:lstStyle/>
        <a:p>
          <a:endParaRPr lang="en-US"/>
        </a:p>
      </dgm:t>
    </dgm:pt>
    <dgm:pt modelId="{6907B78F-FE24-4DE2-9BED-ED77CF3E2791}" type="sibTrans" cxnId="{DBE830DF-3DC1-4C4F-B552-D8564E628432}">
      <dgm:prSet/>
      <dgm:spPr/>
      <dgm:t>
        <a:bodyPr/>
        <a:lstStyle/>
        <a:p>
          <a:endParaRPr lang="en-US"/>
        </a:p>
      </dgm:t>
    </dgm:pt>
    <dgm:pt modelId="{4822AF58-553A-4F50-B011-FF2E4ACDE97B}">
      <dgm:prSet custT="1"/>
      <dgm:spPr/>
      <dgm:t>
        <a:bodyPr/>
        <a:lstStyle/>
        <a:p>
          <a:r>
            <a:rPr lang="en-US" sz="1800" b="1" dirty="0" err="1">
              <a:solidFill>
                <a:srgbClr val="FF0000"/>
              </a:solidFill>
            </a:rPr>
            <a:t>pwd</a:t>
          </a:r>
          <a:r>
            <a:rPr lang="en-US" sz="1600" dirty="0"/>
            <a:t>: Print Working Directory - displays the current directory.</a:t>
          </a:r>
        </a:p>
      </dgm:t>
    </dgm:pt>
    <dgm:pt modelId="{6A1FCFB0-7025-4DCC-A0F1-94710FFBB193}" type="parTrans" cxnId="{9534C881-EB6D-450C-8E8B-E2F5B1C3FB23}">
      <dgm:prSet/>
      <dgm:spPr/>
      <dgm:t>
        <a:bodyPr/>
        <a:lstStyle/>
        <a:p>
          <a:endParaRPr lang="en-US"/>
        </a:p>
      </dgm:t>
    </dgm:pt>
    <dgm:pt modelId="{D3AD6763-BE3E-44E8-AFCD-D3B49B83562B}" type="sibTrans" cxnId="{9534C881-EB6D-450C-8E8B-E2F5B1C3FB23}">
      <dgm:prSet/>
      <dgm:spPr/>
      <dgm:t>
        <a:bodyPr/>
        <a:lstStyle/>
        <a:p>
          <a:endParaRPr lang="en-US"/>
        </a:p>
      </dgm:t>
    </dgm:pt>
    <dgm:pt modelId="{BC8968C8-F57F-4F8D-B6BC-4B10E6E51C50}">
      <dgm:prSet/>
      <dgm:spPr/>
      <dgm:t>
        <a:bodyPr/>
        <a:lstStyle/>
        <a:p>
          <a:r>
            <a:rPr lang="en-US"/>
            <a:t>List</a:t>
          </a:r>
        </a:p>
      </dgm:t>
    </dgm:pt>
    <dgm:pt modelId="{D7947072-11C8-43FE-8F10-FB2BFE8C2441}" type="parTrans" cxnId="{2507C977-F000-4561-93B5-7A8AFBEA2CAA}">
      <dgm:prSet/>
      <dgm:spPr/>
      <dgm:t>
        <a:bodyPr/>
        <a:lstStyle/>
        <a:p>
          <a:endParaRPr lang="en-US"/>
        </a:p>
      </dgm:t>
    </dgm:pt>
    <dgm:pt modelId="{4F737C81-7059-450F-BA73-1FB8D5038DF4}" type="sibTrans" cxnId="{2507C977-F000-4561-93B5-7A8AFBEA2CAA}">
      <dgm:prSet/>
      <dgm:spPr/>
      <dgm:t>
        <a:bodyPr/>
        <a:lstStyle/>
        <a:p>
          <a:endParaRPr lang="en-US"/>
        </a:p>
      </dgm:t>
    </dgm:pt>
    <dgm:pt modelId="{E0D1113A-50B9-4DF6-9D2C-D2105D2C2F60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ls</a:t>
          </a:r>
          <a:r>
            <a:rPr lang="en-US" dirty="0"/>
            <a:t>: List Files - shows files and directories in the current folder.</a:t>
          </a:r>
        </a:p>
      </dgm:t>
    </dgm:pt>
    <dgm:pt modelId="{CB5348AF-03F6-4055-A676-88744191638A}" type="parTrans" cxnId="{FB1FE5F4-6DA7-49AE-A66D-5E9532772C04}">
      <dgm:prSet/>
      <dgm:spPr/>
      <dgm:t>
        <a:bodyPr/>
        <a:lstStyle/>
        <a:p>
          <a:endParaRPr lang="en-US"/>
        </a:p>
      </dgm:t>
    </dgm:pt>
    <dgm:pt modelId="{45F8FD29-D392-415F-8613-061E1EA9EDEF}" type="sibTrans" cxnId="{FB1FE5F4-6DA7-49AE-A66D-5E9532772C04}">
      <dgm:prSet/>
      <dgm:spPr/>
      <dgm:t>
        <a:bodyPr/>
        <a:lstStyle/>
        <a:p>
          <a:endParaRPr lang="en-US"/>
        </a:p>
      </dgm:t>
    </dgm:pt>
    <dgm:pt modelId="{8D507DE9-4778-46D9-88AE-0538CCE16047}">
      <dgm:prSet/>
      <dgm:spPr/>
      <dgm:t>
        <a:bodyPr/>
        <a:lstStyle/>
        <a:p>
          <a:r>
            <a:rPr lang="en-US"/>
            <a:t>Change</a:t>
          </a:r>
        </a:p>
      </dgm:t>
    </dgm:pt>
    <dgm:pt modelId="{CCF44095-ED55-4066-8E05-9609A6ACA9FC}" type="parTrans" cxnId="{0E83A2FB-0374-491D-B093-14745558CA9D}">
      <dgm:prSet/>
      <dgm:spPr/>
      <dgm:t>
        <a:bodyPr/>
        <a:lstStyle/>
        <a:p>
          <a:endParaRPr lang="en-US"/>
        </a:p>
      </dgm:t>
    </dgm:pt>
    <dgm:pt modelId="{976BB6AD-A707-4177-8B13-77087C1936D0}" type="sibTrans" cxnId="{0E83A2FB-0374-491D-B093-14745558CA9D}">
      <dgm:prSet/>
      <dgm:spPr/>
      <dgm:t>
        <a:bodyPr/>
        <a:lstStyle/>
        <a:p>
          <a:endParaRPr lang="en-US"/>
        </a:p>
      </dgm:t>
    </dgm:pt>
    <dgm:pt modelId="{CC2D2DAC-C7FD-496B-9113-0C405D9E5C8E}">
      <dgm:prSet custT="1"/>
      <dgm:spPr/>
      <dgm:t>
        <a:bodyPr/>
        <a:lstStyle/>
        <a:p>
          <a:r>
            <a:rPr lang="en-US" sz="1800" b="1" dirty="0">
              <a:solidFill>
                <a:srgbClr val="FF0000"/>
              </a:solidFill>
            </a:rPr>
            <a:t>cd</a:t>
          </a:r>
          <a:r>
            <a:rPr lang="en-US" sz="1600" dirty="0"/>
            <a:t>: Change Directory - navigate to a different directory.</a:t>
          </a:r>
        </a:p>
      </dgm:t>
    </dgm:pt>
    <dgm:pt modelId="{E1A5C14B-5CF1-4EC4-BF7E-F384327C3FF8}" type="parTrans" cxnId="{C3FE015F-EA83-4CF8-84E2-6D64471A7849}">
      <dgm:prSet/>
      <dgm:spPr/>
      <dgm:t>
        <a:bodyPr/>
        <a:lstStyle/>
        <a:p>
          <a:endParaRPr lang="en-US"/>
        </a:p>
      </dgm:t>
    </dgm:pt>
    <dgm:pt modelId="{31227A4B-5EE6-4BD1-A691-523C44F7502A}" type="sibTrans" cxnId="{C3FE015F-EA83-4CF8-84E2-6D64471A7849}">
      <dgm:prSet/>
      <dgm:spPr/>
      <dgm:t>
        <a:bodyPr/>
        <a:lstStyle/>
        <a:p>
          <a:endParaRPr lang="en-US"/>
        </a:p>
      </dgm:t>
    </dgm:pt>
    <dgm:pt modelId="{086BCAC5-3C1F-4F48-8CC4-1EDDBA06479D}">
      <dgm:prSet/>
      <dgm:spPr/>
      <dgm:t>
        <a:bodyPr/>
        <a:lstStyle/>
        <a:p>
          <a:r>
            <a:rPr lang="en-US"/>
            <a:t>Make</a:t>
          </a:r>
        </a:p>
      </dgm:t>
    </dgm:pt>
    <dgm:pt modelId="{2E59EF5E-FA1D-4B53-96A9-2692A741A7A1}" type="parTrans" cxnId="{D3AB2E01-C2E0-459A-A151-CC8485313670}">
      <dgm:prSet/>
      <dgm:spPr/>
      <dgm:t>
        <a:bodyPr/>
        <a:lstStyle/>
        <a:p>
          <a:endParaRPr lang="en-US"/>
        </a:p>
      </dgm:t>
    </dgm:pt>
    <dgm:pt modelId="{7E5DC225-7C43-4377-A7BF-32313497750A}" type="sibTrans" cxnId="{D3AB2E01-C2E0-459A-A151-CC8485313670}">
      <dgm:prSet/>
      <dgm:spPr/>
      <dgm:t>
        <a:bodyPr/>
        <a:lstStyle/>
        <a:p>
          <a:endParaRPr lang="en-US"/>
        </a:p>
      </dgm:t>
    </dgm:pt>
    <dgm:pt modelId="{D205CD1B-68B8-45F1-8DC8-D3193E396E6B}">
      <dgm:prSet custT="1"/>
      <dgm:spPr/>
      <dgm:t>
        <a:bodyPr/>
        <a:lstStyle/>
        <a:p>
          <a:r>
            <a:rPr lang="en-US" sz="1800" b="1" dirty="0" err="1">
              <a:solidFill>
                <a:srgbClr val="FF0000"/>
              </a:solidFill>
            </a:rPr>
            <a:t>mkdir</a:t>
          </a:r>
          <a:r>
            <a:rPr lang="en-US" sz="1600" dirty="0"/>
            <a:t>: Make Directory - create a new directory.</a:t>
          </a:r>
        </a:p>
      </dgm:t>
    </dgm:pt>
    <dgm:pt modelId="{D8129153-781F-46FD-82D4-0A45B6ECFAFA}" type="parTrans" cxnId="{E6A82D75-8DB4-476C-90C2-692B3629C9AA}">
      <dgm:prSet/>
      <dgm:spPr/>
      <dgm:t>
        <a:bodyPr/>
        <a:lstStyle/>
        <a:p>
          <a:endParaRPr lang="en-US"/>
        </a:p>
      </dgm:t>
    </dgm:pt>
    <dgm:pt modelId="{4EA6C69B-ADAB-42C8-B350-5B8561157D71}" type="sibTrans" cxnId="{E6A82D75-8DB4-476C-90C2-692B3629C9AA}">
      <dgm:prSet/>
      <dgm:spPr/>
      <dgm:t>
        <a:bodyPr/>
        <a:lstStyle/>
        <a:p>
          <a:endParaRPr lang="en-US"/>
        </a:p>
      </dgm:t>
    </dgm:pt>
    <dgm:pt modelId="{8AE5B3EA-E785-4321-8469-9B9B51E50FD0}">
      <dgm:prSet/>
      <dgm:spPr/>
      <dgm:t>
        <a:bodyPr/>
        <a:lstStyle/>
        <a:p>
          <a:r>
            <a:rPr lang="en-US"/>
            <a:t>Remove</a:t>
          </a:r>
        </a:p>
      </dgm:t>
    </dgm:pt>
    <dgm:pt modelId="{03CAFF20-0EA8-487D-854D-B3EF36DCAE95}" type="parTrans" cxnId="{EA657F90-0BD2-48E8-A691-259DCC9E6A38}">
      <dgm:prSet/>
      <dgm:spPr/>
      <dgm:t>
        <a:bodyPr/>
        <a:lstStyle/>
        <a:p>
          <a:endParaRPr lang="en-US"/>
        </a:p>
      </dgm:t>
    </dgm:pt>
    <dgm:pt modelId="{C482B668-AFC3-4E52-819F-BB1FDA46902E}" type="sibTrans" cxnId="{EA657F90-0BD2-48E8-A691-259DCC9E6A38}">
      <dgm:prSet/>
      <dgm:spPr/>
      <dgm:t>
        <a:bodyPr/>
        <a:lstStyle/>
        <a:p>
          <a:endParaRPr lang="en-US"/>
        </a:p>
      </dgm:t>
    </dgm:pt>
    <dgm:pt modelId="{65861D8D-918C-4DC4-856C-9068BAFA05C6}">
      <dgm:prSet custT="1"/>
      <dgm:spPr/>
      <dgm:t>
        <a:bodyPr/>
        <a:lstStyle/>
        <a:p>
          <a:r>
            <a:rPr lang="en-US" sz="1600" dirty="0" err="1">
              <a:solidFill>
                <a:srgbClr val="FF0000"/>
              </a:solidFill>
            </a:rPr>
            <a:t>rmdir</a:t>
          </a:r>
          <a:r>
            <a:rPr lang="en-US" sz="1600" dirty="0"/>
            <a:t>: Remove Directory - delete an empty directory.</a:t>
          </a:r>
        </a:p>
      </dgm:t>
    </dgm:pt>
    <dgm:pt modelId="{3852B80B-1852-435B-8E30-4437FCB016A6}" type="parTrans" cxnId="{7563FC60-9315-4121-B084-4955217756E0}">
      <dgm:prSet/>
      <dgm:spPr/>
      <dgm:t>
        <a:bodyPr/>
        <a:lstStyle/>
        <a:p>
          <a:endParaRPr lang="en-US"/>
        </a:p>
      </dgm:t>
    </dgm:pt>
    <dgm:pt modelId="{229505F6-4C24-450E-858A-5DF7424CB7A1}" type="sibTrans" cxnId="{7563FC60-9315-4121-B084-4955217756E0}">
      <dgm:prSet/>
      <dgm:spPr/>
      <dgm:t>
        <a:bodyPr/>
        <a:lstStyle/>
        <a:p>
          <a:endParaRPr lang="en-US"/>
        </a:p>
      </dgm:t>
    </dgm:pt>
    <dgm:pt modelId="{2CC011C0-542E-42C8-A4D9-64826B41A344}" type="pres">
      <dgm:prSet presAssocID="{CC89AD6F-F2B2-4BDA-ACA3-9D7AF71A92F1}" presName="Name0" presStyleCnt="0">
        <dgm:presLayoutVars>
          <dgm:dir/>
          <dgm:animLvl val="lvl"/>
          <dgm:resizeHandles val="exact"/>
        </dgm:presLayoutVars>
      </dgm:prSet>
      <dgm:spPr/>
    </dgm:pt>
    <dgm:pt modelId="{EC0CEA2C-D6B0-478A-BC3B-2334A3C4167F}" type="pres">
      <dgm:prSet presAssocID="{EDB18723-5932-45CD-ACFB-B8DFD5C436F4}" presName="linNode" presStyleCnt="0"/>
      <dgm:spPr/>
    </dgm:pt>
    <dgm:pt modelId="{00F36D1E-BC53-43B0-A57C-2CDECE405769}" type="pres">
      <dgm:prSet presAssocID="{EDB18723-5932-45CD-ACFB-B8DFD5C436F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B2DF2235-8B85-40B8-B089-CC78123E5BA2}" type="pres">
      <dgm:prSet presAssocID="{EDB18723-5932-45CD-ACFB-B8DFD5C436F4}" presName="descendantText" presStyleLbl="alignAccFollowNode1" presStyleIdx="0" presStyleCnt="5">
        <dgm:presLayoutVars>
          <dgm:bulletEnabled val="1"/>
        </dgm:presLayoutVars>
      </dgm:prSet>
      <dgm:spPr/>
    </dgm:pt>
    <dgm:pt modelId="{4583E49A-4C17-43FB-8A53-22DE262EA597}" type="pres">
      <dgm:prSet presAssocID="{6907B78F-FE24-4DE2-9BED-ED77CF3E2791}" presName="sp" presStyleCnt="0"/>
      <dgm:spPr/>
    </dgm:pt>
    <dgm:pt modelId="{A38A1609-29C1-4084-A4E0-72D24163116B}" type="pres">
      <dgm:prSet presAssocID="{BC8968C8-F57F-4F8D-B6BC-4B10E6E51C50}" presName="linNode" presStyleCnt="0"/>
      <dgm:spPr/>
    </dgm:pt>
    <dgm:pt modelId="{150A3731-9DB2-4039-8612-3093A893D5AF}" type="pres">
      <dgm:prSet presAssocID="{BC8968C8-F57F-4F8D-B6BC-4B10E6E51C5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08BE7585-EB07-4B83-B51D-502BA9034DC0}" type="pres">
      <dgm:prSet presAssocID="{BC8968C8-F57F-4F8D-B6BC-4B10E6E51C50}" presName="descendantText" presStyleLbl="alignAccFollowNode1" presStyleIdx="1" presStyleCnt="5">
        <dgm:presLayoutVars>
          <dgm:bulletEnabled val="1"/>
        </dgm:presLayoutVars>
      </dgm:prSet>
      <dgm:spPr/>
    </dgm:pt>
    <dgm:pt modelId="{BCE92990-5353-494C-9E39-980DC9E8AE8B}" type="pres">
      <dgm:prSet presAssocID="{4F737C81-7059-450F-BA73-1FB8D5038DF4}" presName="sp" presStyleCnt="0"/>
      <dgm:spPr/>
    </dgm:pt>
    <dgm:pt modelId="{29522795-55B0-4B63-B1D4-9051CF68502D}" type="pres">
      <dgm:prSet presAssocID="{8D507DE9-4778-46D9-88AE-0538CCE16047}" presName="linNode" presStyleCnt="0"/>
      <dgm:spPr/>
    </dgm:pt>
    <dgm:pt modelId="{545E7E7C-096D-41FA-A46D-21DFD31D8CD4}" type="pres">
      <dgm:prSet presAssocID="{8D507DE9-4778-46D9-88AE-0538CCE16047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CBD4D7F-597A-4F23-9CE5-28024F89F7DD}" type="pres">
      <dgm:prSet presAssocID="{8D507DE9-4778-46D9-88AE-0538CCE16047}" presName="descendantText" presStyleLbl="alignAccFollowNode1" presStyleIdx="2" presStyleCnt="5">
        <dgm:presLayoutVars>
          <dgm:bulletEnabled val="1"/>
        </dgm:presLayoutVars>
      </dgm:prSet>
      <dgm:spPr/>
    </dgm:pt>
    <dgm:pt modelId="{724D3FC3-804B-4C8F-9D24-6AEA606BAA22}" type="pres">
      <dgm:prSet presAssocID="{976BB6AD-A707-4177-8B13-77087C1936D0}" presName="sp" presStyleCnt="0"/>
      <dgm:spPr/>
    </dgm:pt>
    <dgm:pt modelId="{AD320B94-01E9-48A3-A862-F5CB7F2570F1}" type="pres">
      <dgm:prSet presAssocID="{086BCAC5-3C1F-4F48-8CC4-1EDDBA06479D}" presName="linNode" presStyleCnt="0"/>
      <dgm:spPr/>
    </dgm:pt>
    <dgm:pt modelId="{A1A28AD3-F331-416C-9C58-0C981C228998}" type="pres">
      <dgm:prSet presAssocID="{086BCAC5-3C1F-4F48-8CC4-1EDDBA06479D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5A58BF2B-AA60-412B-BCAF-0966FC7AB541}" type="pres">
      <dgm:prSet presAssocID="{086BCAC5-3C1F-4F48-8CC4-1EDDBA06479D}" presName="descendantText" presStyleLbl="alignAccFollowNode1" presStyleIdx="3" presStyleCnt="5">
        <dgm:presLayoutVars>
          <dgm:bulletEnabled val="1"/>
        </dgm:presLayoutVars>
      </dgm:prSet>
      <dgm:spPr/>
    </dgm:pt>
    <dgm:pt modelId="{0246D4DE-82D0-46EA-B320-89FD382A7F64}" type="pres">
      <dgm:prSet presAssocID="{7E5DC225-7C43-4377-A7BF-32313497750A}" presName="sp" presStyleCnt="0"/>
      <dgm:spPr/>
    </dgm:pt>
    <dgm:pt modelId="{18CDBC3E-EBD1-4F46-83CF-2FE793EFC34F}" type="pres">
      <dgm:prSet presAssocID="{8AE5B3EA-E785-4321-8469-9B9B51E50FD0}" presName="linNode" presStyleCnt="0"/>
      <dgm:spPr/>
    </dgm:pt>
    <dgm:pt modelId="{FBDA0B99-B01F-4466-BD39-8FDDA49993B2}" type="pres">
      <dgm:prSet presAssocID="{8AE5B3EA-E785-4321-8469-9B9B51E50FD0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A8E7F9C4-407D-47D6-9A6B-3168DC6EA9AC}" type="pres">
      <dgm:prSet presAssocID="{8AE5B3EA-E785-4321-8469-9B9B51E50FD0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D3AB2E01-C2E0-459A-A151-CC8485313670}" srcId="{CC89AD6F-F2B2-4BDA-ACA3-9D7AF71A92F1}" destId="{086BCAC5-3C1F-4F48-8CC4-1EDDBA06479D}" srcOrd="3" destOrd="0" parTransId="{2E59EF5E-FA1D-4B53-96A9-2692A741A7A1}" sibTransId="{7E5DC225-7C43-4377-A7BF-32313497750A}"/>
    <dgm:cxn modelId="{B10D0D0A-9FF9-43C3-A3BA-1C411D021670}" type="presOf" srcId="{086BCAC5-3C1F-4F48-8CC4-1EDDBA06479D}" destId="{A1A28AD3-F331-416C-9C58-0C981C228998}" srcOrd="0" destOrd="0" presId="urn:microsoft.com/office/officeart/2005/8/layout/vList5"/>
    <dgm:cxn modelId="{98100711-5336-4644-8342-C1D71D99D96B}" type="presOf" srcId="{EDB18723-5932-45CD-ACFB-B8DFD5C436F4}" destId="{00F36D1E-BC53-43B0-A57C-2CDECE405769}" srcOrd="0" destOrd="0" presId="urn:microsoft.com/office/officeart/2005/8/layout/vList5"/>
    <dgm:cxn modelId="{4A4F182B-E450-4EAA-9B82-84C66A5EE955}" type="presOf" srcId="{4822AF58-553A-4F50-B011-FF2E4ACDE97B}" destId="{B2DF2235-8B85-40B8-B089-CC78123E5BA2}" srcOrd="0" destOrd="0" presId="urn:microsoft.com/office/officeart/2005/8/layout/vList5"/>
    <dgm:cxn modelId="{E8D59B38-D275-446D-A759-36AB60C060CE}" type="presOf" srcId="{BC8968C8-F57F-4F8D-B6BC-4B10E6E51C50}" destId="{150A3731-9DB2-4039-8612-3093A893D5AF}" srcOrd="0" destOrd="0" presId="urn:microsoft.com/office/officeart/2005/8/layout/vList5"/>
    <dgm:cxn modelId="{C1D5FF3E-DE15-4E8C-BEF8-B5F1190E3A60}" type="presOf" srcId="{E0D1113A-50B9-4DF6-9D2C-D2105D2C2F60}" destId="{08BE7585-EB07-4B83-B51D-502BA9034DC0}" srcOrd="0" destOrd="0" presId="urn:microsoft.com/office/officeart/2005/8/layout/vList5"/>
    <dgm:cxn modelId="{544B8D44-6B5D-4BCD-9B0D-35A88F36E84E}" type="presOf" srcId="{65861D8D-918C-4DC4-856C-9068BAFA05C6}" destId="{A8E7F9C4-407D-47D6-9A6B-3168DC6EA9AC}" srcOrd="0" destOrd="0" presId="urn:microsoft.com/office/officeart/2005/8/layout/vList5"/>
    <dgm:cxn modelId="{6B5DFE4A-BF6A-45A2-AF1E-B6C6522D204E}" type="presOf" srcId="{8AE5B3EA-E785-4321-8469-9B9B51E50FD0}" destId="{FBDA0B99-B01F-4466-BD39-8FDDA49993B2}" srcOrd="0" destOrd="0" presId="urn:microsoft.com/office/officeart/2005/8/layout/vList5"/>
    <dgm:cxn modelId="{A27F4557-7089-4A6A-B80D-7805FAE842F4}" type="presOf" srcId="{8D507DE9-4778-46D9-88AE-0538CCE16047}" destId="{545E7E7C-096D-41FA-A46D-21DFD31D8CD4}" srcOrd="0" destOrd="0" presId="urn:microsoft.com/office/officeart/2005/8/layout/vList5"/>
    <dgm:cxn modelId="{C3FE015F-EA83-4CF8-84E2-6D64471A7849}" srcId="{8D507DE9-4778-46D9-88AE-0538CCE16047}" destId="{CC2D2DAC-C7FD-496B-9113-0C405D9E5C8E}" srcOrd="0" destOrd="0" parTransId="{E1A5C14B-5CF1-4EC4-BF7E-F384327C3FF8}" sibTransId="{31227A4B-5EE6-4BD1-A691-523C44F7502A}"/>
    <dgm:cxn modelId="{7563FC60-9315-4121-B084-4955217756E0}" srcId="{8AE5B3EA-E785-4321-8469-9B9B51E50FD0}" destId="{65861D8D-918C-4DC4-856C-9068BAFA05C6}" srcOrd="0" destOrd="0" parTransId="{3852B80B-1852-435B-8E30-4437FCB016A6}" sibTransId="{229505F6-4C24-450E-858A-5DF7424CB7A1}"/>
    <dgm:cxn modelId="{E6A82D75-8DB4-476C-90C2-692B3629C9AA}" srcId="{086BCAC5-3C1F-4F48-8CC4-1EDDBA06479D}" destId="{D205CD1B-68B8-45F1-8DC8-D3193E396E6B}" srcOrd="0" destOrd="0" parTransId="{D8129153-781F-46FD-82D4-0A45B6ECFAFA}" sibTransId="{4EA6C69B-ADAB-42C8-B350-5B8561157D71}"/>
    <dgm:cxn modelId="{2507C977-F000-4561-93B5-7A8AFBEA2CAA}" srcId="{CC89AD6F-F2B2-4BDA-ACA3-9D7AF71A92F1}" destId="{BC8968C8-F57F-4F8D-B6BC-4B10E6E51C50}" srcOrd="1" destOrd="0" parTransId="{D7947072-11C8-43FE-8F10-FB2BFE8C2441}" sibTransId="{4F737C81-7059-450F-BA73-1FB8D5038DF4}"/>
    <dgm:cxn modelId="{9534C881-EB6D-450C-8E8B-E2F5B1C3FB23}" srcId="{EDB18723-5932-45CD-ACFB-B8DFD5C436F4}" destId="{4822AF58-553A-4F50-B011-FF2E4ACDE97B}" srcOrd="0" destOrd="0" parTransId="{6A1FCFB0-7025-4DCC-A0F1-94710FFBB193}" sibTransId="{D3AD6763-BE3E-44E8-AFCD-D3B49B83562B}"/>
    <dgm:cxn modelId="{0226E788-7526-43DB-9695-59845D7FD8AF}" type="presOf" srcId="{CC2D2DAC-C7FD-496B-9113-0C405D9E5C8E}" destId="{BCBD4D7F-597A-4F23-9CE5-28024F89F7DD}" srcOrd="0" destOrd="0" presId="urn:microsoft.com/office/officeart/2005/8/layout/vList5"/>
    <dgm:cxn modelId="{EA657F90-0BD2-48E8-A691-259DCC9E6A38}" srcId="{CC89AD6F-F2B2-4BDA-ACA3-9D7AF71A92F1}" destId="{8AE5B3EA-E785-4321-8469-9B9B51E50FD0}" srcOrd="4" destOrd="0" parTransId="{03CAFF20-0EA8-487D-854D-B3EF36DCAE95}" sibTransId="{C482B668-AFC3-4E52-819F-BB1FDA46902E}"/>
    <dgm:cxn modelId="{DBE830DF-3DC1-4C4F-B552-D8564E628432}" srcId="{CC89AD6F-F2B2-4BDA-ACA3-9D7AF71A92F1}" destId="{EDB18723-5932-45CD-ACFB-B8DFD5C436F4}" srcOrd="0" destOrd="0" parTransId="{613BC928-7C25-47B4-9061-A50492551363}" sibTransId="{6907B78F-FE24-4DE2-9BED-ED77CF3E2791}"/>
    <dgm:cxn modelId="{4260C4E0-8306-4155-923A-2CA8EF4A2C1A}" type="presOf" srcId="{CC89AD6F-F2B2-4BDA-ACA3-9D7AF71A92F1}" destId="{2CC011C0-542E-42C8-A4D9-64826B41A344}" srcOrd="0" destOrd="0" presId="urn:microsoft.com/office/officeart/2005/8/layout/vList5"/>
    <dgm:cxn modelId="{FB1FE5F4-6DA7-49AE-A66D-5E9532772C04}" srcId="{BC8968C8-F57F-4F8D-B6BC-4B10E6E51C50}" destId="{E0D1113A-50B9-4DF6-9D2C-D2105D2C2F60}" srcOrd="0" destOrd="0" parTransId="{CB5348AF-03F6-4055-A676-88744191638A}" sibTransId="{45F8FD29-D392-415F-8613-061E1EA9EDEF}"/>
    <dgm:cxn modelId="{EA8EA6F8-9ABB-4414-928B-C36B91432F46}" type="presOf" srcId="{D205CD1B-68B8-45F1-8DC8-D3193E396E6B}" destId="{5A58BF2B-AA60-412B-BCAF-0966FC7AB541}" srcOrd="0" destOrd="0" presId="urn:microsoft.com/office/officeart/2005/8/layout/vList5"/>
    <dgm:cxn modelId="{0E83A2FB-0374-491D-B093-14745558CA9D}" srcId="{CC89AD6F-F2B2-4BDA-ACA3-9D7AF71A92F1}" destId="{8D507DE9-4778-46D9-88AE-0538CCE16047}" srcOrd="2" destOrd="0" parTransId="{CCF44095-ED55-4066-8E05-9609A6ACA9FC}" sibTransId="{976BB6AD-A707-4177-8B13-77087C1936D0}"/>
    <dgm:cxn modelId="{9A466F4C-481C-4A03-8417-6F6B4EA50EA6}" type="presParOf" srcId="{2CC011C0-542E-42C8-A4D9-64826B41A344}" destId="{EC0CEA2C-D6B0-478A-BC3B-2334A3C4167F}" srcOrd="0" destOrd="0" presId="urn:microsoft.com/office/officeart/2005/8/layout/vList5"/>
    <dgm:cxn modelId="{DB3B7A5A-91B4-4408-B6C4-F9147FC89E4B}" type="presParOf" srcId="{EC0CEA2C-D6B0-478A-BC3B-2334A3C4167F}" destId="{00F36D1E-BC53-43B0-A57C-2CDECE405769}" srcOrd="0" destOrd="0" presId="urn:microsoft.com/office/officeart/2005/8/layout/vList5"/>
    <dgm:cxn modelId="{D36D6EBD-5E08-44F1-8132-815389EEC8C2}" type="presParOf" srcId="{EC0CEA2C-D6B0-478A-BC3B-2334A3C4167F}" destId="{B2DF2235-8B85-40B8-B089-CC78123E5BA2}" srcOrd="1" destOrd="0" presId="urn:microsoft.com/office/officeart/2005/8/layout/vList5"/>
    <dgm:cxn modelId="{CDC7E2A6-E3DE-4277-A7D6-D81796D2CCA9}" type="presParOf" srcId="{2CC011C0-542E-42C8-A4D9-64826B41A344}" destId="{4583E49A-4C17-43FB-8A53-22DE262EA597}" srcOrd="1" destOrd="0" presId="urn:microsoft.com/office/officeart/2005/8/layout/vList5"/>
    <dgm:cxn modelId="{6A82112A-3312-4DE2-8A9A-A4494A8F5E7C}" type="presParOf" srcId="{2CC011C0-542E-42C8-A4D9-64826B41A344}" destId="{A38A1609-29C1-4084-A4E0-72D24163116B}" srcOrd="2" destOrd="0" presId="urn:microsoft.com/office/officeart/2005/8/layout/vList5"/>
    <dgm:cxn modelId="{B45C0363-DBB9-41D3-BA99-030BAD380FAC}" type="presParOf" srcId="{A38A1609-29C1-4084-A4E0-72D24163116B}" destId="{150A3731-9DB2-4039-8612-3093A893D5AF}" srcOrd="0" destOrd="0" presId="urn:microsoft.com/office/officeart/2005/8/layout/vList5"/>
    <dgm:cxn modelId="{48672B8C-6111-4279-9D37-DFFD7D46B7F8}" type="presParOf" srcId="{A38A1609-29C1-4084-A4E0-72D24163116B}" destId="{08BE7585-EB07-4B83-B51D-502BA9034DC0}" srcOrd="1" destOrd="0" presId="urn:microsoft.com/office/officeart/2005/8/layout/vList5"/>
    <dgm:cxn modelId="{CC894EC9-7F66-4C18-AA24-EDE54D0E1170}" type="presParOf" srcId="{2CC011C0-542E-42C8-A4D9-64826B41A344}" destId="{BCE92990-5353-494C-9E39-980DC9E8AE8B}" srcOrd="3" destOrd="0" presId="urn:microsoft.com/office/officeart/2005/8/layout/vList5"/>
    <dgm:cxn modelId="{C9B13AFF-0E87-4740-9FC0-679BE6A38574}" type="presParOf" srcId="{2CC011C0-542E-42C8-A4D9-64826B41A344}" destId="{29522795-55B0-4B63-B1D4-9051CF68502D}" srcOrd="4" destOrd="0" presId="urn:microsoft.com/office/officeart/2005/8/layout/vList5"/>
    <dgm:cxn modelId="{F63A71E3-4509-46E4-B517-C80559F06F8B}" type="presParOf" srcId="{29522795-55B0-4B63-B1D4-9051CF68502D}" destId="{545E7E7C-096D-41FA-A46D-21DFD31D8CD4}" srcOrd="0" destOrd="0" presId="urn:microsoft.com/office/officeart/2005/8/layout/vList5"/>
    <dgm:cxn modelId="{D24B99E9-E3E2-4A93-AF2F-15BC1348AC50}" type="presParOf" srcId="{29522795-55B0-4B63-B1D4-9051CF68502D}" destId="{BCBD4D7F-597A-4F23-9CE5-28024F89F7DD}" srcOrd="1" destOrd="0" presId="urn:microsoft.com/office/officeart/2005/8/layout/vList5"/>
    <dgm:cxn modelId="{566E427B-544B-42EF-B044-941F93AAFA09}" type="presParOf" srcId="{2CC011C0-542E-42C8-A4D9-64826B41A344}" destId="{724D3FC3-804B-4C8F-9D24-6AEA606BAA22}" srcOrd="5" destOrd="0" presId="urn:microsoft.com/office/officeart/2005/8/layout/vList5"/>
    <dgm:cxn modelId="{06FBB245-F420-4574-B8E7-780730D27EC1}" type="presParOf" srcId="{2CC011C0-542E-42C8-A4D9-64826B41A344}" destId="{AD320B94-01E9-48A3-A862-F5CB7F2570F1}" srcOrd="6" destOrd="0" presId="urn:microsoft.com/office/officeart/2005/8/layout/vList5"/>
    <dgm:cxn modelId="{2A0B62FD-C569-4E82-AC59-CC35FD11E229}" type="presParOf" srcId="{AD320B94-01E9-48A3-A862-F5CB7F2570F1}" destId="{A1A28AD3-F331-416C-9C58-0C981C228998}" srcOrd="0" destOrd="0" presId="urn:microsoft.com/office/officeart/2005/8/layout/vList5"/>
    <dgm:cxn modelId="{EB294BFD-D9CD-4AE1-8D1E-2B0A74B7C7AB}" type="presParOf" srcId="{AD320B94-01E9-48A3-A862-F5CB7F2570F1}" destId="{5A58BF2B-AA60-412B-BCAF-0966FC7AB541}" srcOrd="1" destOrd="0" presId="urn:microsoft.com/office/officeart/2005/8/layout/vList5"/>
    <dgm:cxn modelId="{E75EE927-ADB9-40BD-9F17-DA7D06721EFB}" type="presParOf" srcId="{2CC011C0-542E-42C8-A4D9-64826B41A344}" destId="{0246D4DE-82D0-46EA-B320-89FD382A7F64}" srcOrd="7" destOrd="0" presId="urn:microsoft.com/office/officeart/2005/8/layout/vList5"/>
    <dgm:cxn modelId="{D5758AF2-4CA2-4061-9A64-DEF6E9C12C35}" type="presParOf" srcId="{2CC011C0-542E-42C8-A4D9-64826B41A344}" destId="{18CDBC3E-EBD1-4F46-83CF-2FE793EFC34F}" srcOrd="8" destOrd="0" presId="urn:microsoft.com/office/officeart/2005/8/layout/vList5"/>
    <dgm:cxn modelId="{78E06109-8DA6-4AF8-9231-F42567DE2D8B}" type="presParOf" srcId="{18CDBC3E-EBD1-4F46-83CF-2FE793EFC34F}" destId="{FBDA0B99-B01F-4466-BD39-8FDDA49993B2}" srcOrd="0" destOrd="0" presId="urn:microsoft.com/office/officeart/2005/8/layout/vList5"/>
    <dgm:cxn modelId="{26670246-7AE8-4A6E-8271-BE762754899A}" type="presParOf" srcId="{18CDBC3E-EBD1-4F46-83CF-2FE793EFC34F}" destId="{A8E7F9C4-407D-47D6-9A6B-3168DC6EA9A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36789A-0ADF-4F3F-A98E-376EF2F922EA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D0C0CF-F92F-4A2D-85D0-E7BFD52C5D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Touch</a:t>
          </a:r>
        </a:p>
      </dgm:t>
    </dgm:pt>
    <dgm:pt modelId="{967A4AA1-DFA4-447E-BCD7-6E95EC2EBCDE}" type="parTrans" cxnId="{6EC4BB21-D135-4BB8-8C38-DCCCDCAD4F44}">
      <dgm:prSet/>
      <dgm:spPr/>
      <dgm:t>
        <a:bodyPr/>
        <a:lstStyle/>
        <a:p>
          <a:endParaRPr lang="en-US"/>
        </a:p>
      </dgm:t>
    </dgm:pt>
    <dgm:pt modelId="{5DCBBE57-8918-4CFE-B9B4-50D2589F2102}" type="sibTrans" cxnId="{6EC4BB21-D135-4BB8-8C38-DCCCDCAD4F44}">
      <dgm:prSet/>
      <dgm:spPr/>
      <dgm:t>
        <a:bodyPr/>
        <a:lstStyle/>
        <a:p>
          <a:endParaRPr lang="en-US"/>
        </a:p>
      </dgm:t>
    </dgm:pt>
    <dgm:pt modelId="{0AD87B50-7A3A-4894-BAE2-051C25F858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solidFill>
                <a:srgbClr val="FF0000"/>
              </a:solidFill>
            </a:rPr>
            <a:t>touch</a:t>
          </a:r>
          <a:r>
            <a:rPr lang="en-US" sz="1200" b="1" dirty="0"/>
            <a:t>: Create a new empty file.</a:t>
          </a:r>
        </a:p>
      </dgm:t>
    </dgm:pt>
    <dgm:pt modelId="{DFF33B84-8A93-45DE-A817-D58ED2371CDB}" type="parTrans" cxnId="{B97887DB-A9BF-4510-A81F-60C2208DB01C}">
      <dgm:prSet/>
      <dgm:spPr/>
      <dgm:t>
        <a:bodyPr/>
        <a:lstStyle/>
        <a:p>
          <a:endParaRPr lang="en-US"/>
        </a:p>
      </dgm:t>
    </dgm:pt>
    <dgm:pt modelId="{1800DF2C-CB10-4C8C-BFE3-B927A535B665}" type="sibTrans" cxnId="{B97887DB-A9BF-4510-A81F-60C2208DB01C}">
      <dgm:prSet/>
      <dgm:spPr/>
      <dgm:t>
        <a:bodyPr/>
        <a:lstStyle/>
        <a:p>
          <a:endParaRPr lang="en-US"/>
        </a:p>
      </dgm:t>
    </dgm:pt>
    <dgm:pt modelId="{EE320E49-0EC4-4900-A7B8-F6E3BD1E0F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Copy</a:t>
          </a:r>
        </a:p>
      </dgm:t>
    </dgm:pt>
    <dgm:pt modelId="{AB7A5F69-C110-442F-ABFD-8A109BDBFDEC}" type="parTrans" cxnId="{75A120E3-279D-4916-8B55-1A4BF09C94F1}">
      <dgm:prSet/>
      <dgm:spPr/>
      <dgm:t>
        <a:bodyPr/>
        <a:lstStyle/>
        <a:p>
          <a:endParaRPr lang="en-US"/>
        </a:p>
      </dgm:t>
    </dgm:pt>
    <dgm:pt modelId="{0E0D037E-3BFD-4E61-A097-1C29ECA515D3}" type="sibTrans" cxnId="{75A120E3-279D-4916-8B55-1A4BF09C94F1}">
      <dgm:prSet/>
      <dgm:spPr/>
      <dgm:t>
        <a:bodyPr/>
        <a:lstStyle/>
        <a:p>
          <a:endParaRPr lang="en-US"/>
        </a:p>
      </dgm:t>
    </dgm:pt>
    <dgm:pt modelId="{17714F10-7613-4947-9BC8-AE7B09D4F5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00" b="1" dirty="0">
              <a:solidFill>
                <a:srgbClr val="FF0000"/>
              </a:solidFill>
            </a:rPr>
            <a:t>cp</a:t>
          </a:r>
          <a:r>
            <a:rPr lang="en-US" sz="1100" dirty="0"/>
            <a:t>: </a:t>
          </a:r>
          <a:r>
            <a:rPr lang="en-US" sz="1200" b="1" dirty="0"/>
            <a:t>Copy a file or directory</a:t>
          </a:r>
          <a:r>
            <a:rPr lang="en-US" sz="1100" b="1" dirty="0"/>
            <a:t>.</a:t>
          </a:r>
        </a:p>
      </dgm:t>
    </dgm:pt>
    <dgm:pt modelId="{6819A731-0090-4099-84BC-13C01269FB1F}" type="parTrans" cxnId="{54402472-0B7C-4365-BF56-67E7AD4B7FD9}">
      <dgm:prSet/>
      <dgm:spPr/>
      <dgm:t>
        <a:bodyPr/>
        <a:lstStyle/>
        <a:p>
          <a:endParaRPr lang="en-US"/>
        </a:p>
      </dgm:t>
    </dgm:pt>
    <dgm:pt modelId="{9E498BC4-8880-4A66-8998-5443135CF568}" type="sibTrans" cxnId="{54402472-0B7C-4365-BF56-67E7AD4B7FD9}">
      <dgm:prSet/>
      <dgm:spPr/>
      <dgm:t>
        <a:bodyPr/>
        <a:lstStyle/>
        <a:p>
          <a:endParaRPr lang="en-US"/>
        </a:p>
      </dgm:t>
    </dgm:pt>
    <dgm:pt modelId="{76AAA217-A695-4060-829E-A1E723A02B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Move or rename</a:t>
          </a:r>
        </a:p>
      </dgm:t>
    </dgm:pt>
    <dgm:pt modelId="{D958A675-A8C1-4E3B-8F56-5655BB3CB582}" type="parTrans" cxnId="{A6F5FD30-F44D-49E8-981E-25F769DA9BA9}">
      <dgm:prSet/>
      <dgm:spPr/>
      <dgm:t>
        <a:bodyPr/>
        <a:lstStyle/>
        <a:p>
          <a:endParaRPr lang="en-US"/>
        </a:p>
      </dgm:t>
    </dgm:pt>
    <dgm:pt modelId="{A171F6B3-5026-4FC0-8ECB-F135446B8193}" type="sibTrans" cxnId="{A6F5FD30-F44D-49E8-981E-25F769DA9BA9}">
      <dgm:prSet/>
      <dgm:spPr/>
      <dgm:t>
        <a:bodyPr/>
        <a:lstStyle/>
        <a:p>
          <a:endParaRPr lang="en-US"/>
        </a:p>
      </dgm:t>
    </dgm:pt>
    <dgm:pt modelId="{6C105234-A866-4441-B439-FADCC221DEE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solidFill>
                <a:srgbClr val="FF0000"/>
              </a:solidFill>
            </a:rPr>
            <a:t>mv</a:t>
          </a:r>
          <a:r>
            <a:rPr lang="en-US" sz="1200" b="1" dirty="0"/>
            <a:t>: Move or rename a file or directory</a:t>
          </a:r>
          <a:r>
            <a:rPr lang="en-US" sz="1100" dirty="0"/>
            <a:t>.</a:t>
          </a:r>
        </a:p>
      </dgm:t>
    </dgm:pt>
    <dgm:pt modelId="{0EC5D8DA-9A65-4F5B-91F0-1E6DA559A77B}" type="parTrans" cxnId="{82CEE641-C7CE-4E20-84D3-87141FE3535D}">
      <dgm:prSet/>
      <dgm:spPr/>
      <dgm:t>
        <a:bodyPr/>
        <a:lstStyle/>
        <a:p>
          <a:endParaRPr lang="en-US"/>
        </a:p>
      </dgm:t>
    </dgm:pt>
    <dgm:pt modelId="{29685556-2C25-4CE7-9EBA-0F4E5BDFD935}" type="sibTrans" cxnId="{82CEE641-C7CE-4E20-84D3-87141FE3535D}">
      <dgm:prSet/>
      <dgm:spPr/>
      <dgm:t>
        <a:bodyPr/>
        <a:lstStyle/>
        <a:p>
          <a:endParaRPr lang="en-US"/>
        </a:p>
      </dgm:t>
    </dgm:pt>
    <dgm:pt modelId="{2BE1A6B9-0F11-4280-9829-605FB79AF1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Remove</a:t>
          </a:r>
        </a:p>
      </dgm:t>
    </dgm:pt>
    <dgm:pt modelId="{98B7C924-F2AB-4DE5-8DB1-E23C93296574}" type="parTrans" cxnId="{EED91779-363E-4E64-9885-2C05FC0E556C}">
      <dgm:prSet/>
      <dgm:spPr/>
      <dgm:t>
        <a:bodyPr/>
        <a:lstStyle/>
        <a:p>
          <a:endParaRPr lang="en-US"/>
        </a:p>
      </dgm:t>
    </dgm:pt>
    <dgm:pt modelId="{CA290D11-AB24-4739-8AB0-E5489A936233}" type="sibTrans" cxnId="{EED91779-363E-4E64-9885-2C05FC0E556C}">
      <dgm:prSet/>
      <dgm:spPr/>
      <dgm:t>
        <a:bodyPr/>
        <a:lstStyle/>
        <a:p>
          <a:endParaRPr lang="en-US"/>
        </a:p>
      </dgm:t>
    </dgm:pt>
    <dgm:pt modelId="{C4A48AEB-DDAA-41A0-A816-837EDFF6235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solidFill>
                <a:srgbClr val="FF0000"/>
              </a:solidFill>
            </a:rPr>
            <a:t>rm</a:t>
          </a:r>
          <a:r>
            <a:rPr lang="en-US" sz="1100" dirty="0"/>
            <a:t>: </a:t>
          </a:r>
          <a:r>
            <a:rPr lang="en-US" sz="1100" b="1" dirty="0"/>
            <a:t>Remove a file or directory (use with caution</a:t>
          </a:r>
          <a:r>
            <a:rPr lang="en-US" sz="1100" dirty="0"/>
            <a:t>).</a:t>
          </a:r>
        </a:p>
      </dgm:t>
    </dgm:pt>
    <dgm:pt modelId="{301321E5-1764-4D29-9509-DB8730E8633B}" type="parTrans" cxnId="{486568EA-13A1-471A-B583-6AE31B01674F}">
      <dgm:prSet/>
      <dgm:spPr/>
      <dgm:t>
        <a:bodyPr/>
        <a:lstStyle/>
        <a:p>
          <a:endParaRPr lang="en-US"/>
        </a:p>
      </dgm:t>
    </dgm:pt>
    <dgm:pt modelId="{48F53503-260D-479B-A46A-99A53F166235}" type="sibTrans" cxnId="{486568EA-13A1-471A-B583-6AE31B01674F}">
      <dgm:prSet/>
      <dgm:spPr/>
      <dgm:t>
        <a:bodyPr/>
        <a:lstStyle/>
        <a:p>
          <a:endParaRPr lang="en-US"/>
        </a:p>
      </dgm:t>
    </dgm:pt>
    <dgm:pt modelId="{FA441013-6E8A-48E2-9A2B-1F6CBDE356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Cat</a:t>
          </a:r>
        </a:p>
      </dgm:t>
    </dgm:pt>
    <dgm:pt modelId="{D55FD2F2-BA83-4662-BE87-809CB7132F3C}" type="parTrans" cxnId="{26365868-0373-4FFB-BA9B-3CA5E25AE6C2}">
      <dgm:prSet/>
      <dgm:spPr/>
      <dgm:t>
        <a:bodyPr/>
        <a:lstStyle/>
        <a:p>
          <a:endParaRPr lang="en-US"/>
        </a:p>
      </dgm:t>
    </dgm:pt>
    <dgm:pt modelId="{2F401F1A-3401-402F-9B82-2DAEE1D1D830}" type="sibTrans" cxnId="{26365868-0373-4FFB-BA9B-3CA5E25AE6C2}">
      <dgm:prSet/>
      <dgm:spPr/>
      <dgm:t>
        <a:bodyPr/>
        <a:lstStyle/>
        <a:p>
          <a:endParaRPr lang="en-US"/>
        </a:p>
      </dgm:t>
    </dgm:pt>
    <dgm:pt modelId="{17D35CF5-6FDA-462A-B6B5-4FA000379F9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solidFill>
                <a:srgbClr val="FF0000"/>
              </a:solidFill>
            </a:rPr>
            <a:t>cat</a:t>
          </a:r>
          <a:r>
            <a:rPr lang="en-US" sz="1500" dirty="0"/>
            <a:t>: </a:t>
          </a:r>
          <a:r>
            <a:rPr lang="en-US" sz="1500" b="1" dirty="0"/>
            <a:t>Display the contents of a file.</a:t>
          </a:r>
        </a:p>
      </dgm:t>
    </dgm:pt>
    <dgm:pt modelId="{D58EECC5-307B-48D7-BF02-D427BCAE1C33}" type="parTrans" cxnId="{035EFC82-2EB6-4089-BE66-D103B21E7C47}">
      <dgm:prSet/>
      <dgm:spPr/>
      <dgm:t>
        <a:bodyPr/>
        <a:lstStyle/>
        <a:p>
          <a:endParaRPr lang="en-US"/>
        </a:p>
      </dgm:t>
    </dgm:pt>
    <dgm:pt modelId="{6ABC80A3-ADD2-4C39-A994-C6C384F6761E}" type="sibTrans" cxnId="{035EFC82-2EB6-4089-BE66-D103B21E7C47}">
      <dgm:prSet/>
      <dgm:spPr/>
      <dgm:t>
        <a:bodyPr/>
        <a:lstStyle/>
        <a:p>
          <a:endParaRPr lang="en-US"/>
        </a:p>
      </dgm:t>
    </dgm:pt>
    <dgm:pt modelId="{7ACD562B-4C3D-42DF-B868-40881F2072D8}" type="pres">
      <dgm:prSet presAssocID="{D236789A-0ADF-4F3F-A98E-376EF2F922EA}" presName="root" presStyleCnt="0">
        <dgm:presLayoutVars>
          <dgm:dir/>
          <dgm:resizeHandles val="exact"/>
        </dgm:presLayoutVars>
      </dgm:prSet>
      <dgm:spPr/>
    </dgm:pt>
    <dgm:pt modelId="{396F5CD0-C130-4AC7-A9EC-C2B141859380}" type="pres">
      <dgm:prSet presAssocID="{41D0C0CF-F92F-4A2D-85D0-E7BFD52C5D8F}" presName="compNode" presStyleCnt="0"/>
      <dgm:spPr/>
    </dgm:pt>
    <dgm:pt modelId="{FDD03D2E-EF34-49AB-905D-DDF0D01CCA15}" type="pres">
      <dgm:prSet presAssocID="{41D0C0CF-F92F-4A2D-85D0-E7BFD52C5D8F}" presName="bgRect" presStyleLbl="bgShp" presStyleIdx="0" presStyleCnt="5"/>
      <dgm:spPr/>
    </dgm:pt>
    <dgm:pt modelId="{C87FB9CC-C46C-41CB-AD15-06BE67D15606}" type="pres">
      <dgm:prSet presAssocID="{41D0C0CF-F92F-4A2D-85D0-E7BFD52C5D8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ABB2D19B-EEE5-4AEA-AD36-2DAEF846668B}" type="pres">
      <dgm:prSet presAssocID="{41D0C0CF-F92F-4A2D-85D0-E7BFD52C5D8F}" presName="spaceRect" presStyleCnt="0"/>
      <dgm:spPr/>
    </dgm:pt>
    <dgm:pt modelId="{A2F446AF-5BB6-4084-A41B-1FD0121C6E16}" type="pres">
      <dgm:prSet presAssocID="{41D0C0CF-F92F-4A2D-85D0-E7BFD52C5D8F}" presName="parTx" presStyleLbl="revTx" presStyleIdx="0" presStyleCnt="10">
        <dgm:presLayoutVars>
          <dgm:chMax val="0"/>
          <dgm:chPref val="0"/>
        </dgm:presLayoutVars>
      </dgm:prSet>
      <dgm:spPr/>
    </dgm:pt>
    <dgm:pt modelId="{00152FF3-0223-4B1B-A156-F6ADC5600DE5}" type="pres">
      <dgm:prSet presAssocID="{41D0C0CF-F92F-4A2D-85D0-E7BFD52C5D8F}" presName="desTx" presStyleLbl="revTx" presStyleIdx="1" presStyleCnt="10">
        <dgm:presLayoutVars/>
      </dgm:prSet>
      <dgm:spPr/>
    </dgm:pt>
    <dgm:pt modelId="{0FFF4CCD-6DC1-4D94-946B-50C696099CFF}" type="pres">
      <dgm:prSet presAssocID="{5DCBBE57-8918-4CFE-B9B4-50D2589F2102}" presName="sibTrans" presStyleCnt="0"/>
      <dgm:spPr/>
    </dgm:pt>
    <dgm:pt modelId="{C1926EF5-6518-4278-BF03-AE01999C6A47}" type="pres">
      <dgm:prSet presAssocID="{EE320E49-0EC4-4900-A7B8-F6E3BD1E0FB1}" presName="compNode" presStyleCnt="0"/>
      <dgm:spPr/>
    </dgm:pt>
    <dgm:pt modelId="{D69B5F88-7CBF-4207-A3E9-D76AB4937E42}" type="pres">
      <dgm:prSet presAssocID="{EE320E49-0EC4-4900-A7B8-F6E3BD1E0FB1}" presName="bgRect" presStyleLbl="bgShp" presStyleIdx="1" presStyleCnt="5" custLinFactNeighborX="-3544" custLinFactNeighborY="-1960"/>
      <dgm:spPr/>
    </dgm:pt>
    <dgm:pt modelId="{64D1A3EB-72A4-44C6-90BB-2A48C83A19FD}" type="pres">
      <dgm:prSet presAssocID="{EE320E49-0EC4-4900-A7B8-F6E3BD1E0FB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6B5DFA2B-63B3-4202-8705-696606963A6E}" type="pres">
      <dgm:prSet presAssocID="{EE320E49-0EC4-4900-A7B8-F6E3BD1E0FB1}" presName="spaceRect" presStyleCnt="0"/>
      <dgm:spPr/>
    </dgm:pt>
    <dgm:pt modelId="{BAD32CF7-F965-4E9B-9310-70700E132BA8}" type="pres">
      <dgm:prSet presAssocID="{EE320E49-0EC4-4900-A7B8-F6E3BD1E0FB1}" presName="parTx" presStyleLbl="revTx" presStyleIdx="2" presStyleCnt="10">
        <dgm:presLayoutVars>
          <dgm:chMax val="0"/>
          <dgm:chPref val="0"/>
        </dgm:presLayoutVars>
      </dgm:prSet>
      <dgm:spPr/>
    </dgm:pt>
    <dgm:pt modelId="{D8E02DC1-B710-46CF-B85F-AC5FE8A402A9}" type="pres">
      <dgm:prSet presAssocID="{EE320E49-0EC4-4900-A7B8-F6E3BD1E0FB1}" presName="desTx" presStyleLbl="revTx" presStyleIdx="3" presStyleCnt="10">
        <dgm:presLayoutVars/>
      </dgm:prSet>
      <dgm:spPr/>
    </dgm:pt>
    <dgm:pt modelId="{8F9A8030-0003-4CE2-86D6-B8ABF63850D9}" type="pres">
      <dgm:prSet presAssocID="{0E0D037E-3BFD-4E61-A097-1C29ECA515D3}" presName="sibTrans" presStyleCnt="0"/>
      <dgm:spPr/>
    </dgm:pt>
    <dgm:pt modelId="{E7888795-0836-471D-9FB4-EC762896D84C}" type="pres">
      <dgm:prSet presAssocID="{76AAA217-A695-4060-829E-A1E723A02B38}" presName="compNode" presStyleCnt="0"/>
      <dgm:spPr/>
    </dgm:pt>
    <dgm:pt modelId="{134EC268-1A52-476A-AB8B-447BC6547086}" type="pres">
      <dgm:prSet presAssocID="{76AAA217-A695-4060-829E-A1E723A02B38}" presName="bgRect" presStyleLbl="bgShp" presStyleIdx="2" presStyleCnt="5"/>
      <dgm:spPr/>
    </dgm:pt>
    <dgm:pt modelId="{5996940A-18F3-44BF-AF16-3BC4579C983F}" type="pres">
      <dgm:prSet presAssocID="{76AAA217-A695-4060-829E-A1E723A02B3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C337143-51DC-4A44-A717-38B82FF3BDC7}" type="pres">
      <dgm:prSet presAssocID="{76AAA217-A695-4060-829E-A1E723A02B38}" presName="spaceRect" presStyleCnt="0"/>
      <dgm:spPr/>
    </dgm:pt>
    <dgm:pt modelId="{464FDA9E-ADBE-4184-8B0D-1C0FE8D5EBCC}" type="pres">
      <dgm:prSet presAssocID="{76AAA217-A695-4060-829E-A1E723A02B38}" presName="parTx" presStyleLbl="revTx" presStyleIdx="4" presStyleCnt="10">
        <dgm:presLayoutVars>
          <dgm:chMax val="0"/>
          <dgm:chPref val="0"/>
        </dgm:presLayoutVars>
      </dgm:prSet>
      <dgm:spPr/>
    </dgm:pt>
    <dgm:pt modelId="{B667CF50-FDDD-4BF8-B63D-383878E57FF3}" type="pres">
      <dgm:prSet presAssocID="{76AAA217-A695-4060-829E-A1E723A02B38}" presName="desTx" presStyleLbl="revTx" presStyleIdx="5" presStyleCnt="10">
        <dgm:presLayoutVars/>
      </dgm:prSet>
      <dgm:spPr/>
    </dgm:pt>
    <dgm:pt modelId="{E93DD9BD-13E0-4705-8B52-81ADFB53FAB0}" type="pres">
      <dgm:prSet presAssocID="{A171F6B3-5026-4FC0-8ECB-F135446B8193}" presName="sibTrans" presStyleCnt="0"/>
      <dgm:spPr/>
    </dgm:pt>
    <dgm:pt modelId="{13D7E657-411C-40DB-869A-FABE22952919}" type="pres">
      <dgm:prSet presAssocID="{2BE1A6B9-0F11-4280-9829-605FB79AF1DB}" presName="compNode" presStyleCnt="0"/>
      <dgm:spPr/>
    </dgm:pt>
    <dgm:pt modelId="{E5F81D82-B1B4-441A-9611-8D0243C01AE2}" type="pres">
      <dgm:prSet presAssocID="{2BE1A6B9-0F11-4280-9829-605FB79AF1DB}" presName="bgRect" presStyleLbl="bgShp" presStyleIdx="3" presStyleCnt="5"/>
      <dgm:spPr/>
    </dgm:pt>
    <dgm:pt modelId="{F0A2AFC2-01C4-4313-8A10-78AB4B98BEEF}" type="pres">
      <dgm:prSet presAssocID="{2BE1A6B9-0F11-4280-9829-605FB79AF1D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bbish"/>
        </a:ext>
      </dgm:extLst>
    </dgm:pt>
    <dgm:pt modelId="{C75BDA3E-CACC-4B31-BF47-276B409EB5FE}" type="pres">
      <dgm:prSet presAssocID="{2BE1A6B9-0F11-4280-9829-605FB79AF1DB}" presName="spaceRect" presStyleCnt="0"/>
      <dgm:spPr/>
    </dgm:pt>
    <dgm:pt modelId="{BF707A39-1D83-4EC6-AB61-77981BC48C78}" type="pres">
      <dgm:prSet presAssocID="{2BE1A6B9-0F11-4280-9829-605FB79AF1DB}" presName="parTx" presStyleLbl="revTx" presStyleIdx="6" presStyleCnt="10">
        <dgm:presLayoutVars>
          <dgm:chMax val="0"/>
          <dgm:chPref val="0"/>
        </dgm:presLayoutVars>
      </dgm:prSet>
      <dgm:spPr/>
    </dgm:pt>
    <dgm:pt modelId="{183885E9-B98A-499D-B333-CD303B09006F}" type="pres">
      <dgm:prSet presAssocID="{2BE1A6B9-0F11-4280-9829-605FB79AF1DB}" presName="desTx" presStyleLbl="revTx" presStyleIdx="7" presStyleCnt="10">
        <dgm:presLayoutVars/>
      </dgm:prSet>
      <dgm:spPr/>
    </dgm:pt>
    <dgm:pt modelId="{B95AC360-D547-40BF-8348-8A9E04DC523E}" type="pres">
      <dgm:prSet presAssocID="{CA290D11-AB24-4739-8AB0-E5489A936233}" presName="sibTrans" presStyleCnt="0"/>
      <dgm:spPr/>
    </dgm:pt>
    <dgm:pt modelId="{C497C5F0-C143-4017-AF77-9F76523349B2}" type="pres">
      <dgm:prSet presAssocID="{FA441013-6E8A-48E2-9A2B-1F6CBDE35664}" presName="compNode" presStyleCnt="0"/>
      <dgm:spPr/>
    </dgm:pt>
    <dgm:pt modelId="{878FD017-F723-4100-A0D9-1C46346481F1}" type="pres">
      <dgm:prSet presAssocID="{FA441013-6E8A-48E2-9A2B-1F6CBDE35664}" presName="bgRect" presStyleLbl="bgShp" presStyleIdx="4" presStyleCnt="5"/>
      <dgm:spPr/>
    </dgm:pt>
    <dgm:pt modelId="{A81535B8-DF60-4642-957E-C23E209D6FD3}" type="pres">
      <dgm:prSet presAssocID="{FA441013-6E8A-48E2-9A2B-1F6CBDE3566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20A63CEC-824D-4C48-B798-53B055541D25}" type="pres">
      <dgm:prSet presAssocID="{FA441013-6E8A-48E2-9A2B-1F6CBDE35664}" presName="spaceRect" presStyleCnt="0"/>
      <dgm:spPr/>
    </dgm:pt>
    <dgm:pt modelId="{29D787ED-583C-49C2-A1B0-3ABFB3363899}" type="pres">
      <dgm:prSet presAssocID="{FA441013-6E8A-48E2-9A2B-1F6CBDE35664}" presName="parTx" presStyleLbl="revTx" presStyleIdx="8" presStyleCnt="10">
        <dgm:presLayoutVars>
          <dgm:chMax val="0"/>
          <dgm:chPref val="0"/>
        </dgm:presLayoutVars>
      </dgm:prSet>
      <dgm:spPr/>
    </dgm:pt>
    <dgm:pt modelId="{537C88AF-4C58-4974-8335-14DBF382229C}" type="pres">
      <dgm:prSet presAssocID="{FA441013-6E8A-48E2-9A2B-1F6CBDE35664}" presName="desTx" presStyleLbl="revTx" presStyleIdx="9" presStyleCnt="10">
        <dgm:presLayoutVars/>
      </dgm:prSet>
      <dgm:spPr/>
    </dgm:pt>
  </dgm:ptLst>
  <dgm:cxnLst>
    <dgm:cxn modelId="{D5D5CA06-E28E-4259-8063-6D4609664793}" type="presOf" srcId="{6C105234-A866-4441-B439-FADCC221DEEE}" destId="{B667CF50-FDDD-4BF8-B63D-383878E57FF3}" srcOrd="0" destOrd="0" presId="urn:microsoft.com/office/officeart/2018/2/layout/IconVerticalSolidList"/>
    <dgm:cxn modelId="{B0DA8E13-AF50-4708-B72C-B4FCB9629148}" type="presOf" srcId="{C4A48AEB-DDAA-41A0-A816-837EDFF62351}" destId="{183885E9-B98A-499D-B333-CD303B09006F}" srcOrd="0" destOrd="0" presId="urn:microsoft.com/office/officeart/2018/2/layout/IconVerticalSolidList"/>
    <dgm:cxn modelId="{02556A1D-D50E-46C0-A9E9-9333247DE346}" type="presOf" srcId="{D236789A-0ADF-4F3F-A98E-376EF2F922EA}" destId="{7ACD562B-4C3D-42DF-B868-40881F2072D8}" srcOrd="0" destOrd="0" presId="urn:microsoft.com/office/officeart/2018/2/layout/IconVerticalSolidList"/>
    <dgm:cxn modelId="{95A3951D-AD2A-47DB-81D6-763DE2567DDB}" type="presOf" srcId="{17714F10-7613-4947-9BC8-AE7B09D4F539}" destId="{D8E02DC1-B710-46CF-B85F-AC5FE8A402A9}" srcOrd="0" destOrd="0" presId="urn:microsoft.com/office/officeart/2018/2/layout/IconVerticalSolidList"/>
    <dgm:cxn modelId="{C982C41F-95CF-4FFE-9FE6-A786DB7373AD}" type="presOf" srcId="{0AD87B50-7A3A-4894-BAE2-051C25F85853}" destId="{00152FF3-0223-4B1B-A156-F6ADC5600DE5}" srcOrd="0" destOrd="0" presId="urn:microsoft.com/office/officeart/2018/2/layout/IconVerticalSolidList"/>
    <dgm:cxn modelId="{6EC4BB21-D135-4BB8-8C38-DCCCDCAD4F44}" srcId="{D236789A-0ADF-4F3F-A98E-376EF2F922EA}" destId="{41D0C0CF-F92F-4A2D-85D0-E7BFD52C5D8F}" srcOrd="0" destOrd="0" parTransId="{967A4AA1-DFA4-447E-BCD7-6E95EC2EBCDE}" sibTransId="{5DCBBE57-8918-4CFE-B9B4-50D2589F2102}"/>
    <dgm:cxn modelId="{A6F5FD30-F44D-49E8-981E-25F769DA9BA9}" srcId="{D236789A-0ADF-4F3F-A98E-376EF2F922EA}" destId="{76AAA217-A695-4060-829E-A1E723A02B38}" srcOrd="2" destOrd="0" parTransId="{D958A675-A8C1-4E3B-8F56-5655BB3CB582}" sibTransId="{A171F6B3-5026-4FC0-8ECB-F135446B8193}"/>
    <dgm:cxn modelId="{82CEE641-C7CE-4E20-84D3-87141FE3535D}" srcId="{76AAA217-A695-4060-829E-A1E723A02B38}" destId="{6C105234-A866-4441-B439-FADCC221DEEE}" srcOrd="0" destOrd="0" parTransId="{0EC5D8DA-9A65-4F5B-91F0-1E6DA559A77B}" sibTransId="{29685556-2C25-4CE7-9EBA-0F4E5BDFD935}"/>
    <dgm:cxn modelId="{C236BB51-8639-4624-AB25-4C69A3C2A535}" type="presOf" srcId="{FA441013-6E8A-48E2-9A2B-1F6CBDE35664}" destId="{29D787ED-583C-49C2-A1B0-3ABFB3363899}" srcOrd="0" destOrd="0" presId="urn:microsoft.com/office/officeart/2018/2/layout/IconVerticalSolidList"/>
    <dgm:cxn modelId="{C1DFE263-3E08-4052-B21F-066F30118BF9}" type="presOf" srcId="{17D35CF5-6FDA-462A-B6B5-4FA000379F97}" destId="{537C88AF-4C58-4974-8335-14DBF382229C}" srcOrd="0" destOrd="0" presId="urn:microsoft.com/office/officeart/2018/2/layout/IconVerticalSolidList"/>
    <dgm:cxn modelId="{26365868-0373-4FFB-BA9B-3CA5E25AE6C2}" srcId="{D236789A-0ADF-4F3F-A98E-376EF2F922EA}" destId="{FA441013-6E8A-48E2-9A2B-1F6CBDE35664}" srcOrd="4" destOrd="0" parTransId="{D55FD2F2-BA83-4662-BE87-809CB7132F3C}" sibTransId="{2F401F1A-3401-402F-9B82-2DAEE1D1D830}"/>
    <dgm:cxn modelId="{54402472-0B7C-4365-BF56-67E7AD4B7FD9}" srcId="{EE320E49-0EC4-4900-A7B8-F6E3BD1E0FB1}" destId="{17714F10-7613-4947-9BC8-AE7B09D4F539}" srcOrd="0" destOrd="0" parTransId="{6819A731-0090-4099-84BC-13C01269FB1F}" sibTransId="{9E498BC4-8880-4A66-8998-5443135CF568}"/>
    <dgm:cxn modelId="{EED91779-363E-4E64-9885-2C05FC0E556C}" srcId="{D236789A-0ADF-4F3F-A98E-376EF2F922EA}" destId="{2BE1A6B9-0F11-4280-9829-605FB79AF1DB}" srcOrd="3" destOrd="0" parTransId="{98B7C924-F2AB-4DE5-8DB1-E23C93296574}" sibTransId="{CA290D11-AB24-4739-8AB0-E5489A936233}"/>
    <dgm:cxn modelId="{035EFC82-2EB6-4089-BE66-D103B21E7C47}" srcId="{FA441013-6E8A-48E2-9A2B-1F6CBDE35664}" destId="{17D35CF5-6FDA-462A-B6B5-4FA000379F97}" srcOrd="0" destOrd="0" parTransId="{D58EECC5-307B-48D7-BF02-D427BCAE1C33}" sibTransId="{6ABC80A3-ADD2-4C39-A994-C6C384F6761E}"/>
    <dgm:cxn modelId="{E2F5799E-AB53-4B0C-937C-9EA6ABFD5ED2}" type="presOf" srcId="{41D0C0CF-F92F-4A2D-85D0-E7BFD52C5D8F}" destId="{A2F446AF-5BB6-4084-A41B-1FD0121C6E16}" srcOrd="0" destOrd="0" presId="urn:microsoft.com/office/officeart/2018/2/layout/IconVerticalSolidList"/>
    <dgm:cxn modelId="{FDDC84D1-DD8D-42C4-93D4-CF177133BFFA}" type="presOf" srcId="{2BE1A6B9-0F11-4280-9829-605FB79AF1DB}" destId="{BF707A39-1D83-4EC6-AB61-77981BC48C78}" srcOrd="0" destOrd="0" presId="urn:microsoft.com/office/officeart/2018/2/layout/IconVerticalSolidList"/>
    <dgm:cxn modelId="{A73111D2-97CE-4737-8B73-79E6EF37F9BB}" type="presOf" srcId="{EE320E49-0EC4-4900-A7B8-F6E3BD1E0FB1}" destId="{BAD32CF7-F965-4E9B-9310-70700E132BA8}" srcOrd="0" destOrd="0" presId="urn:microsoft.com/office/officeart/2018/2/layout/IconVerticalSolidList"/>
    <dgm:cxn modelId="{B97887DB-A9BF-4510-A81F-60C2208DB01C}" srcId="{41D0C0CF-F92F-4A2D-85D0-E7BFD52C5D8F}" destId="{0AD87B50-7A3A-4894-BAE2-051C25F85853}" srcOrd="0" destOrd="0" parTransId="{DFF33B84-8A93-45DE-A817-D58ED2371CDB}" sibTransId="{1800DF2C-CB10-4C8C-BFE3-B927A535B665}"/>
    <dgm:cxn modelId="{75A120E3-279D-4916-8B55-1A4BF09C94F1}" srcId="{D236789A-0ADF-4F3F-A98E-376EF2F922EA}" destId="{EE320E49-0EC4-4900-A7B8-F6E3BD1E0FB1}" srcOrd="1" destOrd="0" parTransId="{AB7A5F69-C110-442F-ABFD-8A109BDBFDEC}" sibTransId="{0E0D037E-3BFD-4E61-A097-1C29ECA515D3}"/>
    <dgm:cxn modelId="{486568EA-13A1-471A-B583-6AE31B01674F}" srcId="{2BE1A6B9-0F11-4280-9829-605FB79AF1DB}" destId="{C4A48AEB-DDAA-41A0-A816-837EDFF62351}" srcOrd="0" destOrd="0" parTransId="{301321E5-1764-4D29-9509-DB8730E8633B}" sibTransId="{48F53503-260D-479B-A46A-99A53F166235}"/>
    <dgm:cxn modelId="{E63453FF-DCA2-4B80-904C-1867268169F3}" type="presOf" srcId="{76AAA217-A695-4060-829E-A1E723A02B38}" destId="{464FDA9E-ADBE-4184-8B0D-1C0FE8D5EBCC}" srcOrd="0" destOrd="0" presId="urn:microsoft.com/office/officeart/2018/2/layout/IconVerticalSolidList"/>
    <dgm:cxn modelId="{48D4A993-FFF9-44EF-B7F7-F856DBAF6140}" type="presParOf" srcId="{7ACD562B-4C3D-42DF-B868-40881F2072D8}" destId="{396F5CD0-C130-4AC7-A9EC-C2B141859380}" srcOrd="0" destOrd="0" presId="urn:microsoft.com/office/officeart/2018/2/layout/IconVerticalSolidList"/>
    <dgm:cxn modelId="{28FE7ABE-9E6A-4BC6-8D8A-89CF0DCD287F}" type="presParOf" srcId="{396F5CD0-C130-4AC7-A9EC-C2B141859380}" destId="{FDD03D2E-EF34-49AB-905D-DDF0D01CCA15}" srcOrd="0" destOrd="0" presId="urn:microsoft.com/office/officeart/2018/2/layout/IconVerticalSolidList"/>
    <dgm:cxn modelId="{1D37CB9D-CEC3-4E2B-9942-522CFD527BBF}" type="presParOf" srcId="{396F5CD0-C130-4AC7-A9EC-C2B141859380}" destId="{C87FB9CC-C46C-41CB-AD15-06BE67D15606}" srcOrd="1" destOrd="0" presId="urn:microsoft.com/office/officeart/2018/2/layout/IconVerticalSolidList"/>
    <dgm:cxn modelId="{DFF0C6D3-8E9B-462F-96BA-806DCC83D7B6}" type="presParOf" srcId="{396F5CD0-C130-4AC7-A9EC-C2B141859380}" destId="{ABB2D19B-EEE5-4AEA-AD36-2DAEF846668B}" srcOrd="2" destOrd="0" presId="urn:microsoft.com/office/officeart/2018/2/layout/IconVerticalSolidList"/>
    <dgm:cxn modelId="{DA536E84-C613-4FFC-9408-17499751F32E}" type="presParOf" srcId="{396F5CD0-C130-4AC7-A9EC-C2B141859380}" destId="{A2F446AF-5BB6-4084-A41B-1FD0121C6E16}" srcOrd="3" destOrd="0" presId="urn:microsoft.com/office/officeart/2018/2/layout/IconVerticalSolidList"/>
    <dgm:cxn modelId="{5E3E3C26-C799-4416-86B2-8983F17D97A0}" type="presParOf" srcId="{396F5CD0-C130-4AC7-A9EC-C2B141859380}" destId="{00152FF3-0223-4B1B-A156-F6ADC5600DE5}" srcOrd="4" destOrd="0" presId="urn:microsoft.com/office/officeart/2018/2/layout/IconVerticalSolidList"/>
    <dgm:cxn modelId="{50B5867E-8937-4CDB-A558-293E5E81A3B0}" type="presParOf" srcId="{7ACD562B-4C3D-42DF-B868-40881F2072D8}" destId="{0FFF4CCD-6DC1-4D94-946B-50C696099CFF}" srcOrd="1" destOrd="0" presId="urn:microsoft.com/office/officeart/2018/2/layout/IconVerticalSolidList"/>
    <dgm:cxn modelId="{38B0EEDC-2EF9-45F3-8AA7-8F04D0B1517B}" type="presParOf" srcId="{7ACD562B-4C3D-42DF-B868-40881F2072D8}" destId="{C1926EF5-6518-4278-BF03-AE01999C6A47}" srcOrd="2" destOrd="0" presId="urn:microsoft.com/office/officeart/2018/2/layout/IconVerticalSolidList"/>
    <dgm:cxn modelId="{9341C2C7-0990-4A86-A7D1-2877787DB28B}" type="presParOf" srcId="{C1926EF5-6518-4278-BF03-AE01999C6A47}" destId="{D69B5F88-7CBF-4207-A3E9-D76AB4937E42}" srcOrd="0" destOrd="0" presId="urn:microsoft.com/office/officeart/2018/2/layout/IconVerticalSolidList"/>
    <dgm:cxn modelId="{D1B57E58-DD22-4F86-94DD-1B9D1C890533}" type="presParOf" srcId="{C1926EF5-6518-4278-BF03-AE01999C6A47}" destId="{64D1A3EB-72A4-44C6-90BB-2A48C83A19FD}" srcOrd="1" destOrd="0" presId="urn:microsoft.com/office/officeart/2018/2/layout/IconVerticalSolidList"/>
    <dgm:cxn modelId="{4BF1C066-D3D6-4271-9D87-4E0A898FA9A6}" type="presParOf" srcId="{C1926EF5-6518-4278-BF03-AE01999C6A47}" destId="{6B5DFA2B-63B3-4202-8705-696606963A6E}" srcOrd="2" destOrd="0" presId="urn:microsoft.com/office/officeart/2018/2/layout/IconVerticalSolidList"/>
    <dgm:cxn modelId="{36B967FE-5561-450C-9C9E-299CE7C2D118}" type="presParOf" srcId="{C1926EF5-6518-4278-BF03-AE01999C6A47}" destId="{BAD32CF7-F965-4E9B-9310-70700E132BA8}" srcOrd="3" destOrd="0" presId="urn:microsoft.com/office/officeart/2018/2/layout/IconVerticalSolidList"/>
    <dgm:cxn modelId="{4F064EC2-DA6F-404F-8A7C-845BD6D65B9F}" type="presParOf" srcId="{C1926EF5-6518-4278-BF03-AE01999C6A47}" destId="{D8E02DC1-B710-46CF-B85F-AC5FE8A402A9}" srcOrd="4" destOrd="0" presId="urn:microsoft.com/office/officeart/2018/2/layout/IconVerticalSolidList"/>
    <dgm:cxn modelId="{634CC117-19B6-4F23-A38C-14C395F1CC59}" type="presParOf" srcId="{7ACD562B-4C3D-42DF-B868-40881F2072D8}" destId="{8F9A8030-0003-4CE2-86D6-B8ABF63850D9}" srcOrd="3" destOrd="0" presId="urn:microsoft.com/office/officeart/2018/2/layout/IconVerticalSolidList"/>
    <dgm:cxn modelId="{B5360967-6489-4288-A835-91872FF75F22}" type="presParOf" srcId="{7ACD562B-4C3D-42DF-B868-40881F2072D8}" destId="{E7888795-0836-471D-9FB4-EC762896D84C}" srcOrd="4" destOrd="0" presId="urn:microsoft.com/office/officeart/2018/2/layout/IconVerticalSolidList"/>
    <dgm:cxn modelId="{E7586E28-1B8E-4FAA-A321-7BB31B34C884}" type="presParOf" srcId="{E7888795-0836-471D-9FB4-EC762896D84C}" destId="{134EC268-1A52-476A-AB8B-447BC6547086}" srcOrd="0" destOrd="0" presId="urn:microsoft.com/office/officeart/2018/2/layout/IconVerticalSolidList"/>
    <dgm:cxn modelId="{95FB998F-2751-4684-BAF4-70DBB80EC59D}" type="presParOf" srcId="{E7888795-0836-471D-9FB4-EC762896D84C}" destId="{5996940A-18F3-44BF-AF16-3BC4579C983F}" srcOrd="1" destOrd="0" presId="urn:microsoft.com/office/officeart/2018/2/layout/IconVerticalSolidList"/>
    <dgm:cxn modelId="{85BBE3E7-44F6-42FC-9F96-AA925D796226}" type="presParOf" srcId="{E7888795-0836-471D-9FB4-EC762896D84C}" destId="{BC337143-51DC-4A44-A717-38B82FF3BDC7}" srcOrd="2" destOrd="0" presId="urn:microsoft.com/office/officeart/2018/2/layout/IconVerticalSolidList"/>
    <dgm:cxn modelId="{47151C10-A9D3-44E3-BF5D-34770240965A}" type="presParOf" srcId="{E7888795-0836-471D-9FB4-EC762896D84C}" destId="{464FDA9E-ADBE-4184-8B0D-1C0FE8D5EBCC}" srcOrd="3" destOrd="0" presId="urn:microsoft.com/office/officeart/2018/2/layout/IconVerticalSolidList"/>
    <dgm:cxn modelId="{93095E7F-7528-4A13-A888-BECABD4DE5EB}" type="presParOf" srcId="{E7888795-0836-471D-9FB4-EC762896D84C}" destId="{B667CF50-FDDD-4BF8-B63D-383878E57FF3}" srcOrd="4" destOrd="0" presId="urn:microsoft.com/office/officeart/2018/2/layout/IconVerticalSolidList"/>
    <dgm:cxn modelId="{F25966D9-FEA9-42C5-99B2-978C15DF4CB9}" type="presParOf" srcId="{7ACD562B-4C3D-42DF-B868-40881F2072D8}" destId="{E93DD9BD-13E0-4705-8B52-81ADFB53FAB0}" srcOrd="5" destOrd="0" presId="urn:microsoft.com/office/officeart/2018/2/layout/IconVerticalSolidList"/>
    <dgm:cxn modelId="{3E8D7CF7-80C4-4FC3-8BC4-01FFD2DA967D}" type="presParOf" srcId="{7ACD562B-4C3D-42DF-B868-40881F2072D8}" destId="{13D7E657-411C-40DB-869A-FABE22952919}" srcOrd="6" destOrd="0" presId="urn:microsoft.com/office/officeart/2018/2/layout/IconVerticalSolidList"/>
    <dgm:cxn modelId="{D0FCB356-1626-4601-92C5-57E5B7DCD03D}" type="presParOf" srcId="{13D7E657-411C-40DB-869A-FABE22952919}" destId="{E5F81D82-B1B4-441A-9611-8D0243C01AE2}" srcOrd="0" destOrd="0" presId="urn:microsoft.com/office/officeart/2018/2/layout/IconVerticalSolidList"/>
    <dgm:cxn modelId="{0B54F56F-6530-4FC4-A5F8-A090C30EF18F}" type="presParOf" srcId="{13D7E657-411C-40DB-869A-FABE22952919}" destId="{F0A2AFC2-01C4-4313-8A10-78AB4B98BEEF}" srcOrd="1" destOrd="0" presId="urn:microsoft.com/office/officeart/2018/2/layout/IconVerticalSolidList"/>
    <dgm:cxn modelId="{FE37F611-B227-4D02-AACD-22F72B25B06D}" type="presParOf" srcId="{13D7E657-411C-40DB-869A-FABE22952919}" destId="{C75BDA3E-CACC-4B31-BF47-276B409EB5FE}" srcOrd="2" destOrd="0" presId="urn:microsoft.com/office/officeart/2018/2/layout/IconVerticalSolidList"/>
    <dgm:cxn modelId="{EFE51BF4-3756-4EB9-9EE0-CCC81B087856}" type="presParOf" srcId="{13D7E657-411C-40DB-869A-FABE22952919}" destId="{BF707A39-1D83-4EC6-AB61-77981BC48C78}" srcOrd="3" destOrd="0" presId="urn:microsoft.com/office/officeart/2018/2/layout/IconVerticalSolidList"/>
    <dgm:cxn modelId="{E2A92D57-4285-4BC5-85EA-61C3A543F90E}" type="presParOf" srcId="{13D7E657-411C-40DB-869A-FABE22952919}" destId="{183885E9-B98A-499D-B333-CD303B09006F}" srcOrd="4" destOrd="0" presId="urn:microsoft.com/office/officeart/2018/2/layout/IconVerticalSolidList"/>
    <dgm:cxn modelId="{E3BF82D0-F269-47D6-B87C-F8FA41B75662}" type="presParOf" srcId="{7ACD562B-4C3D-42DF-B868-40881F2072D8}" destId="{B95AC360-D547-40BF-8348-8A9E04DC523E}" srcOrd="7" destOrd="0" presId="urn:microsoft.com/office/officeart/2018/2/layout/IconVerticalSolidList"/>
    <dgm:cxn modelId="{9C8BDF51-FC37-4DF0-8AA0-F52A47E908EB}" type="presParOf" srcId="{7ACD562B-4C3D-42DF-B868-40881F2072D8}" destId="{C497C5F0-C143-4017-AF77-9F76523349B2}" srcOrd="8" destOrd="0" presId="urn:microsoft.com/office/officeart/2018/2/layout/IconVerticalSolidList"/>
    <dgm:cxn modelId="{AF02BD4A-FE25-42F2-A048-C471B6B79363}" type="presParOf" srcId="{C497C5F0-C143-4017-AF77-9F76523349B2}" destId="{878FD017-F723-4100-A0D9-1C46346481F1}" srcOrd="0" destOrd="0" presId="urn:microsoft.com/office/officeart/2018/2/layout/IconVerticalSolidList"/>
    <dgm:cxn modelId="{495C027B-7686-4B38-8BD2-00B7C27FB963}" type="presParOf" srcId="{C497C5F0-C143-4017-AF77-9F76523349B2}" destId="{A81535B8-DF60-4642-957E-C23E209D6FD3}" srcOrd="1" destOrd="0" presId="urn:microsoft.com/office/officeart/2018/2/layout/IconVerticalSolidList"/>
    <dgm:cxn modelId="{BBA3317C-962B-449B-A8C2-440E67737972}" type="presParOf" srcId="{C497C5F0-C143-4017-AF77-9F76523349B2}" destId="{20A63CEC-824D-4C48-B798-53B055541D25}" srcOrd="2" destOrd="0" presId="urn:microsoft.com/office/officeart/2018/2/layout/IconVerticalSolidList"/>
    <dgm:cxn modelId="{2FBBDD21-ECEA-4EC6-BC8A-DEEC0E3B7E2E}" type="presParOf" srcId="{C497C5F0-C143-4017-AF77-9F76523349B2}" destId="{29D787ED-583C-49C2-A1B0-3ABFB3363899}" srcOrd="3" destOrd="0" presId="urn:microsoft.com/office/officeart/2018/2/layout/IconVerticalSolidList"/>
    <dgm:cxn modelId="{2139C33E-DA68-48F3-A5E9-7139C4C988FA}" type="presParOf" srcId="{C497C5F0-C143-4017-AF77-9F76523349B2}" destId="{537C88AF-4C58-4974-8335-14DBF382229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6328FE-A492-42E0-B733-2E65EAD8AFD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D21DEA7-4A45-481D-8F20-14BC026F0513}">
      <dgm:prSet/>
      <dgm:spPr/>
      <dgm:t>
        <a:bodyPr/>
        <a:lstStyle/>
        <a:p>
          <a:pPr>
            <a:defRPr cap="all"/>
          </a:pPr>
          <a:r>
            <a:rPr lang="en-US" b="1" dirty="0">
              <a:solidFill>
                <a:srgbClr val="FF0000"/>
              </a:solidFill>
            </a:rPr>
            <a:t>top</a:t>
          </a:r>
          <a:r>
            <a:rPr lang="en-US" dirty="0"/>
            <a:t>: Monitor system processes and resource usage.</a:t>
          </a:r>
        </a:p>
      </dgm:t>
    </dgm:pt>
    <dgm:pt modelId="{A953FAA4-3309-4838-960A-F4ED7FE59DD5}" type="parTrans" cxnId="{88E7DD1B-DDEF-42D0-ACDC-26FBCF3DBC5D}">
      <dgm:prSet/>
      <dgm:spPr/>
      <dgm:t>
        <a:bodyPr/>
        <a:lstStyle/>
        <a:p>
          <a:endParaRPr lang="en-US"/>
        </a:p>
      </dgm:t>
    </dgm:pt>
    <dgm:pt modelId="{1E4B7115-9992-480E-A48D-C8E531D8A01E}" type="sibTrans" cxnId="{88E7DD1B-DDEF-42D0-ACDC-26FBCF3DBC5D}">
      <dgm:prSet/>
      <dgm:spPr/>
      <dgm:t>
        <a:bodyPr/>
        <a:lstStyle/>
        <a:p>
          <a:endParaRPr lang="en-US"/>
        </a:p>
      </dgm:t>
    </dgm:pt>
    <dgm:pt modelId="{BF9910BC-95D2-476F-9729-EC6F91690FB5}">
      <dgm:prSet/>
      <dgm:spPr/>
      <dgm:t>
        <a:bodyPr/>
        <a:lstStyle/>
        <a:p>
          <a:pPr>
            <a:defRPr cap="all"/>
          </a:pPr>
          <a:r>
            <a:rPr lang="en-US" b="1" dirty="0" err="1">
              <a:solidFill>
                <a:srgbClr val="FF0000"/>
              </a:solidFill>
            </a:rPr>
            <a:t>df</a:t>
          </a:r>
          <a:r>
            <a:rPr lang="en-US" dirty="0"/>
            <a:t>: Display disk space usage.</a:t>
          </a:r>
        </a:p>
      </dgm:t>
    </dgm:pt>
    <dgm:pt modelId="{95D3D88F-0C21-4AAC-9AC2-C20C2B9B9A1B}" type="parTrans" cxnId="{D9920A5C-A050-4E6A-B8CB-AF5129F674A1}">
      <dgm:prSet/>
      <dgm:spPr/>
      <dgm:t>
        <a:bodyPr/>
        <a:lstStyle/>
        <a:p>
          <a:endParaRPr lang="en-US"/>
        </a:p>
      </dgm:t>
    </dgm:pt>
    <dgm:pt modelId="{D8BFE349-AE85-44F4-AE44-205A50A234F2}" type="sibTrans" cxnId="{D9920A5C-A050-4E6A-B8CB-AF5129F674A1}">
      <dgm:prSet/>
      <dgm:spPr/>
      <dgm:t>
        <a:bodyPr/>
        <a:lstStyle/>
        <a:p>
          <a:endParaRPr lang="en-US"/>
        </a:p>
      </dgm:t>
    </dgm:pt>
    <dgm:pt modelId="{F1A84EB6-AA53-424A-B0AF-7D65E3C79C6E}">
      <dgm:prSet/>
      <dgm:spPr/>
      <dgm:t>
        <a:bodyPr/>
        <a:lstStyle/>
        <a:p>
          <a:pPr>
            <a:defRPr cap="all"/>
          </a:pPr>
          <a:r>
            <a:rPr lang="en-US" b="1" dirty="0">
              <a:solidFill>
                <a:srgbClr val="FF0000"/>
              </a:solidFill>
            </a:rPr>
            <a:t>free</a:t>
          </a:r>
          <a:r>
            <a:rPr lang="en-US" dirty="0"/>
            <a:t>: Display memory usage.</a:t>
          </a:r>
        </a:p>
      </dgm:t>
    </dgm:pt>
    <dgm:pt modelId="{234BA288-FF2B-4CBA-A14D-2CBE555F982B}" type="parTrans" cxnId="{5E2CD1BD-2E92-44CD-9BAB-73CC93928CEB}">
      <dgm:prSet/>
      <dgm:spPr/>
      <dgm:t>
        <a:bodyPr/>
        <a:lstStyle/>
        <a:p>
          <a:endParaRPr lang="en-US"/>
        </a:p>
      </dgm:t>
    </dgm:pt>
    <dgm:pt modelId="{3111FB68-6608-4D92-84EE-E3161C29EC70}" type="sibTrans" cxnId="{5E2CD1BD-2E92-44CD-9BAB-73CC93928CEB}">
      <dgm:prSet/>
      <dgm:spPr/>
      <dgm:t>
        <a:bodyPr/>
        <a:lstStyle/>
        <a:p>
          <a:endParaRPr lang="en-US"/>
        </a:p>
      </dgm:t>
    </dgm:pt>
    <dgm:pt modelId="{AB9DFDB8-8180-4B99-BA24-F9D097C583CC}">
      <dgm:prSet/>
      <dgm:spPr/>
      <dgm:t>
        <a:bodyPr/>
        <a:lstStyle/>
        <a:p>
          <a:pPr algn="l">
            <a:defRPr cap="all"/>
          </a:pPr>
          <a:r>
            <a:rPr lang="en-US" b="1" dirty="0" err="1">
              <a:solidFill>
                <a:srgbClr val="FF0000"/>
              </a:solidFill>
            </a:rPr>
            <a:t>uname</a:t>
          </a:r>
          <a:r>
            <a:rPr lang="en-US" dirty="0"/>
            <a:t>: Display system information (e.g., kernel version).</a:t>
          </a:r>
        </a:p>
      </dgm:t>
    </dgm:pt>
    <dgm:pt modelId="{2AF83D4B-4180-4CE8-B0C2-C068A66257F6}" type="parTrans" cxnId="{46B8F51A-D231-41F9-BA4D-BA4E1DB620C1}">
      <dgm:prSet/>
      <dgm:spPr/>
      <dgm:t>
        <a:bodyPr/>
        <a:lstStyle/>
        <a:p>
          <a:endParaRPr lang="en-US"/>
        </a:p>
      </dgm:t>
    </dgm:pt>
    <dgm:pt modelId="{3BC211D6-7613-4571-A3BC-4BB90902FF27}" type="sibTrans" cxnId="{46B8F51A-D231-41F9-BA4D-BA4E1DB620C1}">
      <dgm:prSet/>
      <dgm:spPr/>
      <dgm:t>
        <a:bodyPr/>
        <a:lstStyle/>
        <a:p>
          <a:endParaRPr lang="en-US"/>
        </a:p>
      </dgm:t>
    </dgm:pt>
    <dgm:pt modelId="{E76B3C76-188D-4F64-952F-56DC8663426F}" type="pres">
      <dgm:prSet presAssocID="{5C6328FE-A492-42E0-B733-2E65EAD8AFDE}" presName="root" presStyleCnt="0">
        <dgm:presLayoutVars>
          <dgm:dir/>
          <dgm:resizeHandles val="exact"/>
        </dgm:presLayoutVars>
      </dgm:prSet>
      <dgm:spPr/>
    </dgm:pt>
    <dgm:pt modelId="{4F636ED2-6520-4705-BA6E-00BCC8146BF9}" type="pres">
      <dgm:prSet presAssocID="{CD21DEA7-4A45-481D-8F20-14BC026F0513}" presName="compNode" presStyleCnt="0"/>
      <dgm:spPr/>
    </dgm:pt>
    <dgm:pt modelId="{FA1215BB-5637-4AB7-8B5A-FCAC46511720}" type="pres">
      <dgm:prSet presAssocID="{CD21DEA7-4A45-481D-8F20-14BC026F051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19068D9-E3D9-4EFD-B777-7A6502C0AC3C}" type="pres">
      <dgm:prSet presAssocID="{CD21DEA7-4A45-481D-8F20-14BC026F051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CA34B9A-95A0-47C8-B87A-1A30728A9E48}" type="pres">
      <dgm:prSet presAssocID="{CD21DEA7-4A45-481D-8F20-14BC026F0513}" presName="spaceRect" presStyleCnt="0"/>
      <dgm:spPr/>
    </dgm:pt>
    <dgm:pt modelId="{D90B7B1B-1884-44E3-9B2E-B934C8B9B89E}" type="pres">
      <dgm:prSet presAssocID="{CD21DEA7-4A45-481D-8F20-14BC026F0513}" presName="textRect" presStyleLbl="revTx" presStyleIdx="0" presStyleCnt="4">
        <dgm:presLayoutVars>
          <dgm:chMax val="1"/>
          <dgm:chPref val="1"/>
        </dgm:presLayoutVars>
      </dgm:prSet>
      <dgm:spPr/>
    </dgm:pt>
    <dgm:pt modelId="{FC05D931-20B3-43CB-BFDD-291D3847DFE5}" type="pres">
      <dgm:prSet presAssocID="{1E4B7115-9992-480E-A48D-C8E531D8A01E}" presName="sibTrans" presStyleCnt="0"/>
      <dgm:spPr/>
    </dgm:pt>
    <dgm:pt modelId="{6DC23354-6C2C-474D-BFF9-C9C2720C144E}" type="pres">
      <dgm:prSet presAssocID="{BF9910BC-95D2-476F-9729-EC6F91690FB5}" presName="compNode" presStyleCnt="0"/>
      <dgm:spPr/>
    </dgm:pt>
    <dgm:pt modelId="{6100F119-438B-443E-8126-944956C9F164}" type="pres">
      <dgm:prSet presAssocID="{BF9910BC-95D2-476F-9729-EC6F91690FB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BC3B8BF-B13F-4D73-996B-BBF5C49212A7}" type="pres">
      <dgm:prSet presAssocID="{BF9910BC-95D2-476F-9729-EC6F91690F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5F2D1CBE-9E23-42AD-9D8F-50C1AD047683}" type="pres">
      <dgm:prSet presAssocID="{BF9910BC-95D2-476F-9729-EC6F91690FB5}" presName="spaceRect" presStyleCnt="0"/>
      <dgm:spPr/>
    </dgm:pt>
    <dgm:pt modelId="{8D94C250-DF2C-41BC-9E63-582E93198BD6}" type="pres">
      <dgm:prSet presAssocID="{BF9910BC-95D2-476F-9729-EC6F91690FB5}" presName="textRect" presStyleLbl="revTx" presStyleIdx="1" presStyleCnt="4">
        <dgm:presLayoutVars>
          <dgm:chMax val="1"/>
          <dgm:chPref val="1"/>
        </dgm:presLayoutVars>
      </dgm:prSet>
      <dgm:spPr/>
    </dgm:pt>
    <dgm:pt modelId="{524A5AF2-3413-45FA-B8D5-53226E4294B8}" type="pres">
      <dgm:prSet presAssocID="{D8BFE349-AE85-44F4-AE44-205A50A234F2}" presName="sibTrans" presStyleCnt="0"/>
      <dgm:spPr/>
    </dgm:pt>
    <dgm:pt modelId="{61E99F78-7D82-40A9-B1EB-335F400816F1}" type="pres">
      <dgm:prSet presAssocID="{F1A84EB6-AA53-424A-B0AF-7D65E3C79C6E}" presName="compNode" presStyleCnt="0"/>
      <dgm:spPr/>
    </dgm:pt>
    <dgm:pt modelId="{1139558C-0EA3-48BA-96AD-08C0B2231AFC}" type="pres">
      <dgm:prSet presAssocID="{F1A84EB6-AA53-424A-B0AF-7D65E3C79C6E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19BB083-BE7E-4130-9EA9-BF2A1F07F1A3}" type="pres">
      <dgm:prSet presAssocID="{F1A84EB6-AA53-424A-B0AF-7D65E3C79C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A86C780-D5B1-4DA3-8525-C5F4E76EB8C2}" type="pres">
      <dgm:prSet presAssocID="{F1A84EB6-AA53-424A-B0AF-7D65E3C79C6E}" presName="spaceRect" presStyleCnt="0"/>
      <dgm:spPr/>
    </dgm:pt>
    <dgm:pt modelId="{E64317B6-6F51-41A9-A280-FED750D2F83C}" type="pres">
      <dgm:prSet presAssocID="{F1A84EB6-AA53-424A-B0AF-7D65E3C79C6E}" presName="textRect" presStyleLbl="revTx" presStyleIdx="2" presStyleCnt="4">
        <dgm:presLayoutVars>
          <dgm:chMax val="1"/>
          <dgm:chPref val="1"/>
        </dgm:presLayoutVars>
      </dgm:prSet>
      <dgm:spPr/>
    </dgm:pt>
    <dgm:pt modelId="{BCD87F26-59B5-4196-98F2-811A2A5F8B3E}" type="pres">
      <dgm:prSet presAssocID="{3111FB68-6608-4D92-84EE-E3161C29EC70}" presName="sibTrans" presStyleCnt="0"/>
      <dgm:spPr/>
    </dgm:pt>
    <dgm:pt modelId="{306F85D0-D32D-4D42-845F-C5FE3BCA1CCA}" type="pres">
      <dgm:prSet presAssocID="{AB9DFDB8-8180-4B99-BA24-F9D097C583CC}" presName="compNode" presStyleCnt="0"/>
      <dgm:spPr/>
    </dgm:pt>
    <dgm:pt modelId="{EABCBA28-7D20-471D-AE97-AF5D6B1D74AF}" type="pres">
      <dgm:prSet presAssocID="{AB9DFDB8-8180-4B99-BA24-F9D097C583C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1F73FD1-0B0C-451F-8C8E-43EDD522FCD0}" type="pres">
      <dgm:prSet presAssocID="{AB9DFDB8-8180-4B99-BA24-F9D097C583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83D953C6-7171-4E69-B0B8-3D46B4CECB60}" type="pres">
      <dgm:prSet presAssocID="{AB9DFDB8-8180-4B99-BA24-F9D097C583CC}" presName="spaceRect" presStyleCnt="0"/>
      <dgm:spPr/>
    </dgm:pt>
    <dgm:pt modelId="{7FD99D2C-2517-4C7D-A306-AC0840D3328D}" type="pres">
      <dgm:prSet presAssocID="{AB9DFDB8-8180-4B99-BA24-F9D097C583C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1571F07-FE31-44ED-8835-54AD5C09E283}" type="presOf" srcId="{CD21DEA7-4A45-481D-8F20-14BC026F0513}" destId="{D90B7B1B-1884-44E3-9B2E-B934C8B9B89E}" srcOrd="0" destOrd="0" presId="urn:microsoft.com/office/officeart/2018/5/layout/IconLeafLabelList"/>
    <dgm:cxn modelId="{46B8F51A-D231-41F9-BA4D-BA4E1DB620C1}" srcId="{5C6328FE-A492-42E0-B733-2E65EAD8AFDE}" destId="{AB9DFDB8-8180-4B99-BA24-F9D097C583CC}" srcOrd="3" destOrd="0" parTransId="{2AF83D4B-4180-4CE8-B0C2-C068A66257F6}" sibTransId="{3BC211D6-7613-4571-A3BC-4BB90902FF27}"/>
    <dgm:cxn modelId="{88E7DD1B-DDEF-42D0-ACDC-26FBCF3DBC5D}" srcId="{5C6328FE-A492-42E0-B733-2E65EAD8AFDE}" destId="{CD21DEA7-4A45-481D-8F20-14BC026F0513}" srcOrd="0" destOrd="0" parTransId="{A953FAA4-3309-4838-960A-F4ED7FE59DD5}" sibTransId="{1E4B7115-9992-480E-A48D-C8E531D8A01E}"/>
    <dgm:cxn modelId="{532D9E2F-D9E3-43AB-8A0E-A3E957E682F6}" type="presOf" srcId="{AB9DFDB8-8180-4B99-BA24-F9D097C583CC}" destId="{7FD99D2C-2517-4C7D-A306-AC0840D3328D}" srcOrd="0" destOrd="0" presId="urn:microsoft.com/office/officeart/2018/5/layout/IconLeafLabelList"/>
    <dgm:cxn modelId="{D9920A5C-A050-4E6A-B8CB-AF5129F674A1}" srcId="{5C6328FE-A492-42E0-B733-2E65EAD8AFDE}" destId="{BF9910BC-95D2-476F-9729-EC6F91690FB5}" srcOrd="1" destOrd="0" parTransId="{95D3D88F-0C21-4AAC-9AC2-C20C2B9B9A1B}" sibTransId="{D8BFE349-AE85-44F4-AE44-205A50A234F2}"/>
    <dgm:cxn modelId="{BEEDD67F-EABC-4A35-9F3B-95A8D4D69B22}" type="presOf" srcId="{F1A84EB6-AA53-424A-B0AF-7D65E3C79C6E}" destId="{E64317B6-6F51-41A9-A280-FED750D2F83C}" srcOrd="0" destOrd="0" presId="urn:microsoft.com/office/officeart/2018/5/layout/IconLeafLabelList"/>
    <dgm:cxn modelId="{FD323982-254A-442B-90F2-E83B8E8550F6}" type="presOf" srcId="{5C6328FE-A492-42E0-B733-2E65EAD8AFDE}" destId="{E76B3C76-188D-4F64-952F-56DC8663426F}" srcOrd="0" destOrd="0" presId="urn:microsoft.com/office/officeart/2018/5/layout/IconLeafLabelList"/>
    <dgm:cxn modelId="{0F138E98-DF4D-4622-A404-4E22F3676A0F}" type="presOf" srcId="{BF9910BC-95D2-476F-9729-EC6F91690FB5}" destId="{8D94C250-DF2C-41BC-9E63-582E93198BD6}" srcOrd="0" destOrd="0" presId="urn:microsoft.com/office/officeart/2018/5/layout/IconLeafLabelList"/>
    <dgm:cxn modelId="{5E2CD1BD-2E92-44CD-9BAB-73CC93928CEB}" srcId="{5C6328FE-A492-42E0-B733-2E65EAD8AFDE}" destId="{F1A84EB6-AA53-424A-B0AF-7D65E3C79C6E}" srcOrd="2" destOrd="0" parTransId="{234BA288-FF2B-4CBA-A14D-2CBE555F982B}" sibTransId="{3111FB68-6608-4D92-84EE-E3161C29EC70}"/>
    <dgm:cxn modelId="{B67F6ACE-417A-4838-B5E6-74A2438F8155}" type="presParOf" srcId="{E76B3C76-188D-4F64-952F-56DC8663426F}" destId="{4F636ED2-6520-4705-BA6E-00BCC8146BF9}" srcOrd="0" destOrd="0" presId="urn:microsoft.com/office/officeart/2018/5/layout/IconLeafLabelList"/>
    <dgm:cxn modelId="{E13AAF36-85B6-4439-8AFA-44972598CDB0}" type="presParOf" srcId="{4F636ED2-6520-4705-BA6E-00BCC8146BF9}" destId="{FA1215BB-5637-4AB7-8B5A-FCAC46511720}" srcOrd="0" destOrd="0" presId="urn:microsoft.com/office/officeart/2018/5/layout/IconLeafLabelList"/>
    <dgm:cxn modelId="{FDD34F9A-E78D-4468-B0F9-1377931E833A}" type="presParOf" srcId="{4F636ED2-6520-4705-BA6E-00BCC8146BF9}" destId="{D19068D9-E3D9-4EFD-B777-7A6502C0AC3C}" srcOrd="1" destOrd="0" presId="urn:microsoft.com/office/officeart/2018/5/layout/IconLeafLabelList"/>
    <dgm:cxn modelId="{88EEA100-5D10-4718-A7AA-E78561CFC4B5}" type="presParOf" srcId="{4F636ED2-6520-4705-BA6E-00BCC8146BF9}" destId="{FCA34B9A-95A0-47C8-B87A-1A30728A9E48}" srcOrd="2" destOrd="0" presId="urn:microsoft.com/office/officeart/2018/5/layout/IconLeafLabelList"/>
    <dgm:cxn modelId="{0D4D934C-CEA6-4D78-B157-6B1DF47B56BB}" type="presParOf" srcId="{4F636ED2-6520-4705-BA6E-00BCC8146BF9}" destId="{D90B7B1B-1884-44E3-9B2E-B934C8B9B89E}" srcOrd="3" destOrd="0" presId="urn:microsoft.com/office/officeart/2018/5/layout/IconLeafLabelList"/>
    <dgm:cxn modelId="{15B58F0A-147D-40E4-AE89-A24188630A55}" type="presParOf" srcId="{E76B3C76-188D-4F64-952F-56DC8663426F}" destId="{FC05D931-20B3-43CB-BFDD-291D3847DFE5}" srcOrd="1" destOrd="0" presId="urn:microsoft.com/office/officeart/2018/5/layout/IconLeafLabelList"/>
    <dgm:cxn modelId="{2E63E723-9F03-47BA-BAD5-87278CEE5088}" type="presParOf" srcId="{E76B3C76-188D-4F64-952F-56DC8663426F}" destId="{6DC23354-6C2C-474D-BFF9-C9C2720C144E}" srcOrd="2" destOrd="0" presId="urn:microsoft.com/office/officeart/2018/5/layout/IconLeafLabelList"/>
    <dgm:cxn modelId="{850E5DA6-1C84-4FAE-8494-531048A0BA2B}" type="presParOf" srcId="{6DC23354-6C2C-474D-BFF9-C9C2720C144E}" destId="{6100F119-438B-443E-8126-944956C9F164}" srcOrd="0" destOrd="0" presId="urn:microsoft.com/office/officeart/2018/5/layout/IconLeafLabelList"/>
    <dgm:cxn modelId="{B6799101-0177-4435-A03C-34234B733379}" type="presParOf" srcId="{6DC23354-6C2C-474D-BFF9-C9C2720C144E}" destId="{9BC3B8BF-B13F-4D73-996B-BBF5C49212A7}" srcOrd="1" destOrd="0" presId="urn:microsoft.com/office/officeart/2018/5/layout/IconLeafLabelList"/>
    <dgm:cxn modelId="{58CEE90C-85B1-4503-AFAE-060C186A8237}" type="presParOf" srcId="{6DC23354-6C2C-474D-BFF9-C9C2720C144E}" destId="{5F2D1CBE-9E23-42AD-9D8F-50C1AD047683}" srcOrd="2" destOrd="0" presId="urn:microsoft.com/office/officeart/2018/5/layout/IconLeafLabelList"/>
    <dgm:cxn modelId="{7EC3DD51-75E2-4203-A86B-AC1A541EEE08}" type="presParOf" srcId="{6DC23354-6C2C-474D-BFF9-C9C2720C144E}" destId="{8D94C250-DF2C-41BC-9E63-582E93198BD6}" srcOrd="3" destOrd="0" presId="urn:microsoft.com/office/officeart/2018/5/layout/IconLeafLabelList"/>
    <dgm:cxn modelId="{D8FB4929-A52D-4BC4-AE80-7B9B50FFD29F}" type="presParOf" srcId="{E76B3C76-188D-4F64-952F-56DC8663426F}" destId="{524A5AF2-3413-45FA-B8D5-53226E4294B8}" srcOrd="3" destOrd="0" presId="urn:microsoft.com/office/officeart/2018/5/layout/IconLeafLabelList"/>
    <dgm:cxn modelId="{F31C5AB6-6310-4D4D-BE20-B49CFBBCD759}" type="presParOf" srcId="{E76B3C76-188D-4F64-952F-56DC8663426F}" destId="{61E99F78-7D82-40A9-B1EB-335F400816F1}" srcOrd="4" destOrd="0" presId="urn:microsoft.com/office/officeart/2018/5/layout/IconLeafLabelList"/>
    <dgm:cxn modelId="{6E8D1450-E262-4933-9C55-C89DEC7D8725}" type="presParOf" srcId="{61E99F78-7D82-40A9-B1EB-335F400816F1}" destId="{1139558C-0EA3-48BA-96AD-08C0B2231AFC}" srcOrd="0" destOrd="0" presId="urn:microsoft.com/office/officeart/2018/5/layout/IconLeafLabelList"/>
    <dgm:cxn modelId="{4077B890-FEA1-4863-B158-F48C7F320E8C}" type="presParOf" srcId="{61E99F78-7D82-40A9-B1EB-335F400816F1}" destId="{B19BB083-BE7E-4130-9EA9-BF2A1F07F1A3}" srcOrd="1" destOrd="0" presId="urn:microsoft.com/office/officeart/2018/5/layout/IconLeafLabelList"/>
    <dgm:cxn modelId="{24C3FC83-41AB-4D00-92E1-4692D9DD8050}" type="presParOf" srcId="{61E99F78-7D82-40A9-B1EB-335F400816F1}" destId="{CA86C780-D5B1-4DA3-8525-C5F4E76EB8C2}" srcOrd="2" destOrd="0" presId="urn:microsoft.com/office/officeart/2018/5/layout/IconLeafLabelList"/>
    <dgm:cxn modelId="{B4F99E2D-824E-4AE8-97E1-36D28450BB27}" type="presParOf" srcId="{61E99F78-7D82-40A9-B1EB-335F400816F1}" destId="{E64317B6-6F51-41A9-A280-FED750D2F83C}" srcOrd="3" destOrd="0" presId="urn:microsoft.com/office/officeart/2018/5/layout/IconLeafLabelList"/>
    <dgm:cxn modelId="{399324E3-C3D6-4FBD-ABB8-0B499ABDE602}" type="presParOf" srcId="{E76B3C76-188D-4F64-952F-56DC8663426F}" destId="{BCD87F26-59B5-4196-98F2-811A2A5F8B3E}" srcOrd="5" destOrd="0" presId="urn:microsoft.com/office/officeart/2018/5/layout/IconLeafLabelList"/>
    <dgm:cxn modelId="{0BF1931A-81AF-4EA4-BD84-C8B3E38EB31F}" type="presParOf" srcId="{E76B3C76-188D-4F64-952F-56DC8663426F}" destId="{306F85D0-D32D-4D42-845F-C5FE3BCA1CCA}" srcOrd="6" destOrd="0" presId="urn:microsoft.com/office/officeart/2018/5/layout/IconLeafLabelList"/>
    <dgm:cxn modelId="{4794E270-DD29-4CAE-B971-C9A90BC54876}" type="presParOf" srcId="{306F85D0-D32D-4D42-845F-C5FE3BCA1CCA}" destId="{EABCBA28-7D20-471D-AE97-AF5D6B1D74AF}" srcOrd="0" destOrd="0" presId="urn:microsoft.com/office/officeart/2018/5/layout/IconLeafLabelList"/>
    <dgm:cxn modelId="{A79FE515-252A-4BF2-869B-CA606051FD3B}" type="presParOf" srcId="{306F85D0-D32D-4D42-845F-C5FE3BCA1CCA}" destId="{01F73FD1-0B0C-451F-8C8E-43EDD522FCD0}" srcOrd="1" destOrd="0" presId="urn:microsoft.com/office/officeart/2018/5/layout/IconLeafLabelList"/>
    <dgm:cxn modelId="{F9634881-B4B4-4C67-BD76-A50D7552A08D}" type="presParOf" srcId="{306F85D0-D32D-4D42-845F-C5FE3BCA1CCA}" destId="{83D953C6-7171-4E69-B0B8-3D46B4CECB60}" srcOrd="2" destOrd="0" presId="urn:microsoft.com/office/officeart/2018/5/layout/IconLeafLabelList"/>
    <dgm:cxn modelId="{16493EB4-0DBD-4054-905E-399A1A8BD5BC}" type="presParOf" srcId="{306F85D0-D32D-4D42-845F-C5FE3BCA1CCA}" destId="{7FD99D2C-2517-4C7D-A306-AC0840D3328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FE61B4-BDFE-4E91-88D1-C4AFB8F6EBE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1090E8A-82D7-4253-98E9-049A5B16DE72}">
      <dgm:prSet/>
      <dgm:spPr/>
      <dgm:t>
        <a:bodyPr/>
        <a:lstStyle/>
        <a:p>
          <a:pPr>
            <a:defRPr cap="all"/>
          </a:pPr>
          <a:r>
            <a:rPr lang="en-US" b="1" dirty="0">
              <a:solidFill>
                <a:srgbClr val="FF0000"/>
              </a:solidFill>
            </a:rPr>
            <a:t>ping</a:t>
          </a:r>
          <a:r>
            <a:rPr lang="en-US" dirty="0"/>
            <a:t>: Test network connectivity.</a:t>
          </a:r>
        </a:p>
      </dgm:t>
    </dgm:pt>
    <dgm:pt modelId="{989F0E5C-0F5A-4B83-8B23-71CB44567C02}" type="parTrans" cxnId="{1BF28FE0-D8BB-476E-8A9A-95951457F993}">
      <dgm:prSet/>
      <dgm:spPr/>
      <dgm:t>
        <a:bodyPr/>
        <a:lstStyle/>
        <a:p>
          <a:endParaRPr lang="en-US"/>
        </a:p>
      </dgm:t>
    </dgm:pt>
    <dgm:pt modelId="{BAE8AE29-89EA-4D02-B40F-CB6068622D06}" type="sibTrans" cxnId="{1BF28FE0-D8BB-476E-8A9A-95951457F993}">
      <dgm:prSet/>
      <dgm:spPr/>
      <dgm:t>
        <a:bodyPr/>
        <a:lstStyle/>
        <a:p>
          <a:endParaRPr lang="en-US"/>
        </a:p>
      </dgm:t>
    </dgm:pt>
    <dgm:pt modelId="{3BC9AB61-C4C6-4EFA-A609-2E257387CFF0}">
      <dgm:prSet/>
      <dgm:spPr/>
      <dgm:t>
        <a:bodyPr/>
        <a:lstStyle/>
        <a:p>
          <a:pPr>
            <a:defRPr cap="all"/>
          </a:pPr>
          <a:r>
            <a:rPr lang="en-US" b="1" dirty="0" err="1">
              <a:solidFill>
                <a:srgbClr val="FF0000"/>
              </a:solidFill>
            </a:rPr>
            <a:t>iPconfig</a:t>
          </a:r>
          <a:r>
            <a:rPr lang="en-US" dirty="0"/>
            <a:t> : Display network interfaces information.</a:t>
          </a:r>
        </a:p>
      </dgm:t>
    </dgm:pt>
    <dgm:pt modelId="{9A818872-5E72-46AE-9D44-57E24A565D12}" type="parTrans" cxnId="{6958693F-8AD3-417B-A2CE-77EC52FF22E0}">
      <dgm:prSet/>
      <dgm:spPr/>
      <dgm:t>
        <a:bodyPr/>
        <a:lstStyle/>
        <a:p>
          <a:endParaRPr lang="en-US"/>
        </a:p>
      </dgm:t>
    </dgm:pt>
    <dgm:pt modelId="{E8320E07-6840-42F0-8318-A0F29E386485}" type="sibTrans" cxnId="{6958693F-8AD3-417B-A2CE-77EC52FF22E0}">
      <dgm:prSet/>
      <dgm:spPr/>
      <dgm:t>
        <a:bodyPr/>
        <a:lstStyle/>
        <a:p>
          <a:endParaRPr lang="en-US"/>
        </a:p>
      </dgm:t>
    </dgm:pt>
    <dgm:pt modelId="{3C45EE27-1E29-488C-B4C1-A6D9FE64B279}">
      <dgm:prSet/>
      <dgm:spPr/>
      <dgm:t>
        <a:bodyPr/>
        <a:lstStyle/>
        <a:p>
          <a:pPr>
            <a:defRPr cap="all"/>
          </a:pPr>
          <a:r>
            <a:rPr lang="en-US" b="1" dirty="0" err="1">
              <a:solidFill>
                <a:srgbClr val="FF0000"/>
              </a:solidFill>
            </a:rPr>
            <a:t>ssh</a:t>
          </a:r>
          <a:r>
            <a:rPr lang="en-US" dirty="0"/>
            <a:t>: Secure Shell - connect to remote machines securely.</a:t>
          </a:r>
        </a:p>
      </dgm:t>
    </dgm:pt>
    <dgm:pt modelId="{023CAD6B-1099-4C5F-8281-693A66A91A6C}" type="parTrans" cxnId="{B7210D2F-FD55-4B64-9689-F89DC0BB8251}">
      <dgm:prSet/>
      <dgm:spPr/>
      <dgm:t>
        <a:bodyPr/>
        <a:lstStyle/>
        <a:p>
          <a:endParaRPr lang="en-US"/>
        </a:p>
      </dgm:t>
    </dgm:pt>
    <dgm:pt modelId="{BD4F1617-5E8D-40AA-BCD8-2314C9EEE1F7}" type="sibTrans" cxnId="{B7210D2F-FD55-4B64-9689-F89DC0BB8251}">
      <dgm:prSet/>
      <dgm:spPr/>
      <dgm:t>
        <a:bodyPr/>
        <a:lstStyle/>
        <a:p>
          <a:endParaRPr lang="en-US"/>
        </a:p>
      </dgm:t>
    </dgm:pt>
    <dgm:pt modelId="{C2A9D217-39C5-45DE-9481-CCB1B506D29C}" type="pres">
      <dgm:prSet presAssocID="{F5FE61B4-BDFE-4E91-88D1-C4AFB8F6EBEC}" presName="root" presStyleCnt="0">
        <dgm:presLayoutVars>
          <dgm:dir/>
          <dgm:resizeHandles val="exact"/>
        </dgm:presLayoutVars>
      </dgm:prSet>
      <dgm:spPr/>
    </dgm:pt>
    <dgm:pt modelId="{C4845002-38CC-41E2-8C01-9F1A4BCD648B}" type="pres">
      <dgm:prSet presAssocID="{E1090E8A-82D7-4253-98E9-049A5B16DE72}" presName="compNode" presStyleCnt="0"/>
      <dgm:spPr/>
    </dgm:pt>
    <dgm:pt modelId="{BD5227C9-AE14-48F2-B8A9-7EE3218B99A3}" type="pres">
      <dgm:prSet presAssocID="{E1090E8A-82D7-4253-98E9-049A5B16DE72}" presName="iconBgRect" presStyleLbl="bgShp" presStyleIdx="0" presStyleCnt="3"/>
      <dgm:spPr/>
    </dgm:pt>
    <dgm:pt modelId="{92ACD281-1F6E-49D5-A5E7-1CC39B38BE26}" type="pres">
      <dgm:prSet presAssocID="{E1090E8A-82D7-4253-98E9-049A5B16DE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tennis"/>
        </a:ext>
      </dgm:extLst>
    </dgm:pt>
    <dgm:pt modelId="{F003B65D-0BA0-4109-9D83-A48EC0470344}" type="pres">
      <dgm:prSet presAssocID="{E1090E8A-82D7-4253-98E9-049A5B16DE72}" presName="spaceRect" presStyleCnt="0"/>
      <dgm:spPr/>
    </dgm:pt>
    <dgm:pt modelId="{5AA41184-D658-49C9-A3C0-1A837C526E9E}" type="pres">
      <dgm:prSet presAssocID="{E1090E8A-82D7-4253-98E9-049A5B16DE72}" presName="textRect" presStyleLbl="revTx" presStyleIdx="0" presStyleCnt="3">
        <dgm:presLayoutVars>
          <dgm:chMax val="1"/>
          <dgm:chPref val="1"/>
        </dgm:presLayoutVars>
      </dgm:prSet>
      <dgm:spPr/>
    </dgm:pt>
    <dgm:pt modelId="{B001A8AC-A2B4-4026-9B79-60A64CE1B353}" type="pres">
      <dgm:prSet presAssocID="{BAE8AE29-89EA-4D02-B40F-CB6068622D06}" presName="sibTrans" presStyleCnt="0"/>
      <dgm:spPr/>
    </dgm:pt>
    <dgm:pt modelId="{4960C0DE-FD63-46A5-80BD-3AED891F4B3B}" type="pres">
      <dgm:prSet presAssocID="{3BC9AB61-C4C6-4EFA-A609-2E257387CFF0}" presName="compNode" presStyleCnt="0"/>
      <dgm:spPr/>
    </dgm:pt>
    <dgm:pt modelId="{7A51ED3D-7A37-46F5-AD00-1CE649ACD9B0}" type="pres">
      <dgm:prSet presAssocID="{3BC9AB61-C4C6-4EFA-A609-2E257387CFF0}" presName="iconBgRect" presStyleLbl="bgShp" presStyleIdx="1" presStyleCnt="3"/>
      <dgm:spPr/>
    </dgm:pt>
    <dgm:pt modelId="{B8390442-5E11-4B8C-B3AD-33A7816F6476}" type="pres">
      <dgm:prSet presAssocID="{3BC9AB61-C4C6-4EFA-A609-2E257387CF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0D1002FC-2BB0-4680-8592-BBE7E11E65B6}" type="pres">
      <dgm:prSet presAssocID="{3BC9AB61-C4C6-4EFA-A609-2E257387CFF0}" presName="spaceRect" presStyleCnt="0"/>
      <dgm:spPr/>
    </dgm:pt>
    <dgm:pt modelId="{4BE378D3-54F8-4A30-86E9-D1593DB3A40A}" type="pres">
      <dgm:prSet presAssocID="{3BC9AB61-C4C6-4EFA-A609-2E257387CFF0}" presName="textRect" presStyleLbl="revTx" presStyleIdx="1" presStyleCnt="3">
        <dgm:presLayoutVars>
          <dgm:chMax val="1"/>
          <dgm:chPref val="1"/>
        </dgm:presLayoutVars>
      </dgm:prSet>
      <dgm:spPr/>
    </dgm:pt>
    <dgm:pt modelId="{9C20644E-AD66-4274-83A1-683B0E6DA1A2}" type="pres">
      <dgm:prSet presAssocID="{E8320E07-6840-42F0-8318-A0F29E386485}" presName="sibTrans" presStyleCnt="0"/>
      <dgm:spPr/>
    </dgm:pt>
    <dgm:pt modelId="{204A11B9-DCCE-48AA-8820-58C0F97C3BC4}" type="pres">
      <dgm:prSet presAssocID="{3C45EE27-1E29-488C-B4C1-A6D9FE64B279}" presName="compNode" presStyleCnt="0"/>
      <dgm:spPr/>
    </dgm:pt>
    <dgm:pt modelId="{45DBA907-DF13-4B15-A9AC-089A4045C3F1}" type="pres">
      <dgm:prSet presAssocID="{3C45EE27-1E29-488C-B4C1-A6D9FE64B279}" presName="iconBgRect" presStyleLbl="bgShp" presStyleIdx="2" presStyleCnt="3"/>
      <dgm:spPr/>
    </dgm:pt>
    <dgm:pt modelId="{70F1FABA-50A9-4F5E-8426-0E6D631BB189}" type="pres">
      <dgm:prSet presAssocID="{3C45EE27-1E29-488C-B4C1-A6D9FE64B2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5ECAFB0-C5F8-4201-918A-6B1C58B2E374}" type="pres">
      <dgm:prSet presAssocID="{3C45EE27-1E29-488C-B4C1-A6D9FE64B279}" presName="spaceRect" presStyleCnt="0"/>
      <dgm:spPr/>
    </dgm:pt>
    <dgm:pt modelId="{B7222F05-133B-466F-8F2D-BE73CBABE032}" type="pres">
      <dgm:prSet presAssocID="{3C45EE27-1E29-488C-B4C1-A6D9FE64B27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7210D2F-FD55-4B64-9689-F89DC0BB8251}" srcId="{F5FE61B4-BDFE-4E91-88D1-C4AFB8F6EBEC}" destId="{3C45EE27-1E29-488C-B4C1-A6D9FE64B279}" srcOrd="2" destOrd="0" parTransId="{023CAD6B-1099-4C5F-8281-693A66A91A6C}" sibTransId="{BD4F1617-5E8D-40AA-BCD8-2314C9EEE1F7}"/>
    <dgm:cxn modelId="{6958693F-8AD3-417B-A2CE-77EC52FF22E0}" srcId="{F5FE61B4-BDFE-4E91-88D1-C4AFB8F6EBEC}" destId="{3BC9AB61-C4C6-4EFA-A609-2E257387CFF0}" srcOrd="1" destOrd="0" parTransId="{9A818872-5E72-46AE-9D44-57E24A565D12}" sibTransId="{E8320E07-6840-42F0-8318-A0F29E386485}"/>
    <dgm:cxn modelId="{D403EC48-17F2-4F0C-9981-760531B96285}" type="presOf" srcId="{3C45EE27-1E29-488C-B4C1-A6D9FE64B279}" destId="{B7222F05-133B-466F-8F2D-BE73CBABE032}" srcOrd="0" destOrd="0" presId="urn:microsoft.com/office/officeart/2018/5/layout/IconCircleLabelList"/>
    <dgm:cxn modelId="{58E2017E-449A-440A-9E70-F507E9D74554}" type="presOf" srcId="{E1090E8A-82D7-4253-98E9-049A5B16DE72}" destId="{5AA41184-D658-49C9-A3C0-1A837C526E9E}" srcOrd="0" destOrd="0" presId="urn:microsoft.com/office/officeart/2018/5/layout/IconCircleLabelList"/>
    <dgm:cxn modelId="{044598BE-DF6E-42FE-9FDC-B4A34FA1FC1C}" type="presOf" srcId="{F5FE61B4-BDFE-4E91-88D1-C4AFB8F6EBEC}" destId="{C2A9D217-39C5-45DE-9481-CCB1B506D29C}" srcOrd="0" destOrd="0" presId="urn:microsoft.com/office/officeart/2018/5/layout/IconCircleLabelList"/>
    <dgm:cxn modelId="{8443D5C2-6D33-4D5D-A587-94E3CCA91A93}" type="presOf" srcId="{3BC9AB61-C4C6-4EFA-A609-2E257387CFF0}" destId="{4BE378D3-54F8-4A30-86E9-D1593DB3A40A}" srcOrd="0" destOrd="0" presId="urn:microsoft.com/office/officeart/2018/5/layout/IconCircleLabelList"/>
    <dgm:cxn modelId="{1BF28FE0-D8BB-476E-8A9A-95951457F993}" srcId="{F5FE61B4-BDFE-4E91-88D1-C4AFB8F6EBEC}" destId="{E1090E8A-82D7-4253-98E9-049A5B16DE72}" srcOrd="0" destOrd="0" parTransId="{989F0E5C-0F5A-4B83-8B23-71CB44567C02}" sibTransId="{BAE8AE29-89EA-4D02-B40F-CB6068622D06}"/>
    <dgm:cxn modelId="{10514734-78E7-429A-A085-1BF1DDCB53D9}" type="presParOf" srcId="{C2A9D217-39C5-45DE-9481-CCB1B506D29C}" destId="{C4845002-38CC-41E2-8C01-9F1A4BCD648B}" srcOrd="0" destOrd="0" presId="urn:microsoft.com/office/officeart/2018/5/layout/IconCircleLabelList"/>
    <dgm:cxn modelId="{D7B385FB-DC6F-49A2-B211-08D4FD4F8D17}" type="presParOf" srcId="{C4845002-38CC-41E2-8C01-9F1A4BCD648B}" destId="{BD5227C9-AE14-48F2-B8A9-7EE3218B99A3}" srcOrd="0" destOrd="0" presId="urn:microsoft.com/office/officeart/2018/5/layout/IconCircleLabelList"/>
    <dgm:cxn modelId="{D0F48A71-292D-4EF4-A262-415CB8871966}" type="presParOf" srcId="{C4845002-38CC-41E2-8C01-9F1A4BCD648B}" destId="{92ACD281-1F6E-49D5-A5E7-1CC39B38BE26}" srcOrd="1" destOrd="0" presId="urn:microsoft.com/office/officeart/2018/5/layout/IconCircleLabelList"/>
    <dgm:cxn modelId="{9AC83D57-540A-4883-8A7F-413A8CE1E2C2}" type="presParOf" srcId="{C4845002-38CC-41E2-8C01-9F1A4BCD648B}" destId="{F003B65D-0BA0-4109-9D83-A48EC0470344}" srcOrd="2" destOrd="0" presId="urn:microsoft.com/office/officeart/2018/5/layout/IconCircleLabelList"/>
    <dgm:cxn modelId="{F1702D1E-1446-48A5-84A4-BCCDA4E4B476}" type="presParOf" srcId="{C4845002-38CC-41E2-8C01-9F1A4BCD648B}" destId="{5AA41184-D658-49C9-A3C0-1A837C526E9E}" srcOrd="3" destOrd="0" presId="urn:microsoft.com/office/officeart/2018/5/layout/IconCircleLabelList"/>
    <dgm:cxn modelId="{56F2C41D-022E-40C7-B5FC-0FA698AA1598}" type="presParOf" srcId="{C2A9D217-39C5-45DE-9481-CCB1B506D29C}" destId="{B001A8AC-A2B4-4026-9B79-60A64CE1B353}" srcOrd="1" destOrd="0" presId="urn:microsoft.com/office/officeart/2018/5/layout/IconCircleLabelList"/>
    <dgm:cxn modelId="{3A0B98D8-7B72-4226-A529-C13C7F91EE53}" type="presParOf" srcId="{C2A9D217-39C5-45DE-9481-CCB1B506D29C}" destId="{4960C0DE-FD63-46A5-80BD-3AED891F4B3B}" srcOrd="2" destOrd="0" presId="urn:microsoft.com/office/officeart/2018/5/layout/IconCircleLabelList"/>
    <dgm:cxn modelId="{E57F8500-B944-4C99-A53A-1F256DB476DF}" type="presParOf" srcId="{4960C0DE-FD63-46A5-80BD-3AED891F4B3B}" destId="{7A51ED3D-7A37-46F5-AD00-1CE649ACD9B0}" srcOrd="0" destOrd="0" presId="urn:microsoft.com/office/officeart/2018/5/layout/IconCircleLabelList"/>
    <dgm:cxn modelId="{49CB1356-F630-4253-9A7B-448008104E1D}" type="presParOf" srcId="{4960C0DE-FD63-46A5-80BD-3AED891F4B3B}" destId="{B8390442-5E11-4B8C-B3AD-33A7816F6476}" srcOrd="1" destOrd="0" presId="urn:microsoft.com/office/officeart/2018/5/layout/IconCircleLabelList"/>
    <dgm:cxn modelId="{C1C01B70-1E4D-4DA8-9A05-BE5DBFC8ABD2}" type="presParOf" srcId="{4960C0DE-FD63-46A5-80BD-3AED891F4B3B}" destId="{0D1002FC-2BB0-4680-8592-BBE7E11E65B6}" srcOrd="2" destOrd="0" presId="urn:microsoft.com/office/officeart/2018/5/layout/IconCircleLabelList"/>
    <dgm:cxn modelId="{5461D820-1863-496D-8192-AE45BA70C1DC}" type="presParOf" srcId="{4960C0DE-FD63-46A5-80BD-3AED891F4B3B}" destId="{4BE378D3-54F8-4A30-86E9-D1593DB3A40A}" srcOrd="3" destOrd="0" presId="urn:microsoft.com/office/officeart/2018/5/layout/IconCircleLabelList"/>
    <dgm:cxn modelId="{B41D94F3-0A70-4C93-BC90-D3AD34BED297}" type="presParOf" srcId="{C2A9D217-39C5-45DE-9481-CCB1B506D29C}" destId="{9C20644E-AD66-4274-83A1-683B0E6DA1A2}" srcOrd="3" destOrd="0" presId="urn:microsoft.com/office/officeart/2018/5/layout/IconCircleLabelList"/>
    <dgm:cxn modelId="{7B66505A-4C03-4051-ABE6-AD7473EC9B9F}" type="presParOf" srcId="{C2A9D217-39C5-45DE-9481-CCB1B506D29C}" destId="{204A11B9-DCCE-48AA-8820-58C0F97C3BC4}" srcOrd="4" destOrd="0" presId="urn:microsoft.com/office/officeart/2018/5/layout/IconCircleLabelList"/>
    <dgm:cxn modelId="{32746A9F-0894-4C94-A504-D695AAB93D01}" type="presParOf" srcId="{204A11B9-DCCE-48AA-8820-58C0F97C3BC4}" destId="{45DBA907-DF13-4B15-A9AC-089A4045C3F1}" srcOrd="0" destOrd="0" presId="urn:microsoft.com/office/officeart/2018/5/layout/IconCircleLabelList"/>
    <dgm:cxn modelId="{651D1A8E-2644-49B8-9B9A-BD41BE9D92F8}" type="presParOf" srcId="{204A11B9-DCCE-48AA-8820-58C0F97C3BC4}" destId="{70F1FABA-50A9-4F5E-8426-0E6D631BB189}" srcOrd="1" destOrd="0" presId="urn:microsoft.com/office/officeart/2018/5/layout/IconCircleLabelList"/>
    <dgm:cxn modelId="{EAAD5DA6-7592-4AD7-B4FF-4C27747EF98B}" type="presParOf" srcId="{204A11B9-DCCE-48AA-8820-58C0F97C3BC4}" destId="{C5ECAFB0-C5F8-4201-918A-6B1C58B2E374}" srcOrd="2" destOrd="0" presId="urn:microsoft.com/office/officeart/2018/5/layout/IconCircleLabelList"/>
    <dgm:cxn modelId="{ADACF962-DF11-4923-948F-AECE1226E951}" type="presParOf" srcId="{204A11B9-DCCE-48AA-8820-58C0F97C3BC4}" destId="{B7222F05-133B-466F-8F2D-BE73CBABE03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148855-FF55-438B-8372-88A61D510B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CCEF0F-4D57-4F3F-8C3F-E714B8E031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In conclusion, mastering essential command line commands empowers you to efficiently manage your computer, perform complex tasks, and automate processes. Embrace the command line as a powerful tool to enhance your productivity and deepen your understanding of your system.</a:t>
          </a:r>
        </a:p>
      </dgm:t>
    </dgm:pt>
    <dgm:pt modelId="{C6402E8A-9B89-4E85-BDB8-5ECEA4C71D5A}" type="parTrans" cxnId="{6300B371-B478-4D84-91DB-42D196E61876}">
      <dgm:prSet/>
      <dgm:spPr/>
      <dgm:t>
        <a:bodyPr/>
        <a:lstStyle/>
        <a:p>
          <a:endParaRPr lang="en-US"/>
        </a:p>
      </dgm:t>
    </dgm:pt>
    <dgm:pt modelId="{A089DC71-DA8E-496D-8313-0BC514221DB4}" type="sibTrans" cxnId="{6300B371-B478-4D84-91DB-42D196E61876}">
      <dgm:prSet/>
      <dgm:spPr/>
      <dgm:t>
        <a:bodyPr/>
        <a:lstStyle/>
        <a:p>
          <a:endParaRPr lang="en-US"/>
        </a:p>
      </dgm:t>
    </dgm:pt>
    <dgm:pt modelId="{02DB1730-EB98-4C65-BE01-C42B5D6DE5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Thank You!</a:t>
          </a:r>
          <a:endParaRPr lang="en-US" dirty="0"/>
        </a:p>
      </dgm:t>
    </dgm:pt>
    <dgm:pt modelId="{B3B9AA7D-7C8A-47B2-AE3F-7C21C2E597D5}" type="parTrans" cxnId="{FFDBC4FE-B8AD-4D86-BBFC-21CA8B1F5A71}">
      <dgm:prSet/>
      <dgm:spPr/>
      <dgm:t>
        <a:bodyPr/>
        <a:lstStyle/>
        <a:p>
          <a:endParaRPr lang="en-US"/>
        </a:p>
      </dgm:t>
    </dgm:pt>
    <dgm:pt modelId="{200FE0A4-CB74-47C5-9F53-0BC7BB34827A}" type="sibTrans" cxnId="{FFDBC4FE-B8AD-4D86-BBFC-21CA8B1F5A71}">
      <dgm:prSet/>
      <dgm:spPr/>
      <dgm:t>
        <a:bodyPr/>
        <a:lstStyle/>
        <a:p>
          <a:endParaRPr lang="en-US"/>
        </a:p>
      </dgm:t>
    </dgm:pt>
    <dgm:pt modelId="{8A7220BC-12C6-4CAC-8673-514F6B83C89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>
              <a:solidFill>
                <a:srgbClr val="0070C0"/>
              </a:solidFill>
            </a:rPr>
            <a:t>mdoumbia@howard.edu</a:t>
          </a:r>
        </a:p>
      </dgm:t>
    </dgm:pt>
    <dgm:pt modelId="{562A4B41-B9FF-4B7D-BA88-380BFE6E90BB}" type="parTrans" cxnId="{84C54A7B-EABE-48E1-8BF8-D8668B9EFFC9}">
      <dgm:prSet/>
      <dgm:spPr/>
      <dgm:t>
        <a:bodyPr/>
        <a:lstStyle/>
        <a:p>
          <a:endParaRPr lang="en-US"/>
        </a:p>
      </dgm:t>
    </dgm:pt>
    <dgm:pt modelId="{0E15C820-FBCB-4722-993C-089D0B93D3FA}" type="sibTrans" cxnId="{84C54A7B-EABE-48E1-8BF8-D8668B9EFFC9}">
      <dgm:prSet/>
      <dgm:spPr/>
      <dgm:t>
        <a:bodyPr/>
        <a:lstStyle/>
        <a:p>
          <a:endParaRPr lang="en-US"/>
        </a:p>
      </dgm:t>
    </dgm:pt>
    <dgm:pt modelId="{E37F0984-0887-400F-BAEA-085BAFDEB882}" type="pres">
      <dgm:prSet presAssocID="{C5148855-FF55-438B-8372-88A61D510B1B}" presName="root" presStyleCnt="0">
        <dgm:presLayoutVars>
          <dgm:dir/>
          <dgm:resizeHandles val="exact"/>
        </dgm:presLayoutVars>
      </dgm:prSet>
      <dgm:spPr/>
    </dgm:pt>
    <dgm:pt modelId="{65CB009D-3EEE-4B65-A616-788F04C0B4D8}" type="pres">
      <dgm:prSet presAssocID="{21CCEF0F-4D57-4F3F-8C3F-E714B8E03181}" presName="compNode" presStyleCnt="0"/>
      <dgm:spPr/>
    </dgm:pt>
    <dgm:pt modelId="{87825090-6AD5-44E4-89E7-FF0FD905DBF4}" type="pres">
      <dgm:prSet presAssocID="{21CCEF0F-4D57-4F3F-8C3F-E714B8E03181}" presName="bgRect" presStyleLbl="bgShp" presStyleIdx="0" presStyleCnt="3"/>
      <dgm:spPr/>
    </dgm:pt>
    <dgm:pt modelId="{78E0CB1E-4C57-4C55-AA48-1FD60C5ACEF0}" type="pres">
      <dgm:prSet presAssocID="{21CCEF0F-4D57-4F3F-8C3F-E714B8E031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86532AD-00AD-4697-8F7F-4362BE21414C}" type="pres">
      <dgm:prSet presAssocID="{21CCEF0F-4D57-4F3F-8C3F-E714B8E03181}" presName="spaceRect" presStyleCnt="0"/>
      <dgm:spPr/>
    </dgm:pt>
    <dgm:pt modelId="{571BFBE5-31C8-40D5-9D06-6560ADA15CF0}" type="pres">
      <dgm:prSet presAssocID="{21CCEF0F-4D57-4F3F-8C3F-E714B8E03181}" presName="parTx" presStyleLbl="revTx" presStyleIdx="0" presStyleCnt="3">
        <dgm:presLayoutVars>
          <dgm:chMax val="0"/>
          <dgm:chPref val="0"/>
        </dgm:presLayoutVars>
      </dgm:prSet>
      <dgm:spPr/>
    </dgm:pt>
    <dgm:pt modelId="{DA2F6F9D-4E02-4719-8D98-EB7E42F688E3}" type="pres">
      <dgm:prSet presAssocID="{A089DC71-DA8E-496D-8313-0BC514221DB4}" presName="sibTrans" presStyleCnt="0"/>
      <dgm:spPr/>
    </dgm:pt>
    <dgm:pt modelId="{62DBAB22-C1C3-4987-BFBC-9F7E567CEFB9}" type="pres">
      <dgm:prSet presAssocID="{02DB1730-EB98-4C65-BE01-C42B5D6DE550}" presName="compNode" presStyleCnt="0"/>
      <dgm:spPr/>
    </dgm:pt>
    <dgm:pt modelId="{2267F123-A9AE-487F-904A-727E3C9EAF55}" type="pres">
      <dgm:prSet presAssocID="{02DB1730-EB98-4C65-BE01-C42B5D6DE550}" presName="bgRect" presStyleLbl="bgShp" presStyleIdx="1" presStyleCnt="3"/>
      <dgm:spPr/>
    </dgm:pt>
    <dgm:pt modelId="{1B6EB998-8DDE-4169-8361-3C75DF82AE41}" type="pres">
      <dgm:prSet presAssocID="{02DB1730-EB98-4C65-BE01-C42B5D6DE5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glasses Face with Solid Fill"/>
        </a:ext>
      </dgm:extLst>
    </dgm:pt>
    <dgm:pt modelId="{C241F16E-FC37-4DA0-863F-AA86CA104523}" type="pres">
      <dgm:prSet presAssocID="{02DB1730-EB98-4C65-BE01-C42B5D6DE550}" presName="spaceRect" presStyleCnt="0"/>
      <dgm:spPr/>
    </dgm:pt>
    <dgm:pt modelId="{EBF41E7D-BD06-47B0-9EFB-A89AC704E9A8}" type="pres">
      <dgm:prSet presAssocID="{02DB1730-EB98-4C65-BE01-C42B5D6DE550}" presName="parTx" presStyleLbl="revTx" presStyleIdx="1" presStyleCnt="3">
        <dgm:presLayoutVars>
          <dgm:chMax val="0"/>
          <dgm:chPref val="0"/>
        </dgm:presLayoutVars>
      </dgm:prSet>
      <dgm:spPr/>
    </dgm:pt>
    <dgm:pt modelId="{53EF9631-9A92-4241-AB5F-A723A900136B}" type="pres">
      <dgm:prSet presAssocID="{200FE0A4-CB74-47C5-9F53-0BC7BB34827A}" presName="sibTrans" presStyleCnt="0"/>
      <dgm:spPr/>
    </dgm:pt>
    <dgm:pt modelId="{3B24AA28-534A-4932-8212-2793FFDDDD20}" type="pres">
      <dgm:prSet presAssocID="{8A7220BC-12C6-4CAC-8673-514F6B83C89E}" presName="compNode" presStyleCnt="0"/>
      <dgm:spPr/>
    </dgm:pt>
    <dgm:pt modelId="{43A9D735-F2AA-4288-97A4-78DA6AAA76B9}" type="pres">
      <dgm:prSet presAssocID="{8A7220BC-12C6-4CAC-8673-514F6B83C89E}" presName="bgRect" presStyleLbl="bgShp" presStyleIdx="2" presStyleCnt="3" custLinFactNeighborX="-13940" custLinFactNeighborY="5539"/>
      <dgm:spPr/>
    </dgm:pt>
    <dgm:pt modelId="{508DCDCB-8145-43C4-8B1A-C4E30F8FB23C}" type="pres">
      <dgm:prSet presAssocID="{8A7220BC-12C6-4CAC-8673-514F6B83C8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A20F7998-7A59-4D5A-AE4A-501023D04436}" type="pres">
      <dgm:prSet presAssocID="{8A7220BC-12C6-4CAC-8673-514F6B83C89E}" presName="spaceRect" presStyleCnt="0"/>
      <dgm:spPr/>
    </dgm:pt>
    <dgm:pt modelId="{5008F5BA-DDF6-48D5-9E39-9E04EB7DD233}" type="pres">
      <dgm:prSet presAssocID="{8A7220BC-12C6-4CAC-8673-514F6B83C89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5426F0B-0F92-4F52-BD2E-199F4D23495E}" type="presOf" srcId="{21CCEF0F-4D57-4F3F-8C3F-E714B8E03181}" destId="{571BFBE5-31C8-40D5-9D06-6560ADA15CF0}" srcOrd="0" destOrd="0" presId="urn:microsoft.com/office/officeart/2018/2/layout/IconVerticalSolidList"/>
    <dgm:cxn modelId="{BB5D7142-471F-4C07-ADA0-7F8D72FE985C}" type="presOf" srcId="{C5148855-FF55-438B-8372-88A61D510B1B}" destId="{E37F0984-0887-400F-BAEA-085BAFDEB882}" srcOrd="0" destOrd="0" presId="urn:microsoft.com/office/officeart/2018/2/layout/IconVerticalSolidList"/>
    <dgm:cxn modelId="{B91FF45D-BCED-40FB-8088-A1016DE5F8E9}" type="presOf" srcId="{8A7220BC-12C6-4CAC-8673-514F6B83C89E}" destId="{5008F5BA-DDF6-48D5-9E39-9E04EB7DD233}" srcOrd="0" destOrd="0" presId="urn:microsoft.com/office/officeart/2018/2/layout/IconVerticalSolidList"/>
    <dgm:cxn modelId="{6300B371-B478-4D84-91DB-42D196E61876}" srcId="{C5148855-FF55-438B-8372-88A61D510B1B}" destId="{21CCEF0F-4D57-4F3F-8C3F-E714B8E03181}" srcOrd="0" destOrd="0" parTransId="{C6402E8A-9B89-4E85-BDB8-5ECEA4C71D5A}" sibTransId="{A089DC71-DA8E-496D-8313-0BC514221DB4}"/>
    <dgm:cxn modelId="{84C54A7B-EABE-48E1-8BF8-D8668B9EFFC9}" srcId="{C5148855-FF55-438B-8372-88A61D510B1B}" destId="{8A7220BC-12C6-4CAC-8673-514F6B83C89E}" srcOrd="2" destOrd="0" parTransId="{562A4B41-B9FF-4B7D-BA88-380BFE6E90BB}" sibTransId="{0E15C820-FBCB-4722-993C-089D0B93D3FA}"/>
    <dgm:cxn modelId="{9EF689CA-291E-4745-AC85-1B2C78B2F957}" type="presOf" srcId="{02DB1730-EB98-4C65-BE01-C42B5D6DE550}" destId="{EBF41E7D-BD06-47B0-9EFB-A89AC704E9A8}" srcOrd="0" destOrd="0" presId="urn:microsoft.com/office/officeart/2018/2/layout/IconVerticalSolidList"/>
    <dgm:cxn modelId="{FFDBC4FE-B8AD-4D86-BBFC-21CA8B1F5A71}" srcId="{C5148855-FF55-438B-8372-88A61D510B1B}" destId="{02DB1730-EB98-4C65-BE01-C42B5D6DE550}" srcOrd="1" destOrd="0" parTransId="{B3B9AA7D-7C8A-47B2-AE3F-7C21C2E597D5}" sibTransId="{200FE0A4-CB74-47C5-9F53-0BC7BB34827A}"/>
    <dgm:cxn modelId="{D5B96286-91FE-45BA-B3B1-E818AB12C33E}" type="presParOf" srcId="{E37F0984-0887-400F-BAEA-085BAFDEB882}" destId="{65CB009D-3EEE-4B65-A616-788F04C0B4D8}" srcOrd="0" destOrd="0" presId="urn:microsoft.com/office/officeart/2018/2/layout/IconVerticalSolidList"/>
    <dgm:cxn modelId="{02F7B846-D5E7-44A9-B211-043362794DDB}" type="presParOf" srcId="{65CB009D-3EEE-4B65-A616-788F04C0B4D8}" destId="{87825090-6AD5-44E4-89E7-FF0FD905DBF4}" srcOrd="0" destOrd="0" presId="urn:microsoft.com/office/officeart/2018/2/layout/IconVerticalSolidList"/>
    <dgm:cxn modelId="{A72582A3-7310-4B88-8883-633175C06000}" type="presParOf" srcId="{65CB009D-3EEE-4B65-A616-788F04C0B4D8}" destId="{78E0CB1E-4C57-4C55-AA48-1FD60C5ACEF0}" srcOrd="1" destOrd="0" presId="urn:microsoft.com/office/officeart/2018/2/layout/IconVerticalSolidList"/>
    <dgm:cxn modelId="{38F88130-3EFB-4AD7-8A29-2E2D79308150}" type="presParOf" srcId="{65CB009D-3EEE-4B65-A616-788F04C0B4D8}" destId="{286532AD-00AD-4697-8F7F-4362BE21414C}" srcOrd="2" destOrd="0" presId="urn:microsoft.com/office/officeart/2018/2/layout/IconVerticalSolidList"/>
    <dgm:cxn modelId="{B2E219B8-81C2-42D7-9764-87B6EF33B81C}" type="presParOf" srcId="{65CB009D-3EEE-4B65-A616-788F04C0B4D8}" destId="{571BFBE5-31C8-40D5-9D06-6560ADA15CF0}" srcOrd="3" destOrd="0" presId="urn:microsoft.com/office/officeart/2018/2/layout/IconVerticalSolidList"/>
    <dgm:cxn modelId="{DC154173-F32F-43CF-9AED-FB3AC4605534}" type="presParOf" srcId="{E37F0984-0887-400F-BAEA-085BAFDEB882}" destId="{DA2F6F9D-4E02-4719-8D98-EB7E42F688E3}" srcOrd="1" destOrd="0" presId="urn:microsoft.com/office/officeart/2018/2/layout/IconVerticalSolidList"/>
    <dgm:cxn modelId="{D01BDFB6-C182-4D11-AD51-0B6D10E9C3B1}" type="presParOf" srcId="{E37F0984-0887-400F-BAEA-085BAFDEB882}" destId="{62DBAB22-C1C3-4987-BFBC-9F7E567CEFB9}" srcOrd="2" destOrd="0" presId="urn:microsoft.com/office/officeart/2018/2/layout/IconVerticalSolidList"/>
    <dgm:cxn modelId="{C081000A-FA81-430A-B58F-BD8E8A492B86}" type="presParOf" srcId="{62DBAB22-C1C3-4987-BFBC-9F7E567CEFB9}" destId="{2267F123-A9AE-487F-904A-727E3C9EAF55}" srcOrd="0" destOrd="0" presId="urn:microsoft.com/office/officeart/2018/2/layout/IconVerticalSolidList"/>
    <dgm:cxn modelId="{C19D1886-3E78-4E8E-8E9D-EB3EBC9F11A2}" type="presParOf" srcId="{62DBAB22-C1C3-4987-BFBC-9F7E567CEFB9}" destId="{1B6EB998-8DDE-4169-8361-3C75DF82AE41}" srcOrd="1" destOrd="0" presId="urn:microsoft.com/office/officeart/2018/2/layout/IconVerticalSolidList"/>
    <dgm:cxn modelId="{28CBCAD5-5A19-4E31-A5FA-E02383F3494F}" type="presParOf" srcId="{62DBAB22-C1C3-4987-BFBC-9F7E567CEFB9}" destId="{C241F16E-FC37-4DA0-863F-AA86CA104523}" srcOrd="2" destOrd="0" presId="urn:microsoft.com/office/officeart/2018/2/layout/IconVerticalSolidList"/>
    <dgm:cxn modelId="{DDCF83A1-2AE9-4448-A0C6-B9701E937B80}" type="presParOf" srcId="{62DBAB22-C1C3-4987-BFBC-9F7E567CEFB9}" destId="{EBF41E7D-BD06-47B0-9EFB-A89AC704E9A8}" srcOrd="3" destOrd="0" presId="urn:microsoft.com/office/officeart/2018/2/layout/IconVerticalSolidList"/>
    <dgm:cxn modelId="{EAB88F70-5A87-47CA-AE14-372C3A7884A2}" type="presParOf" srcId="{E37F0984-0887-400F-BAEA-085BAFDEB882}" destId="{53EF9631-9A92-4241-AB5F-A723A900136B}" srcOrd="3" destOrd="0" presId="urn:microsoft.com/office/officeart/2018/2/layout/IconVerticalSolidList"/>
    <dgm:cxn modelId="{ADC245C9-F4C2-4383-8864-AFFB2DCC3CBF}" type="presParOf" srcId="{E37F0984-0887-400F-BAEA-085BAFDEB882}" destId="{3B24AA28-534A-4932-8212-2793FFDDDD20}" srcOrd="4" destOrd="0" presId="urn:microsoft.com/office/officeart/2018/2/layout/IconVerticalSolidList"/>
    <dgm:cxn modelId="{8E4244BC-A8EF-48B4-AA1C-CF407B1069DA}" type="presParOf" srcId="{3B24AA28-534A-4932-8212-2793FFDDDD20}" destId="{43A9D735-F2AA-4288-97A4-78DA6AAA76B9}" srcOrd="0" destOrd="0" presId="urn:microsoft.com/office/officeart/2018/2/layout/IconVerticalSolidList"/>
    <dgm:cxn modelId="{9ED359A0-DFF0-411D-A889-1600CC3F89C6}" type="presParOf" srcId="{3B24AA28-534A-4932-8212-2793FFDDDD20}" destId="{508DCDCB-8145-43C4-8B1A-C4E30F8FB23C}" srcOrd="1" destOrd="0" presId="urn:microsoft.com/office/officeart/2018/2/layout/IconVerticalSolidList"/>
    <dgm:cxn modelId="{65B6A416-B1B5-4777-A6DC-31B3C175C060}" type="presParOf" srcId="{3B24AA28-534A-4932-8212-2793FFDDDD20}" destId="{A20F7998-7A59-4D5A-AE4A-501023D04436}" srcOrd="2" destOrd="0" presId="urn:microsoft.com/office/officeart/2018/2/layout/IconVerticalSolidList"/>
    <dgm:cxn modelId="{9A76D9E0-0024-455A-AC02-7AA3D41ECE9F}" type="presParOf" srcId="{3B24AA28-534A-4932-8212-2793FFDDDD20}" destId="{5008F5BA-DDF6-48D5-9E39-9E04EB7DD2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F2235-8B85-40B8-B089-CC78123E5BA2}">
      <dsp:nvSpPr>
        <dsp:cNvPr id="0" name=""/>
        <dsp:cNvSpPr/>
      </dsp:nvSpPr>
      <dsp:spPr>
        <a:xfrm rot="5400000">
          <a:off x="2909433" y="-1140521"/>
          <a:ext cx="582384" cy="301235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 err="1">
              <a:solidFill>
                <a:srgbClr val="FF0000"/>
              </a:solidFill>
            </a:rPr>
            <a:t>pwd</a:t>
          </a:r>
          <a:r>
            <a:rPr lang="en-US" sz="1600" kern="1200" dirty="0"/>
            <a:t>: Print Working Directory - displays the current directory.</a:t>
          </a:r>
        </a:p>
      </dsp:txBody>
      <dsp:txXfrm rot="-5400000">
        <a:off x="1694449" y="102893"/>
        <a:ext cx="2983923" cy="525524"/>
      </dsp:txXfrm>
    </dsp:sp>
    <dsp:sp modelId="{00F36D1E-BC53-43B0-A57C-2CDECE405769}">
      <dsp:nvSpPr>
        <dsp:cNvPr id="0" name=""/>
        <dsp:cNvSpPr/>
      </dsp:nvSpPr>
      <dsp:spPr>
        <a:xfrm>
          <a:off x="0" y="1665"/>
          <a:ext cx="1694449" cy="7279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Print</a:t>
          </a:r>
        </a:p>
      </dsp:txBody>
      <dsp:txXfrm>
        <a:off x="35537" y="37202"/>
        <a:ext cx="1623375" cy="656906"/>
      </dsp:txXfrm>
    </dsp:sp>
    <dsp:sp modelId="{08BE7585-EB07-4B83-B51D-502BA9034DC0}">
      <dsp:nvSpPr>
        <dsp:cNvPr id="0" name=""/>
        <dsp:cNvSpPr/>
      </dsp:nvSpPr>
      <dsp:spPr>
        <a:xfrm rot="5400000">
          <a:off x="2909433" y="-376141"/>
          <a:ext cx="582384" cy="301235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ls</a:t>
          </a:r>
          <a:r>
            <a:rPr lang="en-US" sz="1600" kern="1200" dirty="0"/>
            <a:t>: List Files - shows files and directories in the current folder.</a:t>
          </a:r>
        </a:p>
      </dsp:txBody>
      <dsp:txXfrm rot="-5400000">
        <a:off x="1694449" y="867273"/>
        <a:ext cx="2983923" cy="525524"/>
      </dsp:txXfrm>
    </dsp:sp>
    <dsp:sp modelId="{150A3731-9DB2-4039-8612-3093A893D5AF}">
      <dsp:nvSpPr>
        <dsp:cNvPr id="0" name=""/>
        <dsp:cNvSpPr/>
      </dsp:nvSpPr>
      <dsp:spPr>
        <a:xfrm>
          <a:off x="0" y="766044"/>
          <a:ext cx="1694449" cy="727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List</a:t>
          </a:r>
        </a:p>
      </dsp:txBody>
      <dsp:txXfrm>
        <a:off x="35537" y="801581"/>
        <a:ext cx="1623375" cy="656906"/>
      </dsp:txXfrm>
    </dsp:sp>
    <dsp:sp modelId="{BCBD4D7F-597A-4F23-9CE5-28024F89F7DD}">
      <dsp:nvSpPr>
        <dsp:cNvPr id="0" name=""/>
        <dsp:cNvSpPr/>
      </dsp:nvSpPr>
      <dsp:spPr>
        <a:xfrm rot="5400000">
          <a:off x="2909433" y="388238"/>
          <a:ext cx="582384" cy="3012353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FF0000"/>
              </a:solidFill>
            </a:rPr>
            <a:t>cd</a:t>
          </a:r>
          <a:r>
            <a:rPr lang="en-US" sz="1600" kern="1200" dirty="0"/>
            <a:t>: Change Directory - navigate to a different directory.</a:t>
          </a:r>
        </a:p>
      </dsp:txBody>
      <dsp:txXfrm rot="-5400000">
        <a:off x="1694449" y="1631652"/>
        <a:ext cx="2983923" cy="525524"/>
      </dsp:txXfrm>
    </dsp:sp>
    <dsp:sp modelId="{545E7E7C-096D-41FA-A46D-21DFD31D8CD4}">
      <dsp:nvSpPr>
        <dsp:cNvPr id="0" name=""/>
        <dsp:cNvSpPr/>
      </dsp:nvSpPr>
      <dsp:spPr>
        <a:xfrm>
          <a:off x="0" y="1530424"/>
          <a:ext cx="1694449" cy="7279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Change</a:t>
          </a:r>
        </a:p>
      </dsp:txBody>
      <dsp:txXfrm>
        <a:off x="35537" y="1565961"/>
        <a:ext cx="1623375" cy="656906"/>
      </dsp:txXfrm>
    </dsp:sp>
    <dsp:sp modelId="{5A58BF2B-AA60-412B-BCAF-0966FC7AB541}">
      <dsp:nvSpPr>
        <dsp:cNvPr id="0" name=""/>
        <dsp:cNvSpPr/>
      </dsp:nvSpPr>
      <dsp:spPr>
        <a:xfrm rot="5400000">
          <a:off x="2909433" y="1152617"/>
          <a:ext cx="582384" cy="3012353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 err="1">
              <a:solidFill>
                <a:srgbClr val="FF0000"/>
              </a:solidFill>
            </a:rPr>
            <a:t>mkdir</a:t>
          </a:r>
          <a:r>
            <a:rPr lang="en-US" sz="1600" kern="1200" dirty="0"/>
            <a:t>: Make Directory - create a new directory.</a:t>
          </a:r>
        </a:p>
      </dsp:txBody>
      <dsp:txXfrm rot="-5400000">
        <a:off x="1694449" y="2396031"/>
        <a:ext cx="2983923" cy="525524"/>
      </dsp:txXfrm>
    </dsp:sp>
    <dsp:sp modelId="{A1A28AD3-F331-416C-9C58-0C981C228998}">
      <dsp:nvSpPr>
        <dsp:cNvPr id="0" name=""/>
        <dsp:cNvSpPr/>
      </dsp:nvSpPr>
      <dsp:spPr>
        <a:xfrm>
          <a:off x="0" y="2294804"/>
          <a:ext cx="1694449" cy="7279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Make</a:t>
          </a:r>
        </a:p>
      </dsp:txBody>
      <dsp:txXfrm>
        <a:off x="35537" y="2330341"/>
        <a:ext cx="1623375" cy="656906"/>
      </dsp:txXfrm>
    </dsp:sp>
    <dsp:sp modelId="{A8E7F9C4-407D-47D6-9A6B-3168DC6EA9AC}">
      <dsp:nvSpPr>
        <dsp:cNvPr id="0" name=""/>
        <dsp:cNvSpPr/>
      </dsp:nvSpPr>
      <dsp:spPr>
        <a:xfrm rot="5400000">
          <a:off x="2909433" y="1916997"/>
          <a:ext cx="582384" cy="3012353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solidFill>
                <a:srgbClr val="FF0000"/>
              </a:solidFill>
            </a:rPr>
            <a:t>rmdir</a:t>
          </a:r>
          <a:r>
            <a:rPr lang="en-US" sz="1600" kern="1200" dirty="0"/>
            <a:t>: Remove Directory - delete an empty directory.</a:t>
          </a:r>
        </a:p>
      </dsp:txBody>
      <dsp:txXfrm rot="-5400000">
        <a:off x="1694449" y="3160411"/>
        <a:ext cx="2983923" cy="525524"/>
      </dsp:txXfrm>
    </dsp:sp>
    <dsp:sp modelId="{FBDA0B99-B01F-4466-BD39-8FDDA49993B2}">
      <dsp:nvSpPr>
        <dsp:cNvPr id="0" name=""/>
        <dsp:cNvSpPr/>
      </dsp:nvSpPr>
      <dsp:spPr>
        <a:xfrm>
          <a:off x="0" y="3059184"/>
          <a:ext cx="1694449" cy="7279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Remove</a:t>
          </a:r>
        </a:p>
      </dsp:txBody>
      <dsp:txXfrm>
        <a:off x="35537" y="3094721"/>
        <a:ext cx="1623375" cy="656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03D2E-EF34-49AB-905D-DDF0D01CCA15}">
      <dsp:nvSpPr>
        <dsp:cNvPr id="0" name=""/>
        <dsp:cNvSpPr/>
      </dsp:nvSpPr>
      <dsp:spPr>
        <a:xfrm>
          <a:off x="0" y="2960"/>
          <a:ext cx="4706803" cy="63048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FB9CC-C46C-41CB-AD15-06BE67D15606}">
      <dsp:nvSpPr>
        <dsp:cNvPr id="0" name=""/>
        <dsp:cNvSpPr/>
      </dsp:nvSpPr>
      <dsp:spPr>
        <a:xfrm>
          <a:off x="190721" y="144819"/>
          <a:ext cx="346766" cy="3467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446AF-5BB6-4084-A41B-1FD0121C6E16}">
      <dsp:nvSpPr>
        <dsp:cNvPr id="0" name=""/>
        <dsp:cNvSpPr/>
      </dsp:nvSpPr>
      <dsp:spPr>
        <a:xfrm>
          <a:off x="728210" y="2960"/>
          <a:ext cx="2118061" cy="63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26" tIns="66726" rIns="66726" bIns="667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Touch</a:t>
          </a:r>
        </a:p>
      </dsp:txBody>
      <dsp:txXfrm>
        <a:off x="728210" y="2960"/>
        <a:ext cx="2118061" cy="630484"/>
      </dsp:txXfrm>
    </dsp:sp>
    <dsp:sp modelId="{00152FF3-0223-4B1B-A156-F6ADC5600DE5}">
      <dsp:nvSpPr>
        <dsp:cNvPr id="0" name=""/>
        <dsp:cNvSpPr/>
      </dsp:nvSpPr>
      <dsp:spPr>
        <a:xfrm>
          <a:off x="2846271" y="2960"/>
          <a:ext cx="1860531" cy="63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26" tIns="66726" rIns="66726" bIns="66726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</a:rPr>
            <a:t>touch</a:t>
          </a:r>
          <a:r>
            <a:rPr lang="en-US" sz="1200" b="1" kern="1200" dirty="0"/>
            <a:t>: Create a new empty file.</a:t>
          </a:r>
        </a:p>
      </dsp:txBody>
      <dsp:txXfrm>
        <a:off x="2846271" y="2960"/>
        <a:ext cx="1860531" cy="630484"/>
      </dsp:txXfrm>
    </dsp:sp>
    <dsp:sp modelId="{D69B5F88-7CBF-4207-A3E9-D76AB4937E42}">
      <dsp:nvSpPr>
        <dsp:cNvPr id="0" name=""/>
        <dsp:cNvSpPr/>
      </dsp:nvSpPr>
      <dsp:spPr>
        <a:xfrm>
          <a:off x="0" y="778708"/>
          <a:ext cx="4706803" cy="63048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1A3EB-72A4-44C6-90BB-2A48C83A19FD}">
      <dsp:nvSpPr>
        <dsp:cNvPr id="0" name=""/>
        <dsp:cNvSpPr/>
      </dsp:nvSpPr>
      <dsp:spPr>
        <a:xfrm>
          <a:off x="190721" y="932925"/>
          <a:ext cx="346766" cy="3467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32CF7-F965-4E9B-9310-70700E132BA8}">
      <dsp:nvSpPr>
        <dsp:cNvPr id="0" name=""/>
        <dsp:cNvSpPr/>
      </dsp:nvSpPr>
      <dsp:spPr>
        <a:xfrm>
          <a:off x="728210" y="791066"/>
          <a:ext cx="2118061" cy="63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26" tIns="66726" rIns="66726" bIns="667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Copy</a:t>
          </a:r>
        </a:p>
      </dsp:txBody>
      <dsp:txXfrm>
        <a:off x="728210" y="791066"/>
        <a:ext cx="2118061" cy="630484"/>
      </dsp:txXfrm>
    </dsp:sp>
    <dsp:sp modelId="{D8E02DC1-B710-46CF-B85F-AC5FE8A402A9}">
      <dsp:nvSpPr>
        <dsp:cNvPr id="0" name=""/>
        <dsp:cNvSpPr/>
      </dsp:nvSpPr>
      <dsp:spPr>
        <a:xfrm>
          <a:off x="2846271" y="791066"/>
          <a:ext cx="1860531" cy="63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26" tIns="66726" rIns="66726" bIns="6672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FF0000"/>
              </a:solidFill>
            </a:rPr>
            <a:t>cp</a:t>
          </a:r>
          <a:r>
            <a:rPr lang="en-US" sz="1100" kern="1200" dirty="0"/>
            <a:t>: </a:t>
          </a:r>
          <a:r>
            <a:rPr lang="en-US" sz="1200" b="1" kern="1200" dirty="0"/>
            <a:t>Copy a file or directory</a:t>
          </a:r>
          <a:r>
            <a:rPr lang="en-US" sz="1100" b="1" kern="1200" dirty="0"/>
            <a:t>.</a:t>
          </a:r>
        </a:p>
      </dsp:txBody>
      <dsp:txXfrm>
        <a:off x="2846271" y="791066"/>
        <a:ext cx="1860531" cy="630484"/>
      </dsp:txXfrm>
    </dsp:sp>
    <dsp:sp modelId="{134EC268-1A52-476A-AB8B-447BC6547086}">
      <dsp:nvSpPr>
        <dsp:cNvPr id="0" name=""/>
        <dsp:cNvSpPr/>
      </dsp:nvSpPr>
      <dsp:spPr>
        <a:xfrm>
          <a:off x="0" y="1579172"/>
          <a:ext cx="4706803" cy="63048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6940A-18F3-44BF-AF16-3BC4579C983F}">
      <dsp:nvSpPr>
        <dsp:cNvPr id="0" name=""/>
        <dsp:cNvSpPr/>
      </dsp:nvSpPr>
      <dsp:spPr>
        <a:xfrm>
          <a:off x="190721" y="1721031"/>
          <a:ext cx="346766" cy="3467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FDA9E-ADBE-4184-8B0D-1C0FE8D5EBCC}">
      <dsp:nvSpPr>
        <dsp:cNvPr id="0" name=""/>
        <dsp:cNvSpPr/>
      </dsp:nvSpPr>
      <dsp:spPr>
        <a:xfrm>
          <a:off x="728210" y="1579172"/>
          <a:ext cx="2118061" cy="63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26" tIns="66726" rIns="66726" bIns="667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Move or rename</a:t>
          </a:r>
        </a:p>
      </dsp:txBody>
      <dsp:txXfrm>
        <a:off x="728210" y="1579172"/>
        <a:ext cx="2118061" cy="630484"/>
      </dsp:txXfrm>
    </dsp:sp>
    <dsp:sp modelId="{B667CF50-FDDD-4BF8-B63D-383878E57FF3}">
      <dsp:nvSpPr>
        <dsp:cNvPr id="0" name=""/>
        <dsp:cNvSpPr/>
      </dsp:nvSpPr>
      <dsp:spPr>
        <a:xfrm>
          <a:off x="2846271" y="1579172"/>
          <a:ext cx="1860531" cy="63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26" tIns="66726" rIns="66726" bIns="66726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</a:rPr>
            <a:t>mv</a:t>
          </a:r>
          <a:r>
            <a:rPr lang="en-US" sz="1200" b="1" kern="1200" dirty="0"/>
            <a:t>: Move or rename a file or directory</a:t>
          </a:r>
          <a:r>
            <a:rPr lang="en-US" sz="1100" kern="1200" dirty="0"/>
            <a:t>.</a:t>
          </a:r>
        </a:p>
      </dsp:txBody>
      <dsp:txXfrm>
        <a:off x="2846271" y="1579172"/>
        <a:ext cx="1860531" cy="630484"/>
      </dsp:txXfrm>
    </dsp:sp>
    <dsp:sp modelId="{E5F81D82-B1B4-441A-9611-8D0243C01AE2}">
      <dsp:nvSpPr>
        <dsp:cNvPr id="0" name=""/>
        <dsp:cNvSpPr/>
      </dsp:nvSpPr>
      <dsp:spPr>
        <a:xfrm>
          <a:off x="0" y="2367278"/>
          <a:ext cx="4706803" cy="63048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2AFC2-01C4-4313-8A10-78AB4B98BEEF}">
      <dsp:nvSpPr>
        <dsp:cNvPr id="0" name=""/>
        <dsp:cNvSpPr/>
      </dsp:nvSpPr>
      <dsp:spPr>
        <a:xfrm>
          <a:off x="190721" y="2509137"/>
          <a:ext cx="346766" cy="3467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07A39-1D83-4EC6-AB61-77981BC48C78}">
      <dsp:nvSpPr>
        <dsp:cNvPr id="0" name=""/>
        <dsp:cNvSpPr/>
      </dsp:nvSpPr>
      <dsp:spPr>
        <a:xfrm>
          <a:off x="728210" y="2367278"/>
          <a:ext cx="2118061" cy="63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26" tIns="66726" rIns="66726" bIns="667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Remove</a:t>
          </a:r>
        </a:p>
      </dsp:txBody>
      <dsp:txXfrm>
        <a:off x="728210" y="2367278"/>
        <a:ext cx="2118061" cy="630484"/>
      </dsp:txXfrm>
    </dsp:sp>
    <dsp:sp modelId="{183885E9-B98A-499D-B333-CD303B09006F}">
      <dsp:nvSpPr>
        <dsp:cNvPr id="0" name=""/>
        <dsp:cNvSpPr/>
      </dsp:nvSpPr>
      <dsp:spPr>
        <a:xfrm>
          <a:off x="2846271" y="2367278"/>
          <a:ext cx="1860531" cy="63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26" tIns="66726" rIns="66726" bIns="66726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</a:rPr>
            <a:t>rm</a:t>
          </a:r>
          <a:r>
            <a:rPr lang="en-US" sz="1100" kern="1200" dirty="0"/>
            <a:t>: </a:t>
          </a:r>
          <a:r>
            <a:rPr lang="en-US" sz="1100" b="1" kern="1200" dirty="0"/>
            <a:t>Remove a file or directory (use with caution</a:t>
          </a:r>
          <a:r>
            <a:rPr lang="en-US" sz="1100" kern="1200" dirty="0"/>
            <a:t>).</a:t>
          </a:r>
        </a:p>
      </dsp:txBody>
      <dsp:txXfrm>
        <a:off x="2846271" y="2367278"/>
        <a:ext cx="1860531" cy="630484"/>
      </dsp:txXfrm>
    </dsp:sp>
    <dsp:sp modelId="{878FD017-F723-4100-A0D9-1C46346481F1}">
      <dsp:nvSpPr>
        <dsp:cNvPr id="0" name=""/>
        <dsp:cNvSpPr/>
      </dsp:nvSpPr>
      <dsp:spPr>
        <a:xfrm>
          <a:off x="0" y="3155384"/>
          <a:ext cx="4706803" cy="63048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535B8-DF60-4642-957E-C23E209D6FD3}">
      <dsp:nvSpPr>
        <dsp:cNvPr id="0" name=""/>
        <dsp:cNvSpPr/>
      </dsp:nvSpPr>
      <dsp:spPr>
        <a:xfrm>
          <a:off x="190721" y="3297244"/>
          <a:ext cx="346766" cy="3467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787ED-583C-49C2-A1B0-3ABFB3363899}">
      <dsp:nvSpPr>
        <dsp:cNvPr id="0" name=""/>
        <dsp:cNvSpPr/>
      </dsp:nvSpPr>
      <dsp:spPr>
        <a:xfrm>
          <a:off x="728210" y="3155384"/>
          <a:ext cx="2118061" cy="63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26" tIns="66726" rIns="66726" bIns="667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Cat</a:t>
          </a:r>
        </a:p>
      </dsp:txBody>
      <dsp:txXfrm>
        <a:off x="728210" y="3155384"/>
        <a:ext cx="2118061" cy="630484"/>
      </dsp:txXfrm>
    </dsp:sp>
    <dsp:sp modelId="{537C88AF-4C58-4974-8335-14DBF382229C}">
      <dsp:nvSpPr>
        <dsp:cNvPr id="0" name=""/>
        <dsp:cNvSpPr/>
      </dsp:nvSpPr>
      <dsp:spPr>
        <a:xfrm>
          <a:off x="2846271" y="3155384"/>
          <a:ext cx="1860531" cy="63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26" tIns="66726" rIns="66726" bIns="6672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0000"/>
              </a:solidFill>
            </a:rPr>
            <a:t>cat</a:t>
          </a:r>
          <a:r>
            <a:rPr lang="en-US" sz="1500" kern="1200" dirty="0"/>
            <a:t>: </a:t>
          </a:r>
          <a:r>
            <a:rPr lang="en-US" sz="1500" b="1" kern="1200" dirty="0"/>
            <a:t>Display the contents of a file.</a:t>
          </a:r>
        </a:p>
      </dsp:txBody>
      <dsp:txXfrm>
        <a:off x="2846271" y="3155384"/>
        <a:ext cx="1860531" cy="630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215BB-5637-4AB7-8B5A-FCAC46511720}">
      <dsp:nvSpPr>
        <dsp:cNvPr id="0" name=""/>
        <dsp:cNvSpPr/>
      </dsp:nvSpPr>
      <dsp:spPr>
        <a:xfrm>
          <a:off x="1528172" y="44510"/>
          <a:ext cx="1289790" cy="128979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068D9-E3D9-4EFD-B777-7A6502C0AC3C}">
      <dsp:nvSpPr>
        <dsp:cNvPr id="0" name=""/>
        <dsp:cNvSpPr/>
      </dsp:nvSpPr>
      <dsp:spPr>
        <a:xfrm>
          <a:off x="1803045" y="319383"/>
          <a:ext cx="740043" cy="7400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B7B1B-1884-44E3-9B2E-B934C8B9B89E}">
      <dsp:nvSpPr>
        <dsp:cNvPr id="0" name=""/>
        <dsp:cNvSpPr/>
      </dsp:nvSpPr>
      <dsp:spPr>
        <a:xfrm>
          <a:off x="1115862" y="1736038"/>
          <a:ext cx="21144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solidFill>
                <a:srgbClr val="FF0000"/>
              </a:solidFill>
            </a:rPr>
            <a:t>top</a:t>
          </a:r>
          <a:r>
            <a:rPr lang="en-US" sz="1600" kern="1200" dirty="0"/>
            <a:t>: Monitor system processes and resource usage.</a:t>
          </a:r>
        </a:p>
      </dsp:txBody>
      <dsp:txXfrm>
        <a:off x="1115862" y="1736038"/>
        <a:ext cx="2114410" cy="720000"/>
      </dsp:txXfrm>
    </dsp:sp>
    <dsp:sp modelId="{6100F119-438B-443E-8126-944956C9F164}">
      <dsp:nvSpPr>
        <dsp:cNvPr id="0" name=""/>
        <dsp:cNvSpPr/>
      </dsp:nvSpPr>
      <dsp:spPr>
        <a:xfrm>
          <a:off x="4012604" y="44510"/>
          <a:ext cx="1289790" cy="128979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3B8BF-B13F-4D73-996B-BBF5C49212A7}">
      <dsp:nvSpPr>
        <dsp:cNvPr id="0" name=""/>
        <dsp:cNvSpPr/>
      </dsp:nvSpPr>
      <dsp:spPr>
        <a:xfrm>
          <a:off x="4287478" y="319383"/>
          <a:ext cx="740043" cy="7400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4C250-DF2C-41BC-9E63-582E93198BD6}">
      <dsp:nvSpPr>
        <dsp:cNvPr id="0" name=""/>
        <dsp:cNvSpPr/>
      </dsp:nvSpPr>
      <dsp:spPr>
        <a:xfrm>
          <a:off x="3600294" y="1736038"/>
          <a:ext cx="21144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 err="1">
              <a:solidFill>
                <a:srgbClr val="FF0000"/>
              </a:solidFill>
            </a:rPr>
            <a:t>df</a:t>
          </a:r>
          <a:r>
            <a:rPr lang="en-US" sz="1600" kern="1200" dirty="0"/>
            <a:t>: Display disk space usage.</a:t>
          </a:r>
        </a:p>
      </dsp:txBody>
      <dsp:txXfrm>
        <a:off x="3600294" y="1736038"/>
        <a:ext cx="2114410" cy="720000"/>
      </dsp:txXfrm>
    </dsp:sp>
    <dsp:sp modelId="{1139558C-0EA3-48BA-96AD-08C0B2231AFC}">
      <dsp:nvSpPr>
        <dsp:cNvPr id="0" name=""/>
        <dsp:cNvSpPr/>
      </dsp:nvSpPr>
      <dsp:spPr>
        <a:xfrm>
          <a:off x="1528172" y="2984641"/>
          <a:ext cx="1289790" cy="128979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BB083-BE7E-4130-9EA9-BF2A1F07F1A3}">
      <dsp:nvSpPr>
        <dsp:cNvPr id="0" name=""/>
        <dsp:cNvSpPr/>
      </dsp:nvSpPr>
      <dsp:spPr>
        <a:xfrm>
          <a:off x="1803045" y="3259514"/>
          <a:ext cx="740043" cy="7400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317B6-6F51-41A9-A280-FED750D2F83C}">
      <dsp:nvSpPr>
        <dsp:cNvPr id="0" name=""/>
        <dsp:cNvSpPr/>
      </dsp:nvSpPr>
      <dsp:spPr>
        <a:xfrm>
          <a:off x="1115862" y="4676169"/>
          <a:ext cx="21144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solidFill>
                <a:srgbClr val="FF0000"/>
              </a:solidFill>
            </a:rPr>
            <a:t>free</a:t>
          </a:r>
          <a:r>
            <a:rPr lang="en-US" sz="1600" kern="1200" dirty="0"/>
            <a:t>: Display memory usage.</a:t>
          </a:r>
        </a:p>
      </dsp:txBody>
      <dsp:txXfrm>
        <a:off x="1115862" y="4676169"/>
        <a:ext cx="2114410" cy="720000"/>
      </dsp:txXfrm>
    </dsp:sp>
    <dsp:sp modelId="{EABCBA28-7D20-471D-AE97-AF5D6B1D74AF}">
      <dsp:nvSpPr>
        <dsp:cNvPr id="0" name=""/>
        <dsp:cNvSpPr/>
      </dsp:nvSpPr>
      <dsp:spPr>
        <a:xfrm>
          <a:off x="4012604" y="2984641"/>
          <a:ext cx="1289790" cy="128979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73FD1-0B0C-451F-8C8E-43EDD522FCD0}">
      <dsp:nvSpPr>
        <dsp:cNvPr id="0" name=""/>
        <dsp:cNvSpPr/>
      </dsp:nvSpPr>
      <dsp:spPr>
        <a:xfrm>
          <a:off x="4287478" y="3259514"/>
          <a:ext cx="740043" cy="7400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99D2C-2517-4C7D-A306-AC0840D3328D}">
      <dsp:nvSpPr>
        <dsp:cNvPr id="0" name=""/>
        <dsp:cNvSpPr/>
      </dsp:nvSpPr>
      <dsp:spPr>
        <a:xfrm>
          <a:off x="3600294" y="4676169"/>
          <a:ext cx="21144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 err="1">
              <a:solidFill>
                <a:srgbClr val="FF0000"/>
              </a:solidFill>
            </a:rPr>
            <a:t>uname</a:t>
          </a:r>
          <a:r>
            <a:rPr lang="en-US" sz="1600" kern="1200" dirty="0"/>
            <a:t>: Display system information (e.g., kernel version).</a:t>
          </a:r>
        </a:p>
      </dsp:txBody>
      <dsp:txXfrm>
        <a:off x="3600294" y="4676169"/>
        <a:ext cx="211441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227C9-AE14-48F2-B8A9-7EE3218B99A3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CD281-1F6E-49D5-A5E7-1CC39B38BE26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41184-D658-49C9-A3C0-1A837C526E9E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>
              <a:solidFill>
                <a:srgbClr val="FF0000"/>
              </a:solidFill>
            </a:rPr>
            <a:t>ping</a:t>
          </a:r>
          <a:r>
            <a:rPr lang="en-US" sz="1800" kern="1200" dirty="0"/>
            <a:t>: Test network connectivity.</a:t>
          </a:r>
        </a:p>
      </dsp:txBody>
      <dsp:txXfrm>
        <a:off x="93445" y="3018902"/>
        <a:ext cx="3206250" cy="720000"/>
      </dsp:txXfrm>
    </dsp:sp>
    <dsp:sp modelId="{7A51ED3D-7A37-46F5-AD00-1CE649ACD9B0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390442-5E11-4B8C-B3AD-33A7816F6476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378D3-54F8-4A30-86E9-D1593DB3A40A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 err="1">
              <a:solidFill>
                <a:srgbClr val="FF0000"/>
              </a:solidFill>
            </a:rPr>
            <a:t>iPconfig</a:t>
          </a:r>
          <a:r>
            <a:rPr lang="en-US" sz="1800" kern="1200" dirty="0"/>
            <a:t> : Display network interfaces information.</a:t>
          </a:r>
        </a:p>
      </dsp:txBody>
      <dsp:txXfrm>
        <a:off x="3860789" y="3018902"/>
        <a:ext cx="3206250" cy="720000"/>
      </dsp:txXfrm>
    </dsp:sp>
    <dsp:sp modelId="{45DBA907-DF13-4B15-A9AC-089A4045C3F1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1FABA-50A9-4F5E-8426-0E6D631BB189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22F05-133B-466F-8F2D-BE73CBABE032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 err="1">
              <a:solidFill>
                <a:srgbClr val="FF0000"/>
              </a:solidFill>
            </a:rPr>
            <a:t>ssh</a:t>
          </a:r>
          <a:r>
            <a:rPr lang="en-US" sz="1800" kern="1200" dirty="0"/>
            <a:t>: Secure Shell - connect to remote machines securely.</a:t>
          </a:r>
        </a:p>
      </dsp:txBody>
      <dsp:txXfrm>
        <a:off x="7628133" y="3018902"/>
        <a:ext cx="3206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25090-6AD5-44E4-89E7-FF0FD905DBF4}">
      <dsp:nvSpPr>
        <dsp:cNvPr id="0" name=""/>
        <dsp:cNvSpPr/>
      </dsp:nvSpPr>
      <dsp:spPr>
        <a:xfrm>
          <a:off x="0" y="3639"/>
          <a:ext cx="6002110" cy="11154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0CB1E-4C57-4C55-AA48-1FD60C5ACEF0}">
      <dsp:nvSpPr>
        <dsp:cNvPr id="0" name=""/>
        <dsp:cNvSpPr/>
      </dsp:nvSpPr>
      <dsp:spPr>
        <a:xfrm>
          <a:off x="337419" y="254612"/>
          <a:ext cx="614089" cy="6134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BFBE5-31C8-40D5-9D06-6560ADA15CF0}">
      <dsp:nvSpPr>
        <dsp:cNvPr id="0" name=""/>
        <dsp:cNvSpPr/>
      </dsp:nvSpPr>
      <dsp:spPr>
        <a:xfrm>
          <a:off x="1288928" y="3639"/>
          <a:ext cx="4403015" cy="1116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66" tIns="118166" rIns="118166" bIns="118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 conclusion, mastering essential command line commands empowers you to efficiently manage your computer, perform complex tasks, and automate processes. Embrace the command line as a powerful tool to enhance your productivity and deepen your understanding of your system.</a:t>
          </a:r>
        </a:p>
      </dsp:txBody>
      <dsp:txXfrm>
        <a:off x="1288928" y="3639"/>
        <a:ext cx="4403015" cy="1116526"/>
      </dsp:txXfrm>
    </dsp:sp>
    <dsp:sp modelId="{2267F123-A9AE-487F-904A-727E3C9EAF55}">
      <dsp:nvSpPr>
        <dsp:cNvPr id="0" name=""/>
        <dsp:cNvSpPr/>
      </dsp:nvSpPr>
      <dsp:spPr>
        <a:xfrm>
          <a:off x="0" y="1306253"/>
          <a:ext cx="6002110" cy="11154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EB998-8DDE-4169-8361-3C75DF82AE41}">
      <dsp:nvSpPr>
        <dsp:cNvPr id="0" name=""/>
        <dsp:cNvSpPr/>
      </dsp:nvSpPr>
      <dsp:spPr>
        <a:xfrm>
          <a:off x="337419" y="1557226"/>
          <a:ext cx="614089" cy="6134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41E7D-BD06-47B0-9EFB-A89AC704E9A8}">
      <dsp:nvSpPr>
        <dsp:cNvPr id="0" name=""/>
        <dsp:cNvSpPr/>
      </dsp:nvSpPr>
      <dsp:spPr>
        <a:xfrm>
          <a:off x="1288928" y="1306253"/>
          <a:ext cx="4403015" cy="1116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66" tIns="118166" rIns="118166" bIns="118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Thank You!</a:t>
          </a:r>
          <a:endParaRPr lang="en-US" sz="1400" kern="1200" dirty="0"/>
        </a:p>
      </dsp:txBody>
      <dsp:txXfrm>
        <a:off x="1288928" y="1306253"/>
        <a:ext cx="4403015" cy="1116526"/>
      </dsp:txXfrm>
    </dsp:sp>
    <dsp:sp modelId="{43A9D735-F2AA-4288-97A4-78DA6AAA76B9}">
      <dsp:nvSpPr>
        <dsp:cNvPr id="0" name=""/>
        <dsp:cNvSpPr/>
      </dsp:nvSpPr>
      <dsp:spPr>
        <a:xfrm>
          <a:off x="0" y="2613598"/>
          <a:ext cx="6002110" cy="11154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DCDCB-8145-43C4-8B1A-C4E30F8FB23C}">
      <dsp:nvSpPr>
        <dsp:cNvPr id="0" name=""/>
        <dsp:cNvSpPr/>
      </dsp:nvSpPr>
      <dsp:spPr>
        <a:xfrm>
          <a:off x="337419" y="2859840"/>
          <a:ext cx="614089" cy="6134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8F5BA-DDF6-48D5-9E39-9E04EB7DD233}">
      <dsp:nvSpPr>
        <dsp:cNvPr id="0" name=""/>
        <dsp:cNvSpPr/>
      </dsp:nvSpPr>
      <dsp:spPr>
        <a:xfrm>
          <a:off x="1288928" y="2608867"/>
          <a:ext cx="4403015" cy="1116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66" tIns="118166" rIns="118166" bIns="11816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0070C0"/>
              </a:solidFill>
            </a:rPr>
            <a:t>mdoumbia@howard.edu</a:t>
          </a:r>
        </a:p>
      </dsp:txBody>
      <dsp:txXfrm>
        <a:off x="1288928" y="2608867"/>
        <a:ext cx="4403015" cy="1116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C860-8BE3-7843-8362-80FD45A1D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F4FFD-1DFD-E6B8-A8B3-731587439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FABD2-6989-8FDF-1A5B-6B66813D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F402-EF6C-483C-85AD-FFA308CFCF53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64292-56C2-6F6C-55D2-D1ACD6FD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1A7BB-2FC3-88A6-B01B-F056DF78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CA75-A0E9-4566-97B2-FB01797A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4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D5AA-5869-C1E0-44FD-CEA02D9B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9AA58-1647-A67A-F1D8-864FC1BAE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A6B1B-5A46-8F90-75B7-29698949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F402-EF6C-483C-85AD-FFA308CFCF53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7BF31-4091-D410-8957-9D438DB3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188D3-233A-D359-CBE4-D196A714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CA75-A0E9-4566-97B2-FB01797A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0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29FF9-55E0-2261-3CCE-54730A53F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BC7F9-AEFE-B511-F5C8-98C0DDE63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F2624-0935-C058-C394-FE77A851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F402-EF6C-483C-85AD-FFA308CFCF53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62D88-9618-7F3C-8CF9-A1193D58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D73D9-4AE4-1B9F-88EB-ED12DD9C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CA75-A0E9-4566-97B2-FB01797A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5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3D63-B489-E1FB-FCD4-DDC56DBB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3CFB1-1B66-6599-BE03-AA5C612F6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408C2-C8BD-AA2A-1D16-B0FDB0C0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F402-EF6C-483C-85AD-FFA308CFCF53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A78B1-0634-1B86-6DB1-74641EE9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22840-763F-8F4E-7ABA-B35DAB66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CA75-A0E9-4566-97B2-FB01797A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3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ABD6-99C9-94EF-9952-B223052E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80D09-F6A2-EE6D-164C-EBDEC7B1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67CB7-C617-3973-C753-C8E5575F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F402-EF6C-483C-85AD-FFA308CFCF53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89C76-5DA9-2924-792A-CE4A6D2A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A9F19-DE2E-9CE1-5376-DC643061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CA75-A0E9-4566-97B2-FB01797A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7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4A10-9D8D-9026-BA0D-888969E9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8B09E-7E13-202B-F8CE-E537FA0FB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9A09C-272C-C5F4-F9AA-C3ADBA2EF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47125-FFE4-B468-5465-64566BAD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F402-EF6C-483C-85AD-FFA308CFCF53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F31F1-A916-2590-401F-4C8E7E32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44F32-9305-E7C9-E504-1F8CF915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CA75-A0E9-4566-97B2-FB01797A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5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1D85-E59E-DECD-C635-6415AE1A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81A7C-80A2-906D-D3FB-517852D7B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E0743-BF24-6114-64FC-DDAE8A463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F42D8-4FF5-B747-C3E8-059CCBE63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A8390-88A9-2608-6462-5D536739A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2CB6A-BC56-B5B5-E332-482453CB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F402-EF6C-483C-85AD-FFA308CFCF53}" type="datetimeFigureOut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B9631-E904-9C9C-D15B-4B36B69D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B712C-1307-46F4-48A5-332BFA66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CA75-A0E9-4566-97B2-FB01797A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7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287A-0893-946B-5AB1-F824CB49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88823-46E9-3D56-7A60-C5AC7CF3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F402-EF6C-483C-85AD-FFA308CFCF53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93DA7-42E1-E064-1500-95820166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D9086-B97C-9499-F9D0-82927379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CA75-A0E9-4566-97B2-FB01797A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1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03A25-7BB3-9A38-5D2E-4511F566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F402-EF6C-483C-85AD-FFA308CFCF53}" type="datetimeFigureOut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20E3-0319-1A1E-1ADD-6FFD0749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96830-A745-C5CE-024E-14ED1716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CA75-A0E9-4566-97B2-FB01797A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2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ACE2-63E1-ED17-60B9-809A2677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B7E84-75BB-5A37-96CC-FA75E45F3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D69-6E15-A905-16D2-8E04BADF5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822AC-476F-4709-63CA-FB45F9AA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F402-EF6C-483C-85AD-FFA308CFCF53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7DDCE-8CAE-5CB3-999F-99E4733B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E0DDF-C148-7CA7-CBE7-BAAC162E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CA75-A0E9-4566-97B2-FB01797A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1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03BB-CDF1-BA06-4654-31285027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BF74F-DD3B-9861-77A8-7E956634B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1E5DA-51A5-F323-DFEE-E35FAA0A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BA614-38E3-4157-1088-A402460E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F402-EF6C-483C-85AD-FFA308CFCF53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BB860-D09F-1A86-7C72-49735FC5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C1AAC-5968-DCEC-882E-362AE56B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CA75-A0E9-4566-97B2-FB01797A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3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2B9B8-90E3-C43E-8FFF-2910AD18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F6C60-A961-266B-0325-E94EB9D9C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B5F8A-3918-52F8-3451-E6413F76D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1F402-EF6C-483C-85AD-FFA308CFCF53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C7DAB-C884-BFC9-B404-4D6BBDD2C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36C81-9ED1-9A1A-900C-AC6E59761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FCA75-A0E9-4566-97B2-FB01797A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8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  <a:solidFill>
            <a:schemeClr val="bg1"/>
          </a:solidFill>
        </p:grpSpPr>
        <p:grpSp>
          <p:nvGrpSpPr>
            <p:cNvPr id="71" name="Group 36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grpFill/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499343D-E927-41D0-B997-E44A300C6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725" y="1119591"/>
            <a:ext cx="4965868" cy="4598497"/>
            <a:chOff x="579725" y="1119591"/>
            <a:chExt cx="4965868" cy="459849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" y="1119591"/>
              <a:ext cx="4965868" cy="459849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" y="1119591"/>
              <a:ext cx="4965868" cy="4598497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10320-BF5E-47FF-A852-FABEB8913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254952"/>
            <a:ext cx="4324642" cy="29396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  <a:t>Essential Command 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C484C-7DC7-D430-D1CA-F3DD655D2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86683"/>
            <a:ext cx="4324642" cy="119939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Howard University, Washington, DC,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Department of Mathematics,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Moussa Doumbia, Ph.D.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VADSTI 4.0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FA451960-6E8F-109D-2E7F-581FD450C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946" b="-2"/>
          <a:stretch/>
        </p:blipFill>
        <p:spPr>
          <a:xfrm>
            <a:off x="6094114" y="1321031"/>
            <a:ext cx="5428611" cy="4210940"/>
          </a:xfrm>
          <a:prstGeom prst="rect">
            <a:avLst/>
          </a:prstGeom>
          <a:ln w="28575">
            <a:noFill/>
          </a:ln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2" name="Freeform: Shape 51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Oval 5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Oval 55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5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76" name="Freeform: Shape 5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5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6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6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6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1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82" name="Freeform: Shape 65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66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67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542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73F1F-E48E-E2A8-038E-12D36645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>
                <a:latin typeface="Algerian" panose="04020705040A02060702" pitchFamily="82" charset="0"/>
              </a:rPr>
              <a:t>What is the Command Line?</a:t>
            </a:r>
          </a:p>
        </p:txBody>
      </p:sp>
      <p:sp>
        <p:nvSpPr>
          <p:cNvPr id="15" name="!!accent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B89320-811B-EECF-DA65-71B7D4BA31C7}"/>
              </a:ext>
            </a:extLst>
          </p:cNvPr>
          <p:cNvSpPr txBox="1"/>
          <p:nvPr/>
        </p:nvSpPr>
        <p:spPr>
          <a:xfrm>
            <a:off x="615458" y="3355848"/>
            <a:ext cx="6268770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- The command line is a text-based interface to interact with your computer's operating system.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- It allows you to execute commands to perform various tasks efficiently.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- Learning the essential command line commands can boost productivity and provide better control over your system.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5EF2994C-536A-381C-4228-323EDDB0F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56" r="7339" b="-3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4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0DFA0FD-AB28-4B25-B870-4D2BBC35B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D04F71-319B-C919-B05E-520A8F0FD1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5987" r="776"/>
          <a:stretch/>
        </p:blipFill>
        <p:spPr>
          <a:xfrm>
            <a:off x="5833976" y="10"/>
            <a:ext cx="6394152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28DFB-9CD1-4E2B-8B44-9FDF7E80F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9564" y="0"/>
            <a:ext cx="6648564" cy="6858000"/>
            <a:chOff x="5705128" y="0"/>
            <a:chExt cx="6648564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CB07514-66C4-498E-85FA-6CCDFB253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8018" y="0"/>
              <a:ext cx="6485674" cy="6858000"/>
            </a:xfrm>
            <a:custGeom>
              <a:avLst/>
              <a:gdLst>
                <a:gd name="connsiteX0" fmla="*/ 1720317 w 6237794"/>
                <a:gd name="connsiteY0" fmla="*/ 0 h 6858000"/>
                <a:gd name="connsiteX1" fmla="*/ 2433560 w 6237794"/>
                <a:gd name="connsiteY1" fmla="*/ 0 h 6858000"/>
                <a:gd name="connsiteX2" fmla="*/ 2351473 w 6237794"/>
                <a:gd name="connsiteY2" fmla="*/ 41605 h 6858000"/>
                <a:gd name="connsiteX3" fmla="*/ 1473152 w 6237794"/>
                <a:gd name="connsiteY3" fmla="*/ 667521 h 6858000"/>
                <a:gd name="connsiteX4" fmla="*/ 982876 w 6237794"/>
                <a:gd name="connsiteY4" fmla="*/ 1193803 h 6858000"/>
                <a:gd name="connsiteX5" fmla="*/ 595242 w 6237794"/>
                <a:gd name="connsiteY5" fmla="*/ 1798192 h 6858000"/>
                <a:gd name="connsiteX6" fmla="*/ 332174 w 6237794"/>
                <a:gd name="connsiteY6" fmla="*/ 2466315 h 6858000"/>
                <a:gd name="connsiteX7" fmla="*/ 236500 w 6237794"/>
                <a:gd name="connsiteY7" fmla="*/ 3178573 h 6858000"/>
                <a:gd name="connsiteX8" fmla="*/ 276860 w 6237794"/>
                <a:gd name="connsiteY8" fmla="*/ 3527298 h 6858000"/>
                <a:gd name="connsiteX9" fmla="*/ 396054 w 6237794"/>
                <a:gd name="connsiteY9" fmla="*/ 3853520 h 6858000"/>
                <a:gd name="connsiteX10" fmla="*/ 479243 w 6237794"/>
                <a:gd name="connsiteY10" fmla="*/ 4007121 h 6858000"/>
                <a:gd name="connsiteX11" fmla="*/ 574772 w 6237794"/>
                <a:gd name="connsiteY11" fmla="*/ 4155787 h 6858000"/>
                <a:gd name="connsiteX12" fmla="*/ 795447 w 6237794"/>
                <a:gd name="connsiteY12" fmla="*/ 4443100 h 6858000"/>
                <a:gd name="connsiteX13" fmla="*/ 1034270 w 6237794"/>
                <a:gd name="connsiteY13" fmla="*/ 4732591 h 6858000"/>
                <a:gd name="connsiteX14" fmla="*/ 1153028 w 6237794"/>
                <a:gd name="connsiteY14" fmla="*/ 4883725 h 6858000"/>
                <a:gd name="connsiteX15" fmla="*/ 1210084 w 6237794"/>
                <a:gd name="connsiteY15" fmla="*/ 4957912 h 6858000"/>
                <a:gd name="connsiteX16" fmla="*/ 1265979 w 6237794"/>
                <a:gd name="connsiteY16" fmla="*/ 5028906 h 6858000"/>
                <a:gd name="connsiteX17" fmla="*/ 1746238 w 6237794"/>
                <a:gd name="connsiteY17" fmla="*/ 5553590 h 6858000"/>
                <a:gd name="connsiteX18" fmla="*/ 2001611 w 6237794"/>
                <a:gd name="connsiteY18" fmla="*/ 5789654 h 6858000"/>
                <a:gd name="connsiteX19" fmla="*/ 2269035 w 6237794"/>
                <a:gd name="connsiteY19" fmla="*/ 6007280 h 6858000"/>
                <a:gd name="connsiteX20" fmla="*/ 2866455 w 6237794"/>
                <a:gd name="connsiteY20" fmla="*/ 6351505 h 6858000"/>
                <a:gd name="connsiteX21" fmla="*/ 3200661 w 6237794"/>
                <a:gd name="connsiteY21" fmla="*/ 6448777 h 6858000"/>
                <a:gd name="connsiteX22" fmla="*/ 3286318 w 6237794"/>
                <a:gd name="connsiteY22" fmla="*/ 6465908 h 6858000"/>
                <a:gd name="connsiteX23" fmla="*/ 3372701 w 6237794"/>
                <a:gd name="connsiteY23" fmla="*/ 6480281 h 6858000"/>
                <a:gd name="connsiteX24" fmla="*/ 3547063 w 6237794"/>
                <a:gd name="connsiteY24" fmla="*/ 6500896 h 6858000"/>
                <a:gd name="connsiteX25" fmla="*/ 3634753 w 6237794"/>
                <a:gd name="connsiteY25" fmla="*/ 6507575 h 6858000"/>
                <a:gd name="connsiteX26" fmla="*/ 3722733 w 6237794"/>
                <a:gd name="connsiteY26" fmla="*/ 6512221 h 6858000"/>
                <a:gd name="connsiteX27" fmla="*/ 3811003 w 6237794"/>
                <a:gd name="connsiteY27" fmla="*/ 6514253 h 6858000"/>
                <a:gd name="connsiteX28" fmla="*/ 3899418 w 6237794"/>
                <a:gd name="connsiteY28" fmla="*/ 6513817 h 6858000"/>
                <a:gd name="connsiteX29" fmla="*/ 3943698 w 6237794"/>
                <a:gd name="connsiteY29" fmla="*/ 6513381 h 6858000"/>
                <a:gd name="connsiteX30" fmla="*/ 3986381 w 6237794"/>
                <a:gd name="connsiteY30" fmla="*/ 6511495 h 6858000"/>
                <a:gd name="connsiteX31" fmla="*/ 4028919 w 6237794"/>
                <a:gd name="connsiteY31" fmla="*/ 6509317 h 6858000"/>
                <a:gd name="connsiteX32" fmla="*/ 4071312 w 6237794"/>
                <a:gd name="connsiteY32" fmla="*/ 6505833 h 6858000"/>
                <a:gd name="connsiteX33" fmla="*/ 4239432 w 6237794"/>
                <a:gd name="connsiteY33" fmla="*/ 6485072 h 6858000"/>
                <a:gd name="connsiteX34" fmla="*/ 4879826 w 6237794"/>
                <a:gd name="connsiteY34" fmla="*/ 6274849 h 6858000"/>
                <a:gd name="connsiteX35" fmla="*/ 5471439 w 6237794"/>
                <a:gd name="connsiteY35" fmla="*/ 5906235 h 6858000"/>
                <a:gd name="connsiteX36" fmla="*/ 5614877 w 6237794"/>
                <a:gd name="connsiteY36" fmla="*/ 5797930 h 6858000"/>
                <a:gd name="connsiteX37" fmla="*/ 5758316 w 6237794"/>
                <a:gd name="connsiteY37" fmla="*/ 5685995 h 6858000"/>
                <a:gd name="connsiteX38" fmla="*/ 6048824 w 6237794"/>
                <a:gd name="connsiteY38" fmla="*/ 5453705 h 6858000"/>
                <a:gd name="connsiteX39" fmla="*/ 6237794 w 6237794"/>
                <a:gd name="connsiteY39" fmla="*/ 5308644 h 6858000"/>
                <a:gd name="connsiteX40" fmla="*/ 6237794 w 6237794"/>
                <a:gd name="connsiteY40" fmla="*/ 6081399 h 6858000"/>
                <a:gd name="connsiteX41" fmla="*/ 6123011 w 6237794"/>
                <a:gd name="connsiteY41" fmla="*/ 6166399 h 6858000"/>
                <a:gd name="connsiteX42" fmla="*/ 5965925 w 6237794"/>
                <a:gd name="connsiteY42" fmla="*/ 6278479 h 6858000"/>
                <a:gd name="connsiteX43" fmla="*/ 5803903 w 6237794"/>
                <a:gd name="connsiteY43" fmla="*/ 6387364 h 6858000"/>
                <a:gd name="connsiteX44" fmla="*/ 5463744 w 6237794"/>
                <a:gd name="connsiteY44" fmla="*/ 6591780 h 6858000"/>
                <a:gd name="connsiteX45" fmla="*/ 5097888 w 6237794"/>
                <a:gd name="connsiteY45" fmla="*/ 6765562 h 6858000"/>
                <a:gd name="connsiteX46" fmla="*/ 4905602 w 6237794"/>
                <a:gd name="connsiteY46" fmla="*/ 6836446 h 6858000"/>
                <a:gd name="connsiteX47" fmla="*/ 4831447 w 6237794"/>
                <a:gd name="connsiteY47" fmla="*/ 6858000 h 6858000"/>
                <a:gd name="connsiteX48" fmla="*/ 3036485 w 6237794"/>
                <a:gd name="connsiteY48" fmla="*/ 6858000 h 6858000"/>
                <a:gd name="connsiteX49" fmla="*/ 2911533 w 6237794"/>
                <a:gd name="connsiteY49" fmla="*/ 6825558 h 6858000"/>
                <a:gd name="connsiteX50" fmla="*/ 2719386 w 6237794"/>
                <a:gd name="connsiteY50" fmla="*/ 6767158 h 6858000"/>
                <a:gd name="connsiteX51" fmla="*/ 1980415 w 6237794"/>
                <a:gd name="connsiteY51" fmla="*/ 6440210 h 6858000"/>
                <a:gd name="connsiteX52" fmla="*/ 1357588 w 6237794"/>
                <a:gd name="connsiteY52" fmla="*/ 5931206 h 6858000"/>
                <a:gd name="connsiteX53" fmla="*/ 1105118 w 6237794"/>
                <a:gd name="connsiteY53" fmla="*/ 5624874 h 6858000"/>
                <a:gd name="connsiteX54" fmla="*/ 884588 w 6237794"/>
                <a:gd name="connsiteY54" fmla="*/ 5300539 h 6858000"/>
                <a:gd name="connsiteX55" fmla="*/ 833049 w 6237794"/>
                <a:gd name="connsiteY55" fmla="*/ 5217931 h 6858000"/>
                <a:gd name="connsiteX56" fmla="*/ 783833 w 6237794"/>
                <a:gd name="connsiteY56" fmla="*/ 5137791 h 6858000"/>
                <a:gd name="connsiteX57" fmla="*/ 686706 w 6237794"/>
                <a:gd name="connsiteY57" fmla="*/ 4982447 h 6858000"/>
                <a:gd name="connsiteX58" fmla="*/ 485485 w 6237794"/>
                <a:gd name="connsiteY58" fmla="*/ 4665082 h 6858000"/>
                <a:gd name="connsiteX59" fmla="*/ 289055 w 6237794"/>
                <a:gd name="connsiteY59" fmla="*/ 4329568 h 6858000"/>
                <a:gd name="connsiteX60" fmla="*/ 200495 w 6237794"/>
                <a:gd name="connsiteY60" fmla="*/ 4151721 h 6858000"/>
                <a:gd name="connsiteX61" fmla="*/ 125291 w 6237794"/>
                <a:gd name="connsiteY61" fmla="*/ 3965600 h 6858000"/>
                <a:gd name="connsiteX62" fmla="*/ 67654 w 6237794"/>
                <a:gd name="connsiteY62" fmla="*/ 3772509 h 6858000"/>
                <a:gd name="connsiteX63" fmla="*/ 46168 w 6237794"/>
                <a:gd name="connsiteY63" fmla="*/ 3674076 h 6858000"/>
                <a:gd name="connsiteX64" fmla="*/ 36731 w 6237794"/>
                <a:gd name="connsiteY64" fmla="*/ 3624714 h 6858000"/>
                <a:gd name="connsiteX65" fmla="*/ 28891 w 6237794"/>
                <a:gd name="connsiteY65" fmla="*/ 3575208 h 6858000"/>
                <a:gd name="connsiteX66" fmla="*/ 0 w 6237794"/>
                <a:gd name="connsiteY66" fmla="*/ 3178573 h 6858000"/>
                <a:gd name="connsiteX67" fmla="*/ 80575 w 6237794"/>
                <a:gd name="connsiteY67" fmla="*/ 2405774 h 6858000"/>
                <a:gd name="connsiteX68" fmla="*/ 322737 w 6237794"/>
                <a:gd name="connsiteY68" fmla="*/ 1665351 h 6858000"/>
                <a:gd name="connsiteX69" fmla="*/ 1230700 w 6237794"/>
                <a:gd name="connsiteY69" fmla="*/ 407938 h 6858000"/>
                <a:gd name="connsiteX70" fmla="*/ 1521825 w 6237794"/>
                <a:gd name="connsiteY70" fmla="*/ 14944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237794" h="6858000">
                  <a:moveTo>
                    <a:pt x="1720317" y="0"/>
                  </a:moveTo>
                  <a:lnTo>
                    <a:pt x="2433560" y="0"/>
                  </a:lnTo>
                  <a:lnTo>
                    <a:pt x="2351473" y="41605"/>
                  </a:lnTo>
                  <a:cubicBezTo>
                    <a:pt x="2036528" y="216271"/>
                    <a:pt x="1740794" y="426339"/>
                    <a:pt x="1473152" y="667521"/>
                  </a:cubicBezTo>
                  <a:cubicBezTo>
                    <a:pt x="1295305" y="828818"/>
                    <a:pt x="1130525" y="1004777"/>
                    <a:pt x="982876" y="1193803"/>
                  </a:cubicBezTo>
                  <a:cubicBezTo>
                    <a:pt x="834936" y="1382538"/>
                    <a:pt x="704418" y="1584921"/>
                    <a:pt x="595242" y="1798192"/>
                  </a:cubicBezTo>
                  <a:cubicBezTo>
                    <a:pt x="486066" y="2011317"/>
                    <a:pt x="395183" y="2234461"/>
                    <a:pt x="332174" y="2466315"/>
                  </a:cubicBezTo>
                  <a:cubicBezTo>
                    <a:pt x="269166" y="2697588"/>
                    <a:pt x="236355" y="2938008"/>
                    <a:pt x="236500" y="3178573"/>
                  </a:cubicBezTo>
                  <a:cubicBezTo>
                    <a:pt x="237807" y="3296751"/>
                    <a:pt x="249421" y="3414057"/>
                    <a:pt x="276860" y="3527298"/>
                  </a:cubicBezTo>
                  <a:cubicBezTo>
                    <a:pt x="303864" y="3640684"/>
                    <a:pt x="345821" y="3749135"/>
                    <a:pt x="396054" y="3853520"/>
                  </a:cubicBezTo>
                  <a:cubicBezTo>
                    <a:pt x="421461" y="3905640"/>
                    <a:pt x="449626" y="3956743"/>
                    <a:pt x="479243" y="4007121"/>
                  </a:cubicBezTo>
                  <a:cubicBezTo>
                    <a:pt x="509295" y="4057354"/>
                    <a:pt x="541380" y="4106861"/>
                    <a:pt x="574772" y="4155787"/>
                  </a:cubicBezTo>
                  <a:cubicBezTo>
                    <a:pt x="642426" y="4253348"/>
                    <a:pt x="717630" y="4348007"/>
                    <a:pt x="795447" y="4443100"/>
                  </a:cubicBezTo>
                  <a:cubicBezTo>
                    <a:pt x="873264" y="4538339"/>
                    <a:pt x="954565" y="4633577"/>
                    <a:pt x="1034270" y="4732591"/>
                  </a:cubicBezTo>
                  <a:cubicBezTo>
                    <a:pt x="1074195" y="4781952"/>
                    <a:pt x="1113684" y="4832476"/>
                    <a:pt x="1153028" y="4883725"/>
                  </a:cubicBezTo>
                  <a:lnTo>
                    <a:pt x="1210084" y="4957912"/>
                  </a:lnTo>
                  <a:cubicBezTo>
                    <a:pt x="1228813" y="4981576"/>
                    <a:pt x="1246670" y="5005822"/>
                    <a:pt x="1265979" y="5028906"/>
                  </a:cubicBezTo>
                  <a:cubicBezTo>
                    <a:pt x="1416677" y="5216770"/>
                    <a:pt x="1580151" y="5389681"/>
                    <a:pt x="1746238" y="5553590"/>
                  </a:cubicBezTo>
                  <a:cubicBezTo>
                    <a:pt x="1829717" y="5635182"/>
                    <a:pt x="1914648" y="5714015"/>
                    <a:pt x="2001611" y="5789654"/>
                  </a:cubicBezTo>
                  <a:cubicBezTo>
                    <a:pt x="2088575" y="5865293"/>
                    <a:pt x="2177135" y="5938465"/>
                    <a:pt x="2269035" y="6007280"/>
                  </a:cubicBezTo>
                  <a:cubicBezTo>
                    <a:pt x="2452108" y="6145202"/>
                    <a:pt x="2649554" y="6268461"/>
                    <a:pt x="2866455" y="6351505"/>
                  </a:cubicBezTo>
                  <a:cubicBezTo>
                    <a:pt x="2974615" y="6393027"/>
                    <a:pt x="3086694" y="6424821"/>
                    <a:pt x="3200661" y="6448777"/>
                  </a:cubicBezTo>
                  <a:cubicBezTo>
                    <a:pt x="3229262" y="6454438"/>
                    <a:pt x="3257572" y="6460971"/>
                    <a:pt x="3286318" y="6465908"/>
                  </a:cubicBezTo>
                  <a:lnTo>
                    <a:pt x="3372701" y="6480281"/>
                  </a:lnTo>
                  <a:cubicBezTo>
                    <a:pt x="3430628" y="6487975"/>
                    <a:pt x="3488556" y="6496106"/>
                    <a:pt x="3547063" y="6500896"/>
                  </a:cubicBezTo>
                  <a:cubicBezTo>
                    <a:pt x="3576245" y="6503654"/>
                    <a:pt x="3605426" y="6506268"/>
                    <a:pt x="3634753" y="6507575"/>
                  </a:cubicBezTo>
                  <a:cubicBezTo>
                    <a:pt x="3664079" y="6509026"/>
                    <a:pt x="3693261" y="6511350"/>
                    <a:pt x="3722733" y="6512221"/>
                  </a:cubicBezTo>
                  <a:lnTo>
                    <a:pt x="3811003" y="6514253"/>
                  </a:lnTo>
                  <a:cubicBezTo>
                    <a:pt x="3840329" y="6514979"/>
                    <a:pt x="3869946" y="6513963"/>
                    <a:pt x="3899418" y="6513817"/>
                  </a:cubicBezTo>
                  <a:lnTo>
                    <a:pt x="3943698" y="6513381"/>
                  </a:lnTo>
                  <a:cubicBezTo>
                    <a:pt x="3958071" y="6512946"/>
                    <a:pt x="3972154" y="6512075"/>
                    <a:pt x="3986381" y="6511495"/>
                  </a:cubicBezTo>
                  <a:cubicBezTo>
                    <a:pt x="4000609" y="6510768"/>
                    <a:pt x="4014837" y="6510333"/>
                    <a:pt x="4028919" y="6509317"/>
                  </a:cubicBezTo>
                  <a:lnTo>
                    <a:pt x="4071312" y="6505833"/>
                  </a:lnTo>
                  <a:cubicBezTo>
                    <a:pt x="4127788" y="6501332"/>
                    <a:pt x="4183828" y="6493782"/>
                    <a:pt x="4239432" y="6485072"/>
                  </a:cubicBezTo>
                  <a:cubicBezTo>
                    <a:pt x="4461994" y="6448195"/>
                    <a:pt x="4675992" y="6376041"/>
                    <a:pt x="4879826" y="6274849"/>
                  </a:cubicBezTo>
                  <a:cubicBezTo>
                    <a:pt x="5084386" y="6174820"/>
                    <a:pt x="5279074" y="6046770"/>
                    <a:pt x="5471439" y="5906235"/>
                  </a:cubicBezTo>
                  <a:cubicBezTo>
                    <a:pt x="5519494" y="5871246"/>
                    <a:pt x="5567258" y="5834806"/>
                    <a:pt x="5614877" y="5797930"/>
                  </a:cubicBezTo>
                  <a:cubicBezTo>
                    <a:pt x="5662787" y="5761199"/>
                    <a:pt x="5710551" y="5723887"/>
                    <a:pt x="5758316" y="5685995"/>
                  </a:cubicBezTo>
                  <a:lnTo>
                    <a:pt x="6048824" y="5453705"/>
                  </a:lnTo>
                  <a:lnTo>
                    <a:pt x="6237794" y="5308644"/>
                  </a:lnTo>
                  <a:lnTo>
                    <a:pt x="6237794" y="6081399"/>
                  </a:lnTo>
                  <a:lnTo>
                    <a:pt x="6123011" y="6166399"/>
                  </a:lnTo>
                  <a:cubicBezTo>
                    <a:pt x="6071326" y="6204001"/>
                    <a:pt x="6019061" y="6241458"/>
                    <a:pt x="5965925" y="6278479"/>
                  </a:cubicBezTo>
                  <a:cubicBezTo>
                    <a:pt x="5912644" y="6315210"/>
                    <a:pt x="5858927" y="6351650"/>
                    <a:pt x="5803903" y="6387364"/>
                  </a:cubicBezTo>
                  <a:cubicBezTo>
                    <a:pt x="5694437" y="6458938"/>
                    <a:pt x="5581486" y="6528335"/>
                    <a:pt x="5463744" y="6591780"/>
                  </a:cubicBezTo>
                  <a:cubicBezTo>
                    <a:pt x="5346147" y="6655514"/>
                    <a:pt x="5224486" y="6714748"/>
                    <a:pt x="5097888" y="6765562"/>
                  </a:cubicBezTo>
                  <a:cubicBezTo>
                    <a:pt x="5034879" y="6791332"/>
                    <a:pt x="4970700" y="6815005"/>
                    <a:pt x="4905602" y="6836446"/>
                  </a:cubicBezTo>
                  <a:lnTo>
                    <a:pt x="4831447" y="6858000"/>
                  </a:lnTo>
                  <a:lnTo>
                    <a:pt x="3036485" y="6858000"/>
                  </a:lnTo>
                  <a:lnTo>
                    <a:pt x="2911533" y="6825558"/>
                  </a:lnTo>
                  <a:cubicBezTo>
                    <a:pt x="2847182" y="6807410"/>
                    <a:pt x="2783121" y="6787919"/>
                    <a:pt x="2719386" y="6767158"/>
                  </a:cubicBezTo>
                  <a:cubicBezTo>
                    <a:pt x="2464884" y="6683389"/>
                    <a:pt x="2213285" y="6579149"/>
                    <a:pt x="1980415" y="6440210"/>
                  </a:cubicBezTo>
                  <a:cubicBezTo>
                    <a:pt x="1747399" y="6301563"/>
                    <a:pt x="1539355" y="6125749"/>
                    <a:pt x="1357588" y="5931206"/>
                  </a:cubicBezTo>
                  <a:cubicBezTo>
                    <a:pt x="1266269" y="5834080"/>
                    <a:pt x="1183226" y="5730711"/>
                    <a:pt x="1105118" y="5624874"/>
                  </a:cubicBezTo>
                  <a:cubicBezTo>
                    <a:pt x="1027446" y="5518601"/>
                    <a:pt x="953549" y="5410732"/>
                    <a:pt x="884588" y="5300539"/>
                  </a:cubicBezTo>
                  <a:cubicBezTo>
                    <a:pt x="866876" y="5273245"/>
                    <a:pt x="850180" y="5245516"/>
                    <a:pt x="833049" y="5217931"/>
                  </a:cubicBezTo>
                  <a:lnTo>
                    <a:pt x="783833" y="5137791"/>
                  </a:lnTo>
                  <a:cubicBezTo>
                    <a:pt x="752328" y="5085962"/>
                    <a:pt x="719662" y="5034567"/>
                    <a:pt x="686706" y="4982447"/>
                  </a:cubicBezTo>
                  <a:lnTo>
                    <a:pt x="485485" y="4665082"/>
                  </a:lnTo>
                  <a:cubicBezTo>
                    <a:pt x="417976" y="4556922"/>
                    <a:pt x="351338" y="4445568"/>
                    <a:pt x="289055" y="4329568"/>
                  </a:cubicBezTo>
                  <a:cubicBezTo>
                    <a:pt x="257987" y="4271496"/>
                    <a:pt x="227934" y="4212408"/>
                    <a:pt x="200495" y="4151721"/>
                  </a:cubicBezTo>
                  <a:cubicBezTo>
                    <a:pt x="173201" y="4090891"/>
                    <a:pt x="147794" y="4028898"/>
                    <a:pt x="125291" y="3965600"/>
                  </a:cubicBezTo>
                  <a:cubicBezTo>
                    <a:pt x="103224" y="3902155"/>
                    <a:pt x="83624" y="3837840"/>
                    <a:pt x="67654" y="3772509"/>
                  </a:cubicBezTo>
                  <a:cubicBezTo>
                    <a:pt x="60105" y="3739843"/>
                    <a:pt x="52410" y="3707032"/>
                    <a:pt x="46168" y="3674076"/>
                  </a:cubicBezTo>
                  <a:lnTo>
                    <a:pt x="36731" y="3624714"/>
                  </a:lnTo>
                  <a:lnTo>
                    <a:pt x="28891" y="3575208"/>
                  </a:lnTo>
                  <a:cubicBezTo>
                    <a:pt x="8566" y="3442948"/>
                    <a:pt x="0" y="3310252"/>
                    <a:pt x="0" y="3178573"/>
                  </a:cubicBezTo>
                  <a:cubicBezTo>
                    <a:pt x="726" y="2919425"/>
                    <a:pt x="27730" y="2660277"/>
                    <a:pt x="80575" y="2405774"/>
                  </a:cubicBezTo>
                  <a:cubicBezTo>
                    <a:pt x="133276" y="2151417"/>
                    <a:pt x="213997" y="1901996"/>
                    <a:pt x="322737" y="1665351"/>
                  </a:cubicBezTo>
                  <a:cubicBezTo>
                    <a:pt x="541235" y="1192061"/>
                    <a:pt x="857875" y="768568"/>
                    <a:pt x="1230700" y="407938"/>
                  </a:cubicBezTo>
                  <a:cubicBezTo>
                    <a:pt x="1324124" y="317781"/>
                    <a:pt x="1421323" y="231579"/>
                    <a:pt x="1521825" y="14944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3BFB38F-216C-4A75-8C1C-DAF998A5C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634917 w 6230407"/>
                <a:gd name="connsiteY0" fmla="*/ 0 h 6858000"/>
                <a:gd name="connsiteX1" fmla="*/ 6230407 w 6230407"/>
                <a:gd name="connsiteY1" fmla="*/ 0 h 6858000"/>
                <a:gd name="connsiteX2" fmla="*/ 6230407 w 6230407"/>
                <a:gd name="connsiteY2" fmla="*/ 322046 h 6858000"/>
                <a:gd name="connsiteX3" fmla="*/ 6061915 w 6230407"/>
                <a:gd name="connsiteY3" fmla="*/ 206288 h 6858000"/>
                <a:gd name="connsiteX4" fmla="*/ 5814792 w 6230407"/>
                <a:gd name="connsiteY4" fmla="*/ 74312 h 6858000"/>
                <a:gd name="connsiteX5" fmla="*/ 5676576 w 6230407"/>
                <a:gd name="connsiteY5" fmla="*/ 15049 h 6858000"/>
                <a:gd name="connsiteX6" fmla="*/ 1821847 w 6230407"/>
                <a:gd name="connsiteY6" fmla="*/ 0 h 6858000"/>
                <a:gd name="connsiteX7" fmla="*/ 3449591 w 6230407"/>
                <a:gd name="connsiteY7" fmla="*/ 0 h 6858000"/>
                <a:gd name="connsiteX8" fmla="*/ 3354111 w 6230407"/>
                <a:gd name="connsiteY8" fmla="*/ 29819 h 6858000"/>
                <a:gd name="connsiteX9" fmla="*/ 3177287 w 6230407"/>
                <a:gd name="connsiteY9" fmla="*/ 93621 h 6858000"/>
                <a:gd name="connsiteX10" fmla="*/ 1915374 w 6230407"/>
                <a:gd name="connsiteY10" fmla="*/ 844207 h 6858000"/>
                <a:gd name="connsiteX11" fmla="*/ 1042545 w 6230407"/>
                <a:gd name="connsiteY11" fmla="*/ 1926532 h 6858000"/>
                <a:gd name="connsiteX12" fmla="*/ 726050 w 6230407"/>
                <a:gd name="connsiteY12" fmla="*/ 3186123 h 6858000"/>
                <a:gd name="connsiteX13" fmla="*/ 1249864 w 6230407"/>
                <a:gd name="connsiteY13" fmla="*/ 4355701 h 6858000"/>
                <a:gd name="connsiteX14" fmla="*/ 1513803 w 6230407"/>
                <a:gd name="connsiteY14" fmla="*/ 4726929 h 6858000"/>
                <a:gd name="connsiteX15" fmla="*/ 3990446 w 6230407"/>
                <a:gd name="connsiteY15" fmla="*/ 6178014 h 6858000"/>
                <a:gd name="connsiteX16" fmla="*/ 5870541 w 6230407"/>
                <a:gd name="connsiteY16" fmla="*/ 5285296 h 6858000"/>
                <a:gd name="connsiteX17" fmla="*/ 6099347 w 6230407"/>
                <a:gd name="connsiteY17" fmla="*/ 5108030 h 6858000"/>
                <a:gd name="connsiteX18" fmla="*/ 6230407 w 6230407"/>
                <a:gd name="connsiteY18" fmla="*/ 5006078 h 6858000"/>
                <a:gd name="connsiteX19" fmla="*/ 6230407 w 6230407"/>
                <a:gd name="connsiteY19" fmla="*/ 5924458 h 6858000"/>
                <a:gd name="connsiteX20" fmla="*/ 6056186 w 6230407"/>
                <a:gd name="connsiteY20" fmla="*/ 6058925 h 6858000"/>
                <a:gd name="connsiteX21" fmla="*/ 4500343 w 6230407"/>
                <a:gd name="connsiteY21" fmla="*/ 6854086 h 6858000"/>
                <a:gd name="connsiteX22" fmla="*/ 4476760 w 6230407"/>
                <a:gd name="connsiteY22" fmla="*/ 6858000 h 6858000"/>
                <a:gd name="connsiteX23" fmla="*/ 3391617 w 6230407"/>
                <a:gd name="connsiteY23" fmla="*/ 6858000 h 6858000"/>
                <a:gd name="connsiteX24" fmla="*/ 3242986 w 6230407"/>
                <a:gd name="connsiteY24" fmla="*/ 6833894 h 6858000"/>
                <a:gd name="connsiteX25" fmla="*/ 913044 w 6230407"/>
                <a:gd name="connsiteY25" fmla="*/ 5134452 h 6858000"/>
                <a:gd name="connsiteX26" fmla="*/ 0 w 6230407"/>
                <a:gd name="connsiteY26" fmla="*/ 3186123 h 6858000"/>
                <a:gd name="connsiteX27" fmla="*/ 1779764 w 6230407"/>
                <a:gd name="connsiteY27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0407" h="6858000">
                  <a:moveTo>
                    <a:pt x="5634917" y="0"/>
                  </a:moveTo>
                  <a:lnTo>
                    <a:pt x="6230407" y="0"/>
                  </a:lnTo>
                  <a:lnTo>
                    <a:pt x="6230407" y="322046"/>
                  </a:lnTo>
                  <a:lnTo>
                    <a:pt x="6061915" y="206288"/>
                  </a:lnTo>
                  <a:cubicBezTo>
                    <a:pt x="5982213" y="157828"/>
                    <a:pt x="5899796" y="113801"/>
                    <a:pt x="5814792" y="74312"/>
                  </a:cubicBezTo>
                  <a:cubicBezTo>
                    <a:pt x="5769441" y="53261"/>
                    <a:pt x="5723362" y="33505"/>
                    <a:pt x="5676576" y="15049"/>
                  </a:cubicBezTo>
                  <a:close/>
                  <a:moveTo>
                    <a:pt x="1821847" y="0"/>
                  </a:moveTo>
                  <a:lnTo>
                    <a:pt x="3449591" y="0"/>
                  </a:lnTo>
                  <a:lnTo>
                    <a:pt x="3354111" y="29819"/>
                  </a:lnTo>
                  <a:cubicBezTo>
                    <a:pt x="3295072" y="49686"/>
                    <a:pt x="3236122" y="70955"/>
                    <a:pt x="3177287" y="93621"/>
                  </a:cubicBezTo>
                  <a:cubicBezTo>
                    <a:pt x="2718951" y="269871"/>
                    <a:pt x="2282682" y="529455"/>
                    <a:pt x="1915374" y="844207"/>
                  </a:cubicBezTo>
                  <a:cubicBezTo>
                    <a:pt x="1541678" y="1164331"/>
                    <a:pt x="1247976" y="1528591"/>
                    <a:pt x="1042545" y="1926532"/>
                  </a:cubicBezTo>
                  <a:cubicBezTo>
                    <a:pt x="832613" y="2333329"/>
                    <a:pt x="726050" y="2757113"/>
                    <a:pt x="726050" y="3186123"/>
                  </a:cubicBezTo>
                  <a:cubicBezTo>
                    <a:pt x="726050" y="3618181"/>
                    <a:pt x="896057" y="3870506"/>
                    <a:pt x="1249864" y="4355701"/>
                  </a:cubicBezTo>
                  <a:cubicBezTo>
                    <a:pt x="1335230" y="4472717"/>
                    <a:pt x="1423500" y="4593798"/>
                    <a:pt x="1513803" y="4726929"/>
                  </a:cubicBezTo>
                  <a:cubicBezTo>
                    <a:pt x="2203848" y="5744068"/>
                    <a:pt x="2944562" y="6178014"/>
                    <a:pt x="3990446" y="6178014"/>
                  </a:cubicBezTo>
                  <a:cubicBezTo>
                    <a:pt x="4676863" y="6178014"/>
                    <a:pt x="5180496" y="5824498"/>
                    <a:pt x="5870541" y="5285296"/>
                  </a:cubicBezTo>
                  <a:cubicBezTo>
                    <a:pt x="5947632" y="5225046"/>
                    <a:pt x="6024723" y="5165521"/>
                    <a:pt x="6099347" y="5108030"/>
                  </a:cubicBezTo>
                  <a:lnTo>
                    <a:pt x="6230407" y="5006078"/>
                  </a:lnTo>
                  <a:lnTo>
                    <a:pt x="6230407" y="5924458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DF24F7D-73CE-4EF0-86BC-1C1C4C5CB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061392 w 6230408"/>
                <a:gd name="connsiteY0" fmla="*/ 0 h 6858000"/>
                <a:gd name="connsiteX1" fmla="*/ 6230408 w 6230408"/>
                <a:gd name="connsiteY1" fmla="*/ 0 h 6858000"/>
                <a:gd name="connsiteX2" fmla="*/ 6230408 w 6230408"/>
                <a:gd name="connsiteY2" fmla="*/ 502666 h 6858000"/>
                <a:gd name="connsiteX3" fmla="*/ 6204367 w 6230408"/>
                <a:gd name="connsiteY3" fmla="*/ 480166 h 6858000"/>
                <a:gd name="connsiteX4" fmla="*/ 5753525 w 6230408"/>
                <a:gd name="connsiteY4" fmla="*/ 205991 h 6858000"/>
                <a:gd name="connsiteX5" fmla="*/ 5205685 w 6230408"/>
                <a:gd name="connsiteY5" fmla="*/ 25948 h 6858000"/>
                <a:gd name="connsiteX6" fmla="*/ 1821847 w 6230408"/>
                <a:gd name="connsiteY6" fmla="*/ 0 h 6858000"/>
                <a:gd name="connsiteX7" fmla="*/ 4114919 w 6230408"/>
                <a:gd name="connsiteY7" fmla="*/ 0 h 6858000"/>
                <a:gd name="connsiteX8" fmla="*/ 4086206 w 6230408"/>
                <a:gd name="connsiteY8" fmla="*/ 3507 h 6858000"/>
                <a:gd name="connsiteX9" fmla="*/ 3229262 w 6230408"/>
                <a:gd name="connsiteY9" fmla="*/ 229075 h 6858000"/>
                <a:gd name="connsiteX10" fmla="*/ 2009741 w 6230408"/>
                <a:gd name="connsiteY10" fmla="*/ 954400 h 6858000"/>
                <a:gd name="connsiteX11" fmla="*/ 1171466 w 6230408"/>
                <a:gd name="connsiteY11" fmla="*/ 1993025 h 6858000"/>
                <a:gd name="connsiteX12" fmla="*/ 871086 w 6230408"/>
                <a:gd name="connsiteY12" fmla="*/ 3186123 h 6858000"/>
                <a:gd name="connsiteX13" fmla="*/ 1367025 w 6230408"/>
                <a:gd name="connsiteY13" fmla="*/ 4270190 h 6858000"/>
                <a:gd name="connsiteX14" fmla="*/ 1633868 w 6230408"/>
                <a:gd name="connsiteY14" fmla="*/ 4645483 h 6858000"/>
                <a:gd name="connsiteX15" fmla="*/ 2651877 w 6230408"/>
                <a:gd name="connsiteY15" fmla="*/ 5684689 h 6858000"/>
                <a:gd name="connsiteX16" fmla="*/ 3990301 w 6230408"/>
                <a:gd name="connsiteY16" fmla="*/ 6032833 h 6858000"/>
                <a:gd name="connsiteX17" fmla="*/ 4851225 w 6230408"/>
                <a:gd name="connsiteY17" fmla="*/ 5811141 h 6858000"/>
                <a:gd name="connsiteX18" fmla="*/ 5780965 w 6230408"/>
                <a:gd name="connsiteY18" fmla="*/ 5171038 h 6858000"/>
                <a:gd name="connsiteX19" fmla="*/ 6010496 w 6230408"/>
                <a:gd name="connsiteY19" fmla="*/ 4993191 h 6858000"/>
                <a:gd name="connsiteX20" fmla="*/ 6230408 w 6230408"/>
                <a:gd name="connsiteY20" fmla="*/ 4822117 h 6858000"/>
                <a:gd name="connsiteX21" fmla="*/ 6230408 w 6230408"/>
                <a:gd name="connsiteY21" fmla="*/ 5924457 h 6858000"/>
                <a:gd name="connsiteX22" fmla="*/ 6056186 w 6230408"/>
                <a:gd name="connsiteY22" fmla="*/ 6058925 h 6858000"/>
                <a:gd name="connsiteX23" fmla="*/ 4500343 w 6230408"/>
                <a:gd name="connsiteY23" fmla="*/ 6854086 h 6858000"/>
                <a:gd name="connsiteX24" fmla="*/ 4476760 w 6230408"/>
                <a:gd name="connsiteY24" fmla="*/ 6858000 h 6858000"/>
                <a:gd name="connsiteX25" fmla="*/ 3391617 w 6230408"/>
                <a:gd name="connsiteY25" fmla="*/ 6858000 h 6858000"/>
                <a:gd name="connsiteX26" fmla="*/ 3242986 w 6230408"/>
                <a:gd name="connsiteY26" fmla="*/ 6833894 h 6858000"/>
                <a:gd name="connsiteX27" fmla="*/ 913044 w 6230408"/>
                <a:gd name="connsiteY27" fmla="*/ 5134452 h 6858000"/>
                <a:gd name="connsiteX28" fmla="*/ 0 w 6230408"/>
                <a:gd name="connsiteY28" fmla="*/ 3186123 h 6858000"/>
                <a:gd name="connsiteX29" fmla="*/ 1779764 w 6230408"/>
                <a:gd name="connsiteY29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0408" h="6858000">
                  <a:moveTo>
                    <a:pt x="5061392" y="0"/>
                  </a:moveTo>
                  <a:lnTo>
                    <a:pt x="6230408" y="0"/>
                  </a:lnTo>
                  <a:lnTo>
                    <a:pt x="6230408" y="502666"/>
                  </a:lnTo>
                  <a:lnTo>
                    <a:pt x="6204367" y="480166"/>
                  </a:lnTo>
                  <a:cubicBezTo>
                    <a:pt x="6064466" y="372115"/>
                    <a:pt x="5913877" y="280469"/>
                    <a:pt x="5753525" y="205991"/>
                  </a:cubicBezTo>
                  <a:cubicBezTo>
                    <a:pt x="5581848" y="126214"/>
                    <a:pt x="5398775" y="66109"/>
                    <a:pt x="5205685" y="25948"/>
                  </a:cubicBezTo>
                  <a:close/>
                  <a:moveTo>
                    <a:pt x="1821847" y="0"/>
                  </a:moveTo>
                  <a:lnTo>
                    <a:pt x="4114919" y="0"/>
                  </a:lnTo>
                  <a:lnTo>
                    <a:pt x="4086206" y="3507"/>
                  </a:lnTo>
                  <a:cubicBezTo>
                    <a:pt x="3798985" y="45364"/>
                    <a:pt x="3509190" y="121369"/>
                    <a:pt x="3229262" y="229075"/>
                  </a:cubicBezTo>
                  <a:cubicBezTo>
                    <a:pt x="2786315" y="399518"/>
                    <a:pt x="2364564" y="650390"/>
                    <a:pt x="2009741" y="954400"/>
                  </a:cubicBezTo>
                  <a:cubicBezTo>
                    <a:pt x="1655354" y="1257973"/>
                    <a:pt x="1365573" y="1617151"/>
                    <a:pt x="1171466" y="1993025"/>
                  </a:cubicBezTo>
                  <a:cubicBezTo>
                    <a:pt x="972132" y="2379061"/>
                    <a:pt x="871086" y="2780487"/>
                    <a:pt x="871086" y="3186123"/>
                  </a:cubicBezTo>
                  <a:cubicBezTo>
                    <a:pt x="871086" y="3573756"/>
                    <a:pt x="1023091" y="3798642"/>
                    <a:pt x="1367025" y="4270190"/>
                  </a:cubicBezTo>
                  <a:cubicBezTo>
                    <a:pt x="1453117" y="4388222"/>
                    <a:pt x="1542113" y="4510319"/>
                    <a:pt x="1633868" y="4645483"/>
                  </a:cubicBezTo>
                  <a:cubicBezTo>
                    <a:pt x="1958347" y="5123709"/>
                    <a:pt x="2291248" y="5463723"/>
                    <a:pt x="2651877" y="5684689"/>
                  </a:cubicBezTo>
                  <a:cubicBezTo>
                    <a:pt x="3034139" y="5919011"/>
                    <a:pt x="3472005" y="6032833"/>
                    <a:pt x="3990301" y="6032833"/>
                  </a:cubicBezTo>
                  <a:cubicBezTo>
                    <a:pt x="4284438" y="6032833"/>
                    <a:pt x="4557959" y="5962420"/>
                    <a:pt x="4851225" y="5811141"/>
                  </a:cubicBezTo>
                  <a:cubicBezTo>
                    <a:pt x="5152330" y="5655798"/>
                    <a:pt x="5450387" y="5429315"/>
                    <a:pt x="5780965" y="5171038"/>
                  </a:cubicBezTo>
                  <a:cubicBezTo>
                    <a:pt x="5858491" y="5110498"/>
                    <a:pt x="5935727" y="5050828"/>
                    <a:pt x="6010496" y="4993191"/>
                  </a:cubicBezTo>
                  <a:lnTo>
                    <a:pt x="6230408" y="4822117"/>
                  </a:lnTo>
                  <a:lnTo>
                    <a:pt x="6230408" y="5924457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3445B6-9C0D-4865-BF68-CD74892D0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05128" y="0"/>
              <a:ext cx="6648564" cy="6858000"/>
            </a:xfrm>
            <a:custGeom>
              <a:avLst/>
              <a:gdLst>
                <a:gd name="connsiteX0" fmla="*/ 1242460 w 6394458"/>
                <a:gd name="connsiteY0" fmla="*/ 0 h 6858000"/>
                <a:gd name="connsiteX1" fmla="*/ 2160732 w 6394458"/>
                <a:gd name="connsiteY1" fmla="*/ 0 h 6858000"/>
                <a:gd name="connsiteX2" fmla="*/ 2096124 w 6394458"/>
                <a:gd name="connsiteY2" fmla="*/ 41936 h 6858000"/>
                <a:gd name="connsiteX3" fmla="*/ 1942232 w 6394458"/>
                <a:gd name="connsiteY3" fmla="*/ 154451 h 6858000"/>
                <a:gd name="connsiteX4" fmla="*/ 1941942 w 6394458"/>
                <a:gd name="connsiteY4" fmla="*/ 154741 h 6858000"/>
                <a:gd name="connsiteX5" fmla="*/ 1941652 w 6394458"/>
                <a:gd name="connsiteY5" fmla="*/ 155032 h 6858000"/>
                <a:gd name="connsiteX6" fmla="*/ 1878498 w 6394458"/>
                <a:gd name="connsiteY6" fmla="*/ 203377 h 6858000"/>
                <a:gd name="connsiteX7" fmla="*/ 1865722 w 6394458"/>
                <a:gd name="connsiteY7" fmla="*/ 213395 h 6858000"/>
                <a:gd name="connsiteX8" fmla="*/ 1791679 w 6394458"/>
                <a:gd name="connsiteY8" fmla="*/ 272483 h 6858000"/>
                <a:gd name="connsiteX9" fmla="*/ 1503495 w 6394458"/>
                <a:gd name="connsiteY9" fmla="*/ 525389 h 6858000"/>
                <a:gd name="connsiteX10" fmla="*/ 990135 w 6394458"/>
                <a:gd name="connsiteY10" fmla="*/ 1098128 h 6858000"/>
                <a:gd name="connsiteX11" fmla="*/ 771637 w 6394458"/>
                <a:gd name="connsiteY11" fmla="*/ 1416800 h 6858000"/>
                <a:gd name="connsiteX12" fmla="*/ 585660 w 6394458"/>
                <a:gd name="connsiteY12" fmla="*/ 1756960 h 6858000"/>
                <a:gd name="connsiteX13" fmla="*/ 585515 w 6394458"/>
                <a:gd name="connsiteY13" fmla="*/ 1757395 h 6858000"/>
                <a:gd name="connsiteX14" fmla="*/ 585370 w 6394458"/>
                <a:gd name="connsiteY14" fmla="*/ 1757831 h 6858000"/>
                <a:gd name="connsiteX15" fmla="*/ 544574 w 6394458"/>
                <a:gd name="connsiteY15" fmla="*/ 1845230 h 6858000"/>
                <a:gd name="connsiteX16" fmla="*/ 524539 w 6394458"/>
                <a:gd name="connsiteY16" fmla="*/ 1889510 h 6858000"/>
                <a:gd name="connsiteX17" fmla="*/ 505666 w 6394458"/>
                <a:gd name="connsiteY17" fmla="*/ 1933935 h 6858000"/>
                <a:gd name="connsiteX18" fmla="*/ 502762 w 6394458"/>
                <a:gd name="connsiteY18" fmla="*/ 1940904 h 6858000"/>
                <a:gd name="connsiteX19" fmla="*/ 469661 w 6394458"/>
                <a:gd name="connsiteY19" fmla="*/ 2023512 h 6858000"/>
                <a:gd name="connsiteX20" fmla="*/ 456885 w 6394458"/>
                <a:gd name="connsiteY20" fmla="*/ 2057049 h 6858000"/>
                <a:gd name="connsiteX21" fmla="*/ 435688 w 6394458"/>
                <a:gd name="connsiteY21" fmla="*/ 2114395 h 6858000"/>
                <a:gd name="connsiteX22" fmla="*/ 435543 w 6394458"/>
                <a:gd name="connsiteY22" fmla="*/ 2114976 h 6858000"/>
                <a:gd name="connsiteX23" fmla="*/ 435253 w 6394458"/>
                <a:gd name="connsiteY23" fmla="*/ 2115557 h 6858000"/>
                <a:gd name="connsiteX24" fmla="*/ 324770 w 6394458"/>
                <a:gd name="connsiteY24" fmla="*/ 2488382 h 6858000"/>
                <a:gd name="connsiteX25" fmla="*/ 235338 w 6394458"/>
                <a:gd name="connsiteY25" fmla="*/ 3261036 h 6858000"/>
                <a:gd name="connsiteX26" fmla="*/ 272505 w 6394458"/>
                <a:gd name="connsiteY26" fmla="*/ 3641991 h 6858000"/>
                <a:gd name="connsiteX27" fmla="*/ 385891 w 6394458"/>
                <a:gd name="connsiteY27" fmla="*/ 4006104 h 6858000"/>
                <a:gd name="connsiteX28" fmla="*/ 386182 w 6394458"/>
                <a:gd name="connsiteY28" fmla="*/ 4006685 h 6858000"/>
                <a:gd name="connsiteX29" fmla="*/ 386472 w 6394458"/>
                <a:gd name="connsiteY29" fmla="*/ 4007266 h 6858000"/>
                <a:gd name="connsiteX30" fmla="*/ 413911 w 6394458"/>
                <a:gd name="connsiteY30" fmla="*/ 4068823 h 6858000"/>
                <a:gd name="connsiteX31" fmla="*/ 425380 w 6394458"/>
                <a:gd name="connsiteY31" fmla="*/ 4093794 h 6858000"/>
                <a:gd name="connsiteX32" fmla="*/ 435834 w 6394458"/>
                <a:gd name="connsiteY32" fmla="*/ 4114845 h 6858000"/>
                <a:gd name="connsiteX33" fmla="*/ 468644 w 6394458"/>
                <a:gd name="connsiteY33" fmla="*/ 4178435 h 6858000"/>
                <a:gd name="connsiteX34" fmla="*/ 468935 w 6394458"/>
                <a:gd name="connsiteY34" fmla="*/ 4179015 h 6858000"/>
                <a:gd name="connsiteX35" fmla="*/ 469225 w 6394458"/>
                <a:gd name="connsiteY35" fmla="*/ 4179596 h 6858000"/>
                <a:gd name="connsiteX36" fmla="*/ 566496 w 6394458"/>
                <a:gd name="connsiteY36" fmla="*/ 4345828 h 6858000"/>
                <a:gd name="connsiteX37" fmla="*/ 674366 w 6394458"/>
                <a:gd name="connsiteY37" fmla="*/ 4507124 h 6858000"/>
                <a:gd name="connsiteX38" fmla="*/ 790946 w 6394458"/>
                <a:gd name="connsiteY38" fmla="*/ 4665372 h 6858000"/>
                <a:gd name="connsiteX39" fmla="*/ 938015 w 6394458"/>
                <a:gd name="connsiteY39" fmla="*/ 4855559 h 6858000"/>
                <a:gd name="connsiteX40" fmla="*/ 1035286 w 6394458"/>
                <a:gd name="connsiteY40" fmla="*/ 4980269 h 6858000"/>
                <a:gd name="connsiteX41" fmla="*/ 1158254 w 6394458"/>
                <a:gd name="connsiteY41" fmla="*/ 5140985 h 6858000"/>
                <a:gd name="connsiteX42" fmla="*/ 1221118 w 6394458"/>
                <a:gd name="connsiteY42" fmla="*/ 5226351 h 6858000"/>
                <a:gd name="connsiteX43" fmla="*/ 1277448 w 6394458"/>
                <a:gd name="connsiteY43" fmla="*/ 5303007 h 6858000"/>
                <a:gd name="connsiteX44" fmla="*/ 1277739 w 6394458"/>
                <a:gd name="connsiteY44" fmla="*/ 5303297 h 6858000"/>
                <a:gd name="connsiteX45" fmla="*/ 1278029 w 6394458"/>
                <a:gd name="connsiteY45" fmla="*/ 5303588 h 6858000"/>
                <a:gd name="connsiteX46" fmla="*/ 1376607 w 6394458"/>
                <a:gd name="connsiteY46" fmla="*/ 5433525 h 6858000"/>
                <a:gd name="connsiteX47" fmla="*/ 1395625 w 6394458"/>
                <a:gd name="connsiteY47" fmla="*/ 5458060 h 6858000"/>
                <a:gd name="connsiteX48" fmla="*/ 1405207 w 6394458"/>
                <a:gd name="connsiteY48" fmla="*/ 5469965 h 6858000"/>
                <a:gd name="connsiteX49" fmla="*/ 1518739 w 6394458"/>
                <a:gd name="connsiteY49" fmla="*/ 5607597 h 6858000"/>
                <a:gd name="connsiteX50" fmla="*/ 1779194 w 6394458"/>
                <a:gd name="connsiteY50" fmla="*/ 5888957 h 6858000"/>
                <a:gd name="connsiteX51" fmla="*/ 2361805 w 6394458"/>
                <a:gd name="connsiteY51" fmla="*/ 6356876 h 6858000"/>
                <a:gd name="connsiteX52" fmla="*/ 2682656 w 6394458"/>
                <a:gd name="connsiteY52" fmla="*/ 6532110 h 6858000"/>
                <a:gd name="connsiteX53" fmla="*/ 2682946 w 6394458"/>
                <a:gd name="connsiteY53" fmla="*/ 6532255 h 6858000"/>
                <a:gd name="connsiteX54" fmla="*/ 2683236 w 6394458"/>
                <a:gd name="connsiteY54" fmla="*/ 6532400 h 6858000"/>
                <a:gd name="connsiteX55" fmla="*/ 3021944 w 6394458"/>
                <a:gd name="connsiteY55" fmla="*/ 6664805 h 6858000"/>
                <a:gd name="connsiteX56" fmla="*/ 3375605 w 6394458"/>
                <a:gd name="connsiteY56" fmla="*/ 6756415 h 6858000"/>
                <a:gd name="connsiteX57" fmla="*/ 3555048 w 6394458"/>
                <a:gd name="connsiteY57" fmla="*/ 6786612 h 6858000"/>
                <a:gd name="connsiteX58" fmla="*/ 3735218 w 6394458"/>
                <a:gd name="connsiteY58" fmla="*/ 6807083 h 6858000"/>
                <a:gd name="connsiteX59" fmla="*/ 4108188 w 6394458"/>
                <a:gd name="connsiteY59" fmla="*/ 6823343 h 6858000"/>
                <a:gd name="connsiteX60" fmla="*/ 4126917 w 6394458"/>
                <a:gd name="connsiteY60" fmla="*/ 6823343 h 6858000"/>
                <a:gd name="connsiteX61" fmla="*/ 4151597 w 6394458"/>
                <a:gd name="connsiteY61" fmla="*/ 6823488 h 6858000"/>
                <a:gd name="connsiteX62" fmla="*/ 4199652 w 6394458"/>
                <a:gd name="connsiteY62" fmla="*/ 6822763 h 6858000"/>
                <a:gd name="connsiteX63" fmla="*/ 4200088 w 6394458"/>
                <a:gd name="connsiteY63" fmla="*/ 6822763 h 6858000"/>
                <a:gd name="connsiteX64" fmla="*/ 4200523 w 6394458"/>
                <a:gd name="connsiteY64" fmla="*/ 6822763 h 6858000"/>
                <a:gd name="connsiteX65" fmla="*/ 4245675 w 6394458"/>
                <a:gd name="connsiteY65" fmla="*/ 6821601 h 6858000"/>
                <a:gd name="connsiteX66" fmla="*/ 4291117 w 6394458"/>
                <a:gd name="connsiteY66" fmla="*/ 6819277 h 6858000"/>
                <a:gd name="connsiteX67" fmla="*/ 4469108 w 6394458"/>
                <a:gd name="connsiteY67" fmla="*/ 6803743 h 6858000"/>
                <a:gd name="connsiteX68" fmla="*/ 5157267 w 6394458"/>
                <a:gd name="connsiteY68" fmla="*/ 6617766 h 6858000"/>
                <a:gd name="connsiteX69" fmla="*/ 5484069 w 6394458"/>
                <a:gd name="connsiteY69" fmla="*/ 6455744 h 6858000"/>
                <a:gd name="connsiteX70" fmla="*/ 5801144 w 6394458"/>
                <a:gd name="connsiteY70" fmla="*/ 6257717 h 6858000"/>
                <a:gd name="connsiteX71" fmla="*/ 6111106 w 6394458"/>
                <a:gd name="connsiteY71" fmla="*/ 6032542 h 6858000"/>
                <a:gd name="connsiteX72" fmla="*/ 6264127 w 6394458"/>
                <a:gd name="connsiteY72" fmla="*/ 5913203 h 6858000"/>
                <a:gd name="connsiteX73" fmla="*/ 6394458 w 6394458"/>
                <a:gd name="connsiteY73" fmla="*/ 5808939 h 6858000"/>
                <a:gd name="connsiteX74" fmla="*/ 6394458 w 6394458"/>
                <a:gd name="connsiteY74" fmla="*/ 6858000 h 6858000"/>
                <a:gd name="connsiteX75" fmla="*/ 2234128 w 6394458"/>
                <a:gd name="connsiteY75" fmla="*/ 6858000 h 6858000"/>
                <a:gd name="connsiteX76" fmla="*/ 2151583 w 6394458"/>
                <a:gd name="connsiteY76" fmla="*/ 6802146 h 6858000"/>
                <a:gd name="connsiteX77" fmla="*/ 593791 w 6394458"/>
                <a:gd name="connsiteY77" fmla="*/ 5241450 h 6858000"/>
                <a:gd name="connsiteX78" fmla="*/ 0 w 6394458"/>
                <a:gd name="connsiteY78" fmla="*/ 3044861 h 6858000"/>
                <a:gd name="connsiteX79" fmla="*/ 342337 w 6394458"/>
                <a:gd name="connsiteY79" fmla="*/ 1349581 h 6858000"/>
                <a:gd name="connsiteX80" fmla="*/ 1129762 w 6394458"/>
                <a:gd name="connsiteY80" fmla="*/ 118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94458" h="6858000">
                  <a:moveTo>
                    <a:pt x="1242460" y="0"/>
                  </a:moveTo>
                  <a:lnTo>
                    <a:pt x="2160732" y="0"/>
                  </a:lnTo>
                  <a:lnTo>
                    <a:pt x="2096124" y="41936"/>
                  </a:lnTo>
                  <a:cubicBezTo>
                    <a:pt x="2053586" y="71988"/>
                    <a:pt x="1997691" y="111913"/>
                    <a:pt x="1942232" y="154451"/>
                  </a:cubicBezTo>
                  <a:lnTo>
                    <a:pt x="1941942" y="154741"/>
                  </a:lnTo>
                  <a:lnTo>
                    <a:pt x="1941652" y="155032"/>
                  </a:lnTo>
                  <a:cubicBezTo>
                    <a:pt x="1920455" y="170711"/>
                    <a:pt x="1899113" y="187262"/>
                    <a:pt x="1878498" y="203377"/>
                  </a:cubicBezTo>
                  <a:lnTo>
                    <a:pt x="1865722" y="213395"/>
                  </a:lnTo>
                  <a:cubicBezTo>
                    <a:pt x="1838863" y="233865"/>
                    <a:pt x="1813311" y="254771"/>
                    <a:pt x="1791679" y="272483"/>
                  </a:cubicBezTo>
                  <a:cubicBezTo>
                    <a:pt x="1684245" y="360463"/>
                    <a:pt x="1590023" y="443216"/>
                    <a:pt x="1503495" y="525389"/>
                  </a:cubicBezTo>
                  <a:cubicBezTo>
                    <a:pt x="1315050" y="703090"/>
                    <a:pt x="1142430" y="895746"/>
                    <a:pt x="990135" y="1098128"/>
                  </a:cubicBezTo>
                  <a:cubicBezTo>
                    <a:pt x="911301" y="1202949"/>
                    <a:pt x="837695" y="1310238"/>
                    <a:pt x="771637" y="1416800"/>
                  </a:cubicBezTo>
                  <a:cubicBezTo>
                    <a:pt x="697595" y="1538898"/>
                    <a:pt x="636764" y="1650106"/>
                    <a:pt x="585660" y="1756960"/>
                  </a:cubicBezTo>
                  <a:lnTo>
                    <a:pt x="585515" y="1757395"/>
                  </a:lnTo>
                  <a:lnTo>
                    <a:pt x="585370" y="1757831"/>
                  </a:lnTo>
                  <a:cubicBezTo>
                    <a:pt x="570271" y="1788174"/>
                    <a:pt x="556334" y="1818952"/>
                    <a:pt x="544574" y="1845230"/>
                  </a:cubicBezTo>
                  <a:lnTo>
                    <a:pt x="524539" y="1889510"/>
                  </a:lnTo>
                  <a:lnTo>
                    <a:pt x="505666" y="1933935"/>
                  </a:lnTo>
                  <a:lnTo>
                    <a:pt x="502762" y="1940904"/>
                  </a:lnTo>
                  <a:cubicBezTo>
                    <a:pt x="491002" y="1969214"/>
                    <a:pt x="479823" y="1996073"/>
                    <a:pt x="469661" y="2023512"/>
                  </a:cubicBezTo>
                  <a:cubicBezTo>
                    <a:pt x="465450" y="2034691"/>
                    <a:pt x="461240" y="2045870"/>
                    <a:pt x="456885" y="2057049"/>
                  </a:cubicBezTo>
                  <a:cubicBezTo>
                    <a:pt x="449190" y="2076794"/>
                    <a:pt x="442076" y="2095522"/>
                    <a:pt x="435688" y="2114395"/>
                  </a:cubicBezTo>
                  <a:lnTo>
                    <a:pt x="435543" y="2114976"/>
                  </a:lnTo>
                  <a:lnTo>
                    <a:pt x="435253" y="2115557"/>
                  </a:lnTo>
                  <a:cubicBezTo>
                    <a:pt x="390392" y="2239687"/>
                    <a:pt x="353226" y="2365123"/>
                    <a:pt x="324770" y="2488382"/>
                  </a:cubicBezTo>
                  <a:cubicBezTo>
                    <a:pt x="265391" y="2742158"/>
                    <a:pt x="235193" y="3002178"/>
                    <a:pt x="235338" y="3261036"/>
                  </a:cubicBezTo>
                  <a:cubicBezTo>
                    <a:pt x="236210" y="3391989"/>
                    <a:pt x="248695" y="3520474"/>
                    <a:pt x="272505" y="3641991"/>
                  </a:cubicBezTo>
                  <a:cubicBezTo>
                    <a:pt x="299073" y="3770621"/>
                    <a:pt x="337110" y="3893154"/>
                    <a:pt x="385891" y="4006104"/>
                  </a:cubicBezTo>
                  <a:lnTo>
                    <a:pt x="386182" y="4006685"/>
                  </a:lnTo>
                  <a:lnTo>
                    <a:pt x="386472" y="4007266"/>
                  </a:lnTo>
                  <a:cubicBezTo>
                    <a:pt x="394747" y="4027591"/>
                    <a:pt x="404039" y="4047626"/>
                    <a:pt x="413911" y="4068823"/>
                  </a:cubicBezTo>
                  <a:cubicBezTo>
                    <a:pt x="417686" y="4077098"/>
                    <a:pt x="421606" y="4085374"/>
                    <a:pt x="425380" y="4093794"/>
                  </a:cubicBezTo>
                  <a:cubicBezTo>
                    <a:pt x="428865" y="4100908"/>
                    <a:pt x="432349" y="4107876"/>
                    <a:pt x="435834" y="4114845"/>
                  </a:cubicBezTo>
                  <a:cubicBezTo>
                    <a:pt x="446867" y="4136913"/>
                    <a:pt x="457320" y="4157819"/>
                    <a:pt x="468644" y="4178435"/>
                  </a:cubicBezTo>
                  <a:lnTo>
                    <a:pt x="468935" y="4179015"/>
                  </a:lnTo>
                  <a:lnTo>
                    <a:pt x="469225" y="4179596"/>
                  </a:lnTo>
                  <a:cubicBezTo>
                    <a:pt x="495213" y="4229103"/>
                    <a:pt x="525120" y="4280352"/>
                    <a:pt x="566496" y="4345828"/>
                  </a:cubicBezTo>
                  <a:cubicBezTo>
                    <a:pt x="598727" y="4397368"/>
                    <a:pt x="633135" y="4447745"/>
                    <a:pt x="674366" y="4507124"/>
                  </a:cubicBezTo>
                  <a:cubicBezTo>
                    <a:pt x="713129" y="4561713"/>
                    <a:pt x="753199" y="4615139"/>
                    <a:pt x="790946" y="4665372"/>
                  </a:cubicBezTo>
                  <a:cubicBezTo>
                    <a:pt x="839001" y="4729106"/>
                    <a:pt x="889379" y="4793421"/>
                    <a:pt x="938015" y="4855559"/>
                  </a:cubicBezTo>
                  <a:cubicBezTo>
                    <a:pt x="969955" y="4896355"/>
                    <a:pt x="1003056" y="4938457"/>
                    <a:pt x="1035286" y="4980269"/>
                  </a:cubicBezTo>
                  <a:cubicBezTo>
                    <a:pt x="1069113" y="5023969"/>
                    <a:pt x="1113684" y="5081606"/>
                    <a:pt x="1158254" y="5140985"/>
                  </a:cubicBezTo>
                  <a:cubicBezTo>
                    <a:pt x="1179451" y="5169005"/>
                    <a:pt x="1200647" y="5198186"/>
                    <a:pt x="1221118" y="5226351"/>
                  </a:cubicBezTo>
                  <a:cubicBezTo>
                    <a:pt x="1240572" y="5253065"/>
                    <a:pt x="1259010" y="5278471"/>
                    <a:pt x="1277448" y="5303007"/>
                  </a:cubicBezTo>
                  <a:lnTo>
                    <a:pt x="1277739" y="5303297"/>
                  </a:lnTo>
                  <a:lnTo>
                    <a:pt x="1278029" y="5303588"/>
                  </a:lnTo>
                  <a:cubicBezTo>
                    <a:pt x="1309824" y="5347287"/>
                    <a:pt x="1343796" y="5391132"/>
                    <a:pt x="1376607" y="5433525"/>
                  </a:cubicBezTo>
                  <a:lnTo>
                    <a:pt x="1395625" y="5458060"/>
                  </a:lnTo>
                  <a:lnTo>
                    <a:pt x="1405207" y="5469965"/>
                  </a:lnTo>
                  <a:cubicBezTo>
                    <a:pt x="1442083" y="5515552"/>
                    <a:pt x="1479976" y="5562736"/>
                    <a:pt x="1518739" y="5607597"/>
                  </a:cubicBezTo>
                  <a:cubicBezTo>
                    <a:pt x="1603960" y="5707481"/>
                    <a:pt x="1691650" y="5802139"/>
                    <a:pt x="1779194" y="5888957"/>
                  </a:cubicBezTo>
                  <a:cubicBezTo>
                    <a:pt x="1965606" y="6072902"/>
                    <a:pt x="2161746" y="6230423"/>
                    <a:pt x="2361805" y="6356876"/>
                  </a:cubicBezTo>
                  <a:cubicBezTo>
                    <a:pt x="2475047" y="6427870"/>
                    <a:pt x="2579867" y="6485217"/>
                    <a:pt x="2682656" y="6532110"/>
                  </a:cubicBezTo>
                  <a:lnTo>
                    <a:pt x="2682946" y="6532255"/>
                  </a:lnTo>
                  <a:lnTo>
                    <a:pt x="2683236" y="6532400"/>
                  </a:lnTo>
                  <a:cubicBezTo>
                    <a:pt x="2787767" y="6581616"/>
                    <a:pt x="2901734" y="6626187"/>
                    <a:pt x="3021944" y="6664805"/>
                  </a:cubicBezTo>
                  <a:cubicBezTo>
                    <a:pt x="3132572" y="6700374"/>
                    <a:pt x="3251620" y="6731298"/>
                    <a:pt x="3375605" y="6756415"/>
                  </a:cubicBezTo>
                  <a:cubicBezTo>
                    <a:pt x="3432661" y="6767738"/>
                    <a:pt x="3493201" y="6777901"/>
                    <a:pt x="3555048" y="6786612"/>
                  </a:cubicBezTo>
                  <a:cubicBezTo>
                    <a:pt x="3613121" y="6794742"/>
                    <a:pt x="3673807" y="6801566"/>
                    <a:pt x="3735218" y="6807083"/>
                  </a:cubicBezTo>
                  <a:cubicBezTo>
                    <a:pt x="3852670" y="6817826"/>
                    <a:pt x="3974622" y="6823052"/>
                    <a:pt x="4108188" y="6823343"/>
                  </a:cubicBezTo>
                  <a:lnTo>
                    <a:pt x="4126917" y="6823343"/>
                  </a:lnTo>
                  <a:cubicBezTo>
                    <a:pt x="4135192" y="6823488"/>
                    <a:pt x="4143322" y="6823488"/>
                    <a:pt x="4151597" y="6823488"/>
                  </a:cubicBezTo>
                  <a:cubicBezTo>
                    <a:pt x="4171487" y="6823488"/>
                    <a:pt x="4186296" y="6823343"/>
                    <a:pt x="4199652" y="6822763"/>
                  </a:cubicBezTo>
                  <a:lnTo>
                    <a:pt x="4200088" y="6822763"/>
                  </a:lnTo>
                  <a:lnTo>
                    <a:pt x="4200523" y="6822763"/>
                  </a:lnTo>
                  <a:lnTo>
                    <a:pt x="4245675" y="6821601"/>
                  </a:lnTo>
                  <a:lnTo>
                    <a:pt x="4291117" y="6819277"/>
                  </a:lnTo>
                  <a:cubicBezTo>
                    <a:pt x="4342801" y="6816955"/>
                    <a:pt x="4397825" y="6812164"/>
                    <a:pt x="4469108" y="6803743"/>
                  </a:cubicBezTo>
                  <a:cubicBezTo>
                    <a:pt x="4700672" y="6775433"/>
                    <a:pt x="4932236" y="6712860"/>
                    <a:pt x="5157267" y="6617766"/>
                  </a:cubicBezTo>
                  <a:cubicBezTo>
                    <a:pt x="5260490" y="6574648"/>
                    <a:pt x="5367344" y="6521656"/>
                    <a:pt x="5484069" y="6455744"/>
                  </a:cubicBezTo>
                  <a:cubicBezTo>
                    <a:pt x="5584535" y="6399414"/>
                    <a:pt x="5688194" y="6334663"/>
                    <a:pt x="5801144" y="6257717"/>
                  </a:cubicBezTo>
                  <a:cubicBezTo>
                    <a:pt x="5894061" y="6194419"/>
                    <a:pt x="5992638" y="6122844"/>
                    <a:pt x="6111106" y="6032542"/>
                  </a:cubicBezTo>
                  <a:cubicBezTo>
                    <a:pt x="6163081" y="5993052"/>
                    <a:pt x="6215491" y="5951676"/>
                    <a:pt x="6264127" y="5913203"/>
                  </a:cubicBezTo>
                  <a:lnTo>
                    <a:pt x="6394458" y="5808939"/>
                  </a:lnTo>
                  <a:lnTo>
                    <a:pt x="6394458" y="6858000"/>
                  </a:lnTo>
                  <a:lnTo>
                    <a:pt x="2234128" y="6858000"/>
                  </a:lnTo>
                  <a:lnTo>
                    <a:pt x="2151583" y="6802146"/>
                  </a:lnTo>
                  <a:cubicBezTo>
                    <a:pt x="1509012" y="6424386"/>
                    <a:pt x="970245" y="5884748"/>
                    <a:pt x="593791" y="5241450"/>
                  </a:cubicBezTo>
                  <a:cubicBezTo>
                    <a:pt x="205286" y="4577683"/>
                    <a:pt x="0" y="3818240"/>
                    <a:pt x="0" y="3044861"/>
                  </a:cubicBezTo>
                  <a:cubicBezTo>
                    <a:pt x="0" y="2457023"/>
                    <a:pt x="115129" y="1886606"/>
                    <a:pt x="342337" y="1349581"/>
                  </a:cubicBezTo>
                  <a:cubicBezTo>
                    <a:pt x="534284" y="895692"/>
                    <a:pt x="798705" y="482372"/>
                    <a:pt x="1129762" y="1181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05757E-C772-4187-BD34-A12DC33F3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266" y="0"/>
              <a:ext cx="6419426" cy="6858000"/>
            </a:xfrm>
            <a:custGeom>
              <a:avLst/>
              <a:gdLst>
                <a:gd name="connsiteX0" fmla="*/ 6419426 w 6419426"/>
                <a:gd name="connsiteY0" fmla="*/ 6276207 h 6858000"/>
                <a:gd name="connsiteX1" fmla="*/ 6419426 w 6419426"/>
                <a:gd name="connsiteY1" fmla="*/ 6858000 h 6858000"/>
                <a:gd name="connsiteX2" fmla="*/ 5377226 w 6419426"/>
                <a:gd name="connsiteY2" fmla="*/ 6858000 h 6858000"/>
                <a:gd name="connsiteX3" fmla="*/ 5526079 w 6419426"/>
                <a:gd name="connsiteY3" fmla="*/ 6799309 h 6858000"/>
                <a:gd name="connsiteX4" fmla="*/ 6372097 w 6419426"/>
                <a:gd name="connsiteY4" fmla="*/ 6313400 h 6858000"/>
                <a:gd name="connsiteX5" fmla="*/ 0 w 6419426"/>
                <a:gd name="connsiteY5" fmla="*/ 3944218 h 6858000"/>
                <a:gd name="connsiteX6" fmla="*/ 31811 w 6419426"/>
                <a:gd name="connsiteY6" fmla="*/ 4082046 h 6858000"/>
                <a:gd name="connsiteX7" fmla="*/ 2375871 w 6419426"/>
                <a:gd name="connsiteY7" fmla="*/ 6799309 h 6858000"/>
                <a:gd name="connsiteX8" fmla="*/ 2524724 w 6419426"/>
                <a:gd name="connsiteY8" fmla="*/ 6858000 h 6858000"/>
                <a:gd name="connsiteX9" fmla="*/ 0 w 6419426"/>
                <a:gd name="connsiteY9" fmla="*/ 6858000 h 6858000"/>
                <a:gd name="connsiteX10" fmla="*/ 0 w 6419426"/>
                <a:gd name="connsiteY10" fmla="*/ 0 h 6858000"/>
                <a:gd name="connsiteX11" fmla="*/ 1320019 w 6419426"/>
                <a:gd name="connsiteY11" fmla="*/ 0 h 6858000"/>
                <a:gd name="connsiteX12" fmla="*/ 1089625 w 6419426"/>
                <a:gd name="connsiteY12" fmla="*/ 209396 h 6858000"/>
                <a:gd name="connsiteX13" fmla="*/ 31811 w 6419426"/>
                <a:gd name="connsiteY13" fmla="*/ 2059448 h 6858000"/>
                <a:gd name="connsiteX14" fmla="*/ 0 w 6419426"/>
                <a:gd name="connsiteY14" fmla="*/ 219727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9426" h="6858000">
                  <a:moveTo>
                    <a:pt x="6419426" y="6276207"/>
                  </a:moveTo>
                  <a:lnTo>
                    <a:pt x="6419426" y="6858000"/>
                  </a:lnTo>
                  <a:lnTo>
                    <a:pt x="5377226" y="6858000"/>
                  </a:lnTo>
                  <a:lnTo>
                    <a:pt x="5526079" y="6799309"/>
                  </a:lnTo>
                  <a:cubicBezTo>
                    <a:pt x="5828657" y="6671330"/>
                    <a:pt x="6112428" y="6507594"/>
                    <a:pt x="6372097" y="6313400"/>
                  </a:cubicBezTo>
                  <a:close/>
                  <a:moveTo>
                    <a:pt x="0" y="3944218"/>
                  </a:moveTo>
                  <a:lnTo>
                    <a:pt x="31811" y="4082046"/>
                  </a:lnTo>
                  <a:cubicBezTo>
                    <a:pt x="347839" y="5310348"/>
                    <a:pt x="1226077" y="6312987"/>
                    <a:pt x="2375871" y="6799309"/>
                  </a:cubicBezTo>
                  <a:lnTo>
                    <a:pt x="252472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1320019" y="0"/>
                  </a:lnTo>
                  <a:lnTo>
                    <a:pt x="1089625" y="209396"/>
                  </a:lnTo>
                  <a:cubicBezTo>
                    <a:pt x="586180" y="712841"/>
                    <a:pt x="214775" y="1348326"/>
                    <a:pt x="31811" y="2059448"/>
                  </a:cubicBezTo>
                  <a:lnTo>
                    <a:pt x="0" y="2197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BD13CD-035C-2B1C-736E-C098268A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98445"/>
            <a:ext cx="4803636" cy="13116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lgerian" panose="04020705040A02060702" pitchFamily="82" charset="0"/>
              </a:rPr>
              <a:t>Navigation Commands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47B4DF3E-488D-54F9-C8B1-1BFDB750F5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7480705"/>
              </p:ext>
            </p:extLst>
          </p:nvPr>
        </p:nvGraphicFramePr>
        <p:xfrm>
          <a:off x="804672" y="2272143"/>
          <a:ext cx="4706803" cy="3788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605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9">
            <a:extLst>
              <a:ext uri="{FF2B5EF4-FFF2-40B4-BE49-F238E27FC236}">
                <a16:creationId xmlns:a16="http://schemas.microsoft.com/office/drawing/2014/main" id="{70DFA0FD-AB28-4B25-B870-4D2BBC35B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FA6066-92A5-1E27-6EE4-9DAB156E5E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2660"/>
          <a:stretch/>
        </p:blipFill>
        <p:spPr>
          <a:xfrm>
            <a:off x="5833976" y="10"/>
            <a:ext cx="6394152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28DFB-9CD1-4E2B-8B44-9FDF7E80F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9564" y="0"/>
            <a:ext cx="6648564" cy="6858000"/>
            <a:chOff x="5705128" y="0"/>
            <a:chExt cx="6648564" cy="6858000"/>
          </a:xfrm>
        </p:grpSpPr>
        <p:sp>
          <p:nvSpPr>
            <p:cNvPr id="34" name="Freeform: Shape 12">
              <a:extLst>
                <a:ext uri="{FF2B5EF4-FFF2-40B4-BE49-F238E27FC236}">
                  <a16:creationId xmlns:a16="http://schemas.microsoft.com/office/drawing/2014/main" id="{4CB07514-66C4-498E-85FA-6CCDFB253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8018" y="0"/>
              <a:ext cx="6485674" cy="6858000"/>
            </a:xfrm>
            <a:custGeom>
              <a:avLst/>
              <a:gdLst>
                <a:gd name="connsiteX0" fmla="*/ 1720317 w 6237794"/>
                <a:gd name="connsiteY0" fmla="*/ 0 h 6858000"/>
                <a:gd name="connsiteX1" fmla="*/ 2433560 w 6237794"/>
                <a:gd name="connsiteY1" fmla="*/ 0 h 6858000"/>
                <a:gd name="connsiteX2" fmla="*/ 2351473 w 6237794"/>
                <a:gd name="connsiteY2" fmla="*/ 41605 h 6858000"/>
                <a:gd name="connsiteX3" fmla="*/ 1473152 w 6237794"/>
                <a:gd name="connsiteY3" fmla="*/ 667521 h 6858000"/>
                <a:gd name="connsiteX4" fmla="*/ 982876 w 6237794"/>
                <a:gd name="connsiteY4" fmla="*/ 1193803 h 6858000"/>
                <a:gd name="connsiteX5" fmla="*/ 595242 w 6237794"/>
                <a:gd name="connsiteY5" fmla="*/ 1798192 h 6858000"/>
                <a:gd name="connsiteX6" fmla="*/ 332174 w 6237794"/>
                <a:gd name="connsiteY6" fmla="*/ 2466315 h 6858000"/>
                <a:gd name="connsiteX7" fmla="*/ 236500 w 6237794"/>
                <a:gd name="connsiteY7" fmla="*/ 3178573 h 6858000"/>
                <a:gd name="connsiteX8" fmla="*/ 276860 w 6237794"/>
                <a:gd name="connsiteY8" fmla="*/ 3527298 h 6858000"/>
                <a:gd name="connsiteX9" fmla="*/ 396054 w 6237794"/>
                <a:gd name="connsiteY9" fmla="*/ 3853520 h 6858000"/>
                <a:gd name="connsiteX10" fmla="*/ 479243 w 6237794"/>
                <a:gd name="connsiteY10" fmla="*/ 4007121 h 6858000"/>
                <a:gd name="connsiteX11" fmla="*/ 574772 w 6237794"/>
                <a:gd name="connsiteY11" fmla="*/ 4155787 h 6858000"/>
                <a:gd name="connsiteX12" fmla="*/ 795447 w 6237794"/>
                <a:gd name="connsiteY12" fmla="*/ 4443100 h 6858000"/>
                <a:gd name="connsiteX13" fmla="*/ 1034270 w 6237794"/>
                <a:gd name="connsiteY13" fmla="*/ 4732591 h 6858000"/>
                <a:gd name="connsiteX14" fmla="*/ 1153028 w 6237794"/>
                <a:gd name="connsiteY14" fmla="*/ 4883725 h 6858000"/>
                <a:gd name="connsiteX15" fmla="*/ 1210084 w 6237794"/>
                <a:gd name="connsiteY15" fmla="*/ 4957912 h 6858000"/>
                <a:gd name="connsiteX16" fmla="*/ 1265979 w 6237794"/>
                <a:gd name="connsiteY16" fmla="*/ 5028906 h 6858000"/>
                <a:gd name="connsiteX17" fmla="*/ 1746238 w 6237794"/>
                <a:gd name="connsiteY17" fmla="*/ 5553590 h 6858000"/>
                <a:gd name="connsiteX18" fmla="*/ 2001611 w 6237794"/>
                <a:gd name="connsiteY18" fmla="*/ 5789654 h 6858000"/>
                <a:gd name="connsiteX19" fmla="*/ 2269035 w 6237794"/>
                <a:gd name="connsiteY19" fmla="*/ 6007280 h 6858000"/>
                <a:gd name="connsiteX20" fmla="*/ 2866455 w 6237794"/>
                <a:gd name="connsiteY20" fmla="*/ 6351505 h 6858000"/>
                <a:gd name="connsiteX21" fmla="*/ 3200661 w 6237794"/>
                <a:gd name="connsiteY21" fmla="*/ 6448777 h 6858000"/>
                <a:gd name="connsiteX22" fmla="*/ 3286318 w 6237794"/>
                <a:gd name="connsiteY22" fmla="*/ 6465908 h 6858000"/>
                <a:gd name="connsiteX23" fmla="*/ 3372701 w 6237794"/>
                <a:gd name="connsiteY23" fmla="*/ 6480281 h 6858000"/>
                <a:gd name="connsiteX24" fmla="*/ 3547063 w 6237794"/>
                <a:gd name="connsiteY24" fmla="*/ 6500896 h 6858000"/>
                <a:gd name="connsiteX25" fmla="*/ 3634753 w 6237794"/>
                <a:gd name="connsiteY25" fmla="*/ 6507575 h 6858000"/>
                <a:gd name="connsiteX26" fmla="*/ 3722733 w 6237794"/>
                <a:gd name="connsiteY26" fmla="*/ 6512221 h 6858000"/>
                <a:gd name="connsiteX27" fmla="*/ 3811003 w 6237794"/>
                <a:gd name="connsiteY27" fmla="*/ 6514253 h 6858000"/>
                <a:gd name="connsiteX28" fmla="*/ 3899418 w 6237794"/>
                <a:gd name="connsiteY28" fmla="*/ 6513817 h 6858000"/>
                <a:gd name="connsiteX29" fmla="*/ 3943698 w 6237794"/>
                <a:gd name="connsiteY29" fmla="*/ 6513381 h 6858000"/>
                <a:gd name="connsiteX30" fmla="*/ 3986381 w 6237794"/>
                <a:gd name="connsiteY30" fmla="*/ 6511495 h 6858000"/>
                <a:gd name="connsiteX31" fmla="*/ 4028919 w 6237794"/>
                <a:gd name="connsiteY31" fmla="*/ 6509317 h 6858000"/>
                <a:gd name="connsiteX32" fmla="*/ 4071312 w 6237794"/>
                <a:gd name="connsiteY32" fmla="*/ 6505833 h 6858000"/>
                <a:gd name="connsiteX33" fmla="*/ 4239432 w 6237794"/>
                <a:gd name="connsiteY33" fmla="*/ 6485072 h 6858000"/>
                <a:gd name="connsiteX34" fmla="*/ 4879826 w 6237794"/>
                <a:gd name="connsiteY34" fmla="*/ 6274849 h 6858000"/>
                <a:gd name="connsiteX35" fmla="*/ 5471439 w 6237794"/>
                <a:gd name="connsiteY35" fmla="*/ 5906235 h 6858000"/>
                <a:gd name="connsiteX36" fmla="*/ 5614877 w 6237794"/>
                <a:gd name="connsiteY36" fmla="*/ 5797930 h 6858000"/>
                <a:gd name="connsiteX37" fmla="*/ 5758316 w 6237794"/>
                <a:gd name="connsiteY37" fmla="*/ 5685995 h 6858000"/>
                <a:gd name="connsiteX38" fmla="*/ 6048824 w 6237794"/>
                <a:gd name="connsiteY38" fmla="*/ 5453705 h 6858000"/>
                <a:gd name="connsiteX39" fmla="*/ 6237794 w 6237794"/>
                <a:gd name="connsiteY39" fmla="*/ 5308644 h 6858000"/>
                <a:gd name="connsiteX40" fmla="*/ 6237794 w 6237794"/>
                <a:gd name="connsiteY40" fmla="*/ 6081399 h 6858000"/>
                <a:gd name="connsiteX41" fmla="*/ 6123011 w 6237794"/>
                <a:gd name="connsiteY41" fmla="*/ 6166399 h 6858000"/>
                <a:gd name="connsiteX42" fmla="*/ 5965925 w 6237794"/>
                <a:gd name="connsiteY42" fmla="*/ 6278479 h 6858000"/>
                <a:gd name="connsiteX43" fmla="*/ 5803903 w 6237794"/>
                <a:gd name="connsiteY43" fmla="*/ 6387364 h 6858000"/>
                <a:gd name="connsiteX44" fmla="*/ 5463744 w 6237794"/>
                <a:gd name="connsiteY44" fmla="*/ 6591780 h 6858000"/>
                <a:gd name="connsiteX45" fmla="*/ 5097888 w 6237794"/>
                <a:gd name="connsiteY45" fmla="*/ 6765562 h 6858000"/>
                <a:gd name="connsiteX46" fmla="*/ 4905602 w 6237794"/>
                <a:gd name="connsiteY46" fmla="*/ 6836446 h 6858000"/>
                <a:gd name="connsiteX47" fmla="*/ 4831447 w 6237794"/>
                <a:gd name="connsiteY47" fmla="*/ 6858000 h 6858000"/>
                <a:gd name="connsiteX48" fmla="*/ 3036485 w 6237794"/>
                <a:gd name="connsiteY48" fmla="*/ 6858000 h 6858000"/>
                <a:gd name="connsiteX49" fmla="*/ 2911533 w 6237794"/>
                <a:gd name="connsiteY49" fmla="*/ 6825558 h 6858000"/>
                <a:gd name="connsiteX50" fmla="*/ 2719386 w 6237794"/>
                <a:gd name="connsiteY50" fmla="*/ 6767158 h 6858000"/>
                <a:gd name="connsiteX51" fmla="*/ 1980415 w 6237794"/>
                <a:gd name="connsiteY51" fmla="*/ 6440210 h 6858000"/>
                <a:gd name="connsiteX52" fmla="*/ 1357588 w 6237794"/>
                <a:gd name="connsiteY52" fmla="*/ 5931206 h 6858000"/>
                <a:gd name="connsiteX53" fmla="*/ 1105118 w 6237794"/>
                <a:gd name="connsiteY53" fmla="*/ 5624874 h 6858000"/>
                <a:gd name="connsiteX54" fmla="*/ 884588 w 6237794"/>
                <a:gd name="connsiteY54" fmla="*/ 5300539 h 6858000"/>
                <a:gd name="connsiteX55" fmla="*/ 833049 w 6237794"/>
                <a:gd name="connsiteY55" fmla="*/ 5217931 h 6858000"/>
                <a:gd name="connsiteX56" fmla="*/ 783833 w 6237794"/>
                <a:gd name="connsiteY56" fmla="*/ 5137791 h 6858000"/>
                <a:gd name="connsiteX57" fmla="*/ 686706 w 6237794"/>
                <a:gd name="connsiteY57" fmla="*/ 4982447 h 6858000"/>
                <a:gd name="connsiteX58" fmla="*/ 485485 w 6237794"/>
                <a:gd name="connsiteY58" fmla="*/ 4665082 h 6858000"/>
                <a:gd name="connsiteX59" fmla="*/ 289055 w 6237794"/>
                <a:gd name="connsiteY59" fmla="*/ 4329568 h 6858000"/>
                <a:gd name="connsiteX60" fmla="*/ 200495 w 6237794"/>
                <a:gd name="connsiteY60" fmla="*/ 4151721 h 6858000"/>
                <a:gd name="connsiteX61" fmla="*/ 125291 w 6237794"/>
                <a:gd name="connsiteY61" fmla="*/ 3965600 h 6858000"/>
                <a:gd name="connsiteX62" fmla="*/ 67654 w 6237794"/>
                <a:gd name="connsiteY62" fmla="*/ 3772509 h 6858000"/>
                <a:gd name="connsiteX63" fmla="*/ 46168 w 6237794"/>
                <a:gd name="connsiteY63" fmla="*/ 3674076 h 6858000"/>
                <a:gd name="connsiteX64" fmla="*/ 36731 w 6237794"/>
                <a:gd name="connsiteY64" fmla="*/ 3624714 h 6858000"/>
                <a:gd name="connsiteX65" fmla="*/ 28891 w 6237794"/>
                <a:gd name="connsiteY65" fmla="*/ 3575208 h 6858000"/>
                <a:gd name="connsiteX66" fmla="*/ 0 w 6237794"/>
                <a:gd name="connsiteY66" fmla="*/ 3178573 h 6858000"/>
                <a:gd name="connsiteX67" fmla="*/ 80575 w 6237794"/>
                <a:gd name="connsiteY67" fmla="*/ 2405774 h 6858000"/>
                <a:gd name="connsiteX68" fmla="*/ 322737 w 6237794"/>
                <a:gd name="connsiteY68" fmla="*/ 1665351 h 6858000"/>
                <a:gd name="connsiteX69" fmla="*/ 1230700 w 6237794"/>
                <a:gd name="connsiteY69" fmla="*/ 407938 h 6858000"/>
                <a:gd name="connsiteX70" fmla="*/ 1521825 w 6237794"/>
                <a:gd name="connsiteY70" fmla="*/ 14944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237794" h="6858000">
                  <a:moveTo>
                    <a:pt x="1720317" y="0"/>
                  </a:moveTo>
                  <a:lnTo>
                    <a:pt x="2433560" y="0"/>
                  </a:lnTo>
                  <a:lnTo>
                    <a:pt x="2351473" y="41605"/>
                  </a:lnTo>
                  <a:cubicBezTo>
                    <a:pt x="2036528" y="216271"/>
                    <a:pt x="1740794" y="426339"/>
                    <a:pt x="1473152" y="667521"/>
                  </a:cubicBezTo>
                  <a:cubicBezTo>
                    <a:pt x="1295305" y="828818"/>
                    <a:pt x="1130525" y="1004777"/>
                    <a:pt x="982876" y="1193803"/>
                  </a:cubicBezTo>
                  <a:cubicBezTo>
                    <a:pt x="834936" y="1382538"/>
                    <a:pt x="704418" y="1584921"/>
                    <a:pt x="595242" y="1798192"/>
                  </a:cubicBezTo>
                  <a:cubicBezTo>
                    <a:pt x="486066" y="2011317"/>
                    <a:pt x="395183" y="2234461"/>
                    <a:pt x="332174" y="2466315"/>
                  </a:cubicBezTo>
                  <a:cubicBezTo>
                    <a:pt x="269166" y="2697588"/>
                    <a:pt x="236355" y="2938008"/>
                    <a:pt x="236500" y="3178573"/>
                  </a:cubicBezTo>
                  <a:cubicBezTo>
                    <a:pt x="237807" y="3296751"/>
                    <a:pt x="249421" y="3414057"/>
                    <a:pt x="276860" y="3527298"/>
                  </a:cubicBezTo>
                  <a:cubicBezTo>
                    <a:pt x="303864" y="3640684"/>
                    <a:pt x="345821" y="3749135"/>
                    <a:pt x="396054" y="3853520"/>
                  </a:cubicBezTo>
                  <a:cubicBezTo>
                    <a:pt x="421461" y="3905640"/>
                    <a:pt x="449626" y="3956743"/>
                    <a:pt x="479243" y="4007121"/>
                  </a:cubicBezTo>
                  <a:cubicBezTo>
                    <a:pt x="509295" y="4057354"/>
                    <a:pt x="541380" y="4106861"/>
                    <a:pt x="574772" y="4155787"/>
                  </a:cubicBezTo>
                  <a:cubicBezTo>
                    <a:pt x="642426" y="4253348"/>
                    <a:pt x="717630" y="4348007"/>
                    <a:pt x="795447" y="4443100"/>
                  </a:cubicBezTo>
                  <a:cubicBezTo>
                    <a:pt x="873264" y="4538339"/>
                    <a:pt x="954565" y="4633577"/>
                    <a:pt x="1034270" y="4732591"/>
                  </a:cubicBezTo>
                  <a:cubicBezTo>
                    <a:pt x="1074195" y="4781952"/>
                    <a:pt x="1113684" y="4832476"/>
                    <a:pt x="1153028" y="4883725"/>
                  </a:cubicBezTo>
                  <a:lnTo>
                    <a:pt x="1210084" y="4957912"/>
                  </a:lnTo>
                  <a:cubicBezTo>
                    <a:pt x="1228813" y="4981576"/>
                    <a:pt x="1246670" y="5005822"/>
                    <a:pt x="1265979" y="5028906"/>
                  </a:cubicBezTo>
                  <a:cubicBezTo>
                    <a:pt x="1416677" y="5216770"/>
                    <a:pt x="1580151" y="5389681"/>
                    <a:pt x="1746238" y="5553590"/>
                  </a:cubicBezTo>
                  <a:cubicBezTo>
                    <a:pt x="1829717" y="5635182"/>
                    <a:pt x="1914648" y="5714015"/>
                    <a:pt x="2001611" y="5789654"/>
                  </a:cubicBezTo>
                  <a:cubicBezTo>
                    <a:pt x="2088575" y="5865293"/>
                    <a:pt x="2177135" y="5938465"/>
                    <a:pt x="2269035" y="6007280"/>
                  </a:cubicBezTo>
                  <a:cubicBezTo>
                    <a:pt x="2452108" y="6145202"/>
                    <a:pt x="2649554" y="6268461"/>
                    <a:pt x="2866455" y="6351505"/>
                  </a:cubicBezTo>
                  <a:cubicBezTo>
                    <a:pt x="2974615" y="6393027"/>
                    <a:pt x="3086694" y="6424821"/>
                    <a:pt x="3200661" y="6448777"/>
                  </a:cubicBezTo>
                  <a:cubicBezTo>
                    <a:pt x="3229262" y="6454438"/>
                    <a:pt x="3257572" y="6460971"/>
                    <a:pt x="3286318" y="6465908"/>
                  </a:cubicBezTo>
                  <a:lnTo>
                    <a:pt x="3372701" y="6480281"/>
                  </a:lnTo>
                  <a:cubicBezTo>
                    <a:pt x="3430628" y="6487975"/>
                    <a:pt x="3488556" y="6496106"/>
                    <a:pt x="3547063" y="6500896"/>
                  </a:cubicBezTo>
                  <a:cubicBezTo>
                    <a:pt x="3576245" y="6503654"/>
                    <a:pt x="3605426" y="6506268"/>
                    <a:pt x="3634753" y="6507575"/>
                  </a:cubicBezTo>
                  <a:cubicBezTo>
                    <a:pt x="3664079" y="6509026"/>
                    <a:pt x="3693261" y="6511350"/>
                    <a:pt x="3722733" y="6512221"/>
                  </a:cubicBezTo>
                  <a:lnTo>
                    <a:pt x="3811003" y="6514253"/>
                  </a:lnTo>
                  <a:cubicBezTo>
                    <a:pt x="3840329" y="6514979"/>
                    <a:pt x="3869946" y="6513963"/>
                    <a:pt x="3899418" y="6513817"/>
                  </a:cubicBezTo>
                  <a:lnTo>
                    <a:pt x="3943698" y="6513381"/>
                  </a:lnTo>
                  <a:cubicBezTo>
                    <a:pt x="3958071" y="6512946"/>
                    <a:pt x="3972154" y="6512075"/>
                    <a:pt x="3986381" y="6511495"/>
                  </a:cubicBezTo>
                  <a:cubicBezTo>
                    <a:pt x="4000609" y="6510768"/>
                    <a:pt x="4014837" y="6510333"/>
                    <a:pt x="4028919" y="6509317"/>
                  </a:cubicBezTo>
                  <a:lnTo>
                    <a:pt x="4071312" y="6505833"/>
                  </a:lnTo>
                  <a:cubicBezTo>
                    <a:pt x="4127788" y="6501332"/>
                    <a:pt x="4183828" y="6493782"/>
                    <a:pt x="4239432" y="6485072"/>
                  </a:cubicBezTo>
                  <a:cubicBezTo>
                    <a:pt x="4461994" y="6448195"/>
                    <a:pt x="4675992" y="6376041"/>
                    <a:pt x="4879826" y="6274849"/>
                  </a:cubicBezTo>
                  <a:cubicBezTo>
                    <a:pt x="5084386" y="6174820"/>
                    <a:pt x="5279074" y="6046770"/>
                    <a:pt x="5471439" y="5906235"/>
                  </a:cubicBezTo>
                  <a:cubicBezTo>
                    <a:pt x="5519494" y="5871246"/>
                    <a:pt x="5567258" y="5834806"/>
                    <a:pt x="5614877" y="5797930"/>
                  </a:cubicBezTo>
                  <a:cubicBezTo>
                    <a:pt x="5662787" y="5761199"/>
                    <a:pt x="5710551" y="5723887"/>
                    <a:pt x="5758316" y="5685995"/>
                  </a:cubicBezTo>
                  <a:lnTo>
                    <a:pt x="6048824" y="5453705"/>
                  </a:lnTo>
                  <a:lnTo>
                    <a:pt x="6237794" y="5308644"/>
                  </a:lnTo>
                  <a:lnTo>
                    <a:pt x="6237794" y="6081399"/>
                  </a:lnTo>
                  <a:lnTo>
                    <a:pt x="6123011" y="6166399"/>
                  </a:lnTo>
                  <a:cubicBezTo>
                    <a:pt x="6071326" y="6204001"/>
                    <a:pt x="6019061" y="6241458"/>
                    <a:pt x="5965925" y="6278479"/>
                  </a:cubicBezTo>
                  <a:cubicBezTo>
                    <a:pt x="5912644" y="6315210"/>
                    <a:pt x="5858927" y="6351650"/>
                    <a:pt x="5803903" y="6387364"/>
                  </a:cubicBezTo>
                  <a:cubicBezTo>
                    <a:pt x="5694437" y="6458938"/>
                    <a:pt x="5581486" y="6528335"/>
                    <a:pt x="5463744" y="6591780"/>
                  </a:cubicBezTo>
                  <a:cubicBezTo>
                    <a:pt x="5346147" y="6655514"/>
                    <a:pt x="5224486" y="6714748"/>
                    <a:pt x="5097888" y="6765562"/>
                  </a:cubicBezTo>
                  <a:cubicBezTo>
                    <a:pt x="5034879" y="6791332"/>
                    <a:pt x="4970700" y="6815005"/>
                    <a:pt x="4905602" y="6836446"/>
                  </a:cubicBezTo>
                  <a:lnTo>
                    <a:pt x="4831447" y="6858000"/>
                  </a:lnTo>
                  <a:lnTo>
                    <a:pt x="3036485" y="6858000"/>
                  </a:lnTo>
                  <a:lnTo>
                    <a:pt x="2911533" y="6825558"/>
                  </a:lnTo>
                  <a:cubicBezTo>
                    <a:pt x="2847182" y="6807410"/>
                    <a:pt x="2783121" y="6787919"/>
                    <a:pt x="2719386" y="6767158"/>
                  </a:cubicBezTo>
                  <a:cubicBezTo>
                    <a:pt x="2464884" y="6683389"/>
                    <a:pt x="2213285" y="6579149"/>
                    <a:pt x="1980415" y="6440210"/>
                  </a:cubicBezTo>
                  <a:cubicBezTo>
                    <a:pt x="1747399" y="6301563"/>
                    <a:pt x="1539355" y="6125749"/>
                    <a:pt x="1357588" y="5931206"/>
                  </a:cubicBezTo>
                  <a:cubicBezTo>
                    <a:pt x="1266269" y="5834080"/>
                    <a:pt x="1183226" y="5730711"/>
                    <a:pt x="1105118" y="5624874"/>
                  </a:cubicBezTo>
                  <a:cubicBezTo>
                    <a:pt x="1027446" y="5518601"/>
                    <a:pt x="953549" y="5410732"/>
                    <a:pt x="884588" y="5300539"/>
                  </a:cubicBezTo>
                  <a:cubicBezTo>
                    <a:pt x="866876" y="5273245"/>
                    <a:pt x="850180" y="5245516"/>
                    <a:pt x="833049" y="5217931"/>
                  </a:cubicBezTo>
                  <a:lnTo>
                    <a:pt x="783833" y="5137791"/>
                  </a:lnTo>
                  <a:cubicBezTo>
                    <a:pt x="752328" y="5085962"/>
                    <a:pt x="719662" y="5034567"/>
                    <a:pt x="686706" y="4982447"/>
                  </a:cubicBezTo>
                  <a:lnTo>
                    <a:pt x="485485" y="4665082"/>
                  </a:lnTo>
                  <a:cubicBezTo>
                    <a:pt x="417976" y="4556922"/>
                    <a:pt x="351338" y="4445568"/>
                    <a:pt x="289055" y="4329568"/>
                  </a:cubicBezTo>
                  <a:cubicBezTo>
                    <a:pt x="257987" y="4271496"/>
                    <a:pt x="227934" y="4212408"/>
                    <a:pt x="200495" y="4151721"/>
                  </a:cubicBezTo>
                  <a:cubicBezTo>
                    <a:pt x="173201" y="4090891"/>
                    <a:pt x="147794" y="4028898"/>
                    <a:pt x="125291" y="3965600"/>
                  </a:cubicBezTo>
                  <a:cubicBezTo>
                    <a:pt x="103224" y="3902155"/>
                    <a:pt x="83624" y="3837840"/>
                    <a:pt x="67654" y="3772509"/>
                  </a:cubicBezTo>
                  <a:cubicBezTo>
                    <a:pt x="60105" y="3739843"/>
                    <a:pt x="52410" y="3707032"/>
                    <a:pt x="46168" y="3674076"/>
                  </a:cubicBezTo>
                  <a:lnTo>
                    <a:pt x="36731" y="3624714"/>
                  </a:lnTo>
                  <a:lnTo>
                    <a:pt x="28891" y="3575208"/>
                  </a:lnTo>
                  <a:cubicBezTo>
                    <a:pt x="8566" y="3442948"/>
                    <a:pt x="0" y="3310252"/>
                    <a:pt x="0" y="3178573"/>
                  </a:cubicBezTo>
                  <a:cubicBezTo>
                    <a:pt x="726" y="2919425"/>
                    <a:pt x="27730" y="2660277"/>
                    <a:pt x="80575" y="2405774"/>
                  </a:cubicBezTo>
                  <a:cubicBezTo>
                    <a:pt x="133276" y="2151417"/>
                    <a:pt x="213997" y="1901996"/>
                    <a:pt x="322737" y="1665351"/>
                  </a:cubicBezTo>
                  <a:cubicBezTo>
                    <a:pt x="541235" y="1192061"/>
                    <a:pt x="857875" y="768568"/>
                    <a:pt x="1230700" y="407938"/>
                  </a:cubicBezTo>
                  <a:cubicBezTo>
                    <a:pt x="1324124" y="317781"/>
                    <a:pt x="1421323" y="231579"/>
                    <a:pt x="1521825" y="14944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13">
              <a:extLst>
                <a:ext uri="{FF2B5EF4-FFF2-40B4-BE49-F238E27FC236}">
                  <a16:creationId xmlns:a16="http://schemas.microsoft.com/office/drawing/2014/main" id="{13BFB38F-216C-4A75-8C1C-DAF998A5C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634917 w 6230407"/>
                <a:gd name="connsiteY0" fmla="*/ 0 h 6858000"/>
                <a:gd name="connsiteX1" fmla="*/ 6230407 w 6230407"/>
                <a:gd name="connsiteY1" fmla="*/ 0 h 6858000"/>
                <a:gd name="connsiteX2" fmla="*/ 6230407 w 6230407"/>
                <a:gd name="connsiteY2" fmla="*/ 322046 h 6858000"/>
                <a:gd name="connsiteX3" fmla="*/ 6061915 w 6230407"/>
                <a:gd name="connsiteY3" fmla="*/ 206288 h 6858000"/>
                <a:gd name="connsiteX4" fmla="*/ 5814792 w 6230407"/>
                <a:gd name="connsiteY4" fmla="*/ 74312 h 6858000"/>
                <a:gd name="connsiteX5" fmla="*/ 5676576 w 6230407"/>
                <a:gd name="connsiteY5" fmla="*/ 15049 h 6858000"/>
                <a:gd name="connsiteX6" fmla="*/ 1821847 w 6230407"/>
                <a:gd name="connsiteY6" fmla="*/ 0 h 6858000"/>
                <a:gd name="connsiteX7" fmla="*/ 3449591 w 6230407"/>
                <a:gd name="connsiteY7" fmla="*/ 0 h 6858000"/>
                <a:gd name="connsiteX8" fmla="*/ 3354111 w 6230407"/>
                <a:gd name="connsiteY8" fmla="*/ 29819 h 6858000"/>
                <a:gd name="connsiteX9" fmla="*/ 3177287 w 6230407"/>
                <a:gd name="connsiteY9" fmla="*/ 93621 h 6858000"/>
                <a:gd name="connsiteX10" fmla="*/ 1915374 w 6230407"/>
                <a:gd name="connsiteY10" fmla="*/ 844207 h 6858000"/>
                <a:gd name="connsiteX11" fmla="*/ 1042545 w 6230407"/>
                <a:gd name="connsiteY11" fmla="*/ 1926532 h 6858000"/>
                <a:gd name="connsiteX12" fmla="*/ 726050 w 6230407"/>
                <a:gd name="connsiteY12" fmla="*/ 3186123 h 6858000"/>
                <a:gd name="connsiteX13" fmla="*/ 1249864 w 6230407"/>
                <a:gd name="connsiteY13" fmla="*/ 4355701 h 6858000"/>
                <a:gd name="connsiteX14" fmla="*/ 1513803 w 6230407"/>
                <a:gd name="connsiteY14" fmla="*/ 4726929 h 6858000"/>
                <a:gd name="connsiteX15" fmla="*/ 3990446 w 6230407"/>
                <a:gd name="connsiteY15" fmla="*/ 6178014 h 6858000"/>
                <a:gd name="connsiteX16" fmla="*/ 5870541 w 6230407"/>
                <a:gd name="connsiteY16" fmla="*/ 5285296 h 6858000"/>
                <a:gd name="connsiteX17" fmla="*/ 6099347 w 6230407"/>
                <a:gd name="connsiteY17" fmla="*/ 5108030 h 6858000"/>
                <a:gd name="connsiteX18" fmla="*/ 6230407 w 6230407"/>
                <a:gd name="connsiteY18" fmla="*/ 5006078 h 6858000"/>
                <a:gd name="connsiteX19" fmla="*/ 6230407 w 6230407"/>
                <a:gd name="connsiteY19" fmla="*/ 5924458 h 6858000"/>
                <a:gd name="connsiteX20" fmla="*/ 6056186 w 6230407"/>
                <a:gd name="connsiteY20" fmla="*/ 6058925 h 6858000"/>
                <a:gd name="connsiteX21" fmla="*/ 4500343 w 6230407"/>
                <a:gd name="connsiteY21" fmla="*/ 6854086 h 6858000"/>
                <a:gd name="connsiteX22" fmla="*/ 4476760 w 6230407"/>
                <a:gd name="connsiteY22" fmla="*/ 6858000 h 6858000"/>
                <a:gd name="connsiteX23" fmla="*/ 3391617 w 6230407"/>
                <a:gd name="connsiteY23" fmla="*/ 6858000 h 6858000"/>
                <a:gd name="connsiteX24" fmla="*/ 3242986 w 6230407"/>
                <a:gd name="connsiteY24" fmla="*/ 6833894 h 6858000"/>
                <a:gd name="connsiteX25" fmla="*/ 913044 w 6230407"/>
                <a:gd name="connsiteY25" fmla="*/ 5134452 h 6858000"/>
                <a:gd name="connsiteX26" fmla="*/ 0 w 6230407"/>
                <a:gd name="connsiteY26" fmla="*/ 3186123 h 6858000"/>
                <a:gd name="connsiteX27" fmla="*/ 1779764 w 6230407"/>
                <a:gd name="connsiteY27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0407" h="6858000">
                  <a:moveTo>
                    <a:pt x="5634917" y="0"/>
                  </a:moveTo>
                  <a:lnTo>
                    <a:pt x="6230407" y="0"/>
                  </a:lnTo>
                  <a:lnTo>
                    <a:pt x="6230407" y="322046"/>
                  </a:lnTo>
                  <a:lnTo>
                    <a:pt x="6061915" y="206288"/>
                  </a:lnTo>
                  <a:cubicBezTo>
                    <a:pt x="5982213" y="157828"/>
                    <a:pt x="5899796" y="113801"/>
                    <a:pt x="5814792" y="74312"/>
                  </a:cubicBezTo>
                  <a:cubicBezTo>
                    <a:pt x="5769441" y="53261"/>
                    <a:pt x="5723362" y="33505"/>
                    <a:pt x="5676576" y="15049"/>
                  </a:cubicBezTo>
                  <a:close/>
                  <a:moveTo>
                    <a:pt x="1821847" y="0"/>
                  </a:moveTo>
                  <a:lnTo>
                    <a:pt x="3449591" y="0"/>
                  </a:lnTo>
                  <a:lnTo>
                    <a:pt x="3354111" y="29819"/>
                  </a:lnTo>
                  <a:cubicBezTo>
                    <a:pt x="3295072" y="49686"/>
                    <a:pt x="3236122" y="70955"/>
                    <a:pt x="3177287" y="93621"/>
                  </a:cubicBezTo>
                  <a:cubicBezTo>
                    <a:pt x="2718951" y="269871"/>
                    <a:pt x="2282682" y="529455"/>
                    <a:pt x="1915374" y="844207"/>
                  </a:cubicBezTo>
                  <a:cubicBezTo>
                    <a:pt x="1541678" y="1164331"/>
                    <a:pt x="1247976" y="1528591"/>
                    <a:pt x="1042545" y="1926532"/>
                  </a:cubicBezTo>
                  <a:cubicBezTo>
                    <a:pt x="832613" y="2333329"/>
                    <a:pt x="726050" y="2757113"/>
                    <a:pt x="726050" y="3186123"/>
                  </a:cubicBezTo>
                  <a:cubicBezTo>
                    <a:pt x="726050" y="3618181"/>
                    <a:pt x="896057" y="3870506"/>
                    <a:pt x="1249864" y="4355701"/>
                  </a:cubicBezTo>
                  <a:cubicBezTo>
                    <a:pt x="1335230" y="4472717"/>
                    <a:pt x="1423500" y="4593798"/>
                    <a:pt x="1513803" y="4726929"/>
                  </a:cubicBezTo>
                  <a:cubicBezTo>
                    <a:pt x="2203848" y="5744068"/>
                    <a:pt x="2944562" y="6178014"/>
                    <a:pt x="3990446" y="6178014"/>
                  </a:cubicBezTo>
                  <a:cubicBezTo>
                    <a:pt x="4676863" y="6178014"/>
                    <a:pt x="5180496" y="5824498"/>
                    <a:pt x="5870541" y="5285296"/>
                  </a:cubicBezTo>
                  <a:cubicBezTo>
                    <a:pt x="5947632" y="5225046"/>
                    <a:pt x="6024723" y="5165521"/>
                    <a:pt x="6099347" y="5108030"/>
                  </a:cubicBezTo>
                  <a:lnTo>
                    <a:pt x="6230407" y="5006078"/>
                  </a:lnTo>
                  <a:lnTo>
                    <a:pt x="6230407" y="5924458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14">
              <a:extLst>
                <a:ext uri="{FF2B5EF4-FFF2-40B4-BE49-F238E27FC236}">
                  <a16:creationId xmlns:a16="http://schemas.microsoft.com/office/drawing/2014/main" id="{4DF24F7D-73CE-4EF0-86BC-1C1C4C5CB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061392 w 6230408"/>
                <a:gd name="connsiteY0" fmla="*/ 0 h 6858000"/>
                <a:gd name="connsiteX1" fmla="*/ 6230408 w 6230408"/>
                <a:gd name="connsiteY1" fmla="*/ 0 h 6858000"/>
                <a:gd name="connsiteX2" fmla="*/ 6230408 w 6230408"/>
                <a:gd name="connsiteY2" fmla="*/ 502666 h 6858000"/>
                <a:gd name="connsiteX3" fmla="*/ 6204367 w 6230408"/>
                <a:gd name="connsiteY3" fmla="*/ 480166 h 6858000"/>
                <a:gd name="connsiteX4" fmla="*/ 5753525 w 6230408"/>
                <a:gd name="connsiteY4" fmla="*/ 205991 h 6858000"/>
                <a:gd name="connsiteX5" fmla="*/ 5205685 w 6230408"/>
                <a:gd name="connsiteY5" fmla="*/ 25948 h 6858000"/>
                <a:gd name="connsiteX6" fmla="*/ 1821847 w 6230408"/>
                <a:gd name="connsiteY6" fmla="*/ 0 h 6858000"/>
                <a:gd name="connsiteX7" fmla="*/ 4114919 w 6230408"/>
                <a:gd name="connsiteY7" fmla="*/ 0 h 6858000"/>
                <a:gd name="connsiteX8" fmla="*/ 4086206 w 6230408"/>
                <a:gd name="connsiteY8" fmla="*/ 3507 h 6858000"/>
                <a:gd name="connsiteX9" fmla="*/ 3229262 w 6230408"/>
                <a:gd name="connsiteY9" fmla="*/ 229075 h 6858000"/>
                <a:gd name="connsiteX10" fmla="*/ 2009741 w 6230408"/>
                <a:gd name="connsiteY10" fmla="*/ 954400 h 6858000"/>
                <a:gd name="connsiteX11" fmla="*/ 1171466 w 6230408"/>
                <a:gd name="connsiteY11" fmla="*/ 1993025 h 6858000"/>
                <a:gd name="connsiteX12" fmla="*/ 871086 w 6230408"/>
                <a:gd name="connsiteY12" fmla="*/ 3186123 h 6858000"/>
                <a:gd name="connsiteX13" fmla="*/ 1367025 w 6230408"/>
                <a:gd name="connsiteY13" fmla="*/ 4270190 h 6858000"/>
                <a:gd name="connsiteX14" fmla="*/ 1633868 w 6230408"/>
                <a:gd name="connsiteY14" fmla="*/ 4645483 h 6858000"/>
                <a:gd name="connsiteX15" fmla="*/ 2651877 w 6230408"/>
                <a:gd name="connsiteY15" fmla="*/ 5684689 h 6858000"/>
                <a:gd name="connsiteX16" fmla="*/ 3990301 w 6230408"/>
                <a:gd name="connsiteY16" fmla="*/ 6032833 h 6858000"/>
                <a:gd name="connsiteX17" fmla="*/ 4851225 w 6230408"/>
                <a:gd name="connsiteY17" fmla="*/ 5811141 h 6858000"/>
                <a:gd name="connsiteX18" fmla="*/ 5780965 w 6230408"/>
                <a:gd name="connsiteY18" fmla="*/ 5171038 h 6858000"/>
                <a:gd name="connsiteX19" fmla="*/ 6010496 w 6230408"/>
                <a:gd name="connsiteY19" fmla="*/ 4993191 h 6858000"/>
                <a:gd name="connsiteX20" fmla="*/ 6230408 w 6230408"/>
                <a:gd name="connsiteY20" fmla="*/ 4822117 h 6858000"/>
                <a:gd name="connsiteX21" fmla="*/ 6230408 w 6230408"/>
                <a:gd name="connsiteY21" fmla="*/ 5924457 h 6858000"/>
                <a:gd name="connsiteX22" fmla="*/ 6056186 w 6230408"/>
                <a:gd name="connsiteY22" fmla="*/ 6058925 h 6858000"/>
                <a:gd name="connsiteX23" fmla="*/ 4500343 w 6230408"/>
                <a:gd name="connsiteY23" fmla="*/ 6854086 h 6858000"/>
                <a:gd name="connsiteX24" fmla="*/ 4476760 w 6230408"/>
                <a:gd name="connsiteY24" fmla="*/ 6858000 h 6858000"/>
                <a:gd name="connsiteX25" fmla="*/ 3391617 w 6230408"/>
                <a:gd name="connsiteY25" fmla="*/ 6858000 h 6858000"/>
                <a:gd name="connsiteX26" fmla="*/ 3242986 w 6230408"/>
                <a:gd name="connsiteY26" fmla="*/ 6833894 h 6858000"/>
                <a:gd name="connsiteX27" fmla="*/ 913044 w 6230408"/>
                <a:gd name="connsiteY27" fmla="*/ 5134452 h 6858000"/>
                <a:gd name="connsiteX28" fmla="*/ 0 w 6230408"/>
                <a:gd name="connsiteY28" fmla="*/ 3186123 h 6858000"/>
                <a:gd name="connsiteX29" fmla="*/ 1779764 w 6230408"/>
                <a:gd name="connsiteY29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0408" h="6858000">
                  <a:moveTo>
                    <a:pt x="5061392" y="0"/>
                  </a:moveTo>
                  <a:lnTo>
                    <a:pt x="6230408" y="0"/>
                  </a:lnTo>
                  <a:lnTo>
                    <a:pt x="6230408" y="502666"/>
                  </a:lnTo>
                  <a:lnTo>
                    <a:pt x="6204367" y="480166"/>
                  </a:lnTo>
                  <a:cubicBezTo>
                    <a:pt x="6064466" y="372115"/>
                    <a:pt x="5913877" y="280469"/>
                    <a:pt x="5753525" y="205991"/>
                  </a:cubicBezTo>
                  <a:cubicBezTo>
                    <a:pt x="5581848" y="126214"/>
                    <a:pt x="5398775" y="66109"/>
                    <a:pt x="5205685" y="25948"/>
                  </a:cubicBezTo>
                  <a:close/>
                  <a:moveTo>
                    <a:pt x="1821847" y="0"/>
                  </a:moveTo>
                  <a:lnTo>
                    <a:pt x="4114919" y="0"/>
                  </a:lnTo>
                  <a:lnTo>
                    <a:pt x="4086206" y="3507"/>
                  </a:lnTo>
                  <a:cubicBezTo>
                    <a:pt x="3798985" y="45364"/>
                    <a:pt x="3509190" y="121369"/>
                    <a:pt x="3229262" y="229075"/>
                  </a:cubicBezTo>
                  <a:cubicBezTo>
                    <a:pt x="2786315" y="399518"/>
                    <a:pt x="2364564" y="650390"/>
                    <a:pt x="2009741" y="954400"/>
                  </a:cubicBezTo>
                  <a:cubicBezTo>
                    <a:pt x="1655354" y="1257973"/>
                    <a:pt x="1365573" y="1617151"/>
                    <a:pt x="1171466" y="1993025"/>
                  </a:cubicBezTo>
                  <a:cubicBezTo>
                    <a:pt x="972132" y="2379061"/>
                    <a:pt x="871086" y="2780487"/>
                    <a:pt x="871086" y="3186123"/>
                  </a:cubicBezTo>
                  <a:cubicBezTo>
                    <a:pt x="871086" y="3573756"/>
                    <a:pt x="1023091" y="3798642"/>
                    <a:pt x="1367025" y="4270190"/>
                  </a:cubicBezTo>
                  <a:cubicBezTo>
                    <a:pt x="1453117" y="4388222"/>
                    <a:pt x="1542113" y="4510319"/>
                    <a:pt x="1633868" y="4645483"/>
                  </a:cubicBezTo>
                  <a:cubicBezTo>
                    <a:pt x="1958347" y="5123709"/>
                    <a:pt x="2291248" y="5463723"/>
                    <a:pt x="2651877" y="5684689"/>
                  </a:cubicBezTo>
                  <a:cubicBezTo>
                    <a:pt x="3034139" y="5919011"/>
                    <a:pt x="3472005" y="6032833"/>
                    <a:pt x="3990301" y="6032833"/>
                  </a:cubicBezTo>
                  <a:cubicBezTo>
                    <a:pt x="4284438" y="6032833"/>
                    <a:pt x="4557959" y="5962420"/>
                    <a:pt x="4851225" y="5811141"/>
                  </a:cubicBezTo>
                  <a:cubicBezTo>
                    <a:pt x="5152330" y="5655798"/>
                    <a:pt x="5450387" y="5429315"/>
                    <a:pt x="5780965" y="5171038"/>
                  </a:cubicBezTo>
                  <a:cubicBezTo>
                    <a:pt x="5858491" y="5110498"/>
                    <a:pt x="5935727" y="5050828"/>
                    <a:pt x="6010496" y="4993191"/>
                  </a:cubicBezTo>
                  <a:lnTo>
                    <a:pt x="6230408" y="4822117"/>
                  </a:lnTo>
                  <a:lnTo>
                    <a:pt x="6230408" y="5924457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7" name="Freeform: Shape 15">
              <a:extLst>
                <a:ext uri="{FF2B5EF4-FFF2-40B4-BE49-F238E27FC236}">
                  <a16:creationId xmlns:a16="http://schemas.microsoft.com/office/drawing/2014/main" id="{EC3445B6-9C0D-4865-BF68-CD74892D0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05128" y="0"/>
              <a:ext cx="6648564" cy="6858000"/>
            </a:xfrm>
            <a:custGeom>
              <a:avLst/>
              <a:gdLst>
                <a:gd name="connsiteX0" fmla="*/ 1242460 w 6394458"/>
                <a:gd name="connsiteY0" fmla="*/ 0 h 6858000"/>
                <a:gd name="connsiteX1" fmla="*/ 2160732 w 6394458"/>
                <a:gd name="connsiteY1" fmla="*/ 0 h 6858000"/>
                <a:gd name="connsiteX2" fmla="*/ 2096124 w 6394458"/>
                <a:gd name="connsiteY2" fmla="*/ 41936 h 6858000"/>
                <a:gd name="connsiteX3" fmla="*/ 1942232 w 6394458"/>
                <a:gd name="connsiteY3" fmla="*/ 154451 h 6858000"/>
                <a:gd name="connsiteX4" fmla="*/ 1941942 w 6394458"/>
                <a:gd name="connsiteY4" fmla="*/ 154741 h 6858000"/>
                <a:gd name="connsiteX5" fmla="*/ 1941652 w 6394458"/>
                <a:gd name="connsiteY5" fmla="*/ 155032 h 6858000"/>
                <a:gd name="connsiteX6" fmla="*/ 1878498 w 6394458"/>
                <a:gd name="connsiteY6" fmla="*/ 203377 h 6858000"/>
                <a:gd name="connsiteX7" fmla="*/ 1865722 w 6394458"/>
                <a:gd name="connsiteY7" fmla="*/ 213395 h 6858000"/>
                <a:gd name="connsiteX8" fmla="*/ 1791679 w 6394458"/>
                <a:gd name="connsiteY8" fmla="*/ 272483 h 6858000"/>
                <a:gd name="connsiteX9" fmla="*/ 1503495 w 6394458"/>
                <a:gd name="connsiteY9" fmla="*/ 525389 h 6858000"/>
                <a:gd name="connsiteX10" fmla="*/ 990135 w 6394458"/>
                <a:gd name="connsiteY10" fmla="*/ 1098128 h 6858000"/>
                <a:gd name="connsiteX11" fmla="*/ 771637 w 6394458"/>
                <a:gd name="connsiteY11" fmla="*/ 1416800 h 6858000"/>
                <a:gd name="connsiteX12" fmla="*/ 585660 w 6394458"/>
                <a:gd name="connsiteY12" fmla="*/ 1756960 h 6858000"/>
                <a:gd name="connsiteX13" fmla="*/ 585515 w 6394458"/>
                <a:gd name="connsiteY13" fmla="*/ 1757395 h 6858000"/>
                <a:gd name="connsiteX14" fmla="*/ 585370 w 6394458"/>
                <a:gd name="connsiteY14" fmla="*/ 1757831 h 6858000"/>
                <a:gd name="connsiteX15" fmla="*/ 544574 w 6394458"/>
                <a:gd name="connsiteY15" fmla="*/ 1845230 h 6858000"/>
                <a:gd name="connsiteX16" fmla="*/ 524539 w 6394458"/>
                <a:gd name="connsiteY16" fmla="*/ 1889510 h 6858000"/>
                <a:gd name="connsiteX17" fmla="*/ 505666 w 6394458"/>
                <a:gd name="connsiteY17" fmla="*/ 1933935 h 6858000"/>
                <a:gd name="connsiteX18" fmla="*/ 502762 w 6394458"/>
                <a:gd name="connsiteY18" fmla="*/ 1940904 h 6858000"/>
                <a:gd name="connsiteX19" fmla="*/ 469661 w 6394458"/>
                <a:gd name="connsiteY19" fmla="*/ 2023512 h 6858000"/>
                <a:gd name="connsiteX20" fmla="*/ 456885 w 6394458"/>
                <a:gd name="connsiteY20" fmla="*/ 2057049 h 6858000"/>
                <a:gd name="connsiteX21" fmla="*/ 435688 w 6394458"/>
                <a:gd name="connsiteY21" fmla="*/ 2114395 h 6858000"/>
                <a:gd name="connsiteX22" fmla="*/ 435543 w 6394458"/>
                <a:gd name="connsiteY22" fmla="*/ 2114976 h 6858000"/>
                <a:gd name="connsiteX23" fmla="*/ 435253 w 6394458"/>
                <a:gd name="connsiteY23" fmla="*/ 2115557 h 6858000"/>
                <a:gd name="connsiteX24" fmla="*/ 324770 w 6394458"/>
                <a:gd name="connsiteY24" fmla="*/ 2488382 h 6858000"/>
                <a:gd name="connsiteX25" fmla="*/ 235338 w 6394458"/>
                <a:gd name="connsiteY25" fmla="*/ 3261036 h 6858000"/>
                <a:gd name="connsiteX26" fmla="*/ 272505 w 6394458"/>
                <a:gd name="connsiteY26" fmla="*/ 3641991 h 6858000"/>
                <a:gd name="connsiteX27" fmla="*/ 385891 w 6394458"/>
                <a:gd name="connsiteY27" fmla="*/ 4006104 h 6858000"/>
                <a:gd name="connsiteX28" fmla="*/ 386182 w 6394458"/>
                <a:gd name="connsiteY28" fmla="*/ 4006685 h 6858000"/>
                <a:gd name="connsiteX29" fmla="*/ 386472 w 6394458"/>
                <a:gd name="connsiteY29" fmla="*/ 4007266 h 6858000"/>
                <a:gd name="connsiteX30" fmla="*/ 413911 w 6394458"/>
                <a:gd name="connsiteY30" fmla="*/ 4068823 h 6858000"/>
                <a:gd name="connsiteX31" fmla="*/ 425380 w 6394458"/>
                <a:gd name="connsiteY31" fmla="*/ 4093794 h 6858000"/>
                <a:gd name="connsiteX32" fmla="*/ 435834 w 6394458"/>
                <a:gd name="connsiteY32" fmla="*/ 4114845 h 6858000"/>
                <a:gd name="connsiteX33" fmla="*/ 468644 w 6394458"/>
                <a:gd name="connsiteY33" fmla="*/ 4178435 h 6858000"/>
                <a:gd name="connsiteX34" fmla="*/ 468935 w 6394458"/>
                <a:gd name="connsiteY34" fmla="*/ 4179015 h 6858000"/>
                <a:gd name="connsiteX35" fmla="*/ 469225 w 6394458"/>
                <a:gd name="connsiteY35" fmla="*/ 4179596 h 6858000"/>
                <a:gd name="connsiteX36" fmla="*/ 566496 w 6394458"/>
                <a:gd name="connsiteY36" fmla="*/ 4345828 h 6858000"/>
                <a:gd name="connsiteX37" fmla="*/ 674366 w 6394458"/>
                <a:gd name="connsiteY37" fmla="*/ 4507124 h 6858000"/>
                <a:gd name="connsiteX38" fmla="*/ 790946 w 6394458"/>
                <a:gd name="connsiteY38" fmla="*/ 4665372 h 6858000"/>
                <a:gd name="connsiteX39" fmla="*/ 938015 w 6394458"/>
                <a:gd name="connsiteY39" fmla="*/ 4855559 h 6858000"/>
                <a:gd name="connsiteX40" fmla="*/ 1035286 w 6394458"/>
                <a:gd name="connsiteY40" fmla="*/ 4980269 h 6858000"/>
                <a:gd name="connsiteX41" fmla="*/ 1158254 w 6394458"/>
                <a:gd name="connsiteY41" fmla="*/ 5140985 h 6858000"/>
                <a:gd name="connsiteX42" fmla="*/ 1221118 w 6394458"/>
                <a:gd name="connsiteY42" fmla="*/ 5226351 h 6858000"/>
                <a:gd name="connsiteX43" fmla="*/ 1277448 w 6394458"/>
                <a:gd name="connsiteY43" fmla="*/ 5303007 h 6858000"/>
                <a:gd name="connsiteX44" fmla="*/ 1277739 w 6394458"/>
                <a:gd name="connsiteY44" fmla="*/ 5303297 h 6858000"/>
                <a:gd name="connsiteX45" fmla="*/ 1278029 w 6394458"/>
                <a:gd name="connsiteY45" fmla="*/ 5303588 h 6858000"/>
                <a:gd name="connsiteX46" fmla="*/ 1376607 w 6394458"/>
                <a:gd name="connsiteY46" fmla="*/ 5433525 h 6858000"/>
                <a:gd name="connsiteX47" fmla="*/ 1395625 w 6394458"/>
                <a:gd name="connsiteY47" fmla="*/ 5458060 h 6858000"/>
                <a:gd name="connsiteX48" fmla="*/ 1405207 w 6394458"/>
                <a:gd name="connsiteY48" fmla="*/ 5469965 h 6858000"/>
                <a:gd name="connsiteX49" fmla="*/ 1518739 w 6394458"/>
                <a:gd name="connsiteY49" fmla="*/ 5607597 h 6858000"/>
                <a:gd name="connsiteX50" fmla="*/ 1779194 w 6394458"/>
                <a:gd name="connsiteY50" fmla="*/ 5888957 h 6858000"/>
                <a:gd name="connsiteX51" fmla="*/ 2361805 w 6394458"/>
                <a:gd name="connsiteY51" fmla="*/ 6356876 h 6858000"/>
                <a:gd name="connsiteX52" fmla="*/ 2682656 w 6394458"/>
                <a:gd name="connsiteY52" fmla="*/ 6532110 h 6858000"/>
                <a:gd name="connsiteX53" fmla="*/ 2682946 w 6394458"/>
                <a:gd name="connsiteY53" fmla="*/ 6532255 h 6858000"/>
                <a:gd name="connsiteX54" fmla="*/ 2683236 w 6394458"/>
                <a:gd name="connsiteY54" fmla="*/ 6532400 h 6858000"/>
                <a:gd name="connsiteX55" fmla="*/ 3021944 w 6394458"/>
                <a:gd name="connsiteY55" fmla="*/ 6664805 h 6858000"/>
                <a:gd name="connsiteX56" fmla="*/ 3375605 w 6394458"/>
                <a:gd name="connsiteY56" fmla="*/ 6756415 h 6858000"/>
                <a:gd name="connsiteX57" fmla="*/ 3555048 w 6394458"/>
                <a:gd name="connsiteY57" fmla="*/ 6786612 h 6858000"/>
                <a:gd name="connsiteX58" fmla="*/ 3735218 w 6394458"/>
                <a:gd name="connsiteY58" fmla="*/ 6807083 h 6858000"/>
                <a:gd name="connsiteX59" fmla="*/ 4108188 w 6394458"/>
                <a:gd name="connsiteY59" fmla="*/ 6823343 h 6858000"/>
                <a:gd name="connsiteX60" fmla="*/ 4126917 w 6394458"/>
                <a:gd name="connsiteY60" fmla="*/ 6823343 h 6858000"/>
                <a:gd name="connsiteX61" fmla="*/ 4151597 w 6394458"/>
                <a:gd name="connsiteY61" fmla="*/ 6823488 h 6858000"/>
                <a:gd name="connsiteX62" fmla="*/ 4199652 w 6394458"/>
                <a:gd name="connsiteY62" fmla="*/ 6822763 h 6858000"/>
                <a:gd name="connsiteX63" fmla="*/ 4200088 w 6394458"/>
                <a:gd name="connsiteY63" fmla="*/ 6822763 h 6858000"/>
                <a:gd name="connsiteX64" fmla="*/ 4200523 w 6394458"/>
                <a:gd name="connsiteY64" fmla="*/ 6822763 h 6858000"/>
                <a:gd name="connsiteX65" fmla="*/ 4245675 w 6394458"/>
                <a:gd name="connsiteY65" fmla="*/ 6821601 h 6858000"/>
                <a:gd name="connsiteX66" fmla="*/ 4291117 w 6394458"/>
                <a:gd name="connsiteY66" fmla="*/ 6819277 h 6858000"/>
                <a:gd name="connsiteX67" fmla="*/ 4469108 w 6394458"/>
                <a:gd name="connsiteY67" fmla="*/ 6803743 h 6858000"/>
                <a:gd name="connsiteX68" fmla="*/ 5157267 w 6394458"/>
                <a:gd name="connsiteY68" fmla="*/ 6617766 h 6858000"/>
                <a:gd name="connsiteX69" fmla="*/ 5484069 w 6394458"/>
                <a:gd name="connsiteY69" fmla="*/ 6455744 h 6858000"/>
                <a:gd name="connsiteX70" fmla="*/ 5801144 w 6394458"/>
                <a:gd name="connsiteY70" fmla="*/ 6257717 h 6858000"/>
                <a:gd name="connsiteX71" fmla="*/ 6111106 w 6394458"/>
                <a:gd name="connsiteY71" fmla="*/ 6032542 h 6858000"/>
                <a:gd name="connsiteX72" fmla="*/ 6264127 w 6394458"/>
                <a:gd name="connsiteY72" fmla="*/ 5913203 h 6858000"/>
                <a:gd name="connsiteX73" fmla="*/ 6394458 w 6394458"/>
                <a:gd name="connsiteY73" fmla="*/ 5808939 h 6858000"/>
                <a:gd name="connsiteX74" fmla="*/ 6394458 w 6394458"/>
                <a:gd name="connsiteY74" fmla="*/ 6858000 h 6858000"/>
                <a:gd name="connsiteX75" fmla="*/ 2234128 w 6394458"/>
                <a:gd name="connsiteY75" fmla="*/ 6858000 h 6858000"/>
                <a:gd name="connsiteX76" fmla="*/ 2151583 w 6394458"/>
                <a:gd name="connsiteY76" fmla="*/ 6802146 h 6858000"/>
                <a:gd name="connsiteX77" fmla="*/ 593791 w 6394458"/>
                <a:gd name="connsiteY77" fmla="*/ 5241450 h 6858000"/>
                <a:gd name="connsiteX78" fmla="*/ 0 w 6394458"/>
                <a:gd name="connsiteY78" fmla="*/ 3044861 h 6858000"/>
                <a:gd name="connsiteX79" fmla="*/ 342337 w 6394458"/>
                <a:gd name="connsiteY79" fmla="*/ 1349581 h 6858000"/>
                <a:gd name="connsiteX80" fmla="*/ 1129762 w 6394458"/>
                <a:gd name="connsiteY80" fmla="*/ 118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94458" h="6858000">
                  <a:moveTo>
                    <a:pt x="1242460" y="0"/>
                  </a:moveTo>
                  <a:lnTo>
                    <a:pt x="2160732" y="0"/>
                  </a:lnTo>
                  <a:lnTo>
                    <a:pt x="2096124" y="41936"/>
                  </a:lnTo>
                  <a:cubicBezTo>
                    <a:pt x="2053586" y="71988"/>
                    <a:pt x="1997691" y="111913"/>
                    <a:pt x="1942232" y="154451"/>
                  </a:cubicBezTo>
                  <a:lnTo>
                    <a:pt x="1941942" y="154741"/>
                  </a:lnTo>
                  <a:lnTo>
                    <a:pt x="1941652" y="155032"/>
                  </a:lnTo>
                  <a:cubicBezTo>
                    <a:pt x="1920455" y="170711"/>
                    <a:pt x="1899113" y="187262"/>
                    <a:pt x="1878498" y="203377"/>
                  </a:cubicBezTo>
                  <a:lnTo>
                    <a:pt x="1865722" y="213395"/>
                  </a:lnTo>
                  <a:cubicBezTo>
                    <a:pt x="1838863" y="233865"/>
                    <a:pt x="1813311" y="254771"/>
                    <a:pt x="1791679" y="272483"/>
                  </a:cubicBezTo>
                  <a:cubicBezTo>
                    <a:pt x="1684245" y="360463"/>
                    <a:pt x="1590023" y="443216"/>
                    <a:pt x="1503495" y="525389"/>
                  </a:cubicBezTo>
                  <a:cubicBezTo>
                    <a:pt x="1315050" y="703090"/>
                    <a:pt x="1142430" y="895746"/>
                    <a:pt x="990135" y="1098128"/>
                  </a:cubicBezTo>
                  <a:cubicBezTo>
                    <a:pt x="911301" y="1202949"/>
                    <a:pt x="837695" y="1310238"/>
                    <a:pt x="771637" y="1416800"/>
                  </a:cubicBezTo>
                  <a:cubicBezTo>
                    <a:pt x="697595" y="1538898"/>
                    <a:pt x="636764" y="1650106"/>
                    <a:pt x="585660" y="1756960"/>
                  </a:cubicBezTo>
                  <a:lnTo>
                    <a:pt x="585515" y="1757395"/>
                  </a:lnTo>
                  <a:lnTo>
                    <a:pt x="585370" y="1757831"/>
                  </a:lnTo>
                  <a:cubicBezTo>
                    <a:pt x="570271" y="1788174"/>
                    <a:pt x="556334" y="1818952"/>
                    <a:pt x="544574" y="1845230"/>
                  </a:cubicBezTo>
                  <a:lnTo>
                    <a:pt x="524539" y="1889510"/>
                  </a:lnTo>
                  <a:lnTo>
                    <a:pt x="505666" y="1933935"/>
                  </a:lnTo>
                  <a:lnTo>
                    <a:pt x="502762" y="1940904"/>
                  </a:lnTo>
                  <a:cubicBezTo>
                    <a:pt x="491002" y="1969214"/>
                    <a:pt x="479823" y="1996073"/>
                    <a:pt x="469661" y="2023512"/>
                  </a:cubicBezTo>
                  <a:cubicBezTo>
                    <a:pt x="465450" y="2034691"/>
                    <a:pt x="461240" y="2045870"/>
                    <a:pt x="456885" y="2057049"/>
                  </a:cubicBezTo>
                  <a:cubicBezTo>
                    <a:pt x="449190" y="2076794"/>
                    <a:pt x="442076" y="2095522"/>
                    <a:pt x="435688" y="2114395"/>
                  </a:cubicBezTo>
                  <a:lnTo>
                    <a:pt x="435543" y="2114976"/>
                  </a:lnTo>
                  <a:lnTo>
                    <a:pt x="435253" y="2115557"/>
                  </a:lnTo>
                  <a:cubicBezTo>
                    <a:pt x="390392" y="2239687"/>
                    <a:pt x="353226" y="2365123"/>
                    <a:pt x="324770" y="2488382"/>
                  </a:cubicBezTo>
                  <a:cubicBezTo>
                    <a:pt x="265391" y="2742158"/>
                    <a:pt x="235193" y="3002178"/>
                    <a:pt x="235338" y="3261036"/>
                  </a:cubicBezTo>
                  <a:cubicBezTo>
                    <a:pt x="236210" y="3391989"/>
                    <a:pt x="248695" y="3520474"/>
                    <a:pt x="272505" y="3641991"/>
                  </a:cubicBezTo>
                  <a:cubicBezTo>
                    <a:pt x="299073" y="3770621"/>
                    <a:pt x="337110" y="3893154"/>
                    <a:pt x="385891" y="4006104"/>
                  </a:cubicBezTo>
                  <a:lnTo>
                    <a:pt x="386182" y="4006685"/>
                  </a:lnTo>
                  <a:lnTo>
                    <a:pt x="386472" y="4007266"/>
                  </a:lnTo>
                  <a:cubicBezTo>
                    <a:pt x="394747" y="4027591"/>
                    <a:pt x="404039" y="4047626"/>
                    <a:pt x="413911" y="4068823"/>
                  </a:cubicBezTo>
                  <a:cubicBezTo>
                    <a:pt x="417686" y="4077098"/>
                    <a:pt x="421606" y="4085374"/>
                    <a:pt x="425380" y="4093794"/>
                  </a:cubicBezTo>
                  <a:cubicBezTo>
                    <a:pt x="428865" y="4100908"/>
                    <a:pt x="432349" y="4107876"/>
                    <a:pt x="435834" y="4114845"/>
                  </a:cubicBezTo>
                  <a:cubicBezTo>
                    <a:pt x="446867" y="4136913"/>
                    <a:pt x="457320" y="4157819"/>
                    <a:pt x="468644" y="4178435"/>
                  </a:cubicBezTo>
                  <a:lnTo>
                    <a:pt x="468935" y="4179015"/>
                  </a:lnTo>
                  <a:lnTo>
                    <a:pt x="469225" y="4179596"/>
                  </a:lnTo>
                  <a:cubicBezTo>
                    <a:pt x="495213" y="4229103"/>
                    <a:pt x="525120" y="4280352"/>
                    <a:pt x="566496" y="4345828"/>
                  </a:cubicBezTo>
                  <a:cubicBezTo>
                    <a:pt x="598727" y="4397368"/>
                    <a:pt x="633135" y="4447745"/>
                    <a:pt x="674366" y="4507124"/>
                  </a:cubicBezTo>
                  <a:cubicBezTo>
                    <a:pt x="713129" y="4561713"/>
                    <a:pt x="753199" y="4615139"/>
                    <a:pt x="790946" y="4665372"/>
                  </a:cubicBezTo>
                  <a:cubicBezTo>
                    <a:pt x="839001" y="4729106"/>
                    <a:pt x="889379" y="4793421"/>
                    <a:pt x="938015" y="4855559"/>
                  </a:cubicBezTo>
                  <a:cubicBezTo>
                    <a:pt x="969955" y="4896355"/>
                    <a:pt x="1003056" y="4938457"/>
                    <a:pt x="1035286" y="4980269"/>
                  </a:cubicBezTo>
                  <a:cubicBezTo>
                    <a:pt x="1069113" y="5023969"/>
                    <a:pt x="1113684" y="5081606"/>
                    <a:pt x="1158254" y="5140985"/>
                  </a:cubicBezTo>
                  <a:cubicBezTo>
                    <a:pt x="1179451" y="5169005"/>
                    <a:pt x="1200647" y="5198186"/>
                    <a:pt x="1221118" y="5226351"/>
                  </a:cubicBezTo>
                  <a:cubicBezTo>
                    <a:pt x="1240572" y="5253065"/>
                    <a:pt x="1259010" y="5278471"/>
                    <a:pt x="1277448" y="5303007"/>
                  </a:cubicBezTo>
                  <a:lnTo>
                    <a:pt x="1277739" y="5303297"/>
                  </a:lnTo>
                  <a:lnTo>
                    <a:pt x="1278029" y="5303588"/>
                  </a:lnTo>
                  <a:cubicBezTo>
                    <a:pt x="1309824" y="5347287"/>
                    <a:pt x="1343796" y="5391132"/>
                    <a:pt x="1376607" y="5433525"/>
                  </a:cubicBezTo>
                  <a:lnTo>
                    <a:pt x="1395625" y="5458060"/>
                  </a:lnTo>
                  <a:lnTo>
                    <a:pt x="1405207" y="5469965"/>
                  </a:lnTo>
                  <a:cubicBezTo>
                    <a:pt x="1442083" y="5515552"/>
                    <a:pt x="1479976" y="5562736"/>
                    <a:pt x="1518739" y="5607597"/>
                  </a:cubicBezTo>
                  <a:cubicBezTo>
                    <a:pt x="1603960" y="5707481"/>
                    <a:pt x="1691650" y="5802139"/>
                    <a:pt x="1779194" y="5888957"/>
                  </a:cubicBezTo>
                  <a:cubicBezTo>
                    <a:pt x="1965606" y="6072902"/>
                    <a:pt x="2161746" y="6230423"/>
                    <a:pt x="2361805" y="6356876"/>
                  </a:cubicBezTo>
                  <a:cubicBezTo>
                    <a:pt x="2475047" y="6427870"/>
                    <a:pt x="2579867" y="6485217"/>
                    <a:pt x="2682656" y="6532110"/>
                  </a:cubicBezTo>
                  <a:lnTo>
                    <a:pt x="2682946" y="6532255"/>
                  </a:lnTo>
                  <a:lnTo>
                    <a:pt x="2683236" y="6532400"/>
                  </a:lnTo>
                  <a:cubicBezTo>
                    <a:pt x="2787767" y="6581616"/>
                    <a:pt x="2901734" y="6626187"/>
                    <a:pt x="3021944" y="6664805"/>
                  </a:cubicBezTo>
                  <a:cubicBezTo>
                    <a:pt x="3132572" y="6700374"/>
                    <a:pt x="3251620" y="6731298"/>
                    <a:pt x="3375605" y="6756415"/>
                  </a:cubicBezTo>
                  <a:cubicBezTo>
                    <a:pt x="3432661" y="6767738"/>
                    <a:pt x="3493201" y="6777901"/>
                    <a:pt x="3555048" y="6786612"/>
                  </a:cubicBezTo>
                  <a:cubicBezTo>
                    <a:pt x="3613121" y="6794742"/>
                    <a:pt x="3673807" y="6801566"/>
                    <a:pt x="3735218" y="6807083"/>
                  </a:cubicBezTo>
                  <a:cubicBezTo>
                    <a:pt x="3852670" y="6817826"/>
                    <a:pt x="3974622" y="6823052"/>
                    <a:pt x="4108188" y="6823343"/>
                  </a:cubicBezTo>
                  <a:lnTo>
                    <a:pt x="4126917" y="6823343"/>
                  </a:lnTo>
                  <a:cubicBezTo>
                    <a:pt x="4135192" y="6823488"/>
                    <a:pt x="4143322" y="6823488"/>
                    <a:pt x="4151597" y="6823488"/>
                  </a:cubicBezTo>
                  <a:cubicBezTo>
                    <a:pt x="4171487" y="6823488"/>
                    <a:pt x="4186296" y="6823343"/>
                    <a:pt x="4199652" y="6822763"/>
                  </a:cubicBezTo>
                  <a:lnTo>
                    <a:pt x="4200088" y="6822763"/>
                  </a:lnTo>
                  <a:lnTo>
                    <a:pt x="4200523" y="6822763"/>
                  </a:lnTo>
                  <a:lnTo>
                    <a:pt x="4245675" y="6821601"/>
                  </a:lnTo>
                  <a:lnTo>
                    <a:pt x="4291117" y="6819277"/>
                  </a:lnTo>
                  <a:cubicBezTo>
                    <a:pt x="4342801" y="6816955"/>
                    <a:pt x="4397825" y="6812164"/>
                    <a:pt x="4469108" y="6803743"/>
                  </a:cubicBezTo>
                  <a:cubicBezTo>
                    <a:pt x="4700672" y="6775433"/>
                    <a:pt x="4932236" y="6712860"/>
                    <a:pt x="5157267" y="6617766"/>
                  </a:cubicBezTo>
                  <a:cubicBezTo>
                    <a:pt x="5260490" y="6574648"/>
                    <a:pt x="5367344" y="6521656"/>
                    <a:pt x="5484069" y="6455744"/>
                  </a:cubicBezTo>
                  <a:cubicBezTo>
                    <a:pt x="5584535" y="6399414"/>
                    <a:pt x="5688194" y="6334663"/>
                    <a:pt x="5801144" y="6257717"/>
                  </a:cubicBezTo>
                  <a:cubicBezTo>
                    <a:pt x="5894061" y="6194419"/>
                    <a:pt x="5992638" y="6122844"/>
                    <a:pt x="6111106" y="6032542"/>
                  </a:cubicBezTo>
                  <a:cubicBezTo>
                    <a:pt x="6163081" y="5993052"/>
                    <a:pt x="6215491" y="5951676"/>
                    <a:pt x="6264127" y="5913203"/>
                  </a:cubicBezTo>
                  <a:lnTo>
                    <a:pt x="6394458" y="5808939"/>
                  </a:lnTo>
                  <a:lnTo>
                    <a:pt x="6394458" y="6858000"/>
                  </a:lnTo>
                  <a:lnTo>
                    <a:pt x="2234128" y="6858000"/>
                  </a:lnTo>
                  <a:lnTo>
                    <a:pt x="2151583" y="6802146"/>
                  </a:lnTo>
                  <a:cubicBezTo>
                    <a:pt x="1509012" y="6424386"/>
                    <a:pt x="970245" y="5884748"/>
                    <a:pt x="593791" y="5241450"/>
                  </a:cubicBezTo>
                  <a:cubicBezTo>
                    <a:pt x="205286" y="4577683"/>
                    <a:pt x="0" y="3818240"/>
                    <a:pt x="0" y="3044861"/>
                  </a:cubicBezTo>
                  <a:cubicBezTo>
                    <a:pt x="0" y="2457023"/>
                    <a:pt x="115129" y="1886606"/>
                    <a:pt x="342337" y="1349581"/>
                  </a:cubicBezTo>
                  <a:cubicBezTo>
                    <a:pt x="534284" y="895692"/>
                    <a:pt x="798705" y="482372"/>
                    <a:pt x="1129762" y="1181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8" name="Freeform: Shape 16">
              <a:extLst>
                <a:ext uri="{FF2B5EF4-FFF2-40B4-BE49-F238E27FC236}">
                  <a16:creationId xmlns:a16="http://schemas.microsoft.com/office/drawing/2014/main" id="{1905757E-C772-4187-BD34-A12DC33F3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266" y="0"/>
              <a:ext cx="6419426" cy="6858000"/>
            </a:xfrm>
            <a:custGeom>
              <a:avLst/>
              <a:gdLst>
                <a:gd name="connsiteX0" fmla="*/ 6419426 w 6419426"/>
                <a:gd name="connsiteY0" fmla="*/ 6276207 h 6858000"/>
                <a:gd name="connsiteX1" fmla="*/ 6419426 w 6419426"/>
                <a:gd name="connsiteY1" fmla="*/ 6858000 h 6858000"/>
                <a:gd name="connsiteX2" fmla="*/ 5377226 w 6419426"/>
                <a:gd name="connsiteY2" fmla="*/ 6858000 h 6858000"/>
                <a:gd name="connsiteX3" fmla="*/ 5526079 w 6419426"/>
                <a:gd name="connsiteY3" fmla="*/ 6799309 h 6858000"/>
                <a:gd name="connsiteX4" fmla="*/ 6372097 w 6419426"/>
                <a:gd name="connsiteY4" fmla="*/ 6313400 h 6858000"/>
                <a:gd name="connsiteX5" fmla="*/ 0 w 6419426"/>
                <a:gd name="connsiteY5" fmla="*/ 3944218 h 6858000"/>
                <a:gd name="connsiteX6" fmla="*/ 31811 w 6419426"/>
                <a:gd name="connsiteY6" fmla="*/ 4082046 h 6858000"/>
                <a:gd name="connsiteX7" fmla="*/ 2375871 w 6419426"/>
                <a:gd name="connsiteY7" fmla="*/ 6799309 h 6858000"/>
                <a:gd name="connsiteX8" fmla="*/ 2524724 w 6419426"/>
                <a:gd name="connsiteY8" fmla="*/ 6858000 h 6858000"/>
                <a:gd name="connsiteX9" fmla="*/ 0 w 6419426"/>
                <a:gd name="connsiteY9" fmla="*/ 6858000 h 6858000"/>
                <a:gd name="connsiteX10" fmla="*/ 0 w 6419426"/>
                <a:gd name="connsiteY10" fmla="*/ 0 h 6858000"/>
                <a:gd name="connsiteX11" fmla="*/ 1320019 w 6419426"/>
                <a:gd name="connsiteY11" fmla="*/ 0 h 6858000"/>
                <a:gd name="connsiteX12" fmla="*/ 1089625 w 6419426"/>
                <a:gd name="connsiteY12" fmla="*/ 209396 h 6858000"/>
                <a:gd name="connsiteX13" fmla="*/ 31811 w 6419426"/>
                <a:gd name="connsiteY13" fmla="*/ 2059448 h 6858000"/>
                <a:gd name="connsiteX14" fmla="*/ 0 w 6419426"/>
                <a:gd name="connsiteY14" fmla="*/ 219727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9426" h="6858000">
                  <a:moveTo>
                    <a:pt x="6419426" y="6276207"/>
                  </a:moveTo>
                  <a:lnTo>
                    <a:pt x="6419426" y="6858000"/>
                  </a:lnTo>
                  <a:lnTo>
                    <a:pt x="5377226" y="6858000"/>
                  </a:lnTo>
                  <a:lnTo>
                    <a:pt x="5526079" y="6799309"/>
                  </a:lnTo>
                  <a:cubicBezTo>
                    <a:pt x="5828657" y="6671330"/>
                    <a:pt x="6112428" y="6507594"/>
                    <a:pt x="6372097" y="6313400"/>
                  </a:cubicBezTo>
                  <a:close/>
                  <a:moveTo>
                    <a:pt x="0" y="3944218"/>
                  </a:moveTo>
                  <a:lnTo>
                    <a:pt x="31811" y="4082046"/>
                  </a:lnTo>
                  <a:cubicBezTo>
                    <a:pt x="347839" y="5310348"/>
                    <a:pt x="1226077" y="6312987"/>
                    <a:pt x="2375871" y="6799309"/>
                  </a:cubicBezTo>
                  <a:lnTo>
                    <a:pt x="252472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1320019" y="0"/>
                  </a:lnTo>
                  <a:lnTo>
                    <a:pt x="1089625" y="209396"/>
                  </a:lnTo>
                  <a:cubicBezTo>
                    <a:pt x="586180" y="712841"/>
                    <a:pt x="214775" y="1348326"/>
                    <a:pt x="31811" y="2059448"/>
                  </a:cubicBezTo>
                  <a:lnTo>
                    <a:pt x="0" y="2197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3FD6A9-C504-FBCC-AD38-EC3B908D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98445"/>
            <a:ext cx="4803636" cy="13116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lgerian" panose="04020705040A02060702" pitchFamily="82" charset="0"/>
              </a:rPr>
              <a:t>File Operations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8881E614-70F5-F192-1092-CE6996518D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7871769"/>
              </p:ext>
            </p:extLst>
          </p:nvPr>
        </p:nvGraphicFramePr>
        <p:xfrm>
          <a:off x="804672" y="2272143"/>
          <a:ext cx="4706803" cy="3788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828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DAF43-2C79-972E-92C5-954C41AF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Algerian" panose="04020705040A02060702" pitchFamily="82" charset="0"/>
              </a:rPr>
              <a:t>System Information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FF12DAC4-5BA4-1711-BDC1-C87EBFEDFF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2488204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812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83C4C-CBAA-F746-ED8B-6EE83C20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Algerian" panose="04020705040A02060702" pitchFamily="82" charset="0"/>
              </a:rPr>
              <a:t>Networking</a:t>
            </a:r>
          </a:p>
        </p:txBody>
      </p:sp>
      <p:graphicFrame>
        <p:nvGraphicFramePr>
          <p:cNvPr id="22" name="TextBox 2">
            <a:extLst>
              <a:ext uri="{FF2B5EF4-FFF2-40B4-BE49-F238E27FC236}">
                <a16:creationId xmlns:a16="http://schemas.microsoft.com/office/drawing/2014/main" id="{3F8765B7-6306-14D6-7913-7B1EB448A8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080005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19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54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D1A05-1445-8907-EEDE-662DE050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Conclusion</a:t>
            </a:r>
          </a:p>
        </p:txBody>
      </p:sp>
      <p:pic>
        <p:nvPicPr>
          <p:cNvPr id="65" name="Picture 50" descr="A close-up of several blue paper&#10;&#10;Description automatically generated">
            <a:extLst>
              <a:ext uri="{FF2B5EF4-FFF2-40B4-BE49-F238E27FC236}">
                <a16:creationId xmlns:a16="http://schemas.microsoft.com/office/drawing/2014/main" id="{D92E360F-F3D4-1037-86C1-C752AE4EE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02" r="17004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25" name="TextBox 2">
            <a:extLst>
              <a:ext uri="{FF2B5EF4-FFF2-40B4-BE49-F238E27FC236}">
                <a16:creationId xmlns:a16="http://schemas.microsoft.com/office/drawing/2014/main" id="{6EAD9E91-C91B-8C95-346A-BF2AA44FAA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2340167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014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310</Words>
  <Application>Microsoft Macintosh PowerPoint</Application>
  <PresentationFormat>Widescreen</PresentationFormat>
  <Paragraphs>44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Office Theme</vt:lpstr>
      <vt:lpstr>Essential Command Line</vt:lpstr>
      <vt:lpstr>What is the Command Line?</vt:lpstr>
      <vt:lpstr>Navigation Commands</vt:lpstr>
      <vt:lpstr>File Operations</vt:lpstr>
      <vt:lpstr>System Information</vt:lpstr>
      <vt:lpstr>Networking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Command Line</dc:title>
  <dc:creator>Doumbia, Moussa</dc:creator>
  <cp:lastModifiedBy>Doumbia, Moussa</cp:lastModifiedBy>
  <cp:revision>5</cp:revision>
  <dcterms:created xsi:type="dcterms:W3CDTF">2023-07-31T11:49:16Z</dcterms:created>
  <dcterms:modified xsi:type="dcterms:W3CDTF">2025-02-05T13:44:17Z</dcterms:modified>
</cp:coreProperties>
</file>