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EF9F7C-3658-471A-9ABE-FA12F2CF7C2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21C6E3-54A4-4C7B-B6BF-D62637233CF1}">
      <dgm:prSet/>
      <dgm:spPr/>
      <dgm:t>
        <a:bodyPr/>
        <a:lstStyle/>
        <a:p>
          <a:r>
            <a:rPr lang="en-US"/>
            <a:t>Open</a:t>
          </a:r>
        </a:p>
      </dgm:t>
    </dgm:pt>
    <dgm:pt modelId="{9B79D511-2384-4115-A335-E7F483117627}" type="parTrans" cxnId="{11C8DE99-AC99-454D-B881-49726E3525E4}">
      <dgm:prSet/>
      <dgm:spPr/>
      <dgm:t>
        <a:bodyPr/>
        <a:lstStyle/>
        <a:p>
          <a:endParaRPr lang="en-US"/>
        </a:p>
      </dgm:t>
    </dgm:pt>
    <dgm:pt modelId="{BAC36C59-93C5-4FE6-9F86-E2336C02329C}" type="sibTrans" cxnId="{11C8DE99-AC99-454D-B881-49726E3525E4}">
      <dgm:prSet/>
      <dgm:spPr/>
      <dgm:t>
        <a:bodyPr/>
        <a:lstStyle/>
        <a:p>
          <a:endParaRPr lang="en-US"/>
        </a:p>
      </dgm:t>
    </dgm:pt>
    <dgm:pt modelId="{E5D2B09E-8819-40BD-8FE1-4DF9197DC78F}">
      <dgm:prSet/>
      <dgm:spPr/>
      <dgm:t>
        <a:bodyPr/>
        <a:lstStyle/>
        <a:p>
          <a:r>
            <a:rPr lang="en-US"/>
            <a:t>Open your web browser and go to https://www.anaconda.com/download/.</a:t>
          </a:r>
        </a:p>
      </dgm:t>
    </dgm:pt>
    <dgm:pt modelId="{CACBF2FD-E129-4F92-BADB-6A60C6B3DD1E}" type="parTrans" cxnId="{1C375051-C353-441E-A3FE-59EB3D969F62}">
      <dgm:prSet/>
      <dgm:spPr/>
      <dgm:t>
        <a:bodyPr/>
        <a:lstStyle/>
        <a:p>
          <a:endParaRPr lang="en-US"/>
        </a:p>
      </dgm:t>
    </dgm:pt>
    <dgm:pt modelId="{5E48A263-C291-43F3-BB24-6ACCD24CA8E8}" type="sibTrans" cxnId="{1C375051-C353-441E-A3FE-59EB3D969F62}">
      <dgm:prSet/>
      <dgm:spPr/>
      <dgm:t>
        <a:bodyPr/>
        <a:lstStyle/>
        <a:p>
          <a:endParaRPr lang="en-US"/>
        </a:p>
      </dgm:t>
    </dgm:pt>
    <dgm:pt modelId="{FA589E7F-D89F-4B9E-86B0-9F58BD6DDE0E}">
      <dgm:prSet/>
      <dgm:spPr/>
      <dgm:t>
        <a:bodyPr/>
        <a:lstStyle/>
        <a:p>
          <a:r>
            <a:rPr lang="en-US"/>
            <a:t>Scroll down</a:t>
          </a:r>
        </a:p>
      </dgm:t>
    </dgm:pt>
    <dgm:pt modelId="{0F862ED1-07F0-457A-A9B5-43D926F4DC75}" type="parTrans" cxnId="{1FCCA097-0D36-458F-A236-CE1503F74D47}">
      <dgm:prSet/>
      <dgm:spPr/>
      <dgm:t>
        <a:bodyPr/>
        <a:lstStyle/>
        <a:p>
          <a:endParaRPr lang="en-US"/>
        </a:p>
      </dgm:t>
    </dgm:pt>
    <dgm:pt modelId="{9B974AD7-6513-41E2-B446-09299D6E72D7}" type="sibTrans" cxnId="{1FCCA097-0D36-458F-A236-CE1503F74D47}">
      <dgm:prSet/>
      <dgm:spPr/>
      <dgm:t>
        <a:bodyPr/>
        <a:lstStyle/>
        <a:p>
          <a:endParaRPr lang="en-US"/>
        </a:p>
      </dgm:t>
    </dgm:pt>
    <dgm:pt modelId="{F7C76139-10A6-4B69-8BDC-7271F04127B6}">
      <dgm:prSet/>
      <dgm:spPr/>
      <dgm:t>
        <a:bodyPr/>
        <a:lstStyle/>
        <a:p>
          <a:r>
            <a:rPr lang="en-US"/>
            <a:t>Scroll down to the 'Anaconda Individual Edition' section.</a:t>
          </a:r>
        </a:p>
      </dgm:t>
    </dgm:pt>
    <dgm:pt modelId="{D33D043F-F1F1-4DE2-A64A-A04DBC1B123C}" type="parTrans" cxnId="{7035F41C-CFF7-4B62-8A5A-EB9EF21A7349}">
      <dgm:prSet/>
      <dgm:spPr/>
      <dgm:t>
        <a:bodyPr/>
        <a:lstStyle/>
        <a:p>
          <a:endParaRPr lang="en-US"/>
        </a:p>
      </dgm:t>
    </dgm:pt>
    <dgm:pt modelId="{983C18C9-4A69-439B-9351-4F9688EC9902}" type="sibTrans" cxnId="{7035F41C-CFF7-4B62-8A5A-EB9EF21A7349}">
      <dgm:prSet/>
      <dgm:spPr/>
      <dgm:t>
        <a:bodyPr/>
        <a:lstStyle/>
        <a:p>
          <a:endParaRPr lang="en-US"/>
        </a:p>
      </dgm:t>
    </dgm:pt>
    <dgm:pt modelId="{7D1FC3E0-DA01-465A-ABC7-87F37FC1F712}">
      <dgm:prSet/>
      <dgm:spPr/>
      <dgm:t>
        <a:bodyPr/>
        <a:lstStyle/>
        <a:p>
          <a:r>
            <a:rPr lang="en-US"/>
            <a:t>Click on</a:t>
          </a:r>
        </a:p>
      </dgm:t>
    </dgm:pt>
    <dgm:pt modelId="{2B3CDC26-2962-4E68-87C4-CDE648DEB1DA}" type="parTrans" cxnId="{5D4D0923-0FE8-4BFB-B82C-E4663AEB8711}">
      <dgm:prSet/>
      <dgm:spPr/>
      <dgm:t>
        <a:bodyPr/>
        <a:lstStyle/>
        <a:p>
          <a:endParaRPr lang="en-US"/>
        </a:p>
      </dgm:t>
    </dgm:pt>
    <dgm:pt modelId="{27F9D97C-13D2-4779-916B-CCB64A38CA3D}" type="sibTrans" cxnId="{5D4D0923-0FE8-4BFB-B82C-E4663AEB8711}">
      <dgm:prSet/>
      <dgm:spPr/>
      <dgm:t>
        <a:bodyPr/>
        <a:lstStyle/>
        <a:p>
          <a:endParaRPr lang="en-US"/>
        </a:p>
      </dgm:t>
    </dgm:pt>
    <dgm:pt modelId="{E8334279-D8F2-44F9-A148-1926BECA0964}">
      <dgm:prSet/>
      <dgm:spPr/>
      <dgm:t>
        <a:bodyPr/>
        <a:lstStyle/>
        <a:p>
          <a:r>
            <a:rPr lang="en-US"/>
            <a:t>Click on the Windows icon to download the Anaconda installer for Windows.</a:t>
          </a:r>
        </a:p>
      </dgm:t>
    </dgm:pt>
    <dgm:pt modelId="{02F174B1-995E-45E3-81D4-9C6B80D08594}" type="parTrans" cxnId="{EBDA1088-5E57-40BB-B6F4-FF27AE53694C}">
      <dgm:prSet/>
      <dgm:spPr/>
      <dgm:t>
        <a:bodyPr/>
        <a:lstStyle/>
        <a:p>
          <a:endParaRPr lang="en-US"/>
        </a:p>
      </dgm:t>
    </dgm:pt>
    <dgm:pt modelId="{E739A6DC-FFAC-4A23-97F1-D2C63EF1CFBB}" type="sibTrans" cxnId="{EBDA1088-5E57-40BB-B6F4-FF27AE53694C}">
      <dgm:prSet/>
      <dgm:spPr/>
      <dgm:t>
        <a:bodyPr/>
        <a:lstStyle/>
        <a:p>
          <a:endParaRPr lang="en-US"/>
        </a:p>
      </dgm:t>
    </dgm:pt>
    <dgm:pt modelId="{B8C0C785-E08A-4668-B1D4-693777F5EEC1}" type="pres">
      <dgm:prSet presAssocID="{15EF9F7C-3658-471A-9ABE-FA12F2CF7C2F}" presName="Name0" presStyleCnt="0">
        <dgm:presLayoutVars>
          <dgm:dir/>
          <dgm:animLvl val="lvl"/>
          <dgm:resizeHandles val="exact"/>
        </dgm:presLayoutVars>
      </dgm:prSet>
      <dgm:spPr/>
    </dgm:pt>
    <dgm:pt modelId="{712B6CA5-7C6D-4053-8188-BC5EFD818DB8}" type="pres">
      <dgm:prSet presAssocID="{7D1FC3E0-DA01-465A-ABC7-87F37FC1F712}" presName="boxAndChildren" presStyleCnt="0"/>
      <dgm:spPr/>
    </dgm:pt>
    <dgm:pt modelId="{41C66AD2-4347-4573-9439-A92E80E9069B}" type="pres">
      <dgm:prSet presAssocID="{7D1FC3E0-DA01-465A-ABC7-87F37FC1F712}" presName="parentTextBox" presStyleLbl="alignNode1" presStyleIdx="0" presStyleCnt="3"/>
      <dgm:spPr/>
    </dgm:pt>
    <dgm:pt modelId="{A955E413-ADA0-45BA-A96C-F7BCF4F864BB}" type="pres">
      <dgm:prSet presAssocID="{7D1FC3E0-DA01-465A-ABC7-87F37FC1F712}" presName="descendantBox" presStyleLbl="bgAccFollowNode1" presStyleIdx="0" presStyleCnt="3"/>
      <dgm:spPr/>
    </dgm:pt>
    <dgm:pt modelId="{10AD59EC-AAB7-4759-9FC9-D966575B3A9E}" type="pres">
      <dgm:prSet presAssocID="{9B974AD7-6513-41E2-B446-09299D6E72D7}" presName="sp" presStyleCnt="0"/>
      <dgm:spPr/>
    </dgm:pt>
    <dgm:pt modelId="{625FA70C-F140-4550-A264-BEDA5EC4A1D3}" type="pres">
      <dgm:prSet presAssocID="{FA589E7F-D89F-4B9E-86B0-9F58BD6DDE0E}" presName="arrowAndChildren" presStyleCnt="0"/>
      <dgm:spPr/>
    </dgm:pt>
    <dgm:pt modelId="{74C435F5-3324-4C96-B4F1-8F5D43F5CF92}" type="pres">
      <dgm:prSet presAssocID="{FA589E7F-D89F-4B9E-86B0-9F58BD6DDE0E}" presName="parentTextArrow" presStyleLbl="node1" presStyleIdx="0" presStyleCnt="0"/>
      <dgm:spPr/>
    </dgm:pt>
    <dgm:pt modelId="{FBC6252F-2503-4873-9325-CB9C7D1B99C0}" type="pres">
      <dgm:prSet presAssocID="{FA589E7F-D89F-4B9E-86B0-9F58BD6DDE0E}" presName="arrow" presStyleLbl="alignNode1" presStyleIdx="1" presStyleCnt="3"/>
      <dgm:spPr/>
    </dgm:pt>
    <dgm:pt modelId="{DCBBA48E-2C89-48BF-AC1D-8BDD12F531B2}" type="pres">
      <dgm:prSet presAssocID="{FA589E7F-D89F-4B9E-86B0-9F58BD6DDE0E}" presName="descendantArrow" presStyleLbl="bgAccFollowNode1" presStyleIdx="1" presStyleCnt="3"/>
      <dgm:spPr/>
    </dgm:pt>
    <dgm:pt modelId="{21E73701-6633-439B-9E93-E585E57EDA58}" type="pres">
      <dgm:prSet presAssocID="{BAC36C59-93C5-4FE6-9F86-E2336C02329C}" presName="sp" presStyleCnt="0"/>
      <dgm:spPr/>
    </dgm:pt>
    <dgm:pt modelId="{6E4B07F3-80C0-43DD-B8ED-A40DEC2F7EDC}" type="pres">
      <dgm:prSet presAssocID="{8B21C6E3-54A4-4C7B-B6BF-D62637233CF1}" presName="arrowAndChildren" presStyleCnt="0"/>
      <dgm:spPr/>
    </dgm:pt>
    <dgm:pt modelId="{E90CE231-0FB0-4990-B594-9D1F5D5D9D4A}" type="pres">
      <dgm:prSet presAssocID="{8B21C6E3-54A4-4C7B-B6BF-D62637233CF1}" presName="parentTextArrow" presStyleLbl="node1" presStyleIdx="0" presStyleCnt="0"/>
      <dgm:spPr/>
    </dgm:pt>
    <dgm:pt modelId="{411E6BA5-D0C1-4C21-9DB6-0245D28D9EA0}" type="pres">
      <dgm:prSet presAssocID="{8B21C6E3-54A4-4C7B-B6BF-D62637233CF1}" presName="arrow" presStyleLbl="alignNode1" presStyleIdx="2" presStyleCnt="3"/>
      <dgm:spPr/>
    </dgm:pt>
    <dgm:pt modelId="{694FCAED-AE68-4ACA-835A-4A5BBF45FC65}" type="pres">
      <dgm:prSet presAssocID="{8B21C6E3-54A4-4C7B-B6BF-D62637233CF1}" presName="descendantArrow" presStyleLbl="bgAccFollowNode1" presStyleIdx="2" presStyleCnt="3"/>
      <dgm:spPr/>
    </dgm:pt>
  </dgm:ptLst>
  <dgm:cxnLst>
    <dgm:cxn modelId="{6AB04302-F04C-4B03-B114-8AC3913F9C06}" type="presOf" srcId="{15EF9F7C-3658-471A-9ABE-FA12F2CF7C2F}" destId="{B8C0C785-E08A-4668-B1D4-693777F5EEC1}" srcOrd="0" destOrd="0" presId="urn:microsoft.com/office/officeart/2016/7/layout/VerticalDownArrowProcess"/>
    <dgm:cxn modelId="{7035F41C-CFF7-4B62-8A5A-EB9EF21A7349}" srcId="{FA589E7F-D89F-4B9E-86B0-9F58BD6DDE0E}" destId="{F7C76139-10A6-4B69-8BDC-7271F04127B6}" srcOrd="0" destOrd="0" parTransId="{D33D043F-F1F1-4DE2-A64A-A04DBC1B123C}" sibTransId="{983C18C9-4A69-439B-9351-4F9688EC9902}"/>
    <dgm:cxn modelId="{5D4D0923-0FE8-4BFB-B82C-E4663AEB8711}" srcId="{15EF9F7C-3658-471A-9ABE-FA12F2CF7C2F}" destId="{7D1FC3E0-DA01-465A-ABC7-87F37FC1F712}" srcOrd="2" destOrd="0" parTransId="{2B3CDC26-2962-4E68-87C4-CDE648DEB1DA}" sibTransId="{27F9D97C-13D2-4779-916B-CCB64A38CA3D}"/>
    <dgm:cxn modelId="{224AC33A-6E31-437C-8A46-9021D1945B41}" type="presOf" srcId="{E5D2B09E-8819-40BD-8FE1-4DF9197DC78F}" destId="{694FCAED-AE68-4ACA-835A-4A5BBF45FC65}" srcOrd="0" destOrd="0" presId="urn:microsoft.com/office/officeart/2016/7/layout/VerticalDownArrowProcess"/>
    <dgm:cxn modelId="{6EDA9F4B-A624-4072-82E9-08FED21A8899}" type="presOf" srcId="{E8334279-D8F2-44F9-A148-1926BECA0964}" destId="{A955E413-ADA0-45BA-A96C-F7BCF4F864BB}" srcOrd="0" destOrd="0" presId="urn:microsoft.com/office/officeart/2016/7/layout/VerticalDownArrowProcess"/>
    <dgm:cxn modelId="{1C375051-C353-441E-A3FE-59EB3D969F62}" srcId="{8B21C6E3-54A4-4C7B-B6BF-D62637233CF1}" destId="{E5D2B09E-8819-40BD-8FE1-4DF9197DC78F}" srcOrd="0" destOrd="0" parTransId="{CACBF2FD-E129-4F92-BADB-6A60C6B3DD1E}" sibTransId="{5E48A263-C291-43F3-BB24-6ACCD24CA8E8}"/>
    <dgm:cxn modelId="{52DF9463-E824-4EE3-9CBF-1BF24062D908}" type="presOf" srcId="{8B21C6E3-54A4-4C7B-B6BF-D62637233CF1}" destId="{411E6BA5-D0C1-4C21-9DB6-0245D28D9EA0}" srcOrd="1" destOrd="0" presId="urn:microsoft.com/office/officeart/2016/7/layout/VerticalDownArrowProcess"/>
    <dgm:cxn modelId="{84E8987C-B082-4DB3-AFAB-9685E6D399E9}" type="presOf" srcId="{8B21C6E3-54A4-4C7B-B6BF-D62637233CF1}" destId="{E90CE231-0FB0-4990-B594-9D1F5D5D9D4A}" srcOrd="0" destOrd="0" presId="urn:microsoft.com/office/officeart/2016/7/layout/VerticalDownArrowProcess"/>
    <dgm:cxn modelId="{EBDA1088-5E57-40BB-B6F4-FF27AE53694C}" srcId="{7D1FC3E0-DA01-465A-ABC7-87F37FC1F712}" destId="{E8334279-D8F2-44F9-A148-1926BECA0964}" srcOrd="0" destOrd="0" parTransId="{02F174B1-995E-45E3-81D4-9C6B80D08594}" sibTransId="{E739A6DC-FFAC-4A23-97F1-D2C63EF1CFBB}"/>
    <dgm:cxn modelId="{7FBE0295-4844-4BFE-8763-FEB77603FD6E}" type="presOf" srcId="{FA589E7F-D89F-4B9E-86B0-9F58BD6DDE0E}" destId="{74C435F5-3324-4C96-B4F1-8F5D43F5CF92}" srcOrd="0" destOrd="0" presId="urn:microsoft.com/office/officeart/2016/7/layout/VerticalDownArrowProcess"/>
    <dgm:cxn modelId="{1FCCA097-0D36-458F-A236-CE1503F74D47}" srcId="{15EF9F7C-3658-471A-9ABE-FA12F2CF7C2F}" destId="{FA589E7F-D89F-4B9E-86B0-9F58BD6DDE0E}" srcOrd="1" destOrd="0" parTransId="{0F862ED1-07F0-457A-A9B5-43D926F4DC75}" sibTransId="{9B974AD7-6513-41E2-B446-09299D6E72D7}"/>
    <dgm:cxn modelId="{11C8DE99-AC99-454D-B881-49726E3525E4}" srcId="{15EF9F7C-3658-471A-9ABE-FA12F2CF7C2F}" destId="{8B21C6E3-54A4-4C7B-B6BF-D62637233CF1}" srcOrd="0" destOrd="0" parTransId="{9B79D511-2384-4115-A335-E7F483117627}" sibTransId="{BAC36C59-93C5-4FE6-9F86-E2336C02329C}"/>
    <dgm:cxn modelId="{2C8424A9-5FF4-486F-9172-C977979BC1D5}" type="presOf" srcId="{FA589E7F-D89F-4B9E-86B0-9F58BD6DDE0E}" destId="{FBC6252F-2503-4873-9325-CB9C7D1B99C0}" srcOrd="1" destOrd="0" presId="urn:microsoft.com/office/officeart/2016/7/layout/VerticalDownArrowProcess"/>
    <dgm:cxn modelId="{6E977CB0-9E26-4EF8-96F4-F78ABA2CD9D5}" type="presOf" srcId="{7D1FC3E0-DA01-465A-ABC7-87F37FC1F712}" destId="{41C66AD2-4347-4573-9439-A92E80E9069B}" srcOrd="0" destOrd="0" presId="urn:microsoft.com/office/officeart/2016/7/layout/VerticalDownArrowProcess"/>
    <dgm:cxn modelId="{5D96C1E3-FEBD-41CC-A2EE-F7E54442A518}" type="presOf" srcId="{F7C76139-10A6-4B69-8BDC-7271F04127B6}" destId="{DCBBA48E-2C89-48BF-AC1D-8BDD12F531B2}" srcOrd="0" destOrd="0" presId="urn:microsoft.com/office/officeart/2016/7/layout/VerticalDownArrowProcess"/>
    <dgm:cxn modelId="{9210A506-96BF-45D8-B8C4-BE9A91C18F98}" type="presParOf" srcId="{B8C0C785-E08A-4668-B1D4-693777F5EEC1}" destId="{712B6CA5-7C6D-4053-8188-BC5EFD818DB8}" srcOrd="0" destOrd="0" presId="urn:microsoft.com/office/officeart/2016/7/layout/VerticalDownArrowProcess"/>
    <dgm:cxn modelId="{64A3B9D0-1CCA-40D2-A819-94AD11348F4C}" type="presParOf" srcId="{712B6CA5-7C6D-4053-8188-BC5EFD818DB8}" destId="{41C66AD2-4347-4573-9439-A92E80E9069B}" srcOrd="0" destOrd="0" presId="urn:microsoft.com/office/officeart/2016/7/layout/VerticalDownArrowProcess"/>
    <dgm:cxn modelId="{12F6661B-4E3E-4470-9F38-633C946C360E}" type="presParOf" srcId="{712B6CA5-7C6D-4053-8188-BC5EFD818DB8}" destId="{A955E413-ADA0-45BA-A96C-F7BCF4F864BB}" srcOrd="1" destOrd="0" presId="urn:microsoft.com/office/officeart/2016/7/layout/VerticalDownArrowProcess"/>
    <dgm:cxn modelId="{73B3D7B8-08DD-4CF9-864C-9A0B955CDAD5}" type="presParOf" srcId="{B8C0C785-E08A-4668-B1D4-693777F5EEC1}" destId="{10AD59EC-AAB7-4759-9FC9-D966575B3A9E}" srcOrd="1" destOrd="0" presId="urn:microsoft.com/office/officeart/2016/7/layout/VerticalDownArrowProcess"/>
    <dgm:cxn modelId="{9BBA1CAE-CB95-46EA-A3BB-DFF3A19EAC5A}" type="presParOf" srcId="{B8C0C785-E08A-4668-B1D4-693777F5EEC1}" destId="{625FA70C-F140-4550-A264-BEDA5EC4A1D3}" srcOrd="2" destOrd="0" presId="urn:microsoft.com/office/officeart/2016/7/layout/VerticalDownArrowProcess"/>
    <dgm:cxn modelId="{DF617954-13FE-4ACA-8929-086646F930F8}" type="presParOf" srcId="{625FA70C-F140-4550-A264-BEDA5EC4A1D3}" destId="{74C435F5-3324-4C96-B4F1-8F5D43F5CF92}" srcOrd="0" destOrd="0" presId="urn:microsoft.com/office/officeart/2016/7/layout/VerticalDownArrowProcess"/>
    <dgm:cxn modelId="{FB0C6919-E207-47C8-8031-728016D70DCF}" type="presParOf" srcId="{625FA70C-F140-4550-A264-BEDA5EC4A1D3}" destId="{FBC6252F-2503-4873-9325-CB9C7D1B99C0}" srcOrd="1" destOrd="0" presId="urn:microsoft.com/office/officeart/2016/7/layout/VerticalDownArrowProcess"/>
    <dgm:cxn modelId="{B097A15F-2A61-4A22-8755-A9B085BD4B16}" type="presParOf" srcId="{625FA70C-F140-4550-A264-BEDA5EC4A1D3}" destId="{DCBBA48E-2C89-48BF-AC1D-8BDD12F531B2}" srcOrd="2" destOrd="0" presId="urn:microsoft.com/office/officeart/2016/7/layout/VerticalDownArrowProcess"/>
    <dgm:cxn modelId="{355C5DEB-6FEC-4DA4-831D-7A63086C483D}" type="presParOf" srcId="{B8C0C785-E08A-4668-B1D4-693777F5EEC1}" destId="{21E73701-6633-439B-9E93-E585E57EDA58}" srcOrd="3" destOrd="0" presId="urn:microsoft.com/office/officeart/2016/7/layout/VerticalDownArrowProcess"/>
    <dgm:cxn modelId="{622E189E-68FE-4886-9364-2802DEF26AF2}" type="presParOf" srcId="{B8C0C785-E08A-4668-B1D4-693777F5EEC1}" destId="{6E4B07F3-80C0-43DD-B8ED-A40DEC2F7EDC}" srcOrd="4" destOrd="0" presId="urn:microsoft.com/office/officeart/2016/7/layout/VerticalDownArrowProcess"/>
    <dgm:cxn modelId="{79DEDF92-4E09-4573-93F2-1DA70E62CDD2}" type="presParOf" srcId="{6E4B07F3-80C0-43DD-B8ED-A40DEC2F7EDC}" destId="{E90CE231-0FB0-4990-B594-9D1F5D5D9D4A}" srcOrd="0" destOrd="0" presId="urn:microsoft.com/office/officeart/2016/7/layout/VerticalDownArrowProcess"/>
    <dgm:cxn modelId="{EEDA1BB5-5ADF-4937-9164-E005CA3C062E}" type="presParOf" srcId="{6E4B07F3-80C0-43DD-B8ED-A40DEC2F7EDC}" destId="{411E6BA5-D0C1-4C21-9DB6-0245D28D9EA0}" srcOrd="1" destOrd="0" presId="urn:microsoft.com/office/officeart/2016/7/layout/VerticalDownArrowProcess"/>
    <dgm:cxn modelId="{6EC637BE-29B7-417D-AD41-B69C906EE7EF}" type="presParOf" srcId="{6E4B07F3-80C0-43DD-B8ED-A40DEC2F7EDC}" destId="{694FCAED-AE68-4ACA-835A-4A5BBF45FC6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16F514-DBA1-4CC3-BFA5-E0BF7E4FACD1}" type="doc">
      <dgm:prSet loTypeId="urn:microsoft.com/office/officeart/2016/7/layout/VerticalDownArrowProcess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E10938-A844-426F-B5F8-418E81894523}">
      <dgm:prSet/>
      <dgm:spPr/>
      <dgm:t>
        <a:bodyPr/>
        <a:lstStyle/>
        <a:p>
          <a:r>
            <a:rPr lang="en-US"/>
            <a:t>Locate</a:t>
          </a:r>
        </a:p>
      </dgm:t>
    </dgm:pt>
    <dgm:pt modelId="{E929189D-5B63-4295-8952-A86325A26208}" type="parTrans" cxnId="{5505EC91-35B3-4E79-8D07-2F796C67894F}">
      <dgm:prSet/>
      <dgm:spPr/>
      <dgm:t>
        <a:bodyPr/>
        <a:lstStyle/>
        <a:p>
          <a:endParaRPr lang="en-US"/>
        </a:p>
      </dgm:t>
    </dgm:pt>
    <dgm:pt modelId="{E8DC5CD7-56F4-4DC8-A681-4C90FE2BCA2E}" type="sibTrans" cxnId="{5505EC91-35B3-4E79-8D07-2F796C67894F}">
      <dgm:prSet/>
      <dgm:spPr/>
      <dgm:t>
        <a:bodyPr/>
        <a:lstStyle/>
        <a:p>
          <a:endParaRPr lang="en-US"/>
        </a:p>
      </dgm:t>
    </dgm:pt>
    <dgm:pt modelId="{B9A9A59F-7B2D-425E-850F-273FD360C1F8}">
      <dgm:prSet/>
      <dgm:spPr/>
      <dgm:t>
        <a:bodyPr/>
        <a:lstStyle/>
        <a:p>
          <a:r>
            <a:rPr lang="en-US"/>
            <a:t>Locate the downloaded installer (usually in your 'Downloads' folder) and double-click it.</a:t>
          </a:r>
        </a:p>
      </dgm:t>
    </dgm:pt>
    <dgm:pt modelId="{BE12692E-E0E8-46E9-98E4-0B902EAA528E}" type="parTrans" cxnId="{9E8E3B1F-2D7F-4A26-8384-99F1B556443F}">
      <dgm:prSet/>
      <dgm:spPr/>
      <dgm:t>
        <a:bodyPr/>
        <a:lstStyle/>
        <a:p>
          <a:endParaRPr lang="en-US"/>
        </a:p>
      </dgm:t>
    </dgm:pt>
    <dgm:pt modelId="{4D1FFE63-5692-46A7-8857-0A4412596487}" type="sibTrans" cxnId="{9E8E3B1F-2D7F-4A26-8384-99F1B556443F}">
      <dgm:prSet/>
      <dgm:spPr/>
      <dgm:t>
        <a:bodyPr/>
        <a:lstStyle/>
        <a:p>
          <a:endParaRPr lang="en-US"/>
        </a:p>
      </dgm:t>
    </dgm:pt>
    <dgm:pt modelId="{4BD40A85-B372-40CD-8463-F5D28ECBC56D}">
      <dgm:prSet/>
      <dgm:spPr/>
      <dgm:t>
        <a:bodyPr/>
        <a:lstStyle/>
        <a:p>
          <a:r>
            <a:rPr lang="en-US"/>
            <a:t>Click</a:t>
          </a:r>
        </a:p>
      </dgm:t>
    </dgm:pt>
    <dgm:pt modelId="{970397B2-AAB0-4A45-9094-88C106ACD074}" type="parTrans" cxnId="{028C03B8-FE89-46E8-9481-951AB0BB68B0}">
      <dgm:prSet/>
      <dgm:spPr/>
      <dgm:t>
        <a:bodyPr/>
        <a:lstStyle/>
        <a:p>
          <a:endParaRPr lang="en-US"/>
        </a:p>
      </dgm:t>
    </dgm:pt>
    <dgm:pt modelId="{0E772EBE-EAF0-47DC-BA27-F108A18FF9B2}" type="sibTrans" cxnId="{028C03B8-FE89-46E8-9481-951AB0BB68B0}">
      <dgm:prSet/>
      <dgm:spPr/>
      <dgm:t>
        <a:bodyPr/>
        <a:lstStyle/>
        <a:p>
          <a:endParaRPr lang="en-US"/>
        </a:p>
      </dgm:t>
    </dgm:pt>
    <dgm:pt modelId="{9FA8EAEF-C59A-4E32-A1BB-3B1EFB1E29FD}">
      <dgm:prSet/>
      <dgm:spPr/>
      <dgm:t>
        <a:bodyPr/>
        <a:lstStyle/>
        <a:p>
          <a:r>
            <a:rPr lang="en-US"/>
            <a:t>If prompted, click 'Yes' to allow the installer to make changes to your system.</a:t>
          </a:r>
        </a:p>
      </dgm:t>
    </dgm:pt>
    <dgm:pt modelId="{BD15A72A-8D9A-4572-82E7-076A7A269986}" type="parTrans" cxnId="{44AFD083-51DD-44B7-9F16-26638AB73389}">
      <dgm:prSet/>
      <dgm:spPr/>
      <dgm:t>
        <a:bodyPr/>
        <a:lstStyle/>
        <a:p>
          <a:endParaRPr lang="en-US"/>
        </a:p>
      </dgm:t>
    </dgm:pt>
    <dgm:pt modelId="{0D02E9EB-FBC5-46AA-847F-6F890B47D365}" type="sibTrans" cxnId="{44AFD083-51DD-44B7-9F16-26638AB73389}">
      <dgm:prSet/>
      <dgm:spPr/>
      <dgm:t>
        <a:bodyPr/>
        <a:lstStyle/>
        <a:p>
          <a:endParaRPr lang="en-US"/>
        </a:p>
      </dgm:t>
    </dgm:pt>
    <dgm:pt modelId="{7ADD5698-2883-4CF0-8775-98FE0BEC3D6B}">
      <dgm:prSet/>
      <dgm:spPr/>
      <dgm:t>
        <a:bodyPr/>
        <a:lstStyle/>
        <a:p>
          <a:r>
            <a:rPr lang="en-US"/>
            <a:t>Select</a:t>
          </a:r>
        </a:p>
      </dgm:t>
    </dgm:pt>
    <dgm:pt modelId="{7DBC320B-AE5D-45EC-99C0-09E058FA701B}" type="parTrans" cxnId="{882F63F5-3A0A-4592-84CB-32B94731F310}">
      <dgm:prSet/>
      <dgm:spPr/>
      <dgm:t>
        <a:bodyPr/>
        <a:lstStyle/>
        <a:p>
          <a:endParaRPr lang="en-US"/>
        </a:p>
      </dgm:t>
    </dgm:pt>
    <dgm:pt modelId="{282CC9D4-3D72-42AE-B652-17CB30FC0509}" type="sibTrans" cxnId="{882F63F5-3A0A-4592-84CB-32B94731F310}">
      <dgm:prSet/>
      <dgm:spPr/>
      <dgm:t>
        <a:bodyPr/>
        <a:lstStyle/>
        <a:p>
          <a:endParaRPr lang="en-US"/>
        </a:p>
      </dgm:t>
    </dgm:pt>
    <dgm:pt modelId="{527B2C65-723A-4DE5-A1CC-99FF06EE65A4}">
      <dgm:prSet/>
      <dgm:spPr/>
      <dgm:t>
        <a:bodyPr/>
        <a:lstStyle/>
        <a:p>
          <a:r>
            <a:rPr lang="en-US"/>
            <a:t>Select 'Install for: Just Me' unless you want Anaconda to be available for all users on the PC.</a:t>
          </a:r>
        </a:p>
      </dgm:t>
    </dgm:pt>
    <dgm:pt modelId="{63F41303-E873-4981-8561-655F47473F57}" type="parTrans" cxnId="{B3F7C234-09FA-4567-BAC2-E7D35DBD72CD}">
      <dgm:prSet/>
      <dgm:spPr/>
      <dgm:t>
        <a:bodyPr/>
        <a:lstStyle/>
        <a:p>
          <a:endParaRPr lang="en-US"/>
        </a:p>
      </dgm:t>
    </dgm:pt>
    <dgm:pt modelId="{8EBBF7BC-D1B9-42ED-B2B2-7CBE0124D17F}" type="sibTrans" cxnId="{B3F7C234-09FA-4567-BAC2-E7D35DBD72CD}">
      <dgm:prSet/>
      <dgm:spPr/>
      <dgm:t>
        <a:bodyPr/>
        <a:lstStyle/>
        <a:p>
          <a:endParaRPr lang="en-US"/>
        </a:p>
      </dgm:t>
    </dgm:pt>
    <dgm:pt modelId="{EBFAB383-6385-4EBA-93F8-239AA7C20E9F}">
      <dgm:prSet/>
      <dgm:spPr/>
      <dgm:t>
        <a:bodyPr/>
        <a:lstStyle/>
        <a:p>
          <a:r>
            <a:rPr lang="en-US"/>
            <a:t>Choose</a:t>
          </a:r>
        </a:p>
      </dgm:t>
    </dgm:pt>
    <dgm:pt modelId="{51AB8B74-22E1-4C96-B33C-F38C5D394EDF}" type="parTrans" cxnId="{9AA8D4A3-B196-4B68-A96E-77A8A07A9821}">
      <dgm:prSet/>
      <dgm:spPr/>
      <dgm:t>
        <a:bodyPr/>
        <a:lstStyle/>
        <a:p>
          <a:endParaRPr lang="en-US"/>
        </a:p>
      </dgm:t>
    </dgm:pt>
    <dgm:pt modelId="{4BD1A219-4F76-44C0-983D-0A81D786C9AD}" type="sibTrans" cxnId="{9AA8D4A3-B196-4B68-A96E-77A8A07A9821}">
      <dgm:prSet/>
      <dgm:spPr/>
      <dgm:t>
        <a:bodyPr/>
        <a:lstStyle/>
        <a:p>
          <a:endParaRPr lang="en-US"/>
        </a:p>
      </dgm:t>
    </dgm:pt>
    <dgm:pt modelId="{0E4DD7A2-A985-41AB-8BDF-A225DF5359A4}">
      <dgm:prSet/>
      <dgm:spPr/>
      <dgm:t>
        <a:bodyPr/>
        <a:lstStyle/>
        <a:p>
          <a:r>
            <a:rPr lang="en-US"/>
            <a:t>Choose the installation directory (the default location is recommended).</a:t>
          </a:r>
        </a:p>
      </dgm:t>
    </dgm:pt>
    <dgm:pt modelId="{B5DB90C3-B222-4F3F-855F-4B7F1A5E2BBA}" type="parTrans" cxnId="{312A8A04-930D-45B8-889B-A26FBB2AF028}">
      <dgm:prSet/>
      <dgm:spPr/>
      <dgm:t>
        <a:bodyPr/>
        <a:lstStyle/>
        <a:p>
          <a:endParaRPr lang="en-US"/>
        </a:p>
      </dgm:t>
    </dgm:pt>
    <dgm:pt modelId="{8AE889A0-92BA-435B-B07D-553C60A72A90}" type="sibTrans" cxnId="{312A8A04-930D-45B8-889B-A26FBB2AF028}">
      <dgm:prSet/>
      <dgm:spPr/>
      <dgm:t>
        <a:bodyPr/>
        <a:lstStyle/>
        <a:p>
          <a:endParaRPr lang="en-US"/>
        </a:p>
      </dgm:t>
    </dgm:pt>
    <dgm:pt modelId="{B51AFFAB-26F2-4841-90AB-7BF391A53E79}">
      <dgm:prSet/>
      <dgm:spPr/>
      <dgm:t>
        <a:bodyPr/>
        <a:lstStyle/>
        <a:p>
          <a:r>
            <a:rPr lang="en-US"/>
            <a:t>Check</a:t>
          </a:r>
        </a:p>
      </dgm:t>
    </dgm:pt>
    <dgm:pt modelId="{BFD6D4F8-67D1-4992-939F-E8B889893216}" type="parTrans" cxnId="{C2C893D0-B0F7-4DB6-B894-E9D186940EF9}">
      <dgm:prSet/>
      <dgm:spPr/>
      <dgm:t>
        <a:bodyPr/>
        <a:lstStyle/>
        <a:p>
          <a:endParaRPr lang="en-US"/>
        </a:p>
      </dgm:t>
    </dgm:pt>
    <dgm:pt modelId="{A4C14281-4B26-4AC2-A168-BA7D332B1550}" type="sibTrans" cxnId="{C2C893D0-B0F7-4DB6-B894-E9D186940EF9}">
      <dgm:prSet/>
      <dgm:spPr/>
      <dgm:t>
        <a:bodyPr/>
        <a:lstStyle/>
        <a:p>
          <a:endParaRPr lang="en-US"/>
        </a:p>
      </dgm:t>
    </dgm:pt>
    <dgm:pt modelId="{F92DB134-7EFA-40C6-8AC8-E26FE1612E8D}">
      <dgm:prSet/>
      <dgm:spPr/>
      <dgm:t>
        <a:bodyPr/>
        <a:lstStyle/>
        <a:p>
          <a:r>
            <a:rPr lang="en-US"/>
            <a:t>Check the box 'Add Anaconda to my PATH environment variable' to make Anaconda accessible from the Command Prompt.</a:t>
          </a:r>
        </a:p>
      </dgm:t>
    </dgm:pt>
    <dgm:pt modelId="{C10C13F8-45FF-4320-A0CA-FD1CF3E9E7F3}" type="parTrans" cxnId="{F6EAAC6B-A108-4C2F-B7FE-4E911BC1CA8B}">
      <dgm:prSet/>
      <dgm:spPr/>
      <dgm:t>
        <a:bodyPr/>
        <a:lstStyle/>
        <a:p>
          <a:endParaRPr lang="en-US"/>
        </a:p>
      </dgm:t>
    </dgm:pt>
    <dgm:pt modelId="{FDE98C1F-65E1-4748-811A-B2130460B950}" type="sibTrans" cxnId="{F6EAAC6B-A108-4C2F-B7FE-4E911BC1CA8B}">
      <dgm:prSet/>
      <dgm:spPr/>
      <dgm:t>
        <a:bodyPr/>
        <a:lstStyle/>
        <a:p>
          <a:endParaRPr lang="en-US"/>
        </a:p>
      </dgm:t>
    </dgm:pt>
    <dgm:pt modelId="{33BD6606-6E68-4B5F-8007-25C509C04921}">
      <dgm:prSet/>
      <dgm:spPr/>
      <dgm:t>
        <a:bodyPr/>
        <a:lstStyle/>
        <a:p>
          <a:r>
            <a:rPr lang="en-US"/>
            <a:t>Click</a:t>
          </a:r>
        </a:p>
      </dgm:t>
    </dgm:pt>
    <dgm:pt modelId="{4AE79369-2513-41C3-9BEA-EA8680C126A6}" type="parTrans" cxnId="{AC63E704-DC5B-4917-9B1F-C501145240C9}">
      <dgm:prSet/>
      <dgm:spPr/>
      <dgm:t>
        <a:bodyPr/>
        <a:lstStyle/>
        <a:p>
          <a:endParaRPr lang="en-US"/>
        </a:p>
      </dgm:t>
    </dgm:pt>
    <dgm:pt modelId="{8630EBCF-20F7-4E47-8A9D-9A7B722F811C}" type="sibTrans" cxnId="{AC63E704-DC5B-4917-9B1F-C501145240C9}">
      <dgm:prSet/>
      <dgm:spPr/>
      <dgm:t>
        <a:bodyPr/>
        <a:lstStyle/>
        <a:p>
          <a:endParaRPr lang="en-US"/>
        </a:p>
      </dgm:t>
    </dgm:pt>
    <dgm:pt modelId="{E0FE18CA-ABAA-4972-B164-0181DBED0D85}">
      <dgm:prSet/>
      <dgm:spPr/>
      <dgm:t>
        <a:bodyPr/>
        <a:lstStyle/>
        <a:p>
          <a:r>
            <a:rPr lang="en-US"/>
            <a:t>Click the 'Install' button to begin the installation.</a:t>
          </a:r>
        </a:p>
      </dgm:t>
    </dgm:pt>
    <dgm:pt modelId="{FF719B8E-7D55-49C8-91F2-015F5584A77D}" type="parTrans" cxnId="{5A0C7BC5-3D89-4084-BAE1-8F1B044153D3}">
      <dgm:prSet/>
      <dgm:spPr/>
      <dgm:t>
        <a:bodyPr/>
        <a:lstStyle/>
        <a:p>
          <a:endParaRPr lang="en-US"/>
        </a:p>
      </dgm:t>
    </dgm:pt>
    <dgm:pt modelId="{B3E9DD64-537C-48BB-8150-4525D200D7BE}" type="sibTrans" cxnId="{5A0C7BC5-3D89-4084-BAE1-8F1B044153D3}">
      <dgm:prSet/>
      <dgm:spPr/>
      <dgm:t>
        <a:bodyPr/>
        <a:lstStyle/>
        <a:p>
          <a:endParaRPr lang="en-US"/>
        </a:p>
      </dgm:t>
    </dgm:pt>
    <dgm:pt modelId="{614259D7-A9E3-4817-8971-8891B244C942}" type="pres">
      <dgm:prSet presAssocID="{B916F514-DBA1-4CC3-BFA5-E0BF7E4FACD1}" presName="Name0" presStyleCnt="0">
        <dgm:presLayoutVars>
          <dgm:dir/>
          <dgm:animLvl val="lvl"/>
          <dgm:resizeHandles val="exact"/>
        </dgm:presLayoutVars>
      </dgm:prSet>
      <dgm:spPr/>
    </dgm:pt>
    <dgm:pt modelId="{CF18CF47-C105-41CB-B0AC-4F5B8EC6AE0E}" type="pres">
      <dgm:prSet presAssocID="{33BD6606-6E68-4B5F-8007-25C509C04921}" presName="boxAndChildren" presStyleCnt="0"/>
      <dgm:spPr/>
    </dgm:pt>
    <dgm:pt modelId="{3A8033BC-1E0C-4830-80AF-366F8D429637}" type="pres">
      <dgm:prSet presAssocID="{33BD6606-6E68-4B5F-8007-25C509C04921}" presName="parentTextBox" presStyleLbl="alignNode1" presStyleIdx="0" presStyleCnt="6"/>
      <dgm:spPr/>
    </dgm:pt>
    <dgm:pt modelId="{99AE7213-A8D4-4DE1-9325-DFCF1042B163}" type="pres">
      <dgm:prSet presAssocID="{33BD6606-6E68-4B5F-8007-25C509C04921}" presName="descendantBox" presStyleLbl="bgAccFollowNode1" presStyleIdx="0" presStyleCnt="6"/>
      <dgm:spPr/>
    </dgm:pt>
    <dgm:pt modelId="{B8E1854E-1EA9-49F0-8CD0-EE4CD411CD2E}" type="pres">
      <dgm:prSet presAssocID="{A4C14281-4B26-4AC2-A168-BA7D332B1550}" presName="sp" presStyleCnt="0"/>
      <dgm:spPr/>
    </dgm:pt>
    <dgm:pt modelId="{5F29A4A7-968B-48A8-83B8-33208CF88F25}" type="pres">
      <dgm:prSet presAssocID="{B51AFFAB-26F2-4841-90AB-7BF391A53E79}" presName="arrowAndChildren" presStyleCnt="0"/>
      <dgm:spPr/>
    </dgm:pt>
    <dgm:pt modelId="{BE9ABD10-1A06-4656-9380-4D5C642F6DFB}" type="pres">
      <dgm:prSet presAssocID="{B51AFFAB-26F2-4841-90AB-7BF391A53E79}" presName="parentTextArrow" presStyleLbl="node1" presStyleIdx="0" presStyleCnt="0"/>
      <dgm:spPr/>
    </dgm:pt>
    <dgm:pt modelId="{4434CCF9-6DE1-46A2-A60F-419B315D90FA}" type="pres">
      <dgm:prSet presAssocID="{B51AFFAB-26F2-4841-90AB-7BF391A53E79}" presName="arrow" presStyleLbl="alignNode1" presStyleIdx="1" presStyleCnt="6"/>
      <dgm:spPr/>
    </dgm:pt>
    <dgm:pt modelId="{F5525F9D-6E06-4EFA-A93D-EB1F6E1E4BD1}" type="pres">
      <dgm:prSet presAssocID="{B51AFFAB-26F2-4841-90AB-7BF391A53E79}" presName="descendantArrow" presStyleLbl="bgAccFollowNode1" presStyleIdx="1" presStyleCnt="6"/>
      <dgm:spPr/>
    </dgm:pt>
    <dgm:pt modelId="{44B2F08C-2936-49E9-BCF0-3D98897E10B3}" type="pres">
      <dgm:prSet presAssocID="{4BD1A219-4F76-44C0-983D-0A81D786C9AD}" presName="sp" presStyleCnt="0"/>
      <dgm:spPr/>
    </dgm:pt>
    <dgm:pt modelId="{894BEEF9-1380-4323-B45E-A0AD31B82734}" type="pres">
      <dgm:prSet presAssocID="{EBFAB383-6385-4EBA-93F8-239AA7C20E9F}" presName="arrowAndChildren" presStyleCnt="0"/>
      <dgm:spPr/>
    </dgm:pt>
    <dgm:pt modelId="{1B4575D4-4F31-4DC6-86DA-F674F9E58E24}" type="pres">
      <dgm:prSet presAssocID="{EBFAB383-6385-4EBA-93F8-239AA7C20E9F}" presName="parentTextArrow" presStyleLbl="node1" presStyleIdx="0" presStyleCnt="0"/>
      <dgm:spPr/>
    </dgm:pt>
    <dgm:pt modelId="{9193B556-B670-4B58-9689-B27CF15F92E4}" type="pres">
      <dgm:prSet presAssocID="{EBFAB383-6385-4EBA-93F8-239AA7C20E9F}" presName="arrow" presStyleLbl="alignNode1" presStyleIdx="2" presStyleCnt="6"/>
      <dgm:spPr/>
    </dgm:pt>
    <dgm:pt modelId="{79541FF0-6013-4252-9C8F-799AEFA2C537}" type="pres">
      <dgm:prSet presAssocID="{EBFAB383-6385-4EBA-93F8-239AA7C20E9F}" presName="descendantArrow" presStyleLbl="bgAccFollowNode1" presStyleIdx="2" presStyleCnt="6"/>
      <dgm:spPr/>
    </dgm:pt>
    <dgm:pt modelId="{37A37187-97C0-4318-9DEF-205FC6F897DE}" type="pres">
      <dgm:prSet presAssocID="{282CC9D4-3D72-42AE-B652-17CB30FC0509}" presName="sp" presStyleCnt="0"/>
      <dgm:spPr/>
    </dgm:pt>
    <dgm:pt modelId="{53F59179-4C3C-4FDA-B612-805FF9B8B82D}" type="pres">
      <dgm:prSet presAssocID="{7ADD5698-2883-4CF0-8775-98FE0BEC3D6B}" presName="arrowAndChildren" presStyleCnt="0"/>
      <dgm:spPr/>
    </dgm:pt>
    <dgm:pt modelId="{215ACCA1-730C-4942-B143-7CB23301629C}" type="pres">
      <dgm:prSet presAssocID="{7ADD5698-2883-4CF0-8775-98FE0BEC3D6B}" presName="parentTextArrow" presStyleLbl="node1" presStyleIdx="0" presStyleCnt="0"/>
      <dgm:spPr/>
    </dgm:pt>
    <dgm:pt modelId="{E79E672F-7FC2-4955-9515-78D938842F49}" type="pres">
      <dgm:prSet presAssocID="{7ADD5698-2883-4CF0-8775-98FE0BEC3D6B}" presName="arrow" presStyleLbl="alignNode1" presStyleIdx="3" presStyleCnt="6"/>
      <dgm:spPr/>
    </dgm:pt>
    <dgm:pt modelId="{3074A556-E10E-4EE1-99B1-C0AD9562249E}" type="pres">
      <dgm:prSet presAssocID="{7ADD5698-2883-4CF0-8775-98FE0BEC3D6B}" presName="descendantArrow" presStyleLbl="bgAccFollowNode1" presStyleIdx="3" presStyleCnt="6"/>
      <dgm:spPr/>
    </dgm:pt>
    <dgm:pt modelId="{AE2F7776-3BB2-4FB8-9C5B-DCDCB633736B}" type="pres">
      <dgm:prSet presAssocID="{0E772EBE-EAF0-47DC-BA27-F108A18FF9B2}" presName="sp" presStyleCnt="0"/>
      <dgm:spPr/>
    </dgm:pt>
    <dgm:pt modelId="{9AC0D66D-3C75-4F8E-9D60-3D1DD26E9FA1}" type="pres">
      <dgm:prSet presAssocID="{4BD40A85-B372-40CD-8463-F5D28ECBC56D}" presName="arrowAndChildren" presStyleCnt="0"/>
      <dgm:spPr/>
    </dgm:pt>
    <dgm:pt modelId="{1C0C7646-F920-42AD-BFCC-58136794F57D}" type="pres">
      <dgm:prSet presAssocID="{4BD40A85-B372-40CD-8463-F5D28ECBC56D}" presName="parentTextArrow" presStyleLbl="node1" presStyleIdx="0" presStyleCnt="0"/>
      <dgm:spPr/>
    </dgm:pt>
    <dgm:pt modelId="{FDBD2DB6-C8B6-4987-8DA1-2B3E442CA244}" type="pres">
      <dgm:prSet presAssocID="{4BD40A85-B372-40CD-8463-F5D28ECBC56D}" presName="arrow" presStyleLbl="alignNode1" presStyleIdx="4" presStyleCnt="6"/>
      <dgm:spPr/>
    </dgm:pt>
    <dgm:pt modelId="{9C88958F-92DD-476C-AA46-FB173F719924}" type="pres">
      <dgm:prSet presAssocID="{4BD40A85-B372-40CD-8463-F5D28ECBC56D}" presName="descendantArrow" presStyleLbl="bgAccFollowNode1" presStyleIdx="4" presStyleCnt="6"/>
      <dgm:spPr/>
    </dgm:pt>
    <dgm:pt modelId="{AC38B97C-80DA-4525-897E-653BF0359E39}" type="pres">
      <dgm:prSet presAssocID="{E8DC5CD7-56F4-4DC8-A681-4C90FE2BCA2E}" presName="sp" presStyleCnt="0"/>
      <dgm:spPr/>
    </dgm:pt>
    <dgm:pt modelId="{B0D5527C-7D94-4B6A-8FFF-96EECF9B46BF}" type="pres">
      <dgm:prSet presAssocID="{2DE10938-A844-426F-B5F8-418E81894523}" presName="arrowAndChildren" presStyleCnt="0"/>
      <dgm:spPr/>
    </dgm:pt>
    <dgm:pt modelId="{4B509BED-F648-4729-80DE-F6E5EE65A6FA}" type="pres">
      <dgm:prSet presAssocID="{2DE10938-A844-426F-B5F8-418E81894523}" presName="parentTextArrow" presStyleLbl="node1" presStyleIdx="0" presStyleCnt="0"/>
      <dgm:spPr/>
    </dgm:pt>
    <dgm:pt modelId="{DE5F74BF-0877-40A9-9EA8-9EBD966AB831}" type="pres">
      <dgm:prSet presAssocID="{2DE10938-A844-426F-B5F8-418E81894523}" presName="arrow" presStyleLbl="alignNode1" presStyleIdx="5" presStyleCnt="6"/>
      <dgm:spPr/>
    </dgm:pt>
    <dgm:pt modelId="{4AB3F4C4-14FE-4091-BE62-D1FB32CA411F}" type="pres">
      <dgm:prSet presAssocID="{2DE10938-A844-426F-B5F8-418E81894523}" presName="descendantArrow" presStyleLbl="bgAccFollowNode1" presStyleIdx="5" presStyleCnt="6"/>
      <dgm:spPr/>
    </dgm:pt>
  </dgm:ptLst>
  <dgm:cxnLst>
    <dgm:cxn modelId="{312A8A04-930D-45B8-889B-A26FBB2AF028}" srcId="{EBFAB383-6385-4EBA-93F8-239AA7C20E9F}" destId="{0E4DD7A2-A985-41AB-8BDF-A225DF5359A4}" srcOrd="0" destOrd="0" parTransId="{B5DB90C3-B222-4F3F-855F-4B7F1A5E2BBA}" sibTransId="{8AE889A0-92BA-435B-B07D-553C60A72A90}"/>
    <dgm:cxn modelId="{AC63E704-DC5B-4917-9B1F-C501145240C9}" srcId="{B916F514-DBA1-4CC3-BFA5-E0BF7E4FACD1}" destId="{33BD6606-6E68-4B5F-8007-25C509C04921}" srcOrd="5" destOrd="0" parTransId="{4AE79369-2513-41C3-9BEA-EA8680C126A6}" sibTransId="{8630EBCF-20F7-4E47-8A9D-9A7B722F811C}"/>
    <dgm:cxn modelId="{0CEAEC11-353F-4BBE-802A-6F2D0093A091}" type="presOf" srcId="{B916F514-DBA1-4CC3-BFA5-E0BF7E4FACD1}" destId="{614259D7-A9E3-4817-8971-8891B244C942}" srcOrd="0" destOrd="0" presId="urn:microsoft.com/office/officeart/2016/7/layout/VerticalDownArrowProcess"/>
    <dgm:cxn modelId="{9E8E3B1F-2D7F-4A26-8384-99F1B556443F}" srcId="{2DE10938-A844-426F-B5F8-418E81894523}" destId="{B9A9A59F-7B2D-425E-850F-273FD360C1F8}" srcOrd="0" destOrd="0" parTransId="{BE12692E-E0E8-46E9-98E4-0B902EAA528E}" sibTransId="{4D1FFE63-5692-46A7-8857-0A4412596487}"/>
    <dgm:cxn modelId="{69712A28-9925-4F67-944F-2A4A0A4EAFCB}" type="presOf" srcId="{F92DB134-7EFA-40C6-8AC8-E26FE1612E8D}" destId="{F5525F9D-6E06-4EFA-A93D-EB1F6E1E4BD1}" srcOrd="0" destOrd="0" presId="urn:microsoft.com/office/officeart/2016/7/layout/VerticalDownArrowProcess"/>
    <dgm:cxn modelId="{E75F962A-E370-4D8B-8921-2DD3A242B450}" type="presOf" srcId="{7ADD5698-2883-4CF0-8775-98FE0BEC3D6B}" destId="{215ACCA1-730C-4942-B143-7CB23301629C}" srcOrd="0" destOrd="0" presId="urn:microsoft.com/office/officeart/2016/7/layout/VerticalDownArrowProcess"/>
    <dgm:cxn modelId="{B3F7C234-09FA-4567-BAC2-E7D35DBD72CD}" srcId="{7ADD5698-2883-4CF0-8775-98FE0BEC3D6B}" destId="{527B2C65-723A-4DE5-A1CC-99FF06EE65A4}" srcOrd="0" destOrd="0" parTransId="{63F41303-E873-4981-8561-655F47473F57}" sibTransId="{8EBBF7BC-D1B9-42ED-B2B2-7CBE0124D17F}"/>
    <dgm:cxn modelId="{7177843E-C2C8-4027-90D5-35541C861B19}" type="presOf" srcId="{9FA8EAEF-C59A-4E32-A1BB-3B1EFB1E29FD}" destId="{9C88958F-92DD-476C-AA46-FB173F719924}" srcOrd="0" destOrd="0" presId="urn:microsoft.com/office/officeart/2016/7/layout/VerticalDownArrowProcess"/>
    <dgm:cxn modelId="{E1B1A03F-07FA-470A-A114-2E6CB957063B}" type="presOf" srcId="{527B2C65-723A-4DE5-A1CC-99FF06EE65A4}" destId="{3074A556-E10E-4EE1-99B1-C0AD9562249E}" srcOrd="0" destOrd="0" presId="urn:microsoft.com/office/officeart/2016/7/layout/VerticalDownArrowProcess"/>
    <dgm:cxn modelId="{A1E3F248-B5BA-4DE0-91EF-5493E2EB3396}" type="presOf" srcId="{2DE10938-A844-426F-B5F8-418E81894523}" destId="{DE5F74BF-0877-40A9-9EA8-9EBD966AB831}" srcOrd="1" destOrd="0" presId="urn:microsoft.com/office/officeart/2016/7/layout/VerticalDownArrowProcess"/>
    <dgm:cxn modelId="{BCBCCA52-DC8B-47D7-8F06-2639953201DF}" type="presOf" srcId="{7ADD5698-2883-4CF0-8775-98FE0BEC3D6B}" destId="{E79E672F-7FC2-4955-9515-78D938842F49}" srcOrd="1" destOrd="0" presId="urn:microsoft.com/office/officeart/2016/7/layout/VerticalDownArrowProcess"/>
    <dgm:cxn modelId="{B5ECAB5C-F1A3-4CFC-9A48-36323EF8A098}" type="presOf" srcId="{B51AFFAB-26F2-4841-90AB-7BF391A53E79}" destId="{4434CCF9-6DE1-46A2-A60F-419B315D90FA}" srcOrd="1" destOrd="0" presId="urn:microsoft.com/office/officeart/2016/7/layout/VerticalDownArrowProcess"/>
    <dgm:cxn modelId="{0F510465-3100-44F2-B1D6-AA83D123A286}" type="presOf" srcId="{B9A9A59F-7B2D-425E-850F-273FD360C1F8}" destId="{4AB3F4C4-14FE-4091-BE62-D1FB32CA411F}" srcOrd="0" destOrd="0" presId="urn:microsoft.com/office/officeart/2016/7/layout/VerticalDownArrowProcess"/>
    <dgm:cxn modelId="{F6EAAC6B-A108-4C2F-B7FE-4E911BC1CA8B}" srcId="{B51AFFAB-26F2-4841-90AB-7BF391A53E79}" destId="{F92DB134-7EFA-40C6-8AC8-E26FE1612E8D}" srcOrd="0" destOrd="0" parTransId="{C10C13F8-45FF-4320-A0CA-FD1CF3E9E7F3}" sibTransId="{FDE98C1F-65E1-4748-811A-B2130460B950}"/>
    <dgm:cxn modelId="{44AFD083-51DD-44B7-9F16-26638AB73389}" srcId="{4BD40A85-B372-40CD-8463-F5D28ECBC56D}" destId="{9FA8EAEF-C59A-4E32-A1BB-3B1EFB1E29FD}" srcOrd="0" destOrd="0" parTransId="{BD15A72A-8D9A-4572-82E7-076A7A269986}" sibTransId="{0D02E9EB-FBC5-46AA-847F-6F890B47D365}"/>
    <dgm:cxn modelId="{5505EC91-35B3-4E79-8D07-2F796C67894F}" srcId="{B916F514-DBA1-4CC3-BFA5-E0BF7E4FACD1}" destId="{2DE10938-A844-426F-B5F8-418E81894523}" srcOrd="0" destOrd="0" parTransId="{E929189D-5B63-4295-8952-A86325A26208}" sibTransId="{E8DC5CD7-56F4-4DC8-A681-4C90FE2BCA2E}"/>
    <dgm:cxn modelId="{8CA7C794-BA4A-4315-B032-479885325A0C}" type="presOf" srcId="{E0FE18CA-ABAA-4972-B164-0181DBED0D85}" destId="{99AE7213-A8D4-4DE1-9325-DFCF1042B163}" srcOrd="0" destOrd="0" presId="urn:microsoft.com/office/officeart/2016/7/layout/VerticalDownArrowProcess"/>
    <dgm:cxn modelId="{4BC25DA1-C4AB-43D3-8A44-AD8EB2C8ED3F}" type="presOf" srcId="{B51AFFAB-26F2-4841-90AB-7BF391A53E79}" destId="{BE9ABD10-1A06-4656-9380-4D5C642F6DFB}" srcOrd="0" destOrd="0" presId="urn:microsoft.com/office/officeart/2016/7/layout/VerticalDownArrowProcess"/>
    <dgm:cxn modelId="{0A91B2A3-08CE-4F08-8123-9E5AE85DC5DA}" type="presOf" srcId="{EBFAB383-6385-4EBA-93F8-239AA7C20E9F}" destId="{1B4575D4-4F31-4DC6-86DA-F674F9E58E24}" srcOrd="0" destOrd="0" presId="urn:microsoft.com/office/officeart/2016/7/layout/VerticalDownArrowProcess"/>
    <dgm:cxn modelId="{9AA8D4A3-B196-4B68-A96E-77A8A07A9821}" srcId="{B916F514-DBA1-4CC3-BFA5-E0BF7E4FACD1}" destId="{EBFAB383-6385-4EBA-93F8-239AA7C20E9F}" srcOrd="3" destOrd="0" parTransId="{51AB8B74-22E1-4C96-B33C-F38C5D394EDF}" sibTransId="{4BD1A219-4F76-44C0-983D-0A81D786C9AD}"/>
    <dgm:cxn modelId="{B228A5AB-8BCD-469E-AF60-FFC0422199E9}" type="presOf" srcId="{EBFAB383-6385-4EBA-93F8-239AA7C20E9F}" destId="{9193B556-B670-4B58-9689-B27CF15F92E4}" srcOrd="1" destOrd="0" presId="urn:microsoft.com/office/officeart/2016/7/layout/VerticalDownArrowProcess"/>
    <dgm:cxn modelId="{028C03B8-FE89-46E8-9481-951AB0BB68B0}" srcId="{B916F514-DBA1-4CC3-BFA5-E0BF7E4FACD1}" destId="{4BD40A85-B372-40CD-8463-F5D28ECBC56D}" srcOrd="1" destOrd="0" parTransId="{970397B2-AAB0-4A45-9094-88C106ACD074}" sibTransId="{0E772EBE-EAF0-47DC-BA27-F108A18FF9B2}"/>
    <dgm:cxn modelId="{5A0C7BC5-3D89-4084-BAE1-8F1B044153D3}" srcId="{33BD6606-6E68-4B5F-8007-25C509C04921}" destId="{E0FE18CA-ABAA-4972-B164-0181DBED0D85}" srcOrd="0" destOrd="0" parTransId="{FF719B8E-7D55-49C8-91F2-015F5584A77D}" sibTransId="{B3E9DD64-537C-48BB-8150-4525D200D7BE}"/>
    <dgm:cxn modelId="{D16E4BC7-549B-4CA3-993A-CF2E12CC80FF}" type="presOf" srcId="{4BD40A85-B372-40CD-8463-F5D28ECBC56D}" destId="{FDBD2DB6-C8B6-4987-8DA1-2B3E442CA244}" srcOrd="1" destOrd="0" presId="urn:microsoft.com/office/officeart/2016/7/layout/VerticalDownArrowProcess"/>
    <dgm:cxn modelId="{41CAC2C7-3F60-48A5-8647-8D46556A7F8F}" type="presOf" srcId="{2DE10938-A844-426F-B5F8-418E81894523}" destId="{4B509BED-F648-4729-80DE-F6E5EE65A6FA}" srcOrd="0" destOrd="0" presId="urn:microsoft.com/office/officeart/2016/7/layout/VerticalDownArrowProcess"/>
    <dgm:cxn modelId="{165259D0-FD8A-465C-8967-10AD3596E8E6}" type="presOf" srcId="{33BD6606-6E68-4B5F-8007-25C509C04921}" destId="{3A8033BC-1E0C-4830-80AF-366F8D429637}" srcOrd="0" destOrd="0" presId="urn:microsoft.com/office/officeart/2016/7/layout/VerticalDownArrowProcess"/>
    <dgm:cxn modelId="{C2C893D0-B0F7-4DB6-B894-E9D186940EF9}" srcId="{B916F514-DBA1-4CC3-BFA5-E0BF7E4FACD1}" destId="{B51AFFAB-26F2-4841-90AB-7BF391A53E79}" srcOrd="4" destOrd="0" parTransId="{BFD6D4F8-67D1-4992-939F-E8B889893216}" sibTransId="{A4C14281-4B26-4AC2-A168-BA7D332B1550}"/>
    <dgm:cxn modelId="{EFDC1CD1-9627-4FC9-A239-53380B1A9282}" type="presOf" srcId="{4BD40A85-B372-40CD-8463-F5D28ECBC56D}" destId="{1C0C7646-F920-42AD-BFCC-58136794F57D}" srcOrd="0" destOrd="0" presId="urn:microsoft.com/office/officeart/2016/7/layout/VerticalDownArrowProcess"/>
    <dgm:cxn modelId="{882F63F5-3A0A-4592-84CB-32B94731F310}" srcId="{B916F514-DBA1-4CC3-BFA5-E0BF7E4FACD1}" destId="{7ADD5698-2883-4CF0-8775-98FE0BEC3D6B}" srcOrd="2" destOrd="0" parTransId="{7DBC320B-AE5D-45EC-99C0-09E058FA701B}" sibTransId="{282CC9D4-3D72-42AE-B652-17CB30FC0509}"/>
    <dgm:cxn modelId="{A03E07F7-8F21-4225-A619-7CA761ED46AD}" type="presOf" srcId="{0E4DD7A2-A985-41AB-8BDF-A225DF5359A4}" destId="{79541FF0-6013-4252-9C8F-799AEFA2C537}" srcOrd="0" destOrd="0" presId="urn:microsoft.com/office/officeart/2016/7/layout/VerticalDownArrowProcess"/>
    <dgm:cxn modelId="{D345288A-4E4A-4028-B3EB-ABA5B8E33742}" type="presParOf" srcId="{614259D7-A9E3-4817-8971-8891B244C942}" destId="{CF18CF47-C105-41CB-B0AC-4F5B8EC6AE0E}" srcOrd="0" destOrd="0" presId="urn:microsoft.com/office/officeart/2016/7/layout/VerticalDownArrowProcess"/>
    <dgm:cxn modelId="{D3A7078A-79B7-4327-9EC4-67209B0EF71F}" type="presParOf" srcId="{CF18CF47-C105-41CB-B0AC-4F5B8EC6AE0E}" destId="{3A8033BC-1E0C-4830-80AF-366F8D429637}" srcOrd="0" destOrd="0" presId="urn:microsoft.com/office/officeart/2016/7/layout/VerticalDownArrowProcess"/>
    <dgm:cxn modelId="{25EE4F6D-74F5-46AF-939E-61E8715244C5}" type="presParOf" srcId="{CF18CF47-C105-41CB-B0AC-4F5B8EC6AE0E}" destId="{99AE7213-A8D4-4DE1-9325-DFCF1042B163}" srcOrd="1" destOrd="0" presId="urn:microsoft.com/office/officeart/2016/7/layout/VerticalDownArrowProcess"/>
    <dgm:cxn modelId="{BE0EDA51-AE8E-448A-A2FE-F5866D2A0A60}" type="presParOf" srcId="{614259D7-A9E3-4817-8971-8891B244C942}" destId="{B8E1854E-1EA9-49F0-8CD0-EE4CD411CD2E}" srcOrd="1" destOrd="0" presId="urn:microsoft.com/office/officeart/2016/7/layout/VerticalDownArrowProcess"/>
    <dgm:cxn modelId="{305D13CE-104E-45F3-A951-0F9C8E3271C3}" type="presParOf" srcId="{614259D7-A9E3-4817-8971-8891B244C942}" destId="{5F29A4A7-968B-48A8-83B8-33208CF88F25}" srcOrd="2" destOrd="0" presId="urn:microsoft.com/office/officeart/2016/7/layout/VerticalDownArrowProcess"/>
    <dgm:cxn modelId="{36A5D431-FBBE-4398-AA61-43B7271D1644}" type="presParOf" srcId="{5F29A4A7-968B-48A8-83B8-33208CF88F25}" destId="{BE9ABD10-1A06-4656-9380-4D5C642F6DFB}" srcOrd="0" destOrd="0" presId="urn:microsoft.com/office/officeart/2016/7/layout/VerticalDownArrowProcess"/>
    <dgm:cxn modelId="{742A122E-17D7-41E1-804B-45FE74E9D03C}" type="presParOf" srcId="{5F29A4A7-968B-48A8-83B8-33208CF88F25}" destId="{4434CCF9-6DE1-46A2-A60F-419B315D90FA}" srcOrd="1" destOrd="0" presId="urn:microsoft.com/office/officeart/2016/7/layout/VerticalDownArrowProcess"/>
    <dgm:cxn modelId="{8270108F-1222-48FB-A747-363AC8979387}" type="presParOf" srcId="{5F29A4A7-968B-48A8-83B8-33208CF88F25}" destId="{F5525F9D-6E06-4EFA-A93D-EB1F6E1E4BD1}" srcOrd="2" destOrd="0" presId="urn:microsoft.com/office/officeart/2016/7/layout/VerticalDownArrowProcess"/>
    <dgm:cxn modelId="{1517E633-67CA-472A-8306-38D839522936}" type="presParOf" srcId="{614259D7-A9E3-4817-8971-8891B244C942}" destId="{44B2F08C-2936-49E9-BCF0-3D98897E10B3}" srcOrd="3" destOrd="0" presId="urn:microsoft.com/office/officeart/2016/7/layout/VerticalDownArrowProcess"/>
    <dgm:cxn modelId="{9F48EE95-27A7-4D5B-A00D-4DBCAA5DEA74}" type="presParOf" srcId="{614259D7-A9E3-4817-8971-8891B244C942}" destId="{894BEEF9-1380-4323-B45E-A0AD31B82734}" srcOrd="4" destOrd="0" presId="urn:microsoft.com/office/officeart/2016/7/layout/VerticalDownArrowProcess"/>
    <dgm:cxn modelId="{7D980A47-44F4-4BB0-811C-A57BD9D84D94}" type="presParOf" srcId="{894BEEF9-1380-4323-B45E-A0AD31B82734}" destId="{1B4575D4-4F31-4DC6-86DA-F674F9E58E24}" srcOrd="0" destOrd="0" presId="urn:microsoft.com/office/officeart/2016/7/layout/VerticalDownArrowProcess"/>
    <dgm:cxn modelId="{A8420628-5B80-4BB2-9C96-8130528482E2}" type="presParOf" srcId="{894BEEF9-1380-4323-B45E-A0AD31B82734}" destId="{9193B556-B670-4B58-9689-B27CF15F92E4}" srcOrd="1" destOrd="0" presId="urn:microsoft.com/office/officeart/2016/7/layout/VerticalDownArrowProcess"/>
    <dgm:cxn modelId="{CB110BE7-D5A9-4681-8A13-302C1DB9FED4}" type="presParOf" srcId="{894BEEF9-1380-4323-B45E-A0AD31B82734}" destId="{79541FF0-6013-4252-9C8F-799AEFA2C537}" srcOrd="2" destOrd="0" presId="urn:microsoft.com/office/officeart/2016/7/layout/VerticalDownArrowProcess"/>
    <dgm:cxn modelId="{739A67D8-0A7C-4151-B993-071BD091980B}" type="presParOf" srcId="{614259D7-A9E3-4817-8971-8891B244C942}" destId="{37A37187-97C0-4318-9DEF-205FC6F897DE}" srcOrd="5" destOrd="0" presId="urn:microsoft.com/office/officeart/2016/7/layout/VerticalDownArrowProcess"/>
    <dgm:cxn modelId="{029A4C6A-60B0-43BC-B3F7-4A6A5F252F80}" type="presParOf" srcId="{614259D7-A9E3-4817-8971-8891B244C942}" destId="{53F59179-4C3C-4FDA-B612-805FF9B8B82D}" srcOrd="6" destOrd="0" presId="urn:microsoft.com/office/officeart/2016/7/layout/VerticalDownArrowProcess"/>
    <dgm:cxn modelId="{A116F6DE-31A8-4842-822D-000E42FE90B0}" type="presParOf" srcId="{53F59179-4C3C-4FDA-B612-805FF9B8B82D}" destId="{215ACCA1-730C-4942-B143-7CB23301629C}" srcOrd="0" destOrd="0" presId="urn:microsoft.com/office/officeart/2016/7/layout/VerticalDownArrowProcess"/>
    <dgm:cxn modelId="{40B15635-8770-47B9-8614-821F8304DD36}" type="presParOf" srcId="{53F59179-4C3C-4FDA-B612-805FF9B8B82D}" destId="{E79E672F-7FC2-4955-9515-78D938842F49}" srcOrd="1" destOrd="0" presId="urn:microsoft.com/office/officeart/2016/7/layout/VerticalDownArrowProcess"/>
    <dgm:cxn modelId="{AB485A33-97B5-4195-8C58-CAA78D75E2A7}" type="presParOf" srcId="{53F59179-4C3C-4FDA-B612-805FF9B8B82D}" destId="{3074A556-E10E-4EE1-99B1-C0AD9562249E}" srcOrd="2" destOrd="0" presId="urn:microsoft.com/office/officeart/2016/7/layout/VerticalDownArrowProcess"/>
    <dgm:cxn modelId="{0510A32A-A37E-4196-A036-8B905123D0BC}" type="presParOf" srcId="{614259D7-A9E3-4817-8971-8891B244C942}" destId="{AE2F7776-3BB2-4FB8-9C5B-DCDCB633736B}" srcOrd="7" destOrd="0" presId="urn:microsoft.com/office/officeart/2016/7/layout/VerticalDownArrowProcess"/>
    <dgm:cxn modelId="{9A90AEB5-8D23-49BE-889D-DCACDAF37C58}" type="presParOf" srcId="{614259D7-A9E3-4817-8971-8891B244C942}" destId="{9AC0D66D-3C75-4F8E-9D60-3D1DD26E9FA1}" srcOrd="8" destOrd="0" presId="urn:microsoft.com/office/officeart/2016/7/layout/VerticalDownArrowProcess"/>
    <dgm:cxn modelId="{2DA804E3-70DB-4C70-BDC4-C2ED90112E55}" type="presParOf" srcId="{9AC0D66D-3C75-4F8E-9D60-3D1DD26E9FA1}" destId="{1C0C7646-F920-42AD-BFCC-58136794F57D}" srcOrd="0" destOrd="0" presId="urn:microsoft.com/office/officeart/2016/7/layout/VerticalDownArrowProcess"/>
    <dgm:cxn modelId="{5EF36277-787B-4191-BC7F-1F21F99401D3}" type="presParOf" srcId="{9AC0D66D-3C75-4F8E-9D60-3D1DD26E9FA1}" destId="{FDBD2DB6-C8B6-4987-8DA1-2B3E442CA244}" srcOrd="1" destOrd="0" presId="urn:microsoft.com/office/officeart/2016/7/layout/VerticalDownArrowProcess"/>
    <dgm:cxn modelId="{88874518-2FF4-44D5-B2D6-D4D9E6517F51}" type="presParOf" srcId="{9AC0D66D-3C75-4F8E-9D60-3D1DD26E9FA1}" destId="{9C88958F-92DD-476C-AA46-FB173F719924}" srcOrd="2" destOrd="0" presId="urn:microsoft.com/office/officeart/2016/7/layout/VerticalDownArrowProcess"/>
    <dgm:cxn modelId="{92BBFC73-A59C-4012-8444-15CEB7EC0466}" type="presParOf" srcId="{614259D7-A9E3-4817-8971-8891B244C942}" destId="{AC38B97C-80DA-4525-897E-653BF0359E39}" srcOrd="9" destOrd="0" presId="urn:microsoft.com/office/officeart/2016/7/layout/VerticalDownArrowProcess"/>
    <dgm:cxn modelId="{80967567-1EF1-4E8E-B600-3FB834DA1BCA}" type="presParOf" srcId="{614259D7-A9E3-4817-8971-8891B244C942}" destId="{B0D5527C-7D94-4B6A-8FFF-96EECF9B46BF}" srcOrd="10" destOrd="0" presId="urn:microsoft.com/office/officeart/2016/7/layout/VerticalDownArrowProcess"/>
    <dgm:cxn modelId="{D2EA4E11-A87A-4EA7-926C-06BA2BA9D3D8}" type="presParOf" srcId="{B0D5527C-7D94-4B6A-8FFF-96EECF9B46BF}" destId="{4B509BED-F648-4729-80DE-F6E5EE65A6FA}" srcOrd="0" destOrd="0" presId="urn:microsoft.com/office/officeart/2016/7/layout/VerticalDownArrowProcess"/>
    <dgm:cxn modelId="{2EEA5542-A679-46E0-9856-B1E28C915057}" type="presParOf" srcId="{B0D5527C-7D94-4B6A-8FFF-96EECF9B46BF}" destId="{DE5F74BF-0877-40A9-9EA8-9EBD966AB831}" srcOrd="1" destOrd="0" presId="urn:microsoft.com/office/officeart/2016/7/layout/VerticalDownArrowProcess"/>
    <dgm:cxn modelId="{E6DC9E4E-793E-425E-BAF7-D63665950DFD}" type="presParOf" srcId="{B0D5527C-7D94-4B6A-8FFF-96EECF9B46BF}" destId="{4AB3F4C4-14FE-4091-BE62-D1FB32CA411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E50110-DCA0-4312-B5E8-5E370F06538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0DE8061-D348-45E9-B63C-8E52573E7DAB}">
      <dgm:prSet/>
      <dgm:spPr/>
      <dgm:t>
        <a:bodyPr/>
        <a:lstStyle/>
        <a:p>
          <a:r>
            <a:rPr lang="en-US"/>
            <a:t>1. Wait for the installation to complete (this may take a few minutes).</a:t>
          </a:r>
        </a:p>
      </dgm:t>
    </dgm:pt>
    <dgm:pt modelId="{95924AEF-FC8A-4405-8AB2-99F0E4B8E36C}" type="parTrans" cxnId="{52A020AD-9814-40AF-9965-67AC7E7342B5}">
      <dgm:prSet/>
      <dgm:spPr/>
      <dgm:t>
        <a:bodyPr/>
        <a:lstStyle/>
        <a:p>
          <a:endParaRPr lang="en-US"/>
        </a:p>
      </dgm:t>
    </dgm:pt>
    <dgm:pt modelId="{09673375-0FBE-424B-B56A-2AE5B74A5114}" type="sibTrans" cxnId="{52A020AD-9814-40AF-9965-67AC7E7342B5}">
      <dgm:prSet/>
      <dgm:spPr/>
      <dgm:t>
        <a:bodyPr/>
        <a:lstStyle/>
        <a:p>
          <a:endParaRPr lang="en-US"/>
        </a:p>
      </dgm:t>
    </dgm:pt>
    <dgm:pt modelId="{516FB4FF-FE88-4DDE-BA4D-5056039480CA}">
      <dgm:prSet/>
      <dgm:spPr/>
      <dgm:t>
        <a:bodyPr/>
        <a:lstStyle/>
        <a:p>
          <a:r>
            <a:rPr lang="en-US"/>
            <a:t>2. Once the installation is finished, click the 'Next' button.</a:t>
          </a:r>
        </a:p>
      </dgm:t>
    </dgm:pt>
    <dgm:pt modelId="{EF7F8C5D-E0F1-4533-AC8C-6FC7AFC4FC19}" type="parTrans" cxnId="{08BB1160-826C-4780-9085-DDF47D919FDF}">
      <dgm:prSet/>
      <dgm:spPr/>
      <dgm:t>
        <a:bodyPr/>
        <a:lstStyle/>
        <a:p>
          <a:endParaRPr lang="en-US"/>
        </a:p>
      </dgm:t>
    </dgm:pt>
    <dgm:pt modelId="{F81394D9-6D5F-44A0-AE43-7686EACBD560}" type="sibTrans" cxnId="{08BB1160-826C-4780-9085-DDF47D919FDF}">
      <dgm:prSet/>
      <dgm:spPr/>
      <dgm:t>
        <a:bodyPr/>
        <a:lstStyle/>
        <a:p>
          <a:endParaRPr lang="en-US"/>
        </a:p>
      </dgm:t>
    </dgm:pt>
    <dgm:pt modelId="{A136B1F4-CA3B-4675-9624-BACF528FADAE}">
      <dgm:prSet/>
      <dgm:spPr/>
      <dgm:t>
        <a:bodyPr/>
        <a:lstStyle/>
        <a:p>
          <a:r>
            <a:rPr lang="en-US"/>
            <a:t>3. On the 'Register Anaconda as the system Python 3.7' screen, it's recommended to leave the box checked.</a:t>
          </a:r>
        </a:p>
      </dgm:t>
    </dgm:pt>
    <dgm:pt modelId="{E84B1A03-779C-43E9-B41B-5B6BC5D240E7}" type="parTrans" cxnId="{1C2F434E-FF95-459F-9586-CB47215605D7}">
      <dgm:prSet/>
      <dgm:spPr/>
      <dgm:t>
        <a:bodyPr/>
        <a:lstStyle/>
        <a:p>
          <a:endParaRPr lang="en-US"/>
        </a:p>
      </dgm:t>
    </dgm:pt>
    <dgm:pt modelId="{82F406FD-955C-454D-9F35-CCD57BC4F27F}" type="sibTrans" cxnId="{1C2F434E-FF95-459F-9586-CB47215605D7}">
      <dgm:prSet/>
      <dgm:spPr/>
      <dgm:t>
        <a:bodyPr/>
        <a:lstStyle/>
        <a:p>
          <a:endParaRPr lang="en-US"/>
        </a:p>
      </dgm:t>
    </dgm:pt>
    <dgm:pt modelId="{9FB0F2CA-A20E-4245-8F50-363B2A78E0D1}">
      <dgm:prSet/>
      <dgm:spPr/>
      <dgm:t>
        <a:bodyPr/>
        <a:lstStyle/>
        <a:p>
          <a:r>
            <a:rPr lang="en-US"/>
            <a:t>4. Click the 'Finish' button to complete the installation.</a:t>
          </a:r>
        </a:p>
      </dgm:t>
    </dgm:pt>
    <dgm:pt modelId="{955F6EDD-1D7B-4963-B8C4-036FF9C823EA}" type="parTrans" cxnId="{BDD1DAFF-896C-4375-A060-13DF4D25F4DE}">
      <dgm:prSet/>
      <dgm:spPr/>
      <dgm:t>
        <a:bodyPr/>
        <a:lstStyle/>
        <a:p>
          <a:endParaRPr lang="en-US"/>
        </a:p>
      </dgm:t>
    </dgm:pt>
    <dgm:pt modelId="{CD9F4F5C-A3DA-40B2-A411-0804167D4C73}" type="sibTrans" cxnId="{BDD1DAFF-896C-4375-A060-13DF4D25F4DE}">
      <dgm:prSet/>
      <dgm:spPr/>
      <dgm:t>
        <a:bodyPr/>
        <a:lstStyle/>
        <a:p>
          <a:endParaRPr lang="en-US"/>
        </a:p>
      </dgm:t>
    </dgm:pt>
    <dgm:pt modelId="{1400CC57-BF9D-4C3D-9992-EAB4A3A052B9}" type="pres">
      <dgm:prSet presAssocID="{B0E50110-DCA0-4312-B5E8-5E370F065383}" presName="linear" presStyleCnt="0">
        <dgm:presLayoutVars>
          <dgm:animLvl val="lvl"/>
          <dgm:resizeHandles val="exact"/>
        </dgm:presLayoutVars>
      </dgm:prSet>
      <dgm:spPr/>
    </dgm:pt>
    <dgm:pt modelId="{57650400-1437-46DE-BD8B-A25773A3B35B}" type="pres">
      <dgm:prSet presAssocID="{A0DE8061-D348-45E9-B63C-8E52573E7D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498D63-43EB-4C13-A4FF-C8849B95E248}" type="pres">
      <dgm:prSet presAssocID="{09673375-0FBE-424B-B56A-2AE5B74A5114}" presName="spacer" presStyleCnt="0"/>
      <dgm:spPr/>
    </dgm:pt>
    <dgm:pt modelId="{A9E3498F-9029-4A61-A537-9D5D9C59E75C}" type="pres">
      <dgm:prSet presAssocID="{516FB4FF-FE88-4DDE-BA4D-5056039480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FFCBE6-0308-4E57-B94A-E94F7B834021}" type="pres">
      <dgm:prSet presAssocID="{F81394D9-6D5F-44A0-AE43-7686EACBD560}" presName="spacer" presStyleCnt="0"/>
      <dgm:spPr/>
    </dgm:pt>
    <dgm:pt modelId="{1D23CD3C-AC8E-4633-9130-B7A21B9FDB93}" type="pres">
      <dgm:prSet presAssocID="{A136B1F4-CA3B-4675-9624-BACF528FAD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AFB9C34-726F-4E4F-B2A9-7A003319831E}" type="pres">
      <dgm:prSet presAssocID="{82F406FD-955C-454D-9F35-CCD57BC4F27F}" presName="spacer" presStyleCnt="0"/>
      <dgm:spPr/>
    </dgm:pt>
    <dgm:pt modelId="{CF7CBB90-3DB5-46C1-96E1-BD851D7F1310}" type="pres">
      <dgm:prSet presAssocID="{9FB0F2CA-A20E-4245-8F50-363B2A78E0D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21B642F-EDB5-45B7-9230-7F8167365661}" type="presOf" srcId="{9FB0F2CA-A20E-4245-8F50-363B2A78E0D1}" destId="{CF7CBB90-3DB5-46C1-96E1-BD851D7F1310}" srcOrd="0" destOrd="0" presId="urn:microsoft.com/office/officeart/2005/8/layout/vList2"/>
    <dgm:cxn modelId="{1C2F434E-FF95-459F-9586-CB47215605D7}" srcId="{B0E50110-DCA0-4312-B5E8-5E370F065383}" destId="{A136B1F4-CA3B-4675-9624-BACF528FADAE}" srcOrd="2" destOrd="0" parTransId="{E84B1A03-779C-43E9-B41B-5B6BC5D240E7}" sibTransId="{82F406FD-955C-454D-9F35-CCD57BC4F27F}"/>
    <dgm:cxn modelId="{08BB1160-826C-4780-9085-DDF47D919FDF}" srcId="{B0E50110-DCA0-4312-B5E8-5E370F065383}" destId="{516FB4FF-FE88-4DDE-BA4D-5056039480CA}" srcOrd="1" destOrd="0" parTransId="{EF7F8C5D-E0F1-4533-AC8C-6FC7AFC4FC19}" sibTransId="{F81394D9-6D5F-44A0-AE43-7686EACBD560}"/>
    <dgm:cxn modelId="{D0DBF76B-514F-4408-A7AF-325560B07731}" type="presOf" srcId="{A136B1F4-CA3B-4675-9624-BACF528FADAE}" destId="{1D23CD3C-AC8E-4633-9130-B7A21B9FDB93}" srcOrd="0" destOrd="0" presId="urn:microsoft.com/office/officeart/2005/8/layout/vList2"/>
    <dgm:cxn modelId="{37A1ED74-8D37-4206-8E9F-E1F20F82AE79}" type="presOf" srcId="{516FB4FF-FE88-4DDE-BA4D-5056039480CA}" destId="{A9E3498F-9029-4A61-A537-9D5D9C59E75C}" srcOrd="0" destOrd="0" presId="urn:microsoft.com/office/officeart/2005/8/layout/vList2"/>
    <dgm:cxn modelId="{6478B18E-A3FD-4118-B3C5-2376527CEAE8}" type="presOf" srcId="{A0DE8061-D348-45E9-B63C-8E52573E7DAB}" destId="{57650400-1437-46DE-BD8B-A25773A3B35B}" srcOrd="0" destOrd="0" presId="urn:microsoft.com/office/officeart/2005/8/layout/vList2"/>
    <dgm:cxn modelId="{E4EE569C-25C9-46B1-9718-6F99C1FDC4E0}" type="presOf" srcId="{B0E50110-DCA0-4312-B5E8-5E370F065383}" destId="{1400CC57-BF9D-4C3D-9992-EAB4A3A052B9}" srcOrd="0" destOrd="0" presId="urn:microsoft.com/office/officeart/2005/8/layout/vList2"/>
    <dgm:cxn modelId="{52A020AD-9814-40AF-9965-67AC7E7342B5}" srcId="{B0E50110-DCA0-4312-B5E8-5E370F065383}" destId="{A0DE8061-D348-45E9-B63C-8E52573E7DAB}" srcOrd="0" destOrd="0" parTransId="{95924AEF-FC8A-4405-8AB2-99F0E4B8E36C}" sibTransId="{09673375-0FBE-424B-B56A-2AE5B74A5114}"/>
    <dgm:cxn modelId="{BDD1DAFF-896C-4375-A060-13DF4D25F4DE}" srcId="{B0E50110-DCA0-4312-B5E8-5E370F065383}" destId="{9FB0F2CA-A20E-4245-8F50-363B2A78E0D1}" srcOrd="3" destOrd="0" parTransId="{955F6EDD-1D7B-4963-B8C4-036FF9C823EA}" sibTransId="{CD9F4F5C-A3DA-40B2-A411-0804167D4C73}"/>
    <dgm:cxn modelId="{3ED088D7-3B6B-4362-8584-9E6EE48E3205}" type="presParOf" srcId="{1400CC57-BF9D-4C3D-9992-EAB4A3A052B9}" destId="{57650400-1437-46DE-BD8B-A25773A3B35B}" srcOrd="0" destOrd="0" presId="urn:microsoft.com/office/officeart/2005/8/layout/vList2"/>
    <dgm:cxn modelId="{00C0E3BE-FBC3-48CD-9A3A-F3CB9D6CA3AF}" type="presParOf" srcId="{1400CC57-BF9D-4C3D-9992-EAB4A3A052B9}" destId="{9D498D63-43EB-4C13-A4FF-C8849B95E248}" srcOrd="1" destOrd="0" presId="urn:microsoft.com/office/officeart/2005/8/layout/vList2"/>
    <dgm:cxn modelId="{E07DE9F0-B4A4-4D0F-83B3-0A731D5620AC}" type="presParOf" srcId="{1400CC57-BF9D-4C3D-9992-EAB4A3A052B9}" destId="{A9E3498F-9029-4A61-A537-9D5D9C59E75C}" srcOrd="2" destOrd="0" presId="urn:microsoft.com/office/officeart/2005/8/layout/vList2"/>
    <dgm:cxn modelId="{0F28DBFA-EFED-4FAF-A7C5-07F351B25CCB}" type="presParOf" srcId="{1400CC57-BF9D-4C3D-9992-EAB4A3A052B9}" destId="{1EFFCBE6-0308-4E57-B94A-E94F7B834021}" srcOrd="3" destOrd="0" presId="urn:microsoft.com/office/officeart/2005/8/layout/vList2"/>
    <dgm:cxn modelId="{8B113924-B344-4224-A9F3-C036A08A643F}" type="presParOf" srcId="{1400CC57-BF9D-4C3D-9992-EAB4A3A052B9}" destId="{1D23CD3C-AC8E-4633-9130-B7A21B9FDB93}" srcOrd="4" destOrd="0" presId="urn:microsoft.com/office/officeart/2005/8/layout/vList2"/>
    <dgm:cxn modelId="{E0E49F5F-A92D-41A0-A1F2-73460FD734A9}" type="presParOf" srcId="{1400CC57-BF9D-4C3D-9992-EAB4A3A052B9}" destId="{DAFB9C34-726F-4E4F-B2A9-7A003319831E}" srcOrd="5" destOrd="0" presId="urn:microsoft.com/office/officeart/2005/8/layout/vList2"/>
    <dgm:cxn modelId="{BD9ED258-9D7A-4BE9-A7BF-0A123D1AD334}" type="presParOf" srcId="{1400CC57-BF9D-4C3D-9992-EAB4A3A052B9}" destId="{CF7CBB90-3DB5-46C1-96E1-BD851D7F13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A87B08-57EB-4DCE-AC82-4CE9CCBA1B4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64B3978-714A-4C5E-A8ED-DF2AF6C91DFE}">
      <dgm:prSet/>
      <dgm:spPr/>
      <dgm:t>
        <a:bodyPr/>
        <a:lstStyle/>
        <a:p>
          <a:r>
            <a:rPr lang="en-US"/>
            <a:t>1. Open the Start menu and search for 'Anaconda Navigator'.</a:t>
          </a:r>
        </a:p>
      </dgm:t>
    </dgm:pt>
    <dgm:pt modelId="{1CE64D77-0DCC-4936-8F37-6E2BD78CF6FA}" type="parTrans" cxnId="{9BA95E22-F739-4012-A646-51DB135F0245}">
      <dgm:prSet/>
      <dgm:spPr/>
      <dgm:t>
        <a:bodyPr/>
        <a:lstStyle/>
        <a:p>
          <a:endParaRPr lang="en-US"/>
        </a:p>
      </dgm:t>
    </dgm:pt>
    <dgm:pt modelId="{7999D281-D633-43F4-9540-987169A35472}" type="sibTrans" cxnId="{9BA95E22-F739-4012-A646-51DB135F0245}">
      <dgm:prSet/>
      <dgm:spPr/>
      <dgm:t>
        <a:bodyPr/>
        <a:lstStyle/>
        <a:p>
          <a:endParaRPr lang="en-US"/>
        </a:p>
      </dgm:t>
    </dgm:pt>
    <dgm:pt modelId="{B935959C-AE05-4D6D-B8B2-4745AD1F5EFB}">
      <dgm:prSet/>
      <dgm:spPr/>
      <dgm:t>
        <a:bodyPr/>
        <a:lstStyle/>
        <a:p>
          <a:r>
            <a:rPr lang="en-US"/>
            <a:t>2. Click on 'Anaconda Navigator' to launch the application.</a:t>
          </a:r>
        </a:p>
      </dgm:t>
    </dgm:pt>
    <dgm:pt modelId="{FDA49CD3-428F-40EC-BD0C-698DF773E854}" type="parTrans" cxnId="{AB4B547D-AD7F-4101-9E56-17E3385C8D7D}">
      <dgm:prSet/>
      <dgm:spPr/>
      <dgm:t>
        <a:bodyPr/>
        <a:lstStyle/>
        <a:p>
          <a:endParaRPr lang="en-US"/>
        </a:p>
      </dgm:t>
    </dgm:pt>
    <dgm:pt modelId="{56992F7E-9DD6-493F-9262-231E2AF5685F}" type="sibTrans" cxnId="{AB4B547D-AD7F-4101-9E56-17E3385C8D7D}">
      <dgm:prSet/>
      <dgm:spPr/>
      <dgm:t>
        <a:bodyPr/>
        <a:lstStyle/>
        <a:p>
          <a:endParaRPr lang="en-US"/>
        </a:p>
      </dgm:t>
    </dgm:pt>
    <dgm:pt modelId="{4CC48C8A-8F48-4784-9929-676C61CB35EE}">
      <dgm:prSet/>
      <dgm:spPr/>
      <dgm:t>
        <a:bodyPr/>
        <a:lstStyle/>
        <a:p>
          <a:r>
            <a:rPr lang="en-US"/>
            <a:t>3. If Anaconda Navigator opens successfully, the installation was successful!</a:t>
          </a:r>
        </a:p>
      </dgm:t>
    </dgm:pt>
    <dgm:pt modelId="{88B8FDDF-CD88-4A19-A56A-95CDF69C3A9C}" type="parTrans" cxnId="{094D6D3D-D1F9-496C-8D7D-093AD58A5214}">
      <dgm:prSet/>
      <dgm:spPr/>
      <dgm:t>
        <a:bodyPr/>
        <a:lstStyle/>
        <a:p>
          <a:endParaRPr lang="en-US"/>
        </a:p>
      </dgm:t>
    </dgm:pt>
    <dgm:pt modelId="{5CAF3796-2CDF-40B8-A2A3-A66BA431FF9E}" type="sibTrans" cxnId="{094D6D3D-D1F9-496C-8D7D-093AD58A5214}">
      <dgm:prSet/>
      <dgm:spPr/>
      <dgm:t>
        <a:bodyPr/>
        <a:lstStyle/>
        <a:p>
          <a:endParaRPr lang="en-US"/>
        </a:p>
      </dgm:t>
    </dgm:pt>
    <dgm:pt modelId="{C0CAAC6B-843A-440F-9CF0-4A95E52F3BB2}">
      <dgm:prSet/>
      <dgm:spPr/>
      <dgm:t>
        <a:bodyPr/>
        <a:lstStyle/>
        <a:p>
          <a:r>
            <a:rPr lang="en-US"/>
            <a:t>4. You can now start using Anaconda to manage Python environments and install packages for data science and machine learning.</a:t>
          </a:r>
        </a:p>
      </dgm:t>
    </dgm:pt>
    <dgm:pt modelId="{78BD03BB-C1B8-4A55-99C7-B8E080D2329B}" type="parTrans" cxnId="{917C3EBA-3052-496C-8875-EC8B74B8724C}">
      <dgm:prSet/>
      <dgm:spPr/>
      <dgm:t>
        <a:bodyPr/>
        <a:lstStyle/>
        <a:p>
          <a:endParaRPr lang="en-US"/>
        </a:p>
      </dgm:t>
    </dgm:pt>
    <dgm:pt modelId="{41CEDE8F-6717-42E3-BE16-E2125CE9C188}" type="sibTrans" cxnId="{917C3EBA-3052-496C-8875-EC8B74B8724C}">
      <dgm:prSet/>
      <dgm:spPr/>
      <dgm:t>
        <a:bodyPr/>
        <a:lstStyle/>
        <a:p>
          <a:endParaRPr lang="en-US"/>
        </a:p>
      </dgm:t>
    </dgm:pt>
    <dgm:pt modelId="{35CA820B-8F81-4203-9F3F-1ED607DE3681}" type="pres">
      <dgm:prSet presAssocID="{7BA87B08-57EB-4DCE-AC82-4CE9CCBA1B46}" presName="linear" presStyleCnt="0">
        <dgm:presLayoutVars>
          <dgm:animLvl val="lvl"/>
          <dgm:resizeHandles val="exact"/>
        </dgm:presLayoutVars>
      </dgm:prSet>
      <dgm:spPr/>
    </dgm:pt>
    <dgm:pt modelId="{71D515DA-FE85-426B-838D-171BA26A49C2}" type="pres">
      <dgm:prSet presAssocID="{F64B3978-714A-4C5E-A8ED-DF2AF6C91D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8DF01F-B509-4032-B568-416F08964DC0}" type="pres">
      <dgm:prSet presAssocID="{7999D281-D633-43F4-9540-987169A35472}" presName="spacer" presStyleCnt="0"/>
      <dgm:spPr/>
    </dgm:pt>
    <dgm:pt modelId="{C61FC1D8-F6AD-43AB-86DD-EF420872F88C}" type="pres">
      <dgm:prSet presAssocID="{B935959C-AE05-4D6D-B8B2-4745AD1F5EF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D18954-B900-43DE-B0BD-93443C9525C1}" type="pres">
      <dgm:prSet presAssocID="{56992F7E-9DD6-493F-9262-231E2AF5685F}" presName="spacer" presStyleCnt="0"/>
      <dgm:spPr/>
    </dgm:pt>
    <dgm:pt modelId="{94A3F5F9-9741-47F3-9343-383F114297CA}" type="pres">
      <dgm:prSet presAssocID="{4CC48C8A-8F48-4784-9929-676C61CB35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8D42BC3-39F5-4EA5-8775-465E2D8C45C1}" type="pres">
      <dgm:prSet presAssocID="{5CAF3796-2CDF-40B8-A2A3-A66BA431FF9E}" presName="spacer" presStyleCnt="0"/>
      <dgm:spPr/>
    </dgm:pt>
    <dgm:pt modelId="{0245FC70-73ED-4602-B5D7-C83907CAE5FC}" type="pres">
      <dgm:prSet presAssocID="{C0CAAC6B-843A-440F-9CF0-4A95E52F3B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BA95E22-F739-4012-A646-51DB135F0245}" srcId="{7BA87B08-57EB-4DCE-AC82-4CE9CCBA1B46}" destId="{F64B3978-714A-4C5E-A8ED-DF2AF6C91DFE}" srcOrd="0" destOrd="0" parTransId="{1CE64D77-0DCC-4936-8F37-6E2BD78CF6FA}" sibTransId="{7999D281-D633-43F4-9540-987169A35472}"/>
    <dgm:cxn modelId="{52E8F431-2E88-443E-A300-C129FF7CD088}" type="presOf" srcId="{C0CAAC6B-843A-440F-9CF0-4A95E52F3BB2}" destId="{0245FC70-73ED-4602-B5D7-C83907CAE5FC}" srcOrd="0" destOrd="0" presId="urn:microsoft.com/office/officeart/2005/8/layout/vList2"/>
    <dgm:cxn modelId="{94A7D332-1C3E-428C-B9AF-D465A5D86D13}" type="presOf" srcId="{7BA87B08-57EB-4DCE-AC82-4CE9CCBA1B46}" destId="{35CA820B-8F81-4203-9F3F-1ED607DE3681}" srcOrd="0" destOrd="0" presId="urn:microsoft.com/office/officeart/2005/8/layout/vList2"/>
    <dgm:cxn modelId="{AD9E5B38-49FE-4CD6-924C-154B39BD2856}" type="presOf" srcId="{4CC48C8A-8F48-4784-9929-676C61CB35EE}" destId="{94A3F5F9-9741-47F3-9343-383F114297CA}" srcOrd="0" destOrd="0" presId="urn:microsoft.com/office/officeart/2005/8/layout/vList2"/>
    <dgm:cxn modelId="{094D6D3D-D1F9-496C-8D7D-093AD58A5214}" srcId="{7BA87B08-57EB-4DCE-AC82-4CE9CCBA1B46}" destId="{4CC48C8A-8F48-4784-9929-676C61CB35EE}" srcOrd="2" destOrd="0" parTransId="{88B8FDDF-CD88-4A19-A56A-95CDF69C3A9C}" sibTransId="{5CAF3796-2CDF-40B8-A2A3-A66BA431FF9E}"/>
    <dgm:cxn modelId="{A1FCFE7B-8FE3-4DAD-A07C-0F76CB7478FB}" type="presOf" srcId="{B935959C-AE05-4D6D-B8B2-4745AD1F5EFB}" destId="{C61FC1D8-F6AD-43AB-86DD-EF420872F88C}" srcOrd="0" destOrd="0" presId="urn:microsoft.com/office/officeart/2005/8/layout/vList2"/>
    <dgm:cxn modelId="{AB4B547D-AD7F-4101-9E56-17E3385C8D7D}" srcId="{7BA87B08-57EB-4DCE-AC82-4CE9CCBA1B46}" destId="{B935959C-AE05-4D6D-B8B2-4745AD1F5EFB}" srcOrd="1" destOrd="0" parTransId="{FDA49CD3-428F-40EC-BD0C-698DF773E854}" sibTransId="{56992F7E-9DD6-493F-9262-231E2AF5685F}"/>
    <dgm:cxn modelId="{90AB31AC-65A6-47C6-B4CE-BE8A072BF531}" type="presOf" srcId="{F64B3978-714A-4C5E-A8ED-DF2AF6C91DFE}" destId="{71D515DA-FE85-426B-838D-171BA26A49C2}" srcOrd="0" destOrd="0" presId="urn:microsoft.com/office/officeart/2005/8/layout/vList2"/>
    <dgm:cxn modelId="{917C3EBA-3052-496C-8875-EC8B74B8724C}" srcId="{7BA87B08-57EB-4DCE-AC82-4CE9CCBA1B46}" destId="{C0CAAC6B-843A-440F-9CF0-4A95E52F3BB2}" srcOrd="3" destOrd="0" parTransId="{78BD03BB-C1B8-4A55-99C7-B8E080D2329B}" sibTransId="{41CEDE8F-6717-42E3-BE16-E2125CE9C188}"/>
    <dgm:cxn modelId="{9B62FEF1-6F70-42A2-A2E5-A9135F8F4330}" type="presParOf" srcId="{35CA820B-8F81-4203-9F3F-1ED607DE3681}" destId="{71D515DA-FE85-426B-838D-171BA26A49C2}" srcOrd="0" destOrd="0" presId="urn:microsoft.com/office/officeart/2005/8/layout/vList2"/>
    <dgm:cxn modelId="{12B5E802-0A82-44AB-A253-EBB9826ECF5F}" type="presParOf" srcId="{35CA820B-8F81-4203-9F3F-1ED607DE3681}" destId="{348DF01F-B509-4032-B568-416F08964DC0}" srcOrd="1" destOrd="0" presId="urn:microsoft.com/office/officeart/2005/8/layout/vList2"/>
    <dgm:cxn modelId="{5D3FC0FC-B8DF-40DA-8293-DE9F19FDABD1}" type="presParOf" srcId="{35CA820B-8F81-4203-9F3F-1ED607DE3681}" destId="{C61FC1D8-F6AD-43AB-86DD-EF420872F88C}" srcOrd="2" destOrd="0" presId="urn:microsoft.com/office/officeart/2005/8/layout/vList2"/>
    <dgm:cxn modelId="{4C66C806-0D38-4EE3-BCC0-ABA04B252F08}" type="presParOf" srcId="{35CA820B-8F81-4203-9F3F-1ED607DE3681}" destId="{96D18954-B900-43DE-B0BD-93443C9525C1}" srcOrd="3" destOrd="0" presId="urn:microsoft.com/office/officeart/2005/8/layout/vList2"/>
    <dgm:cxn modelId="{8246000C-DF34-406A-A998-30C02270E21A}" type="presParOf" srcId="{35CA820B-8F81-4203-9F3F-1ED607DE3681}" destId="{94A3F5F9-9741-47F3-9343-383F114297CA}" srcOrd="4" destOrd="0" presId="urn:microsoft.com/office/officeart/2005/8/layout/vList2"/>
    <dgm:cxn modelId="{3B8762EF-0092-43DA-9961-0DA23152D007}" type="presParOf" srcId="{35CA820B-8F81-4203-9F3F-1ED607DE3681}" destId="{18D42BC3-39F5-4EA5-8775-465E2D8C45C1}" srcOrd="5" destOrd="0" presId="urn:microsoft.com/office/officeart/2005/8/layout/vList2"/>
    <dgm:cxn modelId="{C6905449-8617-42AC-99F8-CE95A0A5EE3C}" type="presParOf" srcId="{35CA820B-8F81-4203-9F3F-1ED607DE3681}" destId="{0245FC70-73ED-4602-B5D7-C83907CAE5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66AD2-4347-4573-9439-A92E80E9069B}">
      <dsp:nvSpPr>
        <dsp:cNvPr id="0" name=""/>
        <dsp:cNvSpPr/>
      </dsp:nvSpPr>
      <dsp:spPr>
        <a:xfrm>
          <a:off x="0" y="3990694"/>
          <a:ext cx="1031189" cy="1309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338" tIns="213360" rIns="73338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Click on</a:t>
          </a:r>
        </a:p>
      </dsp:txBody>
      <dsp:txXfrm>
        <a:off x="0" y="3990694"/>
        <a:ext cx="1031189" cy="1309835"/>
      </dsp:txXfrm>
    </dsp:sp>
    <dsp:sp modelId="{A955E413-ADA0-45BA-A96C-F7BCF4F864BB}">
      <dsp:nvSpPr>
        <dsp:cNvPr id="0" name=""/>
        <dsp:cNvSpPr/>
      </dsp:nvSpPr>
      <dsp:spPr>
        <a:xfrm>
          <a:off x="1031189" y="3990694"/>
          <a:ext cx="3093568" cy="13098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52" tIns="177800" rIns="62752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Click on the Windows icon to download the Anaconda installer for Windows.</a:t>
          </a:r>
        </a:p>
      </dsp:txBody>
      <dsp:txXfrm>
        <a:off x="1031189" y="3990694"/>
        <a:ext cx="3093568" cy="1309835"/>
      </dsp:txXfrm>
    </dsp:sp>
    <dsp:sp modelId="{FBC6252F-2503-4873-9325-CB9C7D1B99C0}">
      <dsp:nvSpPr>
        <dsp:cNvPr id="0" name=""/>
        <dsp:cNvSpPr/>
      </dsp:nvSpPr>
      <dsp:spPr>
        <a:xfrm rot="10800000">
          <a:off x="0" y="1995815"/>
          <a:ext cx="1031189" cy="201452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338" tIns="213360" rIns="73338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Scroll down</a:t>
          </a:r>
        </a:p>
      </dsp:txBody>
      <dsp:txXfrm rot="-10800000">
        <a:off x="0" y="1995815"/>
        <a:ext cx="1031189" cy="1309442"/>
      </dsp:txXfrm>
    </dsp:sp>
    <dsp:sp modelId="{DCBBA48E-2C89-48BF-AC1D-8BDD12F531B2}">
      <dsp:nvSpPr>
        <dsp:cNvPr id="0" name=""/>
        <dsp:cNvSpPr/>
      </dsp:nvSpPr>
      <dsp:spPr>
        <a:xfrm>
          <a:off x="1031189" y="1995815"/>
          <a:ext cx="3093568" cy="13094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52" tIns="177800" rIns="62752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Scroll down to the 'Anaconda Individual Edition' section.</a:t>
          </a:r>
        </a:p>
      </dsp:txBody>
      <dsp:txXfrm>
        <a:off x="1031189" y="1995815"/>
        <a:ext cx="3093568" cy="1309442"/>
      </dsp:txXfrm>
    </dsp:sp>
    <dsp:sp modelId="{411E6BA5-D0C1-4C21-9DB6-0245D28D9EA0}">
      <dsp:nvSpPr>
        <dsp:cNvPr id="0" name=""/>
        <dsp:cNvSpPr/>
      </dsp:nvSpPr>
      <dsp:spPr>
        <a:xfrm rot="10800000">
          <a:off x="0" y="937"/>
          <a:ext cx="1031189" cy="201452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338" tIns="213360" rIns="73338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Open</a:t>
          </a:r>
        </a:p>
      </dsp:txBody>
      <dsp:txXfrm rot="-10800000">
        <a:off x="0" y="937"/>
        <a:ext cx="1031189" cy="1309442"/>
      </dsp:txXfrm>
    </dsp:sp>
    <dsp:sp modelId="{694FCAED-AE68-4ACA-835A-4A5BBF45FC65}">
      <dsp:nvSpPr>
        <dsp:cNvPr id="0" name=""/>
        <dsp:cNvSpPr/>
      </dsp:nvSpPr>
      <dsp:spPr>
        <a:xfrm>
          <a:off x="1031189" y="937"/>
          <a:ext cx="3093568" cy="13094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52" tIns="177800" rIns="62752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Open your web browser and go to https://www.anaconda.com/download/.</a:t>
          </a:r>
        </a:p>
      </dsp:txBody>
      <dsp:txXfrm>
        <a:off x="1031189" y="937"/>
        <a:ext cx="3093568" cy="13094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033BC-1E0C-4830-80AF-366F8D429637}">
      <dsp:nvSpPr>
        <dsp:cNvPr id="0" name=""/>
        <dsp:cNvSpPr/>
      </dsp:nvSpPr>
      <dsp:spPr>
        <a:xfrm>
          <a:off x="0" y="3844668"/>
          <a:ext cx="2628900" cy="5046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Click</a:t>
          </a:r>
        </a:p>
      </dsp:txBody>
      <dsp:txXfrm>
        <a:off x="0" y="3844668"/>
        <a:ext cx="2628900" cy="504610"/>
      </dsp:txXfrm>
    </dsp:sp>
    <dsp:sp modelId="{99AE7213-A8D4-4DE1-9325-DFCF1042B163}">
      <dsp:nvSpPr>
        <dsp:cNvPr id="0" name=""/>
        <dsp:cNvSpPr/>
      </dsp:nvSpPr>
      <dsp:spPr>
        <a:xfrm>
          <a:off x="2628900" y="3844668"/>
          <a:ext cx="7886700" cy="5046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Click the 'Install' button to begin the installation.</a:t>
          </a:r>
        </a:p>
      </dsp:txBody>
      <dsp:txXfrm>
        <a:off x="2628900" y="3844668"/>
        <a:ext cx="7886700" cy="504610"/>
      </dsp:txXfrm>
    </dsp:sp>
    <dsp:sp modelId="{4434CCF9-6DE1-46A2-A60F-419B315D90FA}">
      <dsp:nvSpPr>
        <dsp:cNvPr id="0" name=""/>
        <dsp:cNvSpPr/>
      </dsp:nvSpPr>
      <dsp:spPr>
        <a:xfrm rot="10800000">
          <a:off x="0" y="3076146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</a:t>
          </a:r>
        </a:p>
      </dsp:txBody>
      <dsp:txXfrm rot="-10800000">
        <a:off x="0" y="3076146"/>
        <a:ext cx="2628900" cy="504459"/>
      </dsp:txXfrm>
    </dsp:sp>
    <dsp:sp modelId="{F5525F9D-6E06-4EFA-A93D-EB1F6E1E4BD1}">
      <dsp:nvSpPr>
        <dsp:cNvPr id="0" name=""/>
        <dsp:cNvSpPr/>
      </dsp:nvSpPr>
      <dsp:spPr>
        <a:xfrm>
          <a:off x="2628900" y="3076146"/>
          <a:ext cx="7886700" cy="5044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Check the box 'Add Anaconda to my PATH environment variable' to make Anaconda accessible from the Command Prompt.</a:t>
          </a:r>
        </a:p>
      </dsp:txBody>
      <dsp:txXfrm>
        <a:off x="2628900" y="3076146"/>
        <a:ext cx="7886700" cy="504459"/>
      </dsp:txXfrm>
    </dsp:sp>
    <dsp:sp modelId="{9193B556-B670-4B58-9689-B27CF15F92E4}">
      <dsp:nvSpPr>
        <dsp:cNvPr id="0" name=""/>
        <dsp:cNvSpPr/>
      </dsp:nvSpPr>
      <dsp:spPr>
        <a:xfrm rot="10800000">
          <a:off x="0" y="2307624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Choose</a:t>
          </a:r>
        </a:p>
      </dsp:txBody>
      <dsp:txXfrm rot="-10800000">
        <a:off x="0" y="2307624"/>
        <a:ext cx="2628900" cy="504459"/>
      </dsp:txXfrm>
    </dsp:sp>
    <dsp:sp modelId="{79541FF0-6013-4252-9C8F-799AEFA2C537}">
      <dsp:nvSpPr>
        <dsp:cNvPr id="0" name=""/>
        <dsp:cNvSpPr/>
      </dsp:nvSpPr>
      <dsp:spPr>
        <a:xfrm>
          <a:off x="2628900" y="2307624"/>
          <a:ext cx="7886700" cy="50445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Choose the installation directory (the default location is recommended).</a:t>
          </a:r>
        </a:p>
      </dsp:txBody>
      <dsp:txXfrm>
        <a:off x="2628900" y="2307624"/>
        <a:ext cx="7886700" cy="504459"/>
      </dsp:txXfrm>
    </dsp:sp>
    <dsp:sp modelId="{E79E672F-7FC2-4955-9515-78D938842F49}">
      <dsp:nvSpPr>
        <dsp:cNvPr id="0" name=""/>
        <dsp:cNvSpPr/>
      </dsp:nvSpPr>
      <dsp:spPr>
        <a:xfrm rot="10800000">
          <a:off x="0" y="1539102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Select</a:t>
          </a:r>
        </a:p>
      </dsp:txBody>
      <dsp:txXfrm rot="-10800000">
        <a:off x="0" y="1539102"/>
        <a:ext cx="2628900" cy="504459"/>
      </dsp:txXfrm>
    </dsp:sp>
    <dsp:sp modelId="{3074A556-E10E-4EE1-99B1-C0AD9562249E}">
      <dsp:nvSpPr>
        <dsp:cNvPr id="0" name=""/>
        <dsp:cNvSpPr/>
      </dsp:nvSpPr>
      <dsp:spPr>
        <a:xfrm>
          <a:off x="2628900" y="1539102"/>
          <a:ext cx="7886700" cy="5044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'Install for: Just Me' unless you want Anaconda to be available for all users on the PC.</a:t>
          </a:r>
        </a:p>
      </dsp:txBody>
      <dsp:txXfrm>
        <a:off x="2628900" y="1539102"/>
        <a:ext cx="7886700" cy="504459"/>
      </dsp:txXfrm>
    </dsp:sp>
    <dsp:sp modelId="{FDBD2DB6-C8B6-4987-8DA1-2B3E442CA244}">
      <dsp:nvSpPr>
        <dsp:cNvPr id="0" name=""/>
        <dsp:cNvSpPr/>
      </dsp:nvSpPr>
      <dsp:spPr>
        <a:xfrm rot="10800000">
          <a:off x="0" y="770580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Click</a:t>
          </a:r>
        </a:p>
      </dsp:txBody>
      <dsp:txXfrm rot="-10800000">
        <a:off x="0" y="770580"/>
        <a:ext cx="2628900" cy="504459"/>
      </dsp:txXfrm>
    </dsp:sp>
    <dsp:sp modelId="{9C88958F-92DD-476C-AA46-FB173F719924}">
      <dsp:nvSpPr>
        <dsp:cNvPr id="0" name=""/>
        <dsp:cNvSpPr/>
      </dsp:nvSpPr>
      <dsp:spPr>
        <a:xfrm>
          <a:off x="2628900" y="770580"/>
          <a:ext cx="7886700" cy="504459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 prompted, click 'Yes' to allow the installer to make changes to your system.</a:t>
          </a:r>
        </a:p>
      </dsp:txBody>
      <dsp:txXfrm>
        <a:off x="2628900" y="770580"/>
        <a:ext cx="7886700" cy="504459"/>
      </dsp:txXfrm>
    </dsp:sp>
    <dsp:sp modelId="{DE5F74BF-0877-40A9-9EA8-9EBD966AB831}">
      <dsp:nvSpPr>
        <dsp:cNvPr id="0" name=""/>
        <dsp:cNvSpPr/>
      </dsp:nvSpPr>
      <dsp:spPr>
        <a:xfrm rot="10800000">
          <a:off x="0" y="2058"/>
          <a:ext cx="2628900" cy="77609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20904" rIns="186967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Locate</a:t>
          </a:r>
        </a:p>
      </dsp:txBody>
      <dsp:txXfrm rot="-10800000">
        <a:off x="0" y="2058"/>
        <a:ext cx="2628900" cy="504459"/>
      </dsp:txXfrm>
    </dsp:sp>
    <dsp:sp modelId="{4AB3F4C4-14FE-4091-BE62-D1FB32CA411F}">
      <dsp:nvSpPr>
        <dsp:cNvPr id="0" name=""/>
        <dsp:cNvSpPr/>
      </dsp:nvSpPr>
      <dsp:spPr>
        <a:xfrm>
          <a:off x="2628900" y="2058"/>
          <a:ext cx="7886700" cy="5044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9980" tIns="139700" rIns="159980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Locate the downloaded installer (usually in your 'Downloads' folder) and double-click it.</a:t>
          </a:r>
        </a:p>
      </dsp:txBody>
      <dsp:txXfrm>
        <a:off x="2628900" y="2058"/>
        <a:ext cx="7886700" cy="504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50400-1437-46DE-BD8B-A25773A3B35B}">
      <dsp:nvSpPr>
        <dsp:cNvPr id="0" name=""/>
        <dsp:cNvSpPr/>
      </dsp:nvSpPr>
      <dsp:spPr>
        <a:xfrm>
          <a:off x="0" y="5843"/>
          <a:ext cx="6245265" cy="13425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Wait for the installation to complete (this may take a few minutes).</a:t>
          </a:r>
        </a:p>
      </dsp:txBody>
      <dsp:txXfrm>
        <a:off x="65539" y="71382"/>
        <a:ext cx="6114187" cy="1211496"/>
      </dsp:txXfrm>
    </dsp:sp>
    <dsp:sp modelId="{A9E3498F-9029-4A61-A537-9D5D9C59E75C}">
      <dsp:nvSpPr>
        <dsp:cNvPr id="0" name=""/>
        <dsp:cNvSpPr/>
      </dsp:nvSpPr>
      <dsp:spPr>
        <a:xfrm>
          <a:off x="0" y="1417538"/>
          <a:ext cx="6245265" cy="134257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Once the installation is finished, click the 'Next' button.</a:t>
          </a:r>
        </a:p>
      </dsp:txBody>
      <dsp:txXfrm>
        <a:off x="65539" y="1483077"/>
        <a:ext cx="6114187" cy="1211496"/>
      </dsp:txXfrm>
    </dsp:sp>
    <dsp:sp modelId="{1D23CD3C-AC8E-4633-9130-B7A21B9FDB93}">
      <dsp:nvSpPr>
        <dsp:cNvPr id="0" name=""/>
        <dsp:cNvSpPr/>
      </dsp:nvSpPr>
      <dsp:spPr>
        <a:xfrm>
          <a:off x="0" y="2829233"/>
          <a:ext cx="6245265" cy="134257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On the 'Register Anaconda as the system Python 3.7' screen, it's recommended to leave the box checked.</a:t>
          </a:r>
        </a:p>
      </dsp:txBody>
      <dsp:txXfrm>
        <a:off x="65539" y="2894772"/>
        <a:ext cx="6114187" cy="1211496"/>
      </dsp:txXfrm>
    </dsp:sp>
    <dsp:sp modelId="{CF7CBB90-3DB5-46C1-96E1-BD851D7F1310}">
      <dsp:nvSpPr>
        <dsp:cNvPr id="0" name=""/>
        <dsp:cNvSpPr/>
      </dsp:nvSpPr>
      <dsp:spPr>
        <a:xfrm>
          <a:off x="0" y="4240928"/>
          <a:ext cx="6245265" cy="13425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Click the 'Finish' button to complete the installation.</a:t>
          </a:r>
        </a:p>
      </dsp:txBody>
      <dsp:txXfrm>
        <a:off x="65539" y="4306467"/>
        <a:ext cx="6114187" cy="12114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515DA-FE85-426B-838D-171BA26A49C2}">
      <dsp:nvSpPr>
        <dsp:cNvPr id="0" name=""/>
        <dsp:cNvSpPr/>
      </dsp:nvSpPr>
      <dsp:spPr>
        <a:xfrm>
          <a:off x="0" y="5843"/>
          <a:ext cx="6245265" cy="13425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Open the Start menu and search for 'Anaconda Navigator'.</a:t>
          </a:r>
        </a:p>
      </dsp:txBody>
      <dsp:txXfrm>
        <a:off x="65539" y="71382"/>
        <a:ext cx="6114187" cy="1211496"/>
      </dsp:txXfrm>
    </dsp:sp>
    <dsp:sp modelId="{C61FC1D8-F6AD-43AB-86DD-EF420872F88C}">
      <dsp:nvSpPr>
        <dsp:cNvPr id="0" name=""/>
        <dsp:cNvSpPr/>
      </dsp:nvSpPr>
      <dsp:spPr>
        <a:xfrm>
          <a:off x="0" y="1417538"/>
          <a:ext cx="6245265" cy="134257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Click on 'Anaconda Navigator' to launch the application.</a:t>
          </a:r>
        </a:p>
      </dsp:txBody>
      <dsp:txXfrm>
        <a:off x="65539" y="1483077"/>
        <a:ext cx="6114187" cy="1211496"/>
      </dsp:txXfrm>
    </dsp:sp>
    <dsp:sp modelId="{94A3F5F9-9741-47F3-9343-383F114297CA}">
      <dsp:nvSpPr>
        <dsp:cNvPr id="0" name=""/>
        <dsp:cNvSpPr/>
      </dsp:nvSpPr>
      <dsp:spPr>
        <a:xfrm>
          <a:off x="0" y="2829233"/>
          <a:ext cx="6245265" cy="134257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If Anaconda Navigator opens successfully, the installation was successful!</a:t>
          </a:r>
        </a:p>
      </dsp:txBody>
      <dsp:txXfrm>
        <a:off x="65539" y="2894772"/>
        <a:ext cx="6114187" cy="1211496"/>
      </dsp:txXfrm>
    </dsp:sp>
    <dsp:sp modelId="{0245FC70-73ED-4602-B5D7-C83907CAE5FC}">
      <dsp:nvSpPr>
        <dsp:cNvPr id="0" name=""/>
        <dsp:cNvSpPr/>
      </dsp:nvSpPr>
      <dsp:spPr>
        <a:xfrm>
          <a:off x="0" y="4240928"/>
          <a:ext cx="6245265" cy="13425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You can now start using Anaconda to manage Python environments and install packages for data science and machine learning.</a:t>
          </a:r>
        </a:p>
      </dsp:txBody>
      <dsp:txXfrm>
        <a:off x="65539" y="4306467"/>
        <a:ext cx="6114187" cy="1211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3A1F-F243-E4C1-BC8B-89E47836B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E8975-86B0-E1D4-6ED4-10E9EC751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A698-8A56-2A4B-86BF-F4B6DF61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5F46-680D-49D9-91FC-DBD93D37AC01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F474E-5483-B933-4EB7-B7F890F6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B5F16-B447-72D0-960A-A017DFA3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B2C2-F69E-451B-ABC5-0ED55041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5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FC06-8708-59CA-7355-9EBBE29E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F5918-FFAA-E988-5AC1-2D665D0C2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D3DD-A85D-7568-540D-AE7F13B5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5F46-680D-49D9-91FC-DBD93D37AC01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12EE-F13E-C96C-A986-F7E751CB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66F12-CE4F-79E1-8470-A93CF479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B2C2-F69E-451B-ABC5-0ED55041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2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4D52B-F0C1-91AE-80BE-BDED88937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AEC2-7A29-A14B-86E2-ECEDAC201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616E-9234-7958-1C99-BA66A13DA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5F46-680D-49D9-91FC-DBD93D37AC01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9A79-DA38-FE98-0756-7306A9D5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4611F-0227-C68D-A856-AB122D4F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B2C2-F69E-451B-ABC5-0ED55041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0A99-C24A-80C1-7329-CD46450A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6694-5806-D841-0211-05A21450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7CD4-35E0-6ABA-3532-D5C75E36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5F46-680D-49D9-91FC-DBD93D37AC01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25587-9F3C-BA84-668B-1E14AE73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A2AF9-C89D-AA61-6ADE-972B4DF3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B2C2-F69E-451B-ABC5-0ED55041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7771-7710-CFDB-E130-36F81DB4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0E08-C70E-C695-E280-7CEBA06A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0E559-77E2-0783-2EC5-7A019E0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5F46-680D-49D9-91FC-DBD93D37AC01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7668-062C-7BDE-4780-1AE7A970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A1EB-63D3-1ED7-AD62-508F4E34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B2C2-F69E-451B-ABC5-0ED55041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2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D0C6-E180-A5C7-925E-BC64D0C6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387B-203D-A728-D2D4-C10F84F28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B2A0F-5A35-1315-E259-E9EE0AC9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36D93-BB3E-F564-9A60-0FCB83EB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5F46-680D-49D9-91FC-DBD93D37AC01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A16B3-8252-7441-9920-A9D4FFFB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5AB2D-3C1C-AC2C-8294-864E9281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B2C2-F69E-451B-ABC5-0ED55041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1F17-F07F-D4D3-3A49-4602154E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D9A7B-C2E8-D83E-B47D-31F2B4901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557AF-B7BD-60F2-7AD7-84D8C9ABE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95AB3-0177-0A6F-10E2-2D96A2F16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9924B-0167-CDC2-C1E8-A5457DA45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9E934-1426-D077-4AE0-B5594410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5F46-680D-49D9-91FC-DBD93D37AC01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579A9-C91D-BC9B-655F-02AD2B3A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56AC1-90FD-E259-BF3C-A1F1032F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B2C2-F69E-451B-ABC5-0ED55041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1FE6-DE73-5356-7DCB-0D35D148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23DB5-BB12-EFDD-E2C6-B9DBE16A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5F46-680D-49D9-91FC-DBD93D37AC01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6B8F6-6B75-3E8A-1043-5D6672A1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B937D-4D83-CCB7-31DB-9A710C98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B2C2-F69E-451B-ABC5-0ED55041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2AE9-8BFD-832F-3374-16E8A4C2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5F46-680D-49D9-91FC-DBD93D37AC01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D2042-7D2D-0788-583A-AFB153A1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B262F-F220-97A4-DEA8-7765087A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B2C2-F69E-451B-ABC5-0ED55041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97D7-2205-CF2C-EEBB-9EC02C14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E355-F430-025D-5274-8BD0305E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E2030-86A0-A35F-F583-1BB76E296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BC8A4-A3BE-1F2C-ABF0-810EDD3C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5F46-680D-49D9-91FC-DBD93D37AC01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FF236-2ACC-9E1A-6181-7C824275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8B66F-B129-DD61-B3B3-2C494245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B2C2-F69E-451B-ABC5-0ED55041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8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C560-4DC8-1093-C95E-57BEA276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F92E1-F29D-9E71-87D2-3700E6B01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150C5-7BE2-E38B-68A5-16FA3B2A9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9D0B9-22F4-6824-4725-D4527167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5F46-680D-49D9-91FC-DBD93D37AC01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166F4-84FF-3C61-8285-D4460C3B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095D1-26FF-3F12-EBF3-C4581B68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B2C2-F69E-451B-ABC5-0ED55041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2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6D768-8287-D1AC-ADE3-B74F5385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0F121-E558-DC0E-BC8B-C05461EE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49154-CD76-60E5-0A04-30DA6D02A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65F46-680D-49D9-91FC-DBD93D37AC01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F0EF-8832-BB84-7289-B3DF9BE68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37E5-B18A-D4FC-1DF0-DC7960353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B2C2-F69E-451B-ABC5-0ED55041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B7C5-A3FD-61DC-2E9F-2D2259F9D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1141711"/>
            <a:ext cx="3234466" cy="3474364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dirty="0">
                <a:latin typeface="Algerian" panose="04020705040A02060702" pitchFamily="82" charset="0"/>
              </a:rPr>
              <a:t>How to Install Anaconda on Windows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C1BFD-DF34-05D0-17F4-887D4D1E9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09474"/>
            <a:ext cx="3234467" cy="126329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latin typeface="Amasis MT Pro Black" panose="02040A04050005020304" pitchFamily="18" charset="0"/>
              </a:rPr>
              <a:t>Moussa Doumbia, Ph.D.</a:t>
            </a:r>
          </a:p>
          <a:p>
            <a:pPr algn="l"/>
            <a:r>
              <a:rPr lang="en-US" sz="1800" dirty="0">
                <a:latin typeface="Amasis MT Pro Black" panose="02040A04050005020304" pitchFamily="18" charset="0"/>
              </a:rPr>
              <a:t>5 February 2025</a:t>
            </a:r>
          </a:p>
          <a:p>
            <a:pPr algn="l"/>
            <a:r>
              <a:rPr lang="en-US" sz="1800" dirty="0">
                <a:latin typeface="Amasis MT Pro Black" panose="02040A04050005020304" pitchFamily="18" charset="0"/>
              </a:rPr>
              <a:t>VADSTI 4.0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green and white background with white dots&#10;&#10;Description automatically generated">
            <a:extLst>
              <a:ext uri="{FF2B5EF4-FFF2-40B4-BE49-F238E27FC236}">
                <a16:creationId xmlns:a16="http://schemas.microsoft.com/office/drawing/2014/main" id="{1463B2DB-08D0-F6A4-56C5-794E57949B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0" r="16667" b="1"/>
          <a:stretch/>
        </p:blipFill>
        <p:spPr>
          <a:xfrm>
            <a:off x="4615543" y="10"/>
            <a:ext cx="75764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5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4" descr="A collection of geometric shapes&#10;&#10;Description automatically generated">
            <a:extLst>
              <a:ext uri="{FF2B5EF4-FFF2-40B4-BE49-F238E27FC236}">
                <a16:creationId xmlns:a16="http://schemas.microsoft.com/office/drawing/2014/main" id="{C9CDA497-BAFE-08F2-780A-99965E6EEC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413" b="15915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83A907-A331-B8FC-3C21-595D2C76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08" y="-81730"/>
            <a:ext cx="5257801" cy="35331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lgerian" panose="04020705040A02060702" pitchFamily="82" charset="0"/>
              </a:rPr>
              <a:t>Step 1: Downloading Anaconda Installer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9" name="TextBox 2">
            <a:extLst>
              <a:ext uri="{FF2B5EF4-FFF2-40B4-BE49-F238E27FC236}">
                <a16:creationId xmlns:a16="http://schemas.microsoft.com/office/drawing/2014/main" id="{5F5809EA-BF6A-AA60-F024-5A41ED4E3075}"/>
              </a:ext>
            </a:extLst>
          </p:cNvPr>
          <p:cNvGraphicFramePr/>
          <p:nvPr/>
        </p:nvGraphicFramePr>
        <p:xfrm>
          <a:off x="7229042" y="698643"/>
          <a:ext cx="4124758" cy="530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356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2DABDA-E944-CC14-2174-4CFF0FAE2D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279" b="10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487DC-AA00-2ADB-C1C0-A9EC6467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Step 2: Installing Anaconda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A3E2F91-DB0A-F054-2367-320D3C333E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30127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262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E2F6B-4B9E-A223-D0CC-4CCB2376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7" y="1070800"/>
            <a:ext cx="4275435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kern="1200" dirty="0">
                <a:solidFill>
                  <a:schemeClr val="tx1"/>
                </a:solidFill>
                <a:latin typeface="Algerian" panose="04020705040A02060702" pitchFamily="82" charset="0"/>
              </a:rPr>
              <a:t>Step 3: Completing the Installation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A22961C-E519-B52C-0837-2B03D56993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24278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76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11930-163F-E3EA-203A-F4113395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70" y="1070800"/>
            <a:ext cx="4153412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Algerian" panose="04020705040A02060702" pitchFamily="82" charset="0"/>
              </a:rPr>
              <a:t>Step 4: Verify Anaconda Installation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CC4D523-A7D1-41F3-DC26-3C542343C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15942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5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310</Words>
  <Application>Microsoft Macintosh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Amasis MT Pro Black</vt:lpstr>
      <vt:lpstr>Arial</vt:lpstr>
      <vt:lpstr>Calibri</vt:lpstr>
      <vt:lpstr>Calibri Light</vt:lpstr>
      <vt:lpstr>Office Theme</vt:lpstr>
      <vt:lpstr>How to Install Anaconda on Windows</vt:lpstr>
      <vt:lpstr>Step 1: Downloading Anaconda Installer</vt:lpstr>
      <vt:lpstr>Step 2: Installing Anaconda</vt:lpstr>
      <vt:lpstr>Step 3: Completing the Installation</vt:lpstr>
      <vt:lpstr>Step 4: Verify Anaconda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Anaconda on Windows</dc:title>
  <dc:creator>Doumbia, Moussa</dc:creator>
  <cp:lastModifiedBy>Doumbia, Moussa</cp:lastModifiedBy>
  <cp:revision>5</cp:revision>
  <dcterms:created xsi:type="dcterms:W3CDTF">2023-07-31T03:34:43Z</dcterms:created>
  <dcterms:modified xsi:type="dcterms:W3CDTF">2025-02-05T20:51:00Z</dcterms:modified>
</cp:coreProperties>
</file>