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730A80-DC78-4C1E-BC9E-87F5EBE01F1A}" type="doc">
      <dgm:prSet loTypeId="urn:microsoft.com/office/officeart/2016/7/layout/BasicLinearProcessNumbered" loCatId="process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FFDAB97-BB00-4201-BF2D-5B61AE9C6FA7}">
      <dgm:prSet/>
      <dgm:spPr/>
      <dgm:t>
        <a:bodyPr/>
        <a:lstStyle/>
        <a:p>
          <a:r>
            <a:rPr lang="en-US"/>
            <a:t>1. Open your web browser and go to https://www.anaconda.com/download/.</a:t>
          </a:r>
        </a:p>
      </dgm:t>
    </dgm:pt>
    <dgm:pt modelId="{A60E5FCC-AD97-4163-BE71-C61578095857}" type="parTrans" cxnId="{6C8AAD2C-7D58-407F-A143-EEEC1575B413}">
      <dgm:prSet/>
      <dgm:spPr/>
      <dgm:t>
        <a:bodyPr/>
        <a:lstStyle/>
        <a:p>
          <a:endParaRPr lang="en-US"/>
        </a:p>
      </dgm:t>
    </dgm:pt>
    <dgm:pt modelId="{E93ABE86-D9EF-4AEA-B011-EEF05FD75B21}" type="sibTrans" cxnId="{6C8AAD2C-7D58-407F-A143-EEEC1575B41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4C3E01C-92AD-41A2-8B9E-4BBD74A0BF9B}">
      <dgm:prSet/>
      <dgm:spPr/>
      <dgm:t>
        <a:bodyPr/>
        <a:lstStyle/>
        <a:p>
          <a:r>
            <a:rPr lang="en-US"/>
            <a:t>2. Scroll down to the 'Anaconda Individual Edition' section.</a:t>
          </a:r>
        </a:p>
      </dgm:t>
    </dgm:pt>
    <dgm:pt modelId="{A48AE06F-30D0-462F-8144-6237758E9812}" type="parTrans" cxnId="{648097E6-C1CE-4F1B-B52E-8DAC230D48CB}">
      <dgm:prSet/>
      <dgm:spPr/>
      <dgm:t>
        <a:bodyPr/>
        <a:lstStyle/>
        <a:p>
          <a:endParaRPr lang="en-US"/>
        </a:p>
      </dgm:t>
    </dgm:pt>
    <dgm:pt modelId="{C3895E85-09E1-4A1D-8463-CA9DA58BDA8A}" type="sibTrans" cxnId="{648097E6-C1CE-4F1B-B52E-8DAC230D48C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E5DFB30-8040-4A13-BE8F-5E5E3673776A}">
      <dgm:prSet/>
      <dgm:spPr/>
      <dgm:t>
        <a:bodyPr/>
        <a:lstStyle/>
        <a:p>
          <a:r>
            <a:rPr lang="en-US"/>
            <a:t>3. Click on the macOS icon to download the Anaconda installer for macOS.</a:t>
          </a:r>
        </a:p>
      </dgm:t>
    </dgm:pt>
    <dgm:pt modelId="{DBEF7164-EE82-414F-AC52-A4C4FEE32D2C}" type="parTrans" cxnId="{196C87FE-1388-4A8C-9B05-0CDBB16FDCD6}">
      <dgm:prSet/>
      <dgm:spPr/>
      <dgm:t>
        <a:bodyPr/>
        <a:lstStyle/>
        <a:p>
          <a:endParaRPr lang="en-US"/>
        </a:p>
      </dgm:t>
    </dgm:pt>
    <dgm:pt modelId="{64C17A37-28E1-4DA5-A24D-84AF3134CC0E}" type="sibTrans" cxnId="{196C87FE-1388-4A8C-9B05-0CDBB16FDCD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69148BE-A55A-47FA-B129-F96A9A3FB7A8}" type="pres">
      <dgm:prSet presAssocID="{B0730A80-DC78-4C1E-BC9E-87F5EBE01F1A}" presName="Name0" presStyleCnt="0">
        <dgm:presLayoutVars>
          <dgm:animLvl val="lvl"/>
          <dgm:resizeHandles val="exact"/>
        </dgm:presLayoutVars>
      </dgm:prSet>
      <dgm:spPr/>
    </dgm:pt>
    <dgm:pt modelId="{34C8E18F-3FEE-4770-A505-069B690A00C1}" type="pres">
      <dgm:prSet presAssocID="{CFFDAB97-BB00-4201-BF2D-5B61AE9C6FA7}" presName="compositeNode" presStyleCnt="0">
        <dgm:presLayoutVars>
          <dgm:bulletEnabled val="1"/>
        </dgm:presLayoutVars>
      </dgm:prSet>
      <dgm:spPr/>
    </dgm:pt>
    <dgm:pt modelId="{FAA47817-CB13-44A0-801D-D3F5CB822E25}" type="pres">
      <dgm:prSet presAssocID="{CFFDAB97-BB00-4201-BF2D-5B61AE9C6FA7}" presName="bgRect" presStyleLbl="bgAccFollowNode1" presStyleIdx="0" presStyleCnt="3"/>
      <dgm:spPr/>
    </dgm:pt>
    <dgm:pt modelId="{776E1D48-E8CC-4340-BF9F-858898231A7E}" type="pres">
      <dgm:prSet presAssocID="{E93ABE86-D9EF-4AEA-B011-EEF05FD75B21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26E1442D-8ABD-48AE-8A64-728AB0A74ED2}" type="pres">
      <dgm:prSet presAssocID="{CFFDAB97-BB00-4201-BF2D-5B61AE9C6FA7}" presName="bottomLine" presStyleLbl="alignNode1" presStyleIdx="1" presStyleCnt="6">
        <dgm:presLayoutVars/>
      </dgm:prSet>
      <dgm:spPr/>
    </dgm:pt>
    <dgm:pt modelId="{799E7BD7-D008-4194-AE85-DF39E7F63291}" type="pres">
      <dgm:prSet presAssocID="{CFFDAB97-BB00-4201-BF2D-5B61AE9C6FA7}" presName="nodeText" presStyleLbl="bgAccFollowNode1" presStyleIdx="0" presStyleCnt="3">
        <dgm:presLayoutVars>
          <dgm:bulletEnabled val="1"/>
        </dgm:presLayoutVars>
      </dgm:prSet>
      <dgm:spPr/>
    </dgm:pt>
    <dgm:pt modelId="{7FC0EB60-13B2-4CFA-94CD-F8BDE80D49F9}" type="pres">
      <dgm:prSet presAssocID="{E93ABE86-D9EF-4AEA-B011-EEF05FD75B21}" presName="sibTrans" presStyleCnt="0"/>
      <dgm:spPr/>
    </dgm:pt>
    <dgm:pt modelId="{49E716FB-5A88-436C-BB92-BD1A0B2985B4}" type="pres">
      <dgm:prSet presAssocID="{24C3E01C-92AD-41A2-8B9E-4BBD74A0BF9B}" presName="compositeNode" presStyleCnt="0">
        <dgm:presLayoutVars>
          <dgm:bulletEnabled val="1"/>
        </dgm:presLayoutVars>
      </dgm:prSet>
      <dgm:spPr/>
    </dgm:pt>
    <dgm:pt modelId="{948C9D52-2104-45B5-BC0F-B580CCC069CE}" type="pres">
      <dgm:prSet presAssocID="{24C3E01C-92AD-41A2-8B9E-4BBD74A0BF9B}" presName="bgRect" presStyleLbl="bgAccFollowNode1" presStyleIdx="1" presStyleCnt="3"/>
      <dgm:spPr/>
    </dgm:pt>
    <dgm:pt modelId="{ABB36A42-3381-4E9D-AFEF-EAB27CB4BE95}" type="pres">
      <dgm:prSet presAssocID="{C3895E85-09E1-4A1D-8463-CA9DA58BDA8A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073B3027-A6FD-4EC3-A9E2-055219647672}" type="pres">
      <dgm:prSet presAssocID="{24C3E01C-92AD-41A2-8B9E-4BBD74A0BF9B}" presName="bottomLine" presStyleLbl="alignNode1" presStyleIdx="3" presStyleCnt="6">
        <dgm:presLayoutVars/>
      </dgm:prSet>
      <dgm:spPr/>
    </dgm:pt>
    <dgm:pt modelId="{DD33435A-AB19-43C0-A81D-663E5A207BD2}" type="pres">
      <dgm:prSet presAssocID="{24C3E01C-92AD-41A2-8B9E-4BBD74A0BF9B}" presName="nodeText" presStyleLbl="bgAccFollowNode1" presStyleIdx="1" presStyleCnt="3">
        <dgm:presLayoutVars>
          <dgm:bulletEnabled val="1"/>
        </dgm:presLayoutVars>
      </dgm:prSet>
      <dgm:spPr/>
    </dgm:pt>
    <dgm:pt modelId="{02826172-3B0D-49A8-A460-242B497EA27B}" type="pres">
      <dgm:prSet presAssocID="{C3895E85-09E1-4A1D-8463-CA9DA58BDA8A}" presName="sibTrans" presStyleCnt="0"/>
      <dgm:spPr/>
    </dgm:pt>
    <dgm:pt modelId="{5D61476F-9C26-42BE-BD8A-7B590FE22C6D}" type="pres">
      <dgm:prSet presAssocID="{2E5DFB30-8040-4A13-BE8F-5E5E3673776A}" presName="compositeNode" presStyleCnt="0">
        <dgm:presLayoutVars>
          <dgm:bulletEnabled val="1"/>
        </dgm:presLayoutVars>
      </dgm:prSet>
      <dgm:spPr/>
    </dgm:pt>
    <dgm:pt modelId="{71871CBE-4F97-49D0-BB58-0AAB67701204}" type="pres">
      <dgm:prSet presAssocID="{2E5DFB30-8040-4A13-BE8F-5E5E3673776A}" presName="bgRect" presStyleLbl="bgAccFollowNode1" presStyleIdx="2" presStyleCnt="3"/>
      <dgm:spPr/>
    </dgm:pt>
    <dgm:pt modelId="{520E17D6-32E3-4498-AA2D-B1D6CCDEC895}" type="pres">
      <dgm:prSet presAssocID="{64C17A37-28E1-4DA5-A24D-84AF3134CC0E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E332F292-D1B9-4609-90C7-8D83631871A3}" type="pres">
      <dgm:prSet presAssocID="{2E5DFB30-8040-4A13-BE8F-5E5E3673776A}" presName="bottomLine" presStyleLbl="alignNode1" presStyleIdx="5" presStyleCnt="6">
        <dgm:presLayoutVars/>
      </dgm:prSet>
      <dgm:spPr/>
    </dgm:pt>
    <dgm:pt modelId="{57C2C5E1-0AC6-481A-8CC5-4122DD3AA8BB}" type="pres">
      <dgm:prSet presAssocID="{2E5DFB30-8040-4A13-BE8F-5E5E3673776A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6BD0671E-F08D-40DC-8818-24C6406D42E6}" type="presOf" srcId="{B0730A80-DC78-4C1E-BC9E-87F5EBE01F1A}" destId="{769148BE-A55A-47FA-B129-F96A9A3FB7A8}" srcOrd="0" destOrd="0" presId="urn:microsoft.com/office/officeart/2016/7/layout/BasicLinearProcessNumbered"/>
    <dgm:cxn modelId="{B6AC5125-A5FB-4D8B-B98F-E89A9C75D0DC}" type="presOf" srcId="{C3895E85-09E1-4A1D-8463-CA9DA58BDA8A}" destId="{ABB36A42-3381-4E9D-AFEF-EAB27CB4BE95}" srcOrd="0" destOrd="0" presId="urn:microsoft.com/office/officeart/2016/7/layout/BasicLinearProcessNumbered"/>
    <dgm:cxn modelId="{6C8AAD2C-7D58-407F-A143-EEEC1575B413}" srcId="{B0730A80-DC78-4C1E-BC9E-87F5EBE01F1A}" destId="{CFFDAB97-BB00-4201-BF2D-5B61AE9C6FA7}" srcOrd="0" destOrd="0" parTransId="{A60E5FCC-AD97-4163-BE71-C61578095857}" sibTransId="{E93ABE86-D9EF-4AEA-B011-EEF05FD75B21}"/>
    <dgm:cxn modelId="{0F01DB47-5F81-44DF-850A-917F749FB1CC}" type="presOf" srcId="{64C17A37-28E1-4DA5-A24D-84AF3134CC0E}" destId="{520E17D6-32E3-4498-AA2D-B1D6CCDEC895}" srcOrd="0" destOrd="0" presId="urn:microsoft.com/office/officeart/2016/7/layout/BasicLinearProcessNumbered"/>
    <dgm:cxn modelId="{0D34264A-1AE8-43D6-8B5F-B115333AF21C}" type="presOf" srcId="{24C3E01C-92AD-41A2-8B9E-4BBD74A0BF9B}" destId="{DD33435A-AB19-43C0-A81D-663E5A207BD2}" srcOrd="1" destOrd="0" presId="urn:microsoft.com/office/officeart/2016/7/layout/BasicLinearProcessNumbered"/>
    <dgm:cxn modelId="{09C55163-080E-467D-9C6D-108E5ECFB4CE}" type="presOf" srcId="{CFFDAB97-BB00-4201-BF2D-5B61AE9C6FA7}" destId="{799E7BD7-D008-4194-AE85-DF39E7F63291}" srcOrd="1" destOrd="0" presId="urn:microsoft.com/office/officeart/2016/7/layout/BasicLinearProcessNumbered"/>
    <dgm:cxn modelId="{040ACA84-FC8A-4980-864B-CEE4DF87DB29}" type="presOf" srcId="{E93ABE86-D9EF-4AEA-B011-EEF05FD75B21}" destId="{776E1D48-E8CC-4340-BF9F-858898231A7E}" srcOrd="0" destOrd="0" presId="urn:microsoft.com/office/officeart/2016/7/layout/BasicLinearProcessNumbered"/>
    <dgm:cxn modelId="{4510EEB2-BA40-4829-B098-9267CDF3DD04}" type="presOf" srcId="{CFFDAB97-BB00-4201-BF2D-5B61AE9C6FA7}" destId="{FAA47817-CB13-44A0-801D-D3F5CB822E25}" srcOrd="0" destOrd="0" presId="urn:microsoft.com/office/officeart/2016/7/layout/BasicLinearProcessNumbered"/>
    <dgm:cxn modelId="{7F806FD3-68E9-45F3-910E-D6ADB1A2AA29}" type="presOf" srcId="{2E5DFB30-8040-4A13-BE8F-5E5E3673776A}" destId="{57C2C5E1-0AC6-481A-8CC5-4122DD3AA8BB}" srcOrd="1" destOrd="0" presId="urn:microsoft.com/office/officeart/2016/7/layout/BasicLinearProcessNumbered"/>
    <dgm:cxn modelId="{648097E6-C1CE-4F1B-B52E-8DAC230D48CB}" srcId="{B0730A80-DC78-4C1E-BC9E-87F5EBE01F1A}" destId="{24C3E01C-92AD-41A2-8B9E-4BBD74A0BF9B}" srcOrd="1" destOrd="0" parTransId="{A48AE06F-30D0-462F-8144-6237758E9812}" sibTransId="{C3895E85-09E1-4A1D-8463-CA9DA58BDA8A}"/>
    <dgm:cxn modelId="{0DAFC2EC-6462-440C-9158-BDFDA93C3485}" type="presOf" srcId="{2E5DFB30-8040-4A13-BE8F-5E5E3673776A}" destId="{71871CBE-4F97-49D0-BB58-0AAB67701204}" srcOrd="0" destOrd="0" presId="urn:microsoft.com/office/officeart/2016/7/layout/BasicLinearProcessNumbered"/>
    <dgm:cxn modelId="{797595F6-90ED-4CF0-89F1-CD419CAE7E08}" type="presOf" srcId="{24C3E01C-92AD-41A2-8B9E-4BBD74A0BF9B}" destId="{948C9D52-2104-45B5-BC0F-B580CCC069CE}" srcOrd="0" destOrd="0" presId="urn:microsoft.com/office/officeart/2016/7/layout/BasicLinearProcessNumbered"/>
    <dgm:cxn modelId="{196C87FE-1388-4A8C-9B05-0CDBB16FDCD6}" srcId="{B0730A80-DC78-4C1E-BC9E-87F5EBE01F1A}" destId="{2E5DFB30-8040-4A13-BE8F-5E5E3673776A}" srcOrd="2" destOrd="0" parTransId="{DBEF7164-EE82-414F-AC52-A4C4FEE32D2C}" sibTransId="{64C17A37-28E1-4DA5-A24D-84AF3134CC0E}"/>
    <dgm:cxn modelId="{1BDD1ADF-04E9-4A5F-A173-12673179FD5D}" type="presParOf" srcId="{769148BE-A55A-47FA-B129-F96A9A3FB7A8}" destId="{34C8E18F-3FEE-4770-A505-069B690A00C1}" srcOrd="0" destOrd="0" presId="urn:microsoft.com/office/officeart/2016/7/layout/BasicLinearProcessNumbered"/>
    <dgm:cxn modelId="{9AA8D065-0899-4EE9-9DCF-55F70E050548}" type="presParOf" srcId="{34C8E18F-3FEE-4770-A505-069B690A00C1}" destId="{FAA47817-CB13-44A0-801D-D3F5CB822E25}" srcOrd="0" destOrd="0" presId="urn:microsoft.com/office/officeart/2016/7/layout/BasicLinearProcessNumbered"/>
    <dgm:cxn modelId="{A9AED57B-7D43-421F-B5BB-43F0594CA7E0}" type="presParOf" srcId="{34C8E18F-3FEE-4770-A505-069B690A00C1}" destId="{776E1D48-E8CC-4340-BF9F-858898231A7E}" srcOrd="1" destOrd="0" presId="urn:microsoft.com/office/officeart/2016/7/layout/BasicLinearProcessNumbered"/>
    <dgm:cxn modelId="{26CB1AE7-E3DF-4D68-993C-2F5C62355B00}" type="presParOf" srcId="{34C8E18F-3FEE-4770-A505-069B690A00C1}" destId="{26E1442D-8ABD-48AE-8A64-728AB0A74ED2}" srcOrd="2" destOrd="0" presId="urn:microsoft.com/office/officeart/2016/7/layout/BasicLinearProcessNumbered"/>
    <dgm:cxn modelId="{2D1B685A-12AE-47C2-83C6-A31DFE3ADF6B}" type="presParOf" srcId="{34C8E18F-3FEE-4770-A505-069B690A00C1}" destId="{799E7BD7-D008-4194-AE85-DF39E7F63291}" srcOrd="3" destOrd="0" presId="urn:microsoft.com/office/officeart/2016/7/layout/BasicLinearProcessNumbered"/>
    <dgm:cxn modelId="{7872271C-2469-4F8D-9398-B3FE0180AA11}" type="presParOf" srcId="{769148BE-A55A-47FA-B129-F96A9A3FB7A8}" destId="{7FC0EB60-13B2-4CFA-94CD-F8BDE80D49F9}" srcOrd="1" destOrd="0" presId="urn:microsoft.com/office/officeart/2016/7/layout/BasicLinearProcessNumbered"/>
    <dgm:cxn modelId="{3C2A24E5-E7DA-4FA0-BFDF-E4B8953C205B}" type="presParOf" srcId="{769148BE-A55A-47FA-B129-F96A9A3FB7A8}" destId="{49E716FB-5A88-436C-BB92-BD1A0B2985B4}" srcOrd="2" destOrd="0" presId="urn:microsoft.com/office/officeart/2016/7/layout/BasicLinearProcessNumbered"/>
    <dgm:cxn modelId="{860C099D-B3CF-4BD4-B23B-51E419CC4119}" type="presParOf" srcId="{49E716FB-5A88-436C-BB92-BD1A0B2985B4}" destId="{948C9D52-2104-45B5-BC0F-B580CCC069CE}" srcOrd="0" destOrd="0" presId="urn:microsoft.com/office/officeart/2016/7/layout/BasicLinearProcessNumbered"/>
    <dgm:cxn modelId="{AB69C4B1-CA4A-47CF-ABC8-33B2376B5205}" type="presParOf" srcId="{49E716FB-5A88-436C-BB92-BD1A0B2985B4}" destId="{ABB36A42-3381-4E9D-AFEF-EAB27CB4BE95}" srcOrd="1" destOrd="0" presId="urn:microsoft.com/office/officeart/2016/7/layout/BasicLinearProcessNumbered"/>
    <dgm:cxn modelId="{6EE924C8-5313-4A71-8EB1-D7829016DF44}" type="presParOf" srcId="{49E716FB-5A88-436C-BB92-BD1A0B2985B4}" destId="{073B3027-A6FD-4EC3-A9E2-055219647672}" srcOrd="2" destOrd="0" presId="urn:microsoft.com/office/officeart/2016/7/layout/BasicLinearProcessNumbered"/>
    <dgm:cxn modelId="{1B1F92ED-87EE-4B18-B4AA-8A98F0E3A509}" type="presParOf" srcId="{49E716FB-5A88-436C-BB92-BD1A0B2985B4}" destId="{DD33435A-AB19-43C0-A81D-663E5A207BD2}" srcOrd="3" destOrd="0" presId="urn:microsoft.com/office/officeart/2016/7/layout/BasicLinearProcessNumbered"/>
    <dgm:cxn modelId="{C956FFFD-E687-48E6-942A-4E195A5C4A32}" type="presParOf" srcId="{769148BE-A55A-47FA-B129-F96A9A3FB7A8}" destId="{02826172-3B0D-49A8-A460-242B497EA27B}" srcOrd="3" destOrd="0" presId="urn:microsoft.com/office/officeart/2016/7/layout/BasicLinearProcessNumbered"/>
    <dgm:cxn modelId="{2C831150-0820-4419-81AE-C7B57EC323F5}" type="presParOf" srcId="{769148BE-A55A-47FA-B129-F96A9A3FB7A8}" destId="{5D61476F-9C26-42BE-BD8A-7B590FE22C6D}" srcOrd="4" destOrd="0" presId="urn:microsoft.com/office/officeart/2016/7/layout/BasicLinearProcessNumbered"/>
    <dgm:cxn modelId="{D8CCF346-4569-480A-B855-82920263852A}" type="presParOf" srcId="{5D61476F-9C26-42BE-BD8A-7B590FE22C6D}" destId="{71871CBE-4F97-49D0-BB58-0AAB67701204}" srcOrd="0" destOrd="0" presId="urn:microsoft.com/office/officeart/2016/7/layout/BasicLinearProcessNumbered"/>
    <dgm:cxn modelId="{6156BAFF-538B-4957-A210-4E5A3974AA56}" type="presParOf" srcId="{5D61476F-9C26-42BE-BD8A-7B590FE22C6D}" destId="{520E17D6-32E3-4498-AA2D-B1D6CCDEC895}" srcOrd="1" destOrd="0" presId="urn:microsoft.com/office/officeart/2016/7/layout/BasicLinearProcessNumbered"/>
    <dgm:cxn modelId="{69B27C48-1B03-430C-BFDC-2DEAC4422703}" type="presParOf" srcId="{5D61476F-9C26-42BE-BD8A-7B590FE22C6D}" destId="{E332F292-D1B9-4609-90C7-8D83631871A3}" srcOrd="2" destOrd="0" presId="urn:microsoft.com/office/officeart/2016/7/layout/BasicLinearProcessNumbered"/>
    <dgm:cxn modelId="{A0E86D62-5920-470D-92E4-DCCE9C6B5CCE}" type="presParOf" srcId="{5D61476F-9C26-42BE-BD8A-7B590FE22C6D}" destId="{57C2C5E1-0AC6-481A-8CC5-4122DD3AA8B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A27743-E807-4160-84E6-A6813A984112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73F3D29-C62E-4F75-82B1-C76EB18C0C06}">
      <dgm:prSet/>
      <dgm:spPr/>
      <dgm:t>
        <a:bodyPr/>
        <a:lstStyle/>
        <a:p>
          <a:r>
            <a:rPr lang="en-US"/>
            <a:t>Locate</a:t>
          </a:r>
        </a:p>
      </dgm:t>
    </dgm:pt>
    <dgm:pt modelId="{B1FBC355-AB10-4A63-993D-26B2E67C404A}" type="parTrans" cxnId="{C0E9D583-B5A4-4FEC-83AE-BF43360497B6}">
      <dgm:prSet/>
      <dgm:spPr/>
      <dgm:t>
        <a:bodyPr/>
        <a:lstStyle/>
        <a:p>
          <a:endParaRPr lang="en-US"/>
        </a:p>
      </dgm:t>
    </dgm:pt>
    <dgm:pt modelId="{546C27A4-BECD-487A-BB1C-49D71A2DE0F4}" type="sibTrans" cxnId="{C0E9D583-B5A4-4FEC-83AE-BF43360497B6}">
      <dgm:prSet/>
      <dgm:spPr/>
      <dgm:t>
        <a:bodyPr/>
        <a:lstStyle/>
        <a:p>
          <a:endParaRPr lang="en-US"/>
        </a:p>
      </dgm:t>
    </dgm:pt>
    <dgm:pt modelId="{FAA05181-0417-4655-A9C4-5D3EF63AEF06}">
      <dgm:prSet/>
      <dgm:spPr/>
      <dgm:t>
        <a:bodyPr/>
        <a:lstStyle/>
        <a:p>
          <a:r>
            <a:rPr lang="en-US"/>
            <a:t>Locate the downloaded installer (usually in your 'Downloads' folder) and double-click it.</a:t>
          </a:r>
        </a:p>
      </dgm:t>
    </dgm:pt>
    <dgm:pt modelId="{C42E672D-6431-4D56-A93A-D02A8C81D2A6}" type="parTrans" cxnId="{B5F3E2B4-5FF7-40A0-91B6-DA36328DC8C0}">
      <dgm:prSet/>
      <dgm:spPr/>
      <dgm:t>
        <a:bodyPr/>
        <a:lstStyle/>
        <a:p>
          <a:endParaRPr lang="en-US"/>
        </a:p>
      </dgm:t>
    </dgm:pt>
    <dgm:pt modelId="{2213BCA3-6120-4A1F-A23F-DE850111CEF4}" type="sibTrans" cxnId="{B5F3E2B4-5FF7-40A0-91B6-DA36328DC8C0}">
      <dgm:prSet/>
      <dgm:spPr/>
      <dgm:t>
        <a:bodyPr/>
        <a:lstStyle/>
        <a:p>
          <a:endParaRPr lang="en-US"/>
        </a:p>
      </dgm:t>
    </dgm:pt>
    <dgm:pt modelId="{5B43E142-D11C-4D17-BFD9-0B59108F85F3}">
      <dgm:prSet/>
      <dgm:spPr/>
      <dgm:t>
        <a:bodyPr/>
        <a:lstStyle/>
        <a:p>
          <a:r>
            <a:rPr lang="en-US"/>
            <a:t>Open</a:t>
          </a:r>
        </a:p>
      </dgm:t>
    </dgm:pt>
    <dgm:pt modelId="{ACACA08A-4B10-4D17-9730-4E096DCF31F6}" type="parTrans" cxnId="{DF8FFADF-4092-4E99-8CF7-2FF7EB60F8AA}">
      <dgm:prSet/>
      <dgm:spPr/>
      <dgm:t>
        <a:bodyPr/>
        <a:lstStyle/>
        <a:p>
          <a:endParaRPr lang="en-US"/>
        </a:p>
      </dgm:t>
    </dgm:pt>
    <dgm:pt modelId="{77CC688E-04FD-4139-B8E3-1CEEE87AA3CB}" type="sibTrans" cxnId="{DF8FFADF-4092-4E99-8CF7-2FF7EB60F8AA}">
      <dgm:prSet/>
      <dgm:spPr/>
      <dgm:t>
        <a:bodyPr/>
        <a:lstStyle/>
        <a:p>
          <a:endParaRPr lang="en-US"/>
        </a:p>
      </dgm:t>
    </dgm:pt>
    <dgm:pt modelId="{230E2CDF-183C-4735-B3A7-8C915770E834}">
      <dgm:prSet/>
      <dgm:spPr/>
      <dgm:t>
        <a:bodyPr/>
        <a:lstStyle/>
        <a:p>
          <a:r>
            <a:rPr lang="en-US"/>
            <a:t>Open the Anaconda installer package.</a:t>
          </a:r>
        </a:p>
      </dgm:t>
    </dgm:pt>
    <dgm:pt modelId="{BCD807A9-95B4-499D-B715-DA33E1A05967}" type="parTrans" cxnId="{3447964F-B07D-45D8-9D53-ECF5FD6D037B}">
      <dgm:prSet/>
      <dgm:spPr/>
      <dgm:t>
        <a:bodyPr/>
        <a:lstStyle/>
        <a:p>
          <a:endParaRPr lang="en-US"/>
        </a:p>
      </dgm:t>
    </dgm:pt>
    <dgm:pt modelId="{1A147449-C299-462A-971E-5BC12DD7A59B}" type="sibTrans" cxnId="{3447964F-B07D-45D8-9D53-ECF5FD6D037B}">
      <dgm:prSet/>
      <dgm:spPr/>
      <dgm:t>
        <a:bodyPr/>
        <a:lstStyle/>
        <a:p>
          <a:endParaRPr lang="en-US"/>
        </a:p>
      </dgm:t>
    </dgm:pt>
    <dgm:pt modelId="{0811C911-A1FE-4AD0-B611-2DFB2A6CE851}">
      <dgm:prSet/>
      <dgm:spPr/>
      <dgm:t>
        <a:bodyPr/>
        <a:lstStyle/>
        <a:p>
          <a:r>
            <a:rPr lang="en-US"/>
            <a:t>Follow</a:t>
          </a:r>
        </a:p>
      </dgm:t>
    </dgm:pt>
    <dgm:pt modelId="{3FEEADC1-A57E-4B49-A29D-D92AEFD5C019}" type="parTrans" cxnId="{EA017442-5894-4DDC-BF2F-DC023DEE70FF}">
      <dgm:prSet/>
      <dgm:spPr/>
      <dgm:t>
        <a:bodyPr/>
        <a:lstStyle/>
        <a:p>
          <a:endParaRPr lang="en-US"/>
        </a:p>
      </dgm:t>
    </dgm:pt>
    <dgm:pt modelId="{D70DBFC3-6AFC-4093-9CE0-5CF334B35A85}" type="sibTrans" cxnId="{EA017442-5894-4DDC-BF2F-DC023DEE70FF}">
      <dgm:prSet/>
      <dgm:spPr/>
      <dgm:t>
        <a:bodyPr/>
        <a:lstStyle/>
        <a:p>
          <a:endParaRPr lang="en-US"/>
        </a:p>
      </dgm:t>
    </dgm:pt>
    <dgm:pt modelId="{00F2412D-8EEC-435C-9B4E-03E4AC13A75D}">
      <dgm:prSet/>
      <dgm:spPr/>
      <dgm:t>
        <a:bodyPr/>
        <a:lstStyle/>
        <a:p>
          <a:r>
            <a:rPr lang="en-US"/>
            <a:t>Follow the instructions on the installation wizard to begin the installation.</a:t>
          </a:r>
        </a:p>
      </dgm:t>
    </dgm:pt>
    <dgm:pt modelId="{19A0870D-56BF-4EA2-ABFB-10B644170808}" type="parTrans" cxnId="{F70F339C-E3B9-4E69-8B1D-0606FB03BF9F}">
      <dgm:prSet/>
      <dgm:spPr/>
      <dgm:t>
        <a:bodyPr/>
        <a:lstStyle/>
        <a:p>
          <a:endParaRPr lang="en-US"/>
        </a:p>
      </dgm:t>
    </dgm:pt>
    <dgm:pt modelId="{372573F3-8DEF-4B74-B2A3-E21E161A02BD}" type="sibTrans" cxnId="{F70F339C-E3B9-4E69-8B1D-0606FB03BF9F}">
      <dgm:prSet/>
      <dgm:spPr/>
      <dgm:t>
        <a:bodyPr/>
        <a:lstStyle/>
        <a:p>
          <a:endParaRPr lang="en-US"/>
        </a:p>
      </dgm:t>
    </dgm:pt>
    <dgm:pt modelId="{06B1697B-1BBD-47F6-89A8-18C798DE3608}">
      <dgm:prSet/>
      <dgm:spPr/>
      <dgm:t>
        <a:bodyPr/>
        <a:lstStyle/>
        <a:p>
          <a:r>
            <a:rPr lang="en-US"/>
            <a:t>Review</a:t>
          </a:r>
        </a:p>
      </dgm:t>
    </dgm:pt>
    <dgm:pt modelId="{8B77EDBA-360D-4C8F-93B7-256A14F9EBE0}" type="parTrans" cxnId="{8D173E66-6A2D-4E2E-897C-55CD2F5824FF}">
      <dgm:prSet/>
      <dgm:spPr/>
      <dgm:t>
        <a:bodyPr/>
        <a:lstStyle/>
        <a:p>
          <a:endParaRPr lang="en-US"/>
        </a:p>
      </dgm:t>
    </dgm:pt>
    <dgm:pt modelId="{18109EBB-4B30-430B-AAAE-98D5DF751D20}" type="sibTrans" cxnId="{8D173E66-6A2D-4E2E-897C-55CD2F5824FF}">
      <dgm:prSet/>
      <dgm:spPr/>
      <dgm:t>
        <a:bodyPr/>
        <a:lstStyle/>
        <a:p>
          <a:endParaRPr lang="en-US"/>
        </a:p>
      </dgm:t>
    </dgm:pt>
    <dgm:pt modelId="{528147FE-DE0D-4400-8B6D-C651CA38B613}">
      <dgm:prSet/>
      <dgm:spPr/>
      <dgm:t>
        <a:bodyPr/>
        <a:lstStyle/>
        <a:p>
          <a:r>
            <a:rPr lang="en-US"/>
            <a:t>Review the license agreement and click 'Continue' to proceed.</a:t>
          </a:r>
        </a:p>
      </dgm:t>
    </dgm:pt>
    <dgm:pt modelId="{2947A3B5-357A-404D-9BB2-017423F87E0A}" type="parTrans" cxnId="{FDCB1027-2827-4192-BB01-EECC775C8793}">
      <dgm:prSet/>
      <dgm:spPr/>
      <dgm:t>
        <a:bodyPr/>
        <a:lstStyle/>
        <a:p>
          <a:endParaRPr lang="en-US"/>
        </a:p>
      </dgm:t>
    </dgm:pt>
    <dgm:pt modelId="{141CD0BD-831B-4759-B7E5-0B1AE07A8D87}" type="sibTrans" cxnId="{FDCB1027-2827-4192-BB01-EECC775C8793}">
      <dgm:prSet/>
      <dgm:spPr/>
      <dgm:t>
        <a:bodyPr/>
        <a:lstStyle/>
        <a:p>
          <a:endParaRPr lang="en-US"/>
        </a:p>
      </dgm:t>
    </dgm:pt>
    <dgm:pt modelId="{0E30DF92-0608-4412-BCB1-50C90F40A825}">
      <dgm:prSet/>
      <dgm:spPr/>
      <dgm:t>
        <a:bodyPr/>
        <a:lstStyle/>
        <a:p>
          <a:r>
            <a:rPr lang="en-US"/>
            <a:t>Select</a:t>
          </a:r>
        </a:p>
      </dgm:t>
    </dgm:pt>
    <dgm:pt modelId="{E9AEF831-6DF8-4BFB-B48C-1172EC7BFE94}" type="parTrans" cxnId="{5BD716C5-8615-4FAB-BA20-A00CB73870FD}">
      <dgm:prSet/>
      <dgm:spPr/>
      <dgm:t>
        <a:bodyPr/>
        <a:lstStyle/>
        <a:p>
          <a:endParaRPr lang="en-US"/>
        </a:p>
      </dgm:t>
    </dgm:pt>
    <dgm:pt modelId="{D1E8988A-BAD8-4603-9036-41DFC4BEF191}" type="sibTrans" cxnId="{5BD716C5-8615-4FAB-BA20-A00CB73870FD}">
      <dgm:prSet/>
      <dgm:spPr/>
      <dgm:t>
        <a:bodyPr/>
        <a:lstStyle/>
        <a:p>
          <a:endParaRPr lang="en-US"/>
        </a:p>
      </dgm:t>
    </dgm:pt>
    <dgm:pt modelId="{D51D9A71-2DFA-4B95-BD4E-790EB3F1B32F}">
      <dgm:prSet/>
      <dgm:spPr/>
      <dgm:t>
        <a:bodyPr/>
        <a:lstStyle/>
        <a:p>
          <a:r>
            <a:rPr lang="en-US"/>
            <a:t>Select the installation location (the default location is recommended).</a:t>
          </a:r>
        </a:p>
      </dgm:t>
    </dgm:pt>
    <dgm:pt modelId="{69AC35BE-37B9-49BA-A289-5BA6F4313A09}" type="parTrans" cxnId="{CD406A1A-F90E-41F8-969D-F9A4D97388C6}">
      <dgm:prSet/>
      <dgm:spPr/>
      <dgm:t>
        <a:bodyPr/>
        <a:lstStyle/>
        <a:p>
          <a:endParaRPr lang="en-US"/>
        </a:p>
      </dgm:t>
    </dgm:pt>
    <dgm:pt modelId="{E98ABF35-5136-4DE6-8084-FDEB2C0C9152}" type="sibTrans" cxnId="{CD406A1A-F90E-41F8-969D-F9A4D97388C6}">
      <dgm:prSet/>
      <dgm:spPr/>
      <dgm:t>
        <a:bodyPr/>
        <a:lstStyle/>
        <a:p>
          <a:endParaRPr lang="en-US"/>
        </a:p>
      </dgm:t>
    </dgm:pt>
    <dgm:pt modelId="{BA792287-4104-42B8-965B-AA217A29BFC5}">
      <dgm:prSet/>
      <dgm:spPr/>
      <dgm:t>
        <a:bodyPr/>
        <a:lstStyle/>
        <a:p>
          <a:r>
            <a:rPr lang="en-US"/>
            <a:t>Click</a:t>
          </a:r>
        </a:p>
      </dgm:t>
    </dgm:pt>
    <dgm:pt modelId="{43372EBA-C7B5-4AF1-B1AF-EE78266F7838}" type="parTrans" cxnId="{7E8D5AA3-C959-4C35-BFA5-A4969144C672}">
      <dgm:prSet/>
      <dgm:spPr/>
      <dgm:t>
        <a:bodyPr/>
        <a:lstStyle/>
        <a:p>
          <a:endParaRPr lang="en-US"/>
        </a:p>
      </dgm:t>
    </dgm:pt>
    <dgm:pt modelId="{2A4B6168-4666-4D3F-B21B-6608F0674C6B}" type="sibTrans" cxnId="{7E8D5AA3-C959-4C35-BFA5-A4969144C672}">
      <dgm:prSet/>
      <dgm:spPr/>
      <dgm:t>
        <a:bodyPr/>
        <a:lstStyle/>
        <a:p>
          <a:endParaRPr lang="en-US"/>
        </a:p>
      </dgm:t>
    </dgm:pt>
    <dgm:pt modelId="{4643AD20-8D77-4969-A660-F06D4A2F3DA9}">
      <dgm:prSet/>
      <dgm:spPr/>
      <dgm:t>
        <a:bodyPr/>
        <a:lstStyle/>
        <a:p>
          <a:r>
            <a:rPr lang="en-US"/>
            <a:t>Click 'Install' to start the installation process.</a:t>
          </a:r>
        </a:p>
      </dgm:t>
    </dgm:pt>
    <dgm:pt modelId="{D223B3D7-F1C7-4627-9E91-1907AA285579}" type="parTrans" cxnId="{DA8DA813-B65B-42B5-BB83-21F733A63C6C}">
      <dgm:prSet/>
      <dgm:spPr/>
      <dgm:t>
        <a:bodyPr/>
        <a:lstStyle/>
        <a:p>
          <a:endParaRPr lang="en-US"/>
        </a:p>
      </dgm:t>
    </dgm:pt>
    <dgm:pt modelId="{A483905F-96F7-4A47-87AB-D8F6C72322AA}" type="sibTrans" cxnId="{DA8DA813-B65B-42B5-BB83-21F733A63C6C}">
      <dgm:prSet/>
      <dgm:spPr/>
      <dgm:t>
        <a:bodyPr/>
        <a:lstStyle/>
        <a:p>
          <a:endParaRPr lang="en-US"/>
        </a:p>
      </dgm:t>
    </dgm:pt>
    <dgm:pt modelId="{811F0B1A-21F8-48DB-A3E7-ADE7C401126E}" type="pres">
      <dgm:prSet presAssocID="{D2A27743-E807-4160-84E6-A6813A984112}" presName="Name0" presStyleCnt="0">
        <dgm:presLayoutVars>
          <dgm:dir/>
          <dgm:animLvl val="lvl"/>
          <dgm:resizeHandles val="exact"/>
        </dgm:presLayoutVars>
      </dgm:prSet>
      <dgm:spPr/>
    </dgm:pt>
    <dgm:pt modelId="{C68EAF6F-D187-48C2-8E3D-E48266AF513C}" type="pres">
      <dgm:prSet presAssocID="{BA792287-4104-42B8-965B-AA217A29BFC5}" presName="boxAndChildren" presStyleCnt="0"/>
      <dgm:spPr/>
    </dgm:pt>
    <dgm:pt modelId="{BDC5F1C4-F2B6-4B80-8549-E7BE6FC1834D}" type="pres">
      <dgm:prSet presAssocID="{BA792287-4104-42B8-965B-AA217A29BFC5}" presName="parentTextBox" presStyleLbl="alignNode1" presStyleIdx="0" presStyleCnt="6"/>
      <dgm:spPr/>
    </dgm:pt>
    <dgm:pt modelId="{863629C1-F8A3-4C03-872D-1E4205B81778}" type="pres">
      <dgm:prSet presAssocID="{BA792287-4104-42B8-965B-AA217A29BFC5}" presName="descendantBox" presStyleLbl="bgAccFollowNode1" presStyleIdx="0" presStyleCnt="6"/>
      <dgm:spPr/>
    </dgm:pt>
    <dgm:pt modelId="{652DBA4F-8EAF-482E-A32A-994262E1CB8B}" type="pres">
      <dgm:prSet presAssocID="{D1E8988A-BAD8-4603-9036-41DFC4BEF191}" presName="sp" presStyleCnt="0"/>
      <dgm:spPr/>
    </dgm:pt>
    <dgm:pt modelId="{A8E581C5-1669-4C46-8737-6689CF694D08}" type="pres">
      <dgm:prSet presAssocID="{0E30DF92-0608-4412-BCB1-50C90F40A825}" presName="arrowAndChildren" presStyleCnt="0"/>
      <dgm:spPr/>
    </dgm:pt>
    <dgm:pt modelId="{1CE1FFE6-CF8A-463D-96CE-FCD29EE20E9B}" type="pres">
      <dgm:prSet presAssocID="{0E30DF92-0608-4412-BCB1-50C90F40A825}" presName="parentTextArrow" presStyleLbl="node1" presStyleIdx="0" presStyleCnt="0"/>
      <dgm:spPr/>
    </dgm:pt>
    <dgm:pt modelId="{2B28C01C-93D2-453C-ACE8-D08E4D1DB845}" type="pres">
      <dgm:prSet presAssocID="{0E30DF92-0608-4412-BCB1-50C90F40A825}" presName="arrow" presStyleLbl="alignNode1" presStyleIdx="1" presStyleCnt="6"/>
      <dgm:spPr/>
    </dgm:pt>
    <dgm:pt modelId="{A0D95E37-ADBA-480B-B345-2AF25AB87D24}" type="pres">
      <dgm:prSet presAssocID="{0E30DF92-0608-4412-BCB1-50C90F40A825}" presName="descendantArrow" presStyleLbl="bgAccFollowNode1" presStyleIdx="1" presStyleCnt="6"/>
      <dgm:spPr/>
    </dgm:pt>
    <dgm:pt modelId="{F8BC7B66-D41F-4E2E-AF13-86BEF0614CA5}" type="pres">
      <dgm:prSet presAssocID="{18109EBB-4B30-430B-AAAE-98D5DF751D20}" presName="sp" presStyleCnt="0"/>
      <dgm:spPr/>
    </dgm:pt>
    <dgm:pt modelId="{8202542F-50F7-4C57-80E7-67A4FFAC111C}" type="pres">
      <dgm:prSet presAssocID="{06B1697B-1BBD-47F6-89A8-18C798DE3608}" presName="arrowAndChildren" presStyleCnt="0"/>
      <dgm:spPr/>
    </dgm:pt>
    <dgm:pt modelId="{6C647F0D-61EC-4325-A5A7-0562BF3F30B6}" type="pres">
      <dgm:prSet presAssocID="{06B1697B-1BBD-47F6-89A8-18C798DE3608}" presName="parentTextArrow" presStyleLbl="node1" presStyleIdx="0" presStyleCnt="0"/>
      <dgm:spPr/>
    </dgm:pt>
    <dgm:pt modelId="{9BD289A1-6EBA-4590-9E5E-EB5F46D1CD9C}" type="pres">
      <dgm:prSet presAssocID="{06B1697B-1BBD-47F6-89A8-18C798DE3608}" presName="arrow" presStyleLbl="alignNode1" presStyleIdx="2" presStyleCnt="6"/>
      <dgm:spPr/>
    </dgm:pt>
    <dgm:pt modelId="{C2459FB1-155A-4202-90DD-F3B67FC86678}" type="pres">
      <dgm:prSet presAssocID="{06B1697B-1BBD-47F6-89A8-18C798DE3608}" presName="descendantArrow" presStyleLbl="bgAccFollowNode1" presStyleIdx="2" presStyleCnt="6"/>
      <dgm:spPr/>
    </dgm:pt>
    <dgm:pt modelId="{1F78F919-5339-466E-AE68-292F1A5AF75C}" type="pres">
      <dgm:prSet presAssocID="{D70DBFC3-6AFC-4093-9CE0-5CF334B35A85}" presName="sp" presStyleCnt="0"/>
      <dgm:spPr/>
    </dgm:pt>
    <dgm:pt modelId="{A6ED1D68-26C8-4280-BA16-5B80DD6D1F2D}" type="pres">
      <dgm:prSet presAssocID="{0811C911-A1FE-4AD0-B611-2DFB2A6CE851}" presName="arrowAndChildren" presStyleCnt="0"/>
      <dgm:spPr/>
    </dgm:pt>
    <dgm:pt modelId="{BFDA0D40-6901-4757-A6D4-C6909464A13C}" type="pres">
      <dgm:prSet presAssocID="{0811C911-A1FE-4AD0-B611-2DFB2A6CE851}" presName="parentTextArrow" presStyleLbl="node1" presStyleIdx="0" presStyleCnt="0"/>
      <dgm:spPr/>
    </dgm:pt>
    <dgm:pt modelId="{F3FD2365-AAF8-4552-B6B0-7B6578EA8412}" type="pres">
      <dgm:prSet presAssocID="{0811C911-A1FE-4AD0-B611-2DFB2A6CE851}" presName="arrow" presStyleLbl="alignNode1" presStyleIdx="3" presStyleCnt="6"/>
      <dgm:spPr/>
    </dgm:pt>
    <dgm:pt modelId="{CE1A2932-233E-4C71-94C3-99C788E1A01C}" type="pres">
      <dgm:prSet presAssocID="{0811C911-A1FE-4AD0-B611-2DFB2A6CE851}" presName="descendantArrow" presStyleLbl="bgAccFollowNode1" presStyleIdx="3" presStyleCnt="6"/>
      <dgm:spPr/>
    </dgm:pt>
    <dgm:pt modelId="{37074249-8909-4EE6-B2B9-BB10316F741B}" type="pres">
      <dgm:prSet presAssocID="{77CC688E-04FD-4139-B8E3-1CEEE87AA3CB}" presName="sp" presStyleCnt="0"/>
      <dgm:spPr/>
    </dgm:pt>
    <dgm:pt modelId="{D3A6775C-7490-4A0A-BC17-E54CBC1AAE0C}" type="pres">
      <dgm:prSet presAssocID="{5B43E142-D11C-4D17-BFD9-0B59108F85F3}" presName="arrowAndChildren" presStyleCnt="0"/>
      <dgm:spPr/>
    </dgm:pt>
    <dgm:pt modelId="{3B2ECFBB-7BF5-462D-9B6F-F7CCC30F7AFB}" type="pres">
      <dgm:prSet presAssocID="{5B43E142-D11C-4D17-BFD9-0B59108F85F3}" presName="parentTextArrow" presStyleLbl="node1" presStyleIdx="0" presStyleCnt="0"/>
      <dgm:spPr/>
    </dgm:pt>
    <dgm:pt modelId="{FD5321A5-CF56-43A0-A4CB-C8D294F34BC4}" type="pres">
      <dgm:prSet presAssocID="{5B43E142-D11C-4D17-BFD9-0B59108F85F3}" presName="arrow" presStyleLbl="alignNode1" presStyleIdx="4" presStyleCnt="6"/>
      <dgm:spPr/>
    </dgm:pt>
    <dgm:pt modelId="{A0D7E501-3768-49F4-8268-8ADCA9AA84BA}" type="pres">
      <dgm:prSet presAssocID="{5B43E142-D11C-4D17-BFD9-0B59108F85F3}" presName="descendantArrow" presStyleLbl="bgAccFollowNode1" presStyleIdx="4" presStyleCnt="6"/>
      <dgm:spPr/>
    </dgm:pt>
    <dgm:pt modelId="{208D97B1-10F0-4A26-A4D2-9918CF2931C3}" type="pres">
      <dgm:prSet presAssocID="{546C27A4-BECD-487A-BB1C-49D71A2DE0F4}" presName="sp" presStyleCnt="0"/>
      <dgm:spPr/>
    </dgm:pt>
    <dgm:pt modelId="{437DE1AD-3808-4A12-9720-2E8FD34B37DC}" type="pres">
      <dgm:prSet presAssocID="{173F3D29-C62E-4F75-82B1-C76EB18C0C06}" presName="arrowAndChildren" presStyleCnt="0"/>
      <dgm:spPr/>
    </dgm:pt>
    <dgm:pt modelId="{D61CA9EA-729A-47F7-A47D-3887C7752C02}" type="pres">
      <dgm:prSet presAssocID="{173F3D29-C62E-4F75-82B1-C76EB18C0C06}" presName="parentTextArrow" presStyleLbl="node1" presStyleIdx="0" presStyleCnt="0"/>
      <dgm:spPr/>
    </dgm:pt>
    <dgm:pt modelId="{2D8830EB-AFDB-461C-8A60-2FAD7BEB888D}" type="pres">
      <dgm:prSet presAssocID="{173F3D29-C62E-4F75-82B1-C76EB18C0C06}" presName="arrow" presStyleLbl="alignNode1" presStyleIdx="5" presStyleCnt="6"/>
      <dgm:spPr/>
    </dgm:pt>
    <dgm:pt modelId="{3E9B885E-F378-41B1-A77D-E03BE9D417FD}" type="pres">
      <dgm:prSet presAssocID="{173F3D29-C62E-4F75-82B1-C76EB18C0C06}" presName="descendantArrow" presStyleLbl="bgAccFollowNode1" presStyleIdx="5" presStyleCnt="6"/>
      <dgm:spPr/>
    </dgm:pt>
  </dgm:ptLst>
  <dgm:cxnLst>
    <dgm:cxn modelId="{FB12B803-4F56-49DD-8B93-A899E19F2361}" type="presOf" srcId="{0E30DF92-0608-4412-BCB1-50C90F40A825}" destId="{2B28C01C-93D2-453C-ACE8-D08E4D1DB845}" srcOrd="1" destOrd="0" presId="urn:microsoft.com/office/officeart/2016/7/layout/VerticalDownArrowProcess"/>
    <dgm:cxn modelId="{DA8DA813-B65B-42B5-BB83-21F733A63C6C}" srcId="{BA792287-4104-42B8-965B-AA217A29BFC5}" destId="{4643AD20-8D77-4969-A660-F06D4A2F3DA9}" srcOrd="0" destOrd="0" parTransId="{D223B3D7-F1C7-4627-9E91-1907AA285579}" sibTransId="{A483905F-96F7-4A47-87AB-D8F6C72322AA}"/>
    <dgm:cxn modelId="{CD406A1A-F90E-41F8-969D-F9A4D97388C6}" srcId="{0E30DF92-0608-4412-BCB1-50C90F40A825}" destId="{D51D9A71-2DFA-4B95-BD4E-790EB3F1B32F}" srcOrd="0" destOrd="0" parTransId="{69AC35BE-37B9-49BA-A289-5BA6F4313A09}" sibTransId="{E98ABF35-5136-4DE6-8084-FDEB2C0C9152}"/>
    <dgm:cxn modelId="{C7DA3A22-0FE5-4E80-8553-9D3258DA90CE}" type="presOf" srcId="{D2A27743-E807-4160-84E6-A6813A984112}" destId="{811F0B1A-21F8-48DB-A3E7-ADE7C401126E}" srcOrd="0" destOrd="0" presId="urn:microsoft.com/office/officeart/2016/7/layout/VerticalDownArrowProcess"/>
    <dgm:cxn modelId="{FDCB1027-2827-4192-BB01-EECC775C8793}" srcId="{06B1697B-1BBD-47F6-89A8-18C798DE3608}" destId="{528147FE-DE0D-4400-8B6D-C651CA38B613}" srcOrd="0" destOrd="0" parTransId="{2947A3B5-357A-404D-9BB2-017423F87E0A}" sibTransId="{141CD0BD-831B-4759-B7E5-0B1AE07A8D87}"/>
    <dgm:cxn modelId="{D3AC9A28-30BA-4D64-9619-A87BE7F0F92F}" type="presOf" srcId="{173F3D29-C62E-4F75-82B1-C76EB18C0C06}" destId="{D61CA9EA-729A-47F7-A47D-3887C7752C02}" srcOrd="0" destOrd="0" presId="urn:microsoft.com/office/officeart/2016/7/layout/VerticalDownArrowProcess"/>
    <dgm:cxn modelId="{4095E92C-B907-4BB6-A486-6FE02D36C947}" type="presOf" srcId="{230E2CDF-183C-4735-B3A7-8C915770E834}" destId="{A0D7E501-3768-49F4-8268-8ADCA9AA84BA}" srcOrd="0" destOrd="0" presId="urn:microsoft.com/office/officeart/2016/7/layout/VerticalDownArrowProcess"/>
    <dgm:cxn modelId="{032F642D-A76C-4BEB-B321-B9B85ACDF315}" type="presOf" srcId="{BA792287-4104-42B8-965B-AA217A29BFC5}" destId="{BDC5F1C4-F2B6-4B80-8549-E7BE6FC1834D}" srcOrd="0" destOrd="0" presId="urn:microsoft.com/office/officeart/2016/7/layout/VerticalDownArrowProcess"/>
    <dgm:cxn modelId="{04F47F2F-4C8D-4FCE-B301-B66827CF7BC1}" type="presOf" srcId="{528147FE-DE0D-4400-8B6D-C651CA38B613}" destId="{C2459FB1-155A-4202-90DD-F3B67FC86678}" srcOrd="0" destOrd="0" presId="urn:microsoft.com/office/officeart/2016/7/layout/VerticalDownArrowProcess"/>
    <dgm:cxn modelId="{EA017442-5894-4DDC-BF2F-DC023DEE70FF}" srcId="{D2A27743-E807-4160-84E6-A6813A984112}" destId="{0811C911-A1FE-4AD0-B611-2DFB2A6CE851}" srcOrd="2" destOrd="0" parTransId="{3FEEADC1-A57E-4B49-A29D-D92AEFD5C019}" sibTransId="{D70DBFC3-6AFC-4093-9CE0-5CF334B35A85}"/>
    <dgm:cxn modelId="{3447964F-B07D-45D8-9D53-ECF5FD6D037B}" srcId="{5B43E142-D11C-4D17-BFD9-0B59108F85F3}" destId="{230E2CDF-183C-4735-B3A7-8C915770E834}" srcOrd="0" destOrd="0" parTransId="{BCD807A9-95B4-499D-B715-DA33E1A05967}" sibTransId="{1A147449-C299-462A-971E-5BC12DD7A59B}"/>
    <dgm:cxn modelId="{8D173E66-6A2D-4E2E-897C-55CD2F5824FF}" srcId="{D2A27743-E807-4160-84E6-A6813A984112}" destId="{06B1697B-1BBD-47F6-89A8-18C798DE3608}" srcOrd="3" destOrd="0" parTransId="{8B77EDBA-360D-4C8F-93B7-256A14F9EBE0}" sibTransId="{18109EBB-4B30-430B-AAAE-98D5DF751D20}"/>
    <dgm:cxn modelId="{87DED869-872E-4D54-AD85-7C239E1CB9AD}" type="presOf" srcId="{173F3D29-C62E-4F75-82B1-C76EB18C0C06}" destId="{2D8830EB-AFDB-461C-8A60-2FAD7BEB888D}" srcOrd="1" destOrd="0" presId="urn:microsoft.com/office/officeart/2016/7/layout/VerticalDownArrowProcess"/>
    <dgm:cxn modelId="{F9266173-3A17-4CE0-A63A-4A32B93F0CD7}" type="presOf" srcId="{5B43E142-D11C-4D17-BFD9-0B59108F85F3}" destId="{3B2ECFBB-7BF5-462D-9B6F-F7CCC30F7AFB}" srcOrd="0" destOrd="0" presId="urn:microsoft.com/office/officeart/2016/7/layout/VerticalDownArrowProcess"/>
    <dgm:cxn modelId="{3F6D0080-228C-4924-8E3D-608BCE52A3B0}" type="presOf" srcId="{FAA05181-0417-4655-A9C4-5D3EF63AEF06}" destId="{3E9B885E-F378-41B1-A77D-E03BE9D417FD}" srcOrd="0" destOrd="0" presId="urn:microsoft.com/office/officeart/2016/7/layout/VerticalDownArrowProcess"/>
    <dgm:cxn modelId="{C0E9D583-B5A4-4FEC-83AE-BF43360497B6}" srcId="{D2A27743-E807-4160-84E6-A6813A984112}" destId="{173F3D29-C62E-4F75-82B1-C76EB18C0C06}" srcOrd="0" destOrd="0" parTransId="{B1FBC355-AB10-4A63-993D-26B2E67C404A}" sibTransId="{546C27A4-BECD-487A-BB1C-49D71A2DE0F4}"/>
    <dgm:cxn modelId="{96BBB188-AAF5-4748-BEB9-2A3280F550C4}" type="presOf" srcId="{4643AD20-8D77-4969-A660-F06D4A2F3DA9}" destId="{863629C1-F8A3-4C03-872D-1E4205B81778}" srcOrd="0" destOrd="0" presId="urn:microsoft.com/office/officeart/2016/7/layout/VerticalDownArrowProcess"/>
    <dgm:cxn modelId="{254D2B8C-95ED-408E-8ACF-8FC1234D28EF}" type="presOf" srcId="{D51D9A71-2DFA-4B95-BD4E-790EB3F1B32F}" destId="{A0D95E37-ADBA-480B-B345-2AF25AB87D24}" srcOrd="0" destOrd="0" presId="urn:microsoft.com/office/officeart/2016/7/layout/VerticalDownArrowProcess"/>
    <dgm:cxn modelId="{EA41539A-064C-4A71-ACFA-AA490F1BF181}" type="presOf" srcId="{0811C911-A1FE-4AD0-B611-2DFB2A6CE851}" destId="{BFDA0D40-6901-4757-A6D4-C6909464A13C}" srcOrd="0" destOrd="0" presId="urn:microsoft.com/office/officeart/2016/7/layout/VerticalDownArrowProcess"/>
    <dgm:cxn modelId="{00E2CA9A-ADD7-40BF-9223-3D847C80FE08}" type="presOf" srcId="{0E30DF92-0608-4412-BCB1-50C90F40A825}" destId="{1CE1FFE6-CF8A-463D-96CE-FCD29EE20E9B}" srcOrd="0" destOrd="0" presId="urn:microsoft.com/office/officeart/2016/7/layout/VerticalDownArrowProcess"/>
    <dgm:cxn modelId="{F70F339C-E3B9-4E69-8B1D-0606FB03BF9F}" srcId="{0811C911-A1FE-4AD0-B611-2DFB2A6CE851}" destId="{00F2412D-8EEC-435C-9B4E-03E4AC13A75D}" srcOrd="0" destOrd="0" parTransId="{19A0870D-56BF-4EA2-ABFB-10B644170808}" sibTransId="{372573F3-8DEF-4B74-B2A3-E21E161A02BD}"/>
    <dgm:cxn modelId="{EB40AC9C-2AB1-48F1-9E07-2B03C094AF56}" type="presOf" srcId="{0811C911-A1FE-4AD0-B611-2DFB2A6CE851}" destId="{F3FD2365-AAF8-4552-B6B0-7B6578EA8412}" srcOrd="1" destOrd="0" presId="urn:microsoft.com/office/officeart/2016/7/layout/VerticalDownArrowProcess"/>
    <dgm:cxn modelId="{7E8D5AA3-C959-4C35-BFA5-A4969144C672}" srcId="{D2A27743-E807-4160-84E6-A6813A984112}" destId="{BA792287-4104-42B8-965B-AA217A29BFC5}" srcOrd="5" destOrd="0" parTransId="{43372EBA-C7B5-4AF1-B1AF-EE78266F7838}" sibTransId="{2A4B6168-4666-4D3F-B21B-6608F0674C6B}"/>
    <dgm:cxn modelId="{B5F3E2B4-5FF7-40A0-91B6-DA36328DC8C0}" srcId="{173F3D29-C62E-4F75-82B1-C76EB18C0C06}" destId="{FAA05181-0417-4655-A9C4-5D3EF63AEF06}" srcOrd="0" destOrd="0" parTransId="{C42E672D-6431-4D56-A93A-D02A8C81D2A6}" sibTransId="{2213BCA3-6120-4A1F-A23F-DE850111CEF4}"/>
    <dgm:cxn modelId="{5BD716C5-8615-4FAB-BA20-A00CB73870FD}" srcId="{D2A27743-E807-4160-84E6-A6813A984112}" destId="{0E30DF92-0608-4412-BCB1-50C90F40A825}" srcOrd="4" destOrd="0" parTransId="{E9AEF831-6DF8-4BFB-B48C-1172EC7BFE94}" sibTransId="{D1E8988A-BAD8-4603-9036-41DFC4BEF191}"/>
    <dgm:cxn modelId="{607255CB-A59B-4D71-892E-D1D835E228AD}" type="presOf" srcId="{06B1697B-1BBD-47F6-89A8-18C798DE3608}" destId="{6C647F0D-61EC-4325-A5A7-0562BF3F30B6}" srcOrd="0" destOrd="0" presId="urn:microsoft.com/office/officeart/2016/7/layout/VerticalDownArrowProcess"/>
    <dgm:cxn modelId="{B4F0B4D9-D40A-4A13-A456-17723D184A8F}" type="presOf" srcId="{00F2412D-8EEC-435C-9B4E-03E4AC13A75D}" destId="{CE1A2932-233E-4C71-94C3-99C788E1A01C}" srcOrd="0" destOrd="0" presId="urn:microsoft.com/office/officeart/2016/7/layout/VerticalDownArrowProcess"/>
    <dgm:cxn modelId="{2296D3DC-B110-44C4-8CDB-C1106F3BFC66}" type="presOf" srcId="{5B43E142-D11C-4D17-BFD9-0B59108F85F3}" destId="{FD5321A5-CF56-43A0-A4CB-C8D294F34BC4}" srcOrd="1" destOrd="0" presId="urn:microsoft.com/office/officeart/2016/7/layout/VerticalDownArrowProcess"/>
    <dgm:cxn modelId="{DF8FFADF-4092-4E99-8CF7-2FF7EB60F8AA}" srcId="{D2A27743-E807-4160-84E6-A6813A984112}" destId="{5B43E142-D11C-4D17-BFD9-0B59108F85F3}" srcOrd="1" destOrd="0" parTransId="{ACACA08A-4B10-4D17-9730-4E096DCF31F6}" sibTransId="{77CC688E-04FD-4139-B8E3-1CEEE87AA3CB}"/>
    <dgm:cxn modelId="{9D942BFC-BB69-4C31-ABD1-F5E832D9BE3B}" type="presOf" srcId="{06B1697B-1BBD-47F6-89A8-18C798DE3608}" destId="{9BD289A1-6EBA-4590-9E5E-EB5F46D1CD9C}" srcOrd="1" destOrd="0" presId="urn:microsoft.com/office/officeart/2016/7/layout/VerticalDownArrowProcess"/>
    <dgm:cxn modelId="{B577CCCC-97EA-49ED-9866-4CBCD2993246}" type="presParOf" srcId="{811F0B1A-21F8-48DB-A3E7-ADE7C401126E}" destId="{C68EAF6F-D187-48C2-8E3D-E48266AF513C}" srcOrd="0" destOrd="0" presId="urn:microsoft.com/office/officeart/2016/7/layout/VerticalDownArrowProcess"/>
    <dgm:cxn modelId="{7340DA8E-4CF3-4633-8893-ABD38D72DA49}" type="presParOf" srcId="{C68EAF6F-D187-48C2-8E3D-E48266AF513C}" destId="{BDC5F1C4-F2B6-4B80-8549-E7BE6FC1834D}" srcOrd="0" destOrd="0" presId="urn:microsoft.com/office/officeart/2016/7/layout/VerticalDownArrowProcess"/>
    <dgm:cxn modelId="{3C0B9249-0569-4E14-B916-46EE1881EA21}" type="presParOf" srcId="{C68EAF6F-D187-48C2-8E3D-E48266AF513C}" destId="{863629C1-F8A3-4C03-872D-1E4205B81778}" srcOrd="1" destOrd="0" presId="urn:microsoft.com/office/officeart/2016/7/layout/VerticalDownArrowProcess"/>
    <dgm:cxn modelId="{D2BD3745-95B4-47C4-920D-580FF7613BD0}" type="presParOf" srcId="{811F0B1A-21F8-48DB-A3E7-ADE7C401126E}" destId="{652DBA4F-8EAF-482E-A32A-994262E1CB8B}" srcOrd="1" destOrd="0" presId="urn:microsoft.com/office/officeart/2016/7/layout/VerticalDownArrowProcess"/>
    <dgm:cxn modelId="{E5FF25F5-5210-4967-B502-B5B2AE8A86FC}" type="presParOf" srcId="{811F0B1A-21F8-48DB-A3E7-ADE7C401126E}" destId="{A8E581C5-1669-4C46-8737-6689CF694D08}" srcOrd="2" destOrd="0" presId="urn:microsoft.com/office/officeart/2016/7/layout/VerticalDownArrowProcess"/>
    <dgm:cxn modelId="{1B257C3A-0A10-45E5-8F73-61196CC177AC}" type="presParOf" srcId="{A8E581C5-1669-4C46-8737-6689CF694D08}" destId="{1CE1FFE6-CF8A-463D-96CE-FCD29EE20E9B}" srcOrd="0" destOrd="0" presId="urn:microsoft.com/office/officeart/2016/7/layout/VerticalDownArrowProcess"/>
    <dgm:cxn modelId="{0CC31DE7-8C2A-4296-8D80-D08B846D2F02}" type="presParOf" srcId="{A8E581C5-1669-4C46-8737-6689CF694D08}" destId="{2B28C01C-93D2-453C-ACE8-D08E4D1DB845}" srcOrd="1" destOrd="0" presId="urn:microsoft.com/office/officeart/2016/7/layout/VerticalDownArrowProcess"/>
    <dgm:cxn modelId="{C23C0A54-6665-48A2-88C5-FC4C4C32DE78}" type="presParOf" srcId="{A8E581C5-1669-4C46-8737-6689CF694D08}" destId="{A0D95E37-ADBA-480B-B345-2AF25AB87D24}" srcOrd="2" destOrd="0" presId="urn:microsoft.com/office/officeart/2016/7/layout/VerticalDownArrowProcess"/>
    <dgm:cxn modelId="{DC333942-1C8C-485A-9081-D138ECB426C4}" type="presParOf" srcId="{811F0B1A-21F8-48DB-A3E7-ADE7C401126E}" destId="{F8BC7B66-D41F-4E2E-AF13-86BEF0614CA5}" srcOrd="3" destOrd="0" presId="urn:microsoft.com/office/officeart/2016/7/layout/VerticalDownArrowProcess"/>
    <dgm:cxn modelId="{645EFD5A-1916-4DB1-805A-D10F12DDF33D}" type="presParOf" srcId="{811F0B1A-21F8-48DB-A3E7-ADE7C401126E}" destId="{8202542F-50F7-4C57-80E7-67A4FFAC111C}" srcOrd="4" destOrd="0" presId="urn:microsoft.com/office/officeart/2016/7/layout/VerticalDownArrowProcess"/>
    <dgm:cxn modelId="{9A701032-B71D-47A2-AF05-967A2FDEF128}" type="presParOf" srcId="{8202542F-50F7-4C57-80E7-67A4FFAC111C}" destId="{6C647F0D-61EC-4325-A5A7-0562BF3F30B6}" srcOrd="0" destOrd="0" presId="urn:microsoft.com/office/officeart/2016/7/layout/VerticalDownArrowProcess"/>
    <dgm:cxn modelId="{3E1D4B73-D5E7-48C1-9325-E7EB0372AB53}" type="presParOf" srcId="{8202542F-50F7-4C57-80E7-67A4FFAC111C}" destId="{9BD289A1-6EBA-4590-9E5E-EB5F46D1CD9C}" srcOrd="1" destOrd="0" presId="urn:microsoft.com/office/officeart/2016/7/layout/VerticalDownArrowProcess"/>
    <dgm:cxn modelId="{312898DD-E1AE-4936-A396-084DE460B5CD}" type="presParOf" srcId="{8202542F-50F7-4C57-80E7-67A4FFAC111C}" destId="{C2459FB1-155A-4202-90DD-F3B67FC86678}" srcOrd="2" destOrd="0" presId="urn:microsoft.com/office/officeart/2016/7/layout/VerticalDownArrowProcess"/>
    <dgm:cxn modelId="{7BB9C98C-710D-4B62-85C6-417D0127B783}" type="presParOf" srcId="{811F0B1A-21F8-48DB-A3E7-ADE7C401126E}" destId="{1F78F919-5339-466E-AE68-292F1A5AF75C}" srcOrd="5" destOrd="0" presId="urn:microsoft.com/office/officeart/2016/7/layout/VerticalDownArrowProcess"/>
    <dgm:cxn modelId="{94B8BA79-1B0D-4144-B745-B9EDAEE5D35C}" type="presParOf" srcId="{811F0B1A-21F8-48DB-A3E7-ADE7C401126E}" destId="{A6ED1D68-26C8-4280-BA16-5B80DD6D1F2D}" srcOrd="6" destOrd="0" presId="urn:microsoft.com/office/officeart/2016/7/layout/VerticalDownArrowProcess"/>
    <dgm:cxn modelId="{A04BB576-6E17-4757-80D9-49C58DB167C3}" type="presParOf" srcId="{A6ED1D68-26C8-4280-BA16-5B80DD6D1F2D}" destId="{BFDA0D40-6901-4757-A6D4-C6909464A13C}" srcOrd="0" destOrd="0" presId="urn:microsoft.com/office/officeart/2016/7/layout/VerticalDownArrowProcess"/>
    <dgm:cxn modelId="{6D7A20BF-BACD-486F-9D15-49EA06FFF146}" type="presParOf" srcId="{A6ED1D68-26C8-4280-BA16-5B80DD6D1F2D}" destId="{F3FD2365-AAF8-4552-B6B0-7B6578EA8412}" srcOrd="1" destOrd="0" presId="urn:microsoft.com/office/officeart/2016/7/layout/VerticalDownArrowProcess"/>
    <dgm:cxn modelId="{94A520C4-C5D1-4855-B98C-6CE321842A07}" type="presParOf" srcId="{A6ED1D68-26C8-4280-BA16-5B80DD6D1F2D}" destId="{CE1A2932-233E-4C71-94C3-99C788E1A01C}" srcOrd="2" destOrd="0" presId="urn:microsoft.com/office/officeart/2016/7/layout/VerticalDownArrowProcess"/>
    <dgm:cxn modelId="{CFF75E0E-CA20-4CA0-B6D8-176CA4A8654B}" type="presParOf" srcId="{811F0B1A-21F8-48DB-A3E7-ADE7C401126E}" destId="{37074249-8909-4EE6-B2B9-BB10316F741B}" srcOrd="7" destOrd="0" presId="urn:microsoft.com/office/officeart/2016/7/layout/VerticalDownArrowProcess"/>
    <dgm:cxn modelId="{5937016D-1FB5-4F01-94B5-B0850455A57A}" type="presParOf" srcId="{811F0B1A-21F8-48DB-A3E7-ADE7C401126E}" destId="{D3A6775C-7490-4A0A-BC17-E54CBC1AAE0C}" srcOrd="8" destOrd="0" presId="urn:microsoft.com/office/officeart/2016/7/layout/VerticalDownArrowProcess"/>
    <dgm:cxn modelId="{F93CBCD4-3363-473E-A8D9-71672B3340A7}" type="presParOf" srcId="{D3A6775C-7490-4A0A-BC17-E54CBC1AAE0C}" destId="{3B2ECFBB-7BF5-462D-9B6F-F7CCC30F7AFB}" srcOrd="0" destOrd="0" presId="urn:microsoft.com/office/officeart/2016/7/layout/VerticalDownArrowProcess"/>
    <dgm:cxn modelId="{4C600D75-089D-48E2-8641-097912876C17}" type="presParOf" srcId="{D3A6775C-7490-4A0A-BC17-E54CBC1AAE0C}" destId="{FD5321A5-CF56-43A0-A4CB-C8D294F34BC4}" srcOrd="1" destOrd="0" presId="urn:microsoft.com/office/officeart/2016/7/layout/VerticalDownArrowProcess"/>
    <dgm:cxn modelId="{E8FD342A-4468-4F1A-A502-245711B6C048}" type="presParOf" srcId="{D3A6775C-7490-4A0A-BC17-E54CBC1AAE0C}" destId="{A0D7E501-3768-49F4-8268-8ADCA9AA84BA}" srcOrd="2" destOrd="0" presId="urn:microsoft.com/office/officeart/2016/7/layout/VerticalDownArrowProcess"/>
    <dgm:cxn modelId="{1045B528-ECD1-46A6-ABEE-458984BD3BE4}" type="presParOf" srcId="{811F0B1A-21F8-48DB-A3E7-ADE7C401126E}" destId="{208D97B1-10F0-4A26-A4D2-9918CF2931C3}" srcOrd="9" destOrd="0" presId="urn:microsoft.com/office/officeart/2016/7/layout/VerticalDownArrowProcess"/>
    <dgm:cxn modelId="{EAD37E9A-D7B7-4563-8F08-388E05CD82B0}" type="presParOf" srcId="{811F0B1A-21F8-48DB-A3E7-ADE7C401126E}" destId="{437DE1AD-3808-4A12-9720-2E8FD34B37DC}" srcOrd="10" destOrd="0" presId="urn:microsoft.com/office/officeart/2016/7/layout/VerticalDownArrowProcess"/>
    <dgm:cxn modelId="{69A70FC4-E8E3-4EE3-A98E-3A19CAC66BDE}" type="presParOf" srcId="{437DE1AD-3808-4A12-9720-2E8FD34B37DC}" destId="{D61CA9EA-729A-47F7-A47D-3887C7752C02}" srcOrd="0" destOrd="0" presId="urn:microsoft.com/office/officeart/2016/7/layout/VerticalDownArrowProcess"/>
    <dgm:cxn modelId="{75C7A9B9-F27D-4407-91E2-1A660FFD267E}" type="presParOf" srcId="{437DE1AD-3808-4A12-9720-2E8FD34B37DC}" destId="{2D8830EB-AFDB-461C-8A60-2FAD7BEB888D}" srcOrd="1" destOrd="0" presId="urn:microsoft.com/office/officeart/2016/7/layout/VerticalDownArrowProcess"/>
    <dgm:cxn modelId="{6B1BBA5B-50DC-4E68-8808-EE9E1E9962B3}" type="presParOf" srcId="{437DE1AD-3808-4A12-9720-2E8FD34B37DC}" destId="{3E9B885E-F378-41B1-A77D-E03BE9D417FD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B0A3A7-5FEB-4616-B492-0620A84E60D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E37086-E4ED-46E5-A851-86EBB4742599}">
      <dgm:prSet/>
      <dgm:spPr/>
      <dgm:t>
        <a:bodyPr/>
        <a:lstStyle/>
        <a:p>
          <a:r>
            <a:rPr lang="en-US"/>
            <a:t>1. During the installation, you may be prompted to enter your macOS password. Provide the necessary permissions.</a:t>
          </a:r>
        </a:p>
      </dgm:t>
    </dgm:pt>
    <dgm:pt modelId="{F9758B94-B257-4E3E-BC27-A62E6645E838}" type="parTrans" cxnId="{6BE35968-F79E-477B-B74E-FF93A666D395}">
      <dgm:prSet/>
      <dgm:spPr/>
      <dgm:t>
        <a:bodyPr/>
        <a:lstStyle/>
        <a:p>
          <a:endParaRPr lang="en-US"/>
        </a:p>
      </dgm:t>
    </dgm:pt>
    <dgm:pt modelId="{502B41C9-0F2B-4956-B485-87719650769C}" type="sibTrans" cxnId="{6BE35968-F79E-477B-B74E-FF93A666D395}">
      <dgm:prSet/>
      <dgm:spPr/>
      <dgm:t>
        <a:bodyPr/>
        <a:lstStyle/>
        <a:p>
          <a:endParaRPr lang="en-US"/>
        </a:p>
      </dgm:t>
    </dgm:pt>
    <dgm:pt modelId="{AACA1AE2-70E5-449D-8DE4-266690DB30F4}">
      <dgm:prSet/>
      <dgm:spPr/>
      <dgm:t>
        <a:bodyPr/>
        <a:lstStyle/>
        <a:p>
          <a:r>
            <a:rPr lang="en-US"/>
            <a:t>2. Wait for the installation to complete (this may take a few minutes).</a:t>
          </a:r>
        </a:p>
      </dgm:t>
    </dgm:pt>
    <dgm:pt modelId="{25A545F8-E6A2-480C-BCB1-1D00455A9415}" type="parTrans" cxnId="{30C52FB2-6359-426B-87EB-E5F9A44C79A9}">
      <dgm:prSet/>
      <dgm:spPr/>
      <dgm:t>
        <a:bodyPr/>
        <a:lstStyle/>
        <a:p>
          <a:endParaRPr lang="en-US"/>
        </a:p>
      </dgm:t>
    </dgm:pt>
    <dgm:pt modelId="{6ABE5F6E-33C6-4469-85F9-7A8706E0C9AE}" type="sibTrans" cxnId="{30C52FB2-6359-426B-87EB-E5F9A44C79A9}">
      <dgm:prSet/>
      <dgm:spPr/>
      <dgm:t>
        <a:bodyPr/>
        <a:lstStyle/>
        <a:p>
          <a:endParaRPr lang="en-US"/>
        </a:p>
      </dgm:t>
    </dgm:pt>
    <dgm:pt modelId="{45AFB211-ECD4-450D-9698-5F8FC569D020}">
      <dgm:prSet/>
      <dgm:spPr/>
      <dgm:t>
        <a:bodyPr/>
        <a:lstStyle/>
        <a:p>
          <a:r>
            <a:rPr lang="en-US"/>
            <a:t>3. Once the installation is finished, click 'Continue' on the 'Installation Complete' screen.</a:t>
          </a:r>
        </a:p>
      </dgm:t>
    </dgm:pt>
    <dgm:pt modelId="{555C7232-E1BF-41E6-AAED-84DDC8CCF4CD}" type="parTrans" cxnId="{678B15CD-A726-41AA-9F68-ECAA0F3B5F1E}">
      <dgm:prSet/>
      <dgm:spPr/>
      <dgm:t>
        <a:bodyPr/>
        <a:lstStyle/>
        <a:p>
          <a:endParaRPr lang="en-US"/>
        </a:p>
      </dgm:t>
    </dgm:pt>
    <dgm:pt modelId="{89447A66-3612-4B85-BCCD-D99F0EA6677D}" type="sibTrans" cxnId="{678B15CD-A726-41AA-9F68-ECAA0F3B5F1E}">
      <dgm:prSet/>
      <dgm:spPr/>
      <dgm:t>
        <a:bodyPr/>
        <a:lstStyle/>
        <a:p>
          <a:endParaRPr lang="en-US"/>
        </a:p>
      </dgm:t>
    </dgm:pt>
    <dgm:pt modelId="{82DB9055-7E59-4BC8-8808-447A8B536356}" type="pres">
      <dgm:prSet presAssocID="{BAB0A3A7-5FEB-4616-B492-0620A84E60D8}" presName="root" presStyleCnt="0">
        <dgm:presLayoutVars>
          <dgm:dir/>
          <dgm:resizeHandles val="exact"/>
        </dgm:presLayoutVars>
      </dgm:prSet>
      <dgm:spPr/>
    </dgm:pt>
    <dgm:pt modelId="{C3E8D33D-9988-4842-9164-18EF4C7BC92F}" type="pres">
      <dgm:prSet presAssocID="{89E37086-E4ED-46E5-A851-86EBB4742599}" presName="compNode" presStyleCnt="0"/>
      <dgm:spPr/>
    </dgm:pt>
    <dgm:pt modelId="{B23E12DC-3F9C-49BB-AE0D-140DB3C42261}" type="pres">
      <dgm:prSet presAssocID="{89E37086-E4ED-46E5-A851-86EBB4742599}" presName="bgRect" presStyleLbl="bgShp" presStyleIdx="0" presStyleCnt="3"/>
      <dgm:spPr/>
    </dgm:pt>
    <dgm:pt modelId="{CF61B9BC-6E3D-40A1-9A3E-ADCB447E5081}" type="pres">
      <dgm:prSet presAssocID="{89E37086-E4ED-46E5-A851-86EBB474259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15AC2738-0682-47DF-9E02-D911DE7259E2}" type="pres">
      <dgm:prSet presAssocID="{89E37086-E4ED-46E5-A851-86EBB4742599}" presName="spaceRect" presStyleCnt="0"/>
      <dgm:spPr/>
    </dgm:pt>
    <dgm:pt modelId="{8543DA40-2EB1-4FE9-ABA8-5EEB65BF91E1}" type="pres">
      <dgm:prSet presAssocID="{89E37086-E4ED-46E5-A851-86EBB4742599}" presName="parTx" presStyleLbl="revTx" presStyleIdx="0" presStyleCnt="3">
        <dgm:presLayoutVars>
          <dgm:chMax val="0"/>
          <dgm:chPref val="0"/>
        </dgm:presLayoutVars>
      </dgm:prSet>
      <dgm:spPr/>
    </dgm:pt>
    <dgm:pt modelId="{7E672689-A52D-4100-B905-725D9A9CA948}" type="pres">
      <dgm:prSet presAssocID="{502B41C9-0F2B-4956-B485-87719650769C}" presName="sibTrans" presStyleCnt="0"/>
      <dgm:spPr/>
    </dgm:pt>
    <dgm:pt modelId="{3F12B032-AB0D-4FA2-B43B-A6BFFDCEE7C3}" type="pres">
      <dgm:prSet presAssocID="{AACA1AE2-70E5-449D-8DE4-266690DB30F4}" presName="compNode" presStyleCnt="0"/>
      <dgm:spPr/>
    </dgm:pt>
    <dgm:pt modelId="{6E8F568D-5B68-44FF-9B45-77B7F00747A3}" type="pres">
      <dgm:prSet presAssocID="{AACA1AE2-70E5-449D-8DE4-266690DB30F4}" presName="bgRect" presStyleLbl="bgShp" presStyleIdx="1" presStyleCnt="3"/>
      <dgm:spPr/>
    </dgm:pt>
    <dgm:pt modelId="{30AFADBB-02E6-4ECC-B655-3AEFE76EF1C9}" type="pres">
      <dgm:prSet presAssocID="{AACA1AE2-70E5-449D-8DE4-266690DB30F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B2A354BE-9A75-4E57-8010-A229BDCF59AD}" type="pres">
      <dgm:prSet presAssocID="{AACA1AE2-70E5-449D-8DE4-266690DB30F4}" presName="spaceRect" presStyleCnt="0"/>
      <dgm:spPr/>
    </dgm:pt>
    <dgm:pt modelId="{C1975F29-8020-449D-856D-147EE8B2D39F}" type="pres">
      <dgm:prSet presAssocID="{AACA1AE2-70E5-449D-8DE4-266690DB30F4}" presName="parTx" presStyleLbl="revTx" presStyleIdx="1" presStyleCnt="3">
        <dgm:presLayoutVars>
          <dgm:chMax val="0"/>
          <dgm:chPref val="0"/>
        </dgm:presLayoutVars>
      </dgm:prSet>
      <dgm:spPr/>
    </dgm:pt>
    <dgm:pt modelId="{39B932A6-E5AD-448A-A15B-73790029AD34}" type="pres">
      <dgm:prSet presAssocID="{6ABE5F6E-33C6-4469-85F9-7A8706E0C9AE}" presName="sibTrans" presStyleCnt="0"/>
      <dgm:spPr/>
    </dgm:pt>
    <dgm:pt modelId="{F2BEAAEA-61EE-484F-9A9F-6FD6EC902F8E}" type="pres">
      <dgm:prSet presAssocID="{45AFB211-ECD4-450D-9698-5F8FC569D020}" presName="compNode" presStyleCnt="0"/>
      <dgm:spPr/>
    </dgm:pt>
    <dgm:pt modelId="{188C44BB-5EC4-4F24-B761-082EB10090F8}" type="pres">
      <dgm:prSet presAssocID="{45AFB211-ECD4-450D-9698-5F8FC569D020}" presName="bgRect" presStyleLbl="bgShp" presStyleIdx="2" presStyleCnt="3"/>
      <dgm:spPr/>
    </dgm:pt>
    <dgm:pt modelId="{A7B0441D-DDBE-47E3-A9B2-5DB537AE96CF}" type="pres">
      <dgm:prSet presAssocID="{45AFB211-ECD4-450D-9698-5F8FC569D0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1AA51DE4-8408-4804-9FA2-586E47B3E769}" type="pres">
      <dgm:prSet presAssocID="{45AFB211-ECD4-450D-9698-5F8FC569D020}" presName="spaceRect" presStyleCnt="0"/>
      <dgm:spPr/>
    </dgm:pt>
    <dgm:pt modelId="{D1F81FC7-A5F4-448D-93C7-656904F68BFB}" type="pres">
      <dgm:prSet presAssocID="{45AFB211-ECD4-450D-9698-5F8FC569D02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797384A-2655-4B84-9104-5E0703EA3D5B}" type="presOf" srcId="{89E37086-E4ED-46E5-A851-86EBB4742599}" destId="{8543DA40-2EB1-4FE9-ABA8-5EEB65BF91E1}" srcOrd="0" destOrd="0" presId="urn:microsoft.com/office/officeart/2018/2/layout/IconVerticalSolidList"/>
    <dgm:cxn modelId="{A2793063-D078-43F4-87E8-4CFEA4592CF5}" type="presOf" srcId="{AACA1AE2-70E5-449D-8DE4-266690DB30F4}" destId="{C1975F29-8020-449D-856D-147EE8B2D39F}" srcOrd="0" destOrd="0" presId="urn:microsoft.com/office/officeart/2018/2/layout/IconVerticalSolidList"/>
    <dgm:cxn modelId="{6BE35968-F79E-477B-B74E-FF93A666D395}" srcId="{BAB0A3A7-5FEB-4616-B492-0620A84E60D8}" destId="{89E37086-E4ED-46E5-A851-86EBB4742599}" srcOrd="0" destOrd="0" parTransId="{F9758B94-B257-4E3E-BC27-A62E6645E838}" sibTransId="{502B41C9-0F2B-4956-B485-87719650769C}"/>
    <dgm:cxn modelId="{0AC16A72-B601-4C96-AF0A-BEBCB4A789BD}" type="presOf" srcId="{BAB0A3A7-5FEB-4616-B492-0620A84E60D8}" destId="{82DB9055-7E59-4BC8-8808-447A8B536356}" srcOrd="0" destOrd="0" presId="urn:microsoft.com/office/officeart/2018/2/layout/IconVerticalSolidList"/>
    <dgm:cxn modelId="{30C52FB2-6359-426B-87EB-E5F9A44C79A9}" srcId="{BAB0A3A7-5FEB-4616-B492-0620A84E60D8}" destId="{AACA1AE2-70E5-449D-8DE4-266690DB30F4}" srcOrd="1" destOrd="0" parTransId="{25A545F8-E6A2-480C-BCB1-1D00455A9415}" sibTransId="{6ABE5F6E-33C6-4469-85F9-7A8706E0C9AE}"/>
    <dgm:cxn modelId="{3EF716C9-C966-4975-B13D-985990174872}" type="presOf" srcId="{45AFB211-ECD4-450D-9698-5F8FC569D020}" destId="{D1F81FC7-A5F4-448D-93C7-656904F68BFB}" srcOrd="0" destOrd="0" presId="urn:microsoft.com/office/officeart/2018/2/layout/IconVerticalSolidList"/>
    <dgm:cxn modelId="{678B15CD-A726-41AA-9F68-ECAA0F3B5F1E}" srcId="{BAB0A3A7-5FEB-4616-B492-0620A84E60D8}" destId="{45AFB211-ECD4-450D-9698-5F8FC569D020}" srcOrd="2" destOrd="0" parTransId="{555C7232-E1BF-41E6-AAED-84DDC8CCF4CD}" sibTransId="{89447A66-3612-4B85-BCCD-D99F0EA6677D}"/>
    <dgm:cxn modelId="{9CD8635B-DD79-409C-A4D9-EA2342F0935F}" type="presParOf" srcId="{82DB9055-7E59-4BC8-8808-447A8B536356}" destId="{C3E8D33D-9988-4842-9164-18EF4C7BC92F}" srcOrd="0" destOrd="0" presId="urn:microsoft.com/office/officeart/2018/2/layout/IconVerticalSolidList"/>
    <dgm:cxn modelId="{2AD76DD2-09A2-4C49-AABC-C22BF1E54182}" type="presParOf" srcId="{C3E8D33D-9988-4842-9164-18EF4C7BC92F}" destId="{B23E12DC-3F9C-49BB-AE0D-140DB3C42261}" srcOrd="0" destOrd="0" presId="urn:microsoft.com/office/officeart/2018/2/layout/IconVerticalSolidList"/>
    <dgm:cxn modelId="{F26C944D-5900-47C3-9131-E744B80FDCBA}" type="presParOf" srcId="{C3E8D33D-9988-4842-9164-18EF4C7BC92F}" destId="{CF61B9BC-6E3D-40A1-9A3E-ADCB447E5081}" srcOrd="1" destOrd="0" presId="urn:microsoft.com/office/officeart/2018/2/layout/IconVerticalSolidList"/>
    <dgm:cxn modelId="{FB54C8E0-A406-4F24-8128-EF8A922FA1EF}" type="presParOf" srcId="{C3E8D33D-9988-4842-9164-18EF4C7BC92F}" destId="{15AC2738-0682-47DF-9E02-D911DE7259E2}" srcOrd="2" destOrd="0" presId="urn:microsoft.com/office/officeart/2018/2/layout/IconVerticalSolidList"/>
    <dgm:cxn modelId="{B9EF0A59-6E9F-4D89-ABA6-94E00A0CDC39}" type="presParOf" srcId="{C3E8D33D-9988-4842-9164-18EF4C7BC92F}" destId="{8543DA40-2EB1-4FE9-ABA8-5EEB65BF91E1}" srcOrd="3" destOrd="0" presId="urn:microsoft.com/office/officeart/2018/2/layout/IconVerticalSolidList"/>
    <dgm:cxn modelId="{F20C5090-8B4B-4ADA-BB68-6158A73095A8}" type="presParOf" srcId="{82DB9055-7E59-4BC8-8808-447A8B536356}" destId="{7E672689-A52D-4100-B905-725D9A9CA948}" srcOrd="1" destOrd="0" presId="urn:microsoft.com/office/officeart/2018/2/layout/IconVerticalSolidList"/>
    <dgm:cxn modelId="{4D9F653C-2CA3-4A4C-A43D-37AF5AD55DA3}" type="presParOf" srcId="{82DB9055-7E59-4BC8-8808-447A8B536356}" destId="{3F12B032-AB0D-4FA2-B43B-A6BFFDCEE7C3}" srcOrd="2" destOrd="0" presId="urn:microsoft.com/office/officeart/2018/2/layout/IconVerticalSolidList"/>
    <dgm:cxn modelId="{D135630D-B888-463E-A9DD-B3407D3CCE85}" type="presParOf" srcId="{3F12B032-AB0D-4FA2-B43B-A6BFFDCEE7C3}" destId="{6E8F568D-5B68-44FF-9B45-77B7F00747A3}" srcOrd="0" destOrd="0" presId="urn:microsoft.com/office/officeart/2018/2/layout/IconVerticalSolidList"/>
    <dgm:cxn modelId="{A78A673E-E47B-4423-8414-2E43A5B6E1F6}" type="presParOf" srcId="{3F12B032-AB0D-4FA2-B43B-A6BFFDCEE7C3}" destId="{30AFADBB-02E6-4ECC-B655-3AEFE76EF1C9}" srcOrd="1" destOrd="0" presId="urn:microsoft.com/office/officeart/2018/2/layout/IconVerticalSolidList"/>
    <dgm:cxn modelId="{AC178B06-DBD7-4F43-B3AA-387FDD84D316}" type="presParOf" srcId="{3F12B032-AB0D-4FA2-B43B-A6BFFDCEE7C3}" destId="{B2A354BE-9A75-4E57-8010-A229BDCF59AD}" srcOrd="2" destOrd="0" presId="urn:microsoft.com/office/officeart/2018/2/layout/IconVerticalSolidList"/>
    <dgm:cxn modelId="{B154B737-A6CE-46A3-8DE4-E89A42CA481C}" type="presParOf" srcId="{3F12B032-AB0D-4FA2-B43B-A6BFFDCEE7C3}" destId="{C1975F29-8020-449D-856D-147EE8B2D39F}" srcOrd="3" destOrd="0" presId="urn:microsoft.com/office/officeart/2018/2/layout/IconVerticalSolidList"/>
    <dgm:cxn modelId="{1C38CF1A-040D-46D2-AA1D-DAE05596D8FB}" type="presParOf" srcId="{82DB9055-7E59-4BC8-8808-447A8B536356}" destId="{39B932A6-E5AD-448A-A15B-73790029AD34}" srcOrd="3" destOrd="0" presId="urn:microsoft.com/office/officeart/2018/2/layout/IconVerticalSolidList"/>
    <dgm:cxn modelId="{09852493-3104-4F62-9E8B-6397BB1B2B74}" type="presParOf" srcId="{82DB9055-7E59-4BC8-8808-447A8B536356}" destId="{F2BEAAEA-61EE-484F-9A9F-6FD6EC902F8E}" srcOrd="4" destOrd="0" presId="urn:microsoft.com/office/officeart/2018/2/layout/IconVerticalSolidList"/>
    <dgm:cxn modelId="{71F415E1-55AB-4320-968D-F30C55433A0B}" type="presParOf" srcId="{F2BEAAEA-61EE-484F-9A9F-6FD6EC902F8E}" destId="{188C44BB-5EC4-4F24-B761-082EB10090F8}" srcOrd="0" destOrd="0" presId="urn:microsoft.com/office/officeart/2018/2/layout/IconVerticalSolidList"/>
    <dgm:cxn modelId="{0068E15A-45A5-4124-8808-73D3DADDD29D}" type="presParOf" srcId="{F2BEAAEA-61EE-484F-9A9F-6FD6EC902F8E}" destId="{A7B0441D-DDBE-47E3-A9B2-5DB537AE96CF}" srcOrd="1" destOrd="0" presId="urn:microsoft.com/office/officeart/2018/2/layout/IconVerticalSolidList"/>
    <dgm:cxn modelId="{11F2D792-1E5F-4E9A-B151-C5EC212777A4}" type="presParOf" srcId="{F2BEAAEA-61EE-484F-9A9F-6FD6EC902F8E}" destId="{1AA51DE4-8408-4804-9FA2-586E47B3E769}" srcOrd="2" destOrd="0" presId="urn:microsoft.com/office/officeart/2018/2/layout/IconVerticalSolidList"/>
    <dgm:cxn modelId="{0F6B2388-7DCC-45A3-AA7E-8A7A1815A531}" type="presParOf" srcId="{F2BEAAEA-61EE-484F-9A9F-6FD6EC902F8E}" destId="{D1F81FC7-A5F4-448D-93C7-656904F68B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1BE3F9-99CC-453C-85F7-49735B12BC63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3B998A8-B086-4995-B371-C42F424DA384}">
      <dgm:prSet/>
      <dgm:spPr/>
      <dgm:t>
        <a:bodyPr/>
        <a:lstStyle/>
        <a:p>
          <a:r>
            <a:rPr lang="en-US"/>
            <a:t>1. Open the 'Terminal' application on your macOS.</a:t>
          </a:r>
        </a:p>
      </dgm:t>
    </dgm:pt>
    <dgm:pt modelId="{8A815251-77F8-455C-B840-2A26ABB6BB35}" type="parTrans" cxnId="{0CB53E1E-6BF6-4AEE-9206-7CC6D84FC0AD}">
      <dgm:prSet/>
      <dgm:spPr/>
      <dgm:t>
        <a:bodyPr/>
        <a:lstStyle/>
        <a:p>
          <a:endParaRPr lang="en-US"/>
        </a:p>
      </dgm:t>
    </dgm:pt>
    <dgm:pt modelId="{549D8E0E-B7F7-4A15-8D40-73F5A90E0DA5}" type="sibTrans" cxnId="{0CB53E1E-6BF6-4AEE-9206-7CC6D84FC0A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4FEA551-D076-469F-8EFC-314A26D59F6E}">
      <dgm:prSet/>
      <dgm:spPr/>
      <dgm:t>
        <a:bodyPr/>
        <a:lstStyle/>
        <a:p>
          <a:r>
            <a:rPr lang="en-US"/>
            <a:t>2. Type 'conda --version' and press Enter. You should see the installed Anaconda version displayed.</a:t>
          </a:r>
        </a:p>
      </dgm:t>
    </dgm:pt>
    <dgm:pt modelId="{D85F2048-F410-4522-9A78-4E78648E6EBE}" type="parTrans" cxnId="{7BC329EB-2AE6-4BEB-9586-1B1263DA7F33}">
      <dgm:prSet/>
      <dgm:spPr/>
      <dgm:t>
        <a:bodyPr/>
        <a:lstStyle/>
        <a:p>
          <a:endParaRPr lang="en-US"/>
        </a:p>
      </dgm:t>
    </dgm:pt>
    <dgm:pt modelId="{F4B4B460-257F-46A6-982B-A83A64EE4795}" type="sibTrans" cxnId="{7BC329EB-2AE6-4BEB-9586-1B1263DA7F3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7526DA1-23BC-4A13-AEB5-6C983F407E85}">
      <dgm:prSet/>
      <dgm:spPr/>
      <dgm:t>
        <a:bodyPr/>
        <a:lstStyle/>
        <a:p>
          <a:r>
            <a:rPr lang="en-US"/>
            <a:t>3. Type 'python --version' and press Enter. Verify that Anaconda's Python version is shown.</a:t>
          </a:r>
        </a:p>
      </dgm:t>
    </dgm:pt>
    <dgm:pt modelId="{86EFB452-1332-4678-9C9D-71274266DDE4}" type="parTrans" cxnId="{1E671813-DFAD-406F-A8F2-3D75B9971B6A}">
      <dgm:prSet/>
      <dgm:spPr/>
      <dgm:t>
        <a:bodyPr/>
        <a:lstStyle/>
        <a:p>
          <a:endParaRPr lang="en-US"/>
        </a:p>
      </dgm:t>
    </dgm:pt>
    <dgm:pt modelId="{A4F4F4F4-EB49-487C-AC61-B0A6162B4C5D}" type="sibTrans" cxnId="{1E671813-DFAD-406F-A8F2-3D75B9971B6A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8935C0B-931D-457C-B2B7-02F20160B8F0}" type="pres">
      <dgm:prSet presAssocID="{C81BE3F9-99CC-453C-85F7-49735B12BC63}" presName="Name0" presStyleCnt="0">
        <dgm:presLayoutVars>
          <dgm:animLvl val="lvl"/>
          <dgm:resizeHandles val="exact"/>
        </dgm:presLayoutVars>
      </dgm:prSet>
      <dgm:spPr/>
    </dgm:pt>
    <dgm:pt modelId="{6DF37491-8001-4F29-AE0F-495EAA956C2C}" type="pres">
      <dgm:prSet presAssocID="{F3B998A8-B086-4995-B371-C42F424DA384}" presName="compositeNode" presStyleCnt="0">
        <dgm:presLayoutVars>
          <dgm:bulletEnabled val="1"/>
        </dgm:presLayoutVars>
      </dgm:prSet>
      <dgm:spPr/>
    </dgm:pt>
    <dgm:pt modelId="{AFB7499F-19D6-48AD-B30F-F6CBB9262E70}" type="pres">
      <dgm:prSet presAssocID="{F3B998A8-B086-4995-B371-C42F424DA384}" presName="bgRect" presStyleLbl="bgAccFollowNode1" presStyleIdx="0" presStyleCnt="3"/>
      <dgm:spPr/>
    </dgm:pt>
    <dgm:pt modelId="{1B1FE907-0C98-4180-9701-8980F216357F}" type="pres">
      <dgm:prSet presAssocID="{549D8E0E-B7F7-4A15-8D40-73F5A90E0DA5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027A71E3-C42B-4EBD-858D-D12592660153}" type="pres">
      <dgm:prSet presAssocID="{F3B998A8-B086-4995-B371-C42F424DA384}" presName="bottomLine" presStyleLbl="alignNode1" presStyleIdx="1" presStyleCnt="6">
        <dgm:presLayoutVars/>
      </dgm:prSet>
      <dgm:spPr/>
    </dgm:pt>
    <dgm:pt modelId="{3B09BF92-E201-4E93-A9D3-41CBB4AAAB12}" type="pres">
      <dgm:prSet presAssocID="{F3B998A8-B086-4995-B371-C42F424DA384}" presName="nodeText" presStyleLbl="bgAccFollowNode1" presStyleIdx="0" presStyleCnt="3">
        <dgm:presLayoutVars>
          <dgm:bulletEnabled val="1"/>
        </dgm:presLayoutVars>
      </dgm:prSet>
      <dgm:spPr/>
    </dgm:pt>
    <dgm:pt modelId="{D2C5FD44-057F-4496-9E8F-81A75DE4F926}" type="pres">
      <dgm:prSet presAssocID="{549D8E0E-B7F7-4A15-8D40-73F5A90E0DA5}" presName="sibTrans" presStyleCnt="0"/>
      <dgm:spPr/>
    </dgm:pt>
    <dgm:pt modelId="{7F475A3C-78B6-4748-965E-1AD1A24892CC}" type="pres">
      <dgm:prSet presAssocID="{F4FEA551-D076-469F-8EFC-314A26D59F6E}" presName="compositeNode" presStyleCnt="0">
        <dgm:presLayoutVars>
          <dgm:bulletEnabled val="1"/>
        </dgm:presLayoutVars>
      </dgm:prSet>
      <dgm:spPr/>
    </dgm:pt>
    <dgm:pt modelId="{7736F057-CF93-4385-96F7-8A30349AA709}" type="pres">
      <dgm:prSet presAssocID="{F4FEA551-D076-469F-8EFC-314A26D59F6E}" presName="bgRect" presStyleLbl="bgAccFollowNode1" presStyleIdx="1" presStyleCnt="3"/>
      <dgm:spPr/>
    </dgm:pt>
    <dgm:pt modelId="{F9432019-0FEF-4583-95E2-E9BDA7F113BB}" type="pres">
      <dgm:prSet presAssocID="{F4B4B460-257F-46A6-982B-A83A64EE4795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229B40D2-47A0-4BFC-90D0-6FED525514B6}" type="pres">
      <dgm:prSet presAssocID="{F4FEA551-D076-469F-8EFC-314A26D59F6E}" presName="bottomLine" presStyleLbl="alignNode1" presStyleIdx="3" presStyleCnt="6">
        <dgm:presLayoutVars/>
      </dgm:prSet>
      <dgm:spPr/>
    </dgm:pt>
    <dgm:pt modelId="{D2FA5407-16BD-4F94-93B6-08B736E4325F}" type="pres">
      <dgm:prSet presAssocID="{F4FEA551-D076-469F-8EFC-314A26D59F6E}" presName="nodeText" presStyleLbl="bgAccFollowNode1" presStyleIdx="1" presStyleCnt="3">
        <dgm:presLayoutVars>
          <dgm:bulletEnabled val="1"/>
        </dgm:presLayoutVars>
      </dgm:prSet>
      <dgm:spPr/>
    </dgm:pt>
    <dgm:pt modelId="{3B19F41D-8035-4A59-8B34-A8F8B5CBD2B8}" type="pres">
      <dgm:prSet presAssocID="{F4B4B460-257F-46A6-982B-A83A64EE4795}" presName="sibTrans" presStyleCnt="0"/>
      <dgm:spPr/>
    </dgm:pt>
    <dgm:pt modelId="{8E6F49B3-8638-4846-B05E-9B1E40BBAB00}" type="pres">
      <dgm:prSet presAssocID="{F7526DA1-23BC-4A13-AEB5-6C983F407E85}" presName="compositeNode" presStyleCnt="0">
        <dgm:presLayoutVars>
          <dgm:bulletEnabled val="1"/>
        </dgm:presLayoutVars>
      </dgm:prSet>
      <dgm:spPr/>
    </dgm:pt>
    <dgm:pt modelId="{EED3937A-0001-4ADA-B829-2A30B4A7ABC5}" type="pres">
      <dgm:prSet presAssocID="{F7526DA1-23BC-4A13-AEB5-6C983F407E85}" presName="bgRect" presStyleLbl="bgAccFollowNode1" presStyleIdx="2" presStyleCnt="3"/>
      <dgm:spPr/>
    </dgm:pt>
    <dgm:pt modelId="{B7F818CC-B0AE-4A3A-B1F4-91CD2BEADBAB}" type="pres">
      <dgm:prSet presAssocID="{A4F4F4F4-EB49-487C-AC61-B0A6162B4C5D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3912EE65-4937-4CF8-BC39-8D84551617E6}" type="pres">
      <dgm:prSet presAssocID="{F7526DA1-23BC-4A13-AEB5-6C983F407E85}" presName="bottomLine" presStyleLbl="alignNode1" presStyleIdx="5" presStyleCnt="6">
        <dgm:presLayoutVars/>
      </dgm:prSet>
      <dgm:spPr/>
    </dgm:pt>
    <dgm:pt modelId="{8F6D4F7E-2EBC-4FE5-8B78-1FDFE61B1CE0}" type="pres">
      <dgm:prSet presAssocID="{F7526DA1-23BC-4A13-AEB5-6C983F407E85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1E671813-DFAD-406F-A8F2-3D75B9971B6A}" srcId="{C81BE3F9-99CC-453C-85F7-49735B12BC63}" destId="{F7526DA1-23BC-4A13-AEB5-6C983F407E85}" srcOrd="2" destOrd="0" parTransId="{86EFB452-1332-4678-9C9D-71274266DDE4}" sibTransId="{A4F4F4F4-EB49-487C-AC61-B0A6162B4C5D}"/>
    <dgm:cxn modelId="{54D5641D-8ED6-421C-8169-87E2462AE834}" type="presOf" srcId="{F4B4B460-257F-46A6-982B-A83A64EE4795}" destId="{F9432019-0FEF-4583-95E2-E9BDA7F113BB}" srcOrd="0" destOrd="0" presId="urn:microsoft.com/office/officeart/2016/7/layout/BasicLinearProcessNumbered"/>
    <dgm:cxn modelId="{0CB53E1E-6BF6-4AEE-9206-7CC6D84FC0AD}" srcId="{C81BE3F9-99CC-453C-85F7-49735B12BC63}" destId="{F3B998A8-B086-4995-B371-C42F424DA384}" srcOrd="0" destOrd="0" parTransId="{8A815251-77F8-455C-B840-2A26ABB6BB35}" sibTransId="{549D8E0E-B7F7-4A15-8D40-73F5A90E0DA5}"/>
    <dgm:cxn modelId="{6284C62D-866A-4D33-BF92-45978A5BA852}" type="presOf" srcId="{F7526DA1-23BC-4A13-AEB5-6C983F407E85}" destId="{EED3937A-0001-4ADA-B829-2A30B4A7ABC5}" srcOrd="0" destOrd="0" presId="urn:microsoft.com/office/officeart/2016/7/layout/BasicLinearProcessNumbered"/>
    <dgm:cxn modelId="{0F6A4034-4CDF-4E56-ADF7-974DFBD849D3}" type="presOf" srcId="{549D8E0E-B7F7-4A15-8D40-73F5A90E0DA5}" destId="{1B1FE907-0C98-4180-9701-8980F216357F}" srcOrd="0" destOrd="0" presId="urn:microsoft.com/office/officeart/2016/7/layout/BasicLinearProcessNumbered"/>
    <dgm:cxn modelId="{11D8BB75-862E-46AA-830D-5700298D77B7}" type="presOf" srcId="{F7526DA1-23BC-4A13-AEB5-6C983F407E85}" destId="{8F6D4F7E-2EBC-4FE5-8B78-1FDFE61B1CE0}" srcOrd="1" destOrd="0" presId="urn:microsoft.com/office/officeart/2016/7/layout/BasicLinearProcessNumbered"/>
    <dgm:cxn modelId="{854F0B90-16F2-4FB2-9D72-A6FDCA4C0CF7}" type="presOf" srcId="{C81BE3F9-99CC-453C-85F7-49735B12BC63}" destId="{28935C0B-931D-457C-B2B7-02F20160B8F0}" srcOrd="0" destOrd="0" presId="urn:microsoft.com/office/officeart/2016/7/layout/BasicLinearProcessNumbered"/>
    <dgm:cxn modelId="{079CD892-E8E4-4E39-BBCD-C458DF66AF5D}" type="presOf" srcId="{F4FEA551-D076-469F-8EFC-314A26D59F6E}" destId="{D2FA5407-16BD-4F94-93B6-08B736E4325F}" srcOrd="1" destOrd="0" presId="urn:microsoft.com/office/officeart/2016/7/layout/BasicLinearProcessNumbered"/>
    <dgm:cxn modelId="{7A1C3297-1EB8-4F64-A7F0-F255DDB8BF38}" type="presOf" srcId="{F3B998A8-B086-4995-B371-C42F424DA384}" destId="{3B09BF92-E201-4E93-A9D3-41CBB4AAAB12}" srcOrd="1" destOrd="0" presId="urn:microsoft.com/office/officeart/2016/7/layout/BasicLinearProcessNumbered"/>
    <dgm:cxn modelId="{850C379E-3EBA-420F-AD1A-9A1EC88FCF86}" type="presOf" srcId="{F3B998A8-B086-4995-B371-C42F424DA384}" destId="{AFB7499F-19D6-48AD-B30F-F6CBB9262E70}" srcOrd="0" destOrd="0" presId="urn:microsoft.com/office/officeart/2016/7/layout/BasicLinearProcessNumbered"/>
    <dgm:cxn modelId="{9B5A66A5-3915-4C75-9DEF-32129A4E5F8F}" type="presOf" srcId="{F4FEA551-D076-469F-8EFC-314A26D59F6E}" destId="{7736F057-CF93-4385-96F7-8A30349AA709}" srcOrd="0" destOrd="0" presId="urn:microsoft.com/office/officeart/2016/7/layout/BasicLinearProcessNumbered"/>
    <dgm:cxn modelId="{694ECAB7-E2CE-4845-BD86-916270D696A2}" type="presOf" srcId="{A4F4F4F4-EB49-487C-AC61-B0A6162B4C5D}" destId="{B7F818CC-B0AE-4A3A-B1F4-91CD2BEADBAB}" srcOrd="0" destOrd="0" presId="urn:microsoft.com/office/officeart/2016/7/layout/BasicLinearProcessNumbered"/>
    <dgm:cxn modelId="{7BC329EB-2AE6-4BEB-9586-1B1263DA7F33}" srcId="{C81BE3F9-99CC-453C-85F7-49735B12BC63}" destId="{F4FEA551-D076-469F-8EFC-314A26D59F6E}" srcOrd="1" destOrd="0" parTransId="{D85F2048-F410-4522-9A78-4E78648E6EBE}" sibTransId="{F4B4B460-257F-46A6-982B-A83A64EE4795}"/>
    <dgm:cxn modelId="{00A431C3-E366-4C54-83BD-86D4EC388882}" type="presParOf" srcId="{28935C0B-931D-457C-B2B7-02F20160B8F0}" destId="{6DF37491-8001-4F29-AE0F-495EAA956C2C}" srcOrd="0" destOrd="0" presId="urn:microsoft.com/office/officeart/2016/7/layout/BasicLinearProcessNumbered"/>
    <dgm:cxn modelId="{A1E40752-C2F0-493D-88B9-6C1ED666BBA0}" type="presParOf" srcId="{6DF37491-8001-4F29-AE0F-495EAA956C2C}" destId="{AFB7499F-19D6-48AD-B30F-F6CBB9262E70}" srcOrd="0" destOrd="0" presId="urn:microsoft.com/office/officeart/2016/7/layout/BasicLinearProcessNumbered"/>
    <dgm:cxn modelId="{E62813B3-A587-4CD8-B64D-98F75DDA3088}" type="presParOf" srcId="{6DF37491-8001-4F29-AE0F-495EAA956C2C}" destId="{1B1FE907-0C98-4180-9701-8980F216357F}" srcOrd="1" destOrd="0" presId="urn:microsoft.com/office/officeart/2016/7/layout/BasicLinearProcessNumbered"/>
    <dgm:cxn modelId="{93535A41-15D3-4803-977B-802522EE3861}" type="presParOf" srcId="{6DF37491-8001-4F29-AE0F-495EAA956C2C}" destId="{027A71E3-C42B-4EBD-858D-D12592660153}" srcOrd="2" destOrd="0" presId="urn:microsoft.com/office/officeart/2016/7/layout/BasicLinearProcessNumbered"/>
    <dgm:cxn modelId="{AC193397-2415-4CAE-86D5-FC7B0BC333BC}" type="presParOf" srcId="{6DF37491-8001-4F29-AE0F-495EAA956C2C}" destId="{3B09BF92-E201-4E93-A9D3-41CBB4AAAB12}" srcOrd="3" destOrd="0" presId="urn:microsoft.com/office/officeart/2016/7/layout/BasicLinearProcessNumbered"/>
    <dgm:cxn modelId="{8A2F303E-E72E-43E8-AD5D-92EC3FD9BDCA}" type="presParOf" srcId="{28935C0B-931D-457C-B2B7-02F20160B8F0}" destId="{D2C5FD44-057F-4496-9E8F-81A75DE4F926}" srcOrd="1" destOrd="0" presId="urn:microsoft.com/office/officeart/2016/7/layout/BasicLinearProcessNumbered"/>
    <dgm:cxn modelId="{E9AECD31-38ED-407B-94DA-CB5065EAF44A}" type="presParOf" srcId="{28935C0B-931D-457C-B2B7-02F20160B8F0}" destId="{7F475A3C-78B6-4748-965E-1AD1A24892CC}" srcOrd="2" destOrd="0" presId="urn:microsoft.com/office/officeart/2016/7/layout/BasicLinearProcessNumbered"/>
    <dgm:cxn modelId="{8F466422-B957-47FE-A657-C4BEB03D8A4A}" type="presParOf" srcId="{7F475A3C-78B6-4748-965E-1AD1A24892CC}" destId="{7736F057-CF93-4385-96F7-8A30349AA709}" srcOrd="0" destOrd="0" presId="urn:microsoft.com/office/officeart/2016/7/layout/BasicLinearProcessNumbered"/>
    <dgm:cxn modelId="{82508492-A789-4AAA-9C29-341A10269EE8}" type="presParOf" srcId="{7F475A3C-78B6-4748-965E-1AD1A24892CC}" destId="{F9432019-0FEF-4583-95E2-E9BDA7F113BB}" srcOrd="1" destOrd="0" presId="urn:microsoft.com/office/officeart/2016/7/layout/BasicLinearProcessNumbered"/>
    <dgm:cxn modelId="{14D224D2-A977-4856-AD6A-B3BE1093E31F}" type="presParOf" srcId="{7F475A3C-78B6-4748-965E-1AD1A24892CC}" destId="{229B40D2-47A0-4BFC-90D0-6FED525514B6}" srcOrd="2" destOrd="0" presId="urn:microsoft.com/office/officeart/2016/7/layout/BasicLinearProcessNumbered"/>
    <dgm:cxn modelId="{847C9DEC-A681-44F8-A11C-E2BFCFA875CA}" type="presParOf" srcId="{7F475A3C-78B6-4748-965E-1AD1A24892CC}" destId="{D2FA5407-16BD-4F94-93B6-08B736E4325F}" srcOrd="3" destOrd="0" presId="urn:microsoft.com/office/officeart/2016/7/layout/BasicLinearProcessNumbered"/>
    <dgm:cxn modelId="{7B3E8AD9-3EF1-4E3C-B878-8755EDCD5A04}" type="presParOf" srcId="{28935C0B-931D-457C-B2B7-02F20160B8F0}" destId="{3B19F41D-8035-4A59-8B34-A8F8B5CBD2B8}" srcOrd="3" destOrd="0" presId="urn:microsoft.com/office/officeart/2016/7/layout/BasicLinearProcessNumbered"/>
    <dgm:cxn modelId="{4E0628CE-8308-4941-BDC7-37677A8B7A55}" type="presParOf" srcId="{28935C0B-931D-457C-B2B7-02F20160B8F0}" destId="{8E6F49B3-8638-4846-B05E-9B1E40BBAB00}" srcOrd="4" destOrd="0" presId="urn:microsoft.com/office/officeart/2016/7/layout/BasicLinearProcessNumbered"/>
    <dgm:cxn modelId="{BA57880C-776C-4B27-BD74-6569A39A1907}" type="presParOf" srcId="{8E6F49B3-8638-4846-B05E-9B1E40BBAB00}" destId="{EED3937A-0001-4ADA-B829-2A30B4A7ABC5}" srcOrd="0" destOrd="0" presId="urn:microsoft.com/office/officeart/2016/7/layout/BasicLinearProcessNumbered"/>
    <dgm:cxn modelId="{0109C5A7-B3D9-46A2-A558-C736C3CFB93D}" type="presParOf" srcId="{8E6F49B3-8638-4846-B05E-9B1E40BBAB00}" destId="{B7F818CC-B0AE-4A3A-B1F4-91CD2BEADBAB}" srcOrd="1" destOrd="0" presId="urn:microsoft.com/office/officeart/2016/7/layout/BasicLinearProcessNumbered"/>
    <dgm:cxn modelId="{CDB01309-C164-46A1-86ED-9817D0EF7FB5}" type="presParOf" srcId="{8E6F49B3-8638-4846-B05E-9B1E40BBAB00}" destId="{3912EE65-4937-4CF8-BC39-8D84551617E6}" srcOrd="2" destOrd="0" presId="urn:microsoft.com/office/officeart/2016/7/layout/BasicLinearProcessNumbered"/>
    <dgm:cxn modelId="{74ADDFE6-9F44-4E9E-A1A1-3250A7002C9A}" type="presParOf" srcId="{8E6F49B3-8638-4846-B05E-9B1E40BBAB00}" destId="{8F6D4F7E-2EBC-4FE5-8B78-1FDFE61B1CE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A47817-CB13-44A0-801D-D3F5CB822E25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1. Open your web browser and go to https://www.anaconda.com/download/.</a:t>
          </a:r>
        </a:p>
      </dsp:txBody>
      <dsp:txXfrm>
        <a:off x="0" y="1653508"/>
        <a:ext cx="3286125" cy="2610802"/>
      </dsp:txXfrm>
    </dsp:sp>
    <dsp:sp modelId="{776E1D48-E8CC-4340-BF9F-858898231A7E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26E1442D-8ABD-48AE-8A64-728AB0A74ED2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48C9D52-2104-45B5-BC0F-B580CCC069CE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2. Scroll down to the 'Anaconda Individual Edition' section.</a:t>
          </a:r>
        </a:p>
      </dsp:txBody>
      <dsp:txXfrm>
        <a:off x="3614737" y="1653508"/>
        <a:ext cx="3286125" cy="2610802"/>
      </dsp:txXfrm>
    </dsp:sp>
    <dsp:sp modelId="{ABB36A42-3381-4E9D-AFEF-EAB27CB4BE95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073B3027-A6FD-4EC3-A9E2-055219647672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1871CBE-4F97-49D0-BB58-0AAB67701204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3. Click on the macOS icon to download the Anaconda installer for macOS.</a:t>
          </a:r>
        </a:p>
      </dsp:txBody>
      <dsp:txXfrm>
        <a:off x="7229475" y="1653508"/>
        <a:ext cx="3286125" cy="2610802"/>
      </dsp:txXfrm>
    </dsp:sp>
    <dsp:sp modelId="{520E17D6-32E3-4498-AA2D-B1D6CCDEC895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E332F292-D1B9-4609-90C7-8D83631871A3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C5F1C4-F2B6-4B80-8549-E7BE6FC1834D}">
      <dsp:nvSpPr>
        <dsp:cNvPr id="0" name=""/>
        <dsp:cNvSpPr/>
      </dsp:nvSpPr>
      <dsp:spPr>
        <a:xfrm>
          <a:off x="0" y="4891513"/>
          <a:ext cx="1725128" cy="6420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91" tIns="156464" rIns="122691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Click</a:t>
          </a:r>
        </a:p>
      </dsp:txBody>
      <dsp:txXfrm>
        <a:off x="0" y="4891513"/>
        <a:ext cx="1725128" cy="642008"/>
      </dsp:txXfrm>
    </dsp:sp>
    <dsp:sp modelId="{863629C1-F8A3-4C03-872D-1E4205B81778}">
      <dsp:nvSpPr>
        <dsp:cNvPr id="0" name=""/>
        <dsp:cNvSpPr/>
      </dsp:nvSpPr>
      <dsp:spPr>
        <a:xfrm>
          <a:off x="1725128" y="4891513"/>
          <a:ext cx="5175384" cy="64200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81" tIns="152400" rIns="104981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Click 'Install' to start the installation process.</a:t>
          </a:r>
        </a:p>
      </dsp:txBody>
      <dsp:txXfrm>
        <a:off x="1725128" y="4891513"/>
        <a:ext cx="5175384" cy="642008"/>
      </dsp:txXfrm>
    </dsp:sp>
    <dsp:sp modelId="{2B28C01C-93D2-453C-ACE8-D08E4D1DB845}">
      <dsp:nvSpPr>
        <dsp:cNvPr id="0" name=""/>
        <dsp:cNvSpPr/>
      </dsp:nvSpPr>
      <dsp:spPr>
        <a:xfrm rot="10800000">
          <a:off x="0" y="3913734"/>
          <a:ext cx="1725128" cy="98740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91" tIns="156464" rIns="122691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Select</a:t>
          </a:r>
        </a:p>
      </dsp:txBody>
      <dsp:txXfrm rot="-10800000">
        <a:off x="0" y="3913734"/>
        <a:ext cx="1725128" cy="641815"/>
      </dsp:txXfrm>
    </dsp:sp>
    <dsp:sp modelId="{A0D95E37-ADBA-480B-B345-2AF25AB87D24}">
      <dsp:nvSpPr>
        <dsp:cNvPr id="0" name=""/>
        <dsp:cNvSpPr/>
      </dsp:nvSpPr>
      <dsp:spPr>
        <a:xfrm>
          <a:off x="1725128" y="3913734"/>
          <a:ext cx="5175384" cy="641815"/>
        </a:xfrm>
        <a:prstGeom prst="rect">
          <a:avLst/>
        </a:prstGeom>
        <a:solidFill>
          <a:schemeClr val="accent5">
            <a:tint val="40000"/>
            <a:alpha val="90000"/>
            <a:hueOff val="-1347952"/>
            <a:satOff val="-4566"/>
            <a:lumOff val="-58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347952"/>
              <a:satOff val="-4566"/>
              <a:lumOff val="-5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81" tIns="152400" rIns="104981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Select the installation location (the default location is recommended).</a:t>
          </a:r>
        </a:p>
      </dsp:txBody>
      <dsp:txXfrm>
        <a:off x="1725128" y="3913734"/>
        <a:ext cx="5175384" cy="641815"/>
      </dsp:txXfrm>
    </dsp:sp>
    <dsp:sp modelId="{9BD289A1-6EBA-4590-9E5E-EB5F46D1CD9C}">
      <dsp:nvSpPr>
        <dsp:cNvPr id="0" name=""/>
        <dsp:cNvSpPr/>
      </dsp:nvSpPr>
      <dsp:spPr>
        <a:xfrm rot="10800000">
          <a:off x="0" y="2935955"/>
          <a:ext cx="1725128" cy="98740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91" tIns="156464" rIns="122691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Review</a:t>
          </a:r>
        </a:p>
      </dsp:txBody>
      <dsp:txXfrm rot="-10800000">
        <a:off x="0" y="2935955"/>
        <a:ext cx="1725128" cy="641815"/>
      </dsp:txXfrm>
    </dsp:sp>
    <dsp:sp modelId="{C2459FB1-155A-4202-90DD-F3B67FC86678}">
      <dsp:nvSpPr>
        <dsp:cNvPr id="0" name=""/>
        <dsp:cNvSpPr/>
      </dsp:nvSpPr>
      <dsp:spPr>
        <a:xfrm>
          <a:off x="1725128" y="2935955"/>
          <a:ext cx="5175384" cy="641815"/>
        </a:xfrm>
        <a:prstGeom prst="rect">
          <a:avLst/>
        </a:prstGeom>
        <a:solidFill>
          <a:schemeClr val="accent5">
            <a:tint val="40000"/>
            <a:alpha val="90000"/>
            <a:hueOff val="-2695905"/>
            <a:satOff val="-9133"/>
            <a:lumOff val="-117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695905"/>
              <a:satOff val="-9133"/>
              <a:lumOff val="-11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81" tIns="152400" rIns="104981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Review the license agreement and click 'Continue' to proceed.</a:t>
          </a:r>
        </a:p>
      </dsp:txBody>
      <dsp:txXfrm>
        <a:off x="1725128" y="2935955"/>
        <a:ext cx="5175384" cy="641815"/>
      </dsp:txXfrm>
    </dsp:sp>
    <dsp:sp modelId="{F3FD2365-AAF8-4552-B6B0-7B6578EA8412}">
      <dsp:nvSpPr>
        <dsp:cNvPr id="0" name=""/>
        <dsp:cNvSpPr/>
      </dsp:nvSpPr>
      <dsp:spPr>
        <a:xfrm rot="10800000">
          <a:off x="0" y="1958176"/>
          <a:ext cx="1725128" cy="98740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91" tIns="156464" rIns="122691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Follow</a:t>
          </a:r>
        </a:p>
      </dsp:txBody>
      <dsp:txXfrm rot="-10800000">
        <a:off x="0" y="1958176"/>
        <a:ext cx="1725128" cy="641815"/>
      </dsp:txXfrm>
    </dsp:sp>
    <dsp:sp modelId="{CE1A2932-233E-4C71-94C3-99C788E1A01C}">
      <dsp:nvSpPr>
        <dsp:cNvPr id="0" name=""/>
        <dsp:cNvSpPr/>
      </dsp:nvSpPr>
      <dsp:spPr>
        <a:xfrm>
          <a:off x="1725128" y="1958176"/>
          <a:ext cx="5175384" cy="641815"/>
        </a:xfrm>
        <a:prstGeom prst="rect">
          <a:avLst/>
        </a:prstGeom>
        <a:solidFill>
          <a:schemeClr val="accent5">
            <a:tint val="40000"/>
            <a:alpha val="90000"/>
            <a:hueOff val="-4043857"/>
            <a:satOff val="-13699"/>
            <a:lumOff val="-175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043857"/>
              <a:satOff val="-13699"/>
              <a:lumOff val="-17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81" tIns="152400" rIns="104981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Follow the instructions on the installation wizard to begin the installation.</a:t>
          </a:r>
        </a:p>
      </dsp:txBody>
      <dsp:txXfrm>
        <a:off x="1725128" y="1958176"/>
        <a:ext cx="5175384" cy="641815"/>
      </dsp:txXfrm>
    </dsp:sp>
    <dsp:sp modelId="{FD5321A5-CF56-43A0-A4CB-C8D294F34BC4}">
      <dsp:nvSpPr>
        <dsp:cNvPr id="0" name=""/>
        <dsp:cNvSpPr/>
      </dsp:nvSpPr>
      <dsp:spPr>
        <a:xfrm rot="10800000">
          <a:off x="0" y="980397"/>
          <a:ext cx="1725128" cy="98740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91" tIns="156464" rIns="122691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Open</a:t>
          </a:r>
        </a:p>
      </dsp:txBody>
      <dsp:txXfrm rot="-10800000">
        <a:off x="0" y="980397"/>
        <a:ext cx="1725128" cy="641815"/>
      </dsp:txXfrm>
    </dsp:sp>
    <dsp:sp modelId="{A0D7E501-3768-49F4-8268-8ADCA9AA84BA}">
      <dsp:nvSpPr>
        <dsp:cNvPr id="0" name=""/>
        <dsp:cNvSpPr/>
      </dsp:nvSpPr>
      <dsp:spPr>
        <a:xfrm>
          <a:off x="1725128" y="980397"/>
          <a:ext cx="5175384" cy="641815"/>
        </a:xfrm>
        <a:prstGeom prst="rect">
          <a:avLst/>
        </a:prstGeom>
        <a:solidFill>
          <a:schemeClr val="accent5">
            <a:tint val="40000"/>
            <a:alpha val="90000"/>
            <a:hueOff val="-5391809"/>
            <a:satOff val="-18266"/>
            <a:lumOff val="-234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391809"/>
              <a:satOff val="-18266"/>
              <a:lumOff val="-23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81" tIns="152400" rIns="104981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Open the Anaconda installer package.</a:t>
          </a:r>
        </a:p>
      </dsp:txBody>
      <dsp:txXfrm>
        <a:off x="1725128" y="980397"/>
        <a:ext cx="5175384" cy="641815"/>
      </dsp:txXfrm>
    </dsp:sp>
    <dsp:sp modelId="{2D8830EB-AFDB-461C-8A60-2FAD7BEB888D}">
      <dsp:nvSpPr>
        <dsp:cNvPr id="0" name=""/>
        <dsp:cNvSpPr/>
      </dsp:nvSpPr>
      <dsp:spPr>
        <a:xfrm rot="10800000">
          <a:off x="0" y="2618"/>
          <a:ext cx="1725128" cy="98740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91" tIns="156464" rIns="122691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Locate</a:t>
          </a:r>
        </a:p>
      </dsp:txBody>
      <dsp:txXfrm rot="-10800000">
        <a:off x="0" y="2618"/>
        <a:ext cx="1725128" cy="641815"/>
      </dsp:txXfrm>
    </dsp:sp>
    <dsp:sp modelId="{3E9B885E-F378-41B1-A77D-E03BE9D417FD}">
      <dsp:nvSpPr>
        <dsp:cNvPr id="0" name=""/>
        <dsp:cNvSpPr/>
      </dsp:nvSpPr>
      <dsp:spPr>
        <a:xfrm>
          <a:off x="1725128" y="2618"/>
          <a:ext cx="5175384" cy="641815"/>
        </a:xfrm>
        <a:prstGeom prst="rect">
          <a:avLst/>
        </a:prstGeom>
        <a:solidFill>
          <a:schemeClr val="accent5">
            <a:tint val="40000"/>
            <a:alpha val="90000"/>
            <a:hueOff val="-6739761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1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81" tIns="152400" rIns="104981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Locate the downloaded installer (usually in your 'Downloads' folder) and double-click it.</a:t>
          </a:r>
        </a:p>
      </dsp:txBody>
      <dsp:txXfrm>
        <a:off x="1725128" y="2618"/>
        <a:ext cx="5175384" cy="6418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3E12DC-3F9C-49BB-AE0D-140DB3C42261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61B9BC-6E3D-40A1-9A3E-ADCB447E5081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3DA40-2EB1-4FE9-ABA8-5EEB65BF91E1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1. During the installation, you may be prompted to enter your macOS password. Provide the necessary permissions.</a:t>
          </a:r>
        </a:p>
      </dsp:txBody>
      <dsp:txXfrm>
        <a:off x="1939533" y="717"/>
        <a:ext cx="4362067" cy="1679249"/>
      </dsp:txXfrm>
    </dsp:sp>
    <dsp:sp modelId="{6E8F568D-5B68-44FF-9B45-77B7F00747A3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AFADBB-02E6-4ECC-B655-3AEFE76EF1C9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75F29-8020-449D-856D-147EE8B2D39F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2. Wait for the installation to complete (this may take a few minutes).</a:t>
          </a:r>
        </a:p>
      </dsp:txBody>
      <dsp:txXfrm>
        <a:off x="1939533" y="2099779"/>
        <a:ext cx="4362067" cy="1679249"/>
      </dsp:txXfrm>
    </dsp:sp>
    <dsp:sp modelId="{188C44BB-5EC4-4F24-B761-082EB10090F8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B0441D-DDBE-47E3-A9B2-5DB537AE96CF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F81FC7-A5F4-448D-93C7-656904F68BFB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3. Once the installation is finished, click 'Continue' on the 'Installation Complete' screen.</a:t>
          </a:r>
        </a:p>
      </dsp:txBody>
      <dsp:txXfrm>
        <a:off x="1939533" y="4198841"/>
        <a:ext cx="4362067" cy="16792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B7499F-19D6-48AD-B30F-F6CBB9262E70}">
      <dsp:nvSpPr>
        <dsp:cNvPr id="0" name=""/>
        <dsp:cNvSpPr/>
      </dsp:nvSpPr>
      <dsp:spPr>
        <a:xfrm>
          <a:off x="0" y="1268590"/>
          <a:ext cx="2083385" cy="291673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429" tIns="330200" rIns="16242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1. Open the 'Terminal' application on your macOS.</a:t>
          </a:r>
        </a:p>
      </dsp:txBody>
      <dsp:txXfrm>
        <a:off x="0" y="2376951"/>
        <a:ext cx="2083385" cy="1750043"/>
      </dsp:txXfrm>
    </dsp:sp>
    <dsp:sp modelId="{1B1FE907-0C98-4180-9701-8980F216357F}">
      <dsp:nvSpPr>
        <dsp:cNvPr id="0" name=""/>
        <dsp:cNvSpPr/>
      </dsp:nvSpPr>
      <dsp:spPr>
        <a:xfrm>
          <a:off x="604181" y="1560264"/>
          <a:ext cx="875021" cy="87502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220" tIns="12700" rIns="68220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1</a:t>
          </a:r>
        </a:p>
      </dsp:txBody>
      <dsp:txXfrm>
        <a:off x="732325" y="1688408"/>
        <a:ext cx="618733" cy="618733"/>
      </dsp:txXfrm>
    </dsp:sp>
    <dsp:sp modelId="{027A71E3-C42B-4EBD-858D-D12592660153}">
      <dsp:nvSpPr>
        <dsp:cNvPr id="0" name=""/>
        <dsp:cNvSpPr/>
      </dsp:nvSpPr>
      <dsp:spPr>
        <a:xfrm>
          <a:off x="0" y="4185257"/>
          <a:ext cx="2083385" cy="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36F057-CF93-4385-96F7-8A30349AA709}">
      <dsp:nvSpPr>
        <dsp:cNvPr id="0" name=""/>
        <dsp:cNvSpPr/>
      </dsp:nvSpPr>
      <dsp:spPr>
        <a:xfrm>
          <a:off x="2291723" y="1268590"/>
          <a:ext cx="2083385" cy="291673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429" tIns="330200" rIns="16242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2. Type 'conda --version' and press Enter. You should see the installed Anaconda version displayed.</a:t>
          </a:r>
        </a:p>
      </dsp:txBody>
      <dsp:txXfrm>
        <a:off x="2291723" y="2376951"/>
        <a:ext cx="2083385" cy="1750043"/>
      </dsp:txXfrm>
    </dsp:sp>
    <dsp:sp modelId="{F9432019-0FEF-4583-95E2-E9BDA7F113BB}">
      <dsp:nvSpPr>
        <dsp:cNvPr id="0" name=""/>
        <dsp:cNvSpPr/>
      </dsp:nvSpPr>
      <dsp:spPr>
        <a:xfrm>
          <a:off x="2895905" y="1560264"/>
          <a:ext cx="875021" cy="87502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220" tIns="12700" rIns="68220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2</a:t>
          </a:r>
        </a:p>
      </dsp:txBody>
      <dsp:txXfrm>
        <a:off x="3024049" y="1688408"/>
        <a:ext cx="618733" cy="618733"/>
      </dsp:txXfrm>
    </dsp:sp>
    <dsp:sp modelId="{229B40D2-47A0-4BFC-90D0-6FED525514B6}">
      <dsp:nvSpPr>
        <dsp:cNvPr id="0" name=""/>
        <dsp:cNvSpPr/>
      </dsp:nvSpPr>
      <dsp:spPr>
        <a:xfrm>
          <a:off x="2291723" y="4185257"/>
          <a:ext cx="2083385" cy="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D3937A-0001-4ADA-B829-2A30B4A7ABC5}">
      <dsp:nvSpPr>
        <dsp:cNvPr id="0" name=""/>
        <dsp:cNvSpPr/>
      </dsp:nvSpPr>
      <dsp:spPr>
        <a:xfrm>
          <a:off x="4583447" y="1268590"/>
          <a:ext cx="2083385" cy="291673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429" tIns="330200" rIns="16242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3. Type 'python --version' and press Enter. Verify that Anaconda's Python version is shown.</a:t>
          </a:r>
        </a:p>
      </dsp:txBody>
      <dsp:txXfrm>
        <a:off x="4583447" y="2376951"/>
        <a:ext cx="2083385" cy="1750043"/>
      </dsp:txXfrm>
    </dsp:sp>
    <dsp:sp modelId="{B7F818CC-B0AE-4A3A-B1F4-91CD2BEADBAB}">
      <dsp:nvSpPr>
        <dsp:cNvPr id="0" name=""/>
        <dsp:cNvSpPr/>
      </dsp:nvSpPr>
      <dsp:spPr>
        <a:xfrm>
          <a:off x="5187629" y="1560264"/>
          <a:ext cx="875021" cy="87502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220" tIns="12700" rIns="68220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3</a:t>
          </a:r>
        </a:p>
      </dsp:txBody>
      <dsp:txXfrm>
        <a:off x="5315773" y="1688408"/>
        <a:ext cx="618733" cy="618733"/>
      </dsp:txXfrm>
    </dsp:sp>
    <dsp:sp modelId="{3912EE65-4937-4CF8-BC39-8D84551617E6}">
      <dsp:nvSpPr>
        <dsp:cNvPr id="0" name=""/>
        <dsp:cNvSpPr/>
      </dsp:nvSpPr>
      <dsp:spPr>
        <a:xfrm>
          <a:off x="4583447" y="4185257"/>
          <a:ext cx="2083385" cy="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F0C6-A22F-BD5D-3A1E-3823C4C15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B6B14-45BD-EDAA-689A-0840C3BF5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6D5B1-3019-20A6-49D0-28C03A5D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B3C7-663E-4C9D-B316-54EB1FD3E354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AE6D2-91E0-FF88-F972-5799DD52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606E8-AE03-E288-487B-416E36E77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5927-0386-4410-9337-935B2246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7383-8E66-F592-91F5-DE6804CA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6BE36-4B7F-29E9-3734-3DD683D88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5A6E3-C805-6089-8414-99F27E978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B3C7-663E-4C9D-B316-54EB1FD3E354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75CBE-7284-14A8-AB08-E9DEC219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C21A8-4D92-3091-518D-1E6B1C65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5927-0386-4410-9337-935B2246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1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037847-E3D9-562A-0D8F-B5C236E368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8D291-E76E-04E2-86FB-62D376CCF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E1178-E211-0567-E9CB-8764B154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B3C7-663E-4C9D-B316-54EB1FD3E354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0F16D-00C1-B8FD-E726-AFC1AC2AF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0C33D-DEC9-03EC-B4EC-A7E6B4F3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5927-0386-4410-9337-935B2246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7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AF7FA-04AB-70B3-0AD3-FD49A268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BA035-6E95-DC4E-5E18-23EDC35BB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2DCB5-55CD-0ABE-DE61-19512196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B3C7-663E-4C9D-B316-54EB1FD3E354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D6AA1-0EA4-B666-F0A1-E0E5D7686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3F60-60DD-3D48-47A7-C56B7261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5927-0386-4410-9337-935B2246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67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AE3CA-03A4-2923-0E14-C79C93458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A3D11-01BA-1EF3-66CF-29CBEE3EF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A1E97-13C9-E578-CB4F-FA99B2BB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B3C7-663E-4C9D-B316-54EB1FD3E354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37FFF-2ACA-9B28-7B34-F32176D0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E4241-C819-202C-DA97-5FCFE4B3C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5927-0386-4410-9337-935B2246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3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8DB8-B5E9-614F-3B45-EC13F1E1F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7DA2D-659F-FEF2-ED21-A7E73BBD3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9657E-AEB2-A6C2-8F6C-5BFF73FC8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7C041-A82E-70C6-6AC5-B859FE3C4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B3C7-663E-4C9D-B316-54EB1FD3E354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891FA-8BFB-DD7B-285C-0AA91E41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9BA51-BDA6-560B-39C9-786328A6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5927-0386-4410-9337-935B2246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7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5461-DF6B-773C-4285-3AC28E16B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06181-6F2E-F1C6-AA61-459980CF4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ABE7D-A179-3FD0-991B-43534A4C2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2F03E-3C6E-D1BA-8F7D-4CB39AC31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231EE7-1E87-6507-3411-074846927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379935-B82C-0D3D-8066-C2C9AB6E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B3C7-663E-4C9D-B316-54EB1FD3E354}" type="datetimeFigureOut">
              <a:rPr lang="en-US" smtClean="0"/>
              <a:t>2/5/25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A6CAD-49D2-BE7A-E753-A55F0ADA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F157B-02DB-7B2E-CF40-861C14B8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5927-0386-4410-9337-935B2246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2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F8CF1-1516-516C-AD66-FA750795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F97D75-BA55-423C-0EA3-FB351398E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B3C7-663E-4C9D-B316-54EB1FD3E354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82205-3F69-4300-6856-52AE82D02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2C134-0427-1822-EC8F-5B7F8F5D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5927-0386-4410-9337-935B2246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1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286569-4418-82BA-7378-94132F5E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B3C7-663E-4C9D-B316-54EB1FD3E354}" type="datetimeFigureOut">
              <a:rPr lang="en-US" smtClean="0"/>
              <a:t>2/5/25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CEF3F0-2FD5-93E2-41A2-63FCE6B29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3DA69-B096-266D-08F2-FB6B27D6A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5927-0386-4410-9337-935B2246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7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ADF90-227B-8882-341E-F179B5D15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9D45C-D8A0-30F1-9BC8-2B654BB67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02615-DD4F-C113-2637-269CA585B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A8FD9-EF72-B423-1167-FC9401B4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B3C7-663E-4C9D-B316-54EB1FD3E354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FB6B0-1A0C-BEC3-EC48-6D992B744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152FA-1097-BD5A-4863-3B563798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5927-0386-4410-9337-935B2246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2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6ADDF-71F7-B85F-203D-69103F7DA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04CEE3-9CE8-4349-3AA1-1284F4631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3C0BE-2D8F-CB0E-1CCD-EAD528FEF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86A88-3277-0BE5-31BB-4AE1D9E7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B3C7-663E-4C9D-B316-54EB1FD3E354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46E5C-DEC7-463A-05F8-9386F4703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4A6B3-B504-04A9-7D2C-8C89306E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5927-0386-4410-9337-935B2246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1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576AE4-9C0E-5180-75EC-80B8261EB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8E46F-C4ED-51F3-FB53-E2D363C33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11CC0-EB20-A48D-889A-9FD81A567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6B3C7-663E-4C9D-B316-54EB1FD3E354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50CAB-7B6E-F321-26B5-4B587CDA0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11F6F-17E4-BBD5-FC99-7178676B9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45927-0386-4410-9337-935B2246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5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34133C-6826-2C0F-7F41-2D8942EBD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How to Install Anaconda on macOS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01A11-4649-EC97-C106-40D875784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Moussa Doumbia, Ph.D.</a:t>
            </a:r>
          </a:p>
          <a:p>
            <a:pPr algn="l"/>
            <a:r>
              <a:rPr lang="en-US"/>
              <a:t>VADSTI 4.0</a:t>
            </a:r>
            <a:endParaRPr lang="en-US" dirty="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604F15-CC5F-888F-0354-6C65618129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0" r="671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0621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ACFCD9-BE6F-7D23-65FD-F2F1EDC28A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88CDA7-565D-73CF-AEFD-011E16D5F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Step 1: Downloading Anaconda Installer</a:t>
            </a:r>
          </a:p>
        </p:txBody>
      </p:sp>
      <p:graphicFrame>
        <p:nvGraphicFramePr>
          <p:cNvPr id="13" name="TextBox 2">
            <a:extLst>
              <a:ext uri="{FF2B5EF4-FFF2-40B4-BE49-F238E27FC236}">
                <a16:creationId xmlns:a16="http://schemas.microsoft.com/office/drawing/2014/main" id="{9F5A8258-ED68-2295-F7FC-15CDD33B8E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62052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876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14A53-CF66-ECF9-C242-A8383979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2: Installing Anaconda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extBox 2">
            <a:extLst>
              <a:ext uri="{FF2B5EF4-FFF2-40B4-BE49-F238E27FC236}">
                <a16:creationId xmlns:a16="http://schemas.microsoft.com/office/drawing/2014/main" id="{F4493E52-8EFE-4170-ECF0-FBF83FA278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816894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995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7E59D-AE8A-784D-6256-E4C4465DA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3: Completing the Installation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20" name="TextBox 2">
            <a:extLst>
              <a:ext uri="{FF2B5EF4-FFF2-40B4-BE49-F238E27FC236}">
                <a16:creationId xmlns:a16="http://schemas.microsoft.com/office/drawing/2014/main" id="{CF890D0E-C214-6FD6-D1CF-832D8FB954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9522601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736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33A80-F441-3BF7-1E55-D60231B9E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4: Verify Anaconda Installation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ECD065CB-A5C2-CB8B-D4AC-18F7AF42D8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218174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0858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266</Words>
  <Application>Microsoft Macintosh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How to Install Anaconda on macOS</vt:lpstr>
      <vt:lpstr>Step 1: Downloading Anaconda Installer</vt:lpstr>
      <vt:lpstr>Step 2: Installing Anaconda</vt:lpstr>
      <vt:lpstr>Step 3: Completing the Installation</vt:lpstr>
      <vt:lpstr>Step 4: Verify Anaconda Installation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Install Anaconda on macOS</dc:title>
  <dc:creator>Doumbia, Moussa</dc:creator>
  <cp:lastModifiedBy>Doumbia, Moussa</cp:lastModifiedBy>
  <cp:revision>2</cp:revision>
  <dcterms:created xsi:type="dcterms:W3CDTF">2023-07-31T03:47:22Z</dcterms:created>
  <dcterms:modified xsi:type="dcterms:W3CDTF">2025-02-05T13:43:29Z</dcterms:modified>
</cp:coreProperties>
</file>