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71283-29BD-403C-8ABB-69ABA669EF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96BFF-0A6D-4B22-A6BB-058D7E938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Open your web browser and go to https://git-scm.com/download/mac.</a:t>
          </a:r>
        </a:p>
      </dgm:t>
    </dgm:pt>
    <dgm:pt modelId="{6CDE954C-F4BE-49CB-8932-9816FE0725CC}" type="parTrans" cxnId="{032AE54D-3DFB-442A-8849-0B1F618FAB11}">
      <dgm:prSet/>
      <dgm:spPr/>
      <dgm:t>
        <a:bodyPr/>
        <a:lstStyle/>
        <a:p>
          <a:endParaRPr lang="en-US"/>
        </a:p>
      </dgm:t>
    </dgm:pt>
    <dgm:pt modelId="{2368751E-9354-4F3F-B22F-D6F8B6BBE106}" type="sibTrans" cxnId="{032AE54D-3DFB-442A-8849-0B1F618FAB11}">
      <dgm:prSet/>
      <dgm:spPr/>
      <dgm:t>
        <a:bodyPr/>
        <a:lstStyle/>
        <a:p>
          <a:endParaRPr lang="en-US"/>
        </a:p>
      </dgm:t>
    </dgm:pt>
    <dgm:pt modelId="{77912B07-4A82-48B1-AD67-4F5DB1CD2A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Click on the macOS installer link to download the Git installer for Mac.</a:t>
          </a:r>
        </a:p>
      </dgm:t>
    </dgm:pt>
    <dgm:pt modelId="{3FF9D555-082F-46A0-8C1A-BB887B889EA4}" type="parTrans" cxnId="{9F5FEF0D-8AFE-4998-853F-837B24914470}">
      <dgm:prSet/>
      <dgm:spPr/>
      <dgm:t>
        <a:bodyPr/>
        <a:lstStyle/>
        <a:p>
          <a:endParaRPr lang="en-US"/>
        </a:p>
      </dgm:t>
    </dgm:pt>
    <dgm:pt modelId="{AB151CC0-367E-4BC3-889E-5B5B978218DA}" type="sibTrans" cxnId="{9F5FEF0D-8AFE-4998-853F-837B24914470}">
      <dgm:prSet/>
      <dgm:spPr/>
      <dgm:t>
        <a:bodyPr/>
        <a:lstStyle/>
        <a:p>
          <a:endParaRPr lang="en-US"/>
        </a:p>
      </dgm:t>
    </dgm:pt>
    <dgm:pt modelId="{1232660C-B811-42AD-B0BB-DD2DBD2F038A}" type="pres">
      <dgm:prSet presAssocID="{B2171283-29BD-403C-8ABB-69ABA669EFB9}" presName="root" presStyleCnt="0">
        <dgm:presLayoutVars>
          <dgm:dir/>
          <dgm:resizeHandles val="exact"/>
        </dgm:presLayoutVars>
      </dgm:prSet>
      <dgm:spPr/>
    </dgm:pt>
    <dgm:pt modelId="{2FF1CAC2-42CE-4F27-A459-EB837853E5E2}" type="pres">
      <dgm:prSet presAssocID="{6D596BFF-0A6D-4B22-A6BB-058D7E9389A4}" presName="compNode" presStyleCnt="0"/>
      <dgm:spPr/>
    </dgm:pt>
    <dgm:pt modelId="{7EF592AC-C85E-44ED-B15B-FD3D18F70B8D}" type="pres">
      <dgm:prSet presAssocID="{6D596BFF-0A6D-4B22-A6BB-058D7E9389A4}" presName="bgRect" presStyleLbl="bgShp" presStyleIdx="0" presStyleCnt="2"/>
      <dgm:spPr/>
    </dgm:pt>
    <dgm:pt modelId="{6077F120-1BBE-4490-AF65-2C7DDF59D97D}" type="pres">
      <dgm:prSet presAssocID="{6D596BFF-0A6D-4B22-A6BB-058D7E9389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66F5E0-655C-489D-84FC-64A352E178EC}" type="pres">
      <dgm:prSet presAssocID="{6D596BFF-0A6D-4B22-A6BB-058D7E9389A4}" presName="spaceRect" presStyleCnt="0"/>
      <dgm:spPr/>
    </dgm:pt>
    <dgm:pt modelId="{CFE9AE6F-97ED-4F0C-8A97-FD4527E83704}" type="pres">
      <dgm:prSet presAssocID="{6D596BFF-0A6D-4B22-A6BB-058D7E9389A4}" presName="parTx" presStyleLbl="revTx" presStyleIdx="0" presStyleCnt="2">
        <dgm:presLayoutVars>
          <dgm:chMax val="0"/>
          <dgm:chPref val="0"/>
        </dgm:presLayoutVars>
      </dgm:prSet>
      <dgm:spPr/>
    </dgm:pt>
    <dgm:pt modelId="{C3F15052-7028-44C3-9CAF-7FA07B071069}" type="pres">
      <dgm:prSet presAssocID="{2368751E-9354-4F3F-B22F-D6F8B6BBE106}" presName="sibTrans" presStyleCnt="0"/>
      <dgm:spPr/>
    </dgm:pt>
    <dgm:pt modelId="{93BAA6F5-2905-4EB2-9C69-BCA88162CA5F}" type="pres">
      <dgm:prSet presAssocID="{77912B07-4A82-48B1-AD67-4F5DB1CD2AAD}" presName="compNode" presStyleCnt="0"/>
      <dgm:spPr/>
    </dgm:pt>
    <dgm:pt modelId="{5EE515F7-CCB8-47E5-BF70-5011EBB62945}" type="pres">
      <dgm:prSet presAssocID="{77912B07-4A82-48B1-AD67-4F5DB1CD2AAD}" presName="bgRect" presStyleLbl="bgShp" presStyleIdx="1" presStyleCnt="2"/>
      <dgm:spPr/>
    </dgm:pt>
    <dgm:pt modelId="{F3948CE5-2F0B-49F0-BCC2-906D8617D3A3}" type="pres">
      <dgm:prSet presAssocID="{77912B07-4A82-48B1-AD67-4F5DB1CD2A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B19FE5F-5FDF-49A6-B626-C8CB0BB1F7E3}" type="pres">
      <dgm:prSet presAssocID="{77912B07-4A82-48B1-AD67-4F5DB1CD2AAD}" presName="spaceRect" presStyleCnt="0"/>
      <dgm:spPr/>
    </dgm:pt>
    <dgm:pt modelId="{05E41A70-C4D7-4413-94C9-2A1FF44019BC}" type="pres">
      <dgm:prSet presAssocID="{77912B07-4A82-48B1-AD67-4F5DB1CD2A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5FEF0D-8AFE-4998-853F-837B24914470}" srcId="{B2171283-29BD-403C-8ABB-69ABA669EFB9}" destId="{77912B07-4A82-48B1-AD67-4F5DB1CD2AAD}" srcOrd="1" destOrd="0" parTransId="{3FF9D555-082F-46A0-8C1A-BB887B889EA4}" sibTransId="{AB151CC0-367E-4BC3-889E-5B5B978218DA}"/>
    <dgm:cxn modelId="{032AE54D-3DFB-442A-8849-0B1F618FAB11}" srcId="{B2171283-29BD-403C-8ABB-69ABA669EFB9}" destId="{6D596BFF-0A6D-4B22-A6BB-058D7E9389A4}" srcOrd="0" destOrd="0" parTransId="{6CDE954C-F4BE-49CB-8932-9816FE0725CC}" sibTransId="{2368751E-9354-4F3F-B22F-D6F8B6BBE106}"/>
    <dgm:cxn modelId="{D14E53CA-3DE6-42A9-A9DA-A51D659A4B1D}" type="presOf" srcId="{B2171283-29BD-403C-8ABB-69ABA669EFB9}" destId="{1232660C-B811-42AD-B0BB-DD2DBD2F038A}" srcOrd="0" destOrd="0" presId="urn:microsoft.com/office/officeart/2018/2/layout/IconVerticalSolidList"/>
    <dgm:cxn modelId="{400861CB-8C31-46CE-9406-69FDD1FBDDD5}" type="presOf" srcId="{6D596BFF-0A6D-4B22-A6BB-058D7E9389A4}" destId="{CFE9AE6F-97ED-4F0C-8A97-FD4527E83704}" srcOrd="0" destOrd="0" presId="urn:microsoft.com/office/officeart/2018/2/layout/IconVerticalSolidList"/>
    <dgm:cxn modelId="{DA1202CC-B5CF-4DE9-A905-2787021B6EE0}" type="presOf" srcId="{77912B07-4A82-48B1-AD67-4F5DB1CD2AAD}" destId="{05E41A70-C4D7-4413-94C9-2A1FF44019BC}" srcOrd="0" destOrd="0" presId="urn:microsoft.com/office/officeart/2018/2/layout/IconVerticalSolidList"/>
    <dgm:cxn modelId="{3ED982C9-CB90-4B68-9B8E-33A279C6F2C7}" type="presParOf" srcId="{1232660C-B811-42AD-B0BB-DD2DBD2F038A}" destId="{2FF1CAC2-42CE-4F27-A459-EB837853E5E2}" srcOrd="0" destOrd="0" presId="urn:microsoft.com/office/officeart/2018/2/layout/IconVerticalSolidList"/>
    <dgm:cxn modelId="{1D2C4AB2-F541-4683-B56E-5EC42FFA7210}" type="presParOf" srcId="{2FF1CAC2-42CE-4F27-A459-EB837853E5E2}" destId="{7EF592AC-C85E-44ED-B15B-FD3D18F70B8D}" srcOrd="0" destOrd="0" presId="urn:microsoft.com/office/officeart/2018/2/layout/IconVerticalSolidList"/>
    <dgm:cxn modelId="{279B5932-45A2-4645-84C3-E55C1943E1FE}" type="presParOf" srcId="{2FF1CAC2-42CE-4F27-A459-EB837853E5E2}" destId="{6077F120-1BBE-4490-AF65-2C7DDF59D97D}" srcOrd="1" destOrd="0" presId="urn:microsoft.com/office/officeart/2018/2/layout/IconVerticalSolidList"/>
    <dgm:cxn modelId="{0096B699-ACB4-45EB-81C1-01401577A61A}" type="presParOf" srcId="{2FF1CAC2-42CE-4F27-A459-EB837853E5E2}" destId="{7866F5E0-655C-489D-84FC-64A352E178EC}" srcOrd="2" destOrd="0" presId="urn:microsoft.com/office/officeart/2018/2/layout/IconVerticalSolidList"/>
    <dgm:cxn modelId="{D23F6E79-07C3-46D8-BF53-3F33C7774B26}" type="presParOf" srcId="{2FF1CAC2-42CE-4F27-A459-EB837853E5E2}" destId="{CFE9AE6F-97ED-4F0C-8A97-FD4527E83704}" srcOrd="3" destOrd="0" presId="urn:microsoft.com/office/officeart/2018/2/layout/IconVerticalSolidList"/>
    <dgm:cxn modelId="{05D61EC9-2BD3-4754-80B3-2A022F60B54B}" type="presParOf" srcId="{1232660C-B811-42AD-B0BB-DD2DBD2F038A}" destId="{C3F15052-7028-44C3-9CAF-7FA07B071069}" srcOrd="1" destOrd="0" presId="urn:microsoft.com/office/officeart/2018/2/layout/IconVerticalSolidList"/>
    <dgm:cxn modelId="{624C2481-7CED-4682-A65A-CEADB4712E1D}" type="presParOf" srcId="{1232660C-B811-42AD-B0BB-DD2DBD2F038A}" destId="{93BAA6F5-2905-4EB2-9C69-BCA88162CA5F}" srcOrd="2" destOrd="0" presId="urn:microsoft.com/office/officeart/2018/2/layout/IconVerticalSolidList"/>
    <dgm:cxn modelId="{BC08A50C-FFB0-40DA-B4F8-8282E712F86B}" type="presParOf" srcId="{93BAA6F5-2905-4EB2-9C69-BCA88162CA5F}" destId="{5EE515F7-CCB8-47E5-BF70-5011EBB62945}" srcOrd="0" destOrd="0" presId="urn:microsoft.com/office/officeart/2018/2/layout/IconVerticalSolidList"/>
    <dgm:cxn modelId="{C6E2CFEB-EC53-40D4-9C0A-13859D175F92}" type="presParOf" srcId="{93BAA6F5-2905-4EB2-9C69-BCA88162CA5F}" destId="{F3948CE5-2F0B-49F0-BCC2-906D8617D3A3}" srcOrd="1" destOrd="0" presId="urn:microsoft.com/office/officeart/2018/2/layout/IconVerticalSolidList"/>
    <dgm:cxn modelId="{EA00D59C-6CDF-4183-AE95-5DE09884310B}" type="presParOf" srcId="{93BAA6F5-2905-4EB2-9C69-BCA88162CA5F}" destId="{5B19FE5F-5FDF-49A6-B626-C8CB0BB1F7E3}" srcOrd="2" destOrd="0" presId="urn:microsoft.com/office/officeart/2018/2/layout/IconVerticalSolidList"/>
    <dgm:cxn modelId="{B457B7C9-DAF2-4F49-B292-3B6E6A188146}" type="presParOf" srcId="{93BAA6F5-2905-4EB2-9C69-BCA88162CA5F}" destId="{05E41A70-C4D7-4413-94C9-2A1FF4401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9ECD2C-2B18-4BAD-8E72-50A097A543E2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58EEF4-BF0F-4F16-9248-FD5767E6D47D}">
      <dgm:prSet/>
      <dgm:spPr/>
      <dgm:t>
        <a:bodyPr/>
        <a:lstStyle/>
        <a:p>
          <a:r>
            <a:rPr lang="en-US"/>
            <a:t>Locate</a:t>
          </a:r>
        </a:p>
      </dgm:t>
    </dgm:pt>
    <dgm:pt modelId="{FD2D376C-6305-44F7-8348-340D3E2C5E68}" type="parTrans" cxnId="{6FA36199-C4AE-4811-8C5B-1BE0BF0337A6}">
      <dgm:prSet/>
      <dgm:spPr/>
      <dgm:t>
        <a:bodyPr/>
        <a:lstStyle/>
        <a:p>
          <a:endParaRPr lang="en-US"/>
        </a:p>
      </dgm:t>
    </dgm:pt>
    <dgm:pt modelId="{3F8B23FC-2937-4B1E-AE2B-80206262DA8B}" type="sibTrans" cxnId="{6FA36199-C4AE-4811-8C5B-1BE0BF0337A6}">
      <dgm:prSet/>
      <dgm:spPr/>
      <dgm:t>
        <a:bodyPr/>
        <a:lstStyle/>
        <a:p>
          <a:endParaRPr lang="en-US"/>
        </a:p>
      </dgm:t>
    </dgm:pt>
    <dgm:pt modelId="{499C9AE9-B74C-4CCF-BF0C-E2C3989C83A8}">
      <dgm:prSet/>
      <dgm:spPr/>
      <dgm:t>
        <a:bodyPr/>
        <a:lstStyle/>
        <a:p>
          <a:r>
            <a:rPr lang="en-US" dirty="0"/>
            <a:t>Choose the “Binary installer” Locate the downloaded installer (usually in your 'Downloads' folder) and double-click it.</a:t>
          </a:r>
        </a:p>
      </dgm:t>
    </dgm:pt>
    <dgm:pt modelId="{AE04CCC9-78C3-4C62-AB25-96AF0CEAF6BC}" type="parTrans" cxnId="{EF96ED37-BB54-44E3-8B1E-A9F10EB48010}">
      <dgm:prSet/>
      <dgm:spPr/>
      <dgm:t>
        <a:bodyPr/>
        <a:lstStyle/>
        <a:p>
          <a:endParaRPr lang="en-US"/>
        </a:p>
      </dgm:t>
    </dgm:pt>
    <dgm:pt modelId="{5B4A174F-A700-4CC2-998A-2B2AE4E88FE6}" type="sibTrans" cxnId="{EF96ED37-BB54-44E3-8B1E-A9F10EB48010}">
      <dgm:prSet/>
      <dgm:spPr/>
      <dgm:t>
        <a:bodyPr/>
        <a:lstStyle/>
        <a:p>
          <a:endParaRPr lang="en-US"/>
        </a:p>
      </dgm:t>
    </dgm:pt>
    <dgm:pt modelId="{7A3578CA-954A-44A4-A669-F62CEF955104}">
      <dgm:prSet/>
      <dgm:spPr/>
      <dgm:t>
        <a:bodyPr/>
        <a:lstStyle/>
        <a:p>
          <a:r>
            <a:rPr lang="en-US"/>
            <a:t>Click</a:t>
          </a:r>
        </a:p>
      </dgm:t>
    </dgm:pt>
    <dgm:pt modelId="{C3066D32-54F9-4637-A12B-C28FB39EA13C}" type="parTrans" cxnId="{5BEE7D2E-EC16-4532-9B3E-4888433F03C4}">
      <dgm:prSet/>
      <dgm:spPr/>
      <dgm:t>
        <a:bodyPr/>
        <a:lstStyle/>
        <a:p>
          <a:endParaRPr lang="en-US"/>
        </a:p>
      </dgm:t>
    </dgm:pt>
    <dgm:pt modelId="{C5EAD994-06B2-496C-BB14-85896DA69584}" type="sibTrans" cxnId="{5BEE7D2E-EC16-4532-9B3E-4888433F03C4}">
      <dgm:prSet/>
      <dgm:spPr/>
      <dgm:t>
        <a:bodyPr/>
        <a:lstStyle/>
        <a:p>
          <a:endParaRPr lang="en-US"/>
        </a:p>
      </dgm:t>
    </dgm:pt>
    <dgm:pt modelId="{9923C6AC-9E00-471A-A7E6-645FF86A0E85}">
      <dgm:prSet/>
      <dgm:spPr/>
      <dgm:t>
        <a:bodyPr/>
        <a:lstStyle/>
        <a:p>
          <a:r>
            <a:rPr lang="en-US"/>
            <a:t>If prompted, click 'Continue' to proceed with the installation.</a:t>
          </a:r>
        </a:p>
      </dgm:t>
    </dgm:pt>
    <dgm:pt modelId="{CD22344F-B229-46E8-A430-37B42DD8A774}" type="parTrans" cxnId="{8C56FBED-8A6C-444A-93BF-042C73F37789}">
      <dgm:prSet/>
      <dgm:spPr/>
      <dgm:t>
        <a:bodyPr/>
        <a:lstStyle/>
        <a:p>
          <a:endParaRPr lang="en-US"/>
        </a:p>
      </dgm:t>
    </dgm:pt>
    <dgm:pt modelId="{D9186D0B-2425-4C24-AB41-B2928667B773}" type="sibTrans" cxnId="{8C56FBED-8A6C-444A-93BF-042C73F37789}">
      <dgm:prSet/>
      <dgm:spPr/>
      <dgm:t>
        <a:bodyPr/>
        <a:lstStyle/>
        <a:p>
          <a:endParaRPr lang="en-US"/>
        </a:p>
      </dgm:t>
    </dgm:pt>
    <dgm:pt modelId="{FD0A6566-1C68-47CC-871E-49628C7B1FFC}">
      <dgm:prSet/>
      <dgm:spPr/>
      <dgm:t>
        <a:bodyPr/>
        <a:lstStyle/>
        <a:p>
          <a:r>
            <a:rPr lang="en-US"/>
            <a:t>Review</a:t>
          </a:r>
        </a:p>
      </dgm:t>
    </dgm:pt>
    <dgm:pt modelId="{61DED79B-606C-49E6-B3E7-D70700879834}" type="parTrans" cxnId="{ADD99F90-DB1C-42AA-B304-913B659818C5}">
      <dgm:prSet/>
      <dgm:spPr/>
      <dgm:t>
        <a:bodyPr/>
        <a:lstStyle/>
        <a:p>
          <a:endParaRPr lang="en-US"/>
        </a:p>
      </dgm:t>
    </dgm:pt>
    <dgm:pt modelId="{43F3FE0C-750C-4064-A2A2-DBBEA05C6848}" type="sibTrans" cxnId="{ADD99F90-DB1C-42AA-B304-913B659818C5}">
      <dgm:prSet/>
      <dgm:spPr/>
      <dgm:t>
        <a:bodyPr/>
        <a:lstStyle/>
        <a:p>
          <a:endParaRPr lang="en-US"/>
        </a:p>
      </dgm:t>
    </dgm:pt>
    <dgm:pt modelId="{A9CC71A2-60A6-41C1-B8C2-1FF5AE996557}">
      <dgm:prSet/>
      <dgm:spPr/>
      <dgm:t>
        <a:bodyPr/>
        <a:lstStyle/>
        <a:p>
          <a:r>
            <a:rPr lang="en-US"/>
            <a:t>Review the License Agreement and click 'Continue,' then click 'Agree' to accept the terms.</a:t>
          </a:r>
        </a:p>
      </dgm:t>
    </dgm:pt>
    <dgm:pt modelId="{45EF2267-755D-49D1-A1D7-109C172105BD}" type="parTrans" cxnId="{6AB59C11-DE67-41BD-91B2-24E5E4FAB925}">
      <dgm:prSet/>
      <dgm:spPr/>
      <dgm:t>
        <a:bodyPr/>
        <a:lstStyle/>
        <a:p>
          <a:endParaRPr lang="en-US"/>
        </a:p>
      </dgm:t>
    </dgm:pt>
    <dgm:pt modelId="{A6F51E83-79B8-4EB9-809E-22951A37AC2B}" type="sibTrans" cxnId="{6AB59C11-DE67-41BD-91B2-24E5E4FAB925}">
      <dgm:prSet/>
      <dgm:spPr/>
      <dgm:t>
        <a:bodyPr/>
        <a:lstStyle/>
        <a:p>
          <a:endParaRPr lang="en-US"/>
        </a:p>
      </dgm:t>
    </dgm:pt>
    <dgm:pt modelId="{2EA78F74-54B2-4F9F-8054-2194518D1604}">
      <dgm:prSet/>
      <dgm:spPr/>
      <dgm:t>
        <a:bodyPr/>
        <a:lstStyle/>
        <a:p>
          <a:r>
            <a:rPr lang="en-US"/>
            <a:t>Choose</a:t>
          </a:r>
        </a:p>
      </dgm:t>
    </dgm:pt>
    <dgm:pt modelId="{11374CC7-B5DD-41B3-A47C-AC502E2E37BD}" type="parTrans" cxnId="{5D3B35F9-7FB0-442A-9FF0-424E6600B245}">
      <dgm:prSet/>
      <dgm:spPr/>
      <dgm:t>
        <a:bodyPr/>
        <a:lstStyle/>
        <a:p>
          <a:endParaRPr lang="en-US"/>
        </a:p>
      </dgm:t>
    </dgm:pt>
    <dgm:pt modelId="{4C5ACA21-DCF6-4130-963C-3C4E8E6410D9}" type="sibTrans" cxnId="{5D3B35F9-7FB0-442A-9FF0-424E6600B245}">
      <dgm:prSet/>
      <dgm:spPr/>
      <dgm:t>
        <a:bodyPr/>
        <a:lstStyle/>
        <a:p>
          <a:endParaRPr lang="en-US"/>
        </a:p>
      </dgm:t>
    </dgm:pt>
    <dgm:pt modelId="{B2505C6B-A651-408A-A98A-5983980CB485}">
      <dgm:prSet/>
      <dgm:spPr/>
      <dgm:t>
        <a:bodyPr/>
        <a:lstStyle/>
        <a:p>
          <a:r>
            <a:rPr lang="en-US"/>
            <a:t>Choose the destination for the installation and click 'Install.'</a:t>
          </a:r>
        </a:p>
      </dgm:t>
    </dgm:pt>
    <dgm:pt modelId="{F8A07817-212C-4EDA-AA67-99F44B326050}" type="parTrans" cxnId="{126456B1-663E-445B-8E8C-211DFF2D8EE6}">
      <dgm:prSet/>
      <dgm:spPr/>
      <dgm:t>
        <a:bodyPr/>
        <a:lstStyle/>
        <a:p>
          <a:endParaRPr lang="en-US"/>
        </a:p>
      </dgm:t>
    </dgm:pt>
    <dgm:pt modelId="{CB7C5F0C-0F0F-47D3-9DD4-75D36C028C56}" type="sibTrans" cxnId="{126456B1-663E-445B-8E8C-211DFF2D8EE6}">
      <dgm:prSet/>
      <dgm:spPr/>
      <dgm:t>
        <a:bodyPr/>
        <a:lstStyle/>
        <a:p>
          <a:endParaRPr lang="en-US"/>
        </a:p>
      </dgm:t>
    </dgm:pt>
    <dgm:pt modelId="{35C01E1B-5B49-4253-A079-8327312E7DF1}" type="pres">
      <dgm:prSet presAssocID="{CD9ECD2C-2B18-4BAD-8E72-50A097A543E2}" presName="Name0" presStyleCnt="0">
        <dgm:presLayoutVars>
          <dgm:dir/>
          <dgm:animLvl val="lvl"/>
          <dgm:resizeHandles val="exact"/>
        </dgm:presLayoutVars>
      </dgm:prSet>
      <dgm:spPr/>
    </dgm:pt>
    <dgm:pt modelId="{5685911C-3924-465B-BB07-FCB5D0CDFFDE}" type="pres">
      <dgm:prSet presAssocID="{2EA78F74-54B2-4F9F-8054-2194518D1604}" presName="boxAndChildren" presStyleCnt="0"/>
      <dgm:spPr/>
    </dgm:pt>
    <dgm:pt modelId="{9173C3F5-DAF7-40FD-A015-2722309FD7B3}" type="pres">
      <dgm:prSet presAssocID="{2EA78F74-54B2-4F9F-8054-2194518D1604}" presName="parentTextBox" presStyleLbl="alignNode1" presStyleIdx="0" presStyleCnt="4"/>
      <dgm:spPr/>
    </dgm:pt>
    <dgm:pt modelId="{E7C0CD2D-4EF0-471F-8D79-44A4C32A545D}" type="pres">
      <dgm:prSet presAssocID="{2EA78F74-54B2-4F9F-8054-2194518D1604}" presName="descendantBox" presStyleLbl="bgAccFollowNode1" presStyleIdx="0" presStyleCnt="4"/>
      <dgm:spPr/>
    </dgm:pt>
    <dgm:pt modelId="{DD6DEF4C-9900-4FFC-AF5F-B507B00E0825}" type="pres">
      <dgm:prSet presAssocID="{43F3FE0C-750C-4064-A2A2-DBBEA05C6848}" presName="sp" presStyleCnt="0"/>
      <dgm:spPr/>
    </dgm:pt>
    <dgm:pt modelId="{748B8C88-58EE-4776-AD75-8FC799420852}" type="pres">
      <dgm:prSet presAssocID="{FD0A6566-1C68-47CC-871E-49628C7B1FFC}" presName="arrowAndChildren" presStyleCnt="0"/>
      <dgm:spPr/>
    </dgm:pt>
    <dgm:pt modelId="{B983480E-DE90-4DDB-AC15-990A24998760}" type="pres">
      <dgm:prSet presAssocID="{FD0A6566-1C68-47CC-871E-49628C7B1FFC}" presName="parentTextArrow" presStyleLbl="node1" presStyleIdx="0" presStyleCnt="0"/>
      <dgm:spPr/>
    </dgm:pt>
    <dgm:pt modelId="{8B319176-2121-443E-A6A3-064507DD258A}" type="pres">
      <dgm:prSet presAssocID="{FD0A6566-1C68-47CC-871E-49628C7B1FFC}" presName="arrow" presStyleLbl="alignNode1" presStyleIdx="1" presStyleCnt="4"/>
      <dgm:spPr/>
    </dgm:pt>
    <dgm:pt modelId="{313B8D50-BA1F-4D04-AE8F-EE5396E35150}" type="pres">
      <dgm:prSet presAssocID="{FD0A6566-1C68-47CC-871E-49628C7B1FFC}" presName="descendantArrow" presStyleLbl="bgAccFollowNode1" presStyleIdx="1" presStyleCnt="4"/>
      <dgm:spPr/>
    </dgm:pt>
    <dgm:pt modelId="{44FD82BC-7120-4175-8284-B7F9DE5308B5}" type="pres">
      <dgm:prSet presAssocID="{C5EAD994-06B2-496C-BB14-85896DA69584}" presName="sp" presStyleCnt="0"/>
      <dgm:spPr/>
    </dgm:pt>
    <dgm:pt modelId="{A7F16FC3-7119-4D08-A087-886FFB1C3357}" type="pres">
      <dgm:prSet presAssocID="{7A3578CA-954A-44A4-A669-F62CEF955104}" presName="arrowAndChildren" presStyleCnt="0"/>
      <dgm:spPr/>
    </dgm:pt>
    <dgm:pt modelId="{19BDE1D7-3102-4F76-91D0-C758C538A113}" type="pres">
      <dgm:prSet presAssocID="{7A3578CA-954A-44A4-A669-F62CEF955104}" presName="parentTextArrow" presStyleLbl="node1" presStyleIdx="0" presStyleCnt="0"/>
      <dgm:spPr/>
    </dgm:pt>
    <dgm:pt modelId="{A5D98016-D11A-424A-B3C6-7526592BA259}" type="pres">
      <dgm:prSet presAssocID="{7A3578CA-954A-44A4-A669-F62CEF955104}" presName="arrow" presStyleLbl="alignNode1" presStyleIdx="2" presStyleCnt="4"/>
      <dgm:spPr/>
    </dgm:pt>
    <dgm:pt modelId="{3C5C7965-C5BB-449B-9139-56FB333A5703}" type="pres">
      <dgm:prSet presAssocID="{7A3578CA-954A-44A4-A669-F62CEF955104}" presName="descendantArrow" presStyleLbl="bgAccFollowNode1" presStyleIdx="2" presStyleCnt="4"/>
      <dgm:spPr/>
    </dgm:pt>
    <dgm:pt modelId="{C50604AB-DEF9-472C-9D6B-E0C4178BC847}" type="pres">
      <dgm:prSet presAssocID="{3F8B23FC-2937-4B1E-AE2B-80206262DA8B}" presName="sp" presStyleCnt="0"/>
      <dgm:spPr/>
    </dgm:pt>
    <dgm:pt modelId="{71B9FB1E-64D6-4D47-BA29-68D2EFD4AB86}" type="pres">
      <dgm:prSet presAssocID="{3658EEF4-BF0F-4F16-9248-FD5767E6D47D}" presName="arrowAndChildren" presStyleCnt="0"/>
      <dgm:spPr/>
    </dgm:pt>
    <dgm:pt modelId="{5CAD8C5D-1957-4292-B4C6-FED04A07D8E8}" type="pres">
      <dgm:prSet presAssocID="{3658EEF4-BF0F-4F16-9248-FD5767E6D47D}" presName="parentTextArrow" presStyleLbl="node1" presStyleIdx="0" presStyleCnt="0"/>
      <dgm:spPr/>
    </dgm:pt>
    <dgm:pt modelId="{AD06D582-2894-40FB-AA0B-ED584683B7D5}" type="pres">
      <dgm:prSet presAssocID="{3658EEF4-BF0F-4F16-9248-FD5767E6D47D}" presName="arrow" presStyleLbl="alignNode1" presStyleIdx="3" presStyleCnt="4"/>
      <dgm:spPr/>
    </dgm:pt>
    <dgm:pt modelId="{AD8A60EB-52B5-42C3-8608-CBE7DF556749}" type="pres">
      <dgm:prSet presAssocID="{3658EEF4-BF0F-4F16-9248-FD5767E6D47D}" presName="descendantArrow" presStyleLbl="bgAccFollowNode1" presStyleIdx="3" presStyleCnt="4"/>
      <dgm:spPr/>
    </dgm:pt>
  </dgm:ptLst>
  <dgm:cxnLst>
    <dgm:cxn modelId="{C2B3E203-6345-4875-B33E-79F155A44259}" type="presOf" srcId="{3658EEF4-BF0F-4F16-9248-FD5767E6D47D}" destId="{AD06D582-2894-40FB-AA0B-ED584683B7D5}" srcOrd="1" destOrd="0" presId="urn:microsoft.com/office/officeart/2016/7/layout/VerticalDownArrowProcess"/>
    <dgm:cxn modelId="{8383C10A-87BA-45F3-A408-8D5E97C16F3D}" type="presOf" srcId="{3658EEF4-BF0F-4F16-9248-FD5767E6D47D}" destId="{5CAD8C5D-1957-4292-B4C6-FED04A07D8E8}" srcOrd="0" destOrd="0" presId="urn:microsoft.com/office/officeart/2016/7/layout/VerticalDownArrowProcess"/>
    <dgm:cxn modelId="{63042B10-8296-483A-8498-ED5FE6672626}" type="presOf" srcId="{7A3578CA-954A-44A4-A669-F62CEF955104}" destId="{A5D98016-D11A-424A-B3C6-7526592BA259}" srcOrd="1" destOrd="0" presId="urn:microsoft.com/office/officeart/2016/7/layout/VerticalDownArrowProcess"/>
    <dgm:cxn modelId="{6AB59C11-DE67-41BD-91B2-24E5E4FAB925}" srcId="{FD0A6566-1C68-47CC-871E-49628C7B1FFC}" destId="{A9CC71A2-60A6-41C1-B8C2-1FF5AE996557}" srcOrd="0" destOrd="0" parTransId="{45EF2267-755D-49D1-A1D7-109C172105BD}" sibTransId="{A6F51E83-79B8-4EB9-809E-22951A37AC2B}"/>
    <dgm:cxn modelId="{F7967327-353A-4B48-A1AE-8995507EE4DD}" type="presOf" srcId="{FD0A6566-1C68-47CC-871E-49628C7B1FFC}" destId="{8B319176-2121-443E-A6A3-064507DD258A}" srcOrd="1" destOrd="0" presId="urn:microsoft.com/office/officeart/2016/7/layout/VerticalDownArrowProcess"/>
    <dgm:cxn modelId="{5E61352D-7AE1-45FE-A24F-DB3B963C4707}" type="presOf" srcId="{B2505C6B-A651-408A-A98A-5983980CB485}" destId="{E7C0CD2D-4EF0-471F-8D79-44A4C32A545D}" srcOrd="0" destOrd="0" presId="urn:microsoft.com/office/officeart/2016/7/layout/VerticalDownArrowProcess"/>
    <dgm:cxn modelId="{5BEE7D2E-EC16-4532-9B3E-4888433F03C4}" srcId="{CD9ECD2C-2B18-4BAD-8E72-50A097A543E2}" destId="{7A3578CA-954A-44A4-A669-F62CEF955104}" srcOrd="1" destOrd="0" parTransId="{C3066D32-54F9-4637-A12B-C28FB39EA13C}" sibTransId="{C5EAD994-06B2-496C-BB14-85896DA69584}"/>
    <dgm:cxn modelId="{EF96ED37-BB54-44E3-8B1E-A9F10EB48010}" srcId="{3658EEF4-BF0F-4F16-9248-FD5767E6D47D}" destId="{499C9AE9-B74C-4CCF-BF0C-E2C3989C83A8}" srcOrd="0" destOrd="0" parTransId="{AE04CCC9-78C3-4C62-AB25-96AF0CEAF6BC}" sibTransId="{5B4A174F-A700-4CC2-998A-2B2AE4E88FE6}"/>
    <dgm:cxn modelId="{9E0D4E40-FC45-44BF-ABCE-3D6338833E9F}" type="presOf" srcId="{A9CC71A2-60A6-41C1-B8C2-1FF5AE996557}" destId="{313B8D50-BA1F-4D04-AE8F-EE5396E35150}" srcOrd="0" destOrd="0" presId="urn:microsoft.com/office/officeart/2016/7/layout/VerticalDownArrowProcess"/>
    <dgm:cxn modelId="{51A67E42-E993-4E11-9A82-3E96471F2D49}" type="presOf" srcId="{9923C6AC-9E00-471A-A7E6-645FF86A0E85}" destId="{3C5C7965-C5BB-449B-9139-56FB333A5703}" srcOrd="0" destOrd="0" presId="urn:microsoft.com/office/officeart/2016/7/layout/VerticalDownArrowProcess"/>
    <dgm:cxn modelId="{D205A24E-2828-479D-B25D-156649118D6D}" type="presOf" srcId="{2EA78F74-54B2-4F9F-8054-2194518D1604}" destId="{9173C3F5-DAF7-40FD-A015-2722309FD7B3}" srcOrd="0" destOrd="0" presId="urn:microsoft.com/office/officeart/2016/7/layout/VerticalDownArrowProcess"/>
    <dgm:cxn modelId="{DC2EE478-A3AE-4C83-B9AB-F4752F134AC3}" type="presOf" srcId="{CD9ECD2C-2B18-4BAD-8E72-50A097A543E2}" destId="{35C01E1B-5B49-4253-A079-8327312E7DF1}" srcOrd="0" destOrd="0" presId="urn:microsoft.com/office/officeart/2016/7/layout/VerticalDownArrowProcess"/>
    <dgm:cxn modelId="{255BC786-1BCE-4CD7-82BB-DEDB416AFFBC}" type="presOf" srcId="{FD0A6566-1C68-47CC-871E-49628C7B1FFC}" destId="{B983480E-DE90-4DDB-AC15-990A24998760}" srcOrd="0" destOrd="0" presId="urn:microsoft.com/office/officeart/2016/7/layout/VerticalDownArrowProcess"/>
    <dgm:cxn modelId="{ADD99F90-DB1C-42AA-B304-913B659818C5}" srcId="{CD9ECD2C-2B18-4BAD-8E72-50A097A543E2}" destId="{FD0A6566-1C68-47CC-871E-49628C7B1FFC}" srcOrd="2" destOrd="0" parTransId="{61DED79B-606C-49E6-B3E7-D70700879834}" sibTransId="{43F3FE0C-750C-4064-A2A2-DBBEA05C6848}"/>
    <dgm:cxn modelId="{6FA36199-C4AE-4811-8C5B-1BE0BF0337A6}" srcId="{CD9ECD2C-2B18-4BAD-8E72-50A097A543E2}" destId="{3658EEF4-BF0F-4F16-9248-FD5767E6D47D}" srcOrd="0" destOrd="0" parTransId="{FD2D376C-6305-44F7-8348-340D3E2C5E68}" sibTransId="{3F8B23FC-2937-4B1E-AE2B-80206262DA8B}"/>
    <dgm:cxn modelId="{126456B1-663E-445B-8E8C-211DFF2D8EE6}" srcId="{2EA78F74-54B2-4F9F-8054-2194518D1604}" destId="{B2505C6B-A651-408A-A98A-5983980CB485}" srcOrd="0" destOrd="0" parTransId="{F8A07817-212C-4EDA-AA67-99F44B326050}" sibTransId="{CB7C5F0C-0F0F-47D3-9DD4-75D36C028C56}"/>
    <dgm:cxn modelId="{B2E668C2-A8AD-4FBC-875A-F8DFB72477A5}" type="presOf" srcId="{499C9AE9-B74C-4CCF-BF0C-E2C3989C83A8}" destId="{AD8A60EB-52B5-42C3-8608-CBE7DF556749}" srcOrd="0" destOrd="0" presId="urn:microsoft.com/office/officeart/2016/7/layout/VerticalDownArrowProcess"/>
    <dgm:cxn modelId="{8C56FBED-8A6C-444A-93BF-042C73F37789}" srcId="{7A3578CA-954A-44A4-A669-F62CEF955104}" destId="{9923C6AC-9E00-471A-A7E6-645FF86A0E85}" srcOrd="0" destOrd="0" parTransId="{CD22344F-B229-46E8-A430-37B42DD8A774}" sibTransId="{D9186D0B-2425-4C24-AB41-B2928667B773}"/>
    <dgm:cxn modelId="{0D25CDEE-0B93-4D9D-B841-82918B6EFDE2}" type="presOf" srcId="{7A3578CA-954A-44A4-A669-F62CEF955104}" destId="{19BDE1D7-3102-4F76-91D0-C758C538A113}" srcOrd="0" destOrd="0" presId="urn:microsoft.com/office/officeart/2016/7/layout/VerticalDownArrowProcess"/>
    <dgm:cxn modelId="{5D3B35F9-7FB0-442A-9FF0-424E6600B245}" srcId="{CD9ECD2C-2B18-4BAD-8E72-50A097A543E2}" destId="{2EA78F74-54B2-4F9F-8054-2194518D1604}" srcOrd="3" destOrd="0" parTransId="{11374CC7-B5DD-41B3-A47C-AC502E2E37BD}" sibTransId="{4C5ACA21-DCF6-4130-963C-3C4E8E6410D9}"/>
    <dgm:cxn modelId="{D764EF0C-18CF-4951-BD25-0F5FDD9CF846}" type="presParOf" srcId="{35C01E1B-5B49-4253-A079-8327312E7DF1}" destId="{5685911C-3924-465B-BB07-FCB5D0CDFFDE}" srcOrd="0" destOrd="0" presId="urn:microsoft.com/office/officeart/2016/7/layout/VerticalDownArrowProcess"/>
    <dgm:cxn modelId="{B40A2A0D-5120-492D-A238-B24266EBA0F8}" type="presParOf" srcId="{5685911C-3924-465B-BB07-FCB5D0CDFFDE}" destId="{9173C3F5-DAF7-40FD-A015-2722309FD7B3}" srcOrd="0" destOrd="0" presId="urn:microsoft.com/office/officeart/2016/7/layout/VerticalDownArrowProcess"/>
    <dgm:cxn modelId="{BED366F3-F5D3-4F62-A5E5-B9EB56B6B3AB}" type="presParOf" srcId="{5685911C-3924-465B-BB07-FCB5D0CDFFDE}" destId="{E7C0CD2D-4EF0-471F-8D79-44A4C32A545D}" srcOrd="1" destOrd="0" presId="urn:microsoft.com/office/officeart/2016/7/layout/VerticalDownArrowProcess"/>
    <dgm:cxn modelId="{A00E0C84-FC2C-4EC0-9179-FB0EE987AEBB}" type="presParOf" srcId="{35C01E1B-5B49-4253-A079-8327312E7DF1}" destId="{DD6DEF4C-9900-4FFC-AF5F-B507B00E0825}" srcOrd="1" destOrd="0" presId="urn:microsoft.com/office/officeart/2016/7/layout/VerticalDownArrowProcess"/>
    <dgm:cxn modelId="{F2362C4E-1006-47C3-B70E-7AD1F6833809}" type="presParOf" srcId="{35C01E1B-5B49-4253-A079-8327312E7DF1}" destId="{748B8C88-58EE-4776-AD75-8FC799420852}" srcOrd="2" destOrd="0" presId="urn:microsoft.com/office/officeart/2016/7/layout/VerticalDownArrowProcess"/>
    <dgm:cxn modelId="{0F8123E8-2128-4B49-9F30-44E870E14B60}" type="presParOf" srcId="{748B8C88-58EE-4776-AD75-8FC799420852}" destId="{B983480E-DE90-4DDB-AC15-990A24998760}" srcOrd="0" destOrd="0" presId="urn:microsoft.com/office/officeart/2016/7/layout/VerticalDownArrowProcess"/>
    <dgm:cxn modelId="{27C01192-0BD5-4410-B793-7158FCFA5731}" type="presParOf" srcId="{748B8C88-58EE-4776-AD75-8FC799420852}" destId="{8B319176-2121-443E-A6A3-064507DD258A}" srcOrd="1" destOrd="0" presId="urn:microsoft.com/office/officeart/2016/7/layout/VerticalDownArrowProcess"/>
    <dgm:cxn modelId="{8D64DDEF-295F-4F58-B0CA-7D4DBCB48D11}" type="presParOf" srcId="{748B8C88-58EE-4776-AD75-8FC799420852}" destId="{313B8D50-BA1F-4D04-AE8F-EE5396E35150}" srcOrd="2" destOrd="0" presId="urn:microsoft.com/office/officeart/2016/7/layout/VerticalDownArrowProcess"/>
    <dgm:cxn modelId="{635D1385-A50E-4314-B5E6-4CD10EB440B3}" type="presParOf" srcId="{35C01E1B-5B49-4253-A079-8327312E7DF1}" destId="{44FD82BC-7120-4175-8284-B7F9DE5308B5}" srcOrd="3" destOrd="0" presId="urn:microsoft.com/office/officeart/2016/7/layout/VerticalDownArrowProcess"/>
    <dgm:cxn modelId="{F718D5F2-816A-4DD7-B340-CDF88DFA3CF4}" type="presParOf" srcId="{35C01E1B-5B49-4253-A079-8327312E7DF1}" destId="{A7F16FC3-7119-4D08-A087-886FFB1C3357}" srcOrd="4" destOrd="0" presId="urn:microsoft.com/office/officeart/2016/7/layout/VerticalDownArrowProcess"/>
    <dgm:cxn modelId="{314955B9-A7E0-4CFF-99A1-22D40555BC20}" type="presParOf" srcId="{A7F16FC3-7119-4D08-A087-886FFB1C3357}" destId="{19BDE1D7-3102-4F76-91D0-C758C538A113}" srcOrd="0" destOrd="0" presId="urn:microsoft.com/office/officeart/2016/7/layout/VerticalDownArrowProcess"/>
    <dgm:cxn modelId="{46FB2607-100A-47B1-8975-3380029453CA}" type="presParOf" srcId="{A7F16FC3-7119-4D08-A087-886FFB1C3357}" destId="{A5D98016-D11A-424A-B3C6-7526592BA259}" srcOrd="1" destOrd="0" presId="urn:microsoft.com/office/officeart/2016/7/layout/VerticalDownArrowProcess"/>
    <dgm:cxn modelId="{78A6DA2F-F3A6-4C81-81A0-C4B9C12F7293}" type="presParOf" srcId="{A7F16FC3-7119-4D08-A087-886FFB1C3357}" destId="{3C5C7965-C5BB-449B-9139-56FB333A5703}" srcOrd="2" destOrd="0" presId="urn:microsoft.com/office/officeart/2016/7/layout/VerticalDownArrowProcess"/>
    <dgm:cxn modelId="{4CA286E7-2285-4959-B177-02453D475324}" type="presParOf" srcId="{35C01E1B-5B49-4253-A079-8327312E7DF1}" destId="{C50604AB-DEF9-472C-9D6B-E0C4178BC847}" srcOrd="5" destOrd="0" presId="urn:microsoft.com/office/officeart/2016/7/layout/VerticalDownArrowProcess"/>
    <dgm:cxn modelId="{9321F3D1-07E0-4B89-BB54-84B1F0709A33}" type="presParOf" srcId="{35C01E1B-5B49-4253-A079-8327312E7DF1}" destId="{71B9FB1E-64D6-4D47-BA29-68D2EFD4AB86}" srcOrd="6" destOrd="0" presId="urn:microsoft.com/office/officeart/2016/7/layout/VerticalDownArrowProcess"/>
    <dgm:cxn modelId="{5C9DE64B-A129-4A40-A306-E3D398C83289}" type="presParOf" srcId="{71B9FB1E-64D6-4D47-BA29-68D2EFD4AB86}" destId="{5CAD8C5D-1957-4292-B4C6-FED04A07D8E8}" srcOrd="0" destOrd="0" presId="urn:microsoft.com/office/officeart/2016/7/layout/VerticalDownArrowProcess"/>
    <dgm:cxn modelId="{54F3E8A3-7871-4F42-9DB4-900896BC545B}" type="presParOf" srcId="{71B9FB1E-64D6-4D47-BA29-68D2EFD4AB86}" destId="{AD06D582-2894-40FB-AA0B-ED584683B7D5}" srcOrd="1" destOrd="0" presId="urn:microsoft.com/office/officeart/2016/7/layout/VerticalDownArrowProcess"/>
    <dgm:cxn modelId="{47DC151A-3B77-41B7-82CC-C79CC580BBD8}" type="presParOf" srcId="{71B9FB1E-64D6-4D47-BA29-68D2EFD4AB86}" destId="{AD8A60EB-52B5-42C3-8608-CBE7DF5567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95811B-227B-4038-A89C-8332ABB251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DE3D4-EA6D-4952-8D75-456A38038BC8}">
      <dgm:prSet/>
      <dgm:spPr/>
      <dgm:t>
        <a:bodyPr/>
        <a:lstStyle/>
        <a:p>
          <a:r>
            <a:rPr lang="en-US"/>
            <a:t>1. The installation process may take a few minutes.</a:t>
          </a:r>
        </a:p>
      </dgm:t>
    </dgm:pt>
    <dgm:pt modelId="{E6E937FA-AA4A-4946-B623-62DEEF2887AF}" type="parTrans" cxnId="{9DD0A8CF-1D3E-4218-AF8B-599073897574}">
      <dgm:prSet/>
      <dgm:spPr/>
      <dgm:t>
        <a:bodyPr/>
        <a:lstStyle/>
        <a:p>
          <a:endParaRPr lang="en-US"/>
        </a:p>
      </dgm:t>
    </dgm:pt>
    <dgm:pt modelId="{D16F94A9-DEA0-43EA-962B-E7C2925563A4}" type="sibTrans" cxnId="{9DD0A8CF-1D3E-4218-AF8B-599073897574}">
      <dgm:prSet/>
      <dgm:spPr/>
      <dgm:t>
        <a:bodyPr/>
        <a:lstStyle/>
        <a:p>
          <a:endParaRPr lang="en-US"/>
        </a:p>
      </dgm:t>
    </dgm:pt>
    <dgm:pt modelId="{041333EA-D9EF-4686-B3D3-4716494B3635}">
      <dgm:prSet/>
      <dgm:spPr/>
      <dgm:t>
        <a:bodyPr/>
        <a:lstStyle/>
        <a:p>
          <a:r>
            <a:rPr lang="en-US"/>
            <a:t>2. Once the installation is finished, click 'Close' to complete the setup.</a:t>
          </a:r>
        </a:p>
      </dgm:t>
    </dgm:pt>
    <dgm:pt modelId="{FC4DF543-3FDD-4400-AE8D-22B5DE50D210}" type="parTrans" cxnId="{85404BDC-9313-4DD5-97E6-5FF761EED968}">
      <dgm:prSet/>
      <dgm:spPr/>
      <dgm:t>
        <a:bodyPr/>
        <a:lstStyle/>
        <a:p>
          <a:endParaRPr lang="en-US"/>
        </a:p>
      </dgm:t>
    </dgm:pt>
    <dgm:pt modelId="{454BEADC-4E6D-496E-98BB-B1D592BB64AC}" type="sibTrans" cxnId="{85404BDC-9313-4DD5-97E6-5FF761EED968}">
      <dgm:prSet/>
      <dgm:spPr/>
      <dgm:t>
        <a:bodyPr/>
        <a:lstStyle/>
        <a:p>
          <a:endParaRPr lang="en-US"/>
        </a:p>
      </dgm:t>
    </dgm:pt>
    <dgm:pt modelId="{15A9520E-661E-4499-9180-9F1840887129}" type="pres">
      <dgm:prSet presAssocID="{DA95811B-227B-4038-A89C-8332ABB2512D}" presName="root" presStyleCnt="0">
        <dgm:presLayoutVars>
          <dgm:dir/>
          <dgm:resizeHandles val="exact"/>
        </dgm:presLayoutVars>
      </dgm:prSet>
      <dgm:spPr/>
    </dgm:pt>
    <dgm:pt modelId="{F50B5135-1637-468F-A29C-7BDCBFF88774}" type="pres">
      <dgm:prSet presAssocID="{0D5DE3D4-EA6D-4952-8D75-456A38038BC8}" presName="compNode" presStyleCnt="0"/>
      <dgm:spPr/>
    </dgm:pt>
    <dgm:pt modelId="{7987B446-3AC2-4F6F-875B-F8E7FF6109A1}" type="pres">
      <dgm:prSet presAssocID="{0D5DE3D4-EA6D-4952-8D75-456A38038BC8}" presName="bgRect" presStyleLbl="bgShp" presStyleIdx="0" presStyleCnt="2"/>
      <dgm:spPr/>
    </dgm:pt>
    <dgm:pt modelId="{CAFB6FB3-48EB-44BD-8467-EE5C905D000D}" type="pres">
      <dgm:prSet presAssocID="{0D5DE3D4-EA6D-4952-8D75-456A38038B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ACBE026-5C1B-4C44-97DF-4EA0CAC21E39}" type="pres">
      <dgm:prSet presAssocID="{0D5DE3D4-EA6D-4952-8D75-456A38038BC8}" presName="spaceRect" presStyleCnt="0"/>
      <dgm:spPr/>
    </dgm:pt>
    <dgm:pt modelId="{B06225CD-650E-4055-A91F-0CE5EF95C8B5}" type="pres">
      <dgm:prSet presAssocID="{0D5DE3D4-EA6D-4952-8D75-456A38038BC8}" presName="parTx" presStyleLbl="revTx" presStyleIdx="0" presStyleCnt="2">
        <dgm:presLayoutVars>
          <dgm:chMax val="0"/>
          <dgm:chPref val="0"/>
        </dgm:presLayoutVars>
      </dgm:prSet>
      <dgm:spPr/>
    </dgm:pt>
    <dgm:pt modelId="{8EA42943-9301-46F2-9849-7302D4456BA8}" type="pres">
      <dgm:prSet presAssocID="{D16F94A9-DEA0-43EA-962B-E7C2925563A4}" presName="sibTrans" presStyleCnt="0"/>
      <dgm:spPr/>
    </dgm:pt>
    <dgm:pt modelId="{19EE3700-D646-4450-8145-8918769A37EC}" type="pres">
      <dgm:prSet presAssocID="{041333EA-D9EF-4686-B3D3-4716494B3635}" presName="compNode" presStyleCnt="0"/>
      <dgm:spPr/>
    </dgm:pt>
    <dgm:pt modelId="{D6699253-3328-4762-9EA8-B06A6288E9AA}" type="pres">
      <dgm:prSet presAssocID="{041333EA-D9EF-4686-B3D3-4716494B3635}" presName="bgRect" presStyleLbl="bgShp" presStyleIdx="1" presStyleCnt="2"/>
      <dgm:spPr/>
    </dgm:pt>
    <dgm:pt modelId="{3E5EDA0C-8CBB-4BA7-8DBF-5A0A1F08E5FD}" type="pres">
      <dgm:prSet presAssocID="{041333EA-D9EF-4686-B3D3-4716494B36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DDE268-36B1-4621-9947-20C854AFE82F}" type="pres">
      <dgm:prSet presAssocID="{041333EA-D9EF-4686-B3D3-4716494B3635}" presName="spaceRect" presStyleCnt="0"/>
      <dgm:spPr/>
    </dgm:pt>
    <dgm:pt modelId="{8889899D-25E4-4329-BC00-AC5D633B8AB6}" type="pres">
      <dgm:prSet presAssocID="{041333EA-D9EF-4686-B3D3-4716494B36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BFED35-0483-467F-AF8F-1D678FFF9D56}" type="presOf" srcId="{DA95811B-227B-4038-A89C-8332ABB2512D}" destId="{15A9520E-661E-4499-9180-9F1840887129}" srcOrd="0" destOrd="0" presId="urn:microsoft.com/office/officeart/2018/2/layout/IconVerticalSolidList"/>
    <dgm:cxn modelId="{3D286D6E-C75A-4326-A284-3EE30AE90729}" type="presOf" srcId="{041333EA-D9EF-4686-B3D3-4716494B3635}" destId="{8889899D-25E4-4329-BC00-AC5D633B8AB6}" srcOrd="0" destOrd="0" presId="urn:microsoft.com/office/officeart/2018/2/layout/IconVerticalSolidList"/>
    <dgm:cxn modelId="{9DD0A8CF-1D3E-4218-AF8B-599073897574}" srcId="{DA95811B-227B-4038-A89C-8332ABB2512D}" destId="{0D5DE3D4-EA6D-4952-8D75-456A38038BC8}" srcOrd="0" destOrd="0" parTransId="{E6E937FA-AA4A-4946-B623-62DEEF2887AF}" sibTransId="{D16F94A9-DEA0-43EA-962B-E7C2925563A4}"/>
    <dgm:cxn modelId="{85404BDC-9313-4DD5-97E6-5FF761EED968}" srcId="{DA95811B-227B-4038-A89C-8332ABB2512D}" destId="{041333EA-D9EF-4686-B3D3-4716494B3635}" srcOrd="1" destOrd="0" parTransId="{FC4DF543-3FDD-4400-AE8D-22B5DE50D210}" sibTransId="{454BEADC-4E6D-496E-98BB-B1D592BB64AC}"/>
    <dgm:cxn modelId="{9CF915E8-CBF8-4119-B0EF-E925E7695780}" type="presOf" srcId="{0D5DE3D4-EA6D-4952-8D75-456A38038BC8}" destId="{B06225CD-650E-4055-A91F-0CE5EF95C8B5}" srcOrd="0" destOrd="0" presId="urn:microsoft.com/office/officeart/2018/2/layout/IconVerticalSolidList"/>
    <dgm:cxn modelId="{41EB949B-80FC-4100-BABA-3FB29DA7F1CC}" type="presParOf" srcId="{15A9520E-661E-4499-9180-9F1840887129}" destId="{F50B5135-1637-468F-A29C-7BDCBFF88774}" srcOrd="0" destOrd="0" presId="urn:microsoft.com/office/officeart/2018/2/layout/IconVerticalSolidList"/>
    <dgm:cxn modelId="{8D4E4A89-6A8E-4225-AF7A-8188E7175A96}" type="presParOf" srcId="{F50B5135-1637-468F-A29C-7BDCBFF88774}" destId="{7987B446-3AC2-4F6F-875B-F8E7FF6109A1}" srcOrd="0" destOrd="0" presId="urn:microsoft.com/office/officeart/2018/2/layout/IconVerticalSolidList"/>
    <dgm:cxn modelId="{0189C486-A815-4CB1-90D7-4B800C34446D}" type="presParOf" srcId="{F50B5135-1637-468F-A29C-7BDCBFF88774}" destId="{CAFB6FB3-48EB-44BD-8467-EE5C905D000D}" srcOrd="1" destOrd="0" presId="urn:microsoft.com/office/officeart/2018/2/layout/IconVerticalSolidList"/>
    <dgm:cxn modelId="{7241384F-D47B-4EF5-83E5-73132BBDC2BC}" type="presParOf" srcId="{F50B5135-1637-468F-A29C-7BDCBFF88774}" destId="{3ACBE026-5C1B-4C44-97DF-4EA0CAC21E39}" srcOrd="2" destOrd="0" presId="urn:microsoft.com/office/officeart/2018/2/layout/IconVerticalSolidList"/>
    <dgm:cxn modelId="{C0F1495B-93C3-4A52-AB8C-182E30F1C6FA}" type="presParOf" srcId="{F50B5135-1637-468F-A29C-7BDCBFF88774}" destId="{B06225CD-650E-4055-A91F-0CE5EF95C8B5}" srcOrd="3" destOrd="0" presId="urn:microsoft.com/office/officeart/2018/2/layout/IconVerticalSolidList"/>
    <dgm:cxn modelId="{5411F1BB-7D0D-461F-8E88-E05B51AD85DB}" type="presParOf" srcId="{15A9520E-661E-4499-9180-9F1840887129}" destId="{8EA42943-9301-46F2-9849-7302D4456BA8}" srcOrd="1" destOrd="0" presId="urn:microsoft.com/office/officeart/2018/2/layout/IconVerticalSolidList"/>
    <dgm:cxn modelId="{A5DBD21F-21D1-4B58-B476-C559CF0A852F}" type="presParOf" srcId="{15A9520E-661E-4499-9180-9F1840887129}" destId="{19EE3700-D646-4450-8145-8918769A37EC}" srcOrd="2" destOrd="0" presId="urn:microsoft.com/office/officeart/2018/2/layout/IconVerticalSolidList"/>
    <dgm:cxn modelId="{1FF43A02-3018-4221-82AF-2F9029FE24E2}" type="presParOf" srcId="{19EE3700-D646-4450-8145-8918769A37EC}" destId="{D6699253-3328-4762-9EA8-B06A6288E9AA}" srcOrd="0" destOrd="0" presId="urn:microsoft.com/office/officeart/2018/2/layout/IconVerticalSolidList"/>
    <dgm:cxn modelId="{267CFF30-AEBC-4DC9-A01B-CA4985B73FAA}" type="presParOf" srcId="{19EE3700-D646-4450-8145-8918769A37EC}" destId="{3E5EDA0C-8CBB-4BA7-8DBF-5A0A1F08E5FD}" srcOrd="1" destOrd="0" presId="urn:microsoft.com/office/officeart/2018/2/layout/IconVerticalSolidList"/>
    <dgm:cxn modelId="{BE8F80CB-5B2B-44AE-9C2F-8668E6A96094}" type="presParOf" srcId="{19EE3700-D646-4450-8145-8918769A37EC}" destId="{E6DDE268-36B1-4621-9947-20C854AFE82F}" srcOrd="2" destOrd="0" presId="urn:microsoft.com/office/officeart/2018/2/layout/IconVerticalSolidList"/>
    <dgm:cxn modelId="{7CBC735B-C266-4234-A76F-88FEF267498F}" type="presParOf" srcId="{19EE3700-D646-4450-8145-8918769A37EC}" destId="{8889899D-25E4-4329-BC00-AC5D633B8A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A27C90-5077-4BA8-9927-8AEF4099F738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04E35C-6FC1-4DCC-A54E-4FAD26BF44B7}">
      <dgm:prSet/>
      <dgm:spPr/>
      <dgm:t>
        <a:bodyPr/>
        <a:lstStyle/>
        <a:p>
          <a:r>
            <a:rPr lang="en-US"/>
            <a:t>1. Open the Terminal application on your Mac.</a:t>
          </a:r>
        </a:p>
      </dgm:t>
    </dgm:pt>
    <dgm:pt modelId="{D1248C64-C6B4-49E6-9167-A404C690414C}" type="parTrans" cxnId="{EABDA257-31A9-461D-AC6F-51A21A6CDB99}">
      <dgm:prSet/>
      <dgm:spPr/>
      <dgm:t>
        <a:bodyPr/>
        <a:lstStyle/>
        <a:p>
          <a:endParaRPr lang="en-US"/>
        </a:p>
      </dgm:t>
    </dgm:pt>
    <dgm:pt modelId="{9E682028-9A27-4B9E-A0F5-1A144CFF6937}" type="sibTrans" cxnId="{EABDA257-31A9-461D-AC6F-51A21A6CDB99}">
      <dgm:prSet/>
      <dgm:spPr/>
      <dgm:t>
        <a:bodyPr/>
        <a:lstStyle/>
        <a:p>
          <a:endParaRPr lang="en-US"/>
        </a:p>
      </dgm:t>
    </dgm:pt>
    <dgm:pt modelId="{F649B135-DE68-48BF-9F5E-2C7BD3AA2378}">
      <dgm:prSet/>
      <dgm:spPr/>
      <dgm:t>
        <a:bodyPr/>
        <a:lstStyle/>
        <a:p>
          <a:r>
            <a:rPr lang="en-US"/>
            <a:t>2. Type 'git --version' and press Enter.</a:t>
          </a:r>
        </a:p>
      </dgm:t>
    </dgm:pt>
    <dgm:pt modelId="{41F09D86-7F0C-409A-9037-83F04BA4B7B9}" type="parTrans" cxnId="{4F6A2211-7241-4D0A-85D0-58FF4000B33A}">
      <dgm:prSet/>
      <dgm:spPr/>
      <dgm:t>
        <a:bodyPr/>
        <a:lstStyle/>
        <a:p>
          <a:endParaRPr lang="en-US"/>
        </a:p>
      </dgm:t>
    </dgm:pt>
    <dgm:pt modelId="{1A95A328-1129-461C-A18B-B7EB6D3ABCFE}" type="sibTrans" cxnId="{4F6A2211-7241-4D0A-85D0-58FF4000B33A}">
      <dgm:prSet/>
      <dgm:spPr/>
      <dgm:t>
        <a:bodyPr/>
        <a:lstStyle/>
        <a:p>
          <a:endParaRPr lang="en-US"/>
        </a:p>
      </dgm:t>
    </dgm:pt>
    <dgm:pt modelId="{72F1BD7F-D7EB-4D39-9CDA-2EDEF51BAB5C}">
      <dgm:prSet/>
      <dgm:spPr/>
      <dgm:t>
        <a:bodyPr/>
        <a:lstStyle/>
        <a:p>
          <a:r>
            <a:rPr lang="en-US"/>
            <a:t>3. If Git is installed correctly, the version number should be displayed.</a:t>
          </a:r>
        </a:p>
      </dgm:t>
    </dgm:pt>
    <dgm:pt modelId="{200EDC10-C2EB-4624-B9BA-E90C8B7FFB9A}" type="parTrans" cxnId="{92A6F5C1-01B4-42E2-9A04-893191DED340}">
      <dgm:prSet/>
      <dgm:spPr/>
      <dgm:t>
        <a:bodyPr/>
        <a:lstStyle/>
        <a:p>
          <a:endParaRPr lang="en-US"/>
        </a:p>
      </dgm:t>
    </dgm:pt>
    <dgm:pt modelId="{2CA7B0B8-BBDE-448F-97C1-C7B34D75DA9A}" type="sibTrans" cxnId="{92A6F5C1-01B4-42E2-9A04-893191DED340}">
      <dgm:prSet/>
      <dgm:spPr/>
      <dgm:t>
        <a:bodyPr/>
        <a:lstStyle/>
        <a:p>
          <a:endParaRPr lang="en-US"/>
        </a:p>
      </dgm:t>
    </dgm:pt>
    <dgm:pt modelId="{D95E0C25-FA88-4448-A391-53237B75B534}">
      <dgm:prSet/>
      <dgm:spPr/>
      <dgm:t>
        <a:bodyPr/>
        <a:lstStyle/>
        <a:p>
          <a:r>
            <a:rPr lang="en-US"/>
            <a:t>4. Congratulations! Git is now installed on your Mac and ready to use.</a:t>
          </a:r>
        </a:p>
      </dgm:t>
    </dgm:pt>
    <dgm:pt modelId="{A8751548-8654-4225-9E6C-8DBDF06CF07F}" type="parTrans" cxnId="{CC1BA020-19AD-4527-ACCE-30EE119A6561}">
      <dgm:prSet/>
      <dgm:spPr/>
      <dgm:t>
        <a:bodyPr/>
        <a:lstStyle/>
        <a:p>
          <a:endParaRPr lang="en-US"/>
        </a:p>
      </dgm:t>
    </dgm:pt>
    <dgm:pt modelId="{51E85C69-3E7A-488C-90AB-12EF7FB186BC}" type="sibTrans" cxnId="{CC1BA020-19AD-4527-ACCE-30EE119A6561}">
      <dgm:prSet/>
      <dgm:spPr/>
      <dgm:t>
        <a:bodyPr/>
        <a:lstStyle/>
        <a:p>
          <a:endParaRPr lang="en-US"/>
        </a:p>
      </dgm:t>
    </dgm:pt>
    <dgm:pt modelId="{F91B6300-646A-43E8-8B7C-36D62DF7E764}" type="pres">
      <dgm:prSet presAssocID="{7FA27C90-5077-4BA8-9927-8AEF4099F738}" presName="diagram" presStyleCnt="0">
        <dgm:presLayoutVars>
          <dgm:dir/>
          <dgm:resizeHandles val="exact"/>
        </dgm:presLayoutVars>
      </dgm:prSet>
      <dgm:spPr/>
    </dgm:pt>
    <dgm:pt modelId="{8D525BE7-CA59-4E24-8477-9268A999E39F}" type="pres">
      <dgm:prSet presAssocID="{0804E35C-6FC1-4DCC-A54E-4FAD26BF44B7}" presName="node" presStyleLbl="node1" presStyleIdx="0" presStyleCnt="4">
        <dgm:presLayoutVars>
          <dgm:bulletEnabled val="1"/>
        </dgm:presLayoutVars>
      </dgm:prSet>
      <dgm:spPr/>
    </dgm:pt>
    <dgm:pt modelId="{CC268D52-7A3B-40CF-AD3B-93BD985EDC53}" type="pres">
      <dgm:prSet presAssocID="{9E682028-9A27-4B9E-A0F5-1A144CFF6937}" presName="sibTrans" presStyleLbl="sibTrans2D1" presStyleIdx="0" presStyleCnt="3"/>
      <dgm:spPr/>
    </dgm:pt>
    <dgm:pt modelId="{00BD5052-C1DB-4DFB-8E29-071242787921}" type="pres">
      <dgm:prSet presAssocID="{9E682028-9A27-4B9E-A0F5-1A144CFF6937}" presName="connectorText" presStyleLbl="sibTrans2D1" presStyleIdx="0" presStyleCnt="3"/>
      <dgm:spPr/>
    </dgm:pt>
    <dgm:pt modelId="{1EC3E7E1-16EC-48C7-AEFC-43B68FA5911C}" type="pres">
      <dgm:prSet presAssocID="{F649B135-DE68-48BF-9F5E-2C7BD3AA2378}" presName="node" presStyleLbl="node1" presStyleIdx="1" presStyleCnt="4">
        <dgm:presLayoutVars>
          <dgm:bulletEnabled val="1"/>
        </dgm:presLayoutVars>
      </dgm:prSet>
      <dgm:spPr/>
    </dgm:pt>
    <dgm:pt modelId="{0BA46B98-18E9-4687-8637-4A518FDE2835}" type="pres">
      <dgm:prSet presAssocID="{1A95A328-1129-461C-A18B-B7EB6D3ABCFE}" presName="sibTrans" presStyleLbl="sibTrans2D1" presStyleIdx="1" presStyleCnt="3"/>
      <dgm:spPr/>
    </dgm:pt>
    <dgm:pt modelId="{C5EAB83E-F082-4AD8-9D1B-20895FC4D0A9}" type="pres">
      <dgm:prSet presAssocID="{1A95A328-1129-461C-A18B-B7EB6D3ABCFE}" presName="connectorText" presStyleLbl="sibTrans2D1" presStyleIdx="1" presStyleCnt="3"/>
      <dgm:spPr/>
    </dgm:pt>
    <dgm:pt modelId="{A43BBCB9-4D82-475C-A860-4B4C04D0991A}" type="pres">
      <dgm:prSet presAssocID="{72F1BD7F-D7EB-4D39-9CDA-2EDEF51BAB5C}" presName="node" presStyleLbl="node1" presStyleIdx="2" presStyleCnt="4">
        <dgm:presLayoutVars>
          <dgm:bulletEnabled val="1"/>
        </dgm:presLayoutVars>
      </dgm:prSet>
      <dgm:spPr/>
    </dgm:pt>
    <dgm:pt modelId="{DB55272E-DA8D-498E-8800-ABEAD5254349}" type="pres">
      <dgm:prSet presAssocID="{2CA7B0B8-BBDE-448F-97C1-C7B34D75DA9A}" presName="sibTrans" presStyleLbl="sibTrans2D1" presStyleIdx="2" presStyleCnt="3"/>
      <dgm:spPr/>
    </dgm:pt>
    <dgm:pt modelId="{67FA8467-C7EB-49F1-A200-A9DCD41ED3E3}" type="pres">
      <dgm:prSet presAssocID="{2CA7B0B8-BBDE-448F-97C1-C7B34D75DA9A}" presName="connectorText" presStyleLbl="sibTrans2D1" presStyleIdx="2" presStyleCnt="3"/>
      <dgm:spPr/>
    </dgm:pt>
    <dgm:pt modelId="{305381C8-BFCA-4881-B9EC-03FA4FE4214D}" type="pres">
      <dgm:prSet presAssocID="{D95E0C25-FA88-4448-A391-53237B75B534}" presName="node" presStyleLbl="node1" presStyleIdx="3" presStyleCnt="4">
        <dgm:presLayoutVars>
          <dgm:bulletEnabled val="1"/>
        </dgm:presLayoutVars>
      </dgm:prSet>
      <dgm:spPr/>
    </dgm:pt>
  </dgm:ptLst>
  <dgm:cxnLst>
    <dgm:cxn modelId="{4F6A2211-7241-4D0A-85D0-58FF4000B33A}" srcId="{7FA27C90-5077-4BA8-9927-8AEF4099F738}" destId="{F649B135-DE68-48BF-9F5E-2C7BD3AA2378}" srcOrd="1" destOrd="0" parTransId="{41F09D86-7F0C-409A-9037-83F04BA4B7B9}" sibTransId="{1A95A328-1129-461C-A18B-B7EB6D3ABCFE}"/>
    <dgm:cxn modelId="{0DE6F718-A9F6-4C45-B105-A467B2D5B12E}" type="presOf" srcId="{D95E0C25-FA88-4448-A391-53237B75B534}" destId="{305381C8-BFCA-4881-B9EC-03FA4FE4214D}" srcOrd="0" destOrd="0" presId="urn:microsoft.com/office/officeart/2005/8/layout/process5"/>
    <dgm:cxn modelId="{30ACB31C-1732-4E22-8B56-7AD661B7CEF7}" type="presOf" srcId="{7FA27C90-5077-4BA8-9927-8AEF4099F738}" destId="{F91B6300-646A-43E8-8B7C-36D62DF7E764}" srcOrd="0" destOrd="0" presId="urn:microsoft.com/office/officeart/2005/8/layout/process5"/>
    <dgm:cxn modelId="{CC1BA020-19AD-4527-ACCE-30EE119A6561}" srcId="{7FA27C90-5077-4BA8-9927-8AEF4099F738}" destId="{D95E0C25-FA88-4448-A391-53237B75B534}" srcOrd="3" destOrd="0" parTransId="{A8751548-8654-4225-9E6C-8DBDF06CF07F}" sibTransId="{51E85C69-3E7A-488C-90AB-12EF7FB186BC}"/>
    <dgm:cxn modelId="{D5A03547-AA92-4B32-A75D-8DD96A917621}" type="presOf" srcId="{1A95A328-1129-461C-A18B-B7EB6D3ABCFE}" destId="{0BA46B98-18E9-4687-8637-4A518FDE2835}" srcOrd="0" destOrd="0" presId="urn:microsoft.com/office/officeart/2005/8/layout/process5"/>
    <dgm:cxn modelId="{993D004F-BB26-4EF4-A819-BE81F3102CAA}" type="presOf" srcId="{2CA7B0B8-BBDE-448F-97C1-C7B34D75DA9A}" destId="{67FA8467-C7EB-49F1-A200-A9DCD41ED3E3}" srcOrd="1" destOrd="0" presId="urn:microsoft.com/office/officeart/2005/8/layout/process5"/>
    <dgm:cxn modelId="{EABDA257-31A9-461D-AC6F-51A21A6CDB99}" srcId="{7FA27C90-5077-4BA8-9927-8AEF4099F738}" destId="{0804E35C-6FC1-4DCC-A54E-4FAD26BF44B7}" srcOrd="0" destOrd="0" parTransId="{D1248C64-C6B4-49E6-9167-A404C690414C}" sibTransId="{9E682028-9A27-4B9E-A0F5-1A144CFF6937}"/>
    <dgm:cxn modelId="{4E8C915D-35A8-4B26-8786-B223187FF6E6}" type="presOf" srcId="{0804E35C-6FC1-4DCC-A54E-4FAD26BF44B7}" destId="{8D525BE7-CA59-4E24-8477-9268A999E39F}" srcOrd="0" destOrd="0" presId="urn:microsoft.com/office/officeart/2005/8/layout/process5"/>
    <dgm:cxn modelId="{4AA50776-4639-49A6-B570-644ABC857D8F}" type="presOf" srcId="{F649B135-DE68-48BF-9F5E-2C7BD3AA2378}" destId="{1EC3E7E1-16EC-48C7-AEFC-43B68FA5911C}" srcOrd="0" destOrd="0" presId="urn:microsoft.com/office/officeart/2005/8/layout/process5"/>
    <dgm:cxn modelId="{1816078B-E76C-4055-8119-E064E1F50C90}" type="presOf" srcId="{72F1BD7F-D7EB-4D39-9CDA-2EDEF51BAB5C}" destId="{A43BBCB9-4D82-475C-A860-4B4C04D0991A}" srcOrd="0" destOrd="0" presId="urn:microsoft.com/office/officeart/2005/8/layout/process5"/>
    <dgm:cxn modelId="{9A42D48D-9C8F-4F0B-81B7-CC43E1E009FC}" type="presOf" srcId="{9E682028-9A27-4B9E-A0F5-1A144CFF6937}" destId="{00BD5052-C1DB-4DFB-8E29-071242787921}" srcOrd="1" destOrd="0" presId="urn:microsoft.com/office/officeart/2005/8/layout/process5"/>
    <dgm:cxn modelId="{92A6F5C1-01B4-42E2-9A04-893191DED340}" srcId="{7FA27C90-5077-4BA8-9927-8AEF4099F738}" destId="{72F1BD7F-D7EB-4D39-9CDA-2EDEF51BAB5C}" srcOrd="2" destOrd="0" parTransId="{200EDC10-C2EB-4624-B9BA-E90C8B7FFB9A}" sibTransId="{2CA7B0B8-BBDE-448F-97C1-C7B34D75DA9A}"/>
    <dgm:cxn modelId="{B326DCCB-3386-4D25-9BC9-A4DB477F4A76}" type="presOf" srcId="{1A95A328-1129-461C-A18B-B7EB6D3ABCFE}" destId="{C5EAB83E-F082-4AD8-9D1B-20895FC4D0A9}" srcOrd="1" destOrd="0" presId="urn:microsoft.com/office/officeart/2005/8/layout/process5"/>
    <dgm:cxn modelId="{01FC43D5-7B25-4862-8017-40C7C4CBC96F}" type="presOf" srcId="{9E682028-9A27-4B9E-A0F5-1A144CFF6937}" destId="{CC268D52-7A3B-40CF-AD3B-93BD985EDC53}" srcOrd="0" destOrd="0" presId="urn:microsoft.com/office/officeart/2005/8/layout/process5"/>
    <dgm:cxn modelId="{C0A4D4F4-370E-4030-B99B-7A9937E610FB}" type="presOf" srcId="{2CA7B0B8-BBDE-448F-97C1-C7B34D75DA9A}" destId="{DB55272E-DA8D-498E-8800-ABEAD5254349}" srcOrd="0" destOrd="0" presId="urn:microsoft.com/office/officeart/2005/8/layout/process5"/>
    <dgm:cxn modelId="{1A016FCE-C2EE-4485-8294-39E6B58417F3}" type="presParOf" srcId="{F91B6300-646A-43E8-8B7C-36D62DF7E764}" destId="{8D525BE7-CA59-4E24-8477-9268A999E39F}" srcOrd="0" destOrd="0" presId="urn:microsoft.com/office/officeart/2005/8/layout/process5"/>
    <dgm:cxn modelId="{A3D8A362-9A90-424D-ACBF-D592F281A41F}" type="presParOf" srcId="{F91B6300-646A-43E8-8B7C-36D62DF7E764}" destId="{CC268D52-7A3B-40CF-AD3B-93BD985EDC53}" srcOrd="1" destOrd="0" presId="urn:microsoft.com/office/officeart/2005/8/layout/process5"/>
    <dgm:cxn modelId="{90FB9782-68B2-4329-989C-10CA59287700}" type="presParOf" srcId="{CC268D52-7A3B-40CF-AD3B-93BD985EDC53}" destId="{00BD5052-C1DB-4DFB-8E29-071242787921}" srcOrd="0" destOrd="0" presId="urn:microsoft.com/office/officeart/2005/8/layout/process5"/>
    <dgm:cxn modelId="{F3C8D210-8D2B-43AE-8E7D-7068BEDB1E91}" type="presParOf" srcId="{F91B6300-646A-43E8-8B7C-36D62DF7E764}" destId="{1EC3E7E1-16EC-48C7-AEFC-43B68FA5911C}" srcOrd="2" destOrd="0" presId="urn:microsoft.com/office/officeart/2005/8/layout/process5"/>
    <dgm:cxn modelId="{435F01A3-905A-4667-BEFB-7B4E55F9223F}" type="presParOf" srcId="{F91B6300-646A-43E8-8B7C-36D62DF7E764}" destId="{0BA46B98-18E9-4687-8637-4A518FDE2835}" srcOrd="3" destOrd="0" presId="urn:microsoft.com/office/officeart/2005/8/layout/process5"/>
    <dgm:cxn modelId="{1396895A-70FA-4119-87A5-4FFFA4E65639}" type="presParOf" srcId="{0BA46B98-18E9-4687-8637-4A518FDE2835}" destId="{C5EAB83E-F082-4AD8-9D1B-20895FC4D0A9}" srcOrd="0" destOrd="0" presId="urn:microsoft.com/office/officeart/2005/8/layout/process5"/>
    <dgm:cxn modelId="{1133A242-D6A6-4492-B481-AC914D210276}" type="presParOf" srcId="{F91B6300-646A-43E8-8B7C-36D62DF7E764}" destId="{A43BBCB9-4D82-475C-A860-4B4C04D0991A}" srcOrd="4" destOrd="0" presId="urn:microsoft.com/office/officeart/2005/8/layout/process5"/>
    <dgm:cxn modelId="{390371DD-4BCD-4BD8-8BB0-403702493C70}" type="presParOf" srcId="{F91B6300-646A-43E8-8B7C-36D62DF7E764}" destId="{DB55272E-DA8D-498E-8800-ABEAD5254349}" srcOrd="5" destOrd="0" presId="urn:microsoft.com/office/officeart/2005/8/layout/process5"/>
    <dgm:cxn modelId="{1867570E-4A29-4C76-88A7-BA5BAC62844A}" type="presParOf" srcId="{DB55272E-DA8D-498E-8800-ABEAD5254349}" destId="{67FA8467-C7EB-49F1-A200-A9DCD41ED3E3}" srcOrd="0" destOrd="0" presId="urn:microsoft.com/office/officeart/2005/8/layout/process5"/>
    <dgm:cxn modelId="{DF4A4CFE-4C62-4CC3-B903-EE3281617CA1}" type="presParOf" srcId="{F91B6300-646A-43E8-8B7C-36D62DF7E764}" destId="{305381C8-BFCA-4881-B9EC-03FA4FE4214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92AC-C85E-44ED-B15B-FD3D18F70B8D}">
      <dsp:nvSpPr>
        <dsp:cNvPr id="0" name=""/>
        <dsp:cNvSpPr/>
      </dsp:nvSpPr>
      <dsp:spPr>
        <a:xfrm>
          <a:off x="0" y="552883"/>
          <a:ext cx="5065776" cy="1020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7F120-1BBE-4490-AF65-2C7DDF59D97D}">
      <dsp:nvSpPr>
        <dsp:cNvPr id="0" name=""/>
        <dsp:cNvSpPr/>
      </dsp:nvSpPr>
      <dsp:spPr>
        <a:xfrm>
          <a:off x="308764" y="782543"/>
          <a:ext cx="561389" cy="561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9AE6F-97ED-4F0C-8A97-FD4527E83704}">
      <dsp:nvSpPr>
        <dsp:cNvPr id="0" name=""/>
        <dsp:cNvSpPr/>
      </dsp:nvSpPr>
      <dsp:spPr>
        <a:xfrm>
          <a:off x="1178918" y="552883"/>
          <a:ext cx="3886857" cy="102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25" tIns="108025" rIns="108025" bIns="1080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Open your web browser and go to https://git-scm.com/download/mac.</a:t>
          </a:r>
        </a:p>
      </dsp:txBody>
      <dsp:txXfrm>
        <a:off x="1178918" y="552883"/>
        <a:ext cx="3886857" cy="1020708"/>
      </dsp:txXfrm>
    </dsp:sp>
    <dsp:sp modelId="{5EE515F7-CCB8-47E5-BF70-5011EBB62945}">
      <dsp:nvSpPr>
        <dsp:cNvPr id="0" name=""/>
        <dsp:cNvSpPr/>
      </dsp:nvSpPr>
      <dsp:spPr>
        <a:xfrm>
          <a:off x="0" y="1828770"/>
          <a:ext cx="5065776" cy="10207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48CE5-2F0B-49F0-BCC2-906D8617D3A3}">
      <dsp:nvSpPr>
        <dsp:cNvPr id="0" name=""/>
        <dsp:cNvSpPr/>
      </dsp:nvSpPr>
      <dsp:spPr>
        <a:xfrm>
          <a:off x="308764" y="2058429"/>
          <a:ext cx="561389" cy="561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41A70-C4D7-4413-94C9-2A1FF44019BC}">
      <dsp:nvSpPr>
        <dsp:cNvPr id="0" name=""/>
        <dsp:cNvSpPr/>
      </dsp:nvSpPr>
      <dsp:spPr>
        <a:xfrm>
          <a:off x="1178918" y="1828770"/>
          <a:ext cx="3886857" cy="102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25" tIns="108025" rIns="108025" bIns="10802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Click on the macOS installer link to download the Git installer for Mac.</a:t>
          </a:r>
        </a:p>
      </dsp:txBody>
      <dsp:txXfrm>
        <a:off x="1178918" y="1828770"/>
        <a:ext cx="3886857" cy="1020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C3F5-DAF7-40FD-A015-2722309FD7B3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Choose</a:t>
          </a:r>
        </a:p>
      </dsp:txBody>
      <dsp:txXfrm>
        <a:off x="0" y="3569039"/>
        <a:ext cx="2628900" cy="780818"/>
      </dsp:txXfrm>
    </dsp:sp>
    <dsp:sp modelId="{E7C0CD2D-4EF0-471F-8D79-44A4C32A545D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the destination for the installation and click 'Install.'</a:t>
          </a:r>
        </a:p>
      </dsp:txBody>
      <dsp:txXfrm>
        <a:off x="2628900" y="3569039"/>
        <a:ext cx="7886700" cy="780818"/>
      </dsp:txXfrm>
    </dsp:sp>
    <dsp:sp modelId="{8B319176-2121-443E-A6A3-064507DD258A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</a:t>
          </a:r>
        </a:p>
      </dsp:txBody>
      <dsp:txXfrm rot="-10800000">
        <a:off x="0" y="2379853"/>
        <a:ext cx="2628900" cy="780584"/>
      </dsp:txXfrm>
    </dsp:sp>
    <dsp:sp modelId="{313B8D50-BA1F-4D04-AE8F-EE5396E35150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 the License Agreement and click 'Continue,' then click 'Agree' to accept the terms.</a:t>
          </a:r>
        </a:p>
      </dsp:txBody>
      <dsp:txXfrm>
        <a:off x="2628900" y="2379853"/>
        <a:ext cx="7886700" cy="780584"/>
      </dsp:txXfrm>
    </dsp:sp>
    <dsp:sp modelId="{A5D98016-D11A-424A-B3C6-7526592BA259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Click</a:t>
          </a:r>
        </a:p>
      </dsp:txBody>
      <dsp:txXfrm rot="-10800000">
        <a:off x="0" y="1190666"/>
        <a:ext cx="2628900" cy="780584"/>
      </dsp:txXfrm>
    </dsp:sp>
    <dsp:sp modelId="{3C5C7965-C5BB-449B-9139-56FB333A5703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4493174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4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prompted, click 'Continue' to proceed with the installation.</a:t>
          </a:r>
        </a:p>
      </dsp:txBody>
      <dsp:txXfrm>
        <a:off x="2628900" y="1190666"/>
        <a:ext cx="7886700" cy="780584"/>
      </dsp:txXfrm>
    </dsp:sp>
    <dsp:sp modelId="{AD06D582-2894-40FB-AA0B-ED584683B7D5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Locate</a:t>
          </a:r>
        </a:p>
      </dsp:txBody>
      <dsp:txXfrm rot="-10800000">
        <a:off x="0" y="1479"/>
        <a:ext cx="2628900" cy="780584"/>
      </dsp:txXfrm>
    </dsp:sp>
    <dsp:sp modelId="{AD8A60EB-52B5-42C3-8608-CBE7DF556749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the “Binary installer” Locate the downloaded installer (usually in your 'Downloads' folder) and double-click it.</a:t>
          </a:r>
        </a:p>
      </dsp:txBody>
      <dsp:txXfrm>
        <a:off x="2628900" y="1479"/>
        <a:ext cx="7886700" cy="78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7B446-3AC2-4F6F-875B-F8E7FF6109A1}">
      <dsp:nvSpPr>
        <dsp:cNvPr id="0" name=""/>
        <dsp:cNvSpPr/>
      </dsp:nvSpPr>
      <dsp:spPr>
        <a:xfrm>
          <a:off x="0" y="8915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B6FB3-48EB-44BD-8467-EE5C905D000D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225CD-650E-4055-A91F-0CE5EF95C8B5}">
      <dsp:nvSpPr>
        <dsp:cNvPr id="0" name=""/>
        <dsp:cNvSpPr/>
      </dsp:nvSpPr>
      <dsp:spPr>
        <a:xfrm>
          <a:off x="1901037" y="8915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The installation process may take a few minutes.</a:t>
          </a:r>
        </a:p>
      </dsp:txBody>
      <dsp:txXfrm>
        <a:off x="1901037" y="891540"/>
        <a:ext cx="3977474" cy="1645920"/>
      </dsp:txXfrm>
    </dsp:sp>
    <dsp:sp modelId="{D6699253-3328-4762-9EA8-B06A6288E9AA}">
      <dsp:nvSpPr>
        <dsp:cNvPr id="0" name=""/>
        <dsp:cNvSpPr/>
      </dsp:nvSpPr>
      <dsp:spPr>
        <a:xfrm>
          <a:off x="0" y="2948939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EDA0C-8CBB-4BA7-8DBF-5A0A1F08E5FD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9899D-25E4-4329-BC00-AC5D633B8AB6}">
      <dsp:nvSpPr>
        <dsp:cNvPr id="0" name=""/>
        <dsp:cNvSpPr/>
      </dsp:nvSpPr>
      <dsp:spPr>
        <a:xfrm>
          <a:off x="1901037" y="2948939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Once the installation is finished, click 'Close' to complete the setup.</a:t>
          </a:r>
        </a:p>
      </dsp:txBody>
      <dsp:txXfrm>
        <a:off x="1901037" y="2948939"/>
        <a:ext cx="3977474" cy="164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25BE7-CA59-4E24-8477-9268A999E39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Open the Terminal application on your Mac.</a:t>
          </a:r>
        </a:p>
      </dsp:txBody>
      <dsp:txXfrm>
        <a:off x="144776" y="50451"/>
        <a:ext cx="2620721" cy="1534246"/>
      </dsp:txXfrm>
    </dsp:sp>
    <dsp:sp modelId="{CC268D52-7A3B-40CF-AD3B-93BD985EDC53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52255" y="615490"/>
        <a:ext cx="403082" cy="404168"/>
      </dsp:txXfrm>
    </dsp:sp>
    <dsp:sp modelId="{1EC3E7E1-16EC-48C7-AEFC-43B68FA5911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Type 'git --version' and press Enter.</a:t>
          </a:r>
        </a:p>
      </dsp:txBody>
      <dsp:txXfrm>
        <a:off x="3947439" y="50451"/>
        <a:ext cx="2620721" cy="1534246"/>
      </dsp:txXfrm>
    </dsp:sp>
    <dsp:sp modelId="{0BA46B98-18E9-4687-8637-4A518FDE2835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54918" y="615490"/>
        <a:ext cx="403082" cy="404168"/>
      </dsp:txXfrm>
    </dsp:sp>
    <dsp:sp modelId="{A43BBCB9-4D82-475C-A860-4B4C04D0991A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If Git is installed correctly, the version number should be displayed.</a:t>
          </a:r>
        </a:p>
      </dsp:txBody>
      <dsp:txXfrm>
        <a:off x="7750101" y="50451"/>
        <a:ext cx="2620721" cy="1534246"/>
      </dsp:txXfrm>
    </dsp:sp>
    <dsp:sp modelId="{DB55272E-DA8D-498E-8800-ABEAD525434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58378" y="1871456"/>
        <a:ext cx="404168" cy="403082"/>
      </dsp:txXfrm>
    </dsp:sp>
    <dsp:sp modelId="{305381C8-BFCA-4881-B9EC-03FA4FE4214D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Congratulations! Git is now installed on your Mac and ready to use.</a:t>
          </a:r>
        </a:p>
      </dsp:txBody>
      <dsp:txXfrm>
        <a:off x="7750101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9132-998E-B4E6-DA71-0ED19442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426A4-7BE7-2064-98D3-E56F1D46D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523A-AD79-F37D-9FAF-6B51A1B6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8B4C-A69B-B04A-70F8-89585879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105C-71EB-E442-758F-4231B6BD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E439-BC7E-5DD4-3079-C614D5C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32C5A-E0D0-0EB1-0123-D5769A5B9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CDDF-1886-CE04-AF99-001CF66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2F78-D5AA-25FD-4E71-D7B42385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42D7-AAFF-54A6-89E0-F88B69E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DAC9B-3CA8-6B3B-3A47-C01102AA4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32552-BB9A-5253-F206-C25E46E28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5DB4-BC3F-8F66-1CBB-F5B1B373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559D-9766-47D6-A82A-9257EFE3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2902-DF81-EB13-F0E3-53D6DD23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82DD-FDB5-949F-A36A-F6318271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BFC5-92DA-7E2C-2F7E-8B0E33C6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9AB0-4ECD-C361-45D5-5A0E3C1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27D7-51B2-406C-CA5C-53885D7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57A6C-4777-55D7-33D3-F5113F4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8054-C991-7516-689A-0932E52B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4CBF6-50E8-AEC9-AAFE-1A46FF17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B6F6-7D85-918A-DE69-C22D774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9D40-3CF7-BE6A-36D9-0767AADE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E9F9-5C50-D6C7-ED43-118D7716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5AB1-1B5E-AA45-E0D6-8BD577D7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EA05-F9C6-0FFF-8042-5F99ACC9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1C20-C39C-65ED-DD7D-BF3ADF52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D210-A6FC-92CF-0C86-98CEB682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CA98-4A07-8C01-1C01-10F048D0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EDC58-5CE5-7820-ACE6-2BFBE25F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453-4363-4686-876B-90D9FDEA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58DEF-50C5-8E32-ABDD-88079988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3DEE-14F4-3017-7462-9050A208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6764-69E0-C076-D21F-B5F98CBE1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82F6C-6846-60F4-1298-619E9B44E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40847-5FA6-FA3E-DB9D-7E1171DA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0A5A9-73AD-5465-DE65-5768B50A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3CFB-73F0-80FE-ADF7-701CA8C0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0859-4C2B-AF19-F17C-8F927737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95A9C-820D-112C-53FD-906A6BDF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3274A-B585-042F-BCF0-3FA16B5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BA40-AF50-0E43-1735-C0E31543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0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6BA7-24EF-43A0-041A-B03EC808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4EB73-12DE-55D6-F12D-FA86E03A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ED61-70BC-860C-76E9-1CD7A277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895-5DB1-A212-AB11-F4B3AE8D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D906-1E31-BCCE-6C9E-AD5EA20F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B53E7-9A48-27AC-FFCC-A07ADE64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AB46-74BF-D739-C9E5-0898065C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9AF9-6DAE-9E70-78CA-3AF20CD0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B86C-3C92-22C4-2C48-9F4B74E5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BBDD-9A41-4453-CFA5-3070B256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02198-B4CB-9389-B171-8EF4E0C8A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018-51CE-D937-6E3E-CD4D83D8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D5A7-0FF0-C737-6AAE-5E40A3A6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54FD-1A65-4188-FE03-0C9F3813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F6E5-DCC8-254F-E0D3-067A448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99B51-F566-ED99-64DF-7AB25213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F08E-3F79-68C5-0ED8-794C1055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9EB7-29D6-BF4C-2142-0D27ED574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F5C-455B-4697-871B-A13B1C17B9B5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BA7A-D7F8-E1FA-BC4B-381320BF1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3950-37D6-B766-D554-9A044BB0F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9CB4-4027-45E3-A89F-45E7F0BB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AE0C9A15-211F-DC98-2913-F6883537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3" r="23298" b="2168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578F-95B9-182C-CA53-B7C9F5B67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309" y="227752"/>
            <a:ext cx="628657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How to Install Git on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96EE-D25E-7175-53D1-33B18F0EA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596784"/>
            <a:ext cx="4582629" cy="163553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Howard University, Washington, DC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Department of Mathematics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Moussa Doumbia, Ph.D.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747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D6122210-C7FF-08E8-DEE6-460414679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7" r="23244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7A31-CDFF-7C6B-510F-6D38B078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Algerian" panose="04020705040A02060702" pitchFamily="82" charset="0"/>
              </a:rPr>
              <a:t>Step 1: Downloading Git Installer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3FF4FA62-B458-19A0-BBB0-54834838F41F}"/>
              </a:ext>
            </a:extLst>
          </p:cNvPr>
          <p:cNvGraphicFramePr/>
          <p:nvPr/>
        </p:nvGraphicFramePr>
        <p:xfrm>
          <a:off x="374904" y="2522949"/>
          <a:ext cx="5065776" cy="34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64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BFF40-091C-FDFF-398B-103159FA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919" b="12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FE92E-02D1-4975-70F8-A9E6D07E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Step 2: Installing Git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052FE87-32C1-EBC2-4C17-E0C24E411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769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209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049B-3C73-32E4-9FF3-EFBEFD38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200" kern="1200" dirty="0">
                <a:solidFill>
                  <a:schemeClr val="bg1"/>
                </a:solidFill>
                <a:latin typeface="Algerian" panose="04020705040A02060702" pitchFamily="82" charset="0"/>
                <a:cs typeface="Aldhabi" panose="01000000000000000000" pitchFamily="2" charset="-78"/>
              </a:rPr>
              <a:t>Step 3: Completing the Installation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3A67096-08C3-D5A6-D725-2CDE738FA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515351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8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>
            <a:extLst>
              <a:ext uri="{FF2B5EF4-FFF2-40B4-BE49-F238E27FC236}">
                <a16:creationId xmlns:a16="http://schemas.microsoft.com/office/drawing/2014/main" id="{CCCE1075-B630-B1DE-192D-A32E7373B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287" b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8FF41-79CF-C5BD-74DB-927F2B08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Step 4: Verifying Git Installation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0784F27B-F0C6-22F3-4FD4-3811157A3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480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726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How to Install Git on Mac</vt:lpstr>
      <vt:lpstr>Step 1: Downloading Git Installer</vt:lpstr>
      <vt:lpstr>Step 2: Installing Git</vt:lpstr>
      <vt:lpstr>Step 3: Completing the Installation</vt:lpstr>
      <vt:lpstr>Step 4: Verifying Git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Git on Mac</dc:title>
  <dc:creator>Doumbia, Moussa</dc:creator>
  <cp:lastModifiedBy>Doumbia, Moussa</cp:lastModifiedBy>
  <cp:revision>4</cp:revision>
  <dcterms:created xsi:type="dcterms:W3CDTF">2023-07-31T18:00:11Z</dcterms:created>
  <dcterms:modified xsi:type="dcterms:W3CDTF">2024-01-08T19:59:09Z</dcterms:modified>
</cp:coreProperties>
</file>