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71" r:id="rId2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21C2CF-5A86-496D-9533-2ABAA93E10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C0B9D-A9AE-46E0-9D39-9EFC6FEDE7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9BD9F-7B73-4B08-9317-231953A43DA2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03B72-D2D1-43D8-AAC4-76C509ABBA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79800-2E65-4B43-8051-FC99D45630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706EE-047B-4711-A4D8-1E2893F25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008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22363"/>
            <a:ext cx="9601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02038"/>
            <a:ext cx="9601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4314-5051-4589-8EC9-23F35A1B3D8D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4B0-4BC9-437B-B3A5-888D1B1C3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0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4314-5051-4589-8EC9-23F35A1B3D8D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4B0-4BC9-437B-B3A5-888D1B1C3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0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65125"/>
            <a:ext cx="276034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65125"/>
            <a:ext cx="812101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4314-5051-4589-8EC9-23F35A1B3D8D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4B0-4BC9-437B-B3A5-888D1B1C3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2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4314-5051-4589-8EC9-23F35A1B3D8D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4B0-4BC9-437B-B3A5-888D1B1C3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71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709739"/>
            <a:ext cx="1104138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589464"/>
            <a:ext cx="110413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4314-5051-4589-8EC9-23F35A1B3D8D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4B0-4BC9-437B-B3A5-888D1B1C3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54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4314-5051-4589-8EC9-23F35A1B3D8D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4B0-4BC9-437B-B3A5-888D1B1C3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40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65126"/>
            <a:ext cx="1104138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681163"/>
            <a:ext cx="54156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505075"/>
            <a:ext cx="541567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681163"/>
            <a:ext cx="54423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505075"/>
            <a:ext cx="544234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4314-5051-4589-8EC9-23F35A1B3D8D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4B0-4BC9-437B-B3A5-888D1B1C3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11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4314-5051-4589-8EC9-23F35A1B3D8D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4B0-4BC9-437B-B3A5-888D1B1C3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39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4314-5051-4589-8EC9-23F35A1B3D8D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4B0-4BC9-437B-B3A5-888D1B1C3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0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987426"/>
            <a:ext cx="648081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4314-5051-4589-8EC9-23F35A1B3D8D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4B0-4BC9-437B-B3A5-888D1B1C3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07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987426"/>
            <a:ext cx="648081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4314-5051-4589-8EC9-23F35A1B3D8D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4B0-4BC9-437B-B3A5-888D1B1C3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99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65126"/>
            <a:ext cx="11041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825625"/>
            <a:ext cx="110413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4314-5051-4589-8EC9-23F35A1B3D8D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356351"/>
            <a:ext cx="4320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324B0-4BC9-437B-B3A5-888D1B1C3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02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BA24D3-5F5B-42FB-A1DD-5CED602C6394}"/>
              </a:ext>
            </a:extLst>
          </p:cNvPr>
          <p:cNvSpPr/>
          <p:nvPr/>
        </p:nvSpPr>
        <p:spPr>
          <a:xfrm>
            <a:off x="110887" y="838427"/>
            <a:ext cx="12646152" cy="5056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760B6B5-3CF7-4292-BF52-43BBF0AC42DF}"/>
              </a:ext>
            </a:extLst>
          </p:cNvPr>
          <p:cNvSpPr txBox="1"/>
          <p:nvPr/>
        </p:nvSpPr>
        <p:spPr>
          <a:xfrm>
            <a:off x="1452431" y="3762367"/>
            <a:ext cx="336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8D8BBA4A-444E-4573-9968-353DE87BE47E}"/>
              </a:ext>
            </a:extLst>
          </p:cNvPr>
          <p:cNvSpPr/>
          <p:nvPr/>
        </p:nvSpPr>
        <p:spPr>
          <a:xfrm rot="16200000">
            <a:off x="1026930" y="3193791"/>
            <a:ext cx="1138556" cy="121181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EAC3861A-1D48-4684-82A8-79672326A49C}"/>
              </a:ext>
            </a:extLst>
          </p:cNvPr>
          <p:cNvSpPr/>
          <p:nvPr/>
        </p:nvSpPr>
        <p:spPr>
          <a:xfrm rot="16200000">
            <a:off x="1083533" y="3251217"/>
            <a:ext cx="1024699" cy="1090631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DA6DBBF-EE11-42EC-9162-37906E5C5492}"/>
              </a:ext>
            </a:extLst>
          </p:cNvPr>
          <p:cNvSpPr/>
          <p:nvPr/>
        </p:nvSpPr>
        <p:spPr>
          <a:xfrm rot="16200000">
            <a:off x="1366969" y="3569208"/>
            <a:ext cx="426956" cy="454429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993CF36-D454-4823-ACF5-B4147D76C18B}"/>
              </a:ext>
            </a:extLst>
          </p:cNvPr>
          <p:cNvCxnSpPr>
            <a:cxnSpLocks/>
          </p:cNvCxnSpPr>
          <p:nvPr/>
        </p:nvCxnSpPr>
        <p:spPr>
          <a:xfrm rot="16200000">
            <a:off x="1593369" y="1845443"/>
            <a:ext cx="5678" cy="1211813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E65114E-05CB-4A56-A59B-8DAA0165D9C2}"/>
              </a:ext>
            </a:extLst>
          </p:cNvPr>
          <p:cNvCxnSpPr>
            <a:cxnSpLocks/>
            <a:endCxn id="170" idx="0"/>
          </p:cNvCxnSpPr>
          <p:nvPr/>
        </p:nvCxnSpPr>
        <p:spPr>
          <a:xfrm rot="16200000" flipH="1">
            <a:off x="289292" y="3098678"/>
            <a:ext cx="1400055" cy="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D8D7CB8-4CCE-41D5-A9BE-10FA669BB99A}"/>
              </a:ext>
            </a:extLst>
          </p:cNvPr>
          <p:cNvCxnSpPr>
            <a:cxnSpLocks/>
            <a:endCxn id="170" idx="4"/>
          </p:cNvCxnSpPr>
          <p:nvPr/>
        </p:nvCxnSpPr>
        <p:spPr>
          <a:xfrm rot="16200000" flipH="1">
            <a:off x="1478115" y="3075698"/>
            <a:ext cx="144799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42F7E9FA-D852-4585-A701-C402DCEDB280}"/>
              </a:ext>
            </a:extLst>
          </p:cNvPr>
          <p:cNvSpPr txBox="1"/>
          <p:nvPr/>
        </p:nvSpPr>
        <p:spPr>
          <a:xfrm>
            <a:off x="1296758" y="2246163"/>
            <a:ext cx="103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 = 3/4”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74E068A-E308-410A-9AC0-BBC01C657893}"/>
              </a:ext>
            </a:extLst>
          </p:cNvPr>
          <p:cNvCxnSpPr>
            <a:cxnSpLocks/>
            <a:endCxn id="172" idx="0"/>
          </p:cNvCxnSpPr>
          <p:nvPr/>
        </p:nvCxnSpPr>
        <p:spPr>
          <a:xfrm rot="16200000" flipH="1">
            <a:off x="507920" y="3253883"/>
            <a:ext cx="1085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8BFC58B-0969-41DF-A434-40A2A4B8A1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89647" y="3263055"/>
            <a:ext cx="110363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3B4CE6D-10E2-49E4-81CB-CD89EE1575EE}"/>
              </a:ext>
            </a:extLst>
          </p:cNvPr>
          <p:cNvCxnSpPr>
            <a:cxnSpLocks/>
          </p:cNvCxnSpPr>
          <p:nvPr/>
        </p:nvCxnSpPr>
        <p:spPr>
          <a:xfrm rot="16200000">
            <a:off x="1590024" y="2173342"/>
            <a:ext cx="2839" cy="1081748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BCDA63DC-74FA-4B32-B433-E6A30BEBC426}"/>
              </a:ext>
            </a:extLst>
          </p:cNvPr>
          <p:cNvSpPr txBox="1"/>
          <p:nvPr/>
        </p:nvSpPr>
        <p:spPr>
          <a:xfrm>
            <a:off x="1296947" y="2508572"/>
            <a:ext cx="85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 = 0.62”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54BC0CE-D4C9-43E0-96A1-F8573FC1E051}"/>
              </a:ext>
            </a:extLst>
          </p:cNvPr>
          <p:cNvCxnSpPr>
            <a:cxnSpLocks/>
            <a:endCxn id="173" idx="0"/>
          </p:cNvCxnSpPr>
          <p:nvPr/>
        </p:nvCxnSpPr>
        <p:spPr>
          <a:xfrm rot="16200000" flipH="1" flipV="1">
            <a:off x="984700" y="3416938"/>
            <a:ext cx="748013" cy="1095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52C2B3E-FD9D-4D18-9F9A-2DF9F1B8039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409223" y="3396542"/>
            <a:ext cx="809393" cy="1406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93A80B0-EFBE-40F9-B08A-7C40F715A3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95297" y="2833796"/>
            <a:ext cx="1841" cy="45996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3A74A693-7928-476E-B753-488FAC80449B}"/>
              </a:ext>
            </a:extLst>
          </p:cNvPr>
          <p:cNvSpPr txBox="1"/>
          <p:nvPr/>
        </p:nvSpPr>
        <p:spPr>
          <a:xfrm>
            <a:off x="1296187" y="2843245"/>
            <a:ext cx="906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 = 1/4”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D984629-85A0-40B7-9905-E9229638E07C}"/>
              </a:ext>
            </a:extLst>
          </p:cNvPr>
          <p:cNvSpPr/>
          <p:nvPr/>
        </p:nvSpPr>
        <p:spPr>
          <a:xfrm>
            <a:off x="10160969" y="2434437"/>
            <a:ext cx="155336" cy="177218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6B94D7-524F-4CC1-B705-F0CA5913FEBF}"/>
              </a:ext>
            </a:extLst>
          </p:cNvPr>
          <p:cNvSpPr/>
          <p:nvPr/>
        </p:nvSpPr>
        <p:spPr>
          <a:xfrm>
            <a:off x="10160969" y="2752470"/>
            <a:ext cx="155336" cy="177218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D69566F-ED3C-48F3-9FC4-53434A3A9FB3}"/>
              </a:ext>
            </a:extLst>
          </p:cNvPr>
          <p:cNvSpPr/>
          <p:nvPr/>
        </p:nvSpPr>
        <p:spPr>
          <a:xfrm>
            <a:off x="10163864" y="3064501"/>
            <a:ext cx="155336" cy="17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831BF3-41ED-48DA-A2EC-9914728B2511}"/>
              </a:ext>
            </a:extLst>
          </p:cNvPr>
          <p:cNvSpPr txBox="1"/>
          <p:nvPr/>
        </p:nvSpPr>
        <p:spPr>
          <a:xfrm>
            <a:off x="10371330" y="2397466"/>
            <a:ext cx="183945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9" dirty="0">
                <a:latin typeface="Arial" panose="020B0604020202020204" pitchFamily="34" charset="0"/>
                <a:cs typeface="Arial" panose="020B0604020202020204" pitchFamily="34" charset="0"/>
              </a:rPr>
              <a:t>ABS Plastic</a:t>
            </a:r>
            <a:endParaRPr lang="en-GB" sz="13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4B2B8A6-6527-42B2-BB80-DF5836C246DC}"/>
              </a:ext>
            </a:extLst>
          </p:cNvPr>
          <p:cNvSpPr txBox="1"/>
          <p:nvPr/>
        </p:nvSpPr>
        <p:spPr>
          <a:xfrm>
            <a:off x="10362865" y="2730912"/>
            <a:ext cx="1754985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99" dirty="0">
                <a:latin typeface="Arial" panose="020B0604020202020204" pitchFamily="34" charset="0"/>
                <a:cs typeface="Arial" panose="020B0604020202020204" pitchFamily="34" charset="0"/>
              </a:rPr>
              <a:t>Polyethylene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557FC29-CE47-43AF-B364-9BD3EEB03796}"/>
              </a:ext>
            </a:extLst>
          </p:cNvPr>
          <p:cNvSpPr txBox="1"/>
          <p:nvPr/>
        </p:nvSpPr>
        <p:spPr>
          <a:xfrm>
            <a:off x="10363939" y="3047369"/>
            <a:ext cx="165480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9" dirty="0">
                <a:latin typeface="Arial" panose="020B0604020202020204" pitchFamily="34" charset="0"/>
                <a:cs typeface="Arial" panose="020B0604020202020204" pitchFamily="34" charset="0"/>
              </a:rPr>
              <a:t>Stainless steel</a:t>
            </a:r>
            <a:endParaRPr lang="en-GB" sz="13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5942751-F003-448B-9325-B9B5C3261AB0}"/>
              </a:ext>
            </a:extLst>
          </p:cNvPr>
          <p:cNvCxnSpPr>
            <a:cxnSpLocks/>
            <a:endCxn id="173" idx="3"/>
          </p:cNvCxnSpPr>
          <p:nvPr/>
        </p:nvCxnSpPr>
        <p:spPr>
          <a:xfrm rot="16200000" flipH="1">
            <a:off x="1584714" y="3790967"/>
            <a:ext cx="151879" cy="160935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459FF3D-4E30-44E6-9CFF-C74ED13B7876}"/>
              </a:ext>
            </a:extLst>
          </p:cNvPr>
          <p:cNvCxnSpPr>
            <a:cxnSpLocks/>
            <a:endCxn id="172" idx="4"/>
          </p:cNvCxnSpPr>
          <p:nvPr/>
        </p:nvCxnSpPr>
        <p:spPr>
          <a:xfrm rot="16200000" flipH="1">
            <a:off x="1863129" y="3518460"/>
            <a:ext cx="1039" cy="555109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0950AA28-1097-4889-919C-E2DEA9F1D93B}"/>
              </a:ext>
            </a:extLst>
          </p:cNvPr>
          <p:cNvSpPr txBox="1"/>
          <p:nvPr/>
        </p:nvSpPr>
        <p:spPr>
          <a:xfrm>
            <a:off x="1803589" y="3544491"/>
            <a:ext cx="44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6D096F0-7EF2-4ED3-89C0-68EC7D5CE08D}"/>
              </a:ext>
            </a:extLst>
          </p:cNvPr>
          <p:cNvSpPr/>
          <p:nvPr/>
        </p:nvSpPr>
        <p:spPr>
          <a:xfrm>
            <a:off x="10163864" y="3381409"/>
            <a:ext cx="155336" cy="17721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CFF64CC-8D39-49AE-93F5-E95847E1BC6C}"/>
              </a:ext>
            </a:extLst>
          </p:cNvPr>
          <p:cNvSpPr txBox="1"/>
          <p:nvPr/>
        </p:nvSpPr>
        <p:spPr>
          <a:xfrm>
            <a:off x="10362865" y="3357736"/>
            <a:ext cx="1776075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9" dirty="0">
                <a:latin typeface="Arial" panose="020B0604020202020204" pitchFamily="34" charset="0"/>
                <a:cs typeface="Arial" panose="020B0604020202020204" pitchFamily="34" charset="0"/>
              </a:rPr>
              <a:t>14-gauge steel box</a:t>
            </a:r>
            <a:endParaRPr lang="en-GB" sz="13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73248F5-650A-4BE0-8D2B-0FDB7FBEACE4}"/>
              </a:ext>
            </a:extLst>
          </p:cNvPr>
          <p:cNvSpPr txBox="1"/>
          <p:nvPr/>
        </p:nvSpPr>
        <p:spPr>
          <a:xfrm>
            <a:off x="10363942" y="3708899"/>
            <a:ext cx="1842814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9" dirty="0">
                <a:latin typeface="Arial" panose="020B0604020202020204" pitchFamily="34" charset="0"/>
                <a:cs typeface="Arial" panose="020B0604020202020204" pitchFamily="34" charset="0"/>
              </a:rPr>
              <a:t>Grounding</a:t>
            </a:r>
            <a:endParaRPr lang="en-GB" sz="13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915C717-5EF0-4850-87F3-02C9166AE612}"/>
              </a:ext>
            </a:extLst>
          </p:cNvPr>
          <p:cNvCxnSpPr>
            <a:cxnSpLocks/>
          </p:cNvCxnSpPr>
          <p:nvPr/>
        </p:nvCxnSpPr>
        <p:spPr>
          <a:xfrm>
            <a:off x="10114204" y="4154003"/>
            <a:ext cx="285311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3EA93FEC-A1C9-4FE1-9ED2-72B99CA94D16}"/>
              </a:ext>
            </a:extLst>
          </p:cNvPr>
          <p:cNvSpPr/>
          <p:nvPr/>
        </p:nvSpPr>
        <p:spPr>
          <a:xfrm>
            <a:off x="10197525" y="4090715"/>
            <a:ext cx="113179" cy="12657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BEB694-21E8-4C03-8D9E-A5D813826369}"/>
              </a:ext>
            </a:extLst>
          </p:cNvPr>
          <p:cNvSpPr txBox="1"/>
          <p:nvPr/>
        </p:nvSpPr>
        <p:spPr>
          <a:xfrm>
            <a:off x="10171167" y="4051064"/>
            <a:ext cx="81581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Plus Sign 170">
            <a:extLst>
              <a:ext uri="{FF2B5EF4-FFF2-40B4-BE49-F238E27FC236}">
                <a16:creationId xmlns:a16="http://schemas.microsoft.com/office/drawing/2014/main" id="{85FE7837-17F6-41E7-87D5-C2827D8C4618}"/>
              </a:ext>
            </a:extLst>
          </p:cNvPr>
          <p:cNvSpPr/>
          <p:nvPr/>
        </p:nvSpPr>
        <p:spPr>
          <a:xfrm>
            <a:off x="10150777" y="4116325"/>
            <a:ext cx="45851" cy="4591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Minus Sign 174">
            <a:extLst>
              <a:ext uri="{FF2B5EF4-FFF2-40B4-BE49-F238E27FC236}">
                <a16:creationId xmlns:a16="http://schemas.microsoft.com/office/drawing/2014/main" id="{0A658CFD-F619-465E-BF81-5C776667A657}"/>
              </a:ext>
            </a:extLst>
          </p:cNvPr>
          <p:cNvSpPr/>
          <p:nvPr/>
        </p:nvSpPr>
        <p:spPr>
          <a:xfrm>
            <a:off x="10312489" y="4115879"/>
            <a:ext cx="45851" cy="46811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A371E7F-9C84-4D7E-9F88-60C7D565805F}"/>
              </a:ext>
            </a:extLst>
          </p:cNvPr>
          <p:cNvSpPr txBox="1"/>
          <p:nvPr/>
        </p:nvSpPr>
        <p:spPr>
          <a:xfrm>
            <a:off x="10362571" y="4035672"/>
            <a:ext cx="2078462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9" dirty="0">
                <a:latin typeface="Arial" panose="020B0604020202020204" pitchFamily="34" charset="0"/>
                <a:cs typeface="Arial" panose="020B0604020202020204" pitchFamily="34" charset="0"/>
              </a:rPr>
              <a:t>High-voltage supply</a:t>
            </a:r>
            <a:endParaRPr lang="en-GB" sz="13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13C847-C4DF-4917-A878-59BEB34A03FA}"/>
              </a:ext>
            </a:extLst>
          </p:cNvPr>
          <p:cNvSpPr/>
          <p:nvPr/>
        </p:nvSpPr>
        <p:spPr>
          <a:xfrm rot="10800000">
            <a:off x="2452009" y="2456505"/>
            <a:ext cx="7605221" cy="17499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42E012E-A6BF-4E59-9C0B-BE482668C3AA}"/>
              </a:ext>
            </a:extLst>
          </p:cNvPr>
          <p:cNvCxnSpPr>
            <a:cxnSpLocks/>
          </p:cNvCxnSpPr>
          <p:nvPr/>
        </p:nvCxnSpPr>
        <p:spPr>
          <a:xfrm rot="5400000" flipH="1">
            <a:off x="4440130" y="2887845"/>
            <a:ext cx="7816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E326BDD-1B49-4014-BAEE-4BD66380B7E3}"/>
              </a:ext>
            </a:extLst>
          </p:cNvPr>
          <p:cNvCxnSpPr>
            <a:cxnSpLocks/>
            <a:stCxn id="56" idx="3"/>
          </p:cNvCxnSpPr>
          <p:nvPr/>
        </p:nvCxnSpPr>
        <p:spPr>
          <a:xfrm rot="5400000" flipH="1" flipV="1">
            <a:off x="7144461" y="3034028"/>
            <a:ext cx="1075144" cy="11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D599791-5365-4491-BB83-74F7924CC702}"/>
              </a:ext>
            </a:extLst>
          </p:cNvPr>
          <p:cNvSpPr/>
          <p:nvPr/>
        </p:nvSpPr>
        <p:spPr>
          <a:xfrm rot="5400000">
            <a:off x="4670245" y="3348292"/>
            <a:ext cx="324345" cy="1354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DF73C9-4CF8-438F-BE21-B81406704781}"/>
              </a:ext>
            </a:extLst>
          </p:cNvPr>
          <p:cNvSpPr/>
          <p:nvPr/>
        </p:nvSpPr>
        <p:spPr>
          <a:xfrm rot="5400000">
            <a:off x="7592068" y="3825329"/>
            <a:ext cx="175485" cy="829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E81F00-D255-4F38-B354-465F17B3AEEF}"/>
              </a:ext>
            </a:extLst>
          </p:cNvPr>
          <p:cNvSpPr/>
          <p:nvPr/>
        </p:nvSpPr>
        <p:spPr>
          <a:xfrm rot="5400000">
            <a:off x="7628498" y="3582757"/>
            <a:ext cx="102960" cy="813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6743344-18FC-40F6-8A81-11A1A401CDF1}"/>
              </a:ext>
            </a:extLst>
          </p:cNvPr>
          <p:cNvSpPr/>
          <p:nvPr/>
        </p:nvSpPr>
        <p:spPr>
          <a:xfrm rot="5400000">
            <a:off x="7519285" y="3342292"/>
            <a:ext cx="324345" cy="1354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C07F1-00E3-4B62-8DFA-A958C7213077}"/>
              </a:ext>
            </a:extLst>
          </p:cNvPr>
          <p:cNvSpPr/>
          <p:nvPr/>
        </p:nvSpPr>
        <p:spPr>
          <a:xfrm rot="5400000">
            <a:off x="6233025" y="1269010"/>
            <a:ext cx="213619" cy="38163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7827AA3-ECF2-4AE4-9CAB-D46E676F0F5A}"/>
              </a:ext>
            </a:extLst>
          </p:cNvPr>
          <p:cNvSpPr/>
          <p:nvPr/>
        </p:nvSpPr>
        <p:spPr>
          <a:xfrm rot="5400000">
            <a:off x="2977918" y="2233028"/>
            <a:ext cx="1136224" cy="1874921"/>
          </a:xfrm>
          <a:prstGeom prst="round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8D2165-5854-4126-9ABD-55CD4877F8EB}"/>
              </a:ext>
            </a:extLst>
          </p:cNvPr>
          <p:cNvSpPr/>
          <p:nvPr/>
        </p:nvSpPr>
        <p:spPr>
          <a:xfrm rot="5400000">
            <a:off x="8409864" y="2233028"/>
            <a:ext cx="1136224" cy="1874921"/>
          </a:xfrm>
          <a:prstGeom prst="round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C74BAB-05D8-4DAB-84C5-B9C91AEB4B46}"/>
              </a:ext>
            </a:extLst>
          </p:cNvPr>
          <p:cNvSpPr/>
          <p:nvPr/>
        </p:nvSpPr>
        <p:spPr>
          <a:xfrm rot="5400000">
            <a:off x="8860889" y="2283069"/>
            <a:ext cx="66904" cy="17725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1DB2F6F9-0532-421A-879D-7EEA35E76630}"/>
              </a:ext>
            </a:extLst>
          </p:cNvPr>
          <p:cNvSpPr/>
          <p:nvPr/>
        </p:nvSpPr>
        <p:spPr>
          <a:xfrm rot="5400000">
            <a:off x="8299451" y="3226266"/>
            <a:ext cx="88080" cy="192874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C99F6D7B-8BE1-4410-A23B-0834B11AA3D8}"/>
              </a:ext>
            </a:extLst>
          </p:cNvPr>
          <p:cNvSpPr/>
          <p:nvPr/>
        </p:nvSpPr>
        <p:spPr>
          <a:xfrm rot="5400000">
            <a:off x="8298818" y="2921346"/>
            <a:ext cx="89351" cy="192874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: Top Corners Rounded 69">
            <a:extLst>
              <a:ext uri="{FF2B5EF4-FFF2-40B4-BE49-F238E27FC236}">
                <a16:creationId xmlns:a16="http://schemas.microsoft.com/office/drawing/2014/main" id="{A6682D56-FAF2-4FE9-91C3-2D102132B020}"/>
              </a:ext>
            </a:extLst>
          </p:cNvPr>
          <p:cNvSpPr/>
          <p:nvPr/>
        </p:nvSpPr>
        <p:spPr>
          <a:xfrm rot="5400000">
            <a:off x="8645295" y="3084358"/>
            <a:ext cx="97470" cy="74786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: Top Corners Rounded 71">
            <a:extLst>
              <a:ext uri="{FF2B5EF4-FFF2-40B4-BE49-F238E27FC236}">
                <a16:creationId xmlns:a16="http://schemas.microsoft.com/office/drawing/2014/main" id="{656368BC-E722-4B09-8055-5848D0785264}"/>
              </a:ext>
            </a:extLst>
          </p:cNvPr>
          <p:cNvSpPr/>
          <p:nvPr/>
        </p:nvSpPr>
        <p:spPr>
          <a:xfrm rot="5400000">
            <a:off x="8645295" y="3177509"/>
            <a:ext cx="97470" cy="74786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DE77EE2-EE97-45E0-81F0-AAAA256A53C5}"/>
              </a:ext>
            </a:extLst>
          </p:cNvPr>
          <p:cNvSpPr/>
          <p:nvPr/>
        </p:nvSpPr>
        <p:spPr>
          <a:xfrm rot="5400000">
            <a:off x="8395673" y="3132637"/>
            <a:ext cx="305359" cy="7478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B56DBA40-D108-4E77-9BF8-2EFD0C359B6E}"/>
              </a:ext>
            </a:extLst>
          </p:cNvPr>
          <p:cNvSpPr/>
          <p:nvPr/>
        </p:nvSpPr>
        <p:spPr>
          <a:xfrm rot="16200000">
            <a:off x="7834975" y="3078411"/>
            <a:ext cx="213619" cy="194914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3331796C-2FB0-424E-914D-C087936EC920}"/>
              </a:ext>
            </a:extLst>
          </p:cNvPr>
          <p:cNvSpPr/>
          <p:nvPr/>
        </p:nvSpPr>
        <p:spPr>
          <a:xfrm rot="16200000">
            <a:off x="7900283" y="3231081"/>
            <a:ext cx="88080" cy="192874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BE0971EE-3395-462F-AF7D-1B99C8060C9B}"/>
              </a:ext>
            </a:extLst>
          </p:cNvPr>
          <p:cNvSpPr/>
          <p:nvPr/>
        </p:nvSpPr>
        <p:spPr>
          <a:xfrm rot="16200000">
            <a:off x="7898104" y="2928621"/>
            <a:ext cx="89351" cy="192874"/>
          </a:xfrm>
          <a:prstGeom prst="round2SameRect">
            <a:avLst>
              <a:gd name="adj1" fmla="val 7818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7F975FA0-1C07-4302-8BD8-6D29EE48F263}"/>
              </a:ext>
            </a:extLst>
          </p:cNvPr>
          <p:cNvSpPr/>
          <p:nvPr/>
        </p:nvSpPr>
        <p:spPr>
          <a:xfrm rot="5400000">
            <a:off x="7321144" y="3080537"/>
            <a:ext cx="217279" cy="194914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3C93B78B-AFBD-40B5-9210-12DAB951A338}"/>
              </a:ext>
            </a:extLst>
          </p:cNvPr>
          <p:cNvSpPr/>
          <p:nvPr/>
        </p:nvSpPr>
        <p:spPr>
          <a:xfrm rot="5400000">
            <a:off x="7383450" y="3231497"/>
            <a:ext cx="88080" cy="192874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07CAE7AD-DAB7-4E1B-9F86-B3575B3846A5}"/>
              </a:ext>
            </a:extLst>
          </p:cNvPr>
          <p:cNvSpPr/>
          <p:nvPr/>
        </p:nvSpPr>
        <p:spPr>
          <a:xfrm rot="5400000">
            <a:off x="7384347" y="2928591"/>
            <a:ext cx="89351" cy="192874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9E12E758-D414-425C-B3E8-E07BD28E4EE8}"/>
              </a:ext>
            </a:extLst>
          </p:cNvPr>
          <p:cNvSpPr/>
          <p:nvPr/>
        </p:nvSpPr>
        <p:spPr>
          <a:xfrm>
            <a:off x="7685060" y="3606244"/>
            <a:ext cx="103740" cy="70268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Top Corners Rounded 40">
            <a:extLst>
              <a:ext uri="{FF2B5EF4-FFF2-40B4-BE49-F238E27FC236}">
                <a16:creationId xmlns:a16="http://schemas.microsoft.com/office/drawing/2014/main" id="{1EFCFD76-CAED-484D-94EF-219BDEB5763C}"/>
              </a:ext>
            </a:extLst>
          </p:cNvPr>
          <p:cNvSpPr/>
          <p:nvPr/>
        </p:nvSpPr>
        <p:spPr>
          <a:xfrm>
            <a:off x="7580637" y="3606244"/>
            <a:ext cx="103740" cy="70268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: Top Corners Rounded 41">
            <a:extLst>
              <a:ext uri="{FF2B5EF4-FFF2-40B4-BE49-F238E27FC236}">
                <a16:creationId xmlns:a16="http://schemas.microsoft.com/office/drawing/2014/main" id="{2B66F4F0-E139-49DB-BA89-B00A85C8AD2C}"/>
              </a:ext>
            </a:extLst>
          </p:cNvPr>
          <p:cNvSpPr/>
          <p:nvPr/>
        </p:nvSpPr>
        <p:spPr>
          <a:xfrm rot="10800000">
            <a:off x="7679983" y="3452629"/>
            <a:ext cx="157736" cy="88080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94BFD620-3433-43A0-9EB1-BBB571D3F702}"/>
              </a:ext>
            </a:extLst>
          </p:cNvPr>
          <p:cNvSpPr/>
          <p:nvPr/>
        </p:nvSpPr>
        <p:spPr>
          <a:xfrm rot="10800000">
            <a:off x="7523036" y="3452629"/>
            <a:ext cx="157736" cy="88080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29E0483F-7F03-4DE1-9235-CA374C614B72}"/>
              </a:ext>
            </a:extLst>
          </p:cNvPr>
          <p:cNvSpPr/>
          <p:nvPr/>
        </p:nvSpPr>
        <p:spPr>
          <a:xfrm rot="5400000">
            <a:off x="8235615" y="3072572"/>
            <a:ext cx="217279" cy="194914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: Top Corners Rounded 49">
            <a:extLst>
              <a:ext uri="{FF2B5EF4-FFF2-40B4-BE49-F238E27FC236}">
                <a16:creationId xmlns:a16="http://schemas.microsoft.com/office/drawing/2014/main" id="{BE72FE61-E88E-46C0-AB7A-0E197D7E298E}"/>
              </a:ext>
            </a:extLst>
          </p:cNvPr>
          <p:cNvSpPr/>
          <p:nvPr/>
        </p:nvSpPr>
        <p:spPr>
          <a:xfrm rot="10800000">
            <a:off x="7681448" y="3778320"/>
            <a:ext cx="103740" cy="70268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: Top Corners Rounded 50">
            <a:extLst>
              <a:ext uri="{FF2B5EF4-FFF2-40B4-BE49-F238E27FC236}">
                <a16:creationId xmlns:a16="http://schemas.microsoft.com/office/drawing/2014/main" id="{52108381-EE1E-423F-BF87-7C69CF8EF50C}"/>
              </a:ext>
            </a:extLst>
          </p:cNvPr>
          <p:cNvSpPr/>
          <p:nvPr/>
        </p:nvSpPr>
        <p:spPr>
          <a:xfrm rot="10800000">
            <a:off x="7577025" y="3778320"/>
            <a:ext cx="103740" cy="70268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E83FC7-CBD7-4E73-9C0F-546092E8D5D6}"/>
              </a:ext>
            </a:extLst>
          </p:cNvPr>
          <p:cNvSpPr/>
          <p:nvPr/>
        </p:nvSpPr>
        <p:spPr>
          <a:xfrm rot="5400000">
            <a:off x="7629499" y="3675920"/>
            <a:ext cx="102551" cy="1037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71C49A3-9AEE-4E86-BD04-DA0B6F1A91BA}"/>
              </a:ext>
            </a:extLst>
          </p:cNvPr>
          <p:cNvSpPr/>
          <p:nvPr/>
        </p:nvSpPr>
        <p:spPr>
          <a:xfrm>
            <a:off x="7601902" y="3709647"/>
            <a:ext cx="157736" cy="370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5B78A8-9667-427C-A5F8-244A47431385}"/>
              </a:ext>
            </a:extLst>
          </p:cNvPr>
          <p:cNvSpPr/>
          <p:nvPr/>
        </p:nvSpPr>
        <p:spPr>
          <a:xfrm rot="5400000">
            <a:off x="4729150" y="3845216"/>
            <a:ext cx="203246" cy="829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4185F63-594C-4E7B-ADBD-F5DE58182CA4}"/>
              </a:ext>
            </a:extLst>
          </p:cNvPr>
          <p:cNvSpPr/>
          <p:nvPr/>
        </p:nvSpPr>
        <p:spPr>
          <a:xfrm rot="5400000">
            <a:off x="4779461" y="3588761"/>
            <a:ext cx="102960" cy="813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: Top Corners Rounded 109">
            <a:extLst>
              <a:ext uri="{FF2B5EF4-FFF2-40B4-BE49-F238E27FC236}">
                <a16:creationId xmlns:a16="http://schemas.microsoft.com/office/drawing/2014/main" id="{C66A8646-7632-45F5-B248-6464610FBF89}"/>
              </a:ext>
            </a:extLst>
          </p:cNvPr>
          <p:cNvSpPr/>
          <p:nvPr/>
        </p:nvSpPr>
        <p:spPr>
          <a:xfrm rot="16200000">
            <a:off x="4986570" y="3077458"/>
            <a:ext cx="215528" cy="194914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: Top Corners Rounded 110">
            <a:extLst>
              <a:ext uri="{FF2B5EF4-FFF2-40B4-BE49-F238E27FC236}">
                <a16:creationId xmlns:a16="http://schemas.microsoft.com/office/drawing/2014/main" id="{4F993F94-A7C5-45D9-99A7-8FFE54AEA3B8}"/>
              </a:ext>
            </a:extLst>
          </p:cNvPr>
          <p:cNvSpPr/>
          <p:nvPr/>
        </p:nvSpPr>
        <p:spPr>
          <a:xfrm rot="16200000">
            <a:off x="5050770" y="3230492"/>
            <a:ext cx="88080" cy="192874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: Top Corners Rounded 111">
            <a:extLst>
              <a:ext uri="{FF2B5EF4-FFF2-40B4-BE49-F238E27FC236}">
                <a16:creationId xmlns:a16="http://schemas.microsoft.com/office/drawing/2014/main" id="{9328DE7B-30F7-4053-93E6-402CADF1ADEE}"/>
              </a:ext>
            </a:extLst>
          </p:cNvPr>
          <p:cNvSpPr/>
          <p:nvPr/>
        </p:nvSpPr>
        <p:spPr>
          <a:xfrm rot="16200000">
            <a:off x="5050467" y="2929352"/>
            <a:ext cx="89351" cy="192874"/>
          </a:xfrm>
          <a:prstGeom prst="round2SameRect">
            <a:avLst>
              <a:gd name="adj1" fmla="val 7818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: Top Corners Rounded 112">
            <a:extLst>
              <a:ext uri="{FF2B5EF4-FFF2-40B4-BE49-F238E27FC236}">
                <a16:creationId xmlns:a16="http://schemas.microsoft.com/office/drawing/2014/main" id="{78D363DC-CB1D-46E1-AD51-E949A528703E}"/>
              </a:ext>
            </a:extLst>
          </p:cNvPr>
          <p:cNvSpPr/>
          <p:nvPr/>
        </p:nvSpPr>
        <p:spPr>
          <a:xfrm rot="5400000">
            <a:off x="4472108" y="3078632"/>
            <a:ext cx="217279" cy="194914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: Top Corners Rounded 113">
            <a:extLst>
              <a:ext uri="{FF2B5EF4-FFF2-40B4-BE49-F238E27FC236}">
                <a16:creationId xmlns:a16="http://schemas.microsoft.com/office/drawing/2014/main" id="{AA6D4AC4-86D0-4D8D-B215-5BAB5701701D}"/>
              </a:ext>
            </a:extLst>
          </p:cNvPr>
          <p:cNvSpPr/>
          <p:nvPr/>
        </p:nvSpPr>
        <p:spPr>
          <a:xfrm rot="5400000">
            <a:off x="4534414" y="3233537"/>
            <a:ext cx="88080" cy="192874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: Top Corners Rounded 114">
            <a:extLst>
              <a:ext uri="{FF2B5EF4-FFF2-40B4-BE49-F238E27FC236}">
                <a16:creationId xmlns:a16="http://schemas.microsoft.com/office/drawing/2014/main" id="{1CECA57C-4CD9-41AA-B642-F81F89D70A2B}"/>
              </a:ext>
            </a:extLst>
          </p:cNvPr>
          <p:cNvSpPr/>
          <p:nvPr/>
        </p:nvSpPr>
        <p:spPr>
          <a:xfrm rot="5400000">
            <a:off x="4535314" y="2928002"/>
            <a:ext cx="89351" cy="192874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: Top Corners Rounded 115">
            <a:extLst>
              <a:ext uri="{FF2B5EF4-FFF2-40B4-BE49-F238E27FC236}">
                <a16:creationId xmlns:a16="http://schemas.microsoft.com/office/drawing/2014/main" id="{92F4FCA1-41BD-4E50-8856-2FEFBD6CE250}"/>
              </a:ext>
            </a:extLst>
          </p:cNvPr>
          <p:cNvSpPr/>
          <p:nvPr/>
        </p:nvSpPr>
        <p:spPr>
          <a:xfrm>
            <a:off x="4836023" y="3612244"/>
            <a:ext cx="103740" cy="70268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: Top Corners Rounded 116">
            <a:extLst>
              <a:ext uri="{FF2B5EF4-FFF2-40B4-BE49-F238E27FC236}">
                <a16:creationId xmlns:a16="http://schemas.microsoft.com/office/drawing/2014/main" id="{8AC4ADB0-F604-4C45-8AC7-5E7406A4588B}"/>
              </a:ext>
            </a:extLst>
          </p:cNvPr>
          <p:cNvSpPr/>
          <p:nvPr/>
        </p:nvSpPr>
        <p:spPr>
          <a:xfrm>
            <a:off x="4731600" y="3612244"/>
            <a:ext cx="103740" cy="70268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: Top Corners Rounded 117">
            <a:extLst>
              <a:ext uri="{FF2B5EF4-FFF2-40B4-BE49-F238E27FC236}">
                <a16:creationId xmlns:a16="http://schemas.microsoft.com/office/drawing/2014/main" id="{C90F4505-356D-42BE-BD40-4FAF8663905F}"/>
              </a:ext>
            </a:extLst>
          </p:cNvPr>
          <p:cNvSpPr/>
          <p:nvPr/>
        </p:nvSpPr>
        <p:spPr>
          <a:xfrm rot="10800000">
            <a:off x="4830951" y="3458625"/>
            <a:ext cx="157736" cy="88080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: Top Corners Rounded 118">
            <a:extLst>
              <a:ext uri="{FF2B5EF4-FFF2-40B4-BE49-F238E27FC236}">
                <a16:creationId xmlns:a16="http://schemas.microsoft.com/office/drawing/2014/main" id="{6789F521-BED7-4B1F-9E34-5DEB4D1BA2F6}"/>
              </a:ext>
            </a:extLst>
          </p:cNvPr>
          <p:cNvSpPr/>
          <p:nvPr/>
        </p:nvSpPr>
        <p:spPr>
          <a:xfrm rot="10800000">
            <a:off x="4673999" y="3458625"/>
            <a:ext cx="157736" cy="88080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E398EE-25C5-42E2-89DC-CB94C081D84F}"/>
              </a:ext>
            </a:extLst>
          </p:cNvPr>
          <p:cNvSpPr/>
          <p:nvPr/>
        </p:nvSpPr>
        <p:spPr>
          <a:xfrm rot="5400000">
            <a:off x="4779499" y="3682876"/>
            <a:ext cx="104471" cy="1037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7532EC2-2F5E-4DF4-9218-FEABDA00B5DE}"/>
              </a:ext>
            </a:extLst>
          </p:cNvPr>
          <p:cNvSpPr/>
          <p:nvPr/>
        </p:nvSpPr>
        <p:spPr>
          <a:xfrm>
            <a:off x="4752865" y="3715642"/>
            <a:ext cx="157736" cy="370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: Top Corners Rounded 123">
            <a:extLst>
              <a:ext uri="{FF2B5EF4-FFF2-40B4-BE49-F238E27FC236}">
                <a16:creationId xmlns:a16="http://schemas.microsoft.com/office/drawing/2014/main" id="{F9105F77-B136-4B43-8E39-96D5E1C80A27}"/>
              </a:ext>
            </a:extLst>
          </p:cNvPr>
          <p:cNvSpPr/>
          <p:nvPr/>
        </p:nvSpPr>
        <p:spPr>
          <a:xfrm>
            <a:off x="4832412" y="3926630"/>
            <a:ext cx="103740" cy="70268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: Top Corners Rounded 124">
            <a:extLst>
              <a:ext uri="{FF2B5EF4-FFF2-40B4-BE49-F238E27FC236}">
                <a16:creationId xmlns:a16="http://schemas.microsoft.com/office/drawing/2014/main" id="{E8630119-B175-4B14-AB85-66D38BF447EB}"/>
              </a:ext>
            </a:extLst>
          </p:cNvPr>
          <p:cNvSpPr/>
          <p:nvPr/>
        </p:nvSpPr>
        <p:spPr>
          <a:xfrm>
            <a:off x="4733071" y="3926630"/>
            <a:ext cx="103740" cy="70268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3EB2D5B-BBB5-4697-860F-8DF82B90E345}"/>
              </a:ext>
            </a:extLst>
          </p:cNvPr>
          <p:cNvSpPr/>
          <p:nvPr/>
        </p:nvSpPr>
        <p:spPr>
          <a:xfrm rot="5400000">
            <a:off x="4671737" y="4115417"/>
            <a:ext cx="319995" cy="829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253D938-018A-440B-91A3-DE37421A1774}"/>
              </a:ext>
            </a:extLst>
          </p:cNvPr>
          <p:cNvSpPr/>
          <p:nvPr/>
        </p:nvSpPr>
        <p:spPr>
          <a:xfrm rot="5400000">
            <a:off x="4848831" y="4123785"/>
            <a:ext cx="35336" cy="72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326B97B-88FA-47DC-991C-F662E8DC6F4F}"/>
              </a:ext>
            </a:extLst>
          </p:cNvPr>
          <p:cNvSpPr/>
          <p:nvPr/>
        </p:nvSpPr>
        <p:spPr>
          <a:xfrm rot="5400000">
            <a:off x="4777897" y="4126336"/>
            <a:ext cx="35336" cy="72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3EDFA2F-29D8-47D8-A292-DE04A6BEF726}"/>
              </a:ext>
            </a:extLst>
          </p:cNvPr>
          <p:cNvSpPr/>
          <p:nvPr/>
        </p:nvSpPr>
        <p:spPr>
          <a:xfrm rot="5400000">
            <a:off x="4812297" y="4080443"/>
            <a:ext cx="28463" cy="224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3711B0-2BF1-4AD4-AA25-424AE3FAFC6E}"/>
              </a:ext>
            </a:extLst>
          </p:cNvPr>
          <p:cNvSpPr/>
          <p:nvPr/>
        </p:nvSpPr>
        <p:spPr>
          <a:xfrm rot="5400000">
            <a:off x="4728133" y="4377040"/>
            <a:ext cx="203246" cy="829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: Top Corners Rounded 130">
            <a:extLst>
              <a:ext uri="{FF2B5EF4-FFF2-40B4-BE49-F238E27FC236}">
                <a16:creationId xmlns:a16="http://schemas.microsoft.com/office/drawing/2014/main" id="{B507D792-54F6-4AB6-99B0-5F927244D073}"/>
              </a:ext>
            </a:extLst>
          </p:cNvPr>
          <p:cNvSpPr/>
          <p:nvPr/>
        </p:nvSpPr>
        <p:spPr>
          <a:xfrm rot="10800000">
            <a:off x="4836023" y="4312961"/>
            <a:ext cx="103740" cy="70268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: Top Corners Rounded 131">
            <a:extLst>
              <a:ext uri="{FF2B5EF4-FFF2-40B4-BE49-F238E27FC236}">
                <a16:creationId xmlns:a16="http://schemas.microsoft.com/office/drawing/2014/main" id="{73A8FF33-3338-4AEF-AB00-D0330166C198}"/>
              </a:ext>
            </a:extLst>
          </p:cNvPr>
          <p:cNvSpPr/>
          <p:nvPr/>
        </p:nvSpPr>
        <p:spPr>
          <a:xfrm rot="10800000">
            <a:off x="4731600" y="4312961"/>
            <a:ext cx="103740" cy="70268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323DBB2-A47C-46C3-ABF0-31A595D2789A}"/>
              </a:ext>
            </a:extLst>
          </p:cNvPr>
          <p:cNvSpPr/>
          <p:nvPr/>
        </p:nvSpPr>
        <p:spPr>
          <a:xfrm rot="5400000">
            <a:off x="3560095" y="2274626"/>
            <a:ext cx="56734" cy="17897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64D1FBEA-BE45-4D4B-99DE-45D6ACB6DF01}"/>
              </a:ext>
            </a:extLst>
          </p:cNvPr>
          <p:cNvSpPr/>
          <p:nvPr/>
        </p:nvSpPr>
        <p:spPr>
          <a:xfrm rot="16200000">
            <a:off x="4068154" y="3080544"/>
            <a:ext cx="217279" cy="194914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12FB9DD5-A887-4EA1-A14B-4765E92641A3}"/>
              </a:ext>
            </a:extLst>
          </p:cNvPr>
          <p:cNvSpPr/>
          <p:nvPr/>
        </p:nvSpPr>
        <p:spPr>
          <a:xfrm rot="16200000">
            <a:off x="4131990" y="3234244"/>
            <a:ext cx="88080" cy="192870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4F8FDA07-7B8A-4FD7-9B5B-802468317377}"/>
              </a:ext>
            </a:extLst>
          </p:cNvPr>
          <p:cNvSpPr/>
          <p:nvPr/>
        </p:nvSpPr>
        <p:spPr>
          <a:xfrm rot="16200000">
            <a:off x="4131357" y="2933273"/>
            <a:ext cx="89351" cy="192870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881EBCBD-8C12-4E72-B2B7-3C01E11FFA86}"/>
              </a:ext>
            </a:extLst>
          </p:cNvPr>
          <p:cNvSpPr/>
          <p:nvPr/>
        </p:nvSpPr>
        <p:spPr>
          <a:xfrm rot="16200000">
            <a:off x="3790238" y="3084356"/>
            <a:ext cx="97470" cy="74786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994C88A7-45D9-4D62-B4BE-0E8A37AACA0C}"/>
              </a:ext>
            </a:extLst>
          </p:cNvPr>
          <p:cNvSpPr/>
          <p:nvPr/>
        </p:nvSpPr>
        <p:spPr>
          <a:xfrm rot="16200000">
            <a:off x="3790238" y="3177509"/>
            <a:ext cx="97470" cy="74786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4A352B5-3315-4CD0-871E-00C4252B9E99}"/>
              </a:ext>
            </a:extLst>
          </p:cNvPr>
          <p:cNvSpPr/>
          <p:nvPr/>
        </p:nvSpPr>
        <p:spPr>
          <a:xfrm rot="5400000">
            <a:off x="3828566" y="3136871"/>
            <a:ext cx="305359" cy="7478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BF2ADFF-AAE5-4619-BBF8-277783420440}"/>
              </a:ext>
            </a:extLst>
          </p:cNvPr>
          <p:cNvSpPr/>
          <p:nvPr/>
        </p:nvSpPr>
        <p:spPr>
          <a:xfrm rot="5400000">
            <a:off x="4282164" y="3071200"/>
            <a:ext cx="193624" cy="208939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299E818-3C19-4BB3-A9BC-FEEB4E35A24F}"/>
              </a:ext>
            </a:extLst>
          </p:cNvPr>
          <p:cNvCxnSpPr>
            <a:cxnSpLocks/>
          </p:cNvCxnSpPr>
          <p:nvPr/>
        </p:nvCxnSpPr>
        <p:spPr>
          <a:xfrm flipH="1">
            <a:off x="2694789" y="2083181"/>
            <a:ext cx="7085813" cy="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47BE4C-399F-486B-8A89-FA25065600E7}"/>
              </a:ext>
            </a:extLst>
          </p:cNvPr>
          <p:cNvCxnSpPr>
            <a:cxnSpLocks/>
          </p:cNvCxnSpPr>
          <p:nvPr/>
        </p:nvCxnSpPr>
        <p:spPr>
          <a:xfrm rot="5400000" flipH="1">
            <a:off x="9196026" y="2585738"/>
            <a:ext cx="1167173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0031C10-882E-46AA-8EAB-B2507520B830}"/>
              </a:ext>
            </a:extLst>
          </p:cNvPr>
          <p:cNvCxnSpPr>
            <a:cxnSpLocks/>
          </p:cNvCxnSpPr>
          <p:nvPr/>
        </p:nvCxnSpPr>
        <p:spPr>
          <a:xfrm rot="5400000" flipH="1">
            <a:off x="2111207" y="2582576"/>
            <a:ext cx="1167173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63E4413-B270-4FE0-81EC-B76C0787E81E}"/>
              </a:ext>
            </a:extLst>
          </p:cNvPr>
          <p:cNvSpPr txBox="1"/>
          <p:nvPr/>
        </p:nvSpPr>
        <p:spPr>
          <a:xfrm>
            <a:off x="6066304" y="1883432"/>
            <a:ext cx="735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 = 29”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4A7468-42B9-4255-8149-B5C4916BEF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32421" y="2591551"/>
            <a:ext cx="2852636" cy="15668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12533517-6E33-4C11-9A5F-59F1940938B1}"/>
              </a:ext>
            </a:extLst>
          </p:cNvPr>
          <p:cNvSpPr txBox="1"/>
          <p:nvPr/>
        </p:nvSpPr>
        <p:spPr>
          <a:xfrm>
            <a:off x="6051930" y="2397427"/>
            <a:ext cx="983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 = 14”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FC9DF1-3AF6-45C2-AB59-FF825EC3B0FC}"/>
              </a:ext>
            </a:extLst>
          </p:cNvPr>
          <p:cNvSpPr/>
          <p:nvPr/>
        </p:nvSpPr>
        <p:spPr>
          <a:xfrm rot="5400000">
            <a:off x="8043498" y="3071454"/>
            <a:ext cx="193624" cy="210135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tangle: Top Corners Rounded 180">
            <a:extLst>
              <a:ext uri="{FF2B5EF4-FFF2-40B4-BE49-F238E27FC236}">
                <a16:creationId xmlns:a16="http://schemas.microsoft.com/office/drawing/2014/main" id="{D9991F16-56F3-4F83-A387-7ED64E8DF5BA}"/>
              </a:ext>
            </a:extLst>
          </p:cNvPr>
          <p:cNvSpPr/>
          <p:nvPr/>
        </p:nvSpPr>
        <p:spPr>
          <a:xfrm>
            <a:off x="7681009" y="3930581"/>
            <a:ext cx="103740" cy="70268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: Top Corners Rounded 181">
            <a:extLst>
              <a:ext uri="{FF2B5EF4-FFF2-40B4-BE49-F238E27FC236}">
                <a16:creationId xmlns:a16="http://schemas.microsoft.com/office/drawing/2014/main" id="{FE023B79-3D8F-4C74-9066-04B0B05F65A5}"/>
              </a:ext>
            </a:extLst>
          </p:cNvPr>
          <p:cNvSpPr/>
          <p:nvPr/>
        </p:nvSpPr>
        <p:spPr>
          <a:xfrm>
            <a:off x="7576586" y="3930577"/>
            <a:ext cx="103740" cy="70268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398922C-6EA2-4121-8DF5-453FF89469FF}"/>
              </a:ext>
            </a:extLst>
          </p:cNvPr>
          <p:cNvSpPr/>
          <p:nvPr/>
        </p:nvSpPr>
        <p:spPr>
          <a:xfrm rot="5400000">
            <a:off x="7520331" y="4119371"/>
            <a:ext cx="319995" cy="829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F4828CA-D3B2-4261-80B5-C6475C9386AE}"/>
              </a:ext>
            </a:extLst>
          </p:cNvPr>
          <p:cNvSpPr/>
          <p:nvPr/>
        </p:nvSpPr>
        <p:spPr>
          <a:xfrm rot="5400000">
            <a:off x="7697425" y="4130910"/>
            <a:ext cx="35336" cy="72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70BDA05-9335-4240-A31F-5F946176BE6C}"/>
              </a:ext>
            </a:extLst>
          </p:cNvPr>
          <p:cNvSpPr/>
          <p:nvPr/>
        </p:nvSpPr>
        <p:spPr>
          <a:xfrm rot="5400000">
            <a:off x="7631046" y="4130666"/>
            <a:ext cx="35336" cy="72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B4E67CC-A180-4FD3-9559-818BFBF6B4B9}"/>
              </a:ext>
            </a:extLst>
          </p:cNvPr>
          <p:cNvSpPr/>
          <p:nvPr/>
        </p:nvSpPr>
        <p:spPr>
          <a:xfrm rot="5400000">
            <a:off x="7576727" y="4381008"/>
            <a:ext cx="203246" cy="829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: Top Corners Rounded 190">
            <a:extLst>
              <a:ext uri="{FF2B5EF4-FFF2-40B4-BE49-F238E27FC236}">
                <a16:creationId xmlns:a16="http://schemas.microsoft.com/office/drawing/2014/main" id="{C12C3040-3E24-4021-BC5C-D63C9479A3C5}"/>
              </a:ext>
            </a:extLst>
          </p:cNvPr>
          <p:cNvSpPr/>
          <p:nvPr/>
        </p:nvSpPr>
        <p:spPr>
          <a:xfrm rot="10800000">
            <a:off x="7684617" y="4316930"/>
            <a:ext cx="103740" cy="70268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angle: Top Corners Rounded 193">
            <a:extLst>
              <a:ext uri="{FF2B5EF4-FFF2-40B4-BE49-F238E27FC236}">
                <a16:creationId xmlns:a16="http://schemas.microsoft.com/office/drawing/2014/main" id="{6235D3C2-26E3-4F6F-940B-B1D44F09F900}"/>
              </a:ext>
            </a:extLst>
          </p:cNvPr>
          <p:cNvSpPr/>
          <p:nvPr/>
        </p:nvSpPr>
        <p:spPr>
          <a:xfrm rot="10800000">
            <a:off x="7580195" y="4316948"/>
            <a:ext cx="103740" cy="70268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C61FBF7-8EA1-40B7-94F0-6005D8E9A33E}"/>
              </a:ext>
            </a:extLst>
          </p:cNvPr>
          <p:cNvSpPr/>
          <p:nvPr/>
        </p:nvSpPr>
        <p:spPr>
          <a:xfrm rot="16200000">
            <a:off x="7696436" y="4191953"/>
            <a:ext cx="35336" cy="72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36B8F6E-F241-4361-A2EB-E22CEC5D2616}"/>
              </a:ext>
            </a:extLst>
          </p:cNvPr>
          <p:cNvSpPr/>
          <p:nvPr/>
        </p:nvSpPr>
        <p:spPr>
          <a:xfrm rot="16200000">
            <a:off x="7630057" y="4191742"/>
            <a:ext cx="35336" cy="72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531BEC3-FBFA-4D92-8537-8436A8A3FAC8}"/>
              </a:ext>
            </a:extLst>
          </p:cNvPr>
          <p:cNvSpPr/>
          <p:nvPr/>
        </p:nvSpPr>
        <p:spPr>
          <a:xfrm rot="5400000">
            <a:off x="7660895" y="4084407"/>
            <a:ext cx="28463" cy="224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6D0CC57-3F82-4392-99D5-278855346879}"/>
              </a:ext>
            </a:extLst>
          </p:cNvPr>
          <p:cNvSpPr/>
          <p:nvPr/>
        </p:nvSpPr>
        <p:spPr>
          <a:xfrm rot="16200000">
            <a:off x="4777882" y="4188196"/>
            <a:ext cx="35336" cy="72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0F8989-326C-4A5D-A813-0B8E35051031}"/>
              </a:ext>
            </a:extLst>
          </p:cNvPr>
          <p:cNvSpPr/>
          <p:nvPr/>
        </p:nvSpPr>
        <p:spPr>
          <a:xfrm rot="16200000">
            <a:off x="4848839" y="4188481"/>
            <a:ext cx="35336" cy="72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Top Corners Snipped 8">
            <a:extLst>
              <a:ext uri="{FF2B5EF4-FFF2-40B4-BE49-F238E27FC236}">
                <a16:creationId xmlns:a16="http://schemas.microsoft.com/office/drawing/2014/main" id="{FCB10404-1A1E-4F9B-AF29-9B03C2264F45}"/>
              </a:ext>
            </a:extLst>
          </p:cNvPr>
          <p:cNvSpPr/>
          <p:nvPr/>
        </p:nvSpPr>
        <p:spPr>
          <a:xfrm rot="10800000">
            <a:off x="9848441" y="4208328"/>
            <a:ext cx="208789" cy="126109"/>
          </a:xfrm>
          <a:prstGeom prst="snip2Same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45DE87-3AC0-40A1-BBDA-7512B09FDC39}"/>
              </a:ext>
            </a:extLst>
          </p:cNvPr>
          <p:cNvSpPr/>
          <p:nvPr/>
        </p:nvSpPr>
        <p:spPr>
          <a:xfrm rot="10800000">
            <a:off x="9904920" y="4221026"/>
            <a:ext cx="91440" cy="914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: Top Corners Snipped 139">
            <a:extLst>
              <a:ext uri="{FF2B5EF4-FFF2-40B4-BE49-F238E27FC236}">
                <a16:creationId xmlns:a16="http://schemas.microsoft.com/office/drawing/2014/main" id="{87E9B3C2-0B12-43D1-8648-038B9860439F}"/>
              </a:ext>
            </a:extLst>
          </p:cNvPr>
          <p:cNvSpPr/>
          <p:nvPr/>
        </p:nvSpPr>
        <p:spPr>
          <a:xfrm rot="10800000">
            <a:off x="2452178" y="4208208"/>
            <a:ext cx="208789" cy="126109"/>
          </a:xfrm>
          <a:prstGeom prst="snip2Same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50ABF062-BE07-4C86-84D7-3F1724539BE1}"/>
              </a:ext>
            </a:extLst>
          </p:cNvPr>
          <p:cNvSpPr/>
          <p:nvPr/>
        </p:nvSpPr>
        <p:spPr>
          <a:xfrm rot="10800000">
            <a:off x="2512680" y="4224821"/>
            <a:ext cx="91440" cy="914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: Top Corners Snipped 141">
            <a:extLst>
              <a:ext uri="{FF2B5EF4-FFF2-40B4-BE49-F238E27FC236}">
                <a16:creationId xmlns:a16="http://schemas.microsoft.com/office/drawing/2014/main" id="{2D0DE5FB-50EE-4B0E-990E-A31ADD21E351}"/>
              </a:ext>
            </a:extLst>
          </p:cNvPr>
          <p:cNvSpPr/>
          <p:nvPr/>
        </p:nvSpPr>
        <p:spPr>
          <a:xfrm>
            <a:off x="9848441" y="2330783"/>
            <a:ext cx="208789" cy="126109"/>
          </a:xfrm>
          <a:prstGeom prst="snip2Same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406444C-775B-4882-84A0-BD362C482362}"/>
              </a:ext>
            </a:extLst>
          </p:cNvPr>
          <p:cNvSpPr/>
          <p:nvPr/>
        </p:nvSpPr>
        <p:spPr>
          <a:xfrm>
            <a:off x="9904920" y="2344324"/>
            <a:ext cx="91440" cy="914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: Top Corners Snipped 144">
            <a:extLst>
              <a:ext uri="{FF2B5EF4-FFF2-40B4-BE49-F238E27FC236}">
                <a16:creationId xmlns:a16="http://schemas.microsoft.com/office/drawing/2014/main" id="{4F226BB8-4EFC-4490-9630-25150D7A4D0A}"/>
              </a:ext>
            </a:extLst>
          </p:cNvPr>
          <p:cNvSpPr/>
          <p:nvPr/>
        </p:nvSpPr>
        <p:spPr>
          <a:xfrm>
            <a:off x="2452706" y="2330752"/>
            <a:ext cx="208789" cy="126109"/>
          </a:xfrm>
          <a:prstGeom prst="snip2Same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9059E245-098C-4CF0-A05C-7B9344AE6B01}"/>
              </a:ext>
            </a:extLst>
          </p:cNvPr>
          <p:cNvSpPr/>
          <p:nvPr/>
        </p:nvSpPr>
        <p:spPr>
          <a:xfrm>
            <a:off x="2509185" y="2348528"/>
            <a:ext cx="91440" cy="914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B75CAD1-1382-4CCB-93CD-2883FBE87AC2}"/>
              </a:ext>
            </a:extLst>
          </p:cNvPr>
          <p:cNvSpPr txBox="1"/>
          <p:nvPr/>
        </p:nvSpPr>
        <p:spPr>
          <a:xfrm>
            <a:off x="1859749" y="3792442"/>
            <a:ext cx="22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6” x 6” x 36”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enclosure box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1A3F6E-446D-4EAE-A459-9D677E517B04}"/>
              </a:ext>
            </a:extLst>
          </p:cNvPr>
          <p:cNvCxnSpPr>
            <a:cxnSpLocks/>
          </p:cNvCxnSpPr>
          <p:nvPr/>
        </p:nvCxnSpPr>
        <p:spPr>
          <a:xfrm rot="10800000">
            <a:off x="3151853" y="3177113"/>
            <a:ext cx="285311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2F6F996-A7E8-41A2-BB5F-BDC1DD576EFD}"/>
              </a:ext>
            </a:extLst>
          </p:cNvPr>
          <p:cNvSpPr/>
          <p:nvPr/>
        </p:nvSpPr>
        <p:spPr>
          <a:xfrm rot="10800000">
            <a:off x="3240668" y="3112238"/>
            <a:ext cx="113179" cy="12657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ED4768B-7B14-46B8-8C4F-D3AED2780356}"/>
              </a:ext>
            </a:extLst>
          </p:cNvPr>
          <p:cNvSpPr txBox="1"/>
          <p:nvPr/>
        </p:nvSpPr>
        <p:spPr>
          <a:xfrm>
            <a:off x="3217079" y="3071149"/>
            <a:ext cx="81581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1AB8EF29-A2A7-44A7-A1EC-3C1AA75AE4EF}"/>
              </a:ext>
            </a:extLst>
          </p:cNvPr>
          <p:cNvSpPr/>
          <p:nvPr/>
        </p:nvSpPr>
        <p:spPr>
          <a:xfrm rot="10800000" flipH="1">
            <a:off x="3187099" y="3135878"/>
            <a:ext cx="45720" cy="4572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7C9CE605-07AE-4F47-B0ED-3D612C6B613B}"/>
              </a:ext>
            </a:extLst>
          </p:cNvPr>
          <p:cNvSpPr/>
          <p:nvPr/>
        </p:nvSpPr>
        <p:spPr>
          <a:xfrm rot="10800000">
            <a:off x="3363327" y="3133098"/>
            <a:ext cx="45851" cy="46811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: Top Corners Rounded 119">
            <a:extLst>
              <a:ext uri="{FF2B5EF4-FFF2-40B4-BE49-F238E27FC236}">
                <a16:creationId xmlns:a16="http://schemas.microsoft.com/office/drawing/2014/main" id="{7E265304-6325-483C-A025-AAA7F21A4DCE}"/>
              </a:ext>
            </a:extLst>
          </p:cNvPr>
          <p:cNvSpPr/>
          <p:nvPr/>
        </p:nvSpPr>
        <p:spPr>
          <a:xfrm rot="10800000">
            <a:off x="4832412" y="3786356"/>
            <a:ext cx="103740" cy="70268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: Top Corners Rounded 120">
            <a:extLst>
              <a:ext uri="{FF2B5EF4-FFF2-40B4-BE49-F238E27FC236}">
                <a16:creationId xmlns:a16="http://schemas.microsoft.com/office/drawing/2014/main" id="{7A35B568-7BC9-48F7-8E3C-06E7C2F42A36}"/>
              </a:ext>
            </a:extLst>
          </p:cNvPr>
          <p:cNvSpPr/>
          <p:nvPr/>
        </p:nvSpPr>
        <p:spPr>
          <a:xfrm rot="10800000">
            <a:off x="4733071" y="3786356"/>
            <a:ext cx="103740" cy="70268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EC413C1-2D1A-42DC-8D01-6B2940209294}"/>
              </a:ext>
            </a:extLst>
          </p:cNvPr>
          <p:cNvCxnSpPr>
            <a:cxnSpLocks/>
          </p:cNvCxnSpPr>
          <p:nvPr/>
        </p:nvCxnSpPr>
        <p:spPr>
          <a:xfrm rot="10800000">
            <a:off x="9045867" y="3177113"/>
            <a:ext cx="285311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2F8AF05C-B697-467C-8B04-E3EDF44AB24D}"/>
              </a:ext>
            </a:extLst>
          </p:cNvPr>
          <p:cNvSpPr/>
          <p:nvPr/>
        </p:nvSpPr>
        <p:spPr>
          <a:xfrm rot="10800000">
            <a:off x="9134680" y="3112238"/>
            <a:ext cx="113179" cy="12657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85A8697-79A7-4618-B7DF-134FF9E52CC3}"/>
              </a:ext>
            </a:extLst>
          </p:cNvPr>
          <p:cNvSpPr txBox="1"/>
          <p:nvPr/>
        </p:nvSpPr>
        <p:spPr>
          <a:xfrm>
            <a:off x="9116904" y="3075383"/>
            <a:ext cx="81581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Plus Sign 200">
            <a:extLst>
              <a:ext uri="{FF2B5EF4-FFF2-40B4-BE49-F238E27FC236}">
                <a16:creationId xmlns:a16="http://schemas.microsoft.com/office/drawing/2014/main" id="{1A5EAEB3-34B5-49EE-AF43-4FD0D2053238}"/>
              </a:ext>
            </a:extLst>
          </p:cNvPr>
          <p:cNvSpPr/>
          <p:nvPr/>
        </p:nvSpPr>
        <p:spPr>
          <a:xfrm rot="10800000" flipH="1">
            <a:off x="9081113" y="3135878"/>
            <a:ext cx="45720" cy="4572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Minus Sign 201">
            <a:extLst>
              <a:ext uri="{FF2B5EF4-FFF2-40B4-BE49-F238E27FC236}">
                <a16:creationId xmlns:a16="http://schemas.microsoft.com/office/drawing/2014/main" id="{9F8B1EF3-94BD-45E3-B34B-8B5EF0C46CB4}"/>
              </a:ext>
            </a:extLst>
          </p:cNvPr>
          <p:cNvSpPr/>
          <p:nvPr/>
        </p:nvSpPr>
        <p:spPr>
          <a:xfrm rot="10800000">
            <a:off x="9257343" y="3133098"/>
            <a:ext cx="45851" cy="46811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A92BC7-37A2-4D35-BCF3-E5833C6C20B6}"/>
              </a:ext>
            </a:extLst>
          </p:cNvPr>
          <p:cNvGrpSpPr/>
          <p:nvPr/>
        </p:nvGrpSpPr>
        <p:grpSpPr>
          <a:xfrm>
            <a:off x="6083722" y="3075730"/>
            <a:ext cx="190056" cy="187327"/>
            <a:chOff x="6016593" y="5211763"/>
            <a:chExt cx="282607" cy="36194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FAB1ADE-150E-4137-ABAE-88065BC3A8A9}"/>
                </a:ext>
              </a:extLst>
            </p:cNvPr>
            <p:cNvCxnSpPr/>
            <p:nvPr/>
          </p:nvCxnSpPr>
          <p:spPr>
            <a:xfrm>
              <a:off x="6047058" y="5534342"/>
              <a:ext cx="221675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774F3-3ED6-4DEA-9FD0-0634FAEB5A22}"/>
                </a:ext>
              </a:extLst>
            </p:cNvPr>
            <p:cNvCxnSpPr>
              <a:cxnSpLocks/>
            </p:cNvCxnSpPr>
            <p:nvPr/>
          </p:nvCxnSpPr>
          <p:spPr>
            <a:xfrm>
              <a:off x="6102476" y="5573712"/>
              <a:ext cx="11083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C1BA359-28D6-4DD2-ADE6-8072D3A6A2E6}"/>
                </a:ext>
              </a:extLst>
            </p:cNvPr>
            <p:cNvCxnSpPr>
              <a:cxnSpLocks/>
            </p:cNvCxnSpPr>
            <p:nvPr/>
          </p:nvCxnSpPr>
          <p:spPr>
            <a:xfrm>
              <a:off x="6016593" y="5496560"/>
              <a:ext cx="282607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A21726F-14C7-444A-ACC6-718C30EFE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8021" y="5211763"/>
              <a:ext cx="0" cy="284798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64291BE-8D5B-4C99-8696-B2F684D92FF6}"/>
              </a:ext>
            </a:extLst>
          </p:cNvPr>
          <p:cNvGrpSpPr/>
          <p:nvPr/>
        </p:nvGrpSpPr>
        <p:grpSpPr>
          <a:xfrm>
            <a:off x="10159091" y="3749974"/>
            <a:ext cx="190056" cy="187327"/>
            <a:chOff x="6016593" y="5211763"/>
            <a:chExt cx="282607" cy="361949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E265623-AF89-494D-B400-DB768DB2A065}"/>
                </a:ext>
              </a:extLst>
            </p:cNvPr>
            <p:cNvCxnSpPr/>
            <p:nvPr/>
          </p:nvCxnSpPr>
          <p:spPr>
            <a:xfrm>
              <a:off x="6047058" y="5534342"/>
              <a:ext cx="221675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A0561DB-1987-4240-81DB-9612EA4C5267}"/>
                </a:ext>
              </a:extLst>
            </p:cNvPr>
            <p:cNvCxnSpPr>
              <a:cxnSpLocks/>
            </p:cNvCxnSpPr>
            <p:nvPr/>
          </p:nvCxnSpPr>
          <p:spPr>
            <a:xfrm>
              <a:off x="6102476" y="5573712"/>
              <a:ext cx="11083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85CAE86-0138-408F-90F1-FAC170517FCB}"/>
                </a:ext>
              </a:extLst>
            </p:cNvPr>
            <p:cNvCxnSpPr>
              <a:cxnSpLocks/>
            </p:cNvCxnSpPr>
            <p:nvPr/>
          </p:nvCxnSpPr>
          <p:spPr>
            <a:xfrm>
              <a:off x="6016593" y="5496560"/>
              <a:ext cx="282607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BBAE8CB-DB8B-4D09-8EAC-4546A77A9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8021" y="5211763"/>
              <a:ext cx="0" cy="284798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073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46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Sabin</dc:creator>
  <cp:lastModifiedBy>Sabin</cp:lastModifiedBy>
  <cp:revision>144</cp:revision>
  <dcterms:created xsi:type="dcterms:W3CDTF">2021-03-16T13:26:39Z</dcterms:created>
  <dcterms:modified xsi:type="dcterms:W3CDTF">2021-08-25T21:28:44Z</dcterms:modified>
</cp:coreProperties>
</file>