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6D3C-B671-483D-A14C-F0CF62E1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9A2A5-332B-46A5-AA68-724765BA6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8096D-0D2B-42C7-8BF8-8922F988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0478-0438-421A-BC7E-138B3B0037E5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2527C-E8AF-45A6-97F3-7113A598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15846-DA27-4752-9DBE-FDF3A82B2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F2EA-CB34-4AD0-871A-730B90F6F6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29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DC7B5-D00C-44D1-ADB6-15DE8493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B20BB-77E5-4751-96E7-F93F3E57D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0703F-4C2F-4335-8132-9B198D96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0478-0438-421A-BC7E-138B3B0037E5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8E9E2-858A-48CB-8028-E5BA3F8F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F54E0-21AD-454A-BEAF-302F90D8E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F2EA-CB34-4AD0-871A-730B90F6F6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25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D19C2-75F0-4DF9-8E0E-BCD4F2244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D49F1-A467-4E38-BAA2-42BDD95C4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17CAC-5ECE-453A-BFCF-C55EBDA8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0478-0438-421A-BC7E-138B3B0037E5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1BB92-4A84-47C2-B97B-B25DA1FE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ADB11-FF1B-44B8-9857-2F90930A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F2EA-CB34-4AD0-871A-730B90F6F6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68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07E85-E42A-4DA9-B55E-48CB4519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E5730-D8CB-4DAF-8422-A6D4885B0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540B-96A7-4828-88F2-AADBCC1D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0478-0438-421A-BC7E-138B3B0037E5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6A9F8-B8DE-49D4-9321-BF07DC68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829CA-1CB4-4BCC-A377-3BEDED3A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F2EA-CB34-4AD0-871A-730B90F6F6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66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A8A9-3279-44C6-B41F-926513736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2AC6C-9D2D-48AE-B8BD-A7935A8A3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6474C-9648-4CAC-BC48-9CF159BF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0478-0438-421A-BC7E-138B3B0037E5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23286-AE5A-4C6B-8EF2-F2BD3528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995B9-244D-414D-A370-D15F2339C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F2EA-CB34-4AD0-871A-730B90F6F6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39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4254-ED16-42F9-946F-A9F505387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16E27-94C9-4A72-8223-6C07C2798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5C75A-B4C9-498F-8F6C-EC350420E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14AC8-640E-4C1D-B4A1-86055086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0478-0438-421A-BC7E-138B3B0037E5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47E8F-CF25-4EF4-AE98-263757F1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50162-9371-416A-9B9F-38C95B28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F2EA-CB34-4AD0-871A-730B90F6F6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75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66BE-C3F6-4025-A395-B55B9C870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4BF21-1C83-4195-8E4E-29053064E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8E38D-C0E1-49BE-859B-0699A78F6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98F85-075E-4C3D-8906-A1855F411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61311-B14D-400F-B22B-43C2287F2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2DF4E-A682-490C-97DC-CAA8B8FC7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0478-0438-421A-BC7E-138B3B0037E5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899E7-B019-4101-8696-4BC81263A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4748C1-336B-49D7-A799-02C82C3E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F2EA-CB34-4AD0-871A-730B90F6F6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92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1396-455C-49A8-97C7-67EC8983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D304D2-AF23-4447-B8EC-E112F946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0478-0438-421A-BC7E-138B3B0037E5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243D3-D9CC-43F7-9508-D3DAB8BB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95343-229B-4629-8540-131FA847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F2EA-CB34-4AD0-871A-730B90F6F6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5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AD1B7-365E-480F-8406-42002B313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0478-0438-421A-BC7E-138B3B0037E5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DCF288-88D3-42BE-95B7-B69A9C93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5AD99-23A4-48E6-B14C-D6506A12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F2EA-CB34-4AD0-871A-730B90F6F6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36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9659-EEAC-424E-90EE-4D6ED4BCB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E4144-FE36-4F7A-A549-C0271F691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12819-625B-425B-81F9-4E5DEFA33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D0BDA-79DB-43E6-A75C-71106335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0478-0438-421A-BC7E-138B3B0037E5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6E4BD-40DE-4266-A5AE-470A988D3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198F5-B833-46C4-9FD5-A1ED4A1E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F2EA-CB34-4AD0-871A-730B90F6F6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14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09072-23EE-4154-A407-80F9C94F1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742090-9701-49FB-84FA-B47267DD1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8D27C-F3BC-44EA-BFA0-A8150E451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95E8D-8739-40B6-A02A-A24FED0B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30478-0438-421A-BC7E-138B3B0037E5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6965E-EF66-4503-9C65-96927250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21EA9-AF09-4B54-B63E-2C7A4E75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6F2EA-CB34-4AD0-871A-730B90F6F6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63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BFD2C-3EC8-458A-B3D2-E9D71BC3D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01E1A-2F37-4274-A963-167ACFDC3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C333A-FA7A-40E4-A842-1A3B5BE01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30478-0438-421A-BC7E-138B3B0037E5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6727A-C005-45BB-A136-48699D194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C3D54-E672-4D65-8273-482AE8199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6F2EA-CB34-4AD0-871A-730B90F6F6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99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2">
            <a:extLst>
              <a:ext uri="{FF2B5EF4-FFF2-40B4-BE49-F238E27FC236}">
                <a16:creationId xmlns:a16="http://schemas.microsoft.com/office/drawing/2014/main" id="{AF4A4E3E-E651-4888-A35B-F06B27F006AA}"/>
              </a:ext>
            </a:extLst>
          </p:cNvPr>
          <p:cNvSpPr txBox="1"/>
          <p:nvPr/>
        </p:nvSpPr>
        <p:spPr>
          <a:xfrm>
            <a:off x="8761788" y="3401118"/>
            <a:ext cx="121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Ground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8E4C3CD-BC82-401C-ADB7-05276F693CDA}"/>
              </a:ext>
            </a:extLst>
          </p:cNvPr>
          <p:cNvSpPr txBox="1"/>
          <p:nvPr/>
        </p:nvSpPr>
        <p:spPr>
          <a:xfrm>
            <a:off x="8225690" y="2066327"/>
            <a:ext cx="2013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POWER RTN.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A80740A-3E6E-4B6E-BC21-4CDB17E41C24}"/>
              </a:ext>
            </a:extLst>
          </p:cNvPr>
          <p:cNvSpPr txBox="1"/>
          <p:nvPr/>
        </p:nvSpPr>
        <p:spPr>
          <a:xfrm>
            <a:off x="8232022" y="1327506"/>
            <a:ext cx="1956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SIGNAL GND.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8342A-2023-4265-B44C-AB69DBC2DAED}"/>
              </a:ext>
            </a:extLst>
          </p:cNvPr>
          <p:cNvSpPr txBox="1"/>
          <p:nvPr/>
        </p:nvSpPr>
        <p:spPr>
          <a:xfrm>
            <a:off x="5937542" y="2179385"/>
            <a:ext cx="1323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Frequency 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736C5-E44E-4B25-8BD4-7FD7C1DB2C7B}"/>
              </a:ext>
            </a:extLst>
          </p:cNvPr>
          <p:cNvSpPr txBox="1"/>
          <p:nvPr/>
        </p:nvSpPr>
        <p:spPr>
          <a:xfrm>
            <a:off x="5935713" y="2345733"/>
            <a:ext cx="2022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AUX 5VDC 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4DEA17-565F-4EE2-BA44-F71751414DF5}"/>
              </a:ext>
            </a:extLst>
          </p:cNvPr>
          <p:cNvSpPr/>
          <p:nvPr/>
        </p:nvSpPr>
        <p:spPr>
          <a:xfrm>
            <a:off x="1744333" y="1215454"/>
            <a:ext cx="4252658" cy="31767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542FE2-59BE-4D6F-8F27-1B97111BC3DF}"/>
              </a:ext>
            </a:extLst>
          </p:cNvPr>
          <p:cNvSpPr/>
          <p:nvPr/>
        </p:nvSpPr>
        <p:spPr>
          <a:xfrm>
            <a:off x="3668998" y="4136499"/>
            <a:ext cx="377815" cy="2464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C0989F-3271-4227-A6EC-FC0648E7A579}"/>
              </a:ext>
            </a:extLst>
          </p:cNvPr>
          <p:cNvSpPr/>
          <p:nvPr/>
        </p:nvSpPr>
        <p:spPr>
          <a:xfrm>
            <a:off x="1819062" y="4240296"/>
            <a:ext cx="116958" cy="117469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6BFDF9-7503-4523-904D-C1C38047CA15}"/>
              </a:ext>
            </a:extLst>
          </p:cNvPr>
          <p:cNvSpPr/>
          <p:nvPr/>
        </p:nvSpPr>
        <p:spPr>
          <a:xfrm>
            <a:off x="1997511" y="4240296"/>
            <a:ext cx="116958" cy="117469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67C3EB-53A5-4B17-82B3-6C3B568A9132}"/>
              </a:ext>
            </a:extLst>
          </p:cNvPr>
          <p:cNvSpPr/>
          <p:nvPr/>
        </p:nvSpPr>
        <p:spPr>
          <a:xfrm>
            <a:off x="2175960" y="4239424"/>
            <a:ext cx="116958" cy="117469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6548AD-83A7-4ED5-A6BC-43ADC8FFD460}"/>
              </a:ext>
            </a:extLst>
          </p:cNvPr>
          <p:cNvSpPr/>
          <p:nvPr/>
        </p:nvSpPr>
        <p:spPr>
          <a:xfrm>
            <a:off x="2350954" y="4239424"/>
            <a:ext cx="116958" cy="117469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C5E6FD-AC69-4B2D-8F7B-E6FE3BE7C803}"/>
              </a:ext>
            </a:extLst>
          </p:cNvPr>
          <p:cNvSpPr/>
          <p:nvPr/>
        </p:nvSpPr>
        <p:spPr>
          <a:xfrm>
            <a:off x="2525948" y="4239424"/>
            <a:ext cx="116958" cy="117469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5144E6-B33F-482F-A6BD-5C8FB91567CD}"/>
              </a:ext>
            </a:extLst>
          </p:cNvPr>
          <p:cNvSpPr/>
          <p:nvPr/>
        </p:nvSpPr>
        <p:spPr>
          <a:xfrm>
            <a:off x="2700942" y="4239424"/>
            <a:ext cx="116958" cy="117469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834E6D-6108-4A56-AC97-83B07DD2FC24}"/>
              </a:ext>
            </a:extLst>
          </p:cNvPr>
          <p:cNvSpPr/>
          <p:nvPr/>
        </p:nvSpPr>
        <p:spPr>
          <a:xfrm>
            <a:off x="2876131" y="4239424"/>
            <a:ext cx="116958" cy="117469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1F30D7-39A8-4FFC-A934-D7FF9C4D21BA}"/>
              </a:ext>
            </a:extLst>
          </p:cNvPr>
          <p:cNvSpPr/>
          <p:nvPr/>
        </p:nvSpPr>
        <p:spPr>
          <a:xfrm>
            <a:off x="3051321" y="4239424"/>
            <a:ext cx="116958" cy="117469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97E2C0-3B4F-45E0-BD36-E40D57E7C579}"/>
              </a:ext>
            </a:extLst>
          </p:cNvPr>
          <p:cNvSpPr/>
          <p:nvPr/>
        </p:nvSpPr>
        <p:spPr>
          <a:xfrm>
            <a:off x="3223857" y="4239424"/>
            <a:ext cx="116958" cy="117469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75BAF05-2FF0-45E4-ACFA-9F2C05A8E2EB}"/>
              </a:ext>
            </a:extLst>
          </p:cNvPr>
          <p:cNvSpPr/>
          <p:nvPr/>
        </p:nvSpPr>
        <p:spPr>
          <a:xfrm>
            <a:off x="3396106" y="4239423"/>
            <a:ext cx="116958" cy="117469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4BE9DF-49F7-476D-9559-49AA925AC78D}"/>
              </a:ext>
            </a:extLst>
          </p:cNvPr>
          <p:cNvGrpSpPr/>
          <p:nvPr/>
        </p:nvGrpSpPr>
        <p:grpSpPr>
          <a:xfrm>
            <a:off x="4207674" y="4238037"/>
            <a:ext cx="1694002" cy="118342"/>
            <a:chOff x="3162151" y="3560621"/>
            <a:chExt cx="1747865" cy="123679"/>
          </a:xfrm>
          <a:solidFill>
            <a:schemeClr val="tx1"/>
          </a:solidFill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7BF75D1-8D12-4146-8C6B-9D2C4A7DC7CA}"/>
                </a:ext>
              </a:extLst>
            </p:cNvPr>
            <p:cNvSpPr/>
            <p:nvPr/>
          </p:nvSpPr>
          <p:spPr>
            <a:xfrm>
              <a:off x="3162151" y="3561533"/>
              <a:ext cx="120677" cy="122767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3899847-E4FC-4265-9B32-C57395054871}"/>
                </a:ext>
              </a:extLst>
            </p:cNvPr>
            <p:cNvSpPr/>
            <p:nvPr/>
          </p:nvSpPr>
          <p:spPr>
            <a:xfrm>
              <a:off x="3346274" y="3561533"/>
              <a:ext cx="120677" cy="122767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29E97DA-99DA-4987-818E-C5DF6D04CCB3}"/>
                </a:ext>
              </a:extLst>
            </p:cNvPr>
            <p:cNvSpPr/>
            <p:nvPr/>
          </p:nvSpPr>
          <p:spPr>
            <a:xfrm>
              <a:off x="3530397" y="3560622"/>
              <a:ext cx="120677" cy="122767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B67C6EF-EE93-4C34-9471-7B1C8BAD8215}"/>
                </a:ext>
              </a:extLst>
            </p:cNvPr>
            <p:cNvSpPr/>
            <p:nvPr/>
          </p:nvSpPr>
          <p:spPr>
            <a:xfrm>
              <a:off x="3710955" y="3560622"/>
              <a:ext cx="120677" cy="122767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CD546E9-21EF-40E0-A8B6-1FEF278B6F5C}"/>
                </a:ext>
              </a:extLst>
            </p:cNvPr>
            <p:cNvSpPr/>
            <p:nvPr/>
          </p:nvSpPr>
          <p:spPr>
            <a:xfrm>
              <a:off x="3891513" y="3560622"/>
              <a:ext cx="120677" cy="122767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5127251-B65C-4F76-9F65-DEC99986E867}"/>
                </a:ext>
              </a:extLst>
            </p:cNvPr>
            <p:cNvSpPr/>
            <p:nvPr/>
          </p:nvSpPr>
          <p:spPr>
            <a:xfrm>
              <a:off x="4072071" y="3560622"/>
              <a:ext cx="120677" cy="122767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7F5F8A4-4ECC-42C0-B217-74F9A3C4F7A1}"/>
                </a:ext>
              </a:extLst>
            </p:cNvPr>
            <p:cNvSpPr/>
            <p:nvPr/>
          </p:nvSpPr>
          <p:spPr>
            <a:xfrm>
              <a:off x="4252831" y="3560622"/>
              <a:ext cx="120677" cy="122767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E481C8D-2E44-4803-A441-20E9DFF759D6}"/>
                </a:ext>
              </a:extLst>
            </p:cNvPr>
            <p:cNvSpPr/>
            <p:nvPr/>
          </p:nvSpPr>
          <p:spPr>
            <a:xfrm>
              <a:off x="4433591" y="3560622"/>
              <a:ext cx="120677" cy="122767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CA2D51B-288A-49E1-B848-9DDBF32FEEB4}"/>
                </a:ext>
              </a:extLst>
            </p:cNvPr>
            <p:cNvSpPr/>
            <p:nvPr/>
          </p:nvSpPr>
          <p:spPr>
            <a:xfrm>
              <a:off x="4611613" y="3560622"/>
              <a:ext cx="120677" cy="122767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16AD0FF-871F-4340-B3CA-EE15FB3756E2}"/>
                </a:ext>
              </a:extLst>
            </p:cNvPr>
            <p:cNvSpPr/>
            <p:nvPr/>
          </p:nvSpPr>
          <p:spPr>
            <a:xfrm>
              <a:off x="4789339" y="3560621"/>
              <a:ext cx="120677" cy="122767"/>
            </a:xfrm>
            <a:prstGeom prst="ellipse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F5E7EB25-A8EB-4E52-AA33-45DA9594D13F}"/>
              </a:ext>
            </a:extLst>
          </p:cNvPr>
          <p:cNvSpPr/>
          <p:nvPr/>
        </p:nvSpPr>
        <p:spPr>
          <a:xfrm rot="16200000">
            <a:off x="1804860" y="1885700"/>
            <a:ext cx="115469" cy="118984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E7B770-BD43-4CD9-A13D-B6E4D5D5EB60}"/>
              </a:ext>
            </a:extLst>
          </p:cNvPr>
          <p:cNvSpPr/>
          <p:nvPr/>
        </p:nvSpPr>
        <p:spPr>
          <a:xfrm rot="16200000">
            <a:off x="1805744" y="3435726"/>
            <a:ext cx="115469" cy="118984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FA06C5-4BC5-4414-91A6-85E87F3AEE4E}"/>
              </a:ext>
            </a:extLst>
          </p:cNvPr>
          <p:cNvSpPr/>
          <p:nvPr/>
        </p:nvSpPr>
        <p:spPr>
          <a:xfrm rot="16200000">
            <a:off x="1804861" y="3259549"/>
            <a:ext cx="115469" cy="118984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538957-BE59-4C7F-AAEF-475F07F6770D}"/>
              </a:ext>
            </a:extLst>
          </p:cNvPr>
          <p:cNvSpPr/>
          <p:nvPr/>
        </p:nvSpPr>
        <p:spPr>
          <a:xfrm rot="16200000">
            <a:off x="1804861" y="3086782"/>
            <a:ext cx="115469" cy="118984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F03A62D-B48E-4DA3-B33A-AFDBED5CC945}"/>
              </a:ext>
            </a:extLst>
          </p:cNvPr>
          <p:cNvSpPr/>
          <p:nvPr/>
        </p:nvSpPr>
        <p:spPr>
          <a:xfrm rot="16200000">
            <a:off x="1804861" y="2914016"/>
            <a:ext cx="115469" cy="118984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29434AF-469C-4A38-AC6A-9245945F0F23}"/>
              </a:ext>
            </a:extLst>
          </p:cNvPr>
          <p:cNvSpPr/>
          <p:nvPr/>
        </p:nvSpPr>
        <p:spPr>
          <a:xfrm rot="16200000">
            <a:off x="1804861" y="2741250"/>
            <a:ext cx="115469" cy="118984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D5BB37A-3947-4827-A45B-7D513D5D4B20}"/>
              </a:ext>
            </a:extLst>
          </p:cNvPr>
          <p:cNvSpPr/>
          <p:nvPr/>
        </p:nvSpPr>
        <p:spPr>
          <a:xfrm rot="16200000">
            <a:off x="1804861" y="2568290"/>
            <a:ext cx="115469" cy="118984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5EDB1EB-C99B-4CD1-8203-234CE1613459}"/>
              </a:ext>
            </a:extLst>
          </p:cNvPr>
          <p:cNvSpPr/>
          <p:nvPr/>
        </p:nvSpPr>
        <p:spPr>
          <a:xfrm rot="16200000">
            <a:off x="1804861" y="2395331"/>
            <a:ext cx="115469" cy="118984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A31B20E-59E6-4BA1-9E97-5422EC2EC11D}"/>
              </a:ext>
            </a:extLst>
          </p:cNvPr>
          <p:cNvSpPr/>
          <p:nvPr/>
        </p:nvSpPr>
        <p:spPr>
          <a:xfrm rot="16200000">
            <a:off x="1804861" y="2224991"/>
            <a:ext cx="115469" cy="118984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15C3CF2-CAB0-42E1-ABEF-2950A0988555}"/>
              </a:ext>
            </a:extLst>
          </p:cNvPr>
          <p:cNvSpPr/>
          <p:nvPr/>
        </p:nvSpPr>
        <p:spPr>
          <a:xfrm rot="16200000">
            <a:off x="1804860" y="2054934"/>
            <a:ext cx="115469" cy="118984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9E45F6-7C54-42C7-AE0C-2D1364D3D044}"/>
              </a:ext>
            </a:extLst>
          </p:cNvPr>
          <p:cNvSpPr txBox="1"/>
          <p:nvPr/>
        </p:nvSpPr>
        <p:spPr>
          <a:xfrm rot="16200000">
            <a:off x="1491704" y="4395792"/>
            <a:ext cx="777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DIN0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95E431-640A-4A9C-9D28-FB6B4FD62D48}"/>
              </a:ext>
            </a:extLst>
          </p:cNvPr>
          <p:cNvSpPr txBox="1"/>
          <p:nvPr/>
        </p:nvSpPr>
        <p:spPr>
          <a:xfrm rot="16200000">
            <a:off x="1716511" y="4439190"/>
            <a:ext cx="680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DIN1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376388-10D8-40D0-8543-6236FBAE6FBB}"/>
              </a:ext>
            </a:extLst>
          </p:cNvPr>
          <p:cNvSpPr txBox="1"/>
          <p:nvPr/>
        </p:nvSpPr>
        <p:spPr>
          <a:xfrm rot="16200000">
            <a:off x="1841563" y="4382552"/>
            <a:ext cx="799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DIN2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B4D686-C6F3-4C18-9D6C-4CEFE043B7E1}"/>
              </a:ext>
            </a:extLst>
          </p:cNvPr>
          <p:cNvSpPr txBox="1"/>
          <p:nvPr/>
        </p:nvSpPr>
        <p:spPr>
          <a:xfrm rot="16200000">
            <a:off x="2107535" y="4481264"/>
            <a:ext cx="60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DIN3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A84185-692E-46C9-BFC3-9FEF435663BA}"/>
              </a:ext>
            </a:extLst>
          </p:cNvPr>
          <p:cNvSpPr txBox="1"/>
          <p:nvPr/>
        </p:nvSpPr>
        <p:spPr>
          <a:xfrm rot="16200000">
            <a:off x="2249910" y="4441808"/>
            <a:ext cx="686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DIN4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55B43B-D749-4548-A054-902C1E22FF73}"/>
              </a:ext>
            </a:extLst>
          </p:cNvPr>
          <p:cNvSpPr txBox="1"/>
          <p:nvPr/>
        </p:nvSpPr>
        <p:spPr>
          <a:xfrm rot="16200000">
            <a:off x="2459243" y="4483844"/>
            <a:ext cx="609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DIN5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3C2D14-853D-4289-9AD6-867EF47DDC6B}"/>
              </a:ext>
            </a:extLst>
          </p:cNvPr>
          <p:cNvSpPr txBox="1"/>
          <p:nvPr/>
        </p:nvSpPr>
        <p:spPr>
          <a:xfrm rot="16200000">
            <a:off x="2612323" y="4460602"/>
            <a:ext cx="643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DIN6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CF964F-7B50-4F85-AB00-C0B04E7C8109}"/>
              </a:ext>
            </a:extLst>
          </p:cNvPr>
          <p:cNvSpPr txBox="1"/>
          <p:nvPr/>
        </p:nvSpPr>
        <p:spPr>
          <a:xfrm rot="16200000">
            <a:off x="2809771" y="4479163"/>
            <a:ext cx="600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DIN7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0605CE-CFE2-46CE-A87D-EE16492B5E1F}"/>
              </a:ext>
            </a:extLst>
          </p:cNvPr>
          <p:cNvSpPr txBox="1"/>
          <p:nvPr/>
        </p:nvSpPr>
        <p:spPr>
          <a:xfrm rot="16200000">
            <a:off x="2948174" y="4440611"/>
            <a:ext cx="68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GND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F4F257-7D05-43E2-870D-9671B04E5907}"/>
              </a:ext>
            </a:extLst>
          </p:cNvPr>
          <p:cNvSpPr txBox="1"/>
          <p:nvPr/>
        </p:nvSpPr>
        <p:spPr>
          <a:xfrm rot="16200000">
            <a:off x="3162713" y="4492055"/>
            <a:ext cx="580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GND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134894-3327-49BE-9E26-8FA185C0BFD6}"/>
              </a:ext>
            </a:extLst>
          </p:cNvPr>
          <p:cNvSpPr txBox="1"/>
          <p:nvPr/>
        </p:nvSpPr>
        <p:spPr>
          <a:xfrm rot="16200000">
            <a:off x="3976723" y="4493800"/>
            <a:ext cx="584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AIN0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816834-10DC-4958-A840-50A33A577577}"/>
              </a:ext>
            </a:extLst>
          </p:cNvPr>
          <p:cNvSpPr txBox="1"/>
          <p:nvPr/>
        </p:nvSpPr>
        <p:spPr>
          <a:xfrm rot="16200000">
            <a:off x="4131056" y="4458469"/>
            <a:ext cx="649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AIN1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C7231B-95F0-4409-B1B5-B12DAEA5E4E3}"/>
              </a:ext>
            </a:extLst>
          </p:cNvPr>
          <p:cNvSpPr txBox="1"/>
          <p:nvPr/>
        </p:nvSpPr>
        <p:spPr>
          <a:xfrm rot="16200000">
            <a:off x="4305674" y="4458469"/>
            <a:ext cx="649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AIN2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7E9C43-985B-423D-800C-5ED355268B42}"/>
              </a:ext>
            </a:extLst>
          </p:cNvPr>
          <p:cNvSpPr txBox="1"/>
          <p:nvPr/>
        </p:nvSpPr>
        <p:spPr>
          <a:xfrm rot="16200000">
            <a:off x="4481392" y="4463630"/>
            <a:ext cx="649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AIN3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F1C9B3A-8E34-49E3-BB87-DB73E3A4D770}"/>
              </a:ext>
            </a:extLst>
          </p:cNvPr>
          <p:cNvSpPr txBox="1"/>
          <p:nvPr/>
        </p:nvSpPr>
        <p:spPr>
          <a:xfrm rot="16200000">
            <a:off x="4636373" y="4434520"/>
            <a:ext cx="700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AIN4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DBD870F-EB13-40F8-8B99-23009874FABD}"/>
              </a:ext>
            </a:extLst>
          </p:cNvPr>
          <p:cNvSpPr txBox="1"/>
          <p:nvPr/>
        </p:nvSpPr>
        <p:spPr>
          <a:xfrm rot="16200000">
            <a:off x="4859311" y="4495085"/>
            <a:ext cx="586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AIN5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048FC3-0264-4E2C-B8B8-DAB7C13CAFEE}"/>
              </a:ext>
            </a:extLst>
          </p:cNvPr>
          <p:cNvSpPr txBox="1"/>
          <p:nvPr/>
        </p:nvSpPr>
        <p:spPr>
          <a:xfrm rot="16200000">
            <a:off x="4960156" y="4417751"/>
            <a:ext cx="729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AIN6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57019A-B0E4-4D04-911A-920E684E6907}"/>
              </a:ext>
            </a:extLst>
          </p:cNvPr>
          <p:cNvSpPr txBox="1"/>
          <p:nvPr/>
        </p:nvSpPr>
        <p:spPr>
          <a:xfrm rot="16200000">
            <a:off x="5116336" y="4383750"/>
            <a:ext cx="802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AIN7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ED85C5-AC02-405E-B0AB-4DC13580FAE7}"/>
              </a:ext>
            </a:extLst>
          </p:cNvPr>
          <p:cNvSpPr txBox="1"/>
          <p:nvPr/>
        </p:nvSpPr>
        <p:spPr>
          <a:xfrm rot="16200000">
            <a:off x="5283867" y="4382553"/>
            <a:ext cx="799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GND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B9E1EE-E20C-4FBB-B791-5539AE6555BD}"/>
              </a:ext>
            </a:extLst>
          </p:cNvPr>
          <p:cNvSpPr txBox="1"/>
          <p:nvPr/>
        </p:nvSpPr>
        <p:spPr>
          <a:xfrm rot="16200000">
            <a:off x="5072811" y="4689354"/>
            <a:ext cx="1544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Analog 5VDC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3E0E281-88BD-422B-8549-DC874D6D83EE}"/>
              </a:ext>
            </a:extLst>
          </p:cNvPr>
          <p:cNvSpPr txBox="1"/>
          <p:nvPr/>
        </p:nvSpPr>
        <p:spPr>
          <a:xfrm>
            <a:off x="3282336" y="1190333"/>
            <a:ext cx="1364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DAQC2 Plate</a:t>
            </a: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E8CC73-47EC-41FD-9C69-4D27F45A34B2}"/>
              </a:ext>
            </a:extLst>
          </p:cNvPr>
          <p:cNvSpPr txBox="1"/>
          <p:nvPr/>
        </p:nvSpPr>
        <p:spPr>
          <a:xfrm>
            <a:off x="1028336" y="1955938"/>
            <a:ext cx="998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DOUT0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FA36EC-5E7B-44C1-9D7D-CF63C3570F07}"/>
              </a:ext>
            </a:extLst>
          </p:cNvPr>
          <p:cNvSpPr txBox="1"/>
          <p:nvPr/>
        </p:nvSpPr>
        <p:spPr>
          <a:xfrm>
            <a:off x="1032819" y="2134531"/>
            <a:ext cx="1137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DOUT1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B84C78-8391-4F8A-A955-34C92F3F635F}"/>
              </a:ext>
            </a:extLst>
          </p:cNvPr>
          <p:cNvSpPr txBox="1"/>
          <p:nvPr/>
        </p:nvSpPr>
        <p:spPr>
          <a:xfrm>
            <a:off x="1032893" y="2305792"/>
            <a:ext cx="976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DOUT2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753D38-5BC6-451F-BE48-BE7BF8CDF75F}"/>
              </a:ext>
            </a:extLst>
          </p:cNvPr>
          <p:cNvSpPr txBox="1"/>
          <p:nvPr/>
        </p:nvSpPr>
        <p:spPr>
          <a:xfrm>
            <a:off x="1031042" y="2472988"/>
            <a:ext cx="1291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DOUT3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936906-11C6-4DF3-928A-B3E75BC1006A}"/>
              </a:ext>
            </a:extLst>
          </p:cNvPr>
          <p:cNvSpPr txBox="1"/>
          <p:nvPr/>
        </p:nvSpPr>
        <p:spPr>
          <a:xfrm>
            <a:off x="1032894" y="2654368"/>
            <a:ext cx="976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DOUT4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33EF21-9705-42E0-978D-15CAB2F0CF8C}"/>
              </a:ext>
            </a:extLst>
          </p:cNvPr>
          <p:cNvSpPr txBox="1"/>
          <p:nvPr/>
        </p:nvSpPr>
        <p:spPr>
          <a:xfrm>
            <a:off x="1034289" y="2824790"/>
            <a:ext cx="849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DOUT5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82EC12-70C5-488D-A968-DE2BFDC1449F}"/>
              </a:ext>
            </a:extLst>
          </p:cNvPr>
          <p:cNvSpPr txBox="1"/>
          <p:nvPr/>
        </p:nvSpPr>
        <p:spPr>
          <a:xfrm>
            <a:off x="1039322" y="2996610"/>
            <a:ext cx="1013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DOUT6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6C123AD-3465-4D50-952A-102F298F3C3A}"/>
              </a:ext>
            </a:extLst>
          </p:cNvPr>
          <p:cNvSpPr txBox="1"/>
          <p:nvPr/>
        </p:nvSpPr>
        <p:spPr>
          <a:xfrm>
            <a:off x="1039016" y="3162481"/>
            <a:ext cx="82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DOUT7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7BBB98-3294-4672-B0D7-B6B1F9182645}"/>
              </a:ext>
            </a:extLst>
          </p:cNvPr>
          <p:cNvSpPr txBox="1"/>
          <p:nvPr/>
        </p:nvSpPr>
        <p:spPr>
          <a:xfrm>
            <a:off x="1051725" y="3346283"/>
            <a:ext cx="1241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5VDC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02F6DF-D46E-488D-A8D7-3C86D8CED543}"/>
              </a:ext>
            </a:extLst>
          </p:cNvPr>
          <p:cNvSpPr txBox="1"/>
          <p:nvPr/>
        </p:nvSpPr>
        <p:spPr>
          <a:xfrm>
            <a:off x="179606" y="1793470"/>
            <a:ext cx="1787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Flyback Protection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2B2FB8B-50C2-4992-B856-62E7F8201E82}"/>
              </a:ext>
            </a:extLst>
          </p:cNvPr>
          <p:cNvSpPr/>
          <p:nvPr/>
        </p:nvSpPr>
        <p:spPr>
          <a:xfrm rot="16200000">
            <a:off x="5797515" y="1932816"/>
            <a:ext cx="115469" cy="118984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C9622B4-A15B-462C-81A8-03EF74B0EECC}"/>
              </a:ext>
            </a:extLst>
          </p:cNvPr>
          <p:cNvSpPr/>
          <p:nvPr/>
        </p:nvSpPr>
        <p:spPr>
          <a:xfrm rot="16200000">
            <a:off x="5797386" y="3483807"/>
            <a:ext cx="115469" cy="118984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0428990-6AD4-4621-9023-230238180A48}"/>
              </a:ext>
            </a:extLst>
          </p:cNvPr>
          <p:cNvSpPr/>
          <p:nvPr/>
        </p:nvSpPr>
        <p:spPr>
          <a:xfrm rot="16200000">
            <a:off x="5797516" y="3306665"/>
            <a:ext cx="115469" cy="118984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627228-7736-40EF-B924-9B937710B544}"/>
              </a:ext>
            </a:extLst>
          </p:cNvPr>
          <p:cNvSpPr/>
          <p:nvPr/>
        </p:nvSpPr>
        <p:spPr>
          <a:xfrm rot="16200000">
            <a:off x="5797516" y="3133899"/>
            <a:ext cx="115469" cy="118984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18D6F49-DC98-4BEA-9BF3-E0AD22BBF4D7}"/>
              </a:ext>
            </a:extLst>
          </p:cNvPr>
          <p:cNvSpPr/>
          <p:nvPr/>
        </p:nvSpPr>
        <p:spPr>
          <a:xfrm rot="16200000">
            <a:off x="5797516" y="2961133"/>
            <a:ext cx="115469" cy="118984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A814F11-3020-4D35-BFBA-6595733CAE27}"/>
              </a:ext>
            </a:extLst>
          </p:cNvPr>
          <p:cNvSpPr/>
          <p:nvPr/>
        </p:nvSpPr>
        <p:spPr>
          <a:xfrm rot="16200000">
            <a:off x="5797516" y="2788366"/>
            <a:ext cx="115469" cy="118984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9BA3F3-BDAF-4906-8110-701787F777FB}"/>
              </a:ext>
            </a:extLst>
          </p:cNvPr>
          <p:cNvSpPr/>
          <p:nvPr/>
        </p:nvSpPr>
        <p:spPr>
          <a:xfrm rot="16200000">
            <a:off x="5797516" y="2615407"/>
            <a:ext cx="115469" cy="118984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90FEF50-8E2A-4AE3-872E-2D21AC178A55}"/>
              </a:ext>
            </a:extLst>
          </p:cNvPr>
          <p:cNvSpPr/>
          <p:nvPr/>
        </p:nvSpPr>
        <p:spPr>
          <a:xfrm rot="16200000">
            <a:off x="5797516" y="2442447"/>
            <a:ext cx="115469" cy="118984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8741CAD-C2B2-44F3-822F-4FFDB8856627}"/>
              </a:ext>
            </a:extLst>
          </p:cNvPr>
          <p:cNvSpPr/>
          <p:nvPr/>
        </p:nvSpPr>
        <p:spPr>
          <a:xfrm rot="16200000">
            <a:off x="5797516" y="2272107"/>
            <a:ext cx="115469" cy="118984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8A54F2B-B6A6-49A3-A2F5-2F0ADADE0B55}"/>
              </a:ext>
            </a:extLst>
          </p:cNvPr>
          <p:cNvSpPr/>
          <p:nvPr/>
        </p:nvSpPr>
        <p:spPr>
          <a:xfrm rot="16200000">
            <a:off x="5797515" y="2102051"/>
            <a:ext cx="115469" cy="118984"/>
          </a:xfrm>
          <a:prstGeom prst="ellipse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C57006-94BC-4080-82DD-38D48C6238B6}"/>
              </a:ext>
            </a:extLst>
          </p:cNvPr>
          <p:cNvSpPr txBox="1"/>
          <p:nvPr/>
        </p:nvSpPr>
        <p:spPr>
          <a:xfrm>
            <a:off x="5932696" y="2008724"/>
            <a:ext cx="775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PWM0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3872AAE-FF83-4A54-94C6-F32D6719AEB4}"/>
              </a:ext>
            </a:extLst>
          </p:cNvPr>
          <p:cNvSpPr txBox="1"/>
          <p:nvPr/>
        </p:nvSpPr>
        <p:spPr>
          <a:xfrm>
            <a:off x="5933023" y="2518804"/>
            <a:ext cx="65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GND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548B27A-EFF9-4142-9353-3663C91311B3}"/>
              </a:ext>
            </a:extLst>
          </p:cNvPr>
          <p:cNvSpPr txBox="1"/>
          <p:nvPr/>
        </p:nvSpPr>
        <p:spPr>
          <a:xfrm>
            <a:off x="5933023" y="2696242"/>
            <a:ext cx="65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GND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01CE158-4270-402B-9BF9-547E9B0CE589}"/>
              </a:ext>
            </a:extLst>
          </p:cNvPr>
          <p:cNvSpPr txBox="1"/>
          <p:nvPr/>
        </p:nvSpPr>
        <p:spPr>
          <a:xfrm>
            <a:off x="5939453" y="2866282"/>
            <a:ext cx="915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AOUT3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3C2BE75-98A8-4935-8B84-B39326E2FAF5}"/>
              </a:ext>
            </a:extLst>
          </p:cNvPr>
          <p:cNvSpPr txBox="1"/>
          <p:nvPr/>
        </p:nvSpPr>
        <p:spPr>
          <a:xfrm>
            <a:off x="5939453" y="3038484"/>
            <a:ext cx="822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AOUT2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9A1AD5C-67D1-4C09-B42D-C2BEDB762941}"/>
              </a:ext>
            </a:extLst>
          </p:cNvPr>
          <p:cNvSpPr txBox="1"/>
          <p:nvPr/>
        </p:nvSpPr>
        <p:spPr>
          <a:xfrm>
            <a:off x="5934426" y="3215293"/>
            <a:ext cx="855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AOUT1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7B98D7B-D33E-40E7-B3A6-37AE0FB4EF8A}"/>
              </a:ext>
            </a:extLst>
          </p:cNvPr>
          <p:cNvSpPr txBox="1"/>
          <p:nvPr/>
        </p:nvSpPr>
        <p:spPr>
          <a:xfrm>
            <a:off x="5931247" y="3392103"/>
            <a:ext cx="866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AOUT0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9F3C4B-F2C3-4EAA-A369-50C47946FA0D}"/>
              </a:ext>
            </a:extLst>
          </p:cNvPr>
          <p:cNvSpPr txBox="1"/>
          <p:nvPr/>
        </p:nvSpPr>
        <p:spPr>
          <a:xfrm>
            <a:off x="5922009" y="1837386"/>
            <a:ext cx="1366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PWM1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690A033-B5F8-40EB-BFBA-11CAEE53D99D}"/>
              </a:ext>
            </a:extLst>
          </p:cNvPr>
          <p:cNvSpPr/>
          <p:nvPr/>
        </p:nvSpPr>
        <p:spPr>
          <a:xfrm>
            <a:off x="8606892" y="3014769"/>
            <a:ext cx="1652267" cy="11122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786950D-3660-4189-B8CE-02419C59B6EB}"/>
              </a:ext>
            </a:extLst>
          </p:cNvPr>
          <p:cNvSpPr txBox="1"/>
          <p:nvPr/>
        </p:nvSpPr>
        <p:spPr>
          <a:xfrm>
            <a:off x="8767061" y="3125470"/>
            <a:ext cx="677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A9024EE-EE1C-4A5F-A080-701B9E6F001E}"/>
              </a:ext>
            </a:extLst>
          </p:cNvPr>
          <p:cNvSpPr txBox="1"/>
          <p:nvPr/>
        </p:nvSpPr>
        <p:spPr>
          <a:xfrm>
            <a:off x="8773613" y="3262608"/>
            <a:ext cx="1218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Neutral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E7AF20E-D994-4E0C-B052-F8A911D2E83B}"/>
              </a:ext>
            </a:extLst>
          </p:cNvPr>
          <p:cNvSpPr txBox="1"/>
          <p:nvPr/>
        </p:nvSpPr>
        <p:spPr>
          <a:xfrm>
            <a:off x="8766303" y="3512728"/>
            <a:ext cx="677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-V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89D76B1-6978-4BFE-A817-DC26534B6AB9}"/>
              </a:ext>
            </a:extLst>
          </p:cNvPr>
          <p:cNvSpPr txBox="1"/>
          <p:nvPr/>
        </p:nvSpPr>
        <p:spPr>
          <a:xfrm>
            <a:off x="8726818" y="3655073"/>
            <a:ext cx="677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+V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630075F-4D8D-4139-9491-C82740FD672E}"/>
              </a:ext>
            </a:extLst>
          </p:cNvPr>
          <p:cNvSpPr/>
          <p:nvPr/>
        </p:nvSpPr>
        <p:spPr>
          <a:xfrm>
            <a:off x="8736573" y="324206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B31A1F6-BFFC-44CE-BE99-4D7BDE9667FC}"/>
              </a:ext>
            </a:extLst>
          </p:cNvPr>
          <p:cNvSpPr/>
          <p:nvPr/>
        </p:nvSpPr>
        <p:spPr>
          <a:xfrm>
            <a:off x="8733943" y="337142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5E805D54-38B9-4D30-8145-E1CA0B366EE4}"/>
              </a:ext>
            </a:extLst>
          </p:cNvPr>
          <p:cNvSpPr/>
          <p:nvPr/>
        </p:nvSpPr>
        <p:spPr>
          <a:xfrm>
            <a:off x="8733185" y="350422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B3657C2-B506-4E48-BC49-00B5292EDECB}"/>
              </a:ext>
            </a:extLst>
          </p:cNvPr>
          <p:cNvSpPr/>
          <p:nvPr/>
        </p:nvSpPr>
        <p:spPr>
          <a:xfrm>
            <a:off x="8735302" y="363154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044345E-1022-43C9-88B7-18EC2F3BC5E9}"/>
              </a:ext>
            </a:extLst>
          </p:cNvPr>
          <p:cNvSpPr/>
          <p:nvPr/>
        </p:nvSpPr>
        <p:spPr>
          <a:xfrm>
            <a:off x="8735302" y="376387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C03A70D-032F-4BEF-88DE-984048FCB763}"/>
              </a:ext>
            </a:extLst>
          </p:cNvPr>
          <p:cNvSpPr txBox="1"/>
          <p:nvPr/>
        </p:nvSpPr>
        <p:spPr>
          <a:xfrm>
            <a:off x="8229460" y="960360"/>
            <a:ext cx="1350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+5 V REF.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F2E63AA-4B9E-451C-B1E7-19FBE318149B}"/>
              </a:ext>
            </a:extLst>
          </p:cNvPr>
          <p:cNvSpPr txBox="1"/>
          <p:nvPr/>
        </p:nvSpPr>
        <p:spPr>
          <a:xfrm>
            <a:off x="8234789" y="1138531"/>
            <a:ext cx="2818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REMOTE ADJUST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ADJ.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AA31C6-87B8-445D-AC25-3DAACC9D2087}"/>
              </a:ext>
            </a:extLst>
          </p:cNvPr>
          <p:cNvSpPr txBox="1"/>
          <p:nvPr/>
        </p:nvSpPr>
        <p:spPr>
          <a:xfrm>
            <a:off x="8239752" y="1522385"/>
            <a:ext cx="2504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ENABLE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966FB70-437F-4BF3-9F10-8192B6AB8CD4}"/>
              </a:ext>
            </a:extLst>
          </p:cNvPr>
          <p:cNvSpPr txBox="1"/>
          <p:nvPr/>
        </p:nvSpPr>
        <p:spPr>
          <a:xfrm>
            <a:off x="8210265" y="1896343"/>
            <a:ext cx="1348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 POWER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57E5F70-5A43-47A0-B76C-48E2E9C71AF3}"/>
              </a:ext>
            </a:extLst>
          </p:cNvPr>
          <p:cNvSpPr txBox="1"/>
          <p:nvPr/>
        </p:nvSpPr>
        <p:spPr>
          <a:xfrm>
            <a:off x="8452840" y="2265466"/>
            <a:ext cx="677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DOUT7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197961A-64D6-4F39-871D-9601D85B1542}"/>
              </a:ext>
            </a:extLst>
          </p:cNvPr>
          <p:cNvSpPr txBox="1"/>
          <p:nvPr/>
        </p:nvSpPr>
        <p:spPr>
          <a:xfrm>
            <a:off x="8238556" y="1708500"/>
            <a:ext cx="2116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 Sense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7EB60B4-56F3-4C1F-ABF9-E24C9D12F1D4}"/>
              </a:ext>
            </a:extLst>
          </p:cNvPr>
          <p:cNvSpPr/>
          <p:nvPr/>
        </p:nvSpPr>
        <p:spPr>
          <a:xfrm>
            <a:off x="8201544" y="1068529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aseline="-25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D3C3A18-47CF-418A-81CE-98CE6C5AEEDB}"/>
              </a:ext>
            </a:extLst>
          </p:cNvPr>
          <p:cNvSpPr/>
          <p:nvPr/>
        </p:nvSpPr>
        <p:spPr>
          <a:xfrm>
            <a:off x="8195000" y="1261876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aseline="-25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CE621806-C260-45BB-9191-17F47CB2A866}"/>
              </a:ext>
            </a:extLst>
          </p:cNvPr>
          <p:cNvSpPr/>
          <p:nvPr/>
        </p:nvSpPr>
        <p:spPr>
          <a:xfrm>
            <a:off x="8195738" y="144807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aseline="-25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1C519CC-50E9-4CD2-AAD0-024F53B4F623}"/>
              </a:ext>
            </a:extLst>
          </p:cNvPr>
          <p:cNvSpPr/>
          <p:nvPr/>
        </p:nvSpPr>
        <p:spPr>
          <a:xfrm>
            <a:off x="8196149" y="1636936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aseline="-25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E92B8496-AAA0-4D03-83D6-8BA9655A473E}"/>
              </a:ext>
            </a:extLst>
          </p:cNvPr>
          <p:cNvSpPr/>
          <p:nvPr/>
        </p:nvSpPr>
        <p:spPr>
          <a:xfrm>
            <a:off x="8199324" y="1818794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aseline="-25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76699DDD-66E7-4A6D-9906-D6FBB9C1BCD0}"/>
              </a:ext>
            </a:extLst>
          </p:cNvPr>
          <p:cNvSpPr/>
          <p:nvPr/>
        </p:nvSpPr>
        <p:spPr>
          <a:xfrm>
            <a:off x="8194032" y="200903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aseline="-25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2683CB7-6C5C-4E2A-81C4-0D91915BD6BF}"/>
              </a:ext>
            </a:extLst>
          </p:cNvPr>
          <p:cNvSpPr/>
          <p:nvPr/>
        </p:nvSpPr>
        <p:spPr>
          <a:xfrm>
            <a:off x="8195966" y="218175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aseline="-25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0E2E494-3FC3-4446-8DF9-5E6559799622}"/>
              </a:ext>
            </a:extLst>
          </p:cNvPr>
          <p:cNvSpPr/>
          <p:nvPr/>
        </p:nvSpPr>
        <p:spPr>
          <a:xfrm rot="16200000">
            <a:off x="8555867" y="4418777"/>
            <a:ext cx="854664" cy="76040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45C81A59-11BC-4C13-AB9F-658D1C94BDDF}"/>
              </a:ext>
            </a:extLst>
          </p:cNvPr>
          <p:cNvCxnSpPr>
            <a:cxnSpLocks/>
            <a:stCxn id="131" idx="1"/>
            <a:endCxn id="40" idx="1"/>
          </p:cNvCxnSpPr>
          <p:nvPr/>
        </p:nvCxnSpPr>
        <p:spPr>
          <a:xfrm rot="5400000">
            <a:off x="5816781" y="370255"/>
            <a:ext cx="3021747" cy="6117489"/>
          </a:xfrm>
          <a:prstGeom prst="bentConnector3">
            <a:avLst>
              <a:gd name="adj1" fmla="val 13104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550455C5-8537-4856-A173-6468CF89D7EA}"/>
              </a:ext>
            </a:extLst>
          </p:cNvPr>
          <p:cNvSpPr/>
          <p:nvPr/>
        </p:nvSpPr>
        <p:spPr>
          <a:xfrm>
            <a:off x="8936005" y="4451107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3BD7B3B-E8B7-446D-8F43-B4B2C8C7CBF7}"/>
              </a:ext>
            </a:extLst>
          </p:cNvPr>
          <p:cNvSpPr/>
          <p:nvPr/>
        </p:nvSpPr>
        <p:spPr>
          <a:xfrm>
            <a:off x="9103228" y="4451107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D739697-E977-4818-9545-C7A2BD1706B4}"/>
              </a:ext>
            </a:extLst>
          </p:cNvPr>
          <p:cNvSpPr/>
          <p:nvPr/>
        </p:nvSpPr>
        <p:spPr>
          <a:xfrm>
            <a:off x="10345655" y="1914276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80CF0E3-E469-49EB-A64B-F431C31D1141}"/>
              </a:ext>
            </a:extLst>
          </p:cNvPr>
          <p:cNvSpPr/>
          <p:nvPr/>
        </p:nvSpPr>
        <p:spPr>
          <a:xfrm rot="720905">
            <a:off x="9231609" y="476031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03FE149F-CEDC-4BBC-80ED-F12A2B5FC4DE}"/>
              </a:ext>
            </a:extLst>
          </p:cNvPr>
          <p:cNvSpPr/>
          <p:nvPr/>
        </p:nvSpPr>
        <p:spPr>
          <a:xfrm rot="2500546">
            <a:off x="9167419" y="5005819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0FE4C1F-01CA-42C8-9CF7-5E84D0F2841B}"/>
              </a:ext>
            </a:extLst>
          </p:cNvPr>
          <p:cNvSpPr/>
          <p:nvPr/>
        </p:nvSpPr>
        <p:spPr>
          <a:xfrm rot="665776">
            <a:off x="8945630" y="5005819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01E64328-1E12-43C5-93B0-70BD18C0CF2C}"/>
              </a:ext>
            </a:extLst>
          </p:cNvPr>
          <p:cNvCxnSpPr>
            <a:cxnSpLocks/>
            <a:stCxn id="123" idx="2"/>
            <a:endCxn id="118" idx="2"/>
          </p:cNvCxnSpPr>
          <p:nvPr/>
        </p:nvCxnSpPr>
        <p:spPr>
          <a:xfrm rot="10800000">
            <a:off x="8936005" y="4496828"/>
            <a:ext cx="296606" cy="299691"/>
          </a:xfrm>
          <a:prstGeom prst="bentConnector3">
            <a:avLst>
              <a:gd name="adj1" fmla="val 15566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3C46835D-1670-4CD0-8450-BB0F64B910BE}"/>
              </a:ext>
            </a:extLst>
          </p:cNvPr>
          <p:cNvCxnSpPr>
            <a:cxnSpLocks/>
            <a:stCxn id="121" idx="4"/>
            <a:endCxn id="124" idx="1"/>
          </p:cNvCxnSpPr>
          <p:nvPr/>
        </p:nvCxnSpPr>
        <p:spPr>
          <a:xfrm rot="16200000" flipH="1">
            <a:off x="8950356" y="4745763"/>
            <a:ext cx="291501" cy="228763"/>
          </a:xfrm>
          <a:prstGeom prst="bentConnector3">
            <a:avLst>
              <a:gd name="adj1" fmla="val 50000"/>
            </a:avLst>
          </a:prstGeom>
          <a:ln w="28575">
            <a:solidFill>
              <a:srgbClr val="B0D1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73E7301A-876F-4178-9D56-5579E0A7EC9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96695" y="3710393"/>
            <a:ext cx="941499" cy="331623"/>
          </a:xfrm>
          <a:prstGeom prst="bentConnector2">
            <a:avLst/>
          </a:prstGeom>
          <a:ln w="28575">
            <a:solidFill>
              <a:srgbClr val="B0D1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251D25DD-591B-43E6-A363-CE3000B78369}"/>
              </a:ext>
            </a:extLst>
          </p:cNvPr>
          <p:cNvCxnSpPr>
            <a:cxnSpLocks/>
            <a:stCxn id="125" idx="2"/>
            <a:endCxn id="97" idx="2"/>
          </p:cNvCxnSpPr>
          <p:nvPr/>
        </p:nvCxnSpPr>
        <p:spPr>
          <a:xfrm rot="10800000">
            <a:off x="8733185" y="3549942"/>
            <a:ext cx="213300" cy="1492799"/>
          </a:xfrm>
          <a:prstGeom prst="bentConnector3">
            <a:avLst>
              <a:gd name="adj1" fmla="val 205586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37098563-A1EA-4CF6-A07B-CD2993F5A303}"/>
              </a:ext>
            </a:extLst>
          </p:cNvPr>
          <p:cNvSpPr txBox="1"/>
          <p:nvPr/>
        </p:nvSpPr>
        <p:spPr>
          <a:xfrm rot="16200000">
            <a:off x="9803374" y="1391689"/>
            <a:ext cx="75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HVret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56C0696-5089-4DA8-A268-CF0840DE6D6B}"/>
              </a:ext>
            </a:extLst>
          </p:cNvPr>
          <p:cNvSpPr txBox="1"/>
          <p:nvPr/>
        </p:nvSpPr>
        <p:spPr>
          <a:xfrm rot="16200000">
            <a:off x="10011163" y="1389003"/>
            <a:ext cx="750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Vmon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BB08897-A180-4322-A01B-9BDC8966CFD6}"/>
              </a:ext>
            </a:extLst>
          </p:cNvPr>
          <p:cNvSpPr txBox="1"/>
          <p:nvPr/>
        </p:nvSpPr>
        <p:spPr>
          <a:xfrm>
            <a:off x="8979320" y="5208968"/>
            <a:ext cx="6927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Plug*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BBAFC61-2DFD-43CD-9EAE-355C452A61DE}"/>
              </a:ext>
            </a:extLst>
          </p:cNvPr>
          <p:cNvSpPr txBox="1"/>
          <p:nvPr/>
        </p:nvSpPr>
        <p:spPr>
          <a:xfrm>
            <a:off x="8462117" y="2455940"/>
            <a:ext cx="2380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12 V DC Power supply 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E440BF1-46B2-42CA-9FE1-801A95EEE00E}"/>
              </a:ext>
            </a:extLst>
          </p:cNvPr>
          <p:cNvSpPr txBox="1"/>
          <p:nvPr/>
        </p:nvSpPr>
        <p:spPr>
          <a:xfrm>
            <a:off x="7625111" y="542608"/>
            <a:ext cx="4038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0-10 kV DC (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High-voltage p</a:t>
            </a:r>
            <a:r>
              <a:rPr lang="en-GB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ower supply)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DE5B4B5-0A2A-4700-B3FE-D781B2E9C20A}"/>
              </a:ext>
            </a:extLst>
          </p:cNvPr>
          <p:cNvSpPr txBox="1"/>
          <p:nvPr/>
        </p:nvSpPr>
        <p:spPr>
          <a:xfrm>
            <a:off x="391540" y="5684096"/>
            <a:ext cx="3861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4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GB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U.S. plug, wiring will vary with country.</a:t>
            </a:r>
            <a:endParaRPr lang="sv-SE" sz="1400" i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61D8BC92-333A-427F-91CE-946D61042675}"/>
              </a:ext>
            </a:extLst>
          </p:cNvPr>
          <p:cNvSpPr/>
          <p:nvPr/>
        </p:nvSpPr>
        <p:spPr>
          <a:xfrm rot="19621201">
            <a:off x="10129318" y="1914276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17867F8-9A98-43AA-9F4A-59845FDD9AB6}"/>
              </a:ext>
            </a:extLst>
          </p:cNvPr>
          <p:cNvSpPr/>
          <p:nvPr/>
        </p:nvSpPr>
        <p:spPr>
          <a:xfrm rot="5400000">
            <a:off x="8734066" y="206602"/>
            <a:ext cx="1534779" cy="279798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4DC18594-A112-4D26-82CD-092AB56051D8}"/>
              </a:ext>
            </a:extLst>
          </p:cNvPr>
          <p:cNvCxnSpPr>
            <a:cxnSpLocks/>
            <a:stCxn id="108" idx="2"/>
            <a:endCxn id="77" idx="3"/>
          </p:cNvCxnSpPr>
          <p:nvPr/>
        </p:nvCxnSpPr>
        <p:spPr>
          <a:xfrm rot="10800000" flipV="1">
            <a:off x="6798034" y="1307596"/>
            <a:ext cx="1396966" cy="2238396"/>
          </a:xfrm>
          <a:prstGeom prst="bentConnector3">
            <a:avLst>
              <a:gd name="adj1" fmla="val 71213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F7C2CE97-CBD7-47B0-ABA5-44104C8CED2F}"/>
              </a:ext>
            </a:extLst>
          </p:cNvPr>
          <p:cNvCxnSpPr>
            <a:cxnSpLocks/>
            <a:stCxn id="110" idx="2"/>
            <a:endCxn id="76" idx="3"/>
          </p:cNvCxnSpPr>
          <p:nvPr/>
        </p:nvCxnSpPr>
        <p:spPr>
          <a:xfrm rot="10800000" flipV="1">
            <a:off x="6789593" y="1682656"/>
            <a:ext cx="1406556" cy="168652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9093428A-0318-4A3E-AB36-01F594CCA213}"/>
              </a:ext>
            </a:extLst>
          </p:cNvPr>
          <p:cNvCxnSpPr>
            <a:cxnSpLocks/>
            <a:stCxn id="109" idx="2"/>
            <a:endCxn id="39" idx="1"/>
          </p:cNvCxnSpPr>
          <p:nvPr/>
        </p:nvCxnSpPr>
        <p:spPr>
          <a:xfrm rot="10800000" flipV="1">
            <a:off x="3453154" y="1493789"/>
            <a:ext cx="4742585" cy="3442593"/>
          </a:xfrm>
          <a:prstGeom prst="bentConnector4">
            <a:avLst>
              <a:gd name="adj1" fmla="val 18017"/>
              <a:gd name="adj2" fmla="val 121857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C7610A62-CB4F-4487-8C6B-75AA2F3892ED}"/>
              </a:ext>
            </a:extLst>
          </p:cNvPr>
          <p:cNvCxnSpPr>
            <a:cxnSpLocks/>
            <a:stCxn id="114" idx="2"/>
            <a:endCxn id="98" idx="2"/>
          </p:cNvCxnSpPr>
          <p:nvPr/>
        </p:nvCxnSpPr>
        <p:spPr>
          <a:xfrm rot="10800000" flipH="1" flipV="1">
            <a:off x="8195966" y="2227478"/>
            <a:ext cx="539336" cy="1449784"/>
          </a:xfrm>
          <a:prstGeom prst="bentConnector3">
            <a:avLst>
              <a:gd name="adj1" fmla="val -51804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56138160-AA0C-4CE9-B44F-39B6FAF921C1}"/>
              </a:ext>
            </a:extLst>
          </p:cNvPr>
          <p:cNvCxnSpPr>
            <a:cxnSpLocks/>
            <a:stCxn id="112" idx="2"/>
            <a:endCxn id="99" idx="2"/>
          </p:cNvCxnSpPr>
          <p:nvPr/>
        </p:nvCxnSpPr>
        <p:spPr>
          <a:xfrm rot="10800000" flipH="1" flipV="1">
            <a:off x="8194032" y="2054752"/>
            <a:ext cx="541270" cy="1754838"/>
          </a:xfrm>
          <a:prstGeom prst="bentConnector3">
            <a:avLst>
              <a:gd name="adj1" fmla="val -7508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EC8551FC-DC69-4369-A108-FA48590F4AA5}"/>
              </a:ext>
            </a:extLst>
          </p:cNvPr>
          <p:cNvCxnSpPr>
            <a:cxnSpLocks/>
            <a:stCxn id="111" idx="2"/>
            <a:endCxn id="41" idx="1"/>
          </p:cNvCxnSpPr>
          <p:nvPr/>
        </p:nvCxnSpPr>
        <p:spPr>
          <a:xfrm rot="10800000" flipV="1">
            <a:off x="4455980" y="1864513"/>
            <a:ext cx="3743344" cy="3072767"/>
          </a:xfrm>
          <a:prstGeom prst="bentConnector4">
            <a:avLst>
              <a:gd name="adj1" fmla="val 14730"/>
              <a:gd name="adj2" fmla="val 12808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3B54E734-50DD-418B-9DE1-3172A765BF1C}"/>
              </a:ext>
            </a:extLst>
          </p:cNvPr>
          <p:cNvSpPr/>
          <p:nvPr/>
        </p:nvSpPr>
        <p:spPr>
          <a:xfrm>
            <a:off x="8936005" y="462295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F3DEFCE-462C-4DFD-AA94-985D5540DF7B}"/>
              </a:ext>
            </a:extLst>
          </p:cNvPr>
          <p:cNvSpPr/>
          <p:nvPr/>
        </p:nvSpPr>
        <p:spPr>
          <a:xfrm>
            <a:off x="9109578" y="462930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6" name="Connector: Elbow 255">
            <a:extLst>
              <a:ext uri="{FF2B5EF4-FFF2-40B4-BE49-F238E27FC236}">
                <a16:creationId xmlns:a16="http://schemas.microsoft.com/office/drawing/2014/main" id="{14992FC4-2743-4097-9946-F3C352A7C603}"/>
              </a:ext>
            </a:extLst>
          </p:cNvPr>
          <p:cNvCxnSpPr>
            <a:cxnSpLocks/>
          </p:cNvCxnSpPr>
          <p:nvPr/>
        </p:nvCxnSpPr>
        <p:spPr>
          <a:xfrm rot="10800000">
            <a:off x="8410145" y="4336516"/>
            <a:ext cx="770836" cy="329143"/>
          </a:xfrm>
          <a:prstGeom prst="bentConnector3">
            <a:avLst>
              <a:gd name="adj1" fmla="val -44460"/>
            </a:avLst>
          </a:prstGeom>
          <a:ln w="28575">
            <a:solidFill>
              <a:srgbClr val="B0D1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24F9B0F-842C-4155-9E04-1BEF3891B68D}"/>
              </a:ext>
            </a:extLst>
          </p:cNvPr>
          <p:cNvCxnSpPr>
            <a:cxnSpLocks/>
            <a:stCxn id="119" idx="4"/>
            <a:endCxn id="95" idx="1"/>
          </p:cNvCxnSpPr>
          <p:nvPr/>
        </p:nvCxnSpPr>
        <p:spPr>
          <a:xfrm rot="5400000" flipH="1">
            <a:off x="8305909" y="3699508"/>
            <a:ext cx="1287094" cy="398984"/>
          </a:xfrm>
          <a:prstGeom prst="bentConnector5">
            <a:avLst>
              <a:gd name="adj1" fmla="val 21708"/>
              <a:gd name="adj2" fmla="val 217835"/>
              <a:gd name="adj3" fmla="val 9671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B1BF60E-4E48-41F9-871A-30D42C9B06DF}"/>
              </a:ext>
            </a:extLst>
          </p:cNvPr>
          <p:cNvCxnSpPr>
            <a:cxnSpLocks/>
            <a:stCxn id="130" idx="1"/>
            <a:endCxn id="97" idx="2"/>
          </p:cNvCxnSpPr>
          <p:nvPr/>
        </p:nvCxnSpPr>
        <p:spPr>
          <a:xfrm rot="5400000">
            <a:off x="8641333" y="2012664"/>
            <a:ext cx="1629129" cy="1445424"/>
          </a:xfrm>
          <a:prstGeom prst="bentConnector4">
            <a:avLst>
              <a:gd name="adj1" fmla="val 55390"/>
              <a:gd name="adj2" fmla="val 11581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89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105</Words>
  <Application>Microsoft Office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Sabin</dc:creator>
  <cp:lastModifiedBy>Sabin</cp:lastModifiedBy>
  <cp:revision>3</cp:revision>
  <dcterms:created xsi:type="dcterms:W3CDTF">2021-08-18T19:39:30Z</dcterms:created>
  <dcterms:modified xsi:type="dcterms:W3CDTF">2021-08-18T20:10:19Z</dcterms:modified>
</cp:coreProperties>
</file>