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72748-A70A-6546-A0B0-C887ACFA8AEE}" v="9" dt="2019-10-04T13:53:5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-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van de Griendt" userId="465a4416-24fd-4a10-9bff-7a1e35a42320" providerId="ADAL" clId="{C6B72748-A70A-6546-A0B0-C887ACFA8AEE}"/>
    <pc:docChg chg="undo custSel modSld">
      <pc:chgData name="Willem van de Griendt" userId="465a4416-24fd-4a10-9bff-7a1e35a42320" providerId="ADAL" clId="{C6B72748-A70A-6546-A0B0-C887ACFA8AEE}" dt="2019-10-04T13:54:42.542" v="68" actId="20577"/>
      <pc:docMkLst>
        <pc:docMk/>
      </pc:docMkLst>
      <pc:sldChg chg="modSp">
        <pc:chgData name="Willem van de Griendt" userId="465a4416-24fd-4a10-9bff-7a1e35a42320" providerId="ADAL" clId="{C6B72748-A70A-6546-A0B0-C887ACFA8AEE}" dt="2019-10-04T13:53:52.707" v="38" actId="20577"/>
        <pc:sldMkLst>
          <pc:docMk/>
          <pc:sldMk cId="0" sldId="257"/>
        </pc:sldMkLst>
        <pc:spChg chg="mod">
          <ac:chgData name="Willem van de Griendt" userId="465a4416-24fd-4a10-9bff-7a1e35a42320" providerId="ADAL" clId="{C6B72748-A70A-6546-A0B0-C887ACFA8AEE}" dt="2019-10-04T13:53:52.707" v="38" actId="20577"/>
          <ac:spMkLst>
            <pc:docMk/>
            <pc:sldMk cId="0" sldId="257"/>
            <ac:spMk id="2" creationId="{10BB7D04-D961-0947-ACDB-CD0FDFD2384F}"/>
          </ac:spMkLst>
        </pc:spChg>
      </pc:sldChg>
      <pc:sldChg chg="modSp">
        <pc:chgData name="Willem van de Griendt" userId="465a4416-24fd-4a10-9bff-7a1e35a42320" providerId="ADAL" clId="{C6B72748-A70A-6546-A0B0-C887ACFA8AEE}" dt="2019-10-04T13:54:42.542" v="68" actId="20577"/>
        <pc:sldMkLst>
          <pc:docMk/>
          <pc:sldMk cId="3765203233" sldId="262"/>
        </pc:sldMkLst>
        <pc:spChg chg="mod">
          <ac:chgData name="Willem van de Griendt" userId="465a4416-24fd-4a10-9bff-7a1e35a42320" providerId="ADAL" clId="{C6B72748-A70A-6546-A0B0-C887ACFA8AEE}" dt="2019-10-04T13:54:42.542" v="68" actId="20577"/>
          <ac:spMkLst>
            <pc:docMk/>
            <pc:sldMk cId="3765203233" sldId="262"/>
            <ac:spMk id="2" creationId="{10BB7D04-D961-0947-ACDB-CD0FDFD2384F}"/>
          </ac:spMkLst>
        </pc:spChg>
      </pc:sldChg>
      <pc:sldChg chg="modSp">
        <pc:chgData name="Willem van de Griendt" userId="465a4416-24fd-4a10-9bff-7a1e35a42320" providerId="ADAL" clId="{C6B72748-A70A-6546-A0B0-C887ACFA8AEE}" dt="2019-10-04T13:54:02.697" v="41" actId="20577"/>
        <pc:sldMkLst>
          <pc:docMk/>
          <pc:sldMk cId="3101363890" sldId="263"/>
        </pc:sldMkLst>
        <pc:spChg chg="mod">
          <ac:chgData name="Willem van de Griendt" userId="465a4416-24fd-4a10-9bff-7a1e35a42320" providerId="ADAL" clId="{C6B72748-A70A-6546-A0B0-C887ACFA8AEE}" dt="2019-10-04T13:54:02.697" v="41" actId="20577"/>
          <ac:spMkLst>
            <pc:docMk/>
            <pc:sldMk cId="3101363890" sldId="263"/>
            <ac:spMk id="2" creationId="{10BB7D04-D961-0947-ACDB-CD0FDFD2384F}"/>
          </ac:spMkLst>
        </pc:spChg>
      </pc:sldChg>
      <pc:sldChg chg="modSp">
        <pc:chgData name="Willem van de Griendt" userId="465a4416-24fd-4a10-9bff-7a1e35a42320" providerId="ADAL" clId="{C6B72748-A70A-6546-A0B0-C887ACFA8AEE}" dt="2019-10-04T08:37:56.322" v="0" actId="1076"/>
        <pc:sldMkLst>
          <pc:docMk/>
          <pc:sldMk cId="1202624635" sldId="264"/>
        </pc:sldMkLst>
        <pc:spChg chg="mod">
          <ac:chgData name="Willem van de Griendt" userId="465a4416-24fd-4a10-9bff-7a1e35a42320" providerId="ADAL" clId="{C6B72748-A70A-6546-A0B0-C887ACFA8AEE}" dt="2019-10-04T08:37:56.322" v="0" actId="1076"/>
          <ac:spMkLst>
            <pc:docMk/>
            <pc:sldMk cId="1202624635" sldId="264"/>
            <ac:spMk id="11" creationId="{2E48D252-0B5A-164E-AE15-FA9B32A6D2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7B66C-C3A6-9747-9F51-4DCED8AF067A}" type="datetimeFigureOut">
              <a:rPr lang="nl-NL" smtClean="0"/>
              <a:t>04-10-19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5B9D-9D91-7448-8AC2-FBD9BD2E8CF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8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DFCB-6C3E-9B44-9222-78A58C8667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290892-23DC-B644-A64E-EE238AC9D3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5392F8-75D3-7042-8201-4993873C23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A00972-6E96-6C47-8DE2-4D7755D7BB58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B96258-51D2-9D44-92F6-0EAAE7AAD8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868044-03B6-2245-935D-354F262114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22D9E9-1A1E-FD41-9904-C6678CDB563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2495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6E6C-9954-5E44-8FA1-CE93E5BF5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0F8890-FB61-5245-B285-6792C9C8E72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EE84F1-9AFE-8244-95B5-A6A80A3BF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0AEEF3-1D75-8C49-937E-0FF691460F2D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9BEE6D-96BD-8146-A539-498C2482A7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200670-D78F-0F4B-BAFB-BEC0DB5707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87432D-AE13-0644-A21C-911D99A8E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A0B134-5BBF-6F4B-A516-C2850F8FB7C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8A0B0C5-DD2B-8248-818B-365816DC829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F1FC1E-6E2F-8145-8929-B0F9814D0E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AEC408-3411-BF45-BD4C-131F56277CE4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F8D91B-1F9C-5647-9E73-E65EBC07B7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20E96-4769-4C49-8CD5-CDEB3FAEDC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9E8046-0EA2-E048-8488-3066C1F2839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9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92FA-B21C-5448-93F3-780F2D174F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0F66BE-0807-484A-B5E8-3AE517E1C7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EE576-868F-4D45-88F3-E0243E0350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D1A05C-9034-B640-82A5-774D67D005CC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A3AD4-46EC-B04B-BB61-C7CBFAA6DC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B85AFB-4BC0-A241-AF5E-5AF2F02D9E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D26652-223E-1342-83B8-892C21FD6AA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887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1E143-39E7-4442-AF63-2004D74830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D3D84D-43D7-AE48-A5C6-49134DE15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A4A178-789E-C24B-B5D4-F158B9C8D8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38B78-197B-CE44-A874-3F44863E0E4C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68488D-964F-C24A-B49D-9608210780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A33435-4FBD-BF4B-84F3-DA62D486A3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C95B0E-463C-0F4A-BAE8-805EF3010E9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090F-C591-1542-B4E6-285EC4251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41910A-4B7A-944D-82E8-141FDD6FD1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95E3CD-D7E2-F341-B907-03076D9B1B7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945226-3913-214F-8A28-AA7E80AFBD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FAD14F-566D-E24B-84FB-AC5D22434859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DE8FC9-4D0E-514E-9B3D-EB2CF32647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11C44D-4FAA-DD44-9DB5-A9B105470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E670A8-303F-DE40-B188-CBF919E4005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6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40244-D455-CB47-AD3C-E1CC51BEF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24E07D-6319-8848-B981-A360FDF68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40071E-DAC7-1F42-BF6D-4646F2A218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8F762E-685F-1D45-A6FA-A363D32730D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514016-B93D-B443-A7B1-89DEA19FE5E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57A3E5-DA20-7745-B0A3-51BBA20029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D41E13-F870-D54F-96A2-5612022C31D1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BBE0766-65BF-5641-B1A1-5BCFAD89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D64BE4-FB9A-0643-94C8-404ACC5A56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683B1-8E51-BA40-8D05-3B5F63C2BC5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DFE34-F2B0-1547-8FE1-0D270E541E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903D10-A058-C747-8F27-8ED319C4DC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C86D3B-6F6F-6048-87CA-DA62DAA770EB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A19D9D8-B160-2043-9ED3-EEB177A0C5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5E620A-28AF-6241-BA1B-69CEEFF32C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3DEEEE-E92C-A14F-B182-79AF45DE91A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3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CF04FB-848B-074C-B029-0938C2D6D2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463EB-662B-6E4D-BD6D-EF90EEABD84E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8BB965-1469-6342-A279-CF0EE15DA6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8E3C82-E279-6C42-85C9-11584122A5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57035E-7F1B-8647-BA09-A2D7A46667C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1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6363C-84A6-D24D-B965-CE8668AC9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AF95BA-D005-E947-B9B2-BF42AE7C55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AA1570-8A2B-D942-8001-06DF439923A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E018A6-3D7E-164A-8C60-7B137F5EEA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8F948-D9A9-5742-8B95-B64AE6AECBEB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2AB8D5-FCA2-4140-A079-0EE33A73C3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39F345-F6F4-0A4D-A73B-5C0E171113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A6968E-5A84-AF4F-B2FB-E6E9B309CE70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5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7C9B9-A426-454D-B8E4-44E8B84CD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E772A1C-5D57-5D4B-B3AD-34D88F090EA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AEBB68-3E74-F840-B92D-EF1A9C6889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0EA1AE-DC6D-8A45-B676-06189C3EC4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490B1B-2437-6D4F-946B-A0CB890E60FD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ED3DE3-6147-3447-88CF-30F676BA19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B68908-6ABA-4541-AFBB-836FD89041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2AF27-90FF-BC4D-97F6-08FC8A52DE7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3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1637EE-0B65-4A4D-8EBA-E26B5AAA0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7AA4D9-64CD-FF4E-8D7A-C98A0279A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E0864-3B28-1C45-AC4F-6E4FEE267A2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6D7051-D817-5A42-918B-5CE4346FC0FF}" type="datetime1">
              <a:rPr lang="nl-NL"/>
              <a:pPr lvl="0"/>
              <a:t>04-10-19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13EB7F-F5C4-7D4D-8F9A-E48436C9148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C6BADD-AD5B-924E-B28F-1656277A6C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CA0784E-C588-2A49-A1B9-B908CBEACB5C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nl-NL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3">
            <a:extLst>
              <a:ext uri="{FF2B5EF4-FFF2-40B4-BE49-F238E27FC236}">
                <a16:creationId xmlns:a16="http://schemas.microsoft.com/office/drawing/2014/main" id="{CDEF8200-D31B-CC49-8656-18FBF9AC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7" y="528355"/>
            <a:ext cx="8838971" cy="31113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CE97300-9C4F-7247-A96B-0CD86A03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6" y="4696922"/>
            <a:ext cx="2558716" cy="136464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2E1283-ACD7-A44B-98E7-7B773CAEF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23" y="4710084"/>
            <a:ext cx="3277877" cy="171613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DB8442-35D2-9F49-A36A-13F8C4F30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111" y="5114924"/>
            <a:ext cx="2994888" cy="52864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4B5F754-4650-B947-9A51-6C4DDD3D1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99" y="5084232"/>
            <a:ext cx="1869686" cy="48391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E48D252-0B5A-164E-AE15-FA9B32A6D201}"/>
              </a:ext>
            </a:extLst>
          </p:cNvPr>
          <p:cNvSpPr txBox="1"/>
          <p:nvPr/>
        </p:nvSpPr>
        <p:spPr>
          <a:xfrm>
            <a:off x="4974533" y="4177241"/>
            <a:ext cx="223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Gesponsord door:</a:t>
            </a:r>
          </a:p>
        </p:txBody>
      </p:sp>
    </p:spTree>
    <p:extLst>
      <p:ext uri="{BB962C8B-B14F-4D97-AF65-F5344CB8AC3E}">
        <p14:creationId xmlns:p14="http://schemas.microsoft.com/office/powerpoint/2010/main" val="120262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BE8A3D-4837-0F4C-A769-1666C33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719861"/>
            <a:ext cx="4822122" cy="1699797"/>
          </a:xfrm>
          <a:prstGeom prst="rect">
            <a:avLst/>
          </a:prstGeom>
          <a:noFill/>
        </p:spPr>
      </p:pic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10BB7D04-D961-0947-ACDB-CD0FDFD238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1114425"/>
            <a:ext cx="6096000" cy="4939241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nl-NL" sz="2400" b="1" dirty="0">
                <a:solidFill>
                  <a:schemeClr val="tx1"/>
                </a:solidFill>
              </a:rPr>
              <a:t>Programma 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09:30 - 10:00 	Ontvangst en registratie</a:t>
            </a: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10:00 - 10:30 	Opening</a:t>
            </a: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10:30 - 11:45	Ronde 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nl-NL" sz="2400" dirty="0">
                <a:solidFill>
                  <a:schemeClr val="tx1"/>
                </a:solidFill>
              </a:rPr>
              <a:t> 		Groep </a:t>
            </a:r>
            <a:r>
              <a:rPr lang="nl-NL" sz="2400" dirty="0">
                <a:solidFill>
                  <a:srgbClr val="00B0F0"/>
                </a:solidFill>
              </a:rPr>
              <a:t>Blauw</a:t>
            </a:r>
            <a:r>
              <a:rPr lang="nl-NL" sz="2400" dirty="0">
                <a:solidFill>
                  <a:schemeClr val="tx1"/>
                </a:solidFill>
              </a:rPr>
              <a:t>: </a:t>
            </a:r>
            <a:r>
              <a:rPr lang="nl-NL" sz="2400" dirty="0" err="1">
                <a:solidFill>
                  <a:schemeClr val="tx1"/>
                </a:solidFill>
              </a:rPr>
              <a:t>CodeCombat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		Groep </a:t>
            </a:r>
            <a:r>
              <a:rPr lang="nl-NL" sz="2400" dirty="0">
                <a:solidFill>
                  <a:srgbClr val="FF0000"/>
                </a:solidFill>
              </a:rPr>
              <a:t>Rood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mBot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		Groep </a:t>
            </a:r>
            <a:r>
              <a:rPr lang="nl-NL" sz="2400" dirty="0">
                <a:solidFill>
                  <a:srgbClr val="92D050"/>
                </a:solidFill>
              </a:rPr>
              <a:t>Groen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AppInventor</a:t>
            </a:r>
            <a:r>
              <a:rPr lang="nl-NL" sz="2400" dirty="0">
                <a:solidFill>
                  <a:schemeClr val="tx1"/>
                </a:solidFill>
              </a:rPr>
              <a:t> </a:t>
            </a:r>
          </a:p>
          <a:p>
            <a:pPr lvl="0"/>
            <a:endParaRPr lang="nl-NL" sz="15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BE8A3D-4837-0F4C-A769-1666C33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719861"/>
            <a:ext cx="4822122" cy="1699797"/>
          </a:xfrm>
          <a:prstGeom prst="rect">
            <a:avLst/>
          </a:prstGeom>
          <a:noFill/>
        </p:spPr>
      </p:pic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10BB7D04-D961-0947-ACDB-CD0FDFD238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1114425"/>
            <a:ext cx="6096000" cy="4939241"/>
          </a:xfrm>
        </p:spPr>
        <p:txBody>
          <a:bodyPr anchor="t">
            <a:normAutofit lnSpcReduction="10000"/>
          </a:bodyPr>
          <a:lstStyle/>
          <a:p>
            <a:pPr marL="0" lvl="0" indent="0">
              <a:buNone/>
            </a:pPr>
            <a:r>
              <a:rPr lang="nl-NL" sz="2400" b="1" dirty="0">
                <a:solidFill>
                  <a:schemeClr val="tx1"/>
                </a:solidFill>
              </a:rPr>
              <a:t>Programma 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11:45 - 12:30  	Lunch en aansluitend groepsfoto</a:t>
            </a: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		(in de ontvangstruimte) </a:t>
            </a:r>
            <a:br>
              <a:rPr lang="nl-NL" sz="2400" dirty="0">
                <a:solidFill>
                  <a:schemeClr val="tx1"/>
                </a:solidFill>
              </a:rPr>
            </a:b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12:30 - 13:45	Ronde 2</a:t>
            </a: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 		Groep </a:t>
            </a:r>
            <a:r>
              <a:rPr lang="nl-NL" sz="2400" dirty="0">
                <a:solidFill>
                  <a:srgbClr val="00B0F0"/>
                </a:solidFill>
              </a:rPr>
              <a:t>Blauw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mBot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		Groep</a:t>
            </a:r>
            <a:r>
              <a:rPr lang="nl-NL" sz="2400" dirty="0">
                <a:solidFill>
                  <a:srgbClr val="FF0000"/>
                </a:solidFill>
              </a:rPr>
              <a:t> Rood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AppInventor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		Groep </a:t>
            </a:r>
            <a:r>
              <a:rPr lang="nl-NL" sz="2400" dirty="0">
                <a:solidFill>
                  <a:srgbClr val="92D050"/>
                </a:solidFill>
              </a:rPr>
              <a:t>Groen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CodeCombat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13:45 - 14:00  	Korte pauze</a:t>
            </a: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 </a:t>
            </a:r>
          </a:p>
          <a:p>
            <a:pPr lvl="0"/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3765203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BE8A3D-4837-0F4C-A769-1666C33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719861"/>
            <a:ext cx="4822122" cy="1699797"/>
          </a:xfrm>
          <a:prstGeom prst="rect">
            <a:avLst/>
          </a:prstGeom>
          <a:noFill/>
        </p:spPr>
      </p:pic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10BB7D04-D961-0947-ACDB-CD0FDFD238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1114425"/>
            <a:ext cx="6096000" cy="4939241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nl-NL" sz="2400" b="1" dirty="0">
                <a:solidFill>
                  <a:schemeClr val="tx1"/>
                </a:solidFill>
              </a:rPr>
              <a:t>Programma 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14:00 - 15:15	Ronde 3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nl-NL" sz="2400" dirty="0">
                <a:solidFill>
                  <a:schemeClr val="tx1"/>
                </a:solidFill>
              </a:rPr>
              <a:t>		Groep </a:t>
            </a:r>
            <a:r>
              <a:rPr lang="nl-NL" sz="2400" dirty="0">
                <a:solidFill>
                  <a:srgbClr val="00B0F0"/>
                </a:solidFill>
              </a:rPr>
              <a:t>Blauw</a:t>
            </a:r>
            <a:r>
              <a:rPr lang="nl-NL" sz="2400" dirty="0">
                <a:solidFill>
                  <a:schemeClr val="tx1"/>
                </a:solidFill>
              </a:rPr>
              <a:t>: </a:t>
            </a:r>
            <a:r>
              <a:rPr lang="nl-NL" sz="2400" dirty="0" err="1">
                <a:solidFill>
                  <a:schemeClr val="tx1"/>
                </a:solidFill>
              </a:rPr>
              <a:t>AppInventor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nl-NL" sz="2400" dirty="0">
                <a:solidFill>
                  <a:schemeClr val="tx1"/>
                </a:solidFill>
              </a:rPr>
              <a:t>		Groep </a:t>
            </a:r>
            <a:r>
              <a:rPr lang="nl-NL" sz="2400" dirty="0">
                <a:solidFill>
                  <a:srgbClr val="FF0000"/>
                </a:solidFill>
              </a:rPr>
              <a:t>Rood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CodeCombat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nl-NL" sz="2400" dirty="0">
                <a:solidFill>
                  <a:schemeClr val="tx1"/>
                </a:solidFill>
              </a:rPr>
              <a:t>		Groep </a:t>
            </a:r>
            <a:r>
              <a:rPr lang="nl-NL" sz="2400" dirty="0">
                <a:solidFill>
                  <a:srgbClr val="92D050"/>
                </a:solidFill>
              </a:rPr>
              <a:t>Groen</a:t>
            </a:r>
            <a:r>
              <a:rPr lang="nl-NL" sz="2400" dirty="0">
                <a:solidFill>
                  <a:schemeClr val="tx1"/>
                </a:solidFill>
              </a:rPr>
              <a:t>: </a:t>
            </a:r>
            <a:r>
              <a:rPr lang="nl-NL" sz="2400" dirty="0" err="1">
                <a:solidFill>
                  <a:schemeClr val="tx1"/>
                </a:solidFill>
              </a:rPr>
              <a:t>mBot</a:t>
            </a: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15:15 - 16:00  	Afsluiting </a:t>
            </a:r>
          </a:p>
          <a:p>
            <a:pPr lvl="0"/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310136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3">
            <a:extLst>
              <a:ext uri="{FF2B5EF4-FFF2-40B4-BE49-F238E27FC236}">
                <a16:creationId xmlns:a16="http://schemas.microsoft.com/office/drawing/2014/main" id="{CDEF8200-D31B-CC49-8656-18FBF9AC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7" y="528355"/>
            <a:ext cx="8838971" cy="31113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CE97300-9C4F-7247-A96B-0CD86A03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6" y="4696922"/>
            <a:ext cx="2558716" cy="136464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2E1283-ACD7-A44B-98E7-7B773CAEF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223" y="4710084"/>
            <a:ext cx="3277877" cy="171613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DB8442-35D2-9F49-A36A-13F8C4F30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111" y="5114924"/>
            <a:ext cx="2994888" cy="52864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4B5F754-4650-B947-9A51-6C4DDD3D1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99" y="5084232"/>
            <a:ext cx="1869686" cy="48391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2E48D252-0B5A-164E-AE15-FA9B32A6D201}"/>
              </a:ext>
            </a:extLst>
          </p:cNvPr>
          <p:cNvSpPr txBox="1"/>
          <p:nvPr/>
        </p:nvSpPr>
        <p:spPr>
          <a:xfrm>
            <a:off x="4976310" y="4366180"/>
            <a:ext cx="223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Gesponsord door:</a:t>
            </a:r>
          </a:p>
        </p:txBody>
      </p:sp>
    </p:spTree>
    <p:extLst>
      <p:ext uri="{BB962C8B-B14F-4D97-AF65-F5344CB8AC3E}">
        <p14:creationId xmlns:p14="http://schemas.microsoft.com/office/powerpoint/2010/main" val="35784281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18</Words>
  <Application>Microsoft Macintosh PowerPoint</Application>
  <PresentationFormat>Breedbeeld</PresentationFormat>
  <Paragraphs>27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 van de Griendt</dc:creator>
  <cp:lastModifiedBy>Willem van de Griendt</cp:lastModifiedBy>
  <cp:revision>3</cp:revision>
  <dcterms:created xsi:type="dcterms:W3CDTF">2019-08-26T15:26:46Z</dcterms:created>
  <dcterms:modified xsi:type="dcterms:W3CDTF">2019-10-04T13:54:52Z</dcterms:modified>
</cp:coreProperties>
</file>