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1800" y="523450"/>
            <a:ext cx="1729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Angular 4 Training</a:t>
            </a:r>
            <a:endParaRPr 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20620" y="1261646"/>
            <a:ext cx="47762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smtClean="0"/>
              <a:t>Modularity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Responsive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Single Page  App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Data Binding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Templating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React JS ( mainly for frequent of change in the data)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Knockout ( data binding)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Node Js ( server side framework)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Express JS ( a client side framework for Node JS)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07431" y="3733800"/>
            <a:ext cx="830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Agenda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20620" y="4267200"/>
            <a:ext cx="291900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smtClean="0"/>
              <a:t>Typescript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Components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Directives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Pipes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Authentication/Authorization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Security </a:t>
            </a:r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697104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685800"/>
            <a:ext cx="45091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AOT( Ahead Of </a:t>
            </a:r>
            <a:r>
              <a:rPr lang="en-US" sz="1600" dirty="0"/>
              <a:t>T</a:t>
            </a:r>
            <a:r>
              <a:rPr lang="en-US" sz="1600" dirty="0" smtClean="0"/>
              <a:t>ime compilation)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Usually browser interprets JavaScript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Interprets  the contents  and render like browser</a:t>
            </a:r>
          </a:p>
          <a:p>
            <a:pPr marL="285750" indent="-285750">
              <a:buFontTx/>
              <a:buChar char="-"/>
            </a:pPr>
            <a:endParaRPr lang="en-US" sz="16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38200" y="1892028"/>
            <a:ext cx="6462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Transpiling</a:t>
            </a:r>
            <a:r>
              <a:rPr lang="en-US" sz="1600" dirty="0" smtClean="0"/>
              <a:t> – Convert typescript to JavaScript  like babel, typescript compiler</a:t>
            </a:r>
          </a:p>
        </p:txBody>
      </p:sp>
    </p:spTree>
    <p:extLst>
      <p:ext uri="{BB962C8B-B14F-4D97-AF65-F5344CB8AC3E}">
        <p14:creationId xmlns:p14="http://schemas.microsoft.com/office/powerpoint/2010/main" val="2394692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60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82</Words>
  <Application>Microsoft Office PowerPoint</Application>
  <PresentationFormat>On-screen Show (4:3)</PresentationFormat>
  <Paragraphs>21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Windows User</cp:lastModifiedBy>
  <cp:revision>15</cp:revision>
  <dcterms:created xsi:type="dcterms:W3CDTF">2006-08-16T00:00:00Z</dcterms:created>
  <dcterms:modified xsi:type="dcterms:W3CDTF">2018-06-25T04:59:01Z</dcterms:modified>
</cp:coreProperties>
</file>