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523450"/>
            <a:ext cx="172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Angular 4 Training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0620" y="1261646"/>
            <a:ext cx="4776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Modularity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Responsive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Single Page  App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Binding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Templating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React JS ( mainly for frequent of change in the data)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Knockout ( data binding)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Node Js ( server side framework)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Express JS ( a client side framework for Node JS)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431" y="3733800"/>
            <a:ext cx="83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620" y="4267200"/>
            <a:ext cx="29190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Typescript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Components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Directives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Pipes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Authentication/Authorization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Security 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9710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4509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AOT( Ahead Of </a:t>
            </a:r>
            <a:r>
              <a:rPr lang="en-US" sz="1600" dirty="0"/>
              <a:t>T</a:t>
            </a:r>
            <a:r>
              <a:rPr lang="en-US" sz="1600" dirty="0" smtClean="0"/>
              <a:t>ime compilation)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Usually browser interprets JavaScript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Interprets  the contents  and render like browser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892028"/>
            <a:ext cx="64908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Transpiling – Convert typescript to JavaScript  like babel, typescript </a:t>
            </a:r>
            <a:r>
              <a:rPr lang="en-US" sz="1600" dirty="0" smtClean="0"/>
              <a:t>compiler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Angular is structural framework for dynamic  web apps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Extend  html markups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Es6+ features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Type definition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 smtClean="0"/>
              <a:t>TypeScript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Classess</a:t>
            </a:r>
            <a:r>
              <a:rPr lang="en-US" sz="1600" dirty="0" smtClean="0"/>
              <a:t> &amp; Inheritance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Module system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Arrow functions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Template String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Constants and block </a:t>
            </a:r>
            <a:r>
              <a:rPr lang="en-US" sz="1600" dirty="0" err="1" smtClean="0"/>
              <a:t>scopers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Destructuring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Spread and  Rest operations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946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585006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npm</a:t>
            </a:r>
            <a:r>
              <a:rPr lang="en-US" sz="1600" dirty="0" smtClean="0"/>
              <a:t> install typescript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Tsc</a:t>
            </a:r>
            <a:r>
              <a:rPr lang="en-US" sz="1600" dirty="0" smtClean="0"/>
              <a:t>  </a:t>
            </a:r>
            <a:r>
              <a:rPr lang="en-US" sz="1600" dirty="0" err="1" smtClean="0"/>
              <a:t>app.ts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Node app.js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Npm</a:t>
            </a:r>
            <a:r>
              <a:rPr lang="en-US" sz="1600" dirty="0" smtClean="0"/>
              <a:t> install @angular/cli@1.7  ( this will install angular version of  5)</a:t>
            </a:r>
          </a:p>
          <a:p>
            <a:endParaRPr lang="en-US" sz="1600" dirty="0"/>
          </a:p>
          <a:p>
            <a:r>
              <a:rPr lang="en-US" sz="1600" b="1" dirty="0" err="1" smtClean="0"/>
              <a:t>Webpack</a:t>
            </a:r>
            <a:r>
              <a:rPr lang="en-US" sz="1600" dirty="0" smtClean="0"/>
              <a:t> to load the modules</a:t>
            </a:r>
          </a:p>
          <a:p>
            <a:r>
              <a:rPr lang="en-US" sz="1600" b="1" dirty="0" smtClean="0"/>
              <a:t>Observable</a:t>
            </a:r>
            <a:r>
              <a:rPr lang="en-US" sz="1600" dirty="0" smtClean="0"/>
              <a:t> – for callback – using </a:t>
            </a:r>
            <a:r>
              <a:rPr lang="en-US" sz="1600" b="1" dirty="0" err="1" smtClean="0"/>
              <a:t>rxjs</a:t>
            </a:r>
            <a:endParaRPr lang="en-US" sz="1600" b="1" dirty="0" smtClean="0"/>
          </a:p>
          <a:p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524000" y="3486567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index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4000" y="4191000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524000" y="4876800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module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24000" y="5638800"/>
            <a:ext cx="1295400" cy="39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component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>
            <a:off x="21717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171700" y="4590633"/>
            <a:ext cx="0" cy="28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171700" y="5276433"/>
            <a:ext cx="0" cy="362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4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153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26</cp:revision>
  <dcterms:created xsi:type="dcterms:W3CDTF">2006-08-16T00:00:00Z</dcterms:created>
  <dcterms:modified xsi:type="dcterms:W3CDTF">2018-06-25T07:24:00Z</dcterms:modified>
</cp:coreProperties>
</file>