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configure-apache-content-caching-on-centos-7" TargetMode="External"/><Relationship Id="rId2" Type="http://schemas.openxmlformats.org/officeDocument/2006/relationships/hyperlink" Target="http://yslow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ttpd.apache.org/docs/2.2/mod/mod_disk_cach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components/jmc-5-4/jfr-runtime-guide/run.htm#JFRUH177" TargetMode="External"/><Relationship Id="rId2" Type="http://schemas.openxmlformats.org/officeDocument/2006/relationships/hyperlink" Target="https://docs.oracle.com/javase/8/docs/technotes/guides/troubleshoot/tooldescr004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586632"/>
            <a:ext cx="25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Performance Tuning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600200"/>
            <a:ext cx="685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Identify garbage </a:t>
            </a:r>
          </a:p>
          <a:p>
            <a:r>
              <a:rPr lang="en-US" dirty="0" smtClean="0"/>
              <a:t>- Clean garbage</a:t>
            </a:r>
          </a:p>
          <a:p>
            <a:r>
              <a:rPr lang="en-US" dirty="0" smtClean="0"/>
              <a:t>(which type of garbage algorithm should be used differs  per app)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Concurrent GC is better for 24/7 app</a:t>
            </a:r>
          </a:p>
          <a:p>
            <a:r>
              <a:rPr lang="en-US" dirty="0" smtClean="0"/>
              <a:t>-Thread Pool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Instead of serialization – repeatable read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Yahoo’s tool to use - </a:t>
            </a:r>
            <a:r>
              <a:rPr lang="en-US" dirty="0" smtClean="0">
                <a:hlinkClick r:id="rId2"/>
              </a:rPr>
              <a:t>http://yslow.org/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Cache few things during high traffic scenario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Web Server</a:t>
            </a:r>
            <a:r>
              <a:rPr lang="en-US" dirty="0"/>
              <a:t> </a:t>
            </a:r>
            <a:r>
              <a:rPr lang="en-US" dirty="0" smtClean="0"/>
              <a:t>( Apache)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Enable </a:t>
            </a:r>
            <a:r>
              <a:rPr lang="en-US" dirty="0" err="1" smtClean="0"/>
              <a:t>gzip</a:t>
            </a:r>
            <a:r>
              <a:rPr lang="en-US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Allows 256 simultaneous requests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Add browser cache directives (</a:t>
            </a:r>
            <a:r>
              <a:rPr lang="en-US" dirty="0" smtClean="0">
                <a:hlinkClick r:id="rId3"/>
              </a:rPr>
              <a:t>https://www.digitalocean.com/community/tutorials/how-to-configure-apache-content-caching-on-centos-7</a:t>
            </a:r>
            <a:r>
              <a:rPr lang="en-US" dirty="0" smtClean="0"/>
              <a:t> )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hlinkClick r:id="rId4"/>
              </a:rPr>
              <a:t>https://httpd.apache.org/docs/2.2/mod/mod_disk_cache.html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087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455" y="43888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Tools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Jcmd</a:t>
            </a:r>
            <a:r>
              <a:rPr lang="en-US" dirty="0" smtClean="0"/>
              <a:t> (C:\Program Files\Java\jdk1.8.0_161\bin&gt;</a:t>
            </a:r>
            <a:r>
              <a:rPr lang="en-US" dirty="0" err="1" smtClean="0"/>
              <a:t>jcmd</a:t>
            </a:r>
            <a:r>
              <a:rPr lang="en-US" dirty="0" smtClean="0"/>
              <a:t> 8752 help)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09700"/>
            <a:ext cx="49149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2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766763"/>
            <a:ext cx="68675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17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85800"/>
            <a:ext cx="599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jinfo</a:t>
            </a:r>
          </a:p>
          <a:p>
            <a:r>
              <a:rPr lang="en-US" dirty="0" smtClean="0"/>
              <a:t>- Used to change the flags for running process for certain flags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59626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5157"/>
            <a:ext cx="67532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44150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94325" y="6229989"/>
            <a:ext cx="818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thread dumps at regular intervals to identify how long particular thread is waiting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8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609600"/>
            <a:ext cx="5901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Heap_dump</a:t>
            </a:r>
            <a:endParaRPr lang="en-US" dirty="0" smtClean="0"/>
          </a:p>
          <a:p>
            <a:r>
              <a:rPr lang="en-US" dirty="0" smtClean="0"/>
              <a:t>- Objects created during the process can be exported to a file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1371600"/>
            <a:ext cx="81057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2438400"/>
            <a:ext cx="518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Jmap</a:t>
            </a:r>
            <a:r>
              <a:rPr lang="en-US" dirty="0" smtClean="0"/>
              <a:t> will provide histogram of all the created objects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10" y="3124200"/>
            <a:ext cx="48101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46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8001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Spring </a:t>
            </a:r>
            <a:r>
              <a:rPr lang="en-US" b="1" dirty="0" err="1" smtClean="0"/>
              <a:t>petclininc</a:t>
            </a:r>
            <a:r>
              <a:rPr lang="en-US" b="1" dirty="0" smtClean="0"/>
              <a:t> tool</a:t>
            </a:r>
          </a:p>
          <a:p>
            <a:endParaRPr lang="en-US" dirty="0"/>
          </a:p>
          <a:p>
            <a:r>
              <a:rPr lang="en-US" dirty="0" smtClean="0"/>
              <a:t>1. For any out of memory error</a:t>
            </a:r>
          </a:p>
          <a:p>
            <a:endParaRPr lang="en-US" dirty="0"/>
          </a:p>
          <a:p>
            <a:r>
              <a:rPr lang="en-US" dirty="0" smtClean="0"/>
              <a:t>-XX:+</a:t>
            </a:r>
            <a:r>
              <a:rPr lang="en-US" dirty="0" err="1" smtClean="0"/>
              <a:t>HeapDumpOnOutOfMemoryError</a:t>
            </a:r>
            <a:r>
              <a:rPr lang="en-US" dirty="0" smtClean="0"/>
              <a:t> –</a:t>
            </a:r>
            <a:r>
              <a:rPr lang="en-US" dirty="0" err="1" smtClean="0"/>
              <a:t>XX:HeapDumpPath</a:t>
            </a:r>
            <a:r>
              <a:rPr lang="en-US" dirty="0" smtClean="0"/>
              <a:t>=./ </a:t>
            </a:r>
            <a:r>
              <a:rPr lang="en-US" dirty="0" err="1" smtClean="0"/>
              <a:t>petclinicdump.hprof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-jar  D:\JavaPerformanceTuningRepo\spring-petclinic-2.0.0.jar</a:t>
            </a:r>
          </a:p>
          <a:p>
            <a:endParaRPr lang="en-US" dirty="0"/>
          </a:p>
          <a:p>
            <a:r>
              <a:rPr lang="en-US" dirty="0" smtClean="0"/>
              <a:t>2.Flight recorder (</a:t>
            </a:r>
            <a:r>
              <a:rPr lang="en-US" dirty="0" smtClean="0">
                <a:hlinkClick r:id="rId2"/>
              </a:rPr>
              <a:t>https://docs.oracle.com/javase/8/docs/technotes/guides/troubleshoot/tooldescr004.html</a:t>
            </a:r>
            <a:r>
              <a:rPr lang="en-US" dirty="0" smtClean="0"/>
              <a:t> )</a:t>
            </a:r>
          </a:p>
          <a:p>
            <a:endParaRPr lang="en-US" dirty="0"/>
          </a:p>
          <a:p>
            <a:r>
              <a:rPr lang="en-US" dirty="0" smtClean="0"/>
              <a:t>"C:\Program Files\Java\jdk1.8.0_161\bin\java" -XX:+</a:t>
            </a:r>
            <a:r>
              <a:rPr lang="en-US" dirty="0" err="1" smtClean="0"/>
              <a:t>HeapDumpOnOutOfMemoryError</a:t>
            </a:r>
            <a:r>
              <a:rPr lang="en-US" dirty="0" smtClean="0"/>
              <a:t> –</a:t>
            </a:r>
            <a:r>
              <a:rPr lang="en-US" dirty="0" err="1" smtClean="0"/>
              <a:t>XX:HeapDumpPath</a:t>
            </a:r>
            <a:r>
              <a:rPr lang="en-US" dirty="0" smtClean="0"/>
              <a:t>=./</a:t>
            </a:r>
            <a:r>
              <a:rPr lang="en-US" dirty="0" err="1" smtClean="0"/>
              <a:t>petclinicdump.hprof</a:t>
            </a:r>
            <a:r>
              <a:rPr lang="en-US" dirty="0" smtClean="0"/>
              <a:t> -XX:+</a:t>
            </a:r>
            <a:r>
              <a:rPr lang="en-US" dirty="0" err="1" smtClean="0"/>
              <a:t>UnlockCommercialFeatures</a:t>
            </a:r>
            <a:r>
              <a:rPr lang="en-US" dirty="0" smtClean="0"/>
              <a:t> -XX:+</a:t>
            </a:r>
            <a:r>
              <a:rPr lang="en-US" dirty="0" err="1" smtClean="0"/>
              <a:t>FlightRecorder</a:t>
            </a:r>
            <a:r>
              <a:rPr lang="en-US" dirty="0" smtClean="0"/>
              <a:t> -</a:t>
            </a:r>
            <a:r>
              <a:rPr lang="en-US" dirty="0" err="1" smtClean="0"/>
              <a:t>XX:FlightRecorderOptions</a:t>
            </a:r>
            <a:r>
              <a:rPr lang="en-US" dirty="0" smtClean="0"/>
              <a:t>=</a:t>
            </a:r>
            <a:r>
              <a:rPr lang="en-US" dirty="0" err="1" smtClean="0"/>
              <a:t>defaultrecording</a:t>
            </a:r>
            <a:r>
              <a:rPr lang="en-US" dirty="0" smtClean="0"/>
              <a:t>=</a:t>
            </a:r>
            <a:r>
              <a:rPr lang="en-US" dirty="0" err="1" smtClean="0"/>
              <a:t>true,disk</a:t>
            </a:r>
            <a:r>
              <a:rPr lang="en-US" dirty="0" smtClean="0"/>
              <a:t>=</a:t>
            </a:r>
            <a:r>
              <a:rPr lang="en-US" dirty="0" err="1" smtClean="0"/>
              <a:t>true,repository</a:t>
            </a:r>
            <a:r>
              <a:rPr lang="en-US" dirty="0" smtClean="0"/>
              <a:t>=./,</a:t>
            </a:r>
            <a:r>
              <a:rPr lang="en-US" dirty="0" err="1" smtClean="0"/>
              <a:t>maxage</a:t>
            </a:r>
            <a:r>
              <a:rPr lang="en-US" dirty="0" smtClean="0"/>
              <a:t>=15m,settings=profile -jar D:\JavaPerformanceTuningRepo\spring-petclinic-2.0.0.jar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https://docs.oracle.com/javacomponents/jmc-5-4/jfr-runtime-guide/run.htm#JFRUH177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jcmd</a:t>
            </a:r>
            <a:r>
              <a:rPr lang="en-US" dirty="0" smtClean="0"/>
              <a:t> 8852 </a:t>
            </a:r>
            <a:r>
              <a:rPr lang="en-US" dirty="0" err="1" smtClean="0"/>
              <a:t>JFR.dump</a:t>
            </a:r>
            <a:r>
              <a:rPr lang="en-US" dirty="0" smtClean="0"/>
              <a:t> filename=D:\JavaPerformanceTuningRepo\petjcmd.jfr recording=0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4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30764" y="316468"/>
            <a:ext cx="166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Mbean</a:t>
            </a:r>
            <a:r>
              <a:rPr lang="en-US" b="1" dirty="0" smtClean="0"/>
              <a:t>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644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91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5200" y="381000"/>
            <a:ext cx="171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Flight Recording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879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217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49</cp:revision>
  <dcterms:created xsi:type="dcterms:W3CDTF">2018-05-28T03:56:09Z</dcterms:created>
  <dcterms:modified xsi:type="dcterms:W3CDTF">2018-05-28T12:03:14Z</dcterms:modified>
</cp:coreProperties>
</file>