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at/1.7/update-site/" TargetMode="External"/><Relationship Id="rId2" Type="http://schemas.openxmlformats.org/officeDocument/2006/relationships/hyperlink" Target="https://www.eclipse.org/m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491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Memory Analyzer tool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://www.eclipse.org/mat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http://download.eclipse.org/mat/1.7/update-site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8147"/>
            <a:ext cx="5834063" cy="47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1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2988"/>
            <a:ext cx="6629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09600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Memory Leak </a:t>
            </a:r>
            <a:r>
              <a:rPr lang="en-US" b="1" dirty="0" err="1" smtClean="0"/>
              <a:t>Jstat</a:t>
            </a:r>
            <a:r>
              <a:rPr lang="en-US" b="1" dirty="0" smtClean="0"/>
              <a:t> 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59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Tools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456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84</cp:revision>
  <dcterms:created xsi:type="dcterms:W3CDTF">2018-05-28T03:56:09Z</dcterms:created>
  <dcterms:modified xsi:type="dcterms:W3CDTF">2018-05-29T09:39:55Z</dcterms:modified>
</cp:coreProperties>
</file>