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1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8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6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8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8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6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3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9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4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8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2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95600" y="586632"/>
            <a:ext cx="2514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 Performance Tuning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1600200"/>
            <a:ext cx="685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Identify garbage </a:t>
            </a:r>
          </a:p>
          <a:p>
            <a:r>
              <a:rPr lang="en-US" dirty="0" smtClean="0"/>
              <a:t>Clean garbage</a:t>
            </a:r>
          </a:p>
          <a:p>
            <a:r>
              <a:rPr lang="en-US" dirty="0" smtClean="0"/>
              <a:t>(which type of garbage algorithm should be used differs  per app)</a:t>
            </a:r>
          </a:p>
          <a:p>
            <a:endParaRPr lang="en-US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. Concurrent GC is better for 24/7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74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29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10</cp:revision>
  <dcterms:created xsi:type="dcterms:W3CDTF">2018-05-28T03:56:09Z</dcterms:created>
  <dcterms:modified xsi:type="dcterms:W3CDTF">2018-05-28T05:08:53Z</dcterms:modified>
</cp:coreProperties>
</file>