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69" d="100"/>
          <a:sy n="69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at/1.7/update-site/" TargetMode="External"/><Relationship Id="rId2" Type="http://schemas.openxmlformats.org/officeDocument/2006/relationships/hyperlink" Target="https://www.eclipse.org/m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rbe.com/posts/2015/04/07/java8-concurrency-tutorial-thread-executor-examples/" TargetMode="External"/><Relationship Id="rId7" Type="http://schemas.openxmlformats.org/officeDocument/2006/relationships/hyperlink" Target="https://community.oracle.com/blogs/enicholas/2006/05/04/understanding-weak-referenc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9809074/java-difference-between-strong-soft-weak-phantom-reference" TargetMode="External"/><Relationship Id="rId5" Type="http://schemas.openxmlformats.org/officeDocument/2006/relationships/hyperlink" Target="http://www.java2s.com/Code/Jar/s/Downloadsamuraijar.htm" TargetMode="External"/><Relationship Id="rId4" Type="http://schemas.openxmlformats.org/officeDocument/2006/relationships/hyperlink" Target="http://samuraism.jp/samurai/en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491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Memory Analyzer tool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://www.eclipse.org/mat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http://download.eclipse.org/mat/1.7/update-site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8147"/>
            <a:ext cx="5834063" cy="47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1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2988"/>
            <a:ext cx="6629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09600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Memory Leak </a:t>
            </a:r>
            <a:r>
              <a:rPr lang="en-US" b="1" dirty="0" err="1" smtClean="0"/>
              <a:t>Jstat</a:t>
            </a:r>
            <a:r>
              <a:rPr lang="en-US" b="1" dirty="0" smtClean="0"/>
              <a:t> info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8091" y="292186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Threads (</a:t>
            </a:r>
            <a:r>
              <a:rPr lang="en-US" sz="1600" dirty="0">
                <a:hlinkClick r:id="rId3"/>
              </a:rPr>
              <a:t>http://winterbe.com/posts/2015/04/07/java8-concurrency-tutorial-thread-executor-examples/</a:t>
            </a:r>
            <a:r>
              <a:rPr lang="en-US" sz="1600" dirty="0"/>
              <a:t> 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99655" y="3564154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/>
              <a:t>Thread deadlock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Latency ( waiting for other resources to end)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b="1" dirty="0" smtClean="0"/>
              <a:t>Thread Dump Tool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samuraism.jp/samurai/en/index.html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www.java2s.com/Code/Jar/s/Downloadsamuraijar.htm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smtClean="0"/>
              <a:t>Java Reference </a:t>
            </a:r>
            <a:endParaRPr lang="en-US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stackoverflow.com/questions/9809074/java-difference-between-strong-soft-weak-phantom-reference</a:t>
            </a:r>
            <a:r>
              <a:rPr lang="en-US" sz="16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community.oracle.com/blogs/enicholas/2006/05/04/understanding-weak-references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5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685800"/>
            <a:ext cx="75247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dirty="0" smtClean="0"/>
              <a:t> </a:t>
            </a:r>
            <a:r>
              <a:rPr lang="en-US" sz="1600" b="1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491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96</cp:revision>
  <dcterms:created xsi:type="dcterms:W3CDTF">2018-05-28T03:56:09Z</dcterms:created>
  <dcterms:modified xsi:type="dcterms:W3CDTF">2018-05-29T11:43:54Z</dcterms:modified>
</cp:coreProperties>
</file>