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Identify garbage </a:t>
            </a:r>
          </a:p>
          <a:p>
            <a:r>
              <a:rPr lang="en-US" dirty="0" smtClean="0"/>
              <a:t>- Clean garbage</a:t>
            </a:r>
          </a:p>
          <a:p>
            <a:r>
              <a:rPr lang="en-US" dirty="0" smtClean="0"/>
              <a:t>(which type of garbage algorithm should be used differs  per app)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Concurrent GC is better for 24/7 app</a:t>
            </a:r>
          </a:p>
          <a:p>
            <a:r>
              <a:rPr lang="en-US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Yahoo’s tool to use - </a:t>
            </a:r>
            <a:r>
              <a:rPr lang="en-US" dirty="0" smtClean="0">
                <a:hlinkClick r:id="rId2"/>
              </a:rPr>
              <a:t>http://yslow.org/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Web Server</a:t>
            </a:r>
            <a:r>
              <a:rPr lang="en-US" dirty="0"/>
              <a:t> </a:t>
            </a:r>
            <a:r>
              <a:rPr lang="en-US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Enable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Add browser cache directives (</a:t>
            </a:r>
            <a:r>
              <a:rPr lang="en-US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hlinkClick r:id="rId4"/>
              </a:rPr>
              <a:t>https://httpd.apache.org/docs/2.2/mod/mod_disk_cache.html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Jcmd</a:t>
            </a:r>
            <a:r>
              <a:rPr lang="en-US" dirty="0" smtClean="0"/>
              <a:t> (C:\Program Files\Java\jdk1.8.0_161\bin&gt;</a:t>
            </a:r>
            <a:r>
              <a:rPr lang="en-US" dirty="0" err="1" smtClean="0"/>
              <a:t>jcmd</a:t>
            </a:r>
            <a:r>
              <a:rPr lang="en-US" dirty="0" smtClean="0"/>
              <a:t> 8752 help)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00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Spring </a:t>
            </a:r>
            <a:r>
              <a:rPr lang="en-US" b="1" smtClean="0"/>
              <a:t>petclinic</a:t>
            </a:r>
            <a:r>
              <a:rPr lang="en-US" b="1" dirty="0" smtClean="0"/>
              <a:t> </a:t>
            </a:r>
            <a:r>
              <a:rPr lang="en-US" b="1" dirty="0" smtClean="0"/>
              <a:t>tool</a:t>
            </a:r>
          </a:p>
          <a:p>
            <a:endParaRPr lang="en-US" dirty="0"/>
          </a:p>
          <a:p>
            <a:r>
              <a:rPr lang="en-US" dirty="0" smtClean="0"/>
              <a:t>1. For any out of memory error</a:t>
            </a:r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HeapDumpOnOutOfMemoryError</a:t>
            </a:r>
            <a:r>
              <a:rPr lang="en-US" dirty="0" smtClean="0"/>
              <a:t> –</a:t>
            </a:r>
            <a:r>
              <a:rPr lang="en-US" dirty="0" err="1" smtClean="0"/>
              <a:t>XX:HeapDumpPath</a:t>
            </a:r>
            <a:r>
              <a:rPr lang="en-US" dirty="0" smtClean="0"/>
              <a:t>=./ </a:t>
            </a:r>
            <a:r>
              <a:rPr lang="en-US" dirty="0" err="1" smtClean="0"/>
              <a:t>petclinicdump.hprof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-jar  D:\JavaPerformanceTuningRepo\spring-petclinic-2.0.0.jar</a:t>
            </a:r>
          </a:p>
          <a:p>
            <a:endParaRPr lang="en-US" dirty="0"/>
          </a:p>
          <a:p>
            <a:r>
              <a:rPr lang="en-US" dirty="0" smtClean="0"/>
              <a:t>2.Flight recorder (</a:t>
            </a:r>
            <a:r>
              <a:rPr lang="en-US" dirty="0" smtClean="0">
                <a:hlinkClick r:id="rId2"/>
              </a:rPr>
              <a:t>https://docs.oracle.com/javase/8/docs/technotes/guides/troubleshoot/tooldescr004.html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dirty="0" smtClean="0"/>
              <a:t>"C:\Program Files\Java\jdk1.8.0_161\bin\java" -XX:+</a:t>
            </a:r>
            <a:r>
              <a:rPr lang="en-US" dirty="0" err="1" smtClean="0"/>
              <a:t>HeapDumpOnOutOfMemoryError</a:t>
            </a:r>
            <a:r>
              <a:rPr lang="en-US" dirty="0" smtClean="0"/>
              <a:t> –</a:t>
            </a:r>
            <a:r>
              <a:rPr lang="en-US" dirty="0" err="1" smtClean="0"/>
              <a:t>XX:HeapDumpPath</a:t>
            </a:r>
            <a:r>
              <a:rPr lang="en-US" dirty="0" smtClean="0"/>
              <a:t>=./</a:t>
            </a:r>
            <a:r>
              <a:rPr lang="en-US" dirty="0" err="1" smtClean="0"/>
              <a:t>petclinicdump.hprof</a:t>
            </a:r>
            <a:r>
              <a:rPr lang="en-US" dirty="0" smtClean="0"/>
              <a:t> -XX:+</a:t>
            </a:r>
            <a:r>
              <a:rPr lang="en-US" dirty="0" err="1" smtClean="0"/>
              <a:t>UnlockCommercialFeatures</a:t>
            </a:r>
            <a:r>
              <a:rPr lang="en-US" dirty="0" smtClean="0"/>
              <a:t> -XX:+</a:t>
            </a:r>
            <a:r>
              <a:rPr lang="en-US" dirty="0" err="1" smtClean="0"/>
              <a:t>FlightRecorder</a:t>
            </a:r>
            <a:r>
              <a:rPr lang="en-US" dirty="0" smtClean="0"/>
              <a:t> -</a:t>
            </a:r>
            <a:r>
              <a:rPr lang="en-US" dirty="0" err="1" smtClean="0"/>
              <a:t>XX:FlightRecorderOptions</a:t>
            </a:r>
            <a:r>
              <a:rPr lang="en-US" dirty="0" smtClean="0"/>
              <a:t>=</a:t>
            </a:r>
            <a:r>
              <a:rPr lang="en-US" dirty="0" err="1" smtClean="0"/>
              <a:t>defaultrecording</a:t>
            </a:r>
            <a:r>
              <a:rPr lang="en-US" dirty="0" smtClean="0"/>
              <a:t>=</a:t>
            </a:r>
            <a:r>
              <a:rPr lang="en-US" dirty="0" err="1" smtClean="0"/>
              <a:t>true,disk</a:t>
            </a:r>
            <a:r>
              <a:rPr lang="en-US" dirty="0" smtClean="0"/>
              <a:t>=</a:t>
            </a:r>
            <a:r>
              <a:rPr lang="en-US" dirty="0" err="1" smtClean="0"/>
              <a:t>true,repository</a:t>
            </a:r>
            <a:r>
              <a:rPr lang="en-US" dirty="0" smtClean="0"/>
              <a:t>=./,</a:t>
            </a:r>
            <a:r>
              <a:rPr lang="en-US" dirty="0" err="1" smtClean="0"/>
              <a:t>maxage</a:t>
            </a:r>
            <a:r>
              <a:rPr lang="en-US" dirty="0" smtClean="0"/>
              <a:t>=15m,settings=profile -jar D:\JavaPerformanceTuningRepo\spring-petclinic-2.0.0.jar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https://docs.oracle.com/javacomponents/jmc-5-4/jfr-runtime-guide/run.htm#JFRUH177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jcmd</a:t>
            </a:r>
            <a:r>
              <a:rPr lang="en-US" dirty="0" smtClean="0"/>
              <a:t> 8852 </a:t>
            </a:r>
            <a:r>
              <a:rPr lang="en-US" dirty="0" err="1" smtClean="0"/>
              <a:t>JFR.dump</a:t>
            </a:r>
            <a:r>
              <a:rPr lang="en-US" dirty="0" smtClean="0"/>
              <a:t> filename=D:\JavaPerformanceTuningRepo\petjcmd.jfr recording=0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720436"/>
            <a:ext cx="199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Garbage Collection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4478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447800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6945" y="1447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38945" y="1447800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819400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819400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22444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545" y="2407319"/>
            <a:ext cx="1488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1.Identify,</a:t>
            </a:r>
          </a:p>
          <a:p>
            <a:r>
              <a:rPr lang="en-US" dirty="0" smtClean="0"/>
              <a:t>2.Clean,</a:t>
            </a:r>
          </a:p>
          <a:p>
            <a:r>
              <a:rPr lang="en-US" dirty="0" smtClean="0"/>
              <a:t>3.Compaction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447800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57800" y="1447800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2209800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634734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Freed up memory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828800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3573" y="3509665"/>
            <a:ext cx="82206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GC</a:t>
            </a:r>
            <a:r>
              <a:rPr lang="en-US" dirty="0" smtClean="0"/>
              <a:t> runs on only one thread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gc</a:t>
            </a:r>
            <a:r>
              <a:rPr lang="en-US" dirty="0" smtClean="0"/>
              <a:t> will put a pause to running applications</a:t>
            </a:r>
          </a:p>
          <a:p>
            <a:endParaRPr lang="en-US" dirty="0"/>
          </a:p>
          <a:p>
            <a:r>
              <a:rPr lang="en-US" b="1" dirty="0" smtClean="0"/>
              <a:t>Young and Old</a:t>
            </a:r>
            <a:r>
              <a:rPr lang="en-US" dirty="0" smtClean="0"/>
              <a:t>  Space( heap memory).. On which the if old is full  it will be handled by Full GC</a:t>
            </a:r>
          </a:p>
          <a:p>
            <a:r>
              <a:rPr lang="en-US" b="1" dirty="0" smtClean="0"/>
              <a:t>Parallel GC</a:t>
            </a:r>
            <a:r>
              <a:rPr lang="en-US" dirty="0" smtClean="0"/>
              <a:t> – uses multiple thread and uses parallel CPU Process</a:t>
            </a:r>
          </a:p>
          <a:p>
            <a:r>
              <a:rPr lang="en-US" b="1" dirty="0" smtClean="0"/>
              <a:t>CMS</a:t>
            </a:r>
            <a:r>
              <a:rPr lang="en-US" dirty="0" smtClean="0"/>
              <a:t> – Concurrent </a:t>
            </a:r>
            <a:r>
              <a:rPr lang="en-US" dirty="0"/>
              <a:t>M</a:t>
            </a:r>
            <a:r>
              <a:rPr lang="en-US" dirty="0" smtClean="0"/>
              <a:t>ark and Sweep GC Algorithm – continuously </a:t>
            </a:r>
            <a:r>
              <a:rPr lang="en-US" dirty="0" err="1" smtClean="0"/>
              <a:t>cms</a:t>
            </a:r>
            <a:r>
              <a:rPr lang="en-US" dirty="0" smtClean="0"/>
              <a:t> process will be running -  recommended for web applications – it may lead to concurrent mode failure ( which in turn trigger stop the world full </a:t>
            </a:r>
            <a:r>
              <a:rPr lang="en-US" dirty="0" err="1" smtClean="0"/>
              <a:t>gc</a:t>
            </a:r>
            <a:r>
              <a:rPr lang="en-US" dirty="0" smtClean="0"/>
              <a:t> will happen)</a:t>
            </a:r>
          </a:p>
          <a:p>
            <a:r>
              <a:rPr lang="en-US" b="1" dirty="0" smtClean="0"/>
              <a:t>G1 </a:t>
            </a:r>
            <a:r>
              <a:rPr lang="en-US" dirty="0" smtClean="0"/>
              <a:t>– recommended for heap size more than 4GB – </a:t>
            </a:r>
            <a:r>
              <a:rPr lang="en-US" dirty="0" err="1" smtClean="0"/>
              <a:t>gc</a:t>
            </a:r>
            <a:r>
              <a:rPr lang="en-US" dirty="0" smtClean="0"/>
              <a:t> happens in smaller region by segregating the young and old space – concurrent mode failure is lesser than </a:t>
            </a:r>
            <a:r>
              <a:rPr lang="en-US" dirty="0" err="1" smtClean="0"/>
              <a:t>cms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350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64</cp:revision>
  <dcterms:created xsi:type="dcterms:W3CDTF">2018-05-28T03:56:09Z</dcterms:created>
  <dcterms:modified xsi:type="dcterms:W3CDTF">2018-05-29T04:52:53Z</dcterms:modified>
</cp:coreProperties>
</file>