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487" y="2971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dirty="0" smtClean="0"/>
              <a:t> Tool</a:t>
            </a:r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" y="4543425"/>
            <a:ext cx="4362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051" idx="3"/>
          </p:cNvCxnSpPr>
          <p:nvPr/>
        </p:nvCxnSpPr>
        <p:spPr>
          <a:xfrm flipV="1">
            <a:off x="5101937" y="5091112"/>
            <a:ext cx="5593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1314" y="479872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explicit </a:t>
            </a:r>
            <a:r>
              <a:rPr lang="en-US" sz="1600" dirty="0" err="1" smtClean="0"/>
              <a:t>GC.run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 </a:t>
            </a:r>
            <a:r>
              <a:rPr lang="en-US" sz="1600" b="1" dirty="0" smtClean="0"/>
              <a:t>-XX</a:t>
            </a:r>
            <a:r>
              <a:rPr lang="en-US" sz="1600" b="1" dirty="0"/>
              <a:t>:+</a:t>
            </a:r>
            <a:r>
              <a:rPr lang="en-US" sz="1600" b="1" dirty="0" err="1"/>
              <a:t>DisableExplicitGC</a:t>
            </a:r>
            <a:endParaRPr lang="en-US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9" y="5943600"/>
            <a:ext cx="423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19832" y="5383500"/>
            <a:ext cx="0" cy="40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Tools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440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81</cp:revision>
  <dcterms:created xsi:type="dcterms:W3CDTF">2018-05-28T03:56:09Z</dcterms:created>
  <dcterms:modified xsi:type="dcterms:W3CDTF">2018-05-29T08:30:16Z</dcterms:modified>
</cp:coreProperties>
</file>