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69" d="100"/>
          <a:sy n="69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articles/java/vmoptions-jsp-14010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cview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mat/1.7/update-site/" TargetMode="External"/><Relationship Id="rId2" Type="http://schemas.openxmlformats.org/officeDocument/2006/relationships/hyperlink" Target="https://www.eclipse.org/m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rbe.com/posts/2015/04/07/java8-concurrency-tutorial-thread-executor-example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ava2s.com/Code/Jar/s/Downloadsamuraijar.htm" TargetMode="External"/><Relationship Id="rId4" Type="http://schemas.openxmlformats.org/officeDocument/2006/relationships/hyperlink" Target="http://samuraism.jp/samurai/en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685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Identify garbage </a:t>
            </a:r>
          </a:p>
          <a:p>
            <a:r>
              <a:rPr lang="en-US" sz="1600" dirty="0" smtClean="0"/>
              <a:t>- Clean garbage</a:t>
            </a:r>
          </a:p>
          <a:p>
            <a:r>
              <a:rPr lang="en-US" sz="1600" dirty="0" smtClean="0"/>
              <a:t>(which type of garbage algorithm should be used differs  per app)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. Concurrent GC is better for 24/7 app</a:t>
            </a:r>
          </a:p>
          <a:p>
            <a:r>
              <a:rPr lang="en-US" sz="1600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Yahoo’s tool to use - </a:t>
            </a:r>
            <a:r>
              <a:rPr lang="en-US" sz="1600" dirty="0" smtClean="0">
                <a:hlinkClick r:id="rId2"/>
              </a:rPr>
              <a:t>http://yslow.org/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Server</a:t>
            </a:r>
            <a:r>
              <a:rPr lang="en-US" sz="1600" dirty="0"/>
              <a:t> </a:t>
            </a:r>
            <a:r>
              <a:rPr lang="en-US" sz="1600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Enable </a:t>
            </a:r>
            <a:r>
              <a:rPr lang="en-US" sz="1600" dirty="0" err="1" smtClean="0"/>
              <a:t>gzip</a:t>
            </a:r>
            <a:r>
              <a:rPr lang="en-US" sz="16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Add browser cache directives (</a:t>
            </a:r>
            <a:r>
              <a:rPr lang="en-US" sz="1600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sz="1600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hlinkClick r:id="rId4"/>
              </a:rPr>
              <a:t>https://httpd.apache.org/docs/2.2/mod/mod_disk_cache.html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210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667000"/>
            <a:ext cx="4691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java 8 </a:t>
            </a:r>
            <a:r>
              <a:rPr lang="en-US" sz="1600" dirty="0" err="1" smtClean="0"/>
              <a:t>permgen</a:t>
            </a:r>
            <a:r>
              <a:rPr lang="en-US" sz="1600" dirty="0" smtClean="0"/>
              <a:t> space is called as meta space</a:t>
            </a:r>
          </a:p>
          <a:p>
            <a:endParaRPr lang="en-US" sz="1600" dirty="0"/>
          </a:p>
          <a:p>
            <a:r>
              <a:rPr lang="en-US" sz="1600" b="1" dirty="0" err="1"/>
              <a:t>jstat</a:t>
            </a:r>
            <a:r>
              <a:rPr lang="en-US" sz="1600" b="1" dirty="0"/>
              <a:t> - Java Virtual Machine Statistics Monitoring Tool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581400"/>
            <a:ext cx="6324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55" y="5181600"/>
            <a:ext cx="709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Gc</a:t>
            </a:r>
            <a:r>
              <a:rPr lang="en-US" sz="1600" b="1" dirty="0" smtClean="0"/>
              <a:t> log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Where to write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format we need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www.oracle.com/technetwork/articles/java/vmoptions-jsp-140102.html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4572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487" y="29718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Young and old Space in heap</a:t>
            </a:r>
            <a:endParaRPr lang="en-US" sz="1600" dirty="0" smtClean="0"/>
          </a:p>
          <a:p>
            <a:r>
              <a:rPr lang="en-US" sz="1600" dirty="0" smtClean="0"/>
              <a:t>Young -&gt; Eden (after minor </a:t>
            </a:r>
            <a:r>
              <a:rPr lang="en-US" sz="1600" dirty="0" err="1" smtClean="0"/>
              <a:t>gc</a:t>
            </a:r>
            <a:r>
              <a:rPr lang="en-US" sz="1600" dirty="0" smtClean="0"/>
              <a:t> )- &gt; survivor -&gt; old ( after threshold) -&gt;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( if parallel </a:t>
            </a:r>
            <a:r>
              <a:rPr lang="en-US" sz="1600" dirty="0" err="1" smtClean="0"/>
              <a:t>gc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b="1" dirty="0" err="1" smtClean="0"/>
              <a:t>GCViewer</a:t>
            </a:r>
            <a:r>
              <a:rPr lang="en-US" sz="1600" b="1" dirty="0" smtClean="0"/>
              <a:t> Tool</a:t>
            </a:r>
          </a:p>
          <a:p>
            <a:r>
              <a:rPr lang="en-US" sz="1600" dirty="0">
                <a:hlinkClick r:id="rId3"/>
              </a:rPr>
              <a:t>https://sourceforge.net/projects/gcviewer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7" y="4543425"/>
            <a:ext cx="4362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051" idx="3"/>
          </p:cNvCxnSpPr>
          <p:nvPr/>
        </p:nvCxnSpPr>
        <p:spPr>
          <a:xfrm flipV="1">
            <a:off x="5101937" y="5091112"/>
            <a:ext cx="5593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1314" y="479872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explicit </a:t>
            </a:r>
            <a:r>
              <a:rPr lang="en-US" sz="1600" dirty="0" err="1" smtClean="0"/>
              <a:t>GC.run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 </a:t>
            </a:r>
            <a:r>
              <a:rPr lang="en-US" sz="1600" b="1" dirty="0" smtClean="0"/>
              <a:t>-XX</a:t>
            </a:r>
            <a:r>
              <a:rPr lang="en-US" sz="1600" b="1" dirty="0"/>
              <a:t>:+</a:t>
            </a:r>
            <a:r>
              <a:rPr lang="en-US" sz="1600" b="1" dirty="0" err="1"/>
              <a:t>DisableExplicitGC</a:t>
            </a:r>
            <a:endParaRPr lang="en-US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9" y="5943600"/>
            <a:ext cx="423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19832" y="5383500"/>
            <a:ext cx="0" cy="40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5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4919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Memory Analyzer tool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://www.eclipse.org/mat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http://download.eclipse.org/mat/1.7/update-site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8147"/>
            <a:ext cx="5834063" cy="47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11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2988"/>
            <a:ext cx="6629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609600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Memory Leak </a:t>
            </a:r>
            <a:r>
              <a:rPr lang="en-US" b="1" dirty="0" err="1" smtClean="0"/>
              <a:t>Jstat</a:t>
            </a:r>
            <a:r>
              <a:rPr lang="en-US" b="1" dirty="0" smtClean="0"/>
              <a:t> info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00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Threads (</a:t>
            </a:r>
            <a:r>
              <a:rPr lang="en-US" dirty="0">
                <a:hlinkClick r:id="rId3"/>
              </a:rPr>
              <a:t>http://winterbe.com/posts/2015/04/07/java8-concurrency-tutorial-thread-executor-examples/</a:t>
            </a:r>
            <a:r>
              <a:rPr lang="en-US" dirty="0"/>
              <a:t> 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9655" y="4343400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Thread deadlock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Latency ( waiting for other resources to end)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smtClean="0"/>
              <a:t>Thread Dump Tool</a:t>
            </a:r>
          </a:p>
          <a:p>
            <a:endParaRPr lang="en-US" b="1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samuraism.jp/samurai/en/index.html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www.java2s.com/Code/Jar/s/Downloadsamuraijar.htm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685800"/>
            <a:ext cx="75247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6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dirty="0" smtClean="0"/>
              <a:t> </a:t>
            </a:r>
            <a:r>
              <a:rPr lang="en-US" sz="1600" b="1" dirty="0" err="1" smtClean="0"/>
              <a:t>Jcmd</a:t>
            </a:r>
            <a:r>
              <a:rPr lang="en-US" sz="1600" dirty="0" smtClean="0"/>
              <a:t> (C:\Program Files\Java\jdk1.8.0_161\bin&gt;</a:t>
            </a:r>
            <a:r>
              <a:rPr lang="en-US" sz="1600" dirty="0" err="1" smtClean="0"/>
              <a:t>jcmd</a:t>
            </a:r>
            <a:r>
              <a:rPr lang="en-US" sz="1600" dirty="0" smtClean="0"/>
              <a:t> 8752 help)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</a:t>
            </a:r>
            <a:r>
              <a:rPr lang="en-US" sz="1600" b="1" dirty="0" err="1" smtClean="0"/>
              <a:t>petclinic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</a:t>
            </a:r>
          </a:p>
          <a:p>
            <a:endParaRPr lang="en-US" sz="1600" dirty="0"/>
          </a:p>
          <a:p>
            <a:r>
              <a:rPr lang="en-US" sz="1600" dirty="0" smtClean="0"/>
              <a:t>1. For any out of memory error</a:t>
            </a:r>
          </a:p>
          <a:p>
            <a:endParaRPr lang="en-US" sz="1600" dirty="0"/>
          </a:p>
          <a:p>
            <a:r>
              <a:rPr lang="en-US" sz="1600" dirty="0" smtClean="0"/>
              <a:t>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 </a:t>
            </a:r>
            <a:r>
              <a:rPr lang="en-US" sz="1600" dirty="0" err="1" smtClean="0"/>
              <a:t>petclinicdump.hprof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-jar 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/>
              <a:t>2.Flight recorder (</a:t>
            </a:r>
            <a:r>
              <a:rPr lang="en-US" sz="1600" dirty="0" smtClean="0">
                <a:hlinkClick r:id="rId2"/>
              </a:rPr>
              <a:t>https://docs.oracle.com/javase/8/docs/technotes/guides/troubleshoot/tooldescr004.html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"C:\Program Files\Java\jdk1.8.0_161\bin\java" 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</a:t>
            </a:r>
            <a:r>
              <a:rPr lang="en-US" sz="1600" dirty="0" err="1" smtClean="0"/>
              <a:t>petclinicdump.hprof</a:t>
            </a:r>
            <a:r>
              <a:rPr lang="en-US" sz="1600" dirty="0" smtClean="0"/>
              <a:t> -XX:+</a:t>
            </a:r>
            <a:r>
              <a:rPr lang="en-US" sz="1600" dirty="0" err="1" smtClean="0"/>
              <a:t>UnlockCommercialFeatures</a:t>
            </a:r>
            <a:r>
              <a:rPr lang="en-US" sz="1600" dirty="0" smtClean="0"/>
              <a:t> -XX:+</a:t>
            </a:r>
            <a:r>
              <a:rPr lang="en-US" sz="1600" dirty="0" err="1" smtClean="0"/>
              <a:t>FlightRecorder</a:t>
            </a:r>
            <a:r>
              <a:rPr lang="en-US" sz="1600" dirty="0" smtClean="0"/>
              <a:t> -</a:t>
            </a:r>
            <a:r>
              <a:rPr lang="en-US" sz="1600" dirty="0" err="1" smtClean="0"/>
              <a:t>XX:FlightRecorderOptions</a:t>
            </a:r>
            <a:r>
              <a:rPr lang="en-US" sz="1600" dirty="0" smtClean="0"/>
              <a:t>=</a:t>
            </a:r>
            <a:r>
              <a:rPr lang="en-US" sz="1600" dirty="0" err="1" smtClean="0"/>
              <a:t>defaultrecording</a:t>
            </a:r>
            <a:r>
              <a:rPr lang="en-US" sz="1600" dirty="0" smtClean="0"/>
              <a:t>=</a:t>
            </a:r>
            <a:r>
              <a:rPr lang="en-US" sz="1600" dirty="0" err="1" smtClean="0"/>
              <a:t>true,disk</a:t>
            </a:r>
            <a:r>
              <a:rPr lang="en-US" sz="1600" dirty="0" smtClean="0"/>
              <a:t>=</a:t>
            </a:r>
            <a:r>
              <a:rPr lang="en-US" sz="1600" dirty="0" err="1" smtClean="0"/>
              <a:t>true,repository</a:t>
            </a:r>
            <a:r>
              <a:rPr lang="en-US" sz="1600" dirty="0" smtClean="0"/>
              <a:t>=./,</a:t>
            </a:r>
            <a:r>
              <a:rPr lang="en-US" sz="1600" dirty="0" err="1" smtClean="0"/>
              <a:t>maxage</a:t>
            </a:r>
            <a:r>
              <a:rPr lang="en-US" sz="1600" dirty="0" smtClean="0"/>
              <a:t>=15m,settings=profile -jar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>
                <a:hlinkClick r:id="rId3"/>
              </a:rPr>
              <a:t>https://docs.oracle.com/javacomponents/jmc-5-4/jfr-runtime-guide/run.htm#JFRUH177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jcmd</a:t>
            </a:r>
            <a:r>
              <a:rPr lang="en-US" sz="1600" dirty="0" smtClean="0"/>
              <a:t> 8852 </a:t>
            </a:r>
            <a:r>
              <a:rPr lang="en-US" sz="1600" dirty="0" err="1" smtClean="0"/>
              <a:t>JFR.dump</a:t>
            </a:r>
            <a:r>
              <a:rPr lang="en-US" sz="1600" dirty="0" smtClean="0"/>
              <a:t> filename=D:\JavaPerformanceTuningRepo\petjcmd.jfr recording=0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38100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Garbage Collection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108364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66800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8800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76945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338945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19050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8529" y="2426916"/>
            <a:ext cx="134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1.Identify,</a:t>
            </a:r>
          </a:p>
          <a:p>
            <a:r>
              <a:rPr lang="en-US" sz="1600" dirty="0" smtClean="0"/>
              <a:t>2.Clean,</a:t>
            </a:r>
          </a:p>
          <a:p>
            <a:r>
              <a:rPr lang="en-US" sz="1600" dirty="0" smtClean="0"/>
              <a:t>3.Compaction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108364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5257800" y="1108364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1870364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295298"/>
            <a:ext cx="167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Freed up memory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489364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794" y="3733800"/>
            <a:ext cx="82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Serial GC</a:t>
            </a:r>
            <a:r>
              <a:rPr lang="en-US" sz="1600" dirty="0" smtClean="0"/>
              <a:t> runs on only one thread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put a pause to running applications</a:t>
            </a:r>
          </a:p>
          <a:p>
            <a:endParaRPr lang="en-US" sz="1600" dirty="0"/>
          </a:p>
          <a:p>
            <a:r>
              <a:rPr lang="en-US" sz="1600" b="1" dirty="0" smtClean="0"/>
              <a:t>Young and Old</a:t>
            </a:r>
            <a:r>
              <a:rPr lang="en-US" sz="1600" dirty="0" smtClean="0"/>
              <a:t>  Space( heap memory).. On which the if old is full  it will be handled by Full GC</a:t>
            </a:r>
          </a:p>
          <a:p>
            <a:r>
              <a:rPr lang="en-US" sz="1600" b="1" dirty="0" smtClean="0"/>
              <a:t>Parallel GC ( throughput </a:t>
            </a:r>
            <a:r>
              <a:rPr lang="en-US" sz="1600" b="1" dirty="0" err="1" smtClean="0"/>
              <a:t>alogorithm</a:t>
            </a:r>
            <a:r>
              <a:rPr lang="en-US" sz="1600" b="1" dirty="0" smtClean="0"/>
              <a:t>)</a:t>
            </a:r>
            <a:r>
              <a:rPr lang="en-US" sz="1600" dirty="0" smtClean="0"/>
              <a:t> – uses multiple thread and uses parallel CPU Process , it collects  only the young most of the time</a:t>
            </a:r>
          </a:p>
          <a:p>
            <a:r>
              <a:rPr lang="en-US" sz="1600" b="1" dirty="0" smtClean="0"/>
              <a:t>CMS</a:t>
            </a:r>
            <a:r>
              <a:rPr lang="en-US" sz="1600" dirty="0" smtClean="0"/>
              <a:t> – Concurrent </a:t>
            </a:r>
            <a:r>
              <a:rPr lang="en-US" sz="1600" dirty="0"/>
              <a:t>M</a:t>
            </a:r>
            <a:r>
              <a:rPr lang="en-US" sz="1600" dirty="0" smtClean="0"/>
              <a:t>ark and Sweep GC Algorithm – continuously </a:t>
            </a:r>
            <a:r>
              <a:rPr lang="en-US" sz="1600" dirty="0" err="1" smtClean="0"/>
              <a:t>cms</a:t>
            </a:r>
            <a:r>
              <a:rPr lang="en-US" sz="1600" dirty="0" smtClean="0"/>
              <a:t> process will be running -  recommended for web applications – it may lead to concurrent mode failure ( which in turn trigger stop the world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happen)</a:t>
            </a:r>
          </a:p>
          <a:p>
            <a:r>
              <a:rPr lang="en-US" sz="1600" b="1" dirty="0" smtClean="0"/>
              <a:t>G1 </a:t>
            </a:r>
            <a:r>
              <a:rPr lang="en-US" sz="1600" dirty="0" smtClean="0"/>
              <a:t>– recommended for heap size more than 4GB – </a:t>
            </a:r>
            <a:r>
              <a:rPr lang="en-US" sz="1600" dirty="0" err="1" smtClean="0"/>
              <a:t>gc</a:t>
            </a:r>
            <a:r>
              <a:rPr lang="en-US" sz="1600" dirty="0" smtClean="0"/>
              <a:t> happens in smaller region by segregating the young and old space – concurrent mode failure is lesser than </a:t>
            </a:r>
            <a:r>
              <a:rPr lang="en-US" sz="1600" dirty="0" err="1" smtClean="0"/>
              <a:t>cms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483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94</cp:revision>
  <dcterms:created xsi:type="dcterms:W3CDTF">2018-05-28T03:56:09Z</dcterms:created>
  <dcterms:modified xsi:type="dcterms:W3CDTF">2018-05-29T11:28:05Z</dcterms:modified>
</cp:coreProperties>
</file>