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Identify garbage </a:t>
            </a:r>
          </a:p>
          <a:p>
            <a:r>
              <a:rPr lang="en-US" dirty="0" smtClean="0"/>
              <a:t>- Clean garbage</a:t>
            </a:r>
          </a:p>
          <a:p>
            <a:r>
              <a:rPr lang="en-US" dirty="0" smtClean="0"/>
              <a:t>(which type of garbage algorithm should be used differs  per app)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Concurrent GC is better for 24/7 app</a:t>
            </a:r>
          </a:p>
          <a:p>
            <a:r>
              <a:rPr lang="en-US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Yahoo’s tool to use - </a:t>
            </a:r>
            <a:r>
              <a:rPr lang="en-US" dirty="0" smtClean="0">
                <a:hlinkClick r:id="rId2"/>
              </a:rPr>
              <a:t>http://yslow.org/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Web Server</a:t>
            </a:r>
            <a:r>
              <a:rPr lang="en-US" dirty="0"/>
              <a:t> </a:t>
            </a:r>
            <a:r>
              <a:rPr lang="en-US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Enable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Add browser cache directives (</a:t>
            </a:r>
            <a:r>
              <a:rPr lang="en-US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hlinkClick r:id="rId4"/>
              </a:rPr>
              <a:t>https://httpd.apache.org/docs/2.2/mod/mod_disk_cache.html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2018-05-28T03:56:09Z</dcterms:created>
  <dcterms:modified xsi:type="dcterms:W3CDTF">2018-05-28T07:02:58Z</dcterms:modified>
</cp:coreProperties>
</file>