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0E07-53E6-4E18-896E-9AC7B7153B4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9285D-33AA-4DD5-8200-824B88A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9285D-33AA-4DD5-8200-824B88AA1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rl/persons" TargetMode="External"/><Relationship Id="rId2" Type="http://schemas.openxmlformats.org/officeDocument/2006/relationships/hyperlink" Target="https://spring.io/guides/gs/convert-jar-to-wa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8/19/migrating-a-spring-web-mvc-application-from-jsp-to-angular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swagger-2-documentation-for-spring-rest-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0/swagger-ui.html" TargetMode="External"/><Relationship Id="rId4" Type="http://schemas.openxmlformats.org/officeDocument/2006/relationships/hyperlink" Target="https://dzone.com/articles/spring-boot-restful-api-documentation-with-swagg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7/14/microservices-with-sp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run.pivotal.io/" TargetMode="External"/><Relationship Id="rId2" Type="http://schemas.openxmlformats.org/officeDocument/2006/relationships/hyperlink" Target="http://www.java2novic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ring.io/guides/gs/sts-cloud-foundry-deploymen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04561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Operation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 : Uniform Resource Identifier ( Logical mappings , to identify a method)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00B050"/>
                </a:solidFill>
              </a:rPr>
              <a:t>L</a:t>
            </a:r>
            <a:r>
              <a:rPr lang="en-US" sz="1200" dirty="0" smtClean="0"/>
              <a:t> : </a:t>
            </a:r>
            <a:r>
              <a:rPr lang="en-US" sz="1200" dirty="0" err="1" smtClean="0"/>
              <a:t>Urinform</a:t>
            </a:r>
            <a:r>
              <a:rPr lang="en-US" sz="1200" dirty="0" smtClean="0"/>
              <a:t> Resource Locator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( </a:t>
            </a:r>
            <a:r>
              <a:rPr lang="en-US" sz="1200" dirty="0" err="1" smtClean="0"/>
              <a:t>Phsical</a:t>
            </a:r>
            <a:r>
              <a:rPr lang="en-US" sz="1200" dirty="0" smtClean="0"/>
              <a:t> pages rendered to the client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URI should be nouns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Understands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no need to use request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with ‘?’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Objects in the server is called as Resources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Method names should follow the CRUD operations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Represent the state to the client ( JSON, XML, HTML, ATOM, TEXT)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7199"/>
            <a:ext cx="3124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xsd</a:t>
            </a:r>
            <a:r>
              <a:rPr lang="en-US" sz="1200" dirty="0" smtClean="0"/>
              <a:t> is a URI which we write in spring configurations( </a:t>
            </a:r>
            <a:r>
              <a:rPr lang="en-US" sz="1200" dirty="0" err="1" smtClean="0"/>
              <a:t>eg</a:t>
            </a:r>
            <a:r>
              <a:rPr lang="en-US" sz="1200" dirty="0" smtClean="0"/>
              <a:t>. Tags in java)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314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https://spring.io/guides/gs/convert-jar-to-war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22735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Template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Headers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MIME-TYPE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Entities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Exchange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url/persons</a:t>
            </a:r>
            <a:endParaRPr lang="en-US" sz="1200" dirty="0" smtClean="0"/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HTTP Method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0076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5419725" cy="48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21855"/>
            <a:ext cx="625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spring.io/blog/2015/08/19/migrating-a-spring-web-mvc-application-from-jsp-to-angularjs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1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54185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Swagger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www.baeldung.com/swagger-2-documentation-for-spring-rest-api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dzone.com/articles/spring-boot-restful-api-documentation-with-swagger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 smtClean="0"/>
              <a:t>Swagger UI -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localhost:8080/swagger-ui.html</a:t>
            </a:r>
            <a:r>
              <a:rPr lang="en-US" sz="1200" dirty="0" smtClean="0"/>
              <a:t> 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000" u="sng" dirty="0" err="1">
                <a:solidFill>
                  <a:srgbClr val="3F7F5F"/>
                </a:solidFill>
                <a:latin typeface="Courier New"/>
              </a:rPr>
              <a:t>Configuraiton</a:t>
            </a:r>
            <a:endParaRPr lang="en-US" sz="1000" u="sng" dirty="0">
              <a:solidFill>
                <a:srgbClr val="3F7F5F"/>
              </a:solidFill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@Configuration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//Enable Swagger</a:t>
            </a: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@EnableSwagger2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SwaggerConfiguration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Bean - </a:t>
            </a:r>
            <a:r>
              <a:rPr lang="en-US" sz="1000" u="sng" dirty="0">
                <a:solidFill>
                  <a:srgbClr val="3F7F5F"/>
                </a:solidFill>
                <a:latin typeface="Courier New"/>
              </a:rPr>
              <a:t>Docket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All the paths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api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 {</a:t>
            </a:r>
          </a:p>
          <a:p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Docket(DocumentationType.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SWAGGER_2</a:t>
            </a:r>
            <a:r>
              <a:rPr lang="en-US" sz="10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Description for properties can be achieved using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ApiModelProperty</a:t>
            </a:r>
            <a:endParaRPr lang="en-US" sz="1000" b="1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17855" y="683567"/>
            <a:ext cx="2336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ResponseEntinty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Can set HTTP status</a:t>
            </a:r>
          </a:p>
          <a:p>
            <a:endParaRPr lang="en-US" sz="1200" dirty="0" smtClean="0"/>
          </a:p>
          <a:p>
            <a:r>
              <a:rPr lang="en-US" sz="1200" dirty="0" smtClean="0"/>
              <a:t>@</a:t>
            </a:r>
            <a:r>
              <a:rPr lang="en-US" sz="1200" dirty="0" err="1" smtClean="0"/>
              <a:t>ModelAttribute</a:t>
            </a:r>
            <a:endParaRPr lang="en-US" sz="1200" dirty="0" smtClean="0"/>
          </a:p>
          <a:p>
            <a:r>
              <a:rPr lang="en-US" sz="1200" dirty="0" smtClean="0"/>
              <a:t>- Can be used for Form submission</a:t>
            </a:r>
          </a:p>
          <a:p>
            <a:r>
              <a:rPr lang="en-US" sz="1200" dirty="0" smtClean="0"/>
              <a:t>- Provided by Spring MVC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20574" y="4495800"/>
            <a:ext cx="155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Security for swagger 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Securityscheme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securityContext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defaultAuth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4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638800" y="4229100"/>
            <a:ext cx="2133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457200"/>
            <a:ext cx="3808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Microservices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 is just an architecture ( like client-server, SOA)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Distributed architecture, layered architecture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Complete application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Decompose of single system to small services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Every service can run as a independent process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Intercommunicate via open protocols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( HTTP , JMS …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Separately, written, deployed, scaled and maintained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Potentially in different languages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are independently replaceable and upgradable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encapsulate business capability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533400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Martin Flower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 big contributor to spring framework</a:t>
            </a:r>
          </a:p>
          <a:p>
            <a:r>
              <a:rPr lang="en-US" sz="1200" dirty="0" smtClean="0"/>
              <a:t>Describes microservice as suite of small services, Each running its own process and communicating with Lightweight mechanisms often an http resource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25687"/>
            <a:ext cx="39706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monolithic shopping cart app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Web / Mobile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Functions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Search for product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Product catalog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Inventory management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Shopping cart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Check out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fulfillment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48400" y="3200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343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732831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3557" y="5105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DAO’s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484070" y="5791200"/>
            <a:ext cx="4572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6705600" y="4580929"/>
            <a:ext cx="0" cy="15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705600" y="4970360"/>
            <a:ext cx="2357" cy="13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1"/>
          </p:cNvCxnSpPr>
          <p:nvPr/>
        </p:nvCxnSpPr>
        <p:spPr>
          <a:xfrm>
            <a:off x="6707957" y="5342929"/>
            <a:ext cx="4713" cy="44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9" idx="0"/>
          </p:cNvCxnSpPr>
          <p:nvPr/>
        </p:nvCxnSpPr>
        <p:spPr>
          <a:xfrm>
            <a:off x="6705600" y="37338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19211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1336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Cloud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530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Pivotal Cloud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84168" y="3826100"/>
            <a:ext cx="159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Spring cloud </a:t>
            </a:r>
            <a:r>
              <a:rPr lang="en-US" sz="1200" dirty="0" err="1" smtClean="0"/>
              <a:t>config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Ribbon ( for scaling)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Zuul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Eureka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705100" y="24545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24545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039100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9154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5" y="1476375"/>
            <a:ext cx="81153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0480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199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35261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5720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007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86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838200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 easily managed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1" y="1143000"/>
            <a:ext cx="6577013" cy="186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62126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 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985" y="6368534"/>
            <a:ext cx="303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Trainer - pgawada@gmail.com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0"/>
            <a:ext cx="592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spring.io/blog/2015/07/14/microservices-with-spring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23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4192173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example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Customer-backend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Order-backend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Product-backend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Using Jersey library </a:t>
            </a: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@Named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3F7F5F"/>
                </a:solidFill>
                <a:latin typeface="Courier New"/>
              </a:rPr>
              <a:t>// Similar to @Bean</a:t>
            </a:r>
          </a:p>
          <a:p>
            <a:r>
              <a:rPr lang="en-US" sz="10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JerseyConfig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ResourceConfig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JerseyConfig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sz="10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0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000" dirty="0" err="1" smtClean="0">
                <a:solidFill>
                  <a:srgbClr val="000000"/>
                </a:solidFill>
                <a:latin typeface="Courier New"/>
              </a:rPr>
              <a:t>.packages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com.citi.rest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762000"/>
            <a:ext cx="24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http://www.java2novice.com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2579" y="3352800"/>
            <a:ext cx="54486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spring boot </a:t>
            </a:r>
            <a:r>
              <a:rPr lang="en-US" dirty="0" err="1"/>
              <a:t>microservice</a:t>
            </a:r>
            <a:r>
              <a:rPr lang="en-US" dirty="0"/>
              <a:t> to Pivotal Web Services</a:t>
            </a:r>
            <a:endParaRPr lang="en-US" dirty="0">
              <a:hlinkClick r:id="rId3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console.run.pivotal.io</a:t>
            </a:r>
            <a:r>
              <a:rPr lang="en-US" sz="120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smtClean="0">
                <a:hlinkClick r:id="rId4"/>
              </a:rPr>
              <a:t>https</a:t>
            </a:r>
            <a:r>
              <a:rPr lang="en-US" sz="1200" dirty="0" smtClean="0">
                <a:hlinkClick r:id="rId4"/>
              </a:rPr>
              <a:t>://spring.io/guides/gs/sts-cloud-foundry-deployment/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92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307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Authentication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Who are you ( username, password)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Authorization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What you can and  can’t ( Roles)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40074" y="2433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Authentication Manager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781916" y="3392026"/>
            <a:ext cx="51103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LDAP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716" y="3251309"/>
            <a:ext cx="206280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Basic Authentication Manager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56074" y="4105627"/>
            <a:ext cx="20531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JDBC Authentication Manager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8716" y="2832695"/>
            <a:ext cx="0" cy="43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15116" y="2814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25284" y="3680801"/>
            <a:ext cx="2514022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 Memory Authentication Manager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3" idx="2"/>
          </p:cNvCxnSpPr>
          <p:nvPr/>
        </p:nvCxnSpPr>
        <p:spPr>
          <a:xfrm>
            <a:off x="3830674" y="2814800"/>
            <a:ext cx="0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3"/>
            <a:endCxn id="4" idx="0"/>
          </p:cNvCxnSpPr>
          <p:nvPr/>
        </p:nvCxnSpPr>
        <p:spPr>
          <a:xfrm>
            <a:off x="4821274" y="2624300"/>
            <a:ext cx="1216161" cy="767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3152" y="457200"/>
            <a:ext cx="33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Spring 3  - security configuration  in xml</a:t>
            </a:r>
          </a:p>
          <a:p>
            <a:r>
              <a:rPr lang="en-US" sz="1200" dirty="0" smtClean="0"/>
              <a:t>Spring 4  - </a:t>
            </a:r>
            <a:r>
              <a:rPr lang="en-US" sz="1200" dirty="0"/>
              <a:t>security configuration </a:t>
            </a:r>
            <a:r>
              <a:rPr lang="en-US" sz="1200" dirty="0" smtClean="0"/>
              <a:t> using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06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057400"/>
            <a:ext cx="167186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MVC uses </a:t>
            </a:r>
          </a:p>
          <a:p>
            <a:r>
              <a:rPr lang="en-US" sz="1200" dirty="0" smtClean="0"/>
              <a:t>Front Controller Pattern</a:t>
            </a:r>
            <a:endParaRPr lang="en-US" sz="1200" dirty="0"/>
          </a:p>
        </p:txBody>
      </p:sp>
      <p:pic>
        <p:nvPicPr>
          <p:cNvPr id="2050" name="Picture 2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73" y="3200398"/>
            <a:ext cx="427789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3786" y="269606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1096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Paging in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Supported from 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  from 4.3 </a:t>
            </a:r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/>
              <a:t>PagingAndSortingRepository</a:t>
            </a:r>
            <a:r>
              <a:rPr lang="en-US" sz="1200" dirty="0"/>
              <a:t>&lt;Person, Long</a:t>
            </a:r>
            <a:r>
              <a:rPr lang="en-US" sz="1200" dirty="0" smtClean="0"/>
              <a:t>&gt; add to your repository</a:t>
            </a:r>
          </a:p>
          <a:p>
            <a:endParaRPr lang="en-US" sz="1200" dirty="0"/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Page&lt;Person&gt; </a:t>
            </a:r>
            <a:r>
              <a:rPr lang="en-US" sz="1000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urier New"/>
              </a:rPr>
              <a:t>repository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.findAll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PageRequest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(1, 2,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Direction.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ASC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firstName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1000" b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.getId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.getFirstName</a:t>
            </a:r>
            <a:r>
              <a:rPr lang="en-US" sz="10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000" b="1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Named Queries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725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service exposed over a network ( commonly used is http protocol)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Advantage of re-usability</a:t>
            </a:r>
          </a:p>
          <a:p>
            <a:endParaRPr lang="en-US" sz="1200" dirty="0" smtClean="0"/>
          </a:p>
          <a:p>
            <a:r>
              <a:rPr lang="en-US" sz="1200" dirty="0" smtClean="0"/>
              <a:t>JAX-RS from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@Path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PathParam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@Resource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@Get, @Post, @Delete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@Produce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@Consume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For Provider and Consumer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Implementation of JAX-RS is Jersey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container is not directly calling JAX-RS, but through Apache CXF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JBOSS is implemented </a:t>
            </a:r>
            <a:r>
              <a:rPr lang="en-US" sz="1200" dirty="0"/>
              <a:t>JAX-RS, </a:t>
            </a:r>
            <a:r>
              <a:rPr lang="en-US" sz="1200" dirty="0" err="1" smtClean="0"/>
              <a:t>RestEasy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REST implements JAX-RS ??</a:t>
            </a:r>
            <a:r>
              <a:rPr lang="en-US" sz="1200" dirty="0" smtClean="0">
                <a:solidFill>
                  <a:srgbClr val="FF0000"/>
                </a:solidFill>
              </a:rPr>
              <a:t>have to verify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86509"/>
            <a:ext cx="2914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standard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JAX-WS</a:t>
            </a:r>
          </a:p>
          <a:p>
            <a:r>
              <a:rPr lang="en-US" sz="1200" dirty="0" smtClean="0"/>
              <a:t>Apache CXF is based on JAX-WS and  JAX-RS</a:t>
            </a:r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90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 Fielding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Discovery of  Rest API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Set principles of Rest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29200" y="4419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14982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465165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5181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629400" y="4191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67500" y="5334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8116" y="5322455"/>
            <a:ext cx="4476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Representational state transfer (</a:t>
            </a:r>
            <a:r>
              <a:rPr lang="en-US" sz="1200" b="1" dirty="0"/>
              <a:t>REST</a:t>
            </a:r>
            <a:r>
              <a:rPr lang="en-US" sz="1200" dirty="0"/>
              <a:t>) is a style of software architecture. As described in a dissertation by Roy Fielding, REST is an "architectural style" that basically exploits the existing technology and protocols of the Web.</a:t>
            </a:r>
          </a:p>
          <a:p>
            <a:endParaRPr lang="en-US" sz="1200" dirty="0"/>
          </a:p>
          <a:p>
            <a:r>
              <a:rPr lang="en-US" sz="1200" b="1" dirty="0" err="1"/>
              <a:t>RESTful</a:t>
            </a:r>
            <a:r>
              <a:rPr lang="en-US" sz="1200" dirty="0"/>
              <a:t> is typically used to refer to web services implementing such 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25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1284</Words>
  <Application>Microsoft Office PowerPoint</Application>
  <PresentationFormat>On-screen Show (4:3)</PresentationFormat>
  <Paragraphs>347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247</cp:revision>
  <dcterms:created xsi:type="dcterms:W3CDTF">2017-09-25T04:22:57Z</dcterms:created>
  <dcterms:modified xsi:type="dcterms:W3CDTF">2017-09-28T11:56:09Z</dcterms:modified>
</cp:coreProperties>
</file>