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5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5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9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5D7C-F206-4196-95B1-2023B832261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zcKC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java-journal.blogspot.in/2012/08/what-is-app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-SNAPSHOT/reference/htmlsingle/#using-boot-starter" TargetMode="External"/><Relationship Id="rId2" Type="http://schemas.openxmlformats.org/officeDocument/2006/relationships/hyperlink" Target="https://docs.spring.io/spring-boot/docs/current-SNAPSHOT/reference/htmlsingle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0"/>
            <a:ext cx="49336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Spring Framework </a:t>
            </a:r>
            <a:r>
              <a:rPr lang="en-US" dirty="0" smtClean="0"/>
              <a:t>?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goo.gl/gzcKCE</a:t>
            </a: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is a integration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To develop enterprise java application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kind of replacement for EJB ( session, entity, </a:t>
            </a:r>
            <a:r>
              <a:rPr lang="en-US" sz="1400" dirty="0" err="1" smtClean="0"/>
              <a:t>mdb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loosely coupled components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design patterns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Spring Core Container- Singleton/Prototype Pattern</a:t>
            </a:r>
          </a:p>
          <a:p>
            <a:r>
              <a:rPr lang="en-US" sz="1400" dirty="0" smtClean="0"/>
              <a:t>JDBC/Hibernate – Template Pattern</a:t>
            </a:r>
          </a:p>
          <a:p>
            <a:endParaRPr lang="en-US" sz="1400" dirty="0" smtClean="0"/>
          </a:p>
          <a:p>
            <a:r>
              <a:rPr lang="en-US" sz="1400" dirty="0" smtClean="0"/>
              <a:t>Spring </a:t>
            </a:r>
            <a:r>
              <a:rPr lang="en-US" sz="1400" dirty="0" smtClean="0"/>
              <a:t>framework Techniques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Dependency Injection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AOP</a:t>
            </a:r>
          </a:p>
          <a:p>
            <a:endParaRPr lang="en-US" sz="1400" dirty="0" smtClean="0"/>
          </a:p>
          <a:p>
            <a:r>
              <a:rPr lang="en-US" sz="1400" dirty="0" smtClean="0"/>
              <a:t>Spring Boot 1.5.7 – recommended 1.8</a:t>
            </a:r>
          </a:p>
          <a:p>
            <a:r>
              <a:rPr lang="en-US" sz="1400" dirty="0" smtClean="0"/>
              <a:t>Spring 4.3.11 – Java 1.8</a:t>
            </a:r>
          </a:p>
          <a:p>
            <a:endParaRPr lang="en-US" sz="1400" dirty="0"/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449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Before IOC ,Manually instantiate the dependent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Spring container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Instantiates the dependent objects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Initialization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Manages the lifecycle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Constructor or Setter using DI Pattern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DI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Xml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Annotation ( metadata for container)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Pure Java Configuration (</a:t>
            </a:r>
            <a:r>
              <a:rPr lang="en-US" sz="1400" dirty="0" err="1" smtClean="0"/>
              <a:t>eg</a:t>
            </a:r>
            <a:r>
              <a:rPr lang="en-US" sz="1400" dirty="0" smtClean="0"/>
              <a:t>, Spring Boot)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XML </a:t>
            </a:r>
            <a:r>
              <a:rPr lang="en-US" sz="1400" dirty="0" smtClean="0"/>
              <a:t>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&lt;beans&gt; … &lt;/beans&gt;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Xsd’s</a:t>
            </a:r>
            <a:r>
              <a:rPr lang="en-US" sz="1400" dirty="0" smtClean="0"/>
              <a:t> ( </a:t>
            </a:r>
            <a:r>
              <a:rPr lang="en-US" sz="1400" dirty="0" err="1" smtClean="0"/>
              <a:t>eg</a:t>
            </a:r>
            <a:r>
              <a:rPr lang="en-US" sz="1400" dirty="0" smtClean="0"/>
              <a:t>, beans schema)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Annotation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@Resource ( Java 5)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@Inject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</a:t>
            </a:r>
            <a:r>
              <a:rPr lang="en-US" sz="1400" dirty="0" err="1" smtClean="0"/>
              <a:t>Autowire</a:t>
            </a:r>
            <a:r>
              <a:rPr lang="en-US" sz="1400" dirty="0" smtClean="0"/>
              <a:t> ( Spring) ( default by type)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43600" y="838200"/>
            <a:ext cx="26293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Spring </a:t>
            </a:r>
            <a:r>
              <a:rPr lang="en-US" dirty="0" smtClean="0"/>
              <a:t>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Jars ( add to </a:t>
            </a:r>
            <a:r>
              <a:rPr lang="en-US" sz="1400" dirty="0" err="1" smtClean="0"/>
              <a:t>classpath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Maven ( build tool</a:t>
            </a:r>
            <a:r>
              <a:rPr lang="en-US" sz="1400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</a:t>
            </a:r>
            <a:r>
              <a:rPr lang="en-US" sz="1400" dirty="0" smtClean="0"/>
              <a:t>om.xml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Gradle</a:t>
            </a:r>
            <a:r>
              <a:rPr lang="en-US" sz="1400" dirty="0" smtClean="0"/>
              <a:t> (</a:t>
            </a:r>
            <a:r>
              <a:rPr lang="en-US" sz="1400" dirty="0" err="1" smtClean="0"/>
              <a:t>json</a:t>
            </a:r>
            <a:r>
              <a:rPr lang="en-US" sz="1400" dirty="0" smtClean="0"/>
              <a:t> based build tool)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505200" y="3124200"/>
            <a:ext cx="2438400" cy="101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&lt;bean id=“bean name” class=“class name”&gt;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&lt;constructor.. /&gt;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&lt;property ref=“bean id”.. /&gt;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63619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1600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XML</a:t>
            </a:r>
          </a:p>
          <a:p>
            <a:r>
              <a:rPr lang="en-US" sz="1200" dirty="0" smtClean="0"/>
              <a:t>- &lt;beans&gt;.. &lt;/beans&gt;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743200" y="762000"/>
            <a:ext cx="3048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Annotation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Stereotype annotation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@Component – class level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@Controller – web </a:t>
            </a:r>
            <a:r>
              <a:rPr lang="en-US" sz="1200" dirty="0" err="1" smtClean="0"/>
              <a:t>mvc</a:t>
            </a:r>
            <a:r>
              <a:rPr lang="en-US" sz="1200" dirty="0" smtClean="0"/>
              <a:t>, rest </a:t>
            </a:r>
            <a:r>
              <a:rPr lang="en-US" sz="1200" dirty="0" err="1" smtClean="0"/>
              <a:t>api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@Service – business class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@Repository – </a:t>
            </a:r>
            <a:r>
              <a:rPr lang="en-US" sz="1200" dirty="0" err="1" smtClean="0"/>
              <a:t>db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@Rest Controller  ( Spring 4)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791200" y="762000"/>
            <a:ext cx="2514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Pure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@Configuration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@Bean ( External classes 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56898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Container Implementation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Bean Factory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Instantiation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Manage Lifecycle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DI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Application Context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Events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Managing resources ( .properties)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java-journal.blogspot.in/2012/08/what-is-appl</a:t>
            </a:r>
            <a:r>
              <a:rPr lang="en-US" sz="1200" dirty="0" smtClean="0"/>
              <a:t> icationcontext-what-are-its.html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pic>
        <p:nvPicPr>
          <p:cNvPr id="1026" name="Picture 2" descr="http://4.bp.blogspot.com/-szB6l8UWlhA/UC-SrBHNI-I/AAAAAAAAAGQ/nxq7H8s-bcs/s640/applicationcontext_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337559"/>
            <a:ext cx="4495800" cy="24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5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2424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Tool Suite ( STS) – Spring Starter Project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Boot Command Line Interface (CLI) – will generate groovy scripts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Initializer – web page developed by Spring Boot Team</a:t>
            </a:r>
          </a:p>
          <a:p>
            <a:endParaRPr lang="en-US" sz="1200" dirty="0" smtClean="0"/>
          </a:p>
          <a:p>
            <a:r>
              <a:rPr lang="en-US" sz="1200" dirty="0" smtClean="0"/>
              <a:t>We use Blank Maven Project</a:t>
            </a:r>
          </a:p>
          <a:p>
            <a:r>
              <a:rPr lang="en-US" sz="1200" dirty="0">
                <a:hlinkClick r:id="rId2"/>
              </a:rPr>
              <a:t>https://docs.spring.io/spring-boot/docs/current-SNAPSHOT/reference/htmlsingle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spring-boot-starter-parent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configurations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1.5.2 ( all related 4.3.7 spring jars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+ third party jars will be decided</a:t>
            </a:r>
          </a:p>
          <a:p>
            <a:pPr lvl="1"/>
            <a:r>
              <a:rPr lang="en-US" sz="1200" dirty="0" smtClean="0"/>
              <a:t>	+ </a:t>
            </a:r>
            <a:r>
              <a:rPr lang="en-US" sz="1200" dirty="0" err="1" smtClean="0"/>
              <a:t>fasterXML</a:t>
            </a:r>
            <a:r>
              <a:rPr lang="en-US" sz="1200" dirty="0" smtClean="0"/>
              <a:t> )</a:t>
            </a:r>
          </a:p>
          <a:p>
            <a:r>
              <a:rPr lang="en-US" sz="1200" dirty="0">
                <a:hlinkClick r:id="rId3"/>
              </a:rPr>
              <a:t>https://docs.spring.io/spring-boot/docs/current-SNAPSHOT/reference/htmlsingle/#</a:t>
            </a:r>
            <a:r>
              <a:rPr lang="en-US" sz="1200" dirty="0" smtClean="0">
                <a:hlinkClick r:id="rId3"/>
              </a:rPr>
              <a:t>using-boot-starter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Conventions over configuration ( base on 80% of use case as of today)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Dependencies ( jars + versions 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beans ( </a:t>
            </a:r>
            <a:r>
              <a:rPr lang="en-US" sz="1200" dirty="0" err="1" smtClean="0"/>
              <a:t>DispatcherServlet</a:t>
            </a:r>
            <a:r>
              <a:rPr lang="en-US" sz="1200" dirty="0" smtClean="0"/>
              <a:t>, 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server ( tomcat server)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Ready starter </a:t>
            </a:r>
            <a:r>
              <a:rPr lang="en-US" sz="1200" dirty="0" err="1" smtClean="0"/>
              <a:t>poms</a:t>
            </a:r>
            <a:r>
              <a:rPr lang="en-US" sz="1200" dirty="0" smtClean="0"/>
              <a:t>/pre-constructed </a:t>
            </a:r>
            <a:r>
              <a:rPr lang="en-US" sz="1200" dirty="0" err="1" smtClean="0"/>
              <a:t>poms</a:t>
            </a:r>
            <a:r>
              <a:rPr lang="en-US" sz="1200" dirty="0" smtClean="0"/>
              <a:t> that are managing dependencies as well as transitive dependencies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Standalone (</a:t>
            </a:r>
            <a:r>
              <a:rPr lang="en-US" sz="1200" dirty="0" err="1" smtClean="0"/>
              <a:t>Executebale</a:t>
            </a:r>
            <a:r>
              <a:rPr lang="en-US" sz="1200" dirty="0" smtClean="0"/>
              <a:t> jar </a:t>
            </a:r>
            <a:r>
              <a:rPr lang="en-US" sz="1200" dirty="0" err="1" smtClean="0"/>
              <a:t>eg</a:t>
            </a:r>
            <a:r>
              <a:rPr lang="en-US" sz="1200" dirty="0"/>
              <a:t>, </a:t>
            </a:r>
            <a:r>
              <a:rPr lang="en-US" sz="1200" dirty="0" smtClean="0"/>
              <a:t>SpringBootApplication.0.0.1-SNAPSHOT.jar &lt;external configuration&gt;)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Spring Boot </a:t>
            </a:r>
            <a:r>
              <a:rPr lang="en-US" sz="1200" b="1" dirty="0" smtClean="0">
                <a:solidFill>
                  <a:srgbClr val="00B050"/>
                </a:solidFill>
              </a:rPr>
              <a:t>+</a:t>
            </a:r>
            <a:r>
              <a:rPr lang="en-US" sz="1200" dirty="0" smtClean="0"/>
              <a:t> Tomcat </a:t>
            </a:r>
            <a:r>
              <a:rPr lang="en-US" sz="1200" b="1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/>
              <a:t> XML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No XML  Or No code generation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Production ready application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Added non-functional features - security, </a:t>
            </a:r>
            <a:r>
              <a:rPr lang="en-US" sz="1200" b="1" dirty="0" smtClean="0"/>
              <a:t>actuator</a:t>
            </a:r>
            <a:r>
              <a:rPr lang="en-US" sz="1200" dirty="0" smtClean="0"/>
              <a:t> (health in terms of metrics – beans, connection pool, controllers)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using @Conditional matching of beans to loaded based on the POM</a:t>
            </a:r>
          </a:p>
        </p:txBody>
      </p:sp>
    </p:spTree>
    <p:extLst>
      <p:ext uri="{BB962C8B-B14F-4D97-AF65-F5344CB8AC3E}">
        <p14:creationId xmlns:p14="http://schemas.microsoft.com/office/powerpoint/2010/main" val="370533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314</Words>
  <Application>Microsoft Office PowerPoint</Application>
  <PresentationFormat>On-screen Show (4:3)</PresentationFormat>
  <Paragraphs>98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</dc:creator>
  <cp:lastModifiedBy>12</cp:lastModifiedBy>
  <cp:revision>77</cp:revision>
  <dcterms:created xsi:type="dcterms:W3CDTF">2017-09-25T04:22:57Z</dcterms:created>
  <dcterms:modified xsi:type="dcterms:W3CDTF">2017-09-25T10:22:45Z</dcterms:modified>
</cp:coreProperties>
</file>