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317</Words>
  <Application>Microsoft Office PowerPoint</Application>
  <PresentationFormat>On-screen Show 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81</cp:revision>
  <dcterms:created xsi:type="dcterms:W3CDTF">2017-09-25T04:22:57Z</dcterms:created>
  <dcterms:modified xsi:type="dcterms:W3CDTF">2017-09-25T12:06:54Z</dcterms:modified>
</cp:coreProperties>
</file>