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rl/persons" TargetMode="External"/><Relationship Id="rId2" Type="http://schemas.openxmlformats.org/officeDocument/2006/relationships/hyperlink" Target="https://spring.io/guides/gs/convert-jar-to-wa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8/19/migrating-a-spring-web-mvc-application-from-jsp-to-angular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.html" TargetMode="External"/><Relationship Id="rId2" Type="http://schemas.openxmlformats.org/officeDocument/2006/relationships/hyperlink" Target="http://www.baeldung.com/swagger-2-documentation-for-spring-rest-ap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04561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Operation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 : Uniform Resource Identifier ( Logical mappings , to identify a method)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00B050"/>
                </a:solidFill>
              </a:rPr>
              <a:t>L</a:t>
            </a:r>
            <a:r>
              <a:rPr lang="en-US" sz="1200" dirty="0" smtClean="0"/>
              <a:t> : </a:t>
            </a:r>
            <a:r>
              <a:rPr lang="en-US" sz="1200" dirty="0" err="1" smtClean="0"/>
              <a:t>Urinform</a:t>
            </a:r>
            <a:r>
              <a:rPr lang="en-US" sz="1200" dirty="0" smtClean="0"/>
              <a:t> Resource Locator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( </a:t>
            </a:r>
            <a:r>
              <a:rPr lang="en-US" sz="1200" dirty="0" err="1" smtClean="0"/>
              <a:t>Phsical</a:t>
            </a:r>
            <a:r>
              <a:rPr lang="en-US" sz="1200" dirty="0" smtClean="0"/>
              <a:t> pages rendered to the client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URI should be nouns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Understands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no need to use request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with ‘?’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Objects in the server is called as Resources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Method names should follow the CRUD operations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Represent the state to the client ( JSON, XML, HTML, ATOM, TEXT)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7199"/>
            <a:ext cx="3124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xsd</a:t>
            </a:r>
            <a:r>
              <a:rPr lang="en-US" sz="1200" dirty="0" smtClean="0"/>
              <a:t> is a URI which we write in spring configurations( </a:t>
            </a:r>
            <a:r>
              <a:rPr lang="en-US" sz="1200" dirty="0" err="1" smtClean="0"/>
              <a:t>eg</a:t>
            </a:r>
            <a:r>
              <a:rPr lang="en-US" sz="1200" dirty="0" smtClean="0"/>
              <a:t>. Tags in java)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314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https://spring.io/guides/gs/convert-jar-to-war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22735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Template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Headers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MIME-TYPE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Entities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Exchange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url/persons</a:t>
            </a:r>
            <a:endParaRPr lang="en-US" sz="1200" dirty="0" smtClean="0"/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HTTP Method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0076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5419725" cy="48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21855"/>
            <a:ext cx="625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spring.io/blog/2015/08/19/migrating-a-spring-web-mvc-application-from-jsp-to-angularjs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1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609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Swagger </a:t>
            </a:r>
            <a:r>
              <a:rPr lang="en-US" dirty="0" err="1" smtClean="0"/>
              <a:t>Api</a:t>
            </a:r>
            <a:r>
              <a:rPr lang="en-US" dirty="0" smtClean="0"/>
              <a:t> -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www.baeldung.com/swagger-2-documentation-for-spring-rest-api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smtClean="0"/>
              <a:t>Swagger UI </a:t>
            </a:r>
            <a:r>
              <a:rPr lang="en-US" sz="1200" dirty="0" smtClean="0"/>
              <a:t>-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localhost:8080/swagger-ui.html</a:t>
            </a:r>
            <a:r>
              <a:rPr lang="en-US" sz="1200" smtClean="0"/>
              <a:t>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9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057400"/>
            <a:ext cx="167186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MVC uses </a:t>
            </a:r>
          </a:p>
          <a:p>
            <a:r>
              <a:rPr lang="en-US" sz="1200" dirty="0" smtClean="0"/>
              <a:t>Front Controller Pattern</a:t>
            </a:r>
            <a:endParaRPr lang="en-US" sz="1200" dirty="0"/>
          </a:p>
        </p:txBody>
      </p:sp>
      <p:pic>
        <p:nvPicPr>
          <p:cNvPr id="2050" name="Picture 2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73" y="3200398"/>
            <a:ext cx="427789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3786" y="269606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1096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Paging in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Supported from 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  from 4.3 </a:t>
            </a:r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/>
              <a:t>PagingAndSortingRepository</a:t>
            </a:r>
            <a:r>
              <a:rPr lang="en-US" sz="1200" dirty="0"/>
              <a:t>&lt;Person, Long</a:t>
            </a:r>
            <a:r>
              <a:rPr lang="en-US" sz="1200" dirty="0" smtClean="0"/>
              <a:t>&gt; add to your repository</a:t>
            </a:r>
          </a:p>
          <a:p>
            <a:endParaRPr lang="en-US" sz="1200" dirty="0"/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Page&lt;Person&gt; </a:t>
            </a:r>
            <a:r>
              <a:rPr lang="en-US" sz="1000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urier New"/>
              </a:rPr>
              <a:t>repository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.findAll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PageRequest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(1, 2,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Direction.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ASC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firstName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1000" b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.getId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.getFirstName</a:t>
            </a:r>
            <a:r>
              <a:rPr lang="en-US" sz="10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000" b="1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Named Queries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725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service exposed over a network ( commonly used is http protocol)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Advantage of re-usability</a:t>
            </a:r>
          </a:p>
          <a:p>
            <a:endParaRPr lang="en-US" sz="1200" dirty="0" smtClean="0"/>
          </a:p>
          <a:p>
            <a:r>
              <a:rPr lang="en-US" sz="1200" dirty="0" smtClean="0"/>
              <a:t>JAX-RS from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@Path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PathParam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@Resource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@Get, @Post, @Delete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@Produce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@Consume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For Provider and Consumer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Implementation of JAX-RS is Jersey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container is not directly calling JAX-RS, but through Apache CXF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JBOSS is implemented </a:t>
            </a:r>
            <a:r>
              <a:rPr lang="en-US" sz="1200" dirty="0"/>
              <a:t>JAX-RS, </a:t>
            </a:r>
            <a:r>
              <a:rPr lang="en-US" sz="1200" dirty="0" err="1" smtClean="0"/>
              <a:t>RestEasy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REST implements JAX-RS ??</a:t>
            </a:r>
            <a:r>
              <a:rPr lang="en-US" sz="1200" dirty="0" smtClean="0">
                <a:solidFill>
                  <a:srgbClr val="FF0000"/>
                </a:solidFill>
              </a:rPr>
              <a:t>have to verify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86509"/>
            <a:ext cx="2914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standard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JAX-WS</a:t>
            </a:r>
          </a:p>
          <a:p>
            <a:r>
              <a:rPr lang="en-US" sz="1200" dirty="0" smtClean="0"/>
              <a:t>Apache CXF is based on JAX-WS and  JAX-RS</a:t>
            </a:r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90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 Fielding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Discovery of  Rest API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Set principles of Rest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29200" y="4419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14982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465165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5181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629400" y="4191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67500" y="5334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8116" y="5322455"/>
            <a:ext cx="4476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Representational state transfer (</a:t>
            </a:r>
            <a:r>
              <a:rPr lang="en-US" sz="1200" b="1" dirty="0"/>
              <a:t>REST</a:t>
            </a:r>
            <a:r>
              <a:rPr lang="en-US" sz="1200" dirty="0"/>
              <a:t>) is a style of software architecture. As described in a dissertation by Roy Fielding, REST is an "architectural style" that basically exploits the existing technology and protocols of the Web.</a:t>
            </a:r>
          </a:p>
          <a:p>
            <a:endParaRPr lang="en-US" sz="1200" dirty="0"/>
          </a:p>
          <a:p>
            <a:r>
              <a:rPr lang="en-US" sz="1200" b="1" dirty="0" err="1"/>
              <a:t>RESTful</a:t>
            </a:r>
            <a:r>
              <a:rPr lang="en-US" sz="1200" dirty="0"/>
              <a:t> is typically used to refer to web services implementing such 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25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949</Words>
  <Application>Microsoft Office PowerPoint</Application>
  <PresentationFormat>On-screen Show (4:3)</PresentationFormat>
  <Paragraphs>242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179</cp:revision>
  <dcterms:created xsi:type="dcterms:W3CDTF">2017-09-25T04:22:57Z</dcterms:created>
  <dcterms:modified xsi:type="dcterms:W3CDTF">2017-09-27T12:16:28Z</dcterms:modified>
</cp:coreProperties>
</file>