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BD86-16B1-4B7F-A22E-54AF65B40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EEAD5-9197-4FB2-B7E7-95C52CFBC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2F5C-BBE8-4BE5-B5C5-F5FFAEF3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2145-4B66-4232-A166-4BCD9B9F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26A58-4E58-486D-9819-90823131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5F62-AB2D-4FA7-8779-BD52A4D1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C6168-9CB0-41FA-B9B1-7D68995D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9FA58-93BF-4EB0-B264-11C50F8F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CEC3-B286-442F-BBE7-B324DEBE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7E2C-3E56-450B-B03E-022247F8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083A5-1F56-4CF5-8B30-878A8C7BF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B80D-04C5-4200-B81A-BA9F6F1E4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48F6-8B8F-4123-B727-FC697B30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52D4-4C12-423D-8AFF-CBDC7405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2045-CC7B-41AA-B8D9-8A03363B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0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7076-7064-4F21-A8AB-6D039764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55C4-C6A0-487D-B4A8-34CA14AC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61F8-0F7E-46C0-8F5F-4E32FF53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EB2-6ECE-4F84-9A2B-AE6C45F2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66F2-0B00-4131-BAF2-67575A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EBB8-737A-4ABC-8396-12BBD9B1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D73C-0A8B-461C-9B53-55C6F226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FD6FC-B33E-4AB0-BBFF-1CBCC8CC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DCAC-C2C0-4841-8A8A-A91E5D55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62F6-15FE-46DB-83AC-245D1A5A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F50B-14B9-4305-9408-3428BE12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3C4D-137D-452F-BB47-B5D9DEE02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C8B7E-00BD-44BA-9252-401991C9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EC66-4250-43D9-B190-A6F24F8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8FA37-FB30-4E35-912B-E18A1CD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40DD-AEA8-40AF-826A-A39B43F0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312-7B6E-462B-A965-191A03DB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A28A-DB04-4F96-BFF8-3883F4E6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1568C-CBC8-44E1-82E3-E36059F6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7D528-643A-4587-B98B-293D18B18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43D1A-3603-4553-8574-2D2DC990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4660B-1BEC-49C8-991E-B4061C7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BF6C9-F32F-468C-AF98-21D31A2F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4934C-CB33-40D2-8438-9F1FB779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05-DD0F-478B-A2FD-53ED354E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F20CD-D6FE-4F09-AF74-E560A4CE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80307-AA2C-450E-8BC1-8EC712C2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1CEA9-843F-4047-ABB8-C6CBBD3F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AEF9B-3435-4D09-9E09-B4B89368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236CB-1116-4FBA-A28B-0AAEDABC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7D19D-9345-4D94-B0EF-5AEEAC0E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9202-9059-4237-87C8-E91B9FE6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FA56-48A6-4746-993C-2F04594E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49B2F-B9FD-49FA-B55D-F068D8FD6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A2394-0D3B-45C0-8114-7B5770C1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976A-49A1-4FB0-8762-FA8B3F2B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9CCB3-E7B6-48E9-8C12-25737951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2122-EEAD-4EBF-80C3-02923C53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2E6AA-6974-469C-BB8B-D3359CE5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C963E-5EED-4C87-A537-69C64621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1B10-2D97-4E79-8F09-B60CCCA6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85A5E-B620-42ED-B18D-2792AD79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7BAFC-6A74-473E-9526-18332F0F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36781-35F1-4472-B7D9-995392A7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8ABF8-93A5-4620-87E0-F30C8C35D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59B3-C7F2-43DC-928F-36865D81E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7188-F18D-40F2-9E0B-2FA84D2F1D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AE5DB-F43A-4BFB-A653-09D28F69E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CBD1-DEA1-487F-9EA8-D9532CC16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C3B4-4A06-4269-8FD0-584B28D4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E9D25B8-DD20-4241-833E-B0401EEF2706}"/>
              </a:ext>
            </a:extLst>
          </p:cNvPr>
          <p:cNvGrpSpPr/>
          <p:nvPr/>
        </p:nvGrpSpPr>
        <p:grpSpPr>
          <a:xfrm>
            <a:off x="137160" y="349235"/>
            <a:ext cx="10556240" cy="6159530"/>
            <a:chOff x="1691640" y="203200"/>
            <a:chExt cx="10556240" cy="61595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A988A3-A4BB-4345-A286-3C9B7463DBE2}"/>
                </a:ext>
              </a:extLst>
            </p:cNvPr>
            <p:cNvSpPr txBox="1"/>
            <p:nvPr/>
          </p:nvSpPr>
          <p:spPr>
            <a:xfrm>
              <a:off x="3302000" y="203200"/>
              <a:ext cx="63906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Model Validator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5538F4D-CFC4-4355-A795-BB9257F5528B}"/>
                </a:ext>
              </a:extLst>
            </p:cNvPr>
            <p:cNvCxnSpPr/>
            <p:nvPr/>
          </p:nvCxnSpPr>
          <p:spPr>
            <a:xfrm>
              <a:off x="3413760" y="726420"/>
              <a:ext cx="0" cy="58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What is Money Management? A Guide to Money Management">
              <a:extLst>
                <a:ext uri="{FF2B5EF4-FFF2-40B4-BE49-F238E27FC236}">
                  <a16:creationId xmlns:a16="http://schemas.microsoft.com/office/drawing/2014/main" id="{7F9C19F9-C762-4908-8337-15D38A636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40" y="1412240"/>
              <a:ext cx="2128520" cy="1402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69C2D7-22D3-41FF-A1DE-B432157ADCFA}"/>
                </a:ext>
              </a:extLst>
            </p:cNvPr>
            <p:cNvCxnSpPr>
              <a:stCxn id="1026" idx="3"/>
            </p:cNvCxnSpPr>
            <p:nvPr/>
          </p:nvCxnSpPr>
          <p:spPr>
            <a:xfrm>
              <a:off x="3820160" y="2113280"/>
              <a:ext cx="40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25E6A2E-7608-4296-B923-0CDABFB7AA17}"/>
                </a:ext>
              </a:extLst>
            </p:cNvPr>
            <p:cNvSpPr/>
            <p:nvPr/>
          </p:nvSpPr>
          <p:spPr>
            <a:xfrm>
              <a:off x="4419600" y="1605280"/>
              <a:ext cx="1757680" cy="12090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UML Collaboration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ABD7B7-E2A2-4652-A918-898C46A58D9D}"/>
                </a:ext>
              </a:extLst>
            </p:cNvPr>
            <p:cNvSpPr/>
            <p:nvPr/>
          </p:nvSpPr>
          <p:spPr>
            <a:xfrm>
              <a:off x="6776720" y="1605279"/>
              <a:ext cx="1757680" cy="12090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Levels of money management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31939D-E9D8-4712-8C19-4107B2A7F5FA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7655560" y="726420"/>
              <a:ext cx="0" cy="878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F0E33A-710B-43B4-A870-5E7B1E2D90B0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 flipV="1">
              <a:off x="6177280" y="2209798"/>
              <a:ext cx="5994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BFA5705-572B-42F0-B2B4-5FA8F2260D61}"/>
                </a:ext>
              </a:extLst>
            </p:cNvPr>
            <p:cNvCxnSpPr/>
            <p:nvPr/>
          </p:nvCxnSpPr>
          <p:spPr>
            <a:xfrm>
              <a:off x="8544560" y="726420"/>
              <a:ext cx="0" cy="2443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DB4804-1509-4486-9A6E-E5608531CA05}"/>
                </a:ext>
              </a:extLst>
            </p:cNvPr>
            <p:cNvSpPr/>
            <p:nvPr/>
          </p:nvSpPr>
          <p:spPr>
            <a:xfrm>
              <a:off x="6896100" y="3533130"/>
              <a:ext cx="1757680" cy="12090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money management model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7C0F30-A3C5-4608-92E9-358897819FAE}"/>
                </a:ext>
              </a:extLst>
            </p:cNvPr>
            <p:cNvCxnSpPr/>
            <p:nvPr/>
          </p:nvCxnSpPr>
          <p:spPr>
            <a:xfrm>
              <a:off x="7774940" y="2992118"/>
              <a:ext cx="0" cy="355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70D8B0C-8C4A-4A87-A77D-AB89981EEAD9}"/>
                </a:ext>
              </a:extLst>
            </p:cNvPr>
            <p:cNvSpPr/>
            <p:nvPr/>
          </p:nvSpPr>
          <p:spPr>
            <a:xfrm>
              <a:off x="8813800" y="3296936"/>
              <a:ext cx="1757680" cy="12090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money transformation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C28DF7-415B-4843-BA30-DBC56A73BC81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 flipV="1">
              <a:off x="8653780" y="3901455"/>
              <a:ext cx="160020" cy="236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EA2319F-1A2F-4366-90E9-437F2F1F7316}"/>
                </a:ext>
              </a:extLst>
            </p:cNvPr>
            <p:cNvSpPr/>
            <p:nvPr/>
          </p:nvSpPr>
          <p:spPr>
            <a:xfrm>
              <a:off x="4066540" y="3868430"/>
              <a:ext cx="1757680" cy="12090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money in this Generation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BD5C8DA-A116-427C-90D0-88DD7333C1CC}"/>
                </a:ext>
              </a:extLst>
            </p:cNvPr>
            <p:cNvSpPr/>
            <p:nvPr/>
          </p:nvSpPr>
          <p:spPr>
            <a:xfrm>
              <a:off x="8214360" y="5105377"/>
              <a:ext cx="1757680" cy="12090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what type of money management people want 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EDB220-96B2-4CEA-B20B-259E87455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480" y="2814316"/>
              <a:ext cx="1584960" cy="878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71242B0-CD6A-47B6-82F0-3A714E056DA3}"/>
                </a:ext>
              </a:extLst>
            </p:cNvPr>
            <p:cNvCxnSpPr>
              <a:stCxn id="21" idx="2"/>
              <a:endCxn id="25" idx="0"/>
            </p:cNvCxnSpPr>
            <p:nvPr/>
          </p:nvCxnSpPr>
          <p:spPr>
            <a:xfrm flipH="1">
              <a:off x="9093200" y="4505973"/>
              <a:ext cx="599440" cy="59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2C8A5D6-6F4A-4D2C-B358-766AB24D6799}"/>
                </a:ext>
              </a:extLst>
            </p:cNvPr>
            <p:cNvSpPr/>
            <p:nvPr/>
          </p:nvSpPr>
          <p:spPr>
            <a:xfrm>
              <a:off x="4310379" y="5791220"/>
              <a:ext cx="3464561" cy="5715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Financial wellness 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12CFD2B-337D-48F3-9A92-4794BE00E54B}"/>
                </a:ext>
              </a:extLst>
            </p:cNvPr>
            <p:cNvSpPr/>
            <p:nvPr/>
          </p:nvSpPr>
          <p:spPr>
            <a:xfrm>
              <a:off x="8854440" y="1906294"/>
              <a:ext cx="1757680" cy="12090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Performance SRN model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99B0F5F-C3A9-4665-9393-A2ED3E9DA48F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10571480" y="3901454"/>
              <a:ext cx="3403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75083D-DB7F-4DB2-B178-94DBADDC2AC8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10612120" y="2510812"/>
              <a:ext cx="2997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A07A65C8-8E56-4FC0-AFBC-1EAAE5D11192}"/>
                </a:ext>
              </a:extLst>
            </p:cNvPr>
            <p:cNvCxnSpPr/>
            <p:nvPr/>
          </p:nvCxnSpPr>
          <p:spPr>
            <a:xfrm rot="16200000" flipH="1">
              <a:off x="10767707" y="2654945"/>
              <a:ext cx="481306" cy="1930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12963E1-AAB3-4836-A9F4-A63F2701B8C9}"/>
                </a:ext>
              </a:extLst>
            </p:cNvPr>
            <p:cNvCxnSpPr/>
            <p:nvPr/>
          </p:nvCxnSpPr>
          <p:spPr>
            <a:xfrm rot="5400000" flipH="1" flipV="1">
              <a:off x="10904221" y="3700795"/>
              <a:ext cx="208279" cy="1930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9109B68-D8E0-4C9B-8A73-63B757ABB555}"/>
                </a:ext>
              </a:extLst>
            </p:cNvPr>
            <p:cNvSpPr/>
            <p:nvPr/>
          </p:nvSpPr>
          <p:spPr>
            <a:xfrm>
              <a:off x="10881359" y="3169920"/>
              <a:ext cx="1198879" cy="96772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model Synchronization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FAB795F-AF44-48AB-AB81-E2893519E702}"/>
                </a:ext>
              </a:extLst>
            </p:cNvPr>
            <p:cNvSpPr/>
            <p:nvPr/>
          </p:nvSpPr>
          <p:spPr>
            <a:xfrm>
              <a:off x="11176000" y="1767184"/>
              <a:ext cx="1071880" cy="88522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SRN model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D597E4A-FC4C-4617-8997-322FFC67EDA6}"/>
                </a:ext>
              </a:extLst>
            </p:cNvPr>
            <p:cNvCxnSpPr/>
            <p:nvPr/>
          </p:nvCxnSpPr>
          <p:spPr>
            <a:xfrm flipV="1">
              <a:off x="11711940" y="2814316"/>
              <a:ext cx="0" cy="301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BF0C3F-503E-491B-8C75-21CE00EB1DC4}"/>
              </a:ext>
            </a:extLst>
          </p:cNvPr>
          <p:cNvCxnSpPr>
            <a:stCxn id="47" idx="3"/>
          </p:cNvCxnSpPr>
          <p:nvPr/>
        </p:nvCxnSpPr>
        <p:spPr>
          <a:xfrm>
            <a:off x="10693400" y="2355832"/>
            <a:ext cx="401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scribe exponential growth model of population wih a curve - Biology -  Organisms and Populations - 14076903 | Meritnation.com">
            <a:extLst>
              <a:ext uri="{FF2B5EF4-FFF2-40B4-BE49-F238E27FC236}">
                <a16:creationId xmlns:a16="http://schemas.microsoft.com/office/drawing/2014/main" id="{03ED9BF4-C593-453B-94DE-2684813F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793" y="1659271"/>
            <a:ext cx="878048" cy="145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A35D79-113A-4EAA-9E3C-8BB3F76103E1}"/>
              </a:ext>
            </a:extLst>
          </p:cNvPr>
          <p:cNvCxnSpPr/>
          <p:nvPr/>
        </p:nvCxnSpPr>
        <p:spPr>
          <a:xfrm flipV="1">
            <a:off x="4765040" y="3138153"/>
            <a:ext cx="576580" cy="279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E2E2A4-4207-44C8-AE73-2AFFC889F0C8}"/>
              </a:ext>
            </a:extLst>
          </p:cNvPr>
          <p:cNvCxnSpPr/>
          <p:nvPr/>
        </p:nvCxnSpPr>
        <p:spPr>
          <a:xfrm>
            <a:off x="3769360" y="5251412"/>
            <a:ext cx="0" cy="47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5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Gazi Golam SOHEL</dc:creator>
  <cp:lastModifiedBy>Gazi Golam SOHEL</cp:lastModifiedBy>
  <cp:revision>3</cp:revision>
  <dcterms:created xsi:type="dcterms:W3CDTF">2023-11-13T16:52:40Z</dcterms:created>
  <dcterms:modified xsi:type="dcterms:W3CDTF">2023-11-13T17:04:07Z</dcterms:modified>
</cp:coreProperties>
</file>