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20" d="100"/>
          <a:sy n="120" d="100"/>
        </p:scale>
        <p:origin x="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9ADB1-FC85-5CEF-E20C-4C80E02D1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52434-3CB9-4BD2-5E09-9110328CF4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A2129-D3A1-0213-0AE0-B67F949FD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C2825-67B1-4305-8E32-51D9931603D0}" type="datetimeFigureOut">
              <a:rPr lang="pt-BR" smtClean="0"/>
              <a:t>04/09/2024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ED534-86EC-606F-2CDF-AC12EE231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68B4C-BC77-3FB7-A7DB-53116F152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D8CD-08F9-4389-B8A2-05BFB5E1255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4278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EE448-7684-7E06-E5D3-41E86EE57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A81106-7816-DB1F-B3F9-B551BBFBA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0A38C-13AB-9D14-42A2-6B1FCB870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C2825-67B1-4305-8E32-51D9931603D0}" type="datetimeFigureOut">
              <a:rPr lang="pt-BR" smtClean="0"/>
              <a:t>04/09/2024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788D6-B09E-EDFE-00C4-E6DEB8813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0E2F8-D598-2646-90B0-226D0D65D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D8CD-08F9-4389-B8A2-05BFB5E1255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2808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7874B8-83F1-8946-D62F-311E4C7A6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5D384-9E6A-5609-2431-8380582EA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A8507-32CA-186E-2694-604DF2FC2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C2825-67B1-4305-8E32-51D9931603D0}" type="datetimeFigureOut">
              <a:rPr lang="pt-BR" smtClean="0"/>
              <a:t>04/09/2024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D8239-D2D5-DAA0-66DB-C646B47AE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67524-4107-8B1B-46DF-B82797CF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D8CD-08F9-4389-B8A2-05BFB5E1255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6640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2B39E-64CF-4B40-2C62-EC13E4E69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5CC7A-3386-5EEF-8D79-8A75868CC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2EAD8-36B5-6F2A-50FB-8715C28B4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C2825-67B1-4305-8E32-51D9931603D0}" type="datetimeFigureOut">
              <a:rPr lang="pt-BR" smtClean="0"/>
              <a:t>04/09/2024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D39AA-DA0B-C283-2558-4DC4C25B9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EA954-4956-473B-51AA-5D69928AA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D8CD-08F9-4389-B8A2-05BFB5E1255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5938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5BA45-A9EE-8CB0-3D99-C39CF5DA0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1AFB0-9B9C-62A4-C80C-7CBD2F5A1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24652-8DB0-E165-274C-A2020E569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C2825-67B1-4305-8E32-51D9931603D0}" type="datetimeFigureOut">
              <a:rPr lang="pt-BR" smtClean="0"/>
              <a:t>04/09/2024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D09FE-DAB6-B276-4DB3-BE5F816C0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854AA-13DC-285B-70BD-18B7F607A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D8CD-08F9-4389-B8A2-05BFB5E1255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404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E4973-F5C7-4112-41BF-8FC44998D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868D2-340A-F552-40D2-B7C7FB5E3A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C09F3-707B-F001-64E3-DD6BDD06E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4602C7-A8F4-C636-CDF2-E8A60A32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C2825-67B1-4305-8E32-51D9931603D0}" type="datetimeFigureOut">
              <a:rPr lang="pt-BR" smtClean="0"/>
              <a:t>04/09/2024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53FCC-C4BC-35A6-30B7-0E9E43F0B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21DCF0-04F0-23C2-9C15-29926C91D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D8CD-08F9-4389-B8A2-05BFB5E1255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6513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0566D-2105-23B1-178C-FE3E46C01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213DB-0DCC-1637-A5FA-23A3E72F0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1CB10A-9A68-2B0A-5469-C3FB539CB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747345-32EF-BBD0-D21A-D0FFA652CC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35B5F4-E974-4913-0DDC-9D382054D1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CF79BD-8ACB-9966-2FA0-7F4140BB2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C2825-67B1-4305-8E32-51D9931603D0}" type="datetimeFigureOut">
              <a:rPr lang="pt-BR" smtClean="0"/>
              <a:t>04/09/2024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C8BE6E-4A92-E3E6-4D7E-592F4932F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D7A0B7-8B0F-482A-E847-A81AB21F6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D8CD-08F9-4389-B8A2-05BFB5E1255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8252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06A2C-A6D5-66C3-D508-FEB4924E5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F684C4-B1DE-DE0C-3FCB-DEA2A6E16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C2825-67B1-4305-8E32-51D9931603D0}" type="datetimeFigureOut">
              <a:rPr lang="pt-BR" smtClean="0"/>
              <a:t>04/09/2024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AC1045-7AFB-8E76-82DC-9F63144E1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4717C6-97CD-77D8-CB6A-0701411F0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D8CD-08F9-4389-B8A2-05BFB5E1255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4172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86DA0C-AB03-EFD4-84ED-6B546B9D1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C2825-67B1-4305-8E32-51D9931603D0}" type="datetimeFigureOut">
              <a:rPr lang="pt-BR" smtClean="0"/>
              <a:t>04/09/2024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F220DC-152A-AC95-A150-E9D40DCA3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8B162C-F28E-7C95-D3D3-7370D50A3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D8CD-08F9-4389-B8A2-05BFB5E1255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20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33DA8-CDF0-EBDB-3EE7-AD3214C9E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A4761-B184-7053-39F4-F4484E86F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E3AB18-EE5E-FD84-0100-B1BAACDC7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1CE18-2878-9C6A-4CBB-4041E39A9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C2825-67B1-4305-8E32-51D9931603D0}" type="datetimeFigureOut">
              <a:rPr lang="pt-BR" smtClean="0"/>
              <a:t>04/09/2024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A2AE3-99BC-2DF2-66FC-E4DBF7FEF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219885-93E9-FAB1-AA1C-B8B426946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D8CD-08F9-4389-B8A2-05BFB5E1255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349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3EB76-631E-1102-3416-323DE9AE3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50C052-BD98-ADC9-E065-C56B7B0BBA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D61FE9-C5BB-951C-BE45-CFAEF444F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77E4A-2B8E-40EA-AAA2-09DD33566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C2825-67B1-4305-8E32-51D9931603D0}" type="datetimeFigureOut">
              <a:rPr lang="pt-BR" smtClean="0"/>
              <a:t>04/09/2024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C67E4-FBF3-B1B1-A2AA-2F196D126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D8902-DD86-797F-4FFA-0353E0B8E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D8CD-08F9-4389-B8A2-05BFB5E1255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3038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2ACBB9-73AC-EA81-95F5-A2AAE7E5F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9D12C-1F10-869A-FC3D-715C544ED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8A8B8-8710-B066-6BE9-FD933DC546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C2825-67B1-4305-8E32-51D9931603D0}" type="datetimeFigureOut">
              <a:rPr lang="pt-BR" smtClean="0"/>
              <a:t>04/09/2024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C60E-432B-0C07-7A5C-740C33E86A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9D0E4-8C43-F540-3ECF-9E6FA4AC58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DD8CD-08F9-4389-B8A2-05BFB5E1255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0268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0A0173-474A-0EBA-98FA-9546F9D55FCC}"/>
              </a:ext>
            </a:extLst>
          </p:cNvPr>
          <p:cNvSpPr txBox="1"/>
          <p:nvPr/>
        </p:nvSpPr>
        <p:spPr>
          <a:xfrm>
            <a:off x="1103766" y="349250"/>
            <a:ext cx="3847528" cy="9233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Lucida Handwriting" panose="03010101010101010101" pitchFamily="66" charset="0"/>
              </a:rPr>
              <a:t>Parabéns</a:t>
            </a:r>
            <a:endParaRPr lang="pt-BR" sz="5400" dirty="0">
              <a:solidFill>
                <a:schemeClr val="bg1"/>
              </a:solidFill>
              <a:latin typeface="Lucida Handwriting" panose="03010101010101010101" pitchFamily="66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4093B5-6518-38E9-EB4A-103E1F9E34D5}"/>
              </a:ext>
            </a:extLst>
          </p:cNvPr>
          <p:cNvSpPr txBox="1"/>
          <p:nvPr/>
        </p:nvSpPr>
        <p:spPr>
          <a:xfrm>
            <a:off x="1595497" y="1616055"/>
            <a:ext cx="4381328" cy="92333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Lucida Handwriting" panose="03010101010101010101" pitchFamily="66" charset="0"/>
              </a:rPr>
              <a:t>   Por seu   </a:t>
            </a:r>
            <a:endParaRPr lang="pt-BR" sz="5400" dirty="0">
              <a:solidFill>
                <a:schemeClr val="bg1"/>
              </a:solidFill>
              <a:latin typeface="Lucida Handwriting" panose="03010101010101010101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FBF15D-7AB1-F64E-CF56-E4691DDAED42}"/>
              </a:ext>
            </a:extLst>
          </p:cNvPr>
          <p:cNvSpPr txBox="1"/>
          <p:nvPr/>
        </p:nvSpPr>
        <p:spPr>
          <a:xfrm>
            <a:off x="1339279" y="3429000"/>
            <a:ext cx="5168403" cy="9233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Lucida Handwriting" panose="03010101010101010101" pitchFamily="66" charset="0"/>
              </a:rPr>
              <a:t>Jubilamento</a:t>
            </a:r>
            <a:endParaRPr lang="pt-BR" sz="5400" dirty="0">
              <a:solidFill>
                <a:schemeClr val="bg1"/>
              </a:solidFill>
              <a:latin typeface="Lucida Handwriting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37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Lucida Handwriting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 Paula, Marcelo</dc:creator>
  <cp:lastModifiedBy>de Paula, Marcelo</cp:lastModifiedBy>
  <cp:revision>1</cp:revision>
  <dcterms:created xsi:type="dcterms:W3CDTF">2024-09-04T17:05:55Z</dcterms:created>
  <dcterms:modified xsi:type="dcterms:W3CDTF">2024-09-04T17:21:11Z</dcterms:modified>
</cp:coreProperties>
</file>