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3" r:id="rId4"/>
    <p:sldId id="277" r:id="rId5"/>
    <p:sldId id="264" r:id="rId6"/>
    <p:sldId id="287" r:id="rId7"/>
    <p:sldId id="269" r:id="rId8"/>
    <p:sldId id="297" r:id="rId9"/>
    <p:sldId id="298" r:id="rId10"/>
    <p:sldId id="261" r:id="rId11"/>
    <p:sldId id="266" r:id="rId12"/>
    <p:sldId id="286" r:id="rId13"/>
    <p:sldId id="265" r:id="rId14"/>
    <p:sldId id="299" r:id="rId15"/>
    <p:sldId id="284" r:id="rId16"/>
    <p:sldId id="300" r:id="rId17"/>
    <p:sldId id="296" r:id="rId18"/>
    <p:sldId id="291" r:id="rId19"/>
    <p:sldId id="293" r:id="rId20"/>
    <p:sldId id="289" r:id="rId21"/>
    <p:sldId id="268" r:id="rId22"/>
    <p:sldId id="288" r:id="rId23"/>
    <p:sldId id="295" r:id="rId24"/>
    <p:sldId id="281" r:id="rId25"/>
    <p:sldId id="282" r:id="rId26"/>
    <p:sldId id="283" r:id="rId27"/>
    <p:sldId id="276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7.svg"/><Relationship Id="rId1" Type="http://schemas.openxmlformats.org/officeDocument/2006/relationships/image" Target="../media/image16.png"/><Relationship Id="rId6" Type="http://schemas.openxmlformats.org/officeDocument/2006/relationships/image" Target="../media/image11.svg"/><Relationship Id="rId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A7069-9F69-4C38-B8D2-E12AAF538E5B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85C917-AAAA-454C-B146-F1AD7CA5E59C}">
      <dgm:prSet/>
      <dgm:spPr/>
      <dgm:t>
        <a:bodyPr/>
        <a:lstStyle/>
        <a:p>
          <a:r>
            <a:rPr lang="en-US" dirty="0"/>
            <a:t>World Health Organization – Global Health Observatory </a:t>
          </a:r>
        </a:p>
        <a:p>
          <a:r>
            <a:rPr lang="en-US" dirty="0"/>
            <a:t>(</a:t>
          </a:r>
          <a:r>
            <a:rPr lang="en-US" dirty="0" err="1"/>
            <a:t>api</a:t>
          </a:r>
          <a:r>
            <a:rPr lang="en-US" dirty="0"/>
            <a:t> available)</a:t>
          </a:r>
        </a:p>
      </dgm:t>
    </dgm:pt>
    <dgm:pt modelId="{183A780C-0B6A-4F10-8C10-2F8B0FC1316A}" type="parTrans" cxnId="{6DE33777-704C-43FA-BEC1-213E02E05461}">
      <dgm:prSet/>
      <dgm:spPr/>
      <dgm:t>
        <a:bodyPr/>
        <a:lstStyle/>
        <a:p>
          <a:endParaRPr lang="en-US"/>
        </a:p>
      </dgm:t>
    </dgm:pt>
    <dgm:pt modelId="{C4DE1E94-84AC-4551-9928-E46FB2197063}" type="sibTrans" cxnId="{6DE33777-704C-43FA-BEC1-213E02E05461}">
      <dgm:prSet/>
      <dgm:spPr/>
      <dgm:t>
        <a:bodyPr/>
        <a:lstStyle/>
        <a:p>
          <a:endParaRPr lang="en-US"/>
        </a:p>
      </dgm:t>
    </dgm:pt>
    <dgm:pt modelId="{5A65BE51-E87C-4900-9D57-63C66F1215CA}">
      <dgm:prSet/>
      <dgm:spPr/>
      <dgm:t>
        <a:bodyPr/>
        <a:lstStyle/>
        <a:p>
          <a:r>
            <a:rPr lang="en-US" dirty="0"/>
            <a:t>CIA World Factbook </a:t>
          </a:r>
        </a:p>
        <a:p>
          <a:r>
            <a:rPr lang="en-US" dirty="0"/>
            <a:t>(</a:t>
          </a:r>
          <a:r>
            <a:rPr lang="en-US" dirty="0" err="1"/>
            <a:t>api</a:t>
          </a:r>
          <a:r>
            <a:rPr lang="en-US" dirty="0"/>
            <a:t> available)</a:t>
          </a:r>
        </a:p>
      </dgm:t>
    </dgm:pt>
    <dgm:pt modelId="{09882036-9C6C-47C7-B68A-4D82031C5B42}" type="parTrans" cxnId="{8DFDF043-BDE4-4C5D-B426-F34627133067}">
      <dgm:prSet/>
      <dgm:spPr/>
      <dgm:t>
        <a:bodyPr/>
        <a:lstStyle/>
        <a:p>
          <a:endParaRPr lang="en-US"/>
        </a:p>
      </dgm:t>
    </dgm:pt>
    <dgm:pt modelId="{E86694CB-964A-4F95-A6E6-51B01CC49F79}" type="sibTrans" cxnId="{8DFDF043-BDE4-4C5D-B426-F34627133067}">
      <dgm:prSet/>
      <dgm:spPr/>
      <dgm:t>
        <a:bodyPr/>
        <a:lstStyle/>
        <a:p>
          <a:endParaRPr lang="en-US"/>
        </a:p>
      </dgm:t>
    </dgm:pt>
    <dgm:pt modelId="{FABFCB70-2B57-4335-88BC-2A561DD18EDC}">
      <dgm:prSet/>
      <dgm:spPr/>
      <dgm:t>
        <a:bodyPr/>
        <a:lstStyle/>
        <a:p>
          <a:r>
            <a:rPr lang="en-US" dirty="0"/>
            <a:t>World Bank – </a:t>
          </a:r>
          <a:r>
            <a:rPr lang="en-US" dirty="0" err="1"/>
            <a:t>IndexMundi</a:t>
          </a:r>
          <a:r>
            <a:rPr lang="en-US" dirty="0"/>
            <a:t> </a:t>
          </a:r>
        </a:p>
        <a:p>
          <a:r>
            <a:rPr lang="en-US" dirty="0"/>
            <a:t>(</a:t>
          </a:r>
          <a:r>
            <a:rPr lang="en-US" dirty="0" err="1"/>
            <a:t>api</a:t>
          </a:r>
          <a:r>
            <a:rPr lang="en-US" dirty="0"/>
            <a:t> available)</a:t>
          </a:r>
        </a:p>
      </dgm:t>
    </dgm:pt>
    <dgm:pt modelId="{986E30EE-9409-4129-81CA-1F8C823AC922}" type="parTrans" cxnId="{0811677D-33BD-4DBC-80BE-168FDA9EDC2D}">
      <dgm:prSet/>
      <dgm:spPr/>
      <dgm:t>
        <a:bodyPr/>
        <a:lstStyle/>
        <a:p>
          <a:endParaRPr lang="en-US"/>
        </a:p>
      </dgm:t>
    </dgm:pt>
    <dgm:pt modelId="{4BEA5456-6CB1-4647-A52C-EE603157450E}" type="sibTrans" cxnId="{0811677D-33BD-4DBC-80BE-168FDA9EDC2D}">
      <dgm:prSet/>
      <dgm:spPr/>
      <dgm:t>
        <a:bodyPr/>
        <a:lstStyle/>
        <a:p>
          <a:endParaRPr lang="en-US"/>
        </a:p>
      </dgm:t>
    </dgm:pt>
    <dgm:pt modelId="{BEFB0624-2C34-4154-920D-4F77D09A9A2F}">
      <dgm:prSet/>
      <dgm:spPr/>
      <dgm:t>
        <a:bodyPr/>
        <a:lstStyle/>
        <a:p>
          <a:r>
            <a:rPr lang="en-US" dirty="0"/>
            <a:t>United Nations Development </a:t>
          </a:r>
          <a:r>
            <a:rPr lang="en-US" dirty="0" err="1"/>
            <a:t>Programme</a:t>
          </a:r>
          <a:r>
            <a:rPr lang="en-US" dirty="0"/>
            <a:t> </a:t>
          </a:r>
        </a:p>
        <a:p>
          <a:r>
            <a:rPr lang="en-US" dirty="0"/>
            <a:t>(</a:t>
          </a:r>
          <a:r>
            <a:rPr lang="en-US" dirty="0" err="1"/>
            <a:t>xlxs</a:t>
          </a:r>
          <a:r>
            <a:rPr lang="en-US" dirty="0"/>
            <a:t> files available)</a:t>
          </a:r>
        </a:p>
      </dgm:t>
    </dgm:pt>
    <dgm:pt modelId="{2C94EA22-113F-43B6-A87C-0CE4386D1C58}" type="parTrans" cxnId="{0571936F-6770-4B77-8743-A0E9E56CB1DB}">
      <dgm:prSet/>
      <dgm:spPr/>
      <dgm:t>
        <a:bodyPr/>
        <a:lstStyle/>
        <a:p>
          <a:endParaRPr lang="en-US"/>
        </a:p>
      </dgm:t>
    </dgm:pt>
    <dgm:pt modelId="{B9E08BDF-B775-422E-BC4A-16E4E51894CE}" type="sibTrans" cxnId="{0571936F-6770-4B77-8743-A0E9E56CB1DB}">
      <dgm:prSet/>
      <dgm:spPr/>
      <dgm:t>
        <a:bodyPr/>
        <a:lstStyle/>
        <a:p>
          <a:endParaRPr lang="en-US"/>
        </a:p>
      </dgm:t>
    </dgm:pt>
    <dgm:pt modelId="{17BE7F33-EE68-4EFF-81D3-5773B8562ED1}">
      <dgm:prSet/>
      <dgm:spPr/>
      <dgm:t>
        <a:bodyPr/>
        <a:lstStyle/>
        <a:p>
          <a:r>
            <a:rPr lang="en-US" dirty="0"/>
            <a:t>Natural Earth (Graphing)</a:t>
          </a:r>
        </a:p>
      </dgm:t>
    </dgm:pt>
    <dgm:pt modelId="{F7B7A883-DFF8-4A59-99E9-95A36CFF5112}" type="parTrans" cxnId="{22411379-5399-4BBA-81B3-16BF6C10CABD}">
      <dgm:prSet/>
      <dgm:spPr/>
      <dgm:t>
        <a:bodyPr/>
        <a:lstStyle/>
        <a:p>
          <a:endParaRPr lang="en-US"/>
        </a:p>
      </dgm:t>
    </dgm:pt>
    <dgm:pt modelId="{A58245F5-FEF6-4EF0-BCC9-1F16012DBD7C}" type="sibTrans" cxnId="{22411379-5399-4BBA-81B3-16BF6C10CABD}">
      <dgm:prSet/>
      <dgm:spPr/>
      <dgm:t>
        <a:bodyPr/>
        <a:lstStyle/>
        <a:p>
          <a:endParaRPr lang="en-US"/>
        </a:p>
      </dgm:t>
    </dgm:pt>
    <dgm:pt modelId="{487ADFC6-117F-48EB-A0D6-B02E17654581}" type="pres">
      <dgm:prSet presAssocID="{A59A7069-9F69-4C38-B8D2-E12AAF538E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A51176-1999-425A-8939-DBF41DFD41E5}" type="pres">
      <dgm:prSet presAssocID="{8785C917-AAAA-454C-B146-F1AD7CA5E59C}" presName="hierRoot1" presStyleCnt="0"/>
      <dgm:spPr/>
    </dgm:pt>
    <dgm:pt modelId="{E49D0418-0C6C-4522-9E4F-080136DCFA6E}" type="pres">
      <dgm:prSet presAssocID="{8785C917-AAAA-454C-B146-F1AD7CA5E59C}" presName="composite" presStyleCnt="0"/>
      <dgm:spPr/>
    </dgm:pt>
    <dgm:pt modelId="{E2564473-C5A3-46E7-A3DA-6998B15B26EF}" type="pres">
      <dgm:prSet presAssocID="{8785C917-AAAA-454C-B146-F1AD7CA5E59C}" presName="background" presStyleLbl="node0" presStyleIdx="0" presStyleCnt="5"/>
      <dgm:spPr/>
    </dgm:pt>
    <dgm:pt modelId="{F1A312F6-9D47-437B-977C-D4C1DE9FAA1F}" type="pres">
      <dgm:prSet presAssocID="{8785C917-AAAA-454C-B146-F1AD7CA5E59C}" presName="text" presStyleLbl="fgAcc0" presStyleIdx="0" presStyleCnt="5">
        <dgm:presLayoutVars>
          <dgm:chPref val="3"/>
        </dgm:presLayoutVars>
      </dgm:prSet>
      <dgm:spPr/>
    </dgm:pt>
    <dgm:pt modelId="{DF7490EC-0773-43B7-BCF5-E52374E9B15D}" type="pres">
      <dgm:prSet presAssocID="{8785C917-AAAA-454C-B146-F1AD7CA5E59C}" presName="hierChild2" presStyleCnt="0"/>
      <dgm:spPr/>
    </dgm:pt>
    <dgm:pt modelId="{6261BEAF-D778-4615-926C-4BF2A494D639}" type="pres">
      <dgm:prSet presAssocID="{5A65BE51-E87C-4900-9D57-63C66F1215CA}" presName="hierRoot1" presStyleCnt="0"/>
      <dgm:spPr/>
    </dgm:pt>
    <dgm:pt modelId="{A5B37F3E-6A05-4693-A2EA-33FFE54ED80E}" type="pres">
      <dgm:prSet presAssocID="{5A65BE51-E87C-4900-9D57-63C66F1215CA}" presName="composite" presStyleCnt="0"/>
      <dgm:spPr/>
    </dgm:pt>
    <dgm:pt modelId="{F2B64934-C3CA-40A4-9069-AC4FD0A5582E}" type="pres">
      <dgm:prSet presAssocID="{5A65BE51-E87C-4900-9D57-63C66F1215CA}" presName="background" presStyleLbl="node0" presStyleIdx="1" presStyleCnt="5"/>
      <dgm:spPr/>
    </dgm:pt>
    <dgm:pt modelId="{FDEDE6CF-EB15-4092-B43C-DD805D362035}" type="pres">
      <dgm:prSet presAssocID="{5A65BE51-E87C-4900-9D57-63C66F1215CA}" presName="text" presStyleLbl="fgAcc0" presStyleIdx="1" presStyleCnt="5">
        <dgm:presLayoutVars>
          <dgm:chPref val="3"/>
        </dgm:presLayoutVars>
      </dgm:prSet>
      <dgm:spPr/>
    </dgm:pt>
    <dgm:pt modelId="{4C4E08B7-3004-4FE9-912E-771B88B6B96B}" type="pres">
      <dgm:prSet presAssocID="{5A65BE51-E87C-4900-9D57-63C66F1215CA}" presName="hierChild2" presStyleCnt="0"/>
      <dgm:spPr/>
    </dgm:pt>
    <dgm:pt modelId="{3BACF061-0F71-4055-A9D9-7627D48984E3}" type="pres">
      <dgm:prSet presAssocID="{FABFCB70-2B57-4335-88BC-2A561DD18EDC}" presName="hierRoot1" presStyleCnt="0"/>
      <dgm:spPr/>
    </dgm:pt>
    <dgm:pt modelId="{0FC5A076-8D68-4A56-B28D-696BE7D47079}" type="pres">
      <dgm:prSet presAssocID="{FABFCB70-2B57-4335-88BC-2A561DD18EDC}" presName="composite" presStyleCnt="0"/>
      <dgm:spPr/>
    </dgm:pt>
    <dgm:pt modelId="{7680A899-D836-4A36-A85B-9A6ECE0FD23F}" type="pres">
      <dgm:prSet presAssocID="{FABFCB70-2B57-4335-88BC-2A561DD18EDC}" presName="background" presStyleLbl="node0" presStyleIdx="2" presStyleCnt="5"/>
      <dgm:spPr/>
    </dgm:pt>
    <dgm:pt modelId="{820B0D22-526B-48EB-B82A-05546BFF44E7}" type="pres">
      <dgm:prSet presAssocID="{FABFCB70-2B57-4335-88BC-2A561DD18EDC}" presName="text" presStyleLbl="fgAcc0" presStyleIdx="2" presStyleCnt="5">
        <dgm:presLayoutVars>
          <dgm:chPref val="3"/>
        </dgm:presLayoutVars>
      </dgm:prSet>
      <dgm:spPr/>
    </dgm:pt>
    <dgm:pt modelId="{365CC3DB-43A4-4DAD-A3A2-29A10799971D}" type="pres">
      <dgm:prSet presAssocID="{FABFCB70-2B57-4335-88BC-2A561DD18EDC}" presName="hierChild2" presStyleCnt="0"/>
      <dgm:spPr/>
    </dgm:pt>
    <dgm:pt modelId="{27225BDA-4799-43A8-8987-34DAF030A86B}" type="pres">
      <dgm:prSet presAssocID="{BEFB0624-2C34-4154-920D-4F77D09A9A2F}" presName="hierRoot1" presStyleCnt="0"/>
      <dgm:spPr/>
    </dgm:pt>
    <dgm:pt modelId="{5DFA0A76-3AFB-449F-8EFC-056D0D577423}" type="pres">
      <dgm:prSet presAssocID="{BEFB0624-2C34-4154-920D-4F77D09A9A2F}" presName="composite" presStyleCnt="0"/>
      <dgm:spPr/>
    </dgm:pt>
    <dgm:pt modelId="{DF969D29-E173-4F1E-9A11-0873B849A1F4}" type="pres">
      <dgm:prSet presAssocID="{BEFB0624-2C34-4154-920D-4F77D09A9A2F}" presName="background" presStyleLbl="node0" presStyleIdx="3" presStyleCnt="5"/>
      <dgm:spPr/>
    </dgm:pt>
    <dgm:pt modelId="{05695047-7553-49DC-8DC5-20906BC88AE2}" type="pres">
      <dgm:prSet presAssocID="{BEFB0624-2C34-4154-920D-4F77D09A9A2F}" presName="text" presStyleLbl="fgAcc0" presStyleIdx="3" presStyleCnt="5">
        <dgm:presLayoutVars>
          <dgm:chPref val="3"/>
        </dgm:presLayoutVars>
      </dgm:prSet>
      <dgm:spPr/>
    </dgm:pt>
    <dgm:pt modelId="{37404E59-3108-404F-9197-9A42634BD908}" type="pres">
      <dgm:prSet presAssocID="{BEFB0624-2C34-4154-920D-4F77D09A9A2F}" presName="hierChild2" presStyleCnt="0"/>
      <dgm:spPr/>
    </dgm:pt>
    <dgm:pt modelId="{ED896D0A-975C-48CA-95F3-A4343FB2AE2A}" type="pres">
      <dgm:prSet presAssocID="{17BE7F33-EE68-4EFF-81D3-5773B8562ED1}" presName="hierRoot1" presStyleCnt="0"/>
      <dgm:spPr/>
    </dgm:pt>
    <dgm:pt modelId="{BA5C9434-349F-4994-9E7C-FA98BA408028}" type="pres">
      <dgm:prSet presAssocID="{17BE7F33-EE68-4EFF-81D3-5773B8562ED1}" presName="composite" presStyleCnt="0"/>
      <dgm:spPr/>
    </dgm:pt>
    <dgm:pt modelId="{0E22CCF9-E4CE-47E1-A707-44A324C7B507}" type="pres">
      <dgm:prSet presAssocID="{17BE7F33-EE68-4EFF-81D3-5773B8562ED1}" presName="background" presStyleLbl="node0" presStyleIdx="4" presStyleCnt="5"/>
      <dgm:spPr/>
    </dgm:pt>
    <dgm:pt modelId="{C392729E-8F60-46E1-85A8-3FD817400253}" type="pres">
      <dgm:prSet presAssocID="{17BE7F33-EE68-4EFF-81D3-5773B8562ED1}" presName="text" presStyleLbl="fgAcc0" presStyleIdx="4" presStyleCnt="5">
        <dgm:presLayoutVars>
          <dgm:chPref val="3"/>
        </dgm:presLayoutVars>
      </dgm:prSet>
      <dgm:spPr/>
    </dgm:pt>
    <dgm:pt modelId="{350F6AD1-DE1A-499A-8DA9-2B43165D400E}" type="pres">
      <dgm:prSet presAssocID="{17BE7F33-EE68-4EFF-81D3-5773B8562ED1}" presName="hierChild2" presStyleCnt="0"/>
      <dgm:spPr/>
    </dgm:pt>
  </dgm:ptLst>
  <dgm:cxnLst>
    <dgm:cxn modelId="{3BD6B91E-D71B-4472-B3F3-5D7A5505CBB4}" type="presOf" srcId="{FABFCB70-2B57-4335-88BC-2A561DD18EDC}" destId="{820B0D22-526B-48EB-B82A-05546BFF44E7}" srcOrd="0" destOrd="0" presId="urn:microsoft.com/office/officeart/2005/8/layout/hierarchy1"/>
    <dgm:cxn modelId="{FC865922-B3B9-4E72-BA58-D0860F6C61A8}" type="presOf" srcId="{5A65BE51-E87C-4900-9D57-63C66F1215CA}" destId="{FDEDE6CF-EB15-4092-B43C-DD805D362035}" srcOrd="0" destOrd="0" presId="urn:microsoft.com/office/officeart/2005/8/layout/hierarchy1"/>
    <dgm:cxn modelId="{EDA2B926-C12B-472A-A0C6-C254B7B5BD5A}" type="presOf" srcId="{A59A7069-9F69-4C38-B8D2-E12AAF538E5B}" destId="{487ADFC6-117F-48EB-A0D6-B02E17654581}" srcOrd="0" destOrd="0" presId="urn:microsoft.com/office/officeart/2005/8/layout/hierarchy1"/>
    <dgm:cxn modelId="{8DFDF043-BDE4-4C5D-B426-F34627133067}" srcId="{A59A7069-9F69-4C38-B8D2-E12AAF538E5B}" destId="{5A65BE51-E87C-4900-9D57-63C66F1215CA}" srcOrd="1" destOrd="0" parTransId="{09882036-9C6C-47C7-B68A-4D82031C5B42}" sibTransId="{E86694CB-964A-4F95-A6E6-51B01CC49F79}"/>
    <dgm:cxn modelId="{58982169-D6AE-4D9A-B627-BB92F0E8CF2E}" type="presOf" srcId="{8785C917-AAAA-454C-B146-F1AD7CA5E59C}" destId="{F1A312F6-9D47-437B-977C-D4C1DE9FAA1F}" srcOrd="0" destOrd="0" presId="urn:microsoft.com/office/officeart/2005/8/layout/hierarchy1"/>
    <dgm:cxn modelId="{0571936F-6770-4B77-8743-A0E9E56CB1DB}" srcId="{A59A7069-9F69-4C38-B8D2-E12AAF538E5B}" destId="{BEFB0624-2C34-4154-920D-4F77D09A9A2F}" srcOrd="3" destOrd="0" parTransId="{2C94EA22-113F-43B6-A87C-0CE4386D1C58}" sibTransId="{B9E08BDF-B775-422E-BC4A-16E4E51894CE}"/>
    <dgm:cxn modelId="{6DE33777-704C-43FA-BEC1-213E02E05461}" srcId="{A59A7069-9F69-4C38-B8D2-E12AAF538E5B}" destId="{8785C917-AAAA-454C-B146-F1AD7CA5E59C}" srcOrd="0" destOrd="0" parTransId="{183A780C-0B6A-4F10-8C10-2F8B0FC1316A}" sibTransId="{C4DE1E94-84AC-4551-9928-E46FB2197063}"/>
    <dgm:cxn modelId="{22411379-5399-4BBA-81B3-16BF6C10CABD}" srcId="{A59A7069-9F69-4C38-B8D2-E12AAF538E5B}" destId="{17BE7F33-EE68-4EFF-81D3-5773B8562ED1}" srcOrd="4" destOrd="0" parTransId="{F7B7A883-DFF8-4A59-99E9-95A36CFF5112}" sibTransId="{A58245F5-FEF6-4EF0-BCC9-1F16012DBD7C}"/>
    <dgm:cxn modelId="{0811677D-33BD-4DBC-80BE-168FDA9EDC2D}" srcId="{A59A7069-9F69-4C38-B8D2-E12AAF538E5B}" destId="{FABFCB70-2B57-4335-88BC-2A561DD18EDC}" srcOrd="2" destOrd="0" parTransId="{986E30EE-9409-4129-81CA-1F8C823AC922}" sibTransId="{4BEA5456-6CB1-4647-A52C-EE603157450E}"/>
    <dgm:cxn modelId="{E61762B2-A199-4EEC-B9D2-A77AA2D11D93}" type="presOf" srcId="{BEFB0624-2C34-4154-920D-4F77D09A9A2F}" destId="{05695047-7553-49DC-8DC5-20906BC88AE2}" srcOrd="0" destOrd="0" presId="urn:microsoft.com/office/officeart/2005/8/layout/hierarchy1"/>
    <dgm:cxn modelId="{26D5A6E4-8925-4C6E-98E1-DB94A6C4318A}" type="presOf" srcId="{17BE7F33-EE68-4EFF-81D3-5773B8562ED1}" destId="{C392729E-8F60-46E1-85A8-3FD817400253}" srcOrd="0" destOrd="0" presId="urn:microsoft.com/office/officeart/2005/8/layout/hierarchy1"/>
    <dgm:cxn modelId="{9A1DC35B-12A8-49C2-A8F5-77D9C9B9A629}" type="presParOf" srcId="{487ADFC6-117F-48EB-A0D6-B02E17654581}" destId="{8AA51176-1999-425A-8939-DBF41DFD41E5}" srcOrd="0" destOrd="0" presId="urn:microsoft.com/office/officeart/2005/8/layout/hierarchy1"/>
    <dgm:cxn modelId="{5005F330-16F5-40F1-999B-B8A8EF06572F}" type="presParOf" srcId="{8AA51176-1999-425A-8939-DBF41DFD41E5}" destId="{E49D0418-0C6C-4522-9E4F-080136DCFA6E}" srcOrd="0" destOrd="0" presId="urn:microsoft.com/office/officeart/2005/8/layout/hierarchy1"/>
    <dgm:cxn modelId="{C78F23F8-F0B2-477E-BD91-81B4F4286BA7}" type="presParOf" srcId="{E49D0418-0C6C-4522-9E4F-080136DCFA6E}" destId="{E2564473-C5A3-46E7-A3DA-6998B15B26EF}" srcOrd="0" destOrd="0" presId="urn:microsoft.com/office/officeart/2005/8/layout/hierarchy1"/>
    <dgm:cxn modelId="{B3D656B9-F42C-4B95-9E70-E5D04D4814F8}" type="presParOf" srcId="{E49D0418-0C6C-4522-9E4F-080136DCFA6E}" destId="{F1A312F6-9D47-437B-977C-D4C1DE9FAA1F}" srcOrd="1" destOrd="0" presId="urn:microsoft.com/office/officeart/2005/8/layout/hierarchy1"/>
    <dgm:cxn modelId="{469C16F6-D802-4465-9D34-46C062BE336F}" type="presParOf" srcId="{8AA51176-1999-425A-8939-DBF41DFD41E5}" destId="{DF7490EC-0773-43B7-BCF5-E52374E9B15D}" srcOrd="1" destOrd="0" presId="urn:microsoft.com/office/officeart/2005/8/layout/hierarchy1"/>
    <dgm:cxn modelId="{BE88D54D-E29B-4096-B537-734F210F64FA}" type="presParOf" srcId="{487ADFC6-117F-48EB-A0D6-B02E17654581}" destId="{6261BEAF-D778-4615-926C-4BF2A494D639}" srcOrd="1" destOrd="0" presId="urn:microsoft.com/office/officeart/2005/8/layout/hierarchy1"/>
    <dgm:cxn modelId="{5CB2C39D-39D9-4BFD-9BBA-CF1F734BA636}" type="presParOf" srcId="{6261BEAF-D778-4615-926C-4BF2A494D639}" destId="{A5B37F3E-6A05-4693-A2EA-33FFE54ED80E}" srcOrd="0" destOrd="0" presId="urn:microsoft.com/office/officeart/2005/8/layout/hierarchy1"/>
    <dgm:cxn modelId="{DA7EA7A0-1445-4D32-90A9-018F44A4B1FE}" type="presParOf" srcId="{A5B37F3E-6A05-4693-A2EA-33FFE54ED80E}" destId="{F2B64934-C3CA-40A4-9069-AC4FD0A5582E}" srcOrd="0" destOrd="0" presId="urn:microsoft.com/office/officeart/2005/8/layout/hierarchy1"/>
    <dgm:cxn modelId="{314087C5-8D3E-448B-9D86-28585D735CC4}" type="presParOf" srcId="{A5B37F3E-6A05-4693-A2EA-33FFE54ED80E}" destId="{FDEDE6CF-EB15-4092-B43C-DD805D362035}" srcOrd="1" destOrd="0" presId="urn:microsoft.com/office/officeart/2005/8/layout/hierarchy1"/>
    <dgm:cxn modelId="{790F4E2C-0B53-44A6-911F-7072A0F51AB5}" type="presParOf" srcId="{6261BEAF-D778-4615-926C-4BF2A494D639}" destId="{4C4E08B7-3004-4FE9-912E-771B88B6B96B}" srcOrd="1" destOrd="0" presId="urn:microsoft.com/office/officeart/2005/8/layout/hierarchy1"/>
    <dgm:cxn modelId="{388C363D-2B7D-41DF-88FB-C05048259CED}" type="presParOf" srcId="{487ADFC6-117F-48EB-A0D6-B02E17654581}" destId="{3BACF061-0F71-4055-A9D9-7627D48984E3}" srcOrd="2" destOrd="0" presId="urn:microsoft.com/office/officeart/2005/8/layout/hierarchy1"/>
    <dgm:cxn modelId="{FEC25552-0C75-4703-98C4-D534A8CCA3C9}" type="presParOf" srcId="{3BACF061-0F71-4055-A9D9-7627D48984E3}" destId="{0FC5A076-8D68-4A56-B28D-696BE7D47079}" srcOrd="0" destOrd="0" presId="urn:microsoft.com/office/officeart/2005/8/layout/hierarchy1"/>
    <dgm:cxn modelId="{4BA31815-C2AE-4E46-B72B-B77A4D0CD68C}" type="presParOf" srcId="{0FC5A076-8D68-4A56-B28D-696BE7D47079}" destId="{7680A899-D836-4A36-A85B-9A6ECE0FD23F}" srcOrd="0" destOrd="0" presId="urn:microsoft.com/office/officeart/2005/8/layout/hierarchy1"/>
    <dgm:cxn modelId="{0BFE3B17-1618-42A1-9979-C1611A5656BB}" type="presParOf" srcId="{0FC5A076-8D68-4A56-B28D-696BE7D47079}" destId="{820B0D22-526B-48EB-B82A-05546BFF44E7}" srcOrd="1" destOrd="0" presId="urn:microsoft.com/office/officeart/2005/8/layout/hierarchy1"/>
    <dgm:cxn modelId="{6CE31FAF-56E2-424C-BE2D-D85345DB99F0}" type="presParOf" srcId="{3BACF061-0F71-4055-A9D9-7627D48984E3}" destId="{365CC3DB-43A4-4DAD-A3A2-29A10799971D}" srcOrd="1" destOrd="0" presId="urn:microsoft.com/office/officeart/2005/8/layout/hierarchy1"/>
    <dgm:cxn modelId="{2F0867B4-81AC-4696-AD53-E285290F2630}" type="presParOf" srcId="{487ADFC6-117F-48EB-A0D6-B02E17654581}" destId="{27225BDA-4799-43A8-8987-34DAF030A86B}" srcOrd="3" destOrd="0" presId="urn:microsoft.com/office/officeart/2005/8/layout/hierarchy1"/>
    <dgm:cxn modelId="{285778EB-DA32-4C10-A6DF-B6EC26FF6E05}" type="presParOf" srcId="{27225BDA-4799-43A8-8987-34DAF030A86B}" destId="{5DFA0A76-3AFB-449F-8EFC-056D0D577423}" srcOrd="0" destOrd="0" presId="urn:microsoft.com/office/officeart/2005/8/layout/hierarchy1"/>
    <dgm:cxn modelId="{DDD9AFE5-7843-4DA1-B418-CCC7A45C11C8}" type="presParOf" srcId="{5DFA0A76-3AFB-449F-8EFC-056D0D577423}" destId="{DF969D29-E173-4F1E-9A11-0873B849A1F4}" srcOrd="0" destOrd="0" presId="urn:microsoft.com/office/officeart/2005/8/layout/hierarchy1"/>
    <dgm:cxn modelId="{CB620A0C-513A-4AB5-8010-0638B3FFD4C4}" type="presParOf" srcId="{5DFA0A76-3AFB-449F-8EFC-056D0D577423}" destId="{05695047-7553-49DC-8DC5-20906BC88AE2}" srcOrd="1" destOrd="0" presId="urn:microsoft.com/office/officeart/2005/8/layout/hierarchy1"/>
    <dgm:cxn modelId="{35006A6B-3D34-485D-B04F-24ECA60D282A}" type="presParOf" srcId="{27225BDA-4799-43A8-8987-34DAF030A86B}" destId="{37404E59-3108-404F-9197-9A42634BD908}" srcOrd="1" destOrd="0" presId="urn:microsoft.com/office/officeart/2005/8/layout/hierarchy1"/>
    <dgm:cxn modelId="{94932CCA-3C3A-4582-846F-0A6CCF6DE5F8}" type="presParOf" srcId="{487ADFC6-117F-48EB-A0D6-B02E17654581}" destId="{ED896D0A-975C-48CA-95F3-A4343FB2AE2A}" srcOrd="4" destOrd="0" presId="urn:microsoft.com/office/officeart/2005/8/layout/hierarchy1"/>
    <dgm:cxn modelId="{9FC4EDAD-DFE3-4CCB-ADF8-B1412AC6E339}" type="presParOf" srcId="{ED896D0A-975C-48CA-95F3-A4343FB2AE2A}" destId="{BA5C9434-349F-4994-9E7C-FA98BA408028}" srcOrd="0" destOrd="0" presId="urn:microsoft.com/office/officeart/2005/8/layout/hierarchy1"/>
    <dgm:cxn modelId="{CD0735CF-2B79-4A44-93E3-52FD7F19FC1C}" type="presParOf" srcId="{BA5C9434-349F-4994-9E7C-FA98BA408028}" destId="{0E22CCF9-E4CE-47E1-A707-44A324C7B507}" srcOrd="0" destOrd="0" presId="urn:microsoft.com/office/officeart/2005/8/layout/hierarchy1"/>
    <dgm:cxn modelId="{FF80D0C9-56F5-4744-B893-4820F88754BD}" type="presParOf" srcId="{BA5C9434-349F-4994-9E7C-FA98BA408028}" destId="{C392729E-8F60-46E1-85A8-3FD817400253}" srcOrd="1" destOrd="0" presId="urn:microsoft.com/office/officeart/2005/8/layout/hierarchy1"/>
    <dgm:cxn modelId="{8585ABFB-EFF5-4B05-9B51-5D01BEA71DF4}" type="presParOf" srcId="{ED896D0A-975C-48CA-95F3-A4343FB2AE2A}" destId="{350F6AD1-DE1A-499A-8DA9-2B43165D40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E7DC5-AFB7-4A36-8A4B-6CCFE70C03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CC87C3C-C045-45DE-B8DB-56B3310D101E}">
      <dgm:prSet/>
      <dgm:spPr/>
      <dgm:t>
        <a:bodyPr/>
        <a:lstStyle/>
        <a:p>
          <a:r>
            <a:rPr lang="en-US" b="1" dirty="0"/>
            <a:t>Form of Government </a:t>
          </a:r>
          <a:r>
            <a:rPr lang="en-US" dirty="0"/>
            <a:t>(Removed due to complexity)</a:t>
          </a:r>
        </a:p>
      </dgm:t>
    </dgm:pt>
    <dgm:pt modelId="{974378F5-D837-4C6E-B44D-5913453795FC}" type="parTrans" cxnId="{DAA35A0A-5A2F-40F7-89B3-4FBAB4EAF421}">
      <dgm:prSet/>
      <dgm:spPr/>
      <dgm:t>
        <a:bodyPr/>
        <a:lstStyle/>
        <a:p>
          <a:endParaRPr lang="en-US"/>
        </a:p>
      </dgm:t>
    </dgm:pt>
    <dgm:pt modelId="{AEA18CB3-1877-4E77-8A64-6BE982FB720F}" type="sibTrans" cxnId="{DAA35A0A-5A2F-40F7-89B3-4FBAB4EAF421}">
      <dgm:prSet/>
      <dgm:spPr/>
      <dgm:t>
        <a:bodyPr/>
        <a:lstStyle/>
        <a:p>
          <a:endParaRPr lang="en-US"/>
        </a:p>
      </dgm:t>
    </dgm:pt>
    <dgm:pt modelId="{355BB4F6-BF8F-4805-A9CB-C4D10A90A66C}">
      <dgm:prSet/>
      <dgm:spPr/>
      <dgm:t>
        <a:bodyPr/>
        <a:lstStyle/>
        <a:p>
          <a:r>
            <a:rPr lang="en-US" b="1" dirty="0"/>
            <a:t>Education</a:t>
          </a:r>
          <a:endParaRPr lang="en-US" dirty="0"/>
        </a:p>
      </dgm:t>
    </dgm:pt>
    <dgm:pt modelId="{B1CE5EFA-592C-4647-946B-D46D7211EB2C}" type="parTrans" cxnId="{5D740F36-7516-4317-B3B3-2DC131880794}">
      <dgm:prSet/>
      <dgm:spPr/>
      <dgm:t>
        <a:bodyPr/>
        <a:lstStyle/>
        <a:p>
          <a:endParaRPr lang="en-US"/>
        </a:p>
      </dgm:t>
    </dgm:pt>
    <dgm:pt modelId="{67984DB1-905E-49F5-8289-2CACFC2BC5FA}" type="sibTrans" cxnId="{5D740F36-7516-4317-B3B3-2DC131880794}">
      <dgm:prSet/>
      <dgm:spPr/>
      <dgm:t>
        <a:bodyPr/>
        <a:lstStyle/>
        <a:p>
          <a:endParaRPr lang="en-US"/>
        </a:p>
      </dgm:t>
    </dgm:pt>
    <dgm:pt modelId="{E608178F-3065-4E61-8D47-E108EF8E49BF}">
      <dgm:prSet/>
      <dgm:spPr/>
      <dgm:t>
        <a:bodyPr/>
        <a:lstStyle/>
        <a:p>
          <a:r>
            <a:rPr lang="en-US" b="1" dirty="0"/>
            <a:t>Income</a:t>
          </a:r>
          <a:endParaRPr lang="en-US" dirty="0"/>
        </a:p>
      </dgm:t>
    </dgm:pt>
    <dgm:pt modelId="{F765EA08-FC12-4860-90E9-C5360772552C}" type="parTrans" cxnId="{B3C188FA-3C47-4335-B298-4B58A7BC48FC}">
      <dgm:prSet/>
      <dgm:spPr/>
      <dgm:t>
        <a:bodyPr/>
        <a:lstStyle/>
        <a:p>
          <a:endParaRPr lang="en-US"/>
        </a:p>
      </dgm:t>
    </dgm:pt>
    <dgm:pt modelId="{FD142787-9B24-4F42-9335-40CCB4D4D9C1}" type="sibTrans" cxnId="{B3C188FA-3C47-4335-B298-4B58A7BC48FC}">
      <dgm:prSet/>
      <dgm:spPr/>
      <dgm:t>
        <a:bodyPr/>
        <a:lstStyle/>
        <a:p>
          <a:endParaRPr lang="en-US"/>
        </a:p>
      </dgm:t>
    </dgm:pt>
    <dgm:pt modelId="{B0914664-F035-4681-90EA-BA6DB9E1B5FF}">
      <dgm:prSet/>
      <dgm:spPr/>
      <dgm:t>
        <a:bodyPr/>
        <a:lstStyle/>
        <a:p>
          <a:r>
            <a:rPr lang="en-US" b="1" dirty="0"/>
            <a:t>Medical Resources</a:t>
          </a:r>
          <a:endParaRPr lang="en-US" dirty="0"/>
        </a:p>
      </dgm:t>
    </dgm:pt>
    <dgm:pt modelId="{6DEBDE00-5255-4553-8EDD-A50CD3D9F3EB}" type="parTrans" cxnId="{FC4935A9-5979-46B5-9DCF-C8AA6E8E5D08}">
      <dgm:prSet/>
      <dgm:spPr/>
      <dgm:t>
        <a:bodyPr/>
        <a:lstStyle/>
        <a:p>
          <a:endParaRPr lang="en-US"/>
        </a:p>
      </dgm:t>
    </dgm:pt>
    <dgm:pt modelId="{6382F817-B14B-4263-BA1B-7618273C2E3E}" type="sibTrans" cxnId="{FC4935A9-5979-46B5-9DCF-C8AA6E8E5D08}">
      <dgm:prSet/>
      <dgm:spPr/>
      <dgm:t>
        <a:bodyPr/>
        <a:lstStyle/>
        <a:p>
          <a:endParaRPr lang="en-US"/>
        </a:p>
      </dgm:t>
    </dgm:pt>
    <dgm:pt modelId="{6372442F-CB73-424E-80F3-075D8A7D089B}">
      <dgm:prSet/>
      <dgm:spPr/>
      <dgm:t>
        <a:bodyPr/>
        <a:lstStyle/>
        <a:p>
          <a:r>
            <a:rPr lang="en-US" b="1" dirty="0"/>
            <a:t>Human Behaviors</a:t>
          </a:r>
          <a:endParaRPr lang="en-US" dirty="0"/>
        </a:p>
      </dgm:t>
    </dgm:pt>
    <dgm:pt modelId="{14241214-579D-4624-B41D-C9EC4FB2623A}" type="parTrans" cxnId="{63E776F1-E03B-4C45-BE8D-A1056924D289}">
      <dgm:prSet/>
      <dgm:spPr/>
      <dgm:t>
        <a:bodyPr/>
        <a:lstStyle/>
        <a:p>
          <a:endParaRPr lang="en-US"/>
        </a:p>
      </dgm:t>
    </dgm:pt>
    <dgm:pt modelId="{88FDFC3C-C3F2-42CA-AD84-FDB5A8E843B6}" type="sibTrans" cxnId="{63E776F1-E03B-4C45-BE8D-A1056924D289}">
      <dgm:prSet/>
      <dgm:spPr/>
      <dgm:t>
        <a:bodyPr/>
        <a:lstStyle/>
        <a:p>
          <a:endParaRPr lang="en-US"/>
        </a:p>
      </dgm:t>
    </dgm:pt>
    <dgm:pt modelId="{C6FF8BC8-D37E-4E16-A53F-2278EBA7D6C5}" type="pres">
      <dgm:prSet presAssocID="{01AE7DC5-AFB7-4A36-8A4B-6CCFE70C0306}" presName="root" presStyleCnt="0">
        <dgm:presLayoutVars>
          <dgm:dir/>
          <dgm:resizeHandles val="exact"/>
        </dgm:presLayoutVars>
      </dgm:prSet>
      <dgm:spPr/>
    </dgm:pt>
    <dgm:pt modelId="{AB8FD024-16A6-4C4F-8522-12F9F660FF25}" type="pres">
      <dgm:prSet presAssocID="{4CC87C3C-C045-45DE-B8DB-56B3310D101E}" presName="compNode" presStyleCnt="0"/>
      <dgm:spPr/>
    </dgm:pt>
    <dgm:pt modelId="{A43CA1DD-551E-41C4-BB79-1014DDF11EAC}" type="pres">
      <dgm:prSet presAssocID="{4CC87C3C-C045-45DE-B8DB-56B3310D101E}" presName="bgRect" presStyleLbl="bgShp" presStyleIdx="0" presStyleCnt="5"/>
      <dgm:spPr/>
    </dgm:pt>
    <dgm:pt modelId="{B2B6A99A-3898-4FE0-B4BE-A12112881B1E}" type="pres">
      <dgm:prSet presAssocID="{4CC87C3C-C045-45DE-B8DB-56B3310D10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7B77F86-3E1B-4164-BE6F-DBBA257A1700}" type="pres">
      <dgm:prSet presAssocID="{4CC87C3C-C045-45DE-B8DB-56B3310D101E}" presName="spaceRect" presStyleCnt="0"/>
      <dgm:spPr/>
    </dgm:pt>
    <dgm:pt modelId="{758EF49D-29E2-47FE-9709-305936B0BDC9}" type="pres">
      <dgm:prSet presAssocID="{4CC87C3C-C045-45DE-B8DB-56B3310D101E}" presName="parTx" presStyleLbl="revTx" presStyleIdx="0" presStyleCnt="5">
        <dgm:presLayoutVars>
          <dgm:chMax val="0"/>
          <dgm:chPref val="0"/>
        </dgm:presLayoutVars>
      </dgm:prSet>
      <dgm:spPr/>
    </dgm:pt>
    <dgm:pt modelId="{1BB06B10-B72E-48A2-9C78-515236CE2B32}" type="pres">
      <dgm:prSet presAssocID="{AEA18CB3-1877-4E77-8A64-6BE982FB720F}" presName="sibTrans" presStyleCnt="0"/>
      <dgm:spPr/>
    </dgm:pt>
    <dgm:pt modelId="{0A0E2B52-B786-4145-A3E2-94373FE87E1E}" type="pres">
      <dgm:prSet presAssocID="{355BB4F6-BF8F-4805-A9CB-C4D10A90A66C}" presName="compNode" presStyleCnt="0"/>
      <dgm:spPr/>
    </dgm:pt>
    <dgm:pt modelId="{8C6A9F7D-0DC7-42AC-8948-4D86CE7461B6}" type="pres">
      <dgm:prSet presAssocID="{355BB4F6-BF8F-4805-A9CB-C4D10A90A66C}" presName="bgRect" presStyleLbl="bgShp" presStyleIdx="1" presStyleCnt="5"/>
      <dgm:spPr/>
    </dgm:pt>
    <dgm:pt modelId="{DA08FBB8-091D-4E91-86E3-F4AD31B8DD64}" type="pres">
      <dgm:prSet presAssocID="{355BB4F6-BF8F-4805-A9CB-C4D10A90A6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F042588-0134-4F74-B895-B7E423FC0CEB}" type="pres">
      <dgm:prSet presAssocID="{355BB4F6-BF8F-4805-A9CB-C4D10A90A66C}" presName="spaceRect" presStyleCnt="0"/>
      <dgm:spPr/>
    </dgm:pt>
    <dgm:pt modelId="{0922A81F-BF0B-40CF-9DD6-BF9C8CB35707}" type="pres">
      <dgm:prSet presAssocID="{355BB4F6-BF8F-4805-A9CB-C4D10A90A66C}" presName="parTx" presStyleLbl="revTx" presStyleIdx="1" presStyleCnt="5">
        <dgm:presLayoutVars>
          <dgm:chMax val="0"/>
          <dgm:chPref val="0"/>
        </dgm:presLayoutVars>
      </dgm:prSet>
      <dgm:spPr/>
    </dgm:pt>
    <dgm:pt modelId="{2D96F727-AC30-48EF-A142-FF8396770AB1}" type="pres">
      <dgm:prSet presAssocID="{67984DB1-905E-49F5-8289-2CACFC2BC5FA}" presName="sibTrans" presStyleCnt="0"/>
      <dgm:spPr/>
    </dgm:pt>
    <dgm:pt modelId="{70B21C3A-5338-4853-BF2E-1CB76650BE18}" type="pres">
      <dgm:prSet presAssocID="{E608178F-3065-4E61-8D47-E108EF8E49BF}" presName="compNode" presStyleCnt="0"/>
      <dgm:spPr/>
    </dgm:pt>
    <dgm:pt modelId="{CFA5013A-31F0-43B5-9A47-A10BB29D2813}" type="pres">
      <dgm:prSet presAssocID="{E608178F-3065-4E61-8D47-E108EF8E49BF}" presName="bgRect" presStyleLbl="bgShp" presStyleIdx="2" presStyleCnt="5"/>
      <dgm:spPr/>
    </dgm:pt>
    <dgm:pt modelId="{344B46BC-2AAC-497F-A1AE-3AE4B88BF20A}" type="pres">
      <dgm:prSet presAssocID="{E608178F-3065-4E61-8D47-E108EF8E49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CB98C5D-7E9A-451E-935A-1F75F25059F5}" type="pres">
      <dgm:prSet presAssocID="{E608178F-3065-4E61-8D47-E108EF8E49BF}" presName="spaceRect" presStyleCnt="0"/>
      <dgm:spPr/>
    </dgm:pt>
    <dgm:pt modelId="{3284AEE9-18AE-465C-9DA8-475419A98349}" type="pres">
      <dgm:prSet presAssocID="{E608178F-3065-4E61-8D47-E108EF8E49BF}" presName="parTx" presStyleLbl="revTx" presStyleIdx="2" presStyleCnt="5">
        <dgm:presLayoutVars>
          <dgm:chMax val="0"/>
          <dgm:chPref val="0"/>
        </dgm:presLayoutVars>
      </dgm:prSet>
      <dgm:spPr/>
    </dgm:pt>
    <dgm:pt modelId="{3EABF37D-DE43-44EB-9CA2-EA4F2F79D235}" type="pres">
      <dgm:prSet presAssocID="{FD142787-9B24-4F42-9335-40CCB4D4D9C1}" presName="sibTrans" presStyleCnt="0"/>
      <dgm:spPr/>
    </dgm:pt>
    <dgm:pt modelId="{703F3F9E-A8EB-4525-9CB9-235C22548BE1}" type="pres">
      <dgm:prSet presAssocID="{B0914664-F035-4681-90EA-BA6DB9E1B5FF}" presName="compNode" presStyleCnt="0"/>
      <dgm:spPr/>
    </dgm:pt>
    <dgm:pt modelId="{9BA6EF38-9935-419B-B656-32E70D4C0369}" type="pres">
      <dgm:prSet presAssocID="{B0914664-F035-4681-90EA-BA6DB9E1B5FF}" presName="bgRect" presStyleLbl="bgShp" presStyleIdx="3" presStyleCnt="5"/>
      <dgm:spPr/>
    </dgm:pt>
    <dgm:pt modelId="{C90845C6-858D-4674-8B35-B8E09BE75196}" type="pres">
      <dgm:prSet presAssocID="{B0914664-F035-4681-90EA-BA6DB9E1B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4400FB2-4DB2-47E0-B6F7-711353BB992C}" type="pres">
      <dgm:prSet presAssocID="{B0914664-F035-4681-90EA-BA6DB9E1B5FF}" presName="spaceRect" presStyleCnt="0"/>
      <dgm:spPr/>
    </dgm:pt>
    <dgm:pt modelId="{BC4C3D02-401F-47DC-8DAE-94595249A2DB}" type="pres">
      <dgm:prSet presAssocID="{B0914664-F035-4681-90EA-BA6DB9E1B5FF}" presName="parTx" presStyleLbl="revTx" presStyleIdx="3" presStyleCnt="5">
        <dgm:presLayoutVars>
          <dgm:chMax val="0"/>
          <dgm:chPref val="0"/>
        </dgm:presLayoutVars>
      </dgm:prSet>
      <dgm:spPr/>
    </dgm:pt>
    <dgm:pt modelId="{6680E044-03FB-42D3-959A-2D68B0BAEB5B}" type="pres">
      <dgm:prSet presAssocID="{6382F817-B14B-4263-BA1B-7618273C2E3E}" presName="sibTrans" presStyleCnt="0"/>
      <dgm:spPr/>
    </dgm:pt>
    <dgm:pt modelId="{F9424DDE-1005-4F21-B4D6-8933A1189B98}" type="pres">
      <dgm:prSet presAssocID="{6372442F-CB73-424E-80F3-075D8A7D089B}" presName="compNode" presStyleCnt="0"/>
      <dgm:spPr/>
    </dgm:pt>
    <dgm:pt modelId="{68D41D07-ECF0-4DD7-B875-9B59351D108B}" type="pres">
      <dgm:prSet presAssocID="{6372442F-CB73-424E-80F3-075D8A7D089B}" presName="bgRect" presStyleLbl="bgShp" presStyleIdx="4" presStyleCnt="5"/>
      <dgm:spPr/>
    </dgm:pt>
    <dgm:pt modelId="{D3180BD6-FE02-4136-8607-DA5956E9D85B}" type="pres">
      <dgm:prSet presAssocID="{6372442F-CB73-424E-80F3-075D8A7D089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A0F2E18-D146-409E-AF92-EE3A848BAB93}" type="pres">
      <dgm:prSet presAssocID="{6372442F-CB73-424E-80F3-075D8A7D089B}" presName="spaceRect" presStyleCnt="0"/>
      <dgm:spPr/>
    </dgm:pt>
    <dgm:pt modelId="{7B71F8D6-664A-43A5-9A1B-A4747F3EA42F}" type="pres">
      <dgm:prSet presAssocID="{6372442F-CB73-424E-80F3-075D8A7D089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AA35A0A-5A2F-40F7-89B3-4FBAB4EAF421}" srcId="{01AE7DC5-AFB7-4A36-8A4B-6CCFE70C0306}" destId="{4CC87C3C-C045-45DE-B8DB-56B3310D101E}" srcOrd="0" destOrd="0" parTransId="{974378F5-D837-4C6E-B44D-5913453795FC}" sibTransId="{AEA18CB3-1877-4E77-8A64-6BE982FB720F}"/>
    <dgm:cxn modelId="{AB43A932-0D0F-4B83-89ED-C0E1B3883633}" type="presOf" srcId="{01AE7DC5-AFB7-4A36-8A4B-6CCFE70C0306}" destId="{C6FF8BC8-D37E-4E16-A53F-2278EBA7D6C5}" srcOrd="0" destOrd="0" presId="urn:microsoft.com/office/officeart/2018/2/layout/IconVerticalSolidList"/>
    <dgm:cxn modelId="{5D740F36-7516-4317-B3B3-2DC131880794}" srcId="{01AE7DC5-AFB7-4A36-8A4B-6CCFE70C0306}" destId="{355BB4F6-BF8F-4805-A9CB-C4D10A90A66C}" srcOrd="1" destOrd="0" parTransId="{B1CE5EFA-592C-4647-946B-D46D7211EB2C}" sibTransId="{67984DB1-905E-49F5-8289-2CACFC2BC5FA}"/>
    <dgm:cxn modelId="{AD4FC25F-6154-4616-BB52-AFA4DAD77318}" type="presOf" srcId="{4CC87C3C-C045-45DE-B8DB-56B3310D101E}" destId="{758EF49D-29E2-47FE-9709-305936B0BDC9}" srcOrd="0" destOrd="0" presId="urn:microsoft.com/office/officeart/2018/2/layout/IconVerticalSolidList"/>
    <dgm:cxn modelId="{0F904857-4194-4686-91EB-999C894AB38B}" type="presOf" srcId="{355BB4F6-BF8F-4805-A9CB-C4D10A90A66C}" destId="{0922A81F-BF0B-40CF-9DD6-BF9C8CB35707}" srcOrd="0" destOrd="0" presId="urn:microsoft.com/office/officeart/2018/2/layout/IconVerticalSolidList"/>
    <dgm:cxn modelId="{6D8258A3-369A-4F55-AAF8-15166F25A57B}" type="presOf" srcId="{6372442F-CB73-424E-80F3-075D8A7D089B}" destId="{7B71F8D6-664A-43A5-9A1B-A4747F3EA42F}" srcOrd="0" destOrd="0" presId="urn:microsoft.com/office/officeart/2018/2/layout/IconVerticalSolidList"/>
    <dgm:cxn modelId="{FC4935A9-5979-46B5-9DCF-C8AA6E8E5D08}" srcId="{01AE7DC5-AFB7-4A36-8A4B-6CCFE70C0306}" destId="{B0914664-F035-4681-90EA-BA6DB9E1B5FF}" srcOrd="3" destOrd="0" parTransId="{6DEBDE00-5255-4553-8EDD-A50CD3D9F3EB}" sibTransId="{6382F817-B14B-4263-BA1B-7618273C2E3E}"/>
    <dgm:cxn modelId="{6FE99BB3-7641-4B65-8662-7F99E2E95C45}" type="presOf" srcId="{E608178F-3065-4E61-8D47-E108EF8E49BF}" destId="{3284AEE9-18AE-465C-9DA8-475419A98349}" srcOrd="0" destOrd="0" presId="urn:microsoft.com/office/officeart/2018/2/layout/IconVerticalSolidList"/>
    <dgm:cxn modelId="{4FC4FCDF-58CB-4846-817A-D25D8EF257DF}" type="presOf" srcId="{B0914664-F035-4681-90EA-BA6DB9E1B5FF}" destId="{BC4C3D02-401F-47DC-8DAE-94595249A2DB}" srcOrd="0" destOrd="0" presId="urn:microsoft.com/office/officeart/2018/2/layout/IconVerticalSolidList"/>
    <dgm:cxn modelId="{63E776F1-E03B-4C45-BE8D-A1056924D289}" srcId="{01AE7DC5-AFB7-4A36-8A4B-6CCFE70C0306}" destId="{6372442F-CB73-424E-80F3-075D8A7D089B}" srcOrd="4" destOrd="0" parTransId="{14241214-579D-4624-B41D-C9EC4FB2623A}" sibTransId="{88FDFC3C-C3F2-42CA-AD84-FDB5A8E843B6}"/>
    <dgm:cxn modelId="{B3C188FA-3C47-4335-B298-4B58A7BC48FC}" srcId="{01AE7DC5-AFB7-4A36-8A4B-6CCFE70C0306}" destId="{E608178F-3065-4E61-8D47-E108EF8E49BF}" srcOrd="2" destOrd="0" parTransId="{F765EA08-FC12-4860-90E9-C5360772552C}" sibTransId="{FD142787-9B24-4F42-9335-40CCB4D4D9C1}"/>
    <dgm:cxn modelId="{C4742391-10D1-43B2-A0B4-F8575736886F}" type="presParOf" srcId="{C6FF8BC8-D37E-4E16-A53F-2278EBA7D6C5}" destId="{AB8FD024-16A6-4C4F-8522-12F9F660FF25}" srcOrd="0" destOrd="0" presId="urn:microsoft.com/office/officeart/2018/2/layout/IconVerticalSolidList"/>
    <dgm:cxn modelId="{8C74DC7D-FC31-4107-A09A-AA0E637917DC}" type="presParOf" srcId="{AB8FD024-16A6-4C4F-8522-12F9F660FF25}" destId="{A43CA1DD-551E-41C4-BB79-1014DDF11EAC}" srcOrd="0" destOrd="0" presId="urn:microsoft.com/office/officeart/2018/2/layout/IconVerticalSolidList"/>
    <dgm:cxn modelId="{814959A7-A7E9-4CBA-B6CE-429F39E16EB6}" type="presParOf" srcId="{AB8FD024-16A6-4C4F-8522-12F9F660FF25}" destId="{B2B6A99A-3898-4FE0-B4BE-A12112881B1E}" srcOrd="1" destOrd="0" presId="urn:microsoft.com/office/officeart/2018/2/layout/IconVerticalSolidList"/>
    <dgm:cxn modelId="{E8CFBC89-C406-4906-8237-AFDCE1E7FBC7}" type="presParOf" srcId="{AB8FD024-16A6-4C4F-8522-12F9F660FF25}" destId="{87B77F86-3E1B-4164-BE6F-DBBA257A1700}" srcOrd="2" destOrd="0" presId="urn:microsoft.com/office/officeart/2018/2/layout/IconVerticalSolidList"/>
    <dgm:cxn modelId="{E9605738-2C0F-4D09-B4CA-8839B9744C05}" type="presParOf" srcId="{AB8FD024-16A6-4C4F-8522-12F9F660FF25}" destId="{758EF49D-29E2-47FE-9709-305936B0BDC9}" srcOrd="3" destOrd="0" presId="urn:microsoft.com/office/officeart/2018/2/layout/IconVerticalSolidList"/>
    <dgm:cxn modelId="{E5FA6172-E67A-4748-B57E-2245A0737F21}" type="presParOf" srcId="{C6FF8BC8-D37E-4E16-A53F-2278EBA7D6C5}" destId="{1BB06B10-B72E-48A2-9C78-515236CE2B32}" srcOrd="1" destOrd="0" presId="urn:microsoft.com/office/officeart/2018/2/layout/IconVerticalSolidList"/>
    <dgm:cxn modelId="{6AEA6022-8015-4FFD-9F64-9BAA229E3DF7}" type="presParOf" srcId="{C6FF8BC8-D37E-4E16-A53F-2278EBA7D6C5}" destId="{0A0E2B52-B786-4145-A3E2-94373FE87E1E}" srcOrd="2" destOrd="0" presId="urn:microsoft.com/office/officeart/2018/2/layout/IconVerticalSolidList"/>
    <dgm:cxn modelId="{906485E0-6DD8-4EF0-B584-AC92ACFF1249}" type="presParOf" srcId="{0A0E2B52-B786-4145-A3E2-94373FE87E1E}" destId="{8C6A9F7D-0DC7-42AC-8948-4D86CE7461B6}" srcOrd="0" destOrd="0" presId="urn:microsoft.com/office/officeart/2018/2/layout/IconVerticalSolidList"/>
    <dgm:cxn modelId="{B309BE65-BC99-43AD-8DC8-2F39374E88FA}" type="presParOf" srcId="{0A0E2B52-B786-4145-A3E2-94373FE87E1E}" destId="{DA08FBB8-091D-4E91-86E3-F4AD31B8DD64}" srcOrd="1" destOrd="0" presId="urn:microsoft.com/office/officeart/2018/2/layout/IconVerticalSolidList"/>
    <dgm:cxn modelId="{0756502A-037F-4139-819C-6991435810BA}" type="presParOf" srcId="{0A0E2B52-B786-4145-A3E2-94373FE87E1E}" destId="{EF042588-0134-4F74-B895-B7E423FC0CEB}" srcOrd="2" destOrd="0" presId="urn:microsoft.com/office/officeart/2018/2/layout/IconVerticalSolidList"/>
    <dgm:cxn modelId="{29B8CD5B-E7CF-44C2-96B9-34A6921A63B9}" type="presParOf" srcId="{0A0E2B52-B786-4145-A3E2-94373FE87E1E}" destId="{0922A81F-BF0B-40CF-9DD6-BF9C8CB35707}" srcOrd="3" destOrd="0" presId="urn:microsoft.com/office/officeart/2018/2/layout/IconVerticalSolidList"/>
    <dgm:cxn modelId="{26AEF974-E986-4FFE-A953-B415A2934337}" type="presParOf" srcId="{C6FF8BC8-D37E-4E16-A53F-2278EBA7D6C5}" destId="{2D96F727-AC30-48EF-A142-FF8396770AB1}" srcOrd="3" destOrd="0" presId="urn:microsoft.com/office/officeart/2018/2/layout/IconVerticalSolidList"/>
    <dgm:cxn modelId="{3CA94BB2-4676-4F4C-85DE-8CCA71683BE5}" type="presParOf" srcId="{C6FF8BC8-D37E-4E16-A53F-2278EBA7D6C5}" destId="{70B21C3A-5338-4853-BF2E-1CB76650BE18}" srcOrd="4" destOrd="0" presId="urn:microsoft.com/office/officeart/2018/2/layout/IconVerticalSolidList"/>
    <dgm:cxn modelId="{2CC3D6A3-DBCB-4EED-9092-E147F16C0B22}" type="presParOf" srcId="{70B21C3A-5338-4853-BF2E-1CB76650BE18}" destId="{CFA5013A-31F0-43B5-9A47-A10BB29D2813}" srcOrd="0" destOrd="0" presId="urn:microsoft.com/office/officeart/2018/2/layout/IconVerticalSolidList"/>
    <dgm:cxn modelId="{DF2D9EF7-A711-479E-8B6F-ABC410EFEF5F}" type="presParOf" srcId="{70B21C3A-5338-4853-BF2E-1CB76650BE18}" destId="{344B46BC-2AAC-497F-A1AE-3AE4B88BF20A}" srcOrd="1" destOrd="0" presId="urn:microsoft.com/office/officeart/2018/2/layout/IconVerticalSolidList"/>
    <dgm:cxn modelId="{C2AA3216-5BEC-4E7C-B253-8EEADD339611}" type="presParOf" srcId="{70B21C3A-5338-4853-BF2E-1CB76650BE18}" destId="{9CB98C5D-7E9A-451E-935A-1F75F25059F5}" srcOrd="2" destOrd="0" presId="urn:microsoft.com/office/officeart/2018/2/layout/IconVerticalSolidList"/>
    <dgm:cxn modelId="{30C97340-9760-4479-90F3-D0356F5B07FA}" type="presParOf" srcId="{70B21C3A-5338-4853-BF2E-1CB76650BE18}" destId="{3284AEE9-18AE-465C-9DA8-475419A98349}" srcOrd="3" destOrd="0" presId="urn:microsoft.com/office/officeart/2018/2/layout/IconVerticalSolidList"/>
    <dgm:cxn modelId="{73A2679D-9408-419F-B95E-74B19E15123C}" type="presParOf" srcId="{C6FF8BC8-D37E-4E16-A53F-2278EBA7D6C5}" destId="{3EABF37D-DE43-44EB-9CA2-EA4F2F79D235}" srcOrd="5" destOrd="0" presId="urn:microsoft.com/office/officeart/2018/2/layout/IconVerticalSolidList"/>
    <dgm:cxn modelId="{07BC5A5A-2F71-4202-BB06-6086D2DEBA06}" type="presParOf" srcId="{C6FF8BC8-D37E-4E16-A53F-2278EBA7D6C5}" destId="{703F3F9E-A8EB-4525-9CB9-235C22548BE1}" srcOrd="6" destOrd="0" presId="urn:microsoft.com/office/officeart/2018/2/layout/IconVerticalSolidList"/>
    <dgm:cxn modelId="{7A5C00A4-1B20-458D-913B-B8E084EE8127}" type="presParOf" srcId="{703F3F9E-A8EB-4525-9CB9-235C22548BE1}" destId="{9BA6EF38-9935-419B-B656-32E70D4C0369}" srcOrd="0" destOrd="0" presId="urn:microsoft.com/office/officeart/2018/2/layout/IconVerticalSolidList"/>
    <dgm:cxn modelId="{EA851AA1-CF69-48F2-A2BE-745F24C69970}" type="presParOf" srcId="{703F3F9E-A8EB-4525-9CB9-235C22548BE1}" destId="{C90845C6-858D-4674-8B35-B8E09BE75196}" srcOrd="1" destOrd="0" presId="urn:microsoft.com/office/officeart/2018/2/layout/IconVerticalSolidList"/>
    <dgm:cxn modelId="{F3B069E0-91CE-4B27-ADB6-6A161E5A0F34}" type="presParOf" srcId="{703F3F9E-A8EB-4525-9CB9-235C22548BE1}" destId="{44400FB2-4DB2-47E0-B6F7-711353BB992C}" srcOrd="2" destOrd="0" presId="urn:microsoft.com/office/officeart/2018/2/layout/IconVerticalSolidList"/>
    <dgm:cxn modelId="{237D771D-3503-4476-BCEB-878A8A7E7660}" type="presParOf" srcId="{703F3F9E-A8EB-4525-9CB9-235C22548BE1}" destId="{BC4C3D02-401F-47DC-8DAE-94595249A2DB}" srcOrd="3" destOrd="0" presId="urn:microsoft.com/office/officeart/2018/2/layout/IconVerticalSolidList"/>
    <dgm:cxn modelId="{ED46E6DD-4D39-45CE-AC0B-AA8BF44DAF90}" type="presParOf" srcId="{C6FF8BC8-D37E-4E16-A53F-2278EBA7D6C5}" destId="{6680E044-03FB-42D3-959A-2D68B0BAEB5B}" srcOrd="7" destOrd="0" presId="urn:microsoft.com/office/officeart/2018/2/layout/IconVerticalSolidList"/>
    <dgm:cxn modelId="{D914677D-D44F-48BB-A455-79FD14C3F328}" type="presParOf" srcId="{C6FF8BC8-D37E-4E16-A53F-2278EBA7D6C5}" destId="{F9424DDE-1005-4F21-B4D6-8933A1189B98}" srcOrd="8" destOrd="0" presId="urn:microsoft.com/office/officeart/2018/2/layout/IconVerticalSolidList"/>
    <dgm:cxn modelId="{A2C047BD-F6A0-41DA-B6EB-0E92E09EBA29}" type="presParOf" srcId="{F9424DDE-1005-4F21-B4D6-8933A1189B98}" destId="{68D41D07-ECF0-4DD7-B875-9B59351D108B}" srcOrd="0" destOrd="0" presId="urn:microsoft.com/office/officeart/2018/2/layout/IconVerticalSolidList"/>
    <dgm:cxn modelId="{5506C9B3-31BA-40F7-84E7-51546834C427}" type="presParOf" srcId="{F9424DDE-1005-4F21-B4D6-8933A1189B98}" destId="{D3180BD6-FE02-4136-8607-DA5956E9D85B}" srcOrd="1" destOrd="0" presId="urn:microsoft.com/office/officeart/2018/2/layout/IconVerticalSolidList"/>
    <dgm:cxn modelId="{ECEE3C38-42AB-4BB4-AFF7-8E6F773D6700}" type="presParOf" srcId="{F9424DDE-1005-4F21-B4D6-8933A1189B98}" destId="{CA0F2E18-D146-409E-AF92-EE3A848BAB93}" srcOrd="2" destOrd="0" presId="urn:microsoft.com/office/officeart/2018/2/layout/IconVerticalSolidList"/>
    <dgm:cxn modelId="{3BC83B34-FEE3-4F14-BB60-37058386E4A7}" type="presParOf" srcId="{F9424DDE-1005-4F21-B4D6-8933A1189B98}" destId="{7B71F8D6-664A-43A5-9A1B-A4747F3EA4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007DC-5982-4A82-9DBB-B114139BED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82EA1-60D5-4077-A42C-2D7C1C23935C}">
      <dgm:prSet phldrT="[Text]"/>
      <dgm:spPr/>
      <dgm:t>
        <a:bodyPr/>
        <a:lstStyle/>
        <a:p>
          <a:r>
            <a:rPr lang="en-US" dirty="0"/>
            <a:t>Highest Linear Correlations</a:t>
          </a:r>
        </a:p>
      </dgm:t>
    </dgm:pt>
    <dgm:pt modelId="{C1F8ED83-DFA5-461F-8D46-B18E80FB5727}" type="parTrans" cxnId="{08C260A0-D1E2-4330-92F1-F475E8D2E7A8}">
      <dgm:prSet/>
      <dgm:spPr/>
      <dgm:t>
        <a:bodyPr/>
        <a:lstStyle/>
        <a:p>
          <a:endParaRPr lang="en-US"/>
        </a:p>
      </dgm:t>
    </dgm:pt>
    <dgm:pt modelId="{73E933CB-66C6-4AA2-9BCD-418CD67536C0}" type="sibTrans" cxnId="{08C260A0-D1E2-4330-92F1-F475E8D2E7A8}">
      <dgm:prSet/>
      <dgm:spPr/>
      <dgm:t>
        <a:bodyPr/>
        <a:lstStyle/>
        <a:p>
          <a:endParaRPr lang="en-US"/>
        </a:p>
      </dgm:t>
    </dgm:pt>
    <dgm:pt modelId="{3A48C9D9-F55A-4829-B8C7-CF3588933F5D}">
      <dgm:prSet phldrT="[Text]"/>
      <dgm:spPr/>
      <dgm:t>
        <a:bodyPr/>
        <a:lstStyle/>
        <a:p>
          <a:r>
            <a:rPr lang="en-US" dirty="0"/>
            <a:t>Literacy – Infant Mortality</a:t>
          </a:r>
        </a:p>
      </dgm:t>
    </dgm:pt>
    <dgm:pt modelId="{FBF4B8AA-73AF-4A68-AC6C-FF8614FC7EB4}" type="parTrans" cxnId="{8D82DE51-1602-4AB0-B0B3-928A05C90D4A}">
      <dgm:prSet/>
      <dgm:spPr/>
      <dgm:t>
        <a:bodyPr/>
        <a:lstStyle/>
        <a:p>
          <a:endParaRPr lang="en-US"/>
        </a:p>
      </dgm:t>
    </dgm:pt>
    <dgm:pt modelId="{1799E3B9-51CC-4EE8-9042-787F564FE06B}" type="sibTrans" cxnId="{8D82DE51-1602-4AB0-B0B3-928A05C90D4A}">
      <dgm:prSet/>
      <dgm:spPr/>
      <dgm:t>
        <a:bodyPr/>
        <a:lstStyle/>
        <a:p>
          <a:endParaRPr lang="en-US"/>
        </a:p>
      </dgm:t>
    </dgm:pt>
    <dgm:pt modelId="{484F71A0-0200-4624-BB8E-67EDAA913504}">
      <dgm:prSet phldrT="[Text]"/>
      <dgm:spPr/>
      <dgm:t>
        <a:bodyPr/>
        <a:lstStyle/>
        <a:p>
          <a:r>
            <a:rPr lang="en-US" dirty="0"/>
            <a:t>Education Level – Adult Life Expectancy</a:t>
          </a:r>
        </a:p>
      </dgm:t>
    </dgm:pt>
    <dgm:pt modelId="{509FC3F2-A3D7-4C70-B157-AF69F2DFE24F}" type="parTrans" cxnId="{2181E737-1CE8-403A-8FFE-957943774BF6}">
      <dgm:prSet/>
      <dgm:spPr/>
      <dgm:t>
        <a:bodyPr/>
        <a:lstStyle/>
        <a:p>
          <a:endParaRPr lang="en-US"/>
        </a:p>
      </dgm:t>
    </dgm:pt>
    <dgm:pt modelId="{BC1A4C89-E874-4D5C-AFB9-BFE30F2A6C75}" type="sibTrans" cxnId="{2181E737-1CE8-403A-8FFE-957943774BF6}">
      <dgm:prSet/>
      <dgm:spPr/>
      <dgm:t>
        <a:bodyPr/>
        <a:lstStyle/>
        <a:p>
          <a:endParaRPr lang="en-US"/>
        </a:p>
      </dgm:t>
    </dgm:pt>
    <dgm:pt modelId="{E354DB1A-EDB0-443E-8ABE-AD117BC97B93}" type="pres">
      <dgm:prSet presAssocID="{F8E007DC-5982-4A82-9DBB-B114139BED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D771E8-C953-4C62-8CA4-AE90FBCF1290}" type="pres">
      <dgm:prSet presAssocID="{B0C82EA1-60D5-4077-A42C-2D7C1C23935C}" presName="hierRoot1" presStyleCnt="0">
        <dgm:presLayoutVars>
          <dgm:hierBranch val="init"/>
        </dgm:presLayoutVars>
      </dgm:prSet>
      <dgm:spPr/>
    </dgm:pt>
    <dgm:pt modelId="{1B93D7B5-6B33-42F5-85B8-04FFD2958F9C}" type="pres">
      <dgm:prSet presAssocID="{B0C82EA1-60D5-4077-A42C-2D7C1C23935C}" presName="rootComposite1" presStyleCnt="0"/>
      <dgm:spPr/>
    </dgm:pt>
    <dgm:pt modelId="{12A96209-BFBA-4B3F-B81E-8C4D96E6E7A3}" type="pres">
      <dgm:prSet presAssocID="{B0C82EA1-60D5-4077-A42C-2D7C1C23935C}" presName="rootText1" presStyleLbl="node0" presStyleIdx="0" presStyleCnt="1" custScaleX="191199">
        <dgm:presLayoutVars>
          <dgm:chPref val="3"/>
        </dgm:presLayoutVars>
      </dgm:prSet>
      <dgm:spPr/>
    </dgm:pt>
    <dgm:pt modelId="{4732BDDD-7855-4BFB-AB3E-8E999DBA26DD}" type="pres">
      <dgm:prSet presAssocID="{B0C82EA1-60D5-4077-A42C-2D7C1C23935C}" presName="rootConnector1" presStyleLbl="node1" presStyleIdx="0" presStyleCnt="0"/>
      <dgm:spPr/>
    </dgm:pt>
    <dgm:pt modelId="{0CFCC957-DC3E-41A6-8C8C-69FB6D804348}" type="pres">
      <dgm:prSet presAssocID="{B0C82EA1-60D5-4077-A42C-2D7C1C23935C}" presName="hierChild2" presStyleCnt="0"/>
      <dgm:spPr/>
    </dgm:pt>
    <dgm:pt modelId="{5589AE75-8C6F-4EBC-B2CC-80BCED54039D}" type="pres">
      <dgm:prSet presAssocID="{FBF4B8AA-73AF-4A68-AC6C-FF8614FC7EB4}" presName="Name37" presStyleLbl="parChTrans1D2" presStyleIdx="0" presStyleCnt="2"/>
      <dgm:spPr/>
    </dgm:pt>
    <dgm:pt modelId="{A9F89C3F-D3E0-49A6-8E08-88C2888113CA}" type="pres">
      <dgm:prSet presAssocID="{3A48C9D9-F55A-4829-B8C7-CF3588933F5D}" presName="hierRoot2" presStyleCnt="0">
        <dgm:presLayoutVars>
          <dgm:hierBranch val="init"/>
        </dgm:presLayoutVars>
      </dgm:prSet>
      <dgm:spPr/>
    </dgm:pt>
    <dgm:pt modelId="{9B09E8E4-9563-47C3-98EB-324A6CE27543}" type="pres">
      <dgm:prSet presAssocID="{3A48C9D9-F55A-4829-B8C7-CF3588933F5D}" presName="rootComposite" presStyleCnt="0"/>
      <dgm:spPr/>
    </dgm:pt>
    <dgm:pt modelId="{B4E318B9-9E40-478F-92DB-051C0A0AE863}" type="pres">
      <dgm:prSet presAssocID="{3A48C9D9-F55A-4829-B8C7-CF3588933F5D}" presName="rootText" presStyleLbl="node2" presStyleIdx="0" presStyleCnt="2">
        <dgm:presLayoutVars>
          <dgm:chPref val="3"/>
        </dgm:presLayoutVars>
      </dgm:prSet>
      <dgm:spPr/>
    </dgm:pt>
    <dgm:pt modelId="{C0611870-3BCB-4649-8A72-CE337A6688A4}" type="pres">
      <dgm:prSet presAssocID="{3A48C9D9-F55A-4829-B8C7-CF3588933F5D}" presName="rootConnector" presStyleLbl="node2" presStyleIdx="0" presStyleCnt="2"/>
      <dgm:spPr/>
    </dgm:pt>
    <dgm:pt modelId="{FC726676-4767-4D14-A10B-D62BF2C94BE4}" type="pres">
      <dgm:prSet presAssocID="{3A48C9D9-F55A-4829-B8C7-CF3588933F5D}" presName="hierChild4" presStyleCnt="0"/>
      <dgm:spPr/>
    </dgm:pt>
    <dgm:pt modelId="{DE25A1F2-CDE1-4590-9306-DBFED48B6DD1}" type="pres">
      <dgm:prSet presAssocID="{3A48C9D9-F55A-4829-B8C7-CF3588933F5D}" presName="hierChild5" presStyleCnt="0"/>
      <dgm:spPr/>
    </dgm:pt>
    <dgm:pt modelId="{3D716276-CFC2-44E6-BCDE-4DA46A150751}" type="pres">
      <dgm:prSet presAssocID="{509FC3F2-A3D7-4C70-B157-AF69F2DFE24F}" presName="Name37" presStyleLbl="parChTrans1D2" presStyleIdx="1" presStyleCnt="2"/>
      <dgm:spPr/>
    </dgm:pt>
    <dgm:pt modelId="{68FBC4E3-397F-4BCB-8C4E-EA5CB466A5A2}" type="pres">
      <dgm:prSet presAssocID="{484F71A0-0200-4624-BB8E-67EDAA913504}" presName="hierRoot2" presStyleCnt="0">
        <dgm:presLayoutVars>
          <dgm:hierBranch val="init"/>
        </dgm:presLayoutVars>
      </dgm:prSet>
      <dgm:spPr/>
    </dgm:pt>
    <dgm:pt modelId="{225B5AFF-4F6E-40C7-9B6D-4E846D70D7E1}" type="pres">
      <dgm:prSet presAssocID="{484F71A0-0200-4624-BB8E-67EDAA913504}" presName="rootComposite" presStyleCnt="0"/>
      <dgm:spPr/>
    </dgm:pt>
    <dgm:pt modelId="{05644C5D-BA03-4D36-AD9C-C04C2133F4B8}" type="pres">
      <dgm:prSet presAssocID="{484F71A0-0200-4624-BB8E-67EDAA913504}" presName="rootText" presStyleLbl="node2" presStyleIdx="1" presStyleCnt="2">
        <dgm:presLayoutVars>
          <dgm:chPref val="3"/>
        </dgm:presLayoutVars>
      </dgm:prSet>
      <dgm:spPr/>
    </dgm:pt>
    <dgm:pt modelId="{681C6251-E1C3-4D7A-9653-DBCAAE155846}" type="pres">
      <dgm:prSet presAssocID="{484F71A0-0200-4624-BB8E-67EDAA913504}" presName="rootConnector" presStyleLbl="node2" presStyleIdx="1" presStyleCnt="2"/>
      <dgm:spPr/>
    </dgm:pt>
    <dgm:pt modelId="{D35FC1A7-5983-427B-B622-35333D3A2014}" type="pres">
      <dgm:prSet presAssocID="{484F71A0-0200-4624-BB8E-67EDAA913504}" presName="hierChild4" presStyleCnt="0"/>
      <dgm:spPr/>
    </dgm:pt>
    <dgm:pt modelId="{4C96BC92-28F1-4AEF-8DD8-F86EC64FB6CB}" type="pres">
      <dgm:prSet presAssocID="{484F71A0-0200-4624-BB8E-67EDAA913504}" presName="hierChild5" presStyleCnt="0"/>
      <dgm:spPr/>
    </dgm:pt>
    <dgm:pt modelId="{13C37E8D-A1C0-4AC3-A945-65E2532D8412}" type="pres">
      <dgm:prSet presAssocID="{B0C82EA1-60D5-4077-A42C-2D7C1C23935C}" presName="hierChild3" presStyleCnt="0"/>
      <dgm:spPr/>
    </dgm:pt>
  </dgm:ptLst>
  <dgm:cxnLst>
    <dgm:cxn modelId="{2E1BF220-6ACF-4237-8A60-6ADE5D3E72BD}" type="presOf" srcId="{484F71A0-0200-4624-BB8E-67EDAA913504}" destId="{05644C5D-BA03-4D36-AD9C-C04C2133F4B8}" srcOrd="0" destOrd="0" presId="urn:microsoft.com/office/officeart/2005/8/layout/orgChart1"/>
    <dgm:cxn modelId="{2181E737-1CE8-403A-8FFE-957943774BF6}" srcId="{B0C82EA1-60D5-4077-A42C-2D7C1C23935C}" destId="{484F71A0-0200-4624-BB8E-67EDAA913504}" srcOrd="1" destOrd="0" parTransId="{509FC3F2-A3D7-4C70-B157-AF69F2DFE24F}" sibTransId="{BC1A4C89-E874-4D5C-AFB9-BFE30F2A6C75}"/>
    <dgm:cxn modelId="{FCCDBF61-2236-421D-9202-785ED14C8E98}" type="presOf" srcId="{FBF4B8AA-73AF-4A68-AC6C-FF8614FC7EB4}" destId="{5589AE75-8C6F-4EBC-B2CC-80BCED54039D}" srcOrd="0" destOrd="0" presId="urn:microsoft.com/office/officeart/2005/8/layout/orgChart1"/>
    <dgm:cxn modelId="{1F7FDC61-2BA0-4FB6-931A-DE977B4C65FD}" type="presOf" srcId="{B0C82EA1-60D5-4077-A42C-2D7C1C23935C}" destId="{12A96209-BFBA-4B3F-B81E-8C4D96E6E7A3}" srcOrd="0" destOrd="0" presId="urn:microsoft.com/office/officeart/2005/8/layout/orgChart1"/>
    <dgm:cxn modelId="{52D65A51-17D0-4E03-B80F-8126178C1628}" type="presOf" srcId="{3A48C9D9-F55A-4829-B8C7-CF3588933F5D}" destId="{C0611870-3BCB-4649-8A72-CE337A6688A4}" srcOrd="1" destOrd="0" presId="urn:microsoft.com/office/officeart/2005/8/layout/orgChart1"/>
    <dgm:cxn modelId="{8D82DE51-1602-4AB0-B0B3-928A05C90D4A}" srcId="{B0C82EA1-60D5-4077-A42C-2D7C1C23935C}" destId="{3A48C9D9-F55A-4829-B8C7-CF3588933F5D}" srcOrd="0" destOrd="0" parTransId="{FBF4B8AA-73AF-4A68-AC6C-FF8614FC7EB4}" sibTransId="{1799E3B9-51CC-4EE8-9042-787F564FE06B}"/>
    <dgm:cxn modelId="{27731F78-0E16-450B-96C8-A3810C119E33}" type="presOf" srcId="{B0C82EA1-60D5-4077-A42C-2D7C1C23935C}" destId="{4732BDDD-7855-4BFB-AB3E-8E999DBA26DD}" srcOrd="1" destOrd="0" presId="urn:microsoft.com/office/officeart/2005/8/layout/orgChart1"/>
    <dgm:cxn modelId="{0D65648A-D097-40C0-BBBB-DC93F2F116B4}" type="presOf" srcId="{F8E007DC-5982-4A82-9DBB-B114139BEDF3}" destId="{E354DB1A-EDB0-443E-8ABE-AD117BC97B93}" srcOrd="0" destOrd="0" presId="urn:microsoft.com/office/officeart/2005/8/layout/orgChart1"/>
    <dgm:cxn modelId="{08C260A0-D1E2-4330-92F1-F475E8D2E7A8}" srcId="{F8E007DC-5982-4A82-9DBB-B114139BEDF3}" destId="{B0C82EA1-60D5-4077-A42C-2D7C1C23935C}" srcOrd="0" destOrd="0" parTransId="{C1F8ED83-DFA5-461F-8D46-B18E80FB5727}" sibTransId="{73E933CB-66C6-4AA2-9BCD-418CD67536C0}"/>
    <dgm:cxn modelId="{052AE6AD-C5BC-4D73-80BD-BAF7AED7FA60}" type="presOf" srcId="{3A48C9D9-F55A-4829-B8C7-CF3588933F5D}" destId="{B4E318B9-9E40-478F-92DB-051C0A0AE863}" srcOrd="0" destOrd="0" presId="urn:microsoft.com/office/officeart/2005/8/layout/orgChart1"/>
    <dgm:cxn modelId="{3C02F3B3-B4B1-460A-8D4F-B20A511EC74B}" type="presOf" srcId="{484F71A0-0200-4624-BB8E-67EDAA913504}" destId="{681C6251-E1C3-4D7A-9653-DBCAAE155846}" srcOrd="1" destOrd="0" presId="urn:microsoft.com/office/officeart/2005/8/layout/orgChart1"/>
    <dgm:cxn modelId="{C9FC63D9-5585-4B0D-BA28-3174FD9F9599}" type="presOf" srcId="{509FC3F2-A3D7-4C70-B157-AF69F2DFE24F}" destId="{3D716276-CFC2-44E6-BCDE-4DA46A150751}" srcOrd="0" destOrd="0" presId="urn:microsoft.com/office/officeart/2005/8/layout/orgChart1"/>
    <dgm:cxn modelId="{92A14581-68B6-4D1E-B7EF-7A929EB2AA27}" type="presParOf" srcId="{E354DB1A-EDB0-443E-8ABE-AD117BC97B93}" destId="{C7D771E8-C953-4C62-8CA4-AE90FBCF1290}" srcOrd="0" destOrd="0" presId="urn:microsoft.com/office/officeart/2005/8/layout/orgChart1"/>
    <dgm:cxn modelId="{CF665664-6BAA-4382-8699-423EB93CF644}" type="presParOf" srcId="{C7D771E8-C953-4C62-8CA4-AE90FBCF1290}" destId="{1B93D7B5-6B33-42F5-85B8-04FFD2958F9C}" srcOrd="0" destOrd="0" presId="urn:microsoft.com/office/officeart/2005/8/layout/orgChart1"/>
    <dgm:cxn modelId="{7DB63E59-5185-44B2-BD39-AA7084845091}" type="presParOf" srcId="{1B93D7B5-6B33-42F5-85B8-04FFD2958F9C}" destId="{12A96209-BFBA-4B3F-B81E-8C4D96E6E7A3}" srcOrd="0" destOrd="0" presId="urn:microsoft.com/office/officeart/2005/8/layout/orgChart1"/>
    <dgm:cxn modelId="{561B622C-139B-4E28-BAD0-B2F82B01F8C6}" type="presParOf" srcId="{1B93D7B5-6B33-42F5-85B8-04FFD2958F9C}" destId="{4732BDDD-7855-4BFB-AB3E-8E999DBA26DD}" srcOrd="1" destOrd="0" presId="urn:microsoft.com/office/officeart/2005/8/layout/orgChart1"/>
    <dgm:cxn modelId="{14174D25-4269-4EA6-8305-85465CE0E340}" type="presParOf" srcId="{C7D771E8-C953-4C62-8CA4-AE90FBCF1290}" destId="{0CFCC957-DC3E-41A6-8C8C-69FB6D804348}" srcOrd="1" destOrd="0" presId="urn:microsoft.com/office/officeart/2005/8/layout/orgChart1"/>
    <dgm:cxn modelId="{DA3092E8-39D0-49B5-85B1-346751681B73}" type="presParOf" srcId="{0CFCC957-DC3E-41A6-8C8C-69FB6D804348}" destId="{5589AE75-8C6F-4EBC-B2CC-80BCED54039D}" srcOrd="0" destOrd="0" presId="urn:microsoft.com/office/officeart/2005/8/layout/orgChart1"/>
    <dgm:cxn modelId="{D8AD37C7-EC80-4E4B-8B0D-A802DCFD013D}" type="presParOf" srcId="{0CFCC957-DC3E-41A6-8C8C-69FB6D804348}" destId="{A9F89C3F-D3E0-49A6-8E08-88C2888113CA}" srcOrd="1" destOrd="0" presId="urn:microsoft.com/office/officeart/2005/8/layout/orgChart1"/>
    <dgm:cxn modelId="{CBEACD0E-30E3-4EDC-AAF8-3D82DC416014}" type="presParOf" srcId="{A9F89C3F-D3E0-49A6-8E08-88C2888113CA}" destId="{9B09E8E4-9563-47C3-98EB-324A6CE27543}" srcOrd="0" destOrd="0" presId="urn:microsoft.com/office/officeart/2005/8/layout/orgChart1"/>
    <dgm:cxn modelId="{96F1A672-2D5B-455F-AFAB-6B4627C1BB11}" type="presParOf" srcId="{9B09E8E4-9563-47C3-98EB-324A6CE27543}" destId="{B4E318B9-9E40-478F-92DB-051C0A0AE863}" srcOrd="0" destOrd="0" presId="urn:microsoft.com/office/officeart/2005/8/layout/orgChart1"/>
    <dgm:cxn modelId="{A42DE66D-9ED6-4DFC-8F09-E28C93782227}" type="presParOf" srcId="{9B09E8E4-9563-47C3-98EB-324A6CE27543}" destId="{C0611870-3BCB-4649-8A72-CE337A6688A4}" srcOrd="1" destOrd="0" presId="urn:microsoft.com/office/officeart/2005/8/layout/orgChart1"/>
    <dgm:cxn modelId="{F87148E0-4A8B-43EA-AE09-B49B2476D454}" type="presParOf" srcId="{A9F89C3F-D3E0-49A6-8E08-88C2888113CA}" destId="{FC726676-4767-4D14-A10B-D62BF2C94BE4}" srcOrd="1" destOrd="0" presId="urn:microsoft.com/office/officeart/2005/8/layout/orgChart1"/>
    <dgm:cxn modelId="{92148921-C599-4966-AFC5-6563C2D73B84}" type="presParOf" srcId="{A9F89C3F-D3E0-49A6-8E08-88C2888113CA}" destId="{DE25A1F2-CDE1-4590-9306-DBFED48B6DD1}" srcOrd="2" destOrd="0" presId="urn:microsoft.com/office/officeart/2005/8/layout/orgChart1"/>
    <dgm:cxn modelId="{14AC41B6-546E-4A51-990C-56C24594E999}" type="presParOf" srcId="{0CFCC957-DC3E-41A6-8C8C-69FB6D804348}" destId="{3D716276-CFC2-44E6-BCDE-4DA46A150751}" srcOrd="2" destOrd="0" presId="urn:microsoft.com/office/officeart/2005/8/layout/orgChart1"/>
    <dgm:cxn modelId="{2F57FEFE-6D92-400C-9265-B7F14A90D673}" type="presParOf" srcId="{0CFCC957-DC3E-41A6-8C8C-69FB6D804348}" destId="{68FBC4E3-397F-4BCB-8C4E-EA5CB466A5A2}" srcOrd="3" destOrd="0" presId="urn:microsoft.com/office/officeart/2005/8/layout/orgChart1"/>
    <dgm:cxn modelId="{4971FD98-7A9D-48A0-ABA6-E15828350A8D}" type="presParOf" srcId="{68FBC4E3-397F-4BCB-8C4E-EA5CB466A5A2}" destId="{225B5AFF-4F6E-40C7-9B6D-4E846D70D7E1}" srcOrd="0" destOrd="0" presId="urn:microsoft.com/office/officeart/2005/8/layout/orgChart1"/>
    <dgm:cxn modelId="{CB3EE5C6-72C3-4497-9340-71414A7B720C}" type="presParOf" srcId="{225B5AFF-4F6E-40C7-9B6D-4E846D70D7E1}" destId="{05644C5D-BA03-4D36-AD9C-C04C2133F4B8}" srcOrd="0" destOrd="0" presId="urn:microsoft.com/office/officeart/2005/8/layout/orgChart1"/>
    <dgm:cxn modelId="{5B44AE5A-8947-4216-BC44-6AC0E1585BA5}" type="presParOf" srcId="{225B5AFF-4F6E-40C7-9B6D-4E846D70D7E1}" destId="{681C6251-E1C3-4D7A-9653-DBCAAE155846}" srcOrd="1" destOrd="0" presId="urn:microsoft.com/office/officeart/2005/8/layout/orgChart1"/>
    <dgm:cxn modelId="{B26C8C2C-BED8-4BAA-8040-69A133AA1A6F}" type="presParOf" srcId="{68FBC4E3-397F-4BCB-8C4E-EA5CB466A5A2}" destId="{D35FC1A7-5983-427B-B622-35333D3A2014}" srcOrd="1" destOrd="0" presId="urn:microsoft.com/office/officeart/2005/8/layout/orgChart1"/>
    <dgm:cxn modelId="{207B9793-4138-4B39-AB5C-75198E0C3C64}" type="presParOf" srcId="{68FBC4E3-397F-4BCB-8C4E-EA5CB466A5A2}" destId="{4C96BC92-28F1-4AEF-8DD8-F86EC64FB6CB}" srcOrd="2" destOrd="0" presId="urn:microsoft.com/office/officeart/2005/8/layout/orgChart1"/>
    <dgm:cxn modelId="{FAFA47F4-84FE-47F4-B0A7-D9E775A76B86}" type="presParOf" srcId="{C7D771E8-C953-4C62-8CA4-AE90FBCF1290}" destId="{13C37E8D-A1C0-4AC3-A945-65E2532D84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F45CE4-7F7D-40AA-AA97-5FCE7744D286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5929E4D-5DE9-43E2-A306-72B7B8015D39}">
      <dgm:prSet/>
      <dgm:spPr/>
      <dgm:t>
        <a:bodyPr/>
        <a:lstStyle/>
        <a:p>
          <a:r>
            <a:rPr lang="en-US" dirty="0"/>
            <a:t>Modest Linear Impact</a:t>
          </a:r>
        </a:p>
        <a:p>
          <a:r>
            <a:rPr lang="en-US" dirty="0"/>
            <a:t>(60%Correl.)</a:t>
          </a:r>
        </a:p>
      </dgm:t>
    </dgm:pt>
    <dgm:pt modelId="{5432BF4D-5804-4263-A9A0-37851E5D9FC0}" type="parTrans" cxnId="{3556D2EF-DDB5-48D4-9958-555BAD44C93B}">
      <dgm:prSet/>
      <dgm:spPr/>
      <dgm:t>
        <a:bodyPr/>
        <a:lstStyle/>
        <a:p>
          <a:endParaRPr lang="en-US"/>
        </a:p>
      </dgm:t>
    </dgm:pt>
    <dgm:pt modelId="{4888FA71-A2FA-404F-8715-837750678FB7}" type="sibTrans" cxnId="{3556D2EF-DDB5-48D4-9958-555BAD44C93B}">
      <dgm:prSet/>
      <dgm:spPr/>
      <dgm:t>
        <a:bodyPr/>
        <a:lstStyle/>
        <a:p>
          <a:endParaRPr lang="en-US"/>
        </a:p>
      </dgm:t>
    </dgm:pt>
    <dgm:pt modelId="{7D16861B-46A2-4199-8DF7-80B28CFF13BB}">
      <dgm:prSet/>
      <dgm:spPr/>
      <dgm:t>
        <a:bodyPr/>
        <a:lstStyle/>
        <a:p>
          <a:r>
            <a:rPr lang="en-US" dirty="0"/>
            <a:t>Logarithm of PCI </a:t>
          </a:r>
        </a:p>
        <a:p>
          <a:r>
            <a:rPr lang="en-US" dirty="0"/>
            <a:t>(80% Correl.)</a:t>
          </a:r>
        </a:p>
      </dgm:t>
    </dgm:pt>
    <dgm:pt modelId="{60C59DF8-813F-4068-89B2-1A2689B9E155}" type="parTrans" cxnId="{7312FBB7-0329-4638-A116-8E288E0BF18D}">
      <dgm:prSet/>
      <dgm:spPr/>
      <dgm:t>
        <a:bodyPr/>
        <a:lstStyle/>
        <a:p>
          <a:endParaRPr lang="en-US"/>
        </a:p>
      </dgm:t>
    </dgm:pt>
    <dgm:pt modelId="{4FB4E2A5-744F-408D-8835-1373794871C3}" type="sibTrans" cxnId="{7312FBB7-0329-4638-A116-8E288E0BF18D}">
      <dgm:prSet/>
      <dgm:spPr/>
      <dgm:t>
        <a:bodyPr/>
        <a:lstStyle/>
        <a:p>
          <a:endParaRPr lang="en-US"/>
        </a:p>
      </dgm:t>
    </dgm:pt>
    <dgm:pt modelId="{7DE7B5F2-BBE6-4115-B5E5-1CE36426DD74}">
      <dgm:prSet/>
      <dgm:spPr/>
      <dgm:t>
        <a:bodyPr/>
        <a:lstStyle/>
        <a:p>
          <a:r>
            <a:rPr lang="en-US" dirty="0"/>
            <a:t>Intercorrelated </a:t>
          </a:r>
        </a:p>
        <a:p>
          <a:r>
            <a:rPr lang="en-US" dirty="0"/>
            <a:t>with Education</a:t>
          </a:r>
        </a:p>
      </dgm:t>
    </dgm:pt>
    <dgm:pt modelId="{DCE1A69A-988F-4862-A916-33279424EE87}" type="parTrans" cxnId="{7F3B66C3-A8D0-46F2-8D02-F7860EB57DFC}">
      <dgm:prSet/>
      <dgm:spPr/>
      <dgm:t>
        <a:bodyPr/>
        <a:lstStyle/>
        <a:p>
          <a:endParaRPr lang="en-US"/>
        </a:p>
      </dgm:t>
    </dgm:pt>
    <dgm:pt modelId="{340AE1AE-36CB-458D-8BE1-303F0CAD178E}" type="sibTrans" cxnId="{7F3B66C3-A8D0-46F2-8D02-F7860EB57DFC}">
      <dgm:prSet/>
      <dgm:spPr/>
      <dgm:t>
        <a:bodyPr/>
        <a:lstStyle/>
        <a:p>
          <a:endParaRPr lang="en-US"/>
        </a:p>
      </dgm:t>
    </dgm:pt>
    <dgm:pt modelId="{EDFDBE31-7471-4DAA-82CA-40579697F25D}" type="pres">
      <dgm:prSet presAssocID="{19F45CE4-7F7D-40AA-AA97-5FCE7744D2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A31FB3-8BB4-464F-821D-FEC77E69BD82}" type="pres">
      <dgm:prSet presAssocID="{15929E4D-5DE9-43E2-A306-72B7B8015D39}" presName="hierRoot1" presStyleCnt="0"/>
      <dgm:spPr/>
    </dgm:pt>
    <dgm:pt modelId="{A9CF7955-FF02-42B3-889A-AF951469417F}" type="pres">
      <dgm:prSet presAssocID="{15929E4D-5DE9-43E2-A306-72B7B8015D39}" presName="composite" presStyleCnt="0"/>
      <dgm:spPr/>
    </dgm:pt>
    <dgm:pt modelId="{83BD4204-04E5-46D9-9B56-C9F704D4F99F}" type="pres">
      <dgm:prSet presAssocID="{15929E4D-5DE9-43E2-A306-72B7B8015D39}" presName="background" presStyleLbl="node0" presStyleIdx="0" presStyleCnt="3"/>
      <dgm:spPr/>
    </dgm:pt>
    <dgm:pt modelId="{31D12589-C641-498F-8489-B8E4CC83CC72}" type="pres">
      <dgm:prSet presAssocID="{15929E4D-5DE9-43E2-A306-72B7B8015D39}" presName="text" presStyleLbl="fgAcc0" presStyleIdx="0" presStyleCnt="3">
        <dgm:presLayoutVars>
          <dgm:chPref val="3"/>
        </dgm:presLayoutVars>
      </dgm:prSet>
      <dgm:spPr/>
    </dgm:pt>
    <dgm:pt modelId="{3B64D264-8144-4A72-8B9B-C6F541802D69}" type="pres">
      <dgm:prSet presAssocID="{15929E4D-5DE9-43E2-A306-72B7B8015D39}" presName="hierChild2" presStyleCnt="0"/>
      <dgm:spPr/>
    </dgm:pt>
    <dgm:pt modelId="{886B3179-F9AC-4B62-B3E2-C9A274D05BAF}" type="pres">
      <dgm:prSet presAssocID="{7D16861B-46A2-4199-8DF7-80B28CFF13BB}" presName="hierRoot1" presStyleCnt="0"/>
      <dgm:spPr/>
    </dgm:pt>
    <dgm:pt modelId="{C41E433D-E751-4064-9DDA-E37B377E60E4}" type="pres">
      <dgm:prSet presAssocID="{7D16861B-46A2-4199-8DF7-80B28CFF13BB}" presName="composite" presStyleCnt="0"/>
      <dgm:spPr/>
    </dgm:pt>
    <dgm:pt modelId="{DA2047F5-8238-4B07-B080-D9BD62906CD5}" type="pres">
      <dgm:prSet presAssocID="{7D16861B-46A2-4199-8DF7-80B28CFF13BB}" presName="background" presStyleLbl="node0" presStyleIdx="1" presStyleCnt="3"/>
      <dgm:spPr/>
    </dgm:pt>
    <dgm:pt modelId="{C8BF97E3-FD2C-4846-B4D3-F48CBA36B148}" type="pres">
      <dgm:prSet presAssocID="{7D16861B-46A2-4199-8DF7-80B28CFF13BB}" presName="text" presStyleLbl="fgAcc0" presStyleIdx="1" presStyleCnt="3">
        <dgm:presLayoutVars>
          <dgm:chPref val="3"/>
        </dgm:presLayoutVars>
      </dgm:prSet>
      <dgm:spPr/>
    </dgm:pt>
    <dgm:pt modelId="{9E6078C4-ED72-49EE-894B-289D86C77C12}" type="pres">
      <dgm:prSet presAssocID="{7D16861B-46A2-4199-8DF7-80B28CFF13BB}" presName="hierChild2" presStyleCnt="0"/>
      <dgm:spPr/>
    </dgm:pt>
    <dgm:pt modelId="{A14ED82E-E1F9-4D89-8ED2-A341B3D994F9}" type="pres">
      <dgm:prSet presAssocID="{7DE7B5F2-BBE6-4115-B5E5-1CE36426DD74}" presName="hierRoot1" presStyleCnt="0"/>
      <dgm:spPr/>
    </dgm:pt>
    <dgm:pt modelId="{E1B1AB50-1590-4682-A376-1BD6EEFFC986}" type="pres">
      <dgm:prSet presAssocID="{7DE7B5F2-BBE6-4115-B5E5-1CE36426DD74}" presName="composite" presStyleCnt="0"/>
      <dgm:spPr/>
    </dgm:pt>
    <dgm:pt modelId="{2FF25F92-4F3F-494A-8A8B-8FE68A7984EE}" type="pres">
      <dgm:prSet presAssocID="{7DE7B5F2-BBE6-4115-B5E5-1CE36426DD74}" presName="background" presStyleLbl="node0" presStyleIdx="2" presStyleCnt="3"/>
      <dgm:spPr/>
    </dgm:pt>
    <dgm:pt modelId="{83D02AD5-BB80-4CBD-9008-C7268510167E}" type="pres">
      <dgm:prSet presAssocID="{7DE7B5F2-BBE6-4115-B5E5-1CE36426DD74}" presName="text" presStyleLbl="fgAcc0" presStyleIdx="2" presStyleCnt="3">
        <dgm:presLayoutVars>
          <dgm:chPref val="3"/>
        </dgm:presLayoutVars>
      </dgm:prSet>
      <dgm:spPr/>
    </dgm:pt>
    <dgm:pt modelId="{9CDDAAE1-35DD-4B6D-B62D-AD04B6BB75CF}" type="pres">
      <dgm:prSet presAssocID="{7DE7B5F2-BBE6-4115-B5E5-1CE36426DD74}" presName="hierChild2" presStyleCnt="0"/>
      <dgm:spPr/>
    </dgm:pt>
  </dgm:ptLst>
  <dgm:cxnLst>
    <dgm:cxn modelId="{49DC0D19-B9DF-4DF6-88A2-19217F95F62A}" type="presOf" srcId="{19F45CE4-7F7D-40AA-AA97-5FCE7744D286}" destId="{EDFDBE31-7471-4DAA-82CA-40579697F25D}" srcOrd="0" destOrd="0" presId="urn:microsoft.com/office/officeart/2005/8/layout/hierarchy1"/>
    <dgm:cxn modelId="{DD4EA172-1887-4065-97D2-23E9094DE731}" type="presOf" srcId="{15929E4D-5DE9-43E2-A306-72B7B8015D39}" destId="{31D12589-C641-498F-8489-B8E4CC83CC72}" srcOrd="0" destOrd="0" presId="urn:microsoft.com/office/officeart/2005/8/layout/hierarchy1"/>
    <dgm:cxn modelId="{DA965674-7178-4EC1-A334-2D9922BFB79E}" type="presOf" srcId="{7DE7B5F2-BBE6-4115-B5E5-1CE36426DD74}" destId="{83D02AD5-BB80-4CBD-9008-C7268510167E}" srcOrd="0" destOrd="0" presId="urn:microsoft.com/office/officeart/2005/8/layout/hierarchy1"/>
    <dgm:cxn modelId="{7312FBB7-0329-4638-A116-8E288E0BF18D}" srcId="{19F45CE4-7F7D-40AA-AA97-5FCE7744D286}" destId="{7D16861B-46A2-4199-8DF7-80B28CFF13BB}" srcOrd="1" destOrd="0" parTransId="{60C59DF8-813F-4068-89B2-1A2689B9E155}" sibTransId="{4FB4E2A5-744F-408D-8835-1373794871C3}"/>
    <dgm:cxn modelId="{7F3B66C3-A8D0-46F2-8D02-F7860EB57DFC}" srcId="{19F45CE4-7F7D-40AA-AA97-5FCE7744D286}" destId="{7DE7B5F2-BBE6-4115-B5E5-1CE36426DD74}" srcOrd="2" destOrd="0" parTransId="{DCE1A69A-988F-4862-A916-33279424EE87}" sibTransId="{340AE1AE-36CB-458D-8BE1-303F0CAD178E}"/>
    <dgm:cxn modelId="{1D2650EC-E32A-44FD-852F-7E68AE6D06A5}" type="presOf" srcId="{7D16861B-46A2-4199-8DF7-80B28CFF13BB}" destId="{C8BF97E3-FD2C-4846-B4D3-F48CBA36B148}" srcOrd="0" destOrd="0" presId="urn:microsoft.com/office/officeart/2005/8/layout/hierarchy1"/>
    <dgm:cxn modelId="{3556D2EF-DDB5-48D4-9958-555BAD44C93B}" srcId="{19F45CE4-7F7D-40AA-AA97-5FCE7744D286}" destId="{15929E4D-5DE9-43E2-A306-72B7B8015D39}" srcOrd="0" destOrd="0" parTransId="{5432BF4D-5804-4263-A9A0-37851E5D9FC0}" sibTransId="{4888FA71-A2FA-404F-8715-837750678FB7}"/>
    <dgm:cxn modelId="{751D7793-A8EF-4E07-A595-0D92F0102511}" type="presParOf" srcId="{EDFDBE31-7471-4DAA-82CA-40579697F25D}" destId="{FAA31FB3-8BB4-464F-821D-FEC77E69BD82}" srcOrd="0" destOrd="0" presId="urn:microsoft.com/office/officeart/2005/8/layout/hierarchy1"/>
    <dgm:cxn modelId="{7F3175E8-16FE-4F58-88C9-5A74EF9E4DC8}" type="presParOf" srcId="{FAA31FB3-8BB4-464F-821D-FEC77E69BD82}" destId="{A9CF7955-FF02-42B3-889A-AF951469417F}" srcOrd="0" destOrd="0" presId="urn:microsoft.com/office/officeart/2005/8/layout/hierarchy1"/>
    <dgm:cxn modelId="{92A0A813-B5CC-4EAE-AF29-F8105CBC84D6}" type="presParOf" srcId="{A9CF7955-FF02-42B3-889A-AF951469417F}" destId="{83BD4204-04E5-46D9-9B56-C9F704D4F99F}" srcOrd="0" destOrd="0" presId="urn:microsoft.com/office/officeart/2005/8/layout/hierarchy1"/>
    <dgm:cxn modelId="{AF2FC982-44BB-4CFE-ADE6-BCF5FE39281C}" type="presParOf" srcId="{A9CF7955-FF02-42B3-889A-AF951469417F}" destId="{31D12589-C641-498F-8489-B8E4CC83CC72}" srcOrd="1" destOrd="0" presId="urn:microsoft.com/office/officeart/2005/8/layout/hierarchy1"/>
    <dgm:cxn modelId="{D4D38CCF-04B6-4901-BE24-40C8B3DFF074}" type="presParOf" srcId="{FAA31FB3-8BB4-464F-821D-FEC77E69BD82}" destId="{3B64D264-8144-4A72-8B9B-C6F541802D69}" srcOrd="1" destOrd="0" presId="urn:microsoft.com/office/officeart/2005/8/layout/hierarchy1"/>
    <dgm:cxn modelId="{95813D69-D85E-449A-BA1D-5E62792A082D}" type="presParOf" srcId="{EDFDBE31-7471-4DAA-82CA-40579697F25D}" destId="{886B3179-F9AC-4B62-B3E2-C9A274D05BAF}" srcOrd="1" destOrd="0" presId="urn:microsoft.com/office/officeart/2005/8/layout/hierarchy1"/>
    <dgm:cxn modelId="{54A5FB83-3541-4D26-8783-5097813B60FE}" type="presParOf" srcId="{886B3179-F9AC-4B62-B3E2-C9A274D05BAF}" destId="{C41E433D-E751-4064-9DDA-E37B377E60E4}" srcOrd="0" destOrd="0" presId="urn:microsoft.com/office/officeart/2005/8/layout/hierarchy1"/>
    <dgm:cxn modelId="{9B5E7CCC-4E5B-4A98-9FCA-B4E6482CFCD2}" type="presParOf" srcId="{C41E433D-E751-4064-9DDA-E37B377E60E4}" destId="{DA2047F5-8238-4B07-B080-D9BD62906CD5}" srcOrd="0" destOrd="0" presId="urn:microsoft.com/office/officeart/2005/8/layout/hierarchy1"/>
    <dgm:cxn modelId="{A1768EFA-A396-447C-9B71-6292F8F03339}" type="presParOf" srcId="{C41E433D-E751-4064-9DDA-E37B377E60E4}" destId="{C8BF97E3-FD2C-4846-B4D3-F48CBA36B148}" srcOrd="1" destOrd="0" presId="urn:microsoft.com/office/officeart/2005/8/layout/hierarchy1"/>
    <dgm:cxn modelId="{51BB67E6-F8ED-4BFA-AEE4-2DF45E267671}" type="presParOf" srcId="{886B3179-F9AC-4B62-B3E2-C9A274D05BAF}" destId="{9E6078C4-ED72-49EE-894B-289D86C77C12}" srcOrd="1" destOrd="0" presId="urn:microsoft.com/office/officeart/2005/8/layout/hierarchy1"/>
    <dgm:cxn modelId="{89F9876E-5DB3-4002-B872-BEEBF9A4C664}" type="presParOf" srcId="{EDFDBE31-7471-4DAA-82CA-40579697F25D}" destId="{A14ED82E-E1F9-4D89-8ED2-A341B3D994F9}" srcOrd="2" destOrd="0" presId="urn:microsoft.com/office/officeart/2005/8/layout/hierarchy1"/>
    <dgm:cxn modelId="{5AB2AECC-302F-4B18-B354-737B61997E3F}" type="presParOf" srcId="{A14ED82E-E1F9-4D89-8ED2-A341B3D994F9}" destId="{E1B1AB50-1590-4682-A376-1BD6EEFFC986}" srcOrd="0" destOrd="0" presId="urn:microsoft.com/office/officeart/2005/8/layout/hierarchy1"/>
    <dgm:cxn modelId="{1FE0B3AD-2CB2-422B-A9C6-F4FDE7ADAD9E}" type="presParOf" srcId="{E1B1AB50-1590-4682-A376-1BD6EEFFC986}" destId="{2FF25F92-4F3F-494A-8A8B-8FE68A7984EE}" srcOrd="0" destOrd="0" presId="urn:microsoft.com/office/officeart/2005/8/layout/hierarchy1"/>
    <dgm:cxn modelId="{DBF0FBEE-975F-4BF8-B744-59E663BC8B1F}" type="presParOf" srcId="{E1B1AB50-1590-4682-A376-1BD6EEFFC986}" destId="{83D02AD5-BB80-4CBD-9008-C7268510167E}" srcOrd="1" destOrd="0" presId="urn:microsoft.com/office/officeart/2005/8/layout/hierarchy1"/>
    <dgm:cxn modelId="{57D8E2EF-FB7B-487C-8CB5-7C7F113E2804}" type="presParOf" srcId="{A14ED82E-E1F9-4D89-8ED2-A341B3D994F9}" destId="{9CDDAAE1-35DD-4B6D-B62D-AD04B6BB75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54FA0F-71AF-49AB-ACDB-0D56CA24F0D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693A4D2-8571-45CD-9098-31EBD8CBF5D8}">
      <dgm:prSet/>
      <dgm:spPr/>
      <dgm:t>
        <a:bodyPr/>
        <a:lstStyle/>
        <a:p>
          <a:r>
            <a:rPr lang="en-US"/>
            <a:t>Per capital income has a significant impact on a nation’s mortality, but the impact diminishes as income rises.</a:t>
          </a:r>
        </a:p>
      </dgm:t>
    </dgm:pt>
    <dgm:pt modelId="{ED719B11-C2CB-4011-9EF3-A1D26BB2D263}" type="parTrans" cxnId="{2D91E723-3277-435A-972A-6659297411EF}">
      <dgm:prSet/>
      <dgm:spPr/>
      <dgm:t>
        <a:bodyPr/>
        <a:lstStyle/>
        <a:p>
          <a:endParaRPr lang="en-US"/>
        </a:p>
      </dgm:t>
    </dgm:pt>
    <dgm:pt modelId="{59018590-61B9-496E-A2ED-5B7225CD7411}" type="sibTrans" cxnId="{2D91E723-3277-435A-972A-6659297411EF}">
      <dgm:prSet/>
      <dgm:spPr/>
      <dgm:t>
        <a:bodyPr/>
        <a:lstStyle/>
        <a:p>
          <a:endParaRPr lang="en-US"/>
        </a:p>
      </dgm:t>
    </dgm:pt>
    <dgm:pt modelId="{C974C11D-3C9D-4B4F-A27E-9879132E8F1D}">
      <dgm:prSet/>
      <dgm:spPr/>
      <dgm:t>
        <a:bodyPr/>
        <a:lstStyle/>
        <a:p>
          <a:r>
            <a:rPr lang="en-US"/>
            <a:t>Education (levels and literarcy) appear to be significant drivers of the country’s mortality after a minimal level of per capita income is attained.</a:t>
          </a:r>
        </a:p>
      </dgm:t>
    </dgm:pt>
    <dgm:pt modelId="{B13E2901-005F-4B7C-B2C9-B34E2F26E711}" type="parTrans" cxnId="{E243E8E4-7545-4A6E-AE4D-F392A003D6A9}">
      <dgm:prSet/>
      <dgm:spPr/>
      <dgm:t>
        <a:bodyPr/>
        <a:lstStyle/>
        <a:p>
          <a:endParaRPr lang="en-US"/>
        </a:p>
      </dgm:t>
    </dgm:pt>
    <dgm:pt modelId="{32D7921B-4F6D-4BC2-B050-A201B6633C2B}" type="sibTrans" cxnId="{E243E8E4-7545-4A6E-AE4D-F392A003D6A9}">
      <dgm:prSet/>
      <dgm:spPr/>
      <dgm:t>
        <a:bodyPr/>
        <a:lstStyle/>
        <a:p>
          <a:endParaRPr lang="en-US"/>
        </a:p>
      </dgm:t>
    </dgm:pt>
    <dgm:pt modelId="{FEE40E8E-4191-4C13-BE37-0E4CC33A3E60}">
      <dgm:prSet/>
      <dgm:spPr/>
      <dgm:t>
        <a:bodyPr/>
        <a:lstStyle/>
        <a:p>
          <a:r>
            <a:rPr lang="en-US"/>
            <a:t>National correlations should not be applied to individual behaviors due to intercorrelations.</a:t>
          </a:r>
        </a:p>
      </dgm:t>
    </dgm:pt>
    <dgm:pt modelId="{28833D8E-D5E1-4B43-9FE9-BBF6C79931B1}" type="parTrans" cxnId="{4AAD7908-DB0E-421D-956E-196691F5ACC1}">
      <dgm:prSet/>
      <dgm:spPr/>
      <dgm:t>
        <a:bodyPr/>
        <a:lstStyle/>
        <a:p>
          <a:endParaRPr lang="en-US"/>
        </a:p>
      </dgm:t>
    </dgm:pt>
    <dgm:pt modelId="{AE03A96A-791A-4826-9F8E-A2A1DA939A62}" type="sibTrans" cxnId="{4AAD7908-DB0E-421D-956E-196691F5ACC1}">
      <dgm:prSet/>
      <dgm:spPr/>
      <dgm:t>
        <a:bodyPr/>
        <a:lstStyle/>
        <a:p>
          <a:endParaRPr lang="en-US"/>
        </a:p>
      </dgm:t>
    </dgm:pt>
    <dgm:pt modelId="{3A655F97-EF04-4C6D-998C-74C89D1CA3F7}" type="pres">
      <dgm:prSet presAssocID="{AD54FA0F-71AF-49AB-ACDB-0D56CA24F0D4}" presName="linear" presStyleCnt="0">
        <dgm:presLayoutVars>
          <dgm:animLvl val="lvl"/>
          <dgm:resizeHandles val="exact"/>
        </dgm:presLayoutVars>
      </dgm:prSet>
      <dgm:spPr/>
    </dgm:pt>
    <dgm:pt modelId="{4E4B3191-792C-45A4-AA25-00AFF0D20CD5}" type="pres">
      <dgm:prSet presAssocID="{1693A4D2-8571-45CD-9098-31EBD8CBF5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453A4C-040E-4D16-ACD3-B7ED6E37E521}" type="pres">
      <dgm:prSet presAssocID="{59018590-61B9-496E-A2ED-5B7225CD7411}" presName="spacer" presStyleCnt="0"/>
      <dgm:spPr/>
    </dgm:pt>
    <dgm:pt modelId="{91A2B940-AF80-443D-9E13-AC397E0F85B4}" type="pres">
      <dgm:prSet presAssocID="{C974C11D-3C9D-4B4F-A27E-9879132E8F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2F75E7-7B71-410F-81FB-4F2266C879FD}" type="pres">
      <dgm:prSet presAssocID="{32D7921B-4F6D-4BC2-B050-A201B6633C2B}" presName="spacer" presStyleCnt="0"/>
      <dgm:spPr/>
    </dgm:pt>
    <dgm:pt modelId="{B900750A-2BBB-49EE-B310-E9520FE89C40}" type="pres">
      <dgm:prSet presAssocID="{FEE40E8E-4191-4C13-BE37-0E4CC33A3E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AD7908-DB0E-421D-956E-196691F5ACC1}" srcId="{AD54FA0F-71AF-49AB-ACDB-0D56CA24F0D4}" destId="{FEE40E8E-4191-4C13-BE37-0E4CC33A3E60}" srcOrd="2" destOrd="0" parTransId="{28833D8E-D5E1-4B43-9FE9-BBF6C79931B1}" sibTransId="{AE03A96A-791A-4826-9F8E-A2A1DA939A62}"/>
    <dgm:cxn modelId="{E4C7411A-ADA0-44B3-B2E7-8DC082584342}" type="presOf" srcId="{AD54FA0F-71AF-49AB-ACDB-0D56CA24F0D4}" destId="{3A655F97-EF04-4C6D-998C-74C89D1CA3F7}" srcOrd="0" destOrd="0" presId="urn:microsoft.com/office/officeart/2005/8/layout/vList2"/>
    <dgm:cxn modelId="{2D91E723-3277-435A-972A-6659297411EF}" srcId="{AD54FA0F-71AF-49AB-ACDB-0D56CA24F0D4}" destId="{1693A4D2-8571-45CD-9098-31EBD8CBF5D8}" srcOrd="0" destOrd="0" parTransId="{ED719B11-C2CB-4011-9EF3-A1D26BB2D263}" sibTransId="{59018590-61B9-496E-A2ED-5B7225CD7411}"/>
    <dgm:cxn modelId="{9676983F-988C-4D87-B5EF-7543622AD947}" type="presOf" srcId="{1693A4D2-8571-45CD-9098-31EBD8CBF5D8}" destId="{4E4B3191-792C-45A4-AA25-00AFF0D20CD5}" srcOrd="0" destOrd="0" presId="urn:microsoft.com/office/officeart/2005/8/layout/vList2"/>
    <dgm:cxn modelId="{9D66104C-0D31-4359-A370-7C095FD448BA}" type="presOf" srcId="{C974C11D-3C9D-4B4F-A27E-9879132E8F1D}" destId="{91A2B940-AF80-443D-9E13-AC397E0F85B4}" srcOrd="0" destOrd="0" presId="urn:microsoft.com/office/officeart/2005/8/layout/vList2"/>
    <dgm:cxn modelId="{9B50949F-AE6C-4BCD-AD99-E6B726B976AA}" type="presOf" srcId="{FEE40E8E-4191-4C13-BE37-0E4CC33A3E60}" destId="{B900750A-2BBB-49EE-B310-E9520FE89C40}" srcOrd="0" destOrd="0" presId="urn:microsoft.com/office/officeart/2005/8/layout/vList2"/>
    <dgm:cxn modelId="{E243E8E4-7545-4A6E-AE4D-F392A003D6A9}" srcId="{AD54FA0F-71AF-49AB-ACDB-0D56CA24F0D4}" destId="{C974C11D-3C9D-4B4F-A27E-9879132E8F1D}" srcOrd="1" destOrd="0" parTransId="{B13E2901-005F-4B7C-B2C9-B34E2F26E711}" sibTransId="{32D7921B-4F6D-4BC2-B050-A201B6633C2B}"/>
    <dgm:cxn modelId="{757D0D38-9226-48B2-8E65-09733FE55B22}" type="presParOf" srcId="{3A655F97-EF04-4C6D-998C-74C89D1CA3F7}" destId="{4E4B3191-792C-45A4-AA25-00AFF0D20CD5}" srcOrd="0" destOrd="0" presId="urn:microsoft.com/office/officeart/2005/8/layout/vList2"/>
    <dgm:cxn modelId="{C1E3525A-6033-4B2F-8348-1A433891F831}" type="presParOf" srcId="{3A655F97-EF04-4C6D-998C-74C89D1CA3F7}" destId="{F0453A4C-040E-4D16-ACD3-B7ED6E37E521}" srcOrd="1" destOrd="0" presId="urn:microsoft.com/office/officeart/2005/8/layout/vList2"/>
    <dgm:cxn modelId="{E6652E10-24FB-4FC9-AD8B-A8EB8531DD34}" type="presParOf" srcId="{3A655F97-EF04-4C6D-998C-74C89D1CA3F7}" destId="{91A2B940-AF80-443D-9E13-AC397E0F85B4}" srcOrd="2" destOrd="0" presId="urn:microsoft.com/office/officeart/2005/8/layout/vList2"/>
    <dgm:cxn modelId="{E43625C4-34A0-4077-BA98-40BD919B8B79}" type="presParOf" srcId="{3A655F97-EF04-4C6D-998C-74C89D1CA3F7}" destId="{692F75E7-7B71-410F-81FB-4F2266C879FD}" srcOrd="3" destOrd="0" presId="urn:microsoft.com/office/officeart/2005/8/layout/vList2"/>
    <dgm:cxn modelId="{C5BC8322-1676-43E2-8869-18721128796C}" type="presParOf" srcId="{3A655F97-EF04-4C6D-998C-74C89D1CA3F7}" destId="{B900750A-2BBB-49EE-B310-E9520FE89C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64473-C5A3-46E7-A3DA-6998B15B26EF}">
      <dsp:nvSpPr>
        <dsp:cNvPr id="0" name=""/>
        <dsp:cNvSpPr/>
      </dsp:nvSpPr>
      <dsp:spPr>
        <a:xfrm>
          <a:off x="3437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A312F6-9D47-437B-977C-D4C1DE9FAA1F}">
      <dsp:nvSpPr>
        <dsp:cNvPr id="0" name=""/>
        <dsp:cNvSpPr/>
      </dsp:nvSpPr>
      <dsp:spPr>
        <a:xfrm>
          <a:off x="189577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World Health Organization – Global Health Observatory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api</a:t>
          </a:r>
          <a:r>
            <a:rPr lang="en-US" sz="1300" kern="1200" dirty="0"/>
            <a:t> available)</a:t>
          </a:r>
        </a:p>
      </dsp:txBody>
      <dsp:txXfrm>
        <a:off x="220734" y="1468125"/>
        <a:ext cx="1612940" cy="1001472"/>
      </dsp:txXfrm>
    </dsp:sp>
    <dsp:sp modelId="{F2B64934-C3CA-40A4-9069-AC4FD0A5582E}">
      <dsp:nvSpPr>
        <dsp:cNvPr id="0" name=""/>
        <dsp:cNvSpPr/>
      </dsp:nvSpPr>
      <dsp:spPr>
        <a:xfrm>
          <a:off x="2050970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EDE6CF-EB15-4092-B43C-DD805D362035}">
      <dsp:nvSpPr>
        <dsp:cNvPr id="0" name=""/>
        <dsp:cNvSpPr/>
      </dsp:nvSpPr>
      <dsp:spPr>
        <a:xfrm>
          <a:off x="2237109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CIA World Factbook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api</a:t>
          </a:r>
          <a:r>
            <a:rPr lang="en-US" sz="1300" kern="1200" dirty="0"/>
            <a:t> available)</a:t>
          </a:r>
        </a:p>
      </dsp:txBody>
      <dsp:txXfrm>
        <a:off x="2268266" y="1468125"/>
        <a:ext cx="1612940" cy="1001472"/>
      </dsp:txXfrm>
    </dsp:sp>
    <dsp:sp modelId="{7680A899-D836-4A36-A85B-9A6ECE0FD23F}">
      <dsp:nvSpPr>
        <dsp:cNvPr id="0" name=""/>
        <dsp:cNvSpPr/>
      </dsp:nvSpPr>
      <dsp:spPr>
        <a:xfrm>
          <a:off x="4098503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0B0D22-526B-48EB-B82A-05546BFF44E7}">
      <dsp:nvSpPr>
        <dsp:cNvPr id="0" name=""/>
        <dsp:cNvSpPr/>
      </dsp:nvSpPr>
      <dsp:spPr>
        <a:xfrm>
          <a:off x="4284642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World Bank – </a:t>
          </a:r>
          <a:r>
            <a:rPr lang="en-US" sz="1300" kern="1200" dirty="0" err="1"/>
            <a:t>IndexMundi</a:t>
          </a:r>
          <a:r>
            <a:rPr lang="en-U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api</a:t>
          </a:r>
          <a:r>
            <a:rPr lang="en-US" sz="1300" kern="1200" dirty="0"/>
            <a:t> available)</a:t>
          </a:r>
        </a:p>
      </dsp:txBody>
      <dsp:txXfrm>
        <a:off x="4315799" y="1468125"/>
        <a:ext cx="1612940" cy="1001472"/>
      </dsp:txXfrm>
    </dsp:sp>
    <dsp:sp modelId="{DF969D29-E173-4F1E-9A11-0873B849A1F4}">
      <dsp:nvSpPr>
        <dsp:cNvPr id="0" name=""/>
        <dsp:cNvSpPr/>
      </dsp:nvSpPr>
      <dsp:spPr>
        <a:xfrm>
          <a:off x="6146036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95047-7553-49DC-8DC5-20906BC88AE2}">
      <dsp:nvSpPr>
        <dsp:cNvPr id="0" name=""/>
        <dsp:cNvSpPr/>
      </dsp:nvSpPr>
      <dsp:spPr>
        <a:xfrm>
          <a:off x="6332175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United Nations Development </a:t>
          </a:r>
          <a:r>
            <a:rPr lang="en-US" sz="1300" kern="1200" dirty="0" err="1"/>
            <a:t>Programme</a:t>
          </a:r>
          <a:r>
            <a:rPr lang="en-U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xlxs</a:t>
          </a:r>
          <a:r>
            <a:rPr lang="en-US" sz="1300" kern="1200" dirty="0"/>
            <a:t> files available)</a:t>
          </a:r>
        </a:p>
      </dsp:txBody>
      <dsp:txXfrm>
        <a:off x="6363332" y="1468125"/>
        <a:ext cx="1612940" cy="1001472"/>
      </dsp:txXfrm>
    </dsp:sp>
    <dsp:sp modelId="{0E22CCF9-E4CE-47E1-A707-44A324C7B507}">
      <dsp:nvSpPr>
        <dsp:cNvPr id="0" name=""/>
        <dsp:cNvSpPr/>
      </dsp:nvSpPr>
      <dsp:spPr>
        <a:xfrm>
          <a:off x="8193568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92729E-8F60-46E1-85A8-3FD817400253}">
      <dsp:nvSpPr>
        <dsp:cNvPr id="0" name=""/>
        <dsp:cNvSpPr/>
      </dsp:nvSpPr>
      <dsp:spPr>
        <a:xfrm>
          <a:off x="8379708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Natural Earth (Graphing)</a:t>
          </a:r>
        </a:p>
      </dsp:txBody>
      <dsp:txXfrm>
        <a:off x="8410865" y="1468125"/>
        <a:ext cx="1612940" cy="1001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CA1DD-551E-41C4-BB79-1014DDF11EAC}">
      <dsp:nvSpPr>
        <dsp:cNvPr id="0" name=""/>
        <dsp:cNvSpPr/>
      </dsp:nvSpPr>
      <dsp:spPr>
        <a:xfrm>
          <a:off x="0" y="2938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6A99A-3898-4FE0-B4BE-A12112881B1E}">
      <dsp:nvSpPr>
        <dsp:cNvPr id="0" name=""/>
        <dsp:cNvSpPr/>
      </dsp:nvSpPr>
      <dsp:spPr>
        <a:xfrm>
          <a:off x="189315" y="143751"/>
          <a:ext cx="344209" cy="344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F49D-29E2-47FE-9709-305936B0BDC9}">
      <dsp:nvSpPr>
        <dsp:cNvPr id="0" name=""/>
        <dsp:cNvSpPr/>
      </dsp:nvSpPr>
      <dsp:spPr>
        <a:xfrm>
          <a:off x="722840" y="2938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Form of Government </a:t>
          </a:r>
          <a:r>
            <a:rPr lang="en-US" sz="1900" kern="1200" dirty="0"/>
            <a:t>(Removed due to complexity)</a:t>
          </a:r>
        </a:p>
      </dsp:txBody>
      <dsp:txXfrm>
        <a:off x="722840" y="2938"/>
        <a:ext cx="9335559" cy="625835"/>
      </dsp:txXfrm>
    </dsp:sp>
    <dsp:sp modelId="{8C6A9F7D-0DC7-42AC-8948-4D86CE7461B6}">
      <dsp:nvSpPr>
        <dsp:cNvPr id="0" name=""/>
        <dsp:cNvSpPr/>
      </dsp:nvSpPr>
      <dsp:spPr>
        <a:xfrm>
          <a:off x="0" y="785232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8FBB8-091D-4E91-86E3-F4AD31B8DD64}">
      <dsp:nvSpPr>
        <dsp:cNvPr id="0" name=""/>
        <dsp:cNvSpPr/>
      </dsp:nvSpPr>
      <dsp:spPr>
        <a:xfrm>
          <a:off x="189315" y="926045"/>
          <a:ext cx="344209" cy="344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2A81F-BF0B-40CF-9DD6-BF9C8CB35707}">
      <dsp:nvSpPr>
        <dsp:cNvPr id="0" name=""/>
        <dsp:cNvSpPr/>
      </dsp:nvSpPr>
      <dsp:spPr>
        <a:xfrm>
          <a:off x="722840" y="785232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Education</a:t>
          </a:r>
          <a:endParaRPr lang="en-US" sz="1900" kern="1200" dirty="0"/>
        </a:p>
      </dsp:txBody>
      <dsp:txXfrm>
        <a:off x="722840" y="785232"/>
        <a:ext cx="9335559" cy="625835"/>
      </dsp:txXfrm>
    </dsp:sp>
    <dsp:sp modelId="{CFA5013A-31F0-43B5-9A47-A10BB29D2813}">
      <dsp:nvSpPr>
        <dsp:cNvPr id="0" name=""/>
        <dsp:cNvSpPr/>
      </dsp:nvSpPr>
      <dsp:spPr>
        <a:xfrm>
          <a:off x="0" y="1567527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B46BC-2AAC-497F-A1AE-3AE4B88BF20A}">
      <dsp:nvSpPr>
        <dsp:cNvPr id="0" name=""/>
        <dsp:cNvSpPr/>
      </dsp:nvSpPr>
      <dsp:spPr>
        <a:xfrm>
          <a:off x="189315" y="1708340"/>
          <a:ext cx="344209" cy="344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4AEE9-18AE-465C-9DA8-475419A98349}">
      <dsp:nvSpPr>
        <dsp:cNvPr id="0" name=""/>
        <dsp:cNvSpPr/>
      </dsp:nvSpPr>
      <dsp:spPr>
        <a:xfrm>
          <a:off x="722840" y="1567527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Income</a:t>
          </a:r>
          <a:endParaRPr lang="en-US" sz="1900" kern="1200" dirty="0"/>
        </a:p>
      </dsp:txBody>
      <dsp:txXfrm>
        <a:off x="722840" y="1567527"/>
        <a:ext cx="9335559" cy="625835"/>
      </dsp:txXfrm>
    </dsp:sp>
    <dsp:sp modelId="{9BA6EF38-9935-419B-B656-32E70D4C0369}">
      <dsp:nvSpPr>
        <dsp:cNvPr id="0" name=""/>
        <dsp:cNvSpPr/>
      </dsp:nvSpPr>
      <dsp:spPr>
        <a:xfrm>
          <a:off x="0" y="2349822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845C6-858D-4674-8B35-B8E09BE75196}">
      <dsp:nvSpPr>
        <dsp:cNvPr id="0" name=""/>
        <dsp:cNvSpPr/>
      </dsp:nvSpPr>
      <dsp:spPr>
        <a:xfrm>
          <a:off x="189315" y="2490635"/>
          <a:ext cx="344209" cy="344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C3D02-401F-47DC-8DAE-94595249A2DB}">
      <dsp:nvSpPr>
        <dsp:cNvPr id="0" name=""/>
        <dsp:cNvSpPr/>
      </dsp:nvSpPr>
      <dsp:spPr>
        <a:xfrm>
          <a:off x="722840" y="2349822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Medical Resources</a:t>
          </a:r>
          <a:endParaRPr lang="en-US" sz="1900" kern="1200" dirty="0"/>
        </a:p>
      </dsp:txBody>
      <dsp:txXfrm>
        <a:off x="722840" y="2349822"/>
        <a:ext cx="9335559" cy="625835"/>
      </dsp:txXfrm>
    </dsp:sp>
    <dsp:sp modelId="{68D41D07-ECF0-4DD7-B875-9B59351D108B}">
      <dsp:nvSpPr>
        <dsp:cNvPr id="0" name=""/>
        <dsp:cNvSpPr/>
      </dsp:nvSpPr>
      <dsp:spPr>
        <a:xfrm>
          <a:off x="0" y="3132117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80BD6-FE02-4136-8607-DA5956E9D85B}">
      <dsp:nvSpPr>
        <dsp:cNvPr id="0" name=""/>
        <dsp:cNvSpPr/>
      </dsp:nvSpPr>
      <dsp:spPr>
        <a:xfrm>
          <a:off x="189315" y="3272930"/>
          <a:ext cx="344209" cy="344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1F8D6-664A-43A5-9A1B-A4747F3EA42F}">
      <dsp:nvSpPr>
        <dsp:cNvPr id="0" name=""/>
        <dsp:cNvSpPr/>
      </dsp:nvSpPr>
      <dsp:spPr>
        <a:xfrm>
          <a:off x="722840" y="3132117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Human Behaviors</a:t>
          </a:r>
          <a:endParaRPr lang="en-US" sz="1900" kern="1200" dirty="0"/>
        </a:p>
      </dsp:txBody>
      <dsp:txXfrm>
        <a:off x="722840" y="3132117"/>
        <a:ext cx="9335559" cy="625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16276-CFC2-44E6-BCDE-4DA46A150751}">
      <dsp:nvSpPr>
        <dsp:cNvPr id="0" name=""/>
        <dsp:cNvSpPr/>
      </dsp:nvSpPr>
      <dsp:spPr>
        <a:xfrm>
          <a:off x="5029199" y="1554220"/>
          <a:ext cx="1879381" cy="65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173"/>
              </a:lnTo>
              <a:lnTo>
                <a:pt x="1879381" y="326173"/>
              </a:lnTo>
              <a:lnTo>
                <a:pt x="1879381" y="6523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AE75-8C6F-4EBC-B2CC-80BCED54039D}">
      <dsp:nvSpPr>
        <dsp:cNvPr id="0" name=""/>
        <dsp:cNvSpPr/>
      </dsp:nvSpPr>
      <dsp:spPr>
        <a:xfrm>
          <a:off x="3149818" y="1554220"/>
          <a:ext cx="1879381" cy="652347"/>
        </a:xfrm>
        <a:custGeom>
          <a:avLst/>
          <a:gdLst/>
          <a:ahLst/>
          <a:cxnLst/>
          <a:rect l="0" t="0" r="0" b="0"/>
          <a:pathLst>
            <a:path>
              <a:moveTo>
                <a:pt x="1879381" y="0"/>
              </a:moveTo>
              <a:lnTo>
                <a:pt x="1879381" y="326173"/>
              </a:lnTo>
              <a:lnTo>
                <a:pt x="0" y="326173"/>
              </a:lnTo>
              <a:lnTo>
                <a:pt x="0" y="6523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96209-BFBA-4B3F-B81E-8C4D96E6E7A3}">
      <dsp:nvSpPr>
        <dsp:cNvPr id="0" name=""/>
        <dsp:cNvSpPr/>
      </dsp:nvSpPr>
      <dsp:spPr>
        <a:xfrm>
          <a:off x="2059482" y="1012"/>
          <a:ext cx="5939434" cy="1553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Highest Linear Correlations</a:t>
          </a:r>
        </a:p>
      </dsp:txBody>
      <dsp:txXfrm>
        <a:off x="2059482" y="1012"/>
        <a:ext cx="5939434" cy="1553207"/>
      </dsp:txXfrm>
    </dsp:sp>
    <dsp:sp modelId="{B4E318B9-9E40-478F-92DB-051C0A0AE863}">
      <dsp:nvSpPr>
        <dsp:cNvPr id="0" name=""/>
        <dsp:cNvSpPr/>
      </dsp:nvSpPr>
      <dsp:spPr>
        <a:xfrm>
          <a:off x="1596611" y="2206567"/>
          <a:ext cx="3106415" cy="1553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Literacy – Infant Mortality</a:t>
          </a:r>
        </a:p>
      </dsp:txBody>
      <dsp:txXfrm>
        <a:off x="1596611" y="2206567"/>
        <a:ext cx="3106415" cy="1553207"/>
      </dsp:txXfrm>
    </dsp:sp>
    <dsp:sp modelId="{05644C5D-BA03-4D36-AD9C-C04C2133F4B8}">
      <dsp:nvSpPr>
        <dsp:cNvPr id="0" name=""/>
        <dsp:cNvSpPr/>
      </dsp:nvSpPr>
      <dsp:spPr>
        <a:xfrm>
          <a:off x="5355373" y="2206567"/>
          <a:ext cx="3106415" cy="1553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 Level – Adult Life Expectancy</a:t>
          </a:r>
        </a:p>
      </dsp:txBody>
      <dsp:txXfrm>
        <a:off x="5355373" y="2206567"/>
        <a:ext cx="3106415" cy="1553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D4204-04E5-46D9-9B56-C9F704D4F99F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12589-C641-498F-8489-B8E4CC83CC72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Modest Linear Impact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(60%Correl.)</a:t>
          </a:r>
        </a:p>
      </dsp:txBody>
      <dsp:txXfrm>
        <a:off x="366939" y="1184180"/>
        <a:ext cx="2723696" cy="1691139"/>
      </dsp:txXfrm>
    </dsp:sp>
    <dsp:sp modelId="{DA2047F5-8238-4B07-B080-D9BD62906CD5}">
      <dsp:nvSpPr>
        <dsp:cNvPr id="0" name=""/>
        <dsp:cNvSpPr/>
      </dsp:nvSpPr>
      <dsp:spPr>
        <a:xfrm>
          <a:off x="3457574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BF97E3-FD2C-4846-B4D3-F48CBA36B148}">
      <dsp:nvSpPr>
        <dsp:cNvPr id="0" name=""/>
        <dsp:cNvSpPr/>
      </dsp:nvSpPr>
      <dsp:spPr>
        <a:xfrm>
          <a:off x="3771900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Logarithm of PCI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(80% Correl.)</a:t>
          </a:r>
        </a:p>
      </dsp:txBody>
      <dsp:txXfrm>
        <a:off x="3824514" y="1184180"/>
        <a:ext cx="2723696" cy="1691139"/>
      </dsp:txXfrm>
    </dsp:sp>
    <dsp:sp modelId="{2FF25F92-4F3F-494A-8A8B-8FE68A7984EE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D02AD5-BB80-4CBD-9008-C7268510167E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Intercorrelated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with Education</a:t>
          </a:r>
        </a:p>
      </dsp:txBody>
      <dsp:txXfrm>
        <a:off x="7282089" y="1184180"/>
        <a:ext cx="2723696" cy="169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B3191-792C-45A4-AA25-00AFF0D20CD5}">
      <dsp:nvSpPr>
        <dsp:cNvPr id="0" name=""/>
        <dsp:cNvSpPr/>
      </dsp:nvSpPr>
      <dsp:spPr>
        <a:xfrm>
          <a:off x="0" y="45710"/>
          <a:ext cx="5928344" cy="1686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 capital income has a significant impact on a nation’s mortality, but the impact diminishes as income rises.</a:t>
          </a:r>
        </a:p>
      </dsp:txBody>
      <dsp:txXfrm>
        <a:off x="82325" y="128035"/>
        <a:ext cx="5763694" cy="1521795"/>
      </dsp:txXfrm>
    </dsp:sp>
    <dsp:sp modelId="{91A2B940-AF80-443D-9E13-AC397E0F85B4}">
      <dsp:nvSpPr>
        <dsp:cNvPr id="0" name=""/>
        <dsp:cNvSpPr/>
      </dsp:nvSpPr>
      <dsp:spPr>
        <a:xfrm>
          <a:off x="0" y="1804155"/>
          <a:ext cx="5928344" cy="1686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Education (levels and literarcy) appear to be significant drivers of the country’s mortality after a minimal level of per capita income is attained.</a:t>
          </a:r>
        </a:p>
      </dsp:txBody>
      <dsp:txXfrm>
        <a:off x="82325" y="1886480"/>
        <a:ext cx="5763694" cy="1521795"/>
      </dsp:txXfrm>
    </dsp:sp>
    <dsp:sp modelId="{B900750A-2BBB-49EE-B310-E9520FE89C40}">
      <dsp:nvSpPr>
        <dsp:cNvPr id="0" name=""/>
        <dsp:cNvSpPr/>
      </dsp:nvSpPr>
      <dsp:spPr>
        <a:xfrm>
          <a:off x="0" y="3562601"/>
          <a:ext cx="5928344" cy="1686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National correlations should not be applied to individual behaviors due to intercorrelations.</a:t>
          </a:r>
        </a:p>
      </dsp:txBody>
      <dsp:txXfrm>
        <a:off x="82325" y="3644926"/>
        <a:ext cx="5763694" cy="1521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Mortality and Socio</a:t>
            </a:r>
            <a:r>
              <a:rPr lang="en-US" sz="8000" dirty="0"/>
              <a:t>-</a:t>
            </a:r>
            <a:r>
              <a:rPr lang="en-US" sz="6700" dirty="0"/>
              <a:t>Economic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 DOMARA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7BB6-8205-4903-AE98-6A69153A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Variables Considered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A5E24-8D74-4011-9AB6-C21CC5B81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71870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99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E68B-EC09-4E6A-A674-493ABA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D91D-93BF-4C6E-9338-99E4B99E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Matrix of Correlation Coefficients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Visually Reviewed Graphs, Charts and Histograms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Investigated 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427981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AC9-C594-44D0-A39F-ADC91B5F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D1DCD-31B8-4515-A433-0250EE22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734FE-1976-4D93-BEEA-DCA74708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444244"/>
            <a:ext cx="11330608" cy="45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4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1A9F-D0AD-4B88-A7D0-C92BC798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Findings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8701669-552F-45EF-B1BC-50BA32BE7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79" y="1085698"/>
            <a:ext cx="6833442" cy="5287782"/>
          </a:xfrm>
        </p:spPr>
      </p:pic>
    </p:spTree>
    <p:extLst>
      <p:ext uri="{BB962C8B-B14F-4D97-AF65-F5344CB8AC3E}">
        <p14:creationId xmlns:p14="http://schemas.microsoft.com/office/powerpoint/2010/main" val="136725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8CE6-5E01-4FA7-A8D6-F095748A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Education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5D54F8-046E-46F2-AEF9-2DE6E3D4F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71521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54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A425199-E0AC-4DE4-88C5-7010777A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0" y="1550773"/>
            <a:ext cx="5166772" cy="37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F6ACE1-A295-4C1D-A398-7FFC9C00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550773"/>
            <a:ext cx="5166772" cy="37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6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2715-F47E-4639-9186-75923A70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D94C-B753-4A31-8CFE-D7667A20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Medical spending as a percent – 9-13% correlation – insignificant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actual funds spent per capita had a high impact on mortality (</a:t>
            </a:r>
            <a:r>
              <a:rPr lang="en-US" dirty="0" err="1"/>
              <a:t>Correl</a:t>
            </a:r>
            <a:r>
              <a:rPr lang="en-US" dirty="0"/>
              <a:t> to log about 80%)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number of physicians per 1,000 population had a significant impact on mortality. (</a:t>
            </a:r>
            <a:r>
              <a:rPr lang="en-US" dirty="0" err="1"/>
              <a:t>Correl</a:t>
            </a:r>
            <a:r>
              <a:rPr lang="en-US" dirty="0"/>
              <a:t> near 70%)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Beds had a modest impact on the mortality rates. (</a:t>
            </a:r>
            <a:r>
              <a:rPr lang="en-US" dirty="0" err="1"/>
              <a:t>Correl</a:t>
            </a:r>
            <a:r>
              <a:rPr lang="en-US" dirty="0"/>
              <a:t> in the 20%-40% range)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1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E9F28-9AE2-44CC-8D90-7A487881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vs. Amount Spent on Medical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0EE882-9676-4534-B76D-9BA97CD7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actual dollar equivalent amount was found to be more of an indicator than the percentage of income spent on medical services. The logarithmic fit shows diminishing gains.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D45605-5140-40EA-A236-73F030BEBA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42" y="1237129"/>
            <a:ext cx="6991337" cy="45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446C-64A8-45C1-8A7A-043EDC0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n-US" sz="4000" dirty="0"/>
              <a:t>Infant Mortality vs. Physicians per 1,000</a:t>
            </a:r>
            <a:br>
              <a:rPr lang="en-US" sz="4000" dirty="0"/>
            </a:br>
            <a:r>
              <a:rPr lang="en-US" sz="4000" dirty="0"/>
              <a:t>(Piecewise indicates impacts of 32, 6 &amp; ½)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847FFA-200B-4B87-A1CA-FB77043A579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213668"/>
            <a:ext cx="4760416" cy="365531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85094F7-3A4F-472B-8CB1-F957629BC1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83" y="2120900"/>
            <a:ext cx="4620284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7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B9DF4-DA12-4629-9F4F-C4106FB9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Living (is not Dying)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214506-DDCD-4064-8C02-B9634A38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a correlation 0.60,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4A14E5-A611-46CC-9B20-522C4099A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75" y="1048871"/>
            <a:ext cx="6585733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5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F1F0-3439-4742-AB4E-0B59A01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74FA-6F66-4433-9A13-CE42591B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1701"/>
            <a:ext cx="10058400" cy="37608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How do socio-economic and behavioral factors relate to mortality globally?</a:t>
            </a:r>
          </a:p>
        </p:txBody>
      </p:sp>
    </p:spTree>
    <p:extLst>
      <p:ext uri="{BB962C8B-B14F-4D97-AF65-F5344CB8AC3E}">
        <p14:creationId xmlns:p14="http://schemas.microsoft.com/office/powerpoint/2010/main" val="130689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1197-B503-42D2-A8C5-7FC05D13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5C4FC0-CCD0-421B-A7F9-83B8E7E14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982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27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F95F-212A-4C3D-A1AD-394FA3BD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D60-8F53-4CF7-88E5-77398E6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“Jumping to conclusions usually hurts someone …</a:t>
            </a:r>
          </a:p>
          <a:p>
            <a:r>
              <a:rPr lang="en-US" sz="2800" b="1" dirty="0"/>
              <a:t>… either the one </a:t>
            </a:r>
            <a:r>
              <a:rPr lang="en-US" sz="2800" b="1"/>
              <a:t>jumping or </a:t>
            </a:r>
            <a:r>
              <a:rPr lang="en-US" sz="2800" b="1" dirty="0"/>
              <a:t>the one jumped on or both.”</a:t>
            </a:r>
          </a:p>
          <a:p>
            <a:endParaRPr lang="en-US" sz="2800" b="1" dirty="0"/>
          </a:p>
          <a:p>
            <a:pPr marL="1271400" lvl="7" indent="0">
              <a:buNone/>
            </a:pPr>
            <a:r>
              <a:rPr lang="en-US" sz="2300" b="1" dirty="0"/>
              <a:t>				--- Captain Jack Sparrow</a:t>
            </a:r>
          </a:p>
        </p:txBody>
      </p:sp>
    </p:spTree>
    <p:extLst>
      <p:ext uri="{BB962C8B-B14F-4D97-AF65-F5344CB8AC3E}">
        <p14:creationId xmlns:p14="http://schemas.microsoft.com/office/powerpoint/2010/main" val="428829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AF11-00B5-47EC-A68F-0C19AE37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/>
              <a:t>Income Equality</a:t>
            </a:r>
            <a:br>
              <a:rPr lang="en-US"/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1526-7FCB-416D-A0AB-13C3E576D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Moderate correlation (about 40%)</a:t>
            </a:r>
          </a:p>
          <a:p>
            <a:r>
              <a:rPr lang="en-US" dirty="0"/>
              <a:t>Countries with a substantial middle class have longer life expectancy.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DEE9182-1817-4E31-A233-437DA37E73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016" y="1999575"/>
            <a:ext cx="5662204" cy="429364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7077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5B9A-598D-462B-B171-F88C9463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96901"/>
            <a:ext cx="3517567" cy="2283458"/>
          </a:xfrm>
        </p:spPr>
        <p:txBody>
          <a:bodyPr>
            <a:noAutofit/>
          </a:bodyPr>
          <a:lstStyle/>
          <a:p>
            <a:r>
              <a:rPr lang="en-US" sz="4000" dirty="0"/>
              <a:t>Income and Adult Life Expectancy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03B59-D563-4CA5-BE4B-91DDE826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Fit to a logarithmic curve.</a:t>
            </a:r>
          </a:p>
          <a:p>
            <a:r>
              <a:rPr lang="en-US" dirty="0"/>
              <a:t>The impact of the initial earnings are much higher than additional earnings. </a:t>
            </a:r>
          </a:p>
          <a:p>
            <a:r>
              <a:rPr lang="en-US" dirty="0"/>
              <a:t>This indicates there is a diminishing return to the health value of increased income. 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002B186-B254-4C33-94A9-11DEB8EA5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06" y="798828"/>
            <a:ext cx="6807432" cy="53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0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1566-C70F-4FD2-863A-DF01BFE6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Religion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E6A-D381-4482-8957-BAC36380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country’s predominant religion did not have a statistically significant impact on life expectancy.</a:t>
            </a:r>
          </a:p>
        </p:txBody>
      </p:sp>
      <p:pic>
        <p:nvPicPr>
          <p:cNvPr id="5" name="Content Placeholder 4" descr="C:\Users\randall.stevenson\AppData\Local\Microsoft\Windows\Temporary Internet Files\Content.MSO\F78956E3.tmp">
            <a:extLst>
              <a:ext uri="{FF2B5EF4-FFF2-40B4-BE49-F238E27FC236}">
                <a16:creationId xmlns:a16="http://schemas.microsoft.com/office/drawing/2014/main" id="{3F8DB8BA-D09B-4CBD-BED1-0FF4956AAF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22" y="1738694"/>
            <a:ext cx="5297107" cy="362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20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35E-B875-443D-B971-6438DCE8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Obesity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4E981-46BB-42DC-B130-C537CA8B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Obesity study results indicated that as the percentage obesity in a nation increases, so does life expectancy.</a:t>
            </a:r>
          </a:p>
          <a:p>
            <a:r>
              <a:rPr lang="en-US" dirty="0"/>
              <a:t>This was the opposite of what we were expecting.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586B-CAD2-474B-A880-2EDC3E70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5B4E51-1207-476D-8F79-24A514EA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03" y="812798"/>
            <a:ext cx="6661705" cy="52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07E-8FDE-4CF3-94AC-5418B152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Now What?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picture containing game&#10;&#10;Description automatically generated">
            <a:extLst>
              <a:ext uri="{FF2B5EF4-FFF2-40B4-BE49-F238E27FC236}">
                <a16:creationId xmlns:a16="http://schemas.microsoft.com/office/drawing/2014/main" id="{0BC3EC5B-5744-433F-B776-B19EBFD3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08" y="1395662"/>
            <a:ext cx="6012020" cy="41549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CB55-35CE-4FBC-99FE-F4F250556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investigated the extremes to understand what the data was telling us.</a:t>
            </a:r>
          </a:p>
          <a:p>
            <a:r>
              <a:rPr lang="en-US" dirty="0"/>
              <a:t>Countries in the lowest (and highest) quartiles in both obesity and in life expectancy at age 5.</a:t>
            </a:r>
          </a:p>
        </p:txBody>
      </p:sp>
    </p:spTree>
    <p:extLst>
      <p:ext uri="{BB962C8B-B14F-4D97-AF65-F5344CB8AC3E}">
        <p14:creationId xmlns:p14="http://schemas.microsoft.com/office/powerpoint/2010/main" val="263614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D5C3-76A4-4EB6-A891-38D95EB6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1D1EC0-4829-4B2C-A882-AB1517A6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35171"/>
              </p:ext>
            </p:extLst>
          </p:nvPr>
        </p:nvGraphicFramePr>
        <p:xfrm>
          <a:off x="1096963" y="2108200"/>
          <a:ext cx="1005839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68305413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40249886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824095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Bottom Quartile in Both Obesity and Life 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Quartile in Both Obesity and Life Expectancy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8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 (School Life Exp.)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1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 Capita 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Doctors/1,000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8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 Infection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4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Africa and SE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Developed Countries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8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4B4-4E28-4CD6-BF77-2AB4C89D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DE3583-EEF3-44DE-8F30-046505C9B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D7379-9FDA-458F-8D10-20F0EB43B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7709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00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5D8A4E-E973-44E3-891A-88280F29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2FA8265-B69B-4ACF-98E8-20CD935EA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8242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2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0E54-3E73-439B-837B-256095C7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Why we limited our study to Countries with at least 1MM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4A11-464A-4DB9-A110-9EAB1A6E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159 countries considered represent over 99% of the world’s population and two-thirds of the world’s nations.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Small countries had high variances in results and could distort results out of proportion to their influence.</a:t>
            </a:r>
          </a:p>
        </p:txBody>
      </p:sp>
    </p:spTree>
    <p:extLst>
      <p:ext uri="{BB962C8B-B14F-4D97-AF65-F5344CB8AC3E}">
        <p14:creationId xmlns:p14="http://schemas.microsoft.com/office/powerpoint/2010/main" val="95987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0096-B200-4259-BC4D-6450B368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CFBA-89D6-4D81-BBD4-70E31B87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B0F0"/>
                </a:solidFill>
              </a:rPr>
              <a:t>prescribed panda format </a:t>
            </a:r>
            <a:r>
              <a:rPr lang="en-US" sz="2400" dirty="0"/>
              <a:t>was established for the data to be used, so modular work could be done.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small </a:t>
            </a:r>
            <a:r>
              <a:rPr lang="en-US" sz="2400" b="1" dirty="0">
                <a:solidFill>
                  <a:srgbClr val="00B0F0"/>
                </a:solidFill>
              </a:rPr>
              <a:t>sample csv file </a:t>
            </a:r>
            <a:r>
              <a:rPr lang="en-US" sz="2400" dirty="0"/>
              <a:t>data for 24 countries was manually prepared and used to test the program before using the full data.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6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581C-4261-4E12-AF1D-7492F742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Script for a Graph and Analytical Data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763BEA-2BFC-48BA-A306-0E4F712C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59" y="1817159"/>
            <a:ext cx="7638525" cy="4558474"/>
          </a:xfrm>
        </p:spPr>
      </p:pic>
    </p:spTree>
    <p:extLst>
      <p:ext uri="{BB962C8B-B14F-4D97-AF65-F5344CB8AC3E}">
        <p14:creationId xmlns:p14="http://schemas.microsoft.com/office/powerpoint/2010/main" val="13469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B693-47D1-4670-931F-7E3BFF6C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/>
              <a:t>A Mortality Curve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BFEDB95-4170-44EC-87E8-102088A54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sz="2000" i="1" dirty="0">
                <a:solidFill>
                  <a:srgbClr val="002060"/>
                </a:solidFill>
              </a:rPr>
              <a:t>“I think people would live a bit longer if they didn’t know how old they were. Age puts restrictions on things.”</a:t>
            </a:r>
          </a:p>
          <a:p>
            <a:pPr marL="1471400" lvl="8" indent="0">
              <a:buNone/>
            </a:pPr>
            <a:r>
              <a:rPr lang="en-US" sz="1500" i="1" dirty="0">
                <a:solidFill>
                  <a:srgbClr val="002060"/>
                </a:solidFill>
              </a:rPr>
              <a:t>		</a:t>
            </a:r>
            <a:r>
              <a:rPr lang="en-US" sz="1800" i="1" dirty="0">
                <a:solidFill>
                  <a:srgbClr val="002060"/>
                </a:solidFill>
              </a:rPr>
              <a:t>-- Karl Pilkington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force of mortality curve">
            <a:extLst>
              <a:ext uri="{FF2B5EF4-FFF2-40B4-BE49-F238E27FC236}">
                <a16:creationId xmlns:a16="http://schemas.microsoft.com/office/drawing/2014/main" id="{16C4F346-8AB6-4776-904F-10044FFCC9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744" y="2120900"/>
            <a:ext cx="4462135" cy="374819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8907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C436-BD82-460D-BD27-A77BB5DC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Infant Mortality – Health Access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F0DD868-A38F-44D9-836E-81982AFF6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6" y="1961322"/>
            <a:ext cx="7237138" cy="4452729"/>
          </a:xfrm>
        </p:spPr>
      </p:pic>
    </p:spTree>
    <p:extLst>
      <p:ext uri="{BB962C8B-B14F-4D97-AF65-F5344CB8AC3E}">
        <p14:creationId xmlns:p14="http://schemas.microsoft.com/office/powerpoint/2010/main" val="283656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3D43-327D-403B-AE6E-A16F4BCF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at 5 - Behaviors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EFEAF0-BA76-4FEC-88AE-E804E2E1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72" y="1945562"/>
            <a:ext cx="7251124" cy="4423306"/>
          </a:xfrm>
        </p:spPr>
      </p:pic>
    </p:spTree>
    <p:extLst>
      <p:ext uri="{BB962C8B-B14F-4D97-AF65-F5344CB8AC3E}">
        <p14:creationId xmlns:p14="http://schemas.microsoft.com/office/powerpoint/2010/main" val="907174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Bookman Old Style</vt:lpstr>
      <vt:lpstr>Calibri</vt:lpstr>
      <vt:lpstr>Franklin Gothic Book</vt:lpstr>
      <vt:lpstr>Wingdings</vt:lpstr>
      <vt:lpstr>1_RetrospectVTI</vt:lpstr>
      <vt:lpstr>Mortality and Socio-Economic Factors</vt:lpstr>
      <vt:lpstr>The Question</vt:lpstr>
      <vt:lpstr>Data Sources</vt:lpstr>
      <vt:lpstr>Why we limited our study to Countries with at least 1MM population</vt:lpstr>
      <vt:lpstr>Initial Operations</vt:lpstr>
      <vt:lpstr>Script for a Graph and Analytical Data </vt:lpstr>
      <vt:lpstr>A Mortality Curve</vt:lpstr>
      <vt:lpstr>Infant Mortality – Health Access</vt:lpstr>
      <vt:lpstr>Life Expectancy at 5 - Behaviors</vt:lpstr>
      <vt:lpstr>Variables Considered</vt:lpstr>
      <vt:lpstr>Analyses</vt:lpstr>
      <vt:lpstr>Correlation Matrix </vt:lpstr>
      <vt:lpstr>Findings </vt:lpstr>
      <vt:lpstr>Education</vt:lpstr>
      <vt:lpstr>PowerPoint Presentation</vt:lpstr>
      <vt:lpstr>Medical Resources</vt:lpstr>
      <vt:lpstr>Life Expectancy vs. Amount Spent on Medical</vt:lpstr>
      <vt:lpstr>Infant Mortality vs. Physicians per 1,000 (Piecewise indicates impacts of 32, 6 &amp; ½)</vt:lpstr>
      <vt:lpstr>Urban Living (is not Dying) </vt:lpstr>
      <vt:lpstr>Income</vt:lpstr>
      <vt:lpstr>CAVEAT</vt:lpstr>
      <vt:lpstr>Income Equality </vt:lpstr>
      <vt:lpstr>Income and Adult Life Expectancy </vt:lpstr>
      <vt:lpstr>Religion  </vt:lpstr>
      <vt:lpstr>Obesity </vt:lpstr>
      <vt:lpstr>Now What?  </vt:lpstr>
      <vt:lpstr>Obesity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2020-03-08T00:18:44Z</dcterms:created>
  <dcterms:modified xsi:type="dcterms:W3CDTF">2020-03-09T21:38:20Z</dcterms:modified>
</cp:coreProperties>
</file>