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80" r:id="rId2"/>
    <p:sldId id="287" r:id="rId3"/>
    <p:sldId id="316" r:id="rId4"/>
    <p:sldId id="370" r:id="rId5"/>
    <p:sldId id="375" r:id="rId6"/>
    <p:sldId id="314" r:id="rId7"/>
    <p:sldId id="289" r:id="rId8"/>
    <p:sldId id="320" r:id="rId9"/>
    <p:sldId id="312" r:id="rId10"/>
    <p:sldId id="318" r:id="rId11"/>
    <p:sldId id="321" r:id="rId12"/>
    <p:sldId id="311" r:id="rId13"/>
    <p:sldId id="310" r:id="rId14"/>
    <p:sldId id="328" r:id="rId15"/>
    <p:sldId id="322" r:id="rId16"/>
    <p:sldId id="323" r:id="rId17"/>
    <p:sldId id="326" r:id="rId18"/>
    <p:sldId id="324" r:id="rId19"/>
    <p:sldId id="325" r:id="rId20"/>
    <p:sldId id="355" r:id="rId21"/>
    <p:sldId id="327" r:id="rId22"/>
    <p:sldId id="329" r:id="rId23"/>
    <p:sldId id="330" r:id="rId24"/>
    <p:sldId id="332" r:id="rId25"/>
    <p:sldId id="334" r:id="rId26"/>
    <p:sldId id="343" r:id="rId27"/>
    <p:sldId id="344" r:id="rId28"/>
    <p:sldId id="345" r:id="rId29"/>
    <p:sldId id="346" r:id="rId30"/>
    <p:sldId id="348" r:id="rId31"/>
    <p:sldId id="396" r:id="rId32"/>
    <p:sldId id="349" r:id="rId33"/>
    <p:sldId id="347" r:id="rId34"/>
    <p:sldId id="397" r:id="rId35"/>
    <p:sldId id="383" r:id="rId36"/>
    <p:sldId id="335" r:id="rId37"/>
    <p:sldId id="331" r:id="rId38"/>
    <p:sldId id="336" r:id="rId39"/>
    <p:sldId id="350" r:id="rId40"/>
    <p:sldId id="337" r:id="rId41"/>
    <p:sldId id="338" r:id="rId42"/>
    <p:sldId id="339" r:id="rId43"/>
    <p:sldId id="340" r:id="rId44"/>
    <p:sldId id="341" r:id="rId45"/>
    <p:sldId id="333" r:id="rId46"/>
    <p:sldId id="351" r:id="rId47"/>
    <p:sldId id="357" r:id="rId48"/>
    <p:sldId id="358" r:id="rId49"/>
    <p:sldId id="360" r:id="rId50"/>
    <p:sldId id="352" r:id="rId51"/>
    <p:sldId id="361" r:id="rId52"/>
    <p:sldId id="362" r:id="rId53"/>
    <p:sldId id="353" r:id="rId54"/>
    <p:sldId id="364" r:id="rId55"/>
    <p:sldId id="363" r:id="rId56"/>
    <p:sldId id="365" r:id="rId57"/>
    <p:sldId id="354" r:id="rId58"/>
    <p:sldId id="371" r:id="rId59"/>
    <p:sldId id="372" r:id="rId60"/>
    <p:sldId id="374" r:id="rId61"/>
    <p:sldId id="377" r:id="rId62"/>
    <p:sldId id="378" r:id="rId63"/>
    <p:sldId id="380" r:id="rId64"/>
    <p:sldId id="373" r:id="rId65"/>
    <p:sldId id="382" r:id="rId66"/>
    <p:sldId id="366" r:id="rId67"/>
    <p:sldId id="367" r:id="rId68"/>
    <p:sldId id="368" r:id="rId69"/>
    <p:sldId id="384" r:id="rId70"/>
    <p:sldId id="369" r:id="rId71"/>
    <p:sldId id="376" r:id="rId72"/>
    <p:sldId id="385" r:id="rId73"/>
    <p:sldId id="381" r:id="rId74"/>
    <p:sldId id="386" r:id="rId75"/>
    <p:sldId id="387" r:id="rId76"/>
    <p:sldId id="388" r:id="rId77"/>
    <p:sldId id="390" r:id="rId78"/>
    <p:sldId id="391" r:id="rId79"/>
    <p:sldId id="392" r:id="rId80"/>
    <p:sldId id="389" r:id="rId81"/>
    <p:sldId id="393" r:id="rId82"/>
    <p:sldId id="394" r:id="rId83"/>
    <p:sldId id="395" r:id="rId84"/>
    <p:sldId id="286" r:id="rId85"/>
  </p:sldIdLst>
  <p:sldSz cx="9144000" cy="6858000" type="screen4x3"/>
  <p:notesSz cx="6797675" cy="9926638"/>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389">
          <p15:clr>
            <a:srgbClr val="A4A3A4"/>
          </p15:clr>
        </p15:guide>
        <p15:guide id="2" pos="2880">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7700"/>
    <a:srgbClr val="FF9900"/>
    <a:srgbClr val="EA8B00"/>
    <a:srgbClr val="FF9D0D"/>
    <a:srgbClr val="FFAA2D"/>
    <a:srgbClr val="EAEAEA"/>
    <a:srgbClr val="336600"/>
    <a:srgbClr val="7EAE06"/>
    <a:srgbClr val="678F05"/>
    <a:srgbClr val="00A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04" autoAdjust="0"/>
    <p:restoredTop sz="86477" autoAdjust="0"/>
  </p:normalViewPr>
  <p:slideViewPr>
    <p:cSldViewPr>
      <p:cViewPr>
        <p:scale>
          <a:sx n="100" d="100"/>
          <a:sy n="100" d="100"/>
        </p:scale>
        <p:origin x="-330" y="-72"/>
      </p:cViewPr>
      <p:guideLst>
        <p:guide orient="horz" pos="1389"/>
        <p:guide orient="horz" pos="2160"/>
        <p:guide pos="2880"/>
      </p:guideLst>
    </p:cSldViewPr>
  </p:slideViewPr>
  <p:outlineViewPr>
    <p:cViewPr>
      <p:scale>
        <a:sx n="33" d="100"/>
        <a:sy n="33" d="100"/>
      </p:scale>
      <p:origin x="0" y="334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_rels/data1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E2038B-3FE4-4F07-B269-9E0E8D9620B1}" type="doc">
      <dgm:prSet loTypeId="urn:microsoft.com/office/officeart/2005/8/layout/list1" loCatId="list" qsTypeId="urn:microsoft.com/office/officeart/2005/8/quickstyle/3d1" qsCatId="3D" csTypeId="urn:microsoft.com/office/officeart/2005/8/colors/accent1_2" csCatId="accent1" phldr="1"/>
      <dgm:spPr/>
      <dgm:t>
        <a:bodyPr/>
        <a:lstStyle/>
        <a:p>
          <a:endParaRPr lang="es-CO"/>
        </a:p>
      </dgm:t>
    </dgm:pt>
    <dgm:pt modelId="{0FF5E12E-DC4D-4763-AF6A-A5E0782BFFC2}">
      <dgm:prSet phldrT="[Texto]"/>
      <dgm:spPr/>
      <dgm:t>
        <a:bodyPr/>
        <a:lstStyle/>
        <a:p>
          <a:r>
            <a:rPr lang="es-CO" smtClean="0"/>
            <a:t>Tipos primitivos y expresiones</a:t>
          </a:r>
          <a:endParaRPr lang="es-CO"/>
        </a:p>
      </dgm:t>
    </dgm:pt>
    <dgm:pt modelId="{4ACE8881-269C-4DD2-80D7-DAA8D707AA69}" type="parTrans" cxnId="{EF1874A1-8490-40C9-AFA7-844CFA73865A}">
      <dgm:prSet/>
      <dgm:spPr/>
      <dgm:t>
        <a:bodyPr/>
        <a:lstStyle/>
        <a:p>
          <a:endParaRPr lang="es-CO"/>
        </a:p>
      </dgm:t>
    </dgm:pt>
    <dgm:pt modelId="{3723A9D7-347B-4113-936A-C8ADBE7BE938}" type="sibTrans" cxnId="{EF1874A1-8490-40C9-AFA7-844CFA73865A}">
      <dgm:prSet/>
      <dgm:spPr/>
      <dgm:t>
        <a:bodyPr/>
        <a:lstStyle/>
        <a:p>
          <a:endParaRPr lang="es-CO"/>
        </a:p>
      </dgm:t>
    </dgm:pt>
    <dgm:pt modelId="{1B4D1384-FFAF-4911-AA99-981CC0490FA2}">
      <dgm:prSet phldrT="[Texto]" custT="1"/>
      <dgm:spPr/>
      <dgm:t>
        <a:bodyPr/>
        <a:lstStyle/>
        <a:p>
          <a:r>
            <a:rPr lang="es-CO" sz="1400" smtClean="0"/>
            <a:t>Código - Bases</a:t>
          </a:r>
          <a:endParaRPr lang="es-CO" sz="1400"/>
        </a:p>
      </dgm:t>
    </dgm:pt>
    <dgm:pt modelId="{A03A0BCC-2A24-41B2-9BB4-D00EB16974AD}" type="parTrans" cxnId="{0EF21B1D-2CF4-465F-BDC5-CC46286E91F5}">
      <dgm:prSet/>
      <dgm:spPr/>
      <dgm:t>
        <a:bodyPr/>
        <a:lstStyle/>
        <a:p>
          <a:endParaRPr lang="es-CO"/>
        </a:p>
      </dgm:t>
    </dgm:pt>
    <dgm:pt modelId="{A3CBD79C-209D-4548-AA91-A7097C79875D}" type="sibTrans" cxnId="{0EF21B1D-2CF4-465F-BDC5-CC46286E91F5}">
      <dgm:prSet/>
      <dgm:spPr/>
      <dgm:t>
        <a:bodyPr/>
        <a:lstStyle/>
        <a:p>
          <a:endParaRPr lang="es-CO"/>
        </a:p>
      </dgm:t>
    </dgm:pt>
    <dgm:pt modelId="{3D5002C9-21F3-4530-ACD3-A8C7F9C5F9A6}">
      <dgm:prSet phldrT="[Texto]"/>
      <dgm:spPr/>
      <dgm:t>
        <a:bodyPr/>
        <a:lstStyle/>
        <a:p>
          <a:r>
            <a:rPr lang="es-CO" smtClean="0"/>
            <a:t>Tipos no primitivos</a:t>
          </a:r>
          <a:endParaRPr lang="es-CO"/>
        </a:p>
      </dgm:t>
    </dgm:pt>
    <dgm:pt modelId="{7F6B7AB7-9A13-4996-9ACE-DFFE970BC8E0}" type="parTrans" cxnId="{34E7AE92-03E2-47B2-BFD2-E6B4C722AD29}">
      <dgm:prSet/>
      <dgm:spPr/>
      <dgm:t>
        <a:bodyPr/>
        <a:lstStyle/>
        <a:p>
          <a:endParaRPr lang="es-CO"/>
        </a:p>
      </dgm:t>
    </dgm:pt>
    <dgm:pt modelId="{1E3151D9-E25A-463F-8CC0-2DA1F90D978D}" type="sibTrans" cxnId="{34E7AE92-03E2-47B2-BFD2-E6B4C722AD29}">
      <dgm:prSet/>
      <dgm:spPr/>
      <dgm:t>
        <a:bodyPr/>
        <a:lstStyle/>
        <a:p>
          <a:endParaRPr lang="es-CO"/>
        </a:p>
      </dgm:t>
    </dgm:pt>
    <dgm:pt modelId="{B8A9D127-0113-43E2-AEA9-3858A7D31ECC}">
      <dgm:prSet phldrT="[Texto]"/>
      <dgm:spPr/>
      <dgm:t>
        <a:bodyPr/>
        <a:lstStyle/>
        <a:p>
          <a:r>
            <a:rPr lang="es-CO" smtClean="0"/>
            <a:t>Flujos de control</a:t>
          </a:r>
          <a:endParaRPr lang="es-CO"/>
        </a:p>
      </dgm:t>
    </dgm:pt>
    <dgm:pt modelId="{9D8A24B1-4AFF-4242-B4D3-90CB5E76B7E8}" type="parTrans" cxnId="{3BE07AB2-F638-4175-80E2-BFD79E9D98D8}">
      <dgm:prSet/>
      <dgm:spPr/>
      <dgm:t>
        <a:bodyPr/>
        <a:lstStyle/>
        <a:p>
          <a:endParaRPr lang="es-CO"/>
        </a:p>
      </dgm:t>
    </dgm:pt>
    <dgm:pt modelId="{6831F687-BAC3-4AF8-B064-D26CC6D7FB53}" type="sibTrans" cxnId="{3BE07AB2-F638-4175-80E2-BFD79E9D98D8}">
      <dgm:prSet/>
      <dgm:spPr/>
      <dgm:t>
        <a:bodyPr/>
        <a:lstStyle/>
        <a:p>
          <a:endParaRPr lang="es-CO"/>
        </a:p>
      </dgm:t>
    </dgm:pt>
    <dgm:pt modelId="{6DA626A1-BDE9-4DC9-BDD4-5D8A803DAC39}">
      <dgm:prSet phldrT="[Texto]"/>
      <dgm:spPr/>
      <dgm:t>
        <a:bodyPr/>
        <a:lstStyle/>
        <a:p>
          <a:r>
            <a:rPr lang="es-CO" smtClean="0"/>
            <a:t>Listas y Arrays</a:t>
          </a:r>
          <a:endParaRPr lang="es-CO"/>
        </a:p>
      </dgm:t>
    </dgm:pt>
    <dgm:pt modelId="{0BBFB309-5CE6-4892-8B55-D4F95892BF4F}" type="parTrans" cxnId="{8CBCA8B7-8AB9-4C50-8B2F-CCF04105BF5B}">
      <dgm:prSet/>
      <dgm:spPr/>
      <dgm:t>
        <a:bodyPr/>
        <a:lstStyle/>
        <a:p>
          <a:endParaRPr lang="es-CO"/>
        </a:p>
      </dgm:t>
    </dgm:pt>
    <dgm:pt modelId="{544CF502-649C-47A4-AA83-BB8E9A24CCC9}" type="sibTrans" cxnId="{8CBCA8B7-8AB9-4C50-8B2F-CCF04105BF5B}">
      <dgm:prSet/>
      <dgm:spPr/>
      <dgm:t>
        <a:bodyPr/>
        <a:lstStyle/>
        <a:p>
          <a:endParaRPr lang="es-CO"/>
        </a:p>
      </dgm:t>
    </dgm:pt>
    <dgm:pt modelId="{68509B2B-2962-484B-AAB3-F2A8A868A6CA}">
      <dgm:prSet phldrT="[Texto]"/>
      <dgm:spPr/>
      <dgm:t>
        <a:bodyPr/>
        <a:lstStyle/>
        <a:p>
          <a:r>
            <a:rPr lang="es-CO" smtClean="0"/>
            <a:t>Archivos</a:t>
          </a:r>
          <a:endParaRPr lang="es-CO"/>
        </a:p>
      </dgm:t>
    </dgm:pt>
    <dgm:pt modelId="{CEF7D6FF-206B-410D-9096-FD2C6A65196E}" type="parTrans" cxnId="{BA23732B-B929-4BE7-B0C5-36CDBA273F23}">
      <dgm:prSet/>
      <dgm:spPr/>
      <dgm:t>
        <a:bodyPr/>
        <a:lstStyle/>
        <a:p>
          <a:endParaRPr lang="es-CO"/>
        </a:p>
      </dgm:t>
    </dgm:pt>
    <dgm:pt modelId="{4E22CCBA-5308-4247-98D6-2F73B71022DF}" type="sibTrans" cxnId="{BA23732B-B929-4BE7-B0C5-36CDBA273F23}">
      <dgm:prSet/>
      <dgm:spPr/>
      <dgm:t>
        <a:bodyPr/>
        <a:lstStyle/>
        <a:p>
          <a:endParaRPr lang="es-CO"/>
        </a:p>
      </dgm:t>
    </dgm:pt>
    <dgm:pt modelId="{D39DCED9-7992-4D3B-9A00-37257944CF95}">
      <dgm:prSet phldrT="[Texto]" custT="1"/>
      <dgm:spPr/>
      <dgm:t>
        <a:bodyPr/>
        <a:lstStyle/>
        <a:p>
          <a:r>
            <a:rPr lang="es-CO" sz="1400" smtClean="0"/>
            <a:t>Código – WebForms</a:t>
          </a:r>
          <a:endParaRPr lang="es-CO" sz="1400"/>
        </a:p>
      </dgm:t>
    </dgm:pt>
    <dgm:pt modelId="{267B7427-2AC5-44E5-86FE-FA03C33D9876}" type="parTrans" cxnId="{549EAF72-C09D-4612-A8F0-681F8749A95E}">
      <dgm:prSet/>
      <dgm:spPr/>
      <dgm:t>
        <a:bodyPr/>
        <a:lstStyle/>
        <a:p>
          <a:endParaRPr lang="es-CO"/>
        </a:p>
      </dgm:t>
    </dgm:pt>
    <dgm:pt modelId="{427252AF-4B56-4218-903B-43093E3EC972}" type="sibTrans" cxnId="{549EAF72-C09D-4612-A8F0-681F8749A95E}">
      <dgm:prSet/>
      <dgm:spPr/>
      <dgm:t>
        <a:bodyPr/>
        <a:lstStyle/>
        <a:p>
          <a:endParaRPr lang="es-CO"/>
        </a:p>
      </dgm:t>
    </dgm:pt>
    <dgm:pt modelId="{F0E1600B-A5F2-4D6D-965F-52000C76C759}">
      <dgm:prSet phldrT="[Texto]"/>
      <dgm:spPr/>
      <dgm:t>
        <a:bodyPr/>
        <a:lstStyle/>
        <a:p>
          <a:r>
            <a:rPr lang="es-CO" smtClean="0"/>
            <a:t>ASP.NET WebForms</a:t>
          </a:r>
          <a:endParaRPr lang="es-CO"/>
        </a:p>
      </dgm:t>
    </dgm:pt>
    <dgm:pt modelId="{FA93B8C1-D147-4D09-AC3A-7886EEFD4948}" type="parTrans" cxnId="{72BCBEDB-BDB9-499A-8349-D5A12F099368}">
      <dgm:prSet/>
      <dgm:spPr/>
      <dgm:t>
        <a:bodyPr/>
        <a:lstStyle/>
        <a:p>
          <a:endParaRPr lang="es-CO"/>
        </a:p>
      </dgm:t>
    </dgm:pt>
    <dgm:pt modelId="{EB18C1A9-248D-4DE2-A558-6E81F5A3209B}" type="sibTrans" cxnId="{72BCBEDB-BDB9-499A-8349-D5A12F099368}">
      <dgm:prSet/>
      <dgm:spPr/>
      <dgm:t>
        <a:bodyPr/>
        <a:lstStyle/>
        <a:p>
          <a:endParaRPr lang="es-CO"/>
        </a:p>
      </dgm:t>
    </dgm:pt>
    <dgm:pt modelId="{4FB1AFD4-514F-4B50-89F2-0CE4192428E2}">
      <dgm:prSet phldrT="[Texto]" custT="1"/>
      <dgm:spPr/>
      <dgm:t>
        <a:bodyPr/>
        <a:lstStyle/>
        <a:p>
          <a:r>
            <a:rPr lang="es-CO" sz="1400" smtClean="0"/>
            <a:t>Código – WebServices </a:t>
          </a:r>
          <a:endParaRPr lang="es-CO" sz="1400"/>
        </a:p>
      </dgm:t>
    </dgm:pt>
    <dgm:pt modelId="{253E9EED-AA06-4B10-AAD6-B43E545C780B}" type="parTrans" cxnId="{B1E6AA10-0241-4698-84C5-8BA78B934879}">
      <dgm:prSet/>
      <dgm:spPr/>
      <dgm:t>
        <a:bodyPr/>
        <a:lstStyle/>
        <a:p>
          <a:endParaRPr lang="es-CO"/>
        </a:p>
      </dgm:t>
    </dgm:pt>
    <dgm:pt modelId="{874D63A1-E099-4AB4-8EFA-08E3FCE54E80}" type="sibTrans" cxnId="{B1E6AA10-0241-4698-84C5-8BA78B934879}">
      <dgm:prSet/>
      <dgm:spPr/>
      <dgm:t>
        <a:bodyPr/>
        <a:lstStyle/>
        <a:p>
          <a:endParaRPr lang="es-CO"/>
        </a:p>
      </dgm:t>
    </dgm:pt>
    <dgm:pt modelId="{64BA81A3-832E-4BC1-8EB6-4156109EC489}">
      <dgm:prSet phldrT="[Texto]"/>
      <dgm:spPr/>
      <dgm:t>
        <a:bodyPr/>
        <a:lstStyle/>
        <a:p>
          <a:r>
            <a:rPr lang="es-CO" smtClean="0"/>
            <a:t>ASMX</a:t>
          </a:r>
          <a:endParaRPr lang="es-CO"/>
        </a:p>
      </dgm:t>
    </dgm:pt>
    <dgm:pt modelId="{2706E423-3400-47FA-8A4A-B2D7F3749CE2}" type="parTrans" cxnId="{136CA463-3C13-428E-A6A3-2FE7ED218BF2}">
      <dgm:prSet/>
      <dgm:spPr/>
      <dgm:t>
        <a:bodyPr/>
        <a:lstStyle/>
        <a:p>
          <a:endParaRPr lang="es-CO"/>
        </a:p>
      </dgm:t>
    </dgm:pt>
    <dgm:pt modelId="{FD7411FC-7886-48C0-9BD8-946799AAD06B}" type="sibTrans" cxnId="{136CA463-3C13-428E-A6A3-2FE7ED218BF2}">
      <dgm:prSet/>
      <dgm:spPr/>
      <dgm:t>
        <a:bodyPr/>
        <a:lstStyle/>
        <a:p>
          <a:endParaRPr lang="es-CO"/>
        </a:p>
      </dgm:t>
    </dgm:pt>
    <dgm:pt modelId="{27671D13-62B5-4EC3-946C-7D54182877F1}">
      <dgm:prSet phldrT="[Texto]"/>
      <dgm:spPr/>
      <dgm:t>
        <a:bodyPr/>
        <a:lstStyle/>
        <a:p>
          <a:r>
            <a:rPr lang="es-CO" smtClean="0"/>
            <a:t>WCF</a:t>
          </a:r>
          <a:endParaRPr lang="es-CO"/>
        </a:p>
      </dgm:t>
    </dgm:pt>
    <dgm:pt modelId="{534BD940-E309-496A-97E2-B4FCEC9A8CD0}" type="parTrans" cxnId="{24F84A4C-2923-4742-A54C-7989FD992D29}">
      <dgm:prSet/>
      <dgm:spPr/>
      <dgm:t>
        <a:bodyPr/>
        <a:lstStyle/>
        <a:p>
          <a:endParaRPr lang="es-CO"/>
        </a:p>
      </dgm:t>
    </dgm:pt>
    <dgm:pt modelId="{097C0DEE-C7E2-4C8D-AF9B-8E85DD5FB660}" type="sibTrans" cxnId="{24F84A4C-2923-4742-A54C-7989FD992D29}">
      <dgm:prSet/>
      <dgm:spPr/>
      <dgm:t>
        <a:bodyPr/>
        <a:lstStyle/>
        <a:p>
          <a:endParaRPr lang="es-CO"/>
        </a:p>
      </dgm:t>
    </dgm:pt>
    <dgm:pt modelId="{CE016035-81FD-4B5F-8F2A-4AE1B28DB8A0}">
      <dgm:prSet phldrT="[Texto]" custT="1"/>
      <dgm:spPr/>
      <dgm:t>
        <a:bodyPr/>
        <a:lstStyle/>
        <a:p>
          <a:r>
            <a:rPr lang="es-CO" sz="1400" smtClean="0"/>
            <a:t>Código – MVC</a:t>
          </a:r>
          <a:endParaRPr lang="es-CO" sz="1400"/>
        </a:p>
      </dgm:t>
    </dgm:pt>
    <dgm:pt modelId="{CC8E4A91-7E16-44C1-8B7F-35CFFEBEEB1F}" type="parTrans" cxnId="{798F783C-4BE1-4EEB-9E0F-C790F9BD42FB}">
      <dgm:prSet/>
      <dgm:spPr/>
      <dgm:t>
        <a:bodyPr/>
        <a:lstStyle/>
        <a:p>
          <a:endParaRPr lang="es-CO"/>
        </a:p>
      </dgm:t>
    </dgm:pt>
    <dgm:pt modelId="{B3441FA0-D5FA-4DF3-9E2B-C161AC756332}" type="sibTrans" cxnId="{798F783C-4BE1-4EEB-9E0F-C790F9BD42FB}">
      <dgm:prSet/>
      <dgm:spPr/>
      <dgm:t>
        <a:bodyPr/>
        <a:lstStyle/>
        <a:p>
          <a:endParaRPr lang="es-CO"/>
        </a:p>
      </dgm:t>
    </dgm:pt>
    <dgm:pt modelId="{75C814EB-E1BD-45C0-953B-D9304505F699}">
      <dgm:prSet phldrT="[Texto]"/>
      <dgm:spPr/>
      <dgm:t>
        <a:bodyPr/>
        <a:lstStyle/>
        <a:p>
          <a:r>
            <a:rPr lang="es-CO" smtClean="0"/>
            <a:t>ASP.NET MVC</a:t>
          </a:r>
          <a:endParaRPr lang="es-CO"/>
        </a:p>
      </dgm:t>
    </dgm:pt>
    <dgm:pt modelId="{431711C9-BEC2-4D58-AE56-CE25B8084DC9}" type="parTrans" cxnId="{1CE1663D-063F-4ECE-B1E9-803F0C660054}">
      <dgm:prSet/>
      <dgm:spPr/>
      <dgm:t>
        <a:bodyPr/>
        <a:lstStyle/>
        <a:p>
          <a:endParaRPr lang="es-CO"/>
        </a:p>
      </dgm:t>
    </dgm:pt>
    <dgm:pt modelId="{541939E4-AB30-4F19-BAEF-D23C80080125}" type="sibTrans" cxnId="{1CE1663D-063F-4ECE-B1E9-803F0C660054}">
      <dgm:prSet/>
      <dgm:spPr/>
      <dgm:t>
        <a:bodyPr/>
        <a:lstStyle/>
        <a:p>
          <a:endParaRPr lang="es-CO"/>
        </a:p>
      </dgm:t>
    </dgm:pt>
    <dgm:pt modelId="{48EA2F6D-C031-4848-8516-55EC866CB6E6}">
      <dgm:prSet phldrT="[Texto]" custT="1"/>
      <dgm:spPr/>
      <dgm:t>
        <a:bodyPr/>
        <a:lstStyle/>
        <a:p>
          <a:r>
            <a:rPr lang="es-CO" sz="1400" smtClean="0"/>
            <a:t>Introducción a C# y .NET Framework</a:t>
          </a:r>
          <a:endParaRPr lang="es-CO" sz="1400"/>
        </a:p>
      </dgm:t>
    </dgm:pt>
    <dgm:pt modelId="{D08F857A-FC27-4FE0-8BE4-758200E7BB6E}" type="parTrans" cxnId="{849973A6-6202-4E3B-A93D-02B8CF7C99ED}">
      <dgm:prSet/>
      <dgm:spPr/>
      <dgm:t>
        <a:bodyPr/>
        <a:lstStyle/>
        <a:p>
          <a:endParaRPr lang="es-CO"/>
        </a:p>
      </dgm:t>
    </dgm:pt>
    <dgm:pt modelId="{392DB8F3-4881-4D1A-8BBF-2C1E6DD59DF3}" type="sibTrans" cxnId="{849973A6-6202-4E3B-A93D-02B8CF7C99ED}">
      <dgm:prSet/>
      <dgm:spPr/>
      <dgm:t>
        <a:bodyPr/>
        <a:lstStyle/>
        <a:p>
          <a:endParaRPr lang="es-CO"/>
        </a:p>
      </dgm:t>
    </dgm:pt>
    <dgm:pt modelId="{B093D8F7-09AC-46ED-AD49-23DAEA920732}">
      <dgm:prSet phldrT="[Texto]" custT="1"/>
      <dgm:spPr/>
      <dgm:t>
        <a:bodyPr/>
        <a:lstStyle/>
        <a:p>
          <a:r>
            <a:rPr lang="es-CO" sz="1400" smtClean="0"/>
            <a:t>Entorno</a:t>
          </a:r>
          <a:endParaRPr lang="es-CO" sz="1400"/>
        </a:p>
      </dgm:t>
    </dgm:pt>
    <dgm:pt modelId="{73AF3BA8-7AE0-43E2-9736-07375AB3B71B}" type="parTrans" cxnId="{445E730F-B23C-4E17-B546-BA34AB1781D7}">
      <dgm:prSet/>
      <dgm:spPr/>
      <dgm:t>
        <a:bodyPr/>
        <a:lstStyle/>
        <a:p>
          <a:endParaRPr lang="es-CO"/>
        </a:p>
      </dgm:t>
    </dgm:pt>
    <dgm:pt modelId="{34DD7EBA-D329-4184-B41D-45ADD5E77557}" type="sibTrans" cxnId="{445E730F-B23C-4E17-B546-BA34AB1781D7}">
      <dgm:prSet/>
      <dgm:spPr/>
      <dgm:t>
        <a:bodyPr/>
        <a:lstStyle/>
        <a:p>
          <a:endParaRPr lang="es-CO"/>
        </a:p>
      </dgm:t>
    </dgm:pt>
    <dgm:pt modelId="{CD6AEE15-A19F-4919-9805-0AEF2EF2FF98}">
      <dgm:prSet phldrT="[Texto]"/>
      <dgm:spPr/>
      <dgm:t>
        <a:bodyPr/>
        <a:lstStyle/>
        <a:p>
          <a:r>
            <a:rPr lang="es-CO" smtClean="0"/>
            <a:t>IDE</a:t>
          </a:r>
          <a:endParaRPr lang="es-CO"/>
        </a:p>
      </dgm:t>
    </dgm:pt>
    <dgm:pt modelId="{BD43CB11-76AA-49D1-830E-6394C913B004}" type="parTrans" cxnId="{B56FE571-6463-40E9-8A95-9D9022055A1F}">
      <dgm:prSet/>
      <dgm:spPr/>
      <dgm:t>
        <a:bodyPr/>
        <a:lstStyle/>
        <a:p>
          <a:endParaRPr lang="es-CO"/>
        </a:p>
      </dgm:t>
    </dgm:pt>
    <dgm:pt modelId="{42AF980A-053C-4A89-82DF-559CFA6D6AB2}" type="sibTrans" cxnId="{B56FE571-6463-40E9-8A95-9D9022055A1F}">
      <dgm:prSet/>
      <dgm:spPr/>
      <dgm:t>
        <a:bodyPr/>
        <a:lstStyle/>
        <a:p>
          <a:endParaRPr lang="es-CO"/>
        </a:p>
      </dgm:t>
    </dgm:pt>
    <dgm:pt modelId="{FB8F6988-5710-4FA9-A962-23EC8B453A9F}">
      <dgm:prSet phldrT="[Texto]" custT="1"/>
      <dgm:spPr/>
      <dgm:t>
        <a:bodyPr/>
        <a:lstStyle/>
        <a:p>
          <a:r>
            <a:rPr lang="es-CO" sz="1100" smtClean="0"/>
            <a:t>C# Vs .NET</a:t>
          </a:r>
          <a:endParaRPr lang="es-CO" sz="1100"/>
        </a:p>
      </dgm:t>
    </dgm:pt>
    <dgm:pt modelId="{E9FB38D0-7D7F-48EE-B97F-AC69C51F2E14}" type="parTrans" cxnId="{00DB5B66-10DF-4182-B775-B0AB5D593E61}">
      <dgm:prSet/>
      <dgm:spPr/>
      <dgm:t>
        <a:bodyPr/>
        <a:lstStyle/>
        <a:p>
          <a:endParaRPr lang="es-CO"/>
        </a:p>
      </dgm:t>
    </dgm:pt>
    <dgm:pt modelId="{9C32C80C-D956-428B-AF68-F6A9A065A83F}" type="sibTrans" cxnId="{00DB5B66-10DF-4182-B775-B0AB5D593E61}">
      <dgm:prSet/>
      <dgm:spPr/>
      <dgm:t>
        <a:bodyPr/>
        <a:lstStyle/>
        <a:p>
          <a:endParaRPr lang="es-CO"/>
        </a:p>
      </dgm:t>
    </dgm:pt>
    <dgm:pt modelId="{88BB4D50-A918-44FA-9BA7-09725FFFDD01}">
      <dgm:prSet phldrT="[Texto]" custT="1"/>
      <dgm:spPr/>
      <dgm:t>
        <a:bodyPr/>
        <a:lstStyle/>
        <a:p>
          <a:r>
            <a:rPr lang="es-CO" sz="1100" smtClean="0"/>
            <a:t>CLR</a:t>
          </a:r>
          <a:endParaRPr lang="es-CO" sz="1100"/>
        </a:p>
      </dgm:t>
    </dgm:pt>
    <dgm:pt modelId="{494E3065-64E3-4A72-8F50-57480C6A576B}" type="parTrans" cxnId="{F2D7E2F0-8078-45BD-A927-C2AB12C814B8}">
      <dgm:prSet/>
      <dgm:spPr/>
      <dgm:t>
        <a:bodyPr/>
        <a:lstStyle/>
        <a:p>
          <a:endParaRPr lang="es-CO"/>
        </a:p>
      </dgm:t>
    </dgm:pt>
    <dgm:pt modelId="{C90770AE-B842-4E45-92EB-D5D7204F418A}" type="sibTrans" cxnId="{F2D7E2F0-8078-45BD-A927-C2AB12C814B8}">
      <dgm:prSet/>
      <dgm:spPr/>
      <dgm:t>
        <a:bodyPr/>
        <a:lstStyle/>
        <a:p>
          <a:endParaRPr lang="es-CO"/>
        </a:p>
      </dgm:t>
    </dgm:pt>
    <dgm:pt modelId="{17B3EF64-AA31-4104-B984-DABA8F71F464}">
      <dgm:prSet phldrT="[Texto]" custT="1"/>
      <dgm:spPr/>
      <dgm:t>
        <a:bodyPr/>
        <a:lstStyle/>
        <a:p>
          <a:r>
            <a:rPr lang="es-CO" sz="1100" smtClean="0"/>
            <a:t>Arquitectura de .NET</a:t>
          </a:r>
          <a:endParaRPr lang="es-CO" sz="1100"/>
        </a:p>
      </dgm:t>
    </dgm:pt>
    <dgm:pt modelId="{7FF3F8FD-12F0-4DCC-9781-37D1C00571BE}" type="parTrans" cxnId="{D8111D0C-8867-4462-B82F-0EDB7E0E16DE}">
      <dgm:prSet/>
      <dgm:spPr/>
      <dgm:t>
        <a:bodyPr/>
        <a:lstStyle/>
        <a:p>
          <a:endParaRPr lang="es-CO"/>
        </a:p>
      </dgm:t>
    </dgm:pt>
    <dgm:pt modelId="{5A449260-56FC-4FE6-BEAF-742F1F4CC163}" type="sibTrans" cxnId="{D8111D0C-8867-4462-B82F-0EDB7E0E16DE}">
      <dgm:prSet/>
      <dgm:spPr/>
      <dgm:t>
        <a:bodyPr/>
        <a:lstStyle/>
        <a:p>
          <a:endParaRPr lang="es-CO"/>
        </a:p>
      </dgm:t>
    </dgm:pt>
    <dgm:pt modelId="{79A42700-2E94-4926-8547-728B3401F96E}">
      <dgm:prSet phldrT="[Texto]"/>
      <dgm:spPr/>
      <dgm:t>
        <a:bodyPr/>
        <a:lstStyle/>
        <a:p>
          <a:r>
            <a:rPr lang="es-CO" smtClean="0"/>
            <a:t>Tipos de Datos</a:t>
          </a:r>
          <a:endParaRPr lang="es-CO"/>
        </a:p>
      </dgm:t>
    </dgm:pt>
    <dgm:pt modelId="{636D805E-6914-484D-859C-637706302E37}" type="parTrans" cxnId="{1B41782B-8A08-43DD-9E59-1F8DEE499101}">
      <dgm:prSet/>
      <dgm:spPr/>
      <dgm:t>
        <a:bodyPr/>
        <a:lstStyle/>
        <a:p>
          <a:endParaRPr lang="es-ES"/>
        </a:p>
      </dgm:t>
    </dgm:pt>
    <dgm:pt modelId="{AD9C686F-109B-4598-81A4-55B3BB7611DB}" type="sibTrans" cxnId="{1B41782B-8A08-43DD-9E59-1F8DEE499101}">
      <dgm:prSet/>
      <dgm:spPr/>
      <dgm:t>
        <a:bodyPr/>
        <a:lstStyle/>
        <a:p>
          <a:endParaRPr lang="es-ES"/>
        </a:p>
      </dgm:t>
    </dgm:pt>
    <dgm:pt modelId="{40CB6C8B-2D47-48C1-BB75-E23B787958B9}">
      <dgm:prSet phldrT="[Texto]"/>
      <dgm:spPr/>
      <dgm:t>
        <a:bodyPr/>
        <a:lstStyle/>
        <a:p>
          <a:r>
            <a:rPr lang="es-CO" smtClean="0"/>
            <a:t>Debug</a:t>
          </a:r>
          <a:endParaRPr lang="es-CO"/>
        </a:p>
      </dgm:t>
    </dgm:pt>
    <dgm:pt modelId="{21D5E412-3B17-496B-90D9-9074BA3F4261}" type="parTrans" cxnId="{72870FD7-8B3F-4762-A2EF-902CC7751D54}">
      <dgm:prSet/>
      <dgm:spPr/>
      <dgm:t>
        <a:bodyPr/>
        <a:lstStyle/>
        <a:p>
          <a:endParaRPr lang="es-CO"/>
        </a:p>
      </dgm:t>
    </dgm:pt>
    <dgm:pt modelId="{50DAFFE8-F385-4668-80AD-F5F86065A3ED}" type="sibTrans" cxnId="{72870FD7-8B3F-4762-A2EF-902CC7751D54}">
      <dgm:prSet/>
      <dgm:spPr/>
      <dgm:t>
        <a:bodyPr/>
        <a:lstStyle/>
        <a:p>
          <a:endParaRPr lang="es-CO"/>
        </a:p>
      </dgm:t>
    </dgm:pt>
    <dgm:pt modelId="{38BC6C46-5E4E-4EE3-9002-8979DA121ED0}" type="pres">
      <dgm:prSet presAssocID="{0CE2038B-3FE4-4F07-B269-9E0E8D9620B1}" presName="linear" presStyleCnt="0">
        <dgm:presLayoutVars>
          <dgm:dir/>
          <dgm:animLvl val="lvl"/>
          <dgm:resizeHandles val="exact"/>
        </dgm:presLayoutVars>
      </dgm:prSet>
      <dgm:spPr/>
      <dgm:t>
        <a:bodyPr/>
        <a:lstStyle/>
        <a:p>
          <a:endParaRPr lang="es-ES"/>
        </a:p>
      </dgm:t>
    </dgm:pt>
    <dgm:pt modelId="{F6891CD8-90C2-4AE6-BBEC-E1CDFCA7B3A6}" type="pres">
      <dgm:prSet presAssocID="{48EA2F6D-C031-4848-8516-55EC866CB6E6}" presName="parentLin" presStyleCnt="0"/>
      <dgm:spPr/>
    </dgm:pt>
    <dgm:pt modelId="{3DCD65B0-BD2D-4DEB-9B9B-8C1B69A49451}" type="pres">
      <dgm:prSet presAssocID="{48EA2F6D-C031-4848-8516-55EC866CB6E6}" presName="parentLeftMargin" presStyleLbl="node1" presStyleIdx="0" presStyleCnt="6"/>
      <dgm:spPr/>
      <dgm:t>
        <a:bodyPr/>
        <a:lstStyle/>
        <a:p>
          <a:endParaRPr lang="es-ES"/>
        </a:p>
      </dgm:t>
    </dgm:pt>
    <dgm:pt modelId="{725839BF-9498-4A06-A0B2-975F2F074340}" type="pres">
      <dgm:prSet presAssocID="{48EA2F6D-C031-4848-8516-55EC866CB6E6}" presName="parentText" presStyleLbl="node1" presStyleIdx="0" presStyleCnt="6">
        <dgm:presLayoutVars>
          <dgm:chMax val="0"/>
          <dgm:bulletEnabled val="1"/>
        </dgm:presLayoutVars>
      </dgm:prSet>
      <dgm:spPr/>
      <dgm:t>
        <a:bodyPr/>
        <a:lstStyle/>
        <a:p>
          <a:endParaRPr lang="es-CO"/>
        </a:p>
      </dgm:t>
    </dgm:pt>
    <dgm:pt modelId="{8FE86F70-917D-4864-955A-D6562A51700F}" type="pres">
      <dgm:prSet presAssocID="{48EA2F6D-C031-4848-8516-55EC866CB6E6}" presName="negativeSpace" presStyleCnt="0"/>
      <dgm:spPr/>
    </dgm:pt>
    <dgm:pt modelId="{F2914DF4-8559-402A-8A40-BA650717E198}" type="pres">
      <dgm:prSet presAssocID="{48EA2F6D-C031-4848-8516-55EC866CB6E6}" presName="childText" presStyleLbl="conFgAcc1" presStyleIdx="0" presStyleCnt="6">
        <dgm:presLayoutVars>
          <dgm:bulletEnabled val="1"/>
        </dgm:presLayoutVars>
      </dgm:prSet>
      <dgm:spPr/>
      <dgm:t>
        <a:bodyPr/>
        <a:lstStyle/>
        <a:p>
          <a:endParaRPr lang="es-CO"/>
        </a:p>
      </dgm:t>
    </dgm:pt>
    <dgm:pt modelId="{63524362-0250-4DAB-85DC-BF8632A6564D}" type="pres">
      <dgm:prSet presAssocID="{392DB8F3-4881-4D1A-8BBF-2C1E6DD59DF3}" presName="spaceBetweenRectangles" presStyleCnt="0"/>
      <dgm:spPr/>
    </dgm:pt>
    <dgm:pt modelId="{5DA7E840-0AA1-4EF2-883B-37578139972A}" type="pres">
      <dgm:prSet presAssocID="{B093D8F7-09AC-46ED-AD49-23DAEA920732}" presName="parentLin" presStyleCnt="0"/>
      <dgm:spPr/>
    </dgm:pt>
    <dgm:pt modelId="{DEE0D6E7-0ECF-49DA-8B66-2B2C06439D90}" type="pres">
      <dgm:prSet presAssocID="{B093D8F7-09AC-46ED-AD49-23DAEA920732}" presName="parentLeftMargin" presStyleLbl="node1" presStyleIdx="0" presStyleCnt="6"/>
      <dgm:spPr/>
      <dgm:t>
        <a:bodyPr/>
        <a:lstStyle/>
        <a:p>
          <a:endParaRPr lang="es-ES"/>
        </a:p>
      </dgm:t>
    </dgm:pt>
    <dgm:pt modelId="{068DF6AC-02E7-4835-BCB4-BC7016524623}" type="pres">
      <dgm:prSet presAssocID="{B093D8F7-09AC-46ED-AD49-23DAEA920732}" presName="parentText" presStyleLbl="node1" presStyleIdx="1" presStyleCnt="6">
        <dgm:presLayoutVars>
          <dgm:chMax val="0"/>
          <dgm:bulletEnabled val="1"/>
        </dgm:presLayoutVars>
      </dgm:prSet>
      <dgm:spPr/>
      <dgm:t>
        <a:bodyPr/>
        <a:lstStyle/>
        <a:p>
          <a:endParaRPr lang="es-CO"/>
        </a:p>
      </dgm:t>
    </dgm:pt>
    <dgm:pt modelId="{18890DC1-B6A3-48EF-823F-4F10205AF989}" type="pres">
      <dgm:prSet presAssocID="{B093D8F7-09AC-46ED-AD49-23DAEA920732}" presName="negativeSpace" presStyleCnt="0"/>
      <dgm:spPr/>
    </dgm:pt>
    <dgm:pt modelId="{1AC77904-9DA0-4396-9120-01CA4E8F7662}" type="pres">
      <dgm:prSet presAssocID="{B093D8F7-09AC-46ED-AD49-23DAEA920732}" presName="childText" presStyleLbl="conFgAcc1" presStyleIdx="1" presStyleCnt="6">
        <dgm:presLayoutVars>
          <dgm:bulletEnabled val="1"/>
        </dgm:presLayoutVars>
      </dgm:prSet>
      <dgm:spPr/>
      <dgm:t>
        <a:bodyPr/>
        <a:lstStyle/>
        <a:p>
          <a:endParaRPr lang="es-ES"/>
        </a:p>
      </dgm:t>
    </dgm:pt>
    <dgm:pt modelId="{08436D71-809E-4AC7-9212-372C0CF4D3F0}" type="pres">
      <dgm:prSet presAssocID="{34DD7EBA-D329-4184-B41D-45ADD5E77557}" presName="spaceBetweenRectangles" presStyleCnt="0"/>
      <dgm:spPr/>
    </dgm:pt>
    <dgm:pt modelId="{70311C98-F208-46A1-9BEE-C6F4B15728D1}" type="pres">
      <dgm:prSet presAssocID="{1B4D1384-FFAF-4911-AA99-981CC0490FA2}" presName="parentLin" presStyleCnt="0"/>
      <dgm:spPr/>
    </dgm:pt>
    <dgm:pt modelId="{E29AAA3F-686F-41DC-9F0F-6C3CE1729BA7}" type="pres">
      <dgm:prSet presAssocID="{1B4D1384-FFAF-4911-AA99-981CC0490FA2}" presName="parentLeftMargin" presStyleLbl="node1" presStyleIdx="1" presStyleCnt="6"/>
      <dgm:spPr/>
      <dgm:t>
        <a:bodyPr/>
        <a:lstStyle/>
        <a:p>
          <a:endParaRPr lang="es-ES"/>
        </a:p>
      </dgm:t>
    </dgm:pt>
    <dgm:pt modelId="{12601E8D-8104-4BA5-ABF5-5C5D8599573B}" type="pres">
      <dgm:prSet presAssocID="{1B4D1384-FFAF-4911-AA99-981CC0490FA2}" presName="parentText" presStyleLbl="node1" presStyleIdx="2" presStyleCnt="6">
        <dgm:presLayoutVars>
          <dgm:chMax val="0"/>
          <dgm:bulletEnabled val="1"/>
        </dgm:presLayoutVars>
      </dgm:prSet>
      <dgm:spPr/>
      <dgm:t>
        <a:bodyPr/>
        <a:lstStyle/>
        <a:p>
          <a:endParaRPr lang="es-ES"/>
        </a:p>
      </dgm:t>
    </dgm:pt>
    <dgm:pt modelId="{C3C07E4F-6112-4413-A1AF-1D229C373D2E}" type="pres">
      <dgm:prSet presAssocID="{1B4D1384-FFAF-4911-AA99-981CC0490FA2}" presName="negativeSpace" presStyleCnt="0"/>
      <dgm:spPr/>
    </dgm:pt>
    <dgm:pt modelId="{D9D88B22-B932-4FFA-9D3E-49BA30998E95}" type="pres">
      <dgm:prSet presAssocID="{1B4D1384-FFAF-4911-AA99-981CC0490FA2}" presName="childText" presStyleLbl="conFgAcc1" presStyleIdx="2" presStyleCnt="6">
        <dgm:presLayoutVars>
          <dgm:bulletEnabled val="1"/>
        </dgm:presLayoutVars>
      </dgm:prSet>
      <dgm:spPr/>
      <dgm:t>
        <a:bodyPr/>
        <a:lstStyle/>
        <a:p>
          <a:endParaRPr lang="es-CO"/>
        </a:p>
      </dgm:t>
    </dgm:pt>
    <dgm:pt modelId="{D568EC4B-6CBC-4118-9AE0-88DDD092E7C9}" type="pres">
      <dgm:prSet presAssocID="{A3CBD79C-209D-4548-AA91-A7097C79875D}" presName="spaceBetweenRectangles" presStyleCnt="0"/>
      <dgm:spPr/>
    </dgm:pt>
    <dgm:pt modelId="{DBAB1385-B90E-42EB-A4A7-53B595B3E74B}" type="pres">
      <dgm:prSet presAssocID="{D39DCED9-7992-4D3B-9A00-37257944CF95}" presName="parentLin" presStyleCnt="0"/>
      <dgm:spPr/>
    </dgm:pt>
    <dgm:pt modelId="{A8A4CA14-0630-4F84-881F-2CAFEAFF50E0}" type="pres">
      <dgm:prSet presAssocID="{D39DCED9-7992-4D3B-9A00-37257944CF95}" presName="parentLeftMargin" presStyleLbl="node1" presStyleIdx="2" presStyleCnt="6"/>
      <dgm:spPr/>
      <dgm:t>
        <a:bodyPr/>
        <a:lstStyle/>
        <a:p>
          <a:endParaRPr lang="es-ES"/>
        </a:p>
      </dgm:t>
    </dgm:pt>
    <dgm:pt modelId="{5EAE5508-AB45-4B1B-B897-4197A1F83076}" type="pres">
      <dgm:prSet presAssocID="{D39DCED9-7992-4D3B-9A00-37257944CF95}" presName="parentText" presStyleLbl="node1" presStyleIdx="3" presStyleCnt="6">
        <dgm:presLayoutVars>
          <dgm:chMax val="0"/>
          <dgm:bulletEnabled val="1"/>
        </dgm:presLayoutVars>
      </dgm:prSet>
      <dgm:spPr/>
      <dgm:t>
        <a:bodyPr/>
        <a:lstStyle/>
        <a:p>
          <a:endParaRPr lang="es-ES"/>
        </a:p>
      </dgm:t>
    </dgm:pt>
    <dgm:pt modelId="{0B05ED9C-3032-42A3-ACF0-E4F4D775B975}" type="pres">
      <dgm:prSet presAssocID="{D39DCED9-7992-4D3B-9A00-37257944CF95}" presName="negativeSpace" presStyleCnt="0"/>
      <dgm:spPr/>
    </dgm:pt>
    <dgm:pt modelId="{B17A1828-6DB4-4151-90FF-E4194114CCC1}" type="pres">
      <dgm:prSet presAssocID="{D39DCED9-7992-4D3B-9A00-37257944CF95}" presName="childText" presStyleLbl="conFgAcc1" presStyleIdx="3" presStyleCnt="6">
        <dgm:presLayoutVars>
          <dgm:bulletEnabled val="1"/>
        </dgm:presLayoutVars>
      </dgm:prSet>
      <dgm:spPr/>
      <dgm:t>
        <a:bodyPr/>
        <a:lstStyle/>
        <a:p>
          <a:endParaRPr lang="es-ES"/>
        </a:p>
      </dgm:t>
    </dgm:pt>
    <dgm:pt modelId="{305A8A73-1127-4435-AFC0-F98CD7653691}" type="pres">
      <dgm:prSet presAssocID="{427252AF-4B56-4218-903B-43093E3EC972}" presName="spaceBetweenRectangles" presStyleCnt="0"/>
      <dgm:spPr/>
    </dgm:pt>
    <dgm:pt modelId="{E02FDD61-A85D-4426-8960-57B0299BB84B}" type="pres">
      <dgm:prSet presAssocID="{4FB1AFD4-514F-4B50-89F2-0CE4192428E2}" presName="parentLin" presStyleCnt="0"/>
      <dgm:spPr/>
    </dgm:pt>
    <dgm:pt modelId="{0740443B-4E3B-4A74-96E2-9DF0F0709361}" type="pres">
      <dgm:prSet presAssocID="{4FB1AFD4-514F-4B50-89F2-0CE4192428E2}" presName="parentLeftMargin" presStyleLbl="node1" presStyleIdx="3" presStyleCnt="6"/>
      <dgm:spPr/>
      <dgm:t>
        <a:bodyPr/>
        <a:lstStyle/>
        <a:p>
          <a:endParaRPr lang="es-ES"/>
        </a:p>
      </dgm:t>
    </dgm:pt>
    <dgm:pt modelId="{AE966054-E38C-4CF8-A044-FF04D62035F7}" type="pres">
      <dgm:prSet presAssocID="{4FB1AFD4-514F-4B50-89F2-0CE4192428E2}" presName="parentText" presStyleLbl="node1" presStyleIdx="4" presStyleCnt="6">
        <dgm:presLayoutVars>
          <dgm:chMax val="0"/>
          <dgm:bulletEnabled val="1"/>
        </dgm:presLayoutVars>
      </dgm:prSet>
      <dgm:spPr/>
      <dgm:t>
        <a:bodyPr/>
        <a:lstStyle/>
        <a:p>
          <a:endParaRPr lang="es-ES"/>
        </a:p>
      </dgm:t>
    </dgm:pt>
    <dgm:pt modelId="{2DB0CB82-E14F-4863-8667-2F7A9E96B034}" type="pres">
      <dgm:prSet presAssocID="{4FB1AFD4-514F-4B50-89F2-0CE4192428E2}" presName="negativeSpace" presStyleCnt="0"/>
      <dgm:spPr/>
    </dgm:pt>
    <dgm:pt modelId="{CB4121CE-28C6-44AA-92C5-8327FF4A619E}" type="pres">
      <dgm:prSet presAssocID="{4FB1AFD4-514F-4B50-89F2-0CE4192428E2}" presName="childText" presStyleLbl="conFgAcc1" presStyleIdx="4" presStyleCnt="6">
        <dgm:presLayoutVars>
          <dgm:bulletEnabled val="1"/>
        </dgm:presLayoutVars>
      </dgm:prSet>
      <dgm:spPr/>
      <dgm:t>
        <a:bodyPr/>
        <a:lstStyle/>
        <a:p>
          <a:endParaRPr lang="es-ES"/>
        </a:p>
      </dgm:t>
    </dgm:pt>
    <dgm:pt modelId="{B548E4A1-EF8E-4F7B-91E7-FA2B8B5BFCE0}" type="pres">
      <dgm:prSet presAssocID="{874D63A1-E099-4AB4-8EFA-08E3FCE54E80}" presName="spaceBetweenRectangles" presStyleCnt="0"/>
      <dgm:spPr/>
    </dgm:pt>
    <dgm:pt modelId="{7D533806-BB54-463D-998B-F0616035D0A2}" type="pres">
      <dgm:prSet presAssocID="{CE016035-81FD-4B5F-8F2A-4AE1B28DB8A0}" presName="parentLin" presStyleCnt="0"/>
      <dgm:spPr/>
    </dgm:pt>
    <dgm:pt modelId="{B48D0CC6-118E-497C-923F-FA97D0029560}" type="pres">
      <dgm:prSet presAssocID="{CE016035-81FD-4B5F-8F2A-4AE1B28DB8A0}" presName="parentLeftMargin" presStyleLbl="node1" presStyleIdx="4" presStyleCnt="6"/>
      <dgm:spPr/>
      <dgm:t>
        <a:bodyPr/>
        <a:lstStyle/>
        <a:p>
          <a:endParaRPr lang="es-ES"/>
        </a:p>
      </dgm:t>
    </dgm:pt>
    <dgm:pt modelId="{7D6EA477-1A7F-412B-A6BF-BB331D0E297E}" type="pres">
      <dgm:prSet presAssocID="{CE016035-81FD-4B5F-8F2A-4AE1B28DB8A0}" presName="parentText" presStyleLbl="node1" presStyleIdx="5" presStyleCnt="6">
        <dgm:presLayoutVars>
          <dgm:chMax val="0"/>
          <dgm:bulletEnabled val="1"/>
        </dgm:presLayoutVars>
      </dgm:prSet>
      <dgm:spPr/>
      <dgm:t>
        <a:bodyPr/>
        <a:lstStyle/>
        <a:p>
          <a:endParaRPr lang="es-ES"/>
        </a:p>
      </dgm:t>
    </dgm:pt>
    <dgm:pt modelId="{D2FE93A4-F5C7-4D8B-8C31-AB3E55A5F184}" type="pres">
      <dgm:prSet presAssocID="{CE016035-81FD-4B5F-8F2A-4AE1B28DB8A0}" presName="negativeSpace" presStyleCnt="0"/>
      <dgm:spPr/>
    </dgm:pt>
    <dgm:pt modelId="{AFD40CA0-F604-42B2-94BD-DB92A8CBCE24}" type="pres">
      <dgm:prSet presAssocID="{CE016035-81FD-4B5F-8F2A-4AE1B28DB8A0}" presName="childText" presStyleLbl="conFgAcc1" presStyleIdx="5" presStyleCnt="6">
        <dgm:presLayoutVars>
          <dgm:bulletEnabled val="1"/>
        </dgm:presLayoutVars>
      </dgm:prSet>
      <dgm:spPr/>
      <dgm:t>
        <a:bodyPr/>
        <a:lstStyle/>
        <a:p>
          <a:endParaRPr lang="es-ES"/>
        </a:p>
      </dgm:t>
    </dgm:pt>
  </dgm:ptLst>
  <dgm:cxnLst>
    <dgm:cxn modelId="{BA23732B-B929-4BE7-B0C5-36CDBA273F23}" srcId="{1B4D1384-FFAF-4911-AA99-981CC0490FA2}" destId="{68509B2B-2962-484B-AAB3-F2A8A868A6CA}" srcOrd="5" destOrd="0" parTransId="{CEF7D6FF-206B-410D-9096-FD2C6A65196E}" sibTransId="{4E22CCBA-5308-4247-98D6-2F73B71022DF}"/>
    <dgm:cxn modelId="{260711FB-7269-484F-A7AC-BB4119D2C63D}" type="presOf" srcId="{64BA81A3-832E-4BC1-8EB6-4156109EC489}" destId="{CB4121CE-28C6-44AA-92C5-8327FF4A619E}" srcOrd="0" destOrd="0" presId="urn:microsoft.com/office/officeart/2005/8/layout/list1"/>
    <dgm:cxn modelId="{24F84A4C-2923-4742-A54C-7989FD992D29}" srcId="{4FB1AFD4-514F-4B50-89F2-0CE4192428E2}" destId="{27671D13-62B5-4EC3-946C-7D54182877F1}" srcOrd="1" destOrd="0" parTransId="{534BD940-E309-496A-97E2-B4FCEC9A8CD0}" sibTransId="{097C0DEE-C7E2-4C8D-AF9B-8E85DD5FB660}"/>
    <dgm:cxn modelId="{549EAF72-C09D-4612-A8F0-681F8749A95E}" srcId="{0CE2038B-3FE4-4F07-B269-9E0E8D9620B1}" destId="{D39DCED9-7992-4D3B-9A00-37257944CF95}" srcOrd="3" destOrd="0" parTransId="{267B7427-2AC5-44E5-86FE-FA03C33D9876}" sibTransId="{427252AF-4B56-4218-903B-43093E3EC972}"/>
    <dgm:cxn modelId="{05A87674-4D32-41A6-95A2-F712A139C03C}" type="presOf" srcId="{FB8F6988-5710-4FA9-A962-23EC8B453A9F}" destId="{F2914DF4-8559-402A-8A40-BA650717E198}" srcOrd="0" destOrd="0" presId="urn:microsoft.com/office/officeart/2005/8/layout/list1"/>
    <dgm:cxn modelId="{00DB5B66-10DF-4182-B775-B0AB5D593E61}" srcId="{48EA2F6D-C031-4848-8516-55EC866CB6E6}" destId="{FB8F6988-5710-4FA9-A962-23EC8B453A9F}" srcOrd="0" destOrd="0" parTransId="{E9FB38D0-7D7F-48EE-B97F-AC69C51F2E14}" sibTransId="{9C32C80C-D956-428B-AF68-F6A9A065A83F}"/>
    <dgm:cxn modelId="{482EE230-E629-4B73-AFD3-4B8E078BD344}" type="presOf" srcId="{3D5002C9-21F3-4530-ACD3-A8C7F9C5F9A6}" destId="{D9D88B22-B932-4FFA-9D3E-49BA30998E95}" srcOrd="0" destOrd="2" presId="urn:microsoft.com/office/officeart/2005/8/layout/list1"/>
    <dgm:cxn modelId="{C74379F1-9B88-453D-B9F3-18E3D24A8D4F}" type="presOf" srcId="{75C814EB-E1BD-45C0-953B-D9304505F699}" destId="{AFD40CA0-F604-42B2-94BD-DB92A8CBCE24}" srcOrd="0" destOrd="0" presId="urn:microsoft.com/office/officeart/2005/8/layout/list1"/>
    <dgm:cxn modelId="{1B41782B-8A08-43DD-9E59-1F8DEE499101}" srcId="{1B4D1384-FFAF-4911-AA99-981CC0490FA2}" destId="{79A42700-2E94-4926-8547-728B3401F96E}" srcOrd="0" destOrd="0" parTransId="{636D805E-6914-484D-859C-637706302E37}" sibTransId="{AD9C686F-109B-4598-81A4-55B3BB7611DB}"/>
    <dgm:cxn modelId="{EE5E58E1-A998-498B-ACD5-E100224764C7}" type="presOf" srcId="{4FB1AFD4-514F-4B50-89F2-0CE4192428E2}" destId="{0740443B-4E3B-4A74-96E2-9DF0F0709361}" srcOrd="0" destOrd="0" presId="urn:microsoft.com/office/officeart/2005/8/layout/list1"/>
    <dgm:cxn modelId="{120260E5-B517-4CBB-8E9D-32895C1CD216}" type="presOf" srcId="{D39DCED9-7992-4D3B-9A00-37257944CF95}" destId="{5EAE5508-AB45-4B1B-B897-4197A1F83076}" srcOrd="1" destOrd="0" presId="urn:microsoft.com/office/officeart/2005/8/layout/list1"/>
    <dgm:cxn modelId="{5C6DCAE5-BA95-4D3E-959A-0524AD631B83}" type="presOf" srcId="{27671D13-62B5-4EC3-946C-7D54182877F1}" destId="{CB4121CE-28C6-44AA-92C5-8327FF4A619E}" srcOrd="0" destOrd="1" presId="urn:microsoft.com/office/officeart/2005/8/layout/list1"/>
    <dgm:cxn modelId="{0EF21B1D-2CF4-465F-BDC5-CC46286E91F5}" srcId="{0CE2038B-3FE4-4F07-B269-9E0E8D9620B1}" destId="{1B4D1384-FFAF-4911-AA99-981CC0490FA2}" srcOrd="2" destOrd="0" parTransId="{A03A0BCC-2A24-41B2-9BB4-D00EB16974AD}" sibTransId="{A3CBD79C-209D-4548-AA91-A7097C79875D}"/>
    <dgm:cxn modelId="{16A48E54-EB9F-4BC9-B406-C2522161EA9E}" type="presOf" srcId="{D39DCED9-7992-4D3B-9A00-37257944CF95}" destId="{A8A4CA14-0630-4F84-881F-2CAFEAFF50E0}" srcOrd="0" destOrd="0" presId="urn:microsoft.com/office/officeart/2005/8/layout/list1"/>
    <dgm:cxn modelId="{73FC22EC-21F4-4C72-8CB8-8B7C19539712}" type="presOf" srcId="{79A42700-2E94-4926-8547-728B3401F96E}" destId="{D9D88B22-B932-4FFA-9D3E-49BA30998E95}" srcOrd="0" destOrd="0" presId="urn:microsoft.com/office/officeart/2005/8/layout/list1"/>
    <dgm:cxn modelId="{34E7AE92-03E2-47B2-BFD2-E6B4C722AD29}" srcId="{1B4D1384-FFAF-4911-AA99-981CC0490FA2}" destId="{3D5002C9-21F3-4530-ACD3-A8C7F9C5F9A6}" srcOrd="2" destOrd="0" parTransId="{7F6B7AB7-9A13-4996-9ACE-DFFE970BC8E0}" sibTransId="{1E3151D9-E25A-463F-8CC0-2DA1F90D978D}"/>
    <dgm:cxn modelId="{B56FE571-6463-40E9-8A95-9D9022055A1F}" srcId="{B093D8F7-09AC-46ED-AD49-23DAEA920732}" destId="{CD6AEE15-A19F-4919-9805-0AEF2EF2FF98}" srcOrd="0" destOrd="0" parTransId="{BD43CB11-76AA-49D1-830E-6394C913B004}" sibTransId="{42AF980A-053C-4A89-82DF-559CFA6D6AB2}"/>
    <dgm:cxn modelId="{849973A6-6202-4E3B-A93D-02B8CF7C99ED}" srcId="{0CE2038B-3FE4-4F07-B269-9E0E8D9620B1}" destId="{48EA2F6D-C031-4848-8516-55EC866CB6E6}" srcOrd="0" destOrd="0" parTransId="{D08F857A-FC27-4FE0-8BE4-758200E7BB6E}" sibTransId="{392DB8F3-4881-4D1A-8BBF-2C1E6DD59DF3}"/>
    <dgm:cxn modelId="{72870FD7-8B3F-4762-A2EF-902CC7751D54}" srcId="{B093D8F7-09AC-46ED-AD49-23DAEA920732}" destId="{40CB6C8B-2D47-48C1-BB75-E23B787958B9}" srcOrd="1" destOrd="0" parTransId="{21D5E412-3B17-496B-90D9-9074BA3F4261}" sibTransId="{50DAFFE8-F385-4668-80AD-F5F86065A3ED}"/>
    <dgm:cxn modelId="{11EDDCCD-4DAB-4221-BC88-0853FDECDAF4}" type="presOf" srcId="{48EA2F6D-C031-4848-8516-55EC866CB6E6}" destId="{3DCD65B0-BD2D-4DEB-9B9B-8C1B69A49451}" srcOrd="0" destOrd="0" presId="urn:microsoft.com/office/officeart/2005/8/layout/list1"/>
    <dgm:cxn modelId="{B1E6AA10-0241-4698-84C5-8BA78B934879}" srcId="{0CE2038B-3FE4-4F07-B269-9E0E8D9620B1}" destId="{4FB1AFD4-514F-4B50-89F2-0CE4192428E2}" srcOrd="4" destOrd="0" parTransId="{253E9EED-AA06-4B10-AAD6-B43E545C780B}" sibTransId="{874D63A1-E099-4AB4-8EFA-08E3FCE54E80}"/>
    <dgm:cxn modelId="{6E90E1CD-AF9B-4650-A3A3-38342FF616B1}" type="presOf" srcId="{1B4D1384-FFAF-4911-AA99-981CC0490FA2}" destId="{12601E8D-8104-4BA5-ABF5-5C5D8599573B}" srcOrd="1" destOrd="0" presId="urn:microsoft.com/office/officeart/2005/8/layout/list1"/>
    <dgm:cxn modelId="{1CE1663D-063F-4ECE-B1E9-803F0C660054}" srcId="{CE016035-81FD-4B5F-8F2A-4AE1B28DB8A0}" destId="{75C814EB-E1BD-45C0-953B-D9304505F699}" srcOrd="0" destOrd="0" parTransId="{431711C9-BEC2-4D58-AE56-CE25B8084DC9}" sibTransId="{541939E4-AB30-4F19-BAEF-D23C80080125}"/>
    <dgm:cxn modelId="{FB48B946-5174-450F-A456-940A7A4FCEEA}" type="presOf" srcId="{0FF5E12E-DC4D-4763-AF6A-A5E0782BFFC2}" destId="{D9D88B22-B932-4FFA-9D3E-49BA30998E95}" srcOrd="0" destOrd="1" presId="urn:microsoft.com/office/officeart/2005/8/layout/list1"/>
    <dgm:cxn modelId="{90026B8C-9B5A-4882-AAE0-8002E751EE99}" type="presOf" srcId="{88BB4D50-A918-44FA-9BA7-09725FFFDD01}" destId="{F2914DF4-8559-402A-8A40-BA650717E198}" srcOrd="0" destOrd="2" presId="urn:microsoft.com/office/officeart/2005/8/layout/list1"/>
    <dgm:cxn modelId="{A09AC969-D235-4C87-9D76-18C84424FFE8}" type="presOf" srcId="{68509B2B-2962-484B-AAB3-F2A8A868A6CA}" destId="{D9D88B22-B932-4FFA-9D3E-49BA30998E95}" srcOrd="0" destOrd="5" presId="urn:microsoft.com/office/officeart/2005/8/layout/list1"/>
    <dgm:cxn modelId="{78F26A01-C17D-4002-88BB-20003188F09C}" type="presOf" srcId="{1B4D1384-FFAF-4911-AA99-981CC0490FA2}" destId="{E29AAA3F-686F-41DC-9F0F-6C3CE1729BA7}" srcOrd="0" destOrd="0" presId="urn:microsoft.com/office/officeart/2005/8/layout/list1"/>
    <dgm:cxn modelId="{0ADE23C4-03BE-4F93-9138-F5054BB0EA2F}" type="presOf" srcId="{F0E1600B-A5F2-4D6D-965F-52000C76C759}" destId="{B17A1828-6DB4-4151-90FF-E4194114CCC1}" srcOrd="0" destOrd="0" presId="urn:microsoft.com/office/officeart/2005/8/layout/list1"/>
    <dgm:cxn modelId="{D8111D0C-8867-4462-B82F-0EDB7E0E16DE}" srcId="{48EA2F6D-C031-4848-8516-55EC866CB6E6}" destId="{17B3EF64-AA31-4104-B984-DABA8F71F464}" srcOrd="1" destOrd="0" parTransId="{7FF3F8FD-12F0-4DCC-9781-37D1C00571BE}" sibTransId="{5A449260-56FC-4FE6-BEAF-742F1F4CC163}"/>
    <dgm:cxn modelId="{B3171325-9F71-469C-A0B5-825979F5617E}" type="presOf" srcId="{40CB6C8B-2D47-48C1-BB75-E23B787958B9}" destId="{1AC77904-9DA0-4396-9120-01CA4E8F7662}" srcOrd="0" destOrd="1" presId="urn:microsoft.com/office/officeart/2005/8/layout/list1"/>
    <dgm:cxn modelId="{8CBCA8B7-8AB9-4C50-8B2F-CCF04105BF5B}" srcId="{1B4D1384-FFAF-4911-AA99-981CC0490FA2}" destId="{6DA626A1-BDE9-4DC9-BDD4-5D8A803DAC39}" srcOrd="4" destOrd="0" parTransId="{0BBFB309-5CE6-4892-8B55-D4F95892BF4F}" sibTransId="{544CF502-649C-47A4-AA83-BB8E9A24CCC9}"/>
    <dgm:cxn modelId="{136CA463-3C13-428E-A6A3-2FE7ED218BF2}" srcId="{4FB1AFD4-514F-4B50-89F2-0CE4192428E2}" destId="{64BA81A3-832E-4BC1-8EB6-4156109EC489}" srcOrd="0" destOrd="0" parTransId="{2706E423-3400-47FA-8A4A-B2D7F3749CE2}" sibTransId="{FD7411FC-7886-48C0-9BD8-946799AAD06B}"/>
    <dgm:cxn modelId="{02816249-11C9-436D-8569-0C9584EEBABC}" type="presOf" srcId="{0CE2038B-3FE4-4F07-B269-9E0E8D9620B1}" destId="{38BC6C46-5E4E-4EE3-9002-8979DA121ED0}" srcOrd="0" destOrd="0" presId="urn:microsoft.com/office/officeart/2005/8/layout/list1"/>
    <dgm:cxn modelId="{3BE07AB2-F638-4175-80E2-BFD79E9D98D8}" srcId="{1B4D1384-FFAF-4911-AA99-981CC0490FA2}" destId="{B8A9D127-0113-43E2-AEA9-3858A7D31ECC}" srcOrd="3" destOrd="0" parTransId="{9D8A24B1-4AFF-4242-B4D3-90CB5E76B7E8}" sibTransId="{6831F687-BAC3-4AF8-B064-D26CC6D7FB53}"/>
    <dgm:cxn modelId="{D10F8E4D-1CD5-443E-BA69-8310FBBF104C}" type="presOf" srcId="{B093D8F7-09AC-46ED-AD49-23DAEA920732}" destId="{DEE0D6E7-0ECF-49DA-8B66-2B2C06439D90}" srcOrd="0" destOrd="0" presId="urn:microsoft.com/office/officeart/2005/8/layout/list1"/>
    <dgm:cxn modelId="{13C354E8-11F7-474B-B760-798D5592A4CB}" type="presOf" srcId="{CD6AEE15-A19F-4919-9805-0AEF2EF2FF98}" destId="{1AC77904-9DA0-4396-9120-01CA4E8F7662}" srcOrd="0" destOrd="0" presId="urn:microsoft.com/office/officeart/2005/8/layout/list1"/>
    <dgm:cxn modelId="{6BF049A2-B0B1-4224-9C21-FD2FEE3EFCD5}" type="presOf" srcId="{B8A9D127-0113-43E2-AEA9-3858A7D31ECC}" destId="{D9D88B22-B932-4FFA-9D3E-49BA30998E95}" srcOrd="0" destOrd="3" presId="urn:microsoft.com/office/officeart/2005/8/layout/list1"/>
    <dgm:cxn modelId="{C57AEE0F-17F8-4E80-B50F-D0B6103B8CFE}" type="presOf" srcId="{17B3EF64-AA31-4104-B984-DABA8F71F464}" destId="{F2914DF4-8559-402A-8A40-BA650717E198}" srcOrd="0" destOrd="1" presId="urn:microsoft.com/office/officeart/2005/8/layout/list1"/>
    <dgm:cxn modelId="{72BCBEDB-BDB9-499A-8349-D5A12F099368}" srcId="{D39DCED9-7992-4D3B-9A00-37257944CF95}" destId="{F0E1600B-A5F2-4D6D-965F-52000C76C759}" srcOrd="0" destOrd="0" parTransId="{FA93B8C1-D147-4D09-AC3A-7886EEFD4948}" sibTransId="{EB18C1A9-248D-4DE2-A558-6E81F5A3209B}"/>
    <dgm:cxn modelId="{E87A7230-BAC9-420E-91BA-F733DCDA59FD}" type="presOf" srcId="{48EA2F6D-C031-4848-8516-55EC866CB6E6}" destId="{725839BF-9498-4A06-A0B2-975F2F074340}" srcOrd="1" destOrd="0" presId="urn:microsoft.com/office/officeart/2005/8/layout/list1"/>
    <dgm:cxn modelId="{798F783C-4BE1-4EEB-9E0F-C790F9BD42FB}" srcId="{0CE2038B-3FE4-4F07-B269-9E0E8D9620B1}" destId="{CE016035-81FD-4B5F-8F2A-4AE1B28DB8A0}" srcOrd="5" destOrd="0" parTransId="{CC8E4A91-7E16-44C1-8B7F-35CFFEBEEB1F}" sibTransId="{B3441FA0-D5FA-4DF3-9E2B-C161AC756332}"/>
    <dgm:cxn modelId="{445E730F-B23C-4E17-B546-BA34AB1781D7}" srcId="{0CE2038B-3FE4-4F07-B269-9E0E8D9620B1}" destId="{B093D8F7-09AC-46ED-AD49-23DAEA920732}" srcOrd="1" destOrd="0" parTransId="{73AF3BA8-7AE0-43E2-9736-07375AB3B71B}" sibTransId="{34DD7EBA-D329-4184-B41D-45ADD5E77557}"/>
    <dgm:cxn modelId="{9BFB54EF-9ABA-4C91-B4A6-226091609497}" type="presOf" srcId="{4FB1AFD4-514F-4B50-89F2-0CE4192428E2}" destId="{AE966054-E38C-4CF8-A044-FF04D62035F7}" srcOrd="1" destOrd="0" presId="urn:microsoft.com/office/officeart/2005/8/layout/list1"/>
    <dgm:cxn modelId="{7F33E7F1-C291-43B8-9BFE-4E67B881BABD}" type="presOf" srcId="{CE016035-81FD-4B5F-8F2A-4AE1B28DB8A0}" destId="{B48D0CC6-118E-497C-923F-FA97D0029560}" srcOrd="0" destOrd="0" presId="urn:microsoft.com/office/officeart/2005/8/layout/list1"/>
    <dgm:cxn modelId="{DD1DEA0D-AA42-4075-A234-5D8C50F4105A}" type="presOf" srcId="{B093D8F7-09AC-46ED-AD49-23DAEA920732}" destId="{068DF6AC-02E7-4835-BCB4-BC7016524623}" srcOrd="1" destOrd="0" presId="urn:microsoft.com/office/officeart/2005/8/layout/list1"/>
    <dgm:cxn modelId="{F2D7E2F0-8078-45BD-A927-C2AB12C814B8}" srcId="{48EA2F6D-C031-4848-8516-55EC866CB6E6}" destId="{88BB4D50-A918-44FA-9BA7-09725FFFDD01}" srcOrd="2" destOrd="0" parTransId="{494E3065-64E3-4A72-8F50-57480C6A576B}" sibTransId="{C90770AE-B842-4E45-92EB-D5D7204F418A}"/>
    <dgm:cxn modelId="{2ADEE9FA-847F-4CA6-B957-36632F605267}" type="presOf" srcId="{CE016035-81FD-4B5F-8F2A-4AE1B28DB8A0}" destId="{7D6EA477-1A7F-412B-A6BF-BB331D0E297E}" srcOrd="1" destOrd="0" presId="urn:microsoft.com/office/officeart/2005/8/layout/list1"/>
    <dgm:cxn modelId="{30B09A86-16D1-4F61-84DA-F158928DE66F}" type="presOf" srcId="{6DA626A1-BDE9-4DC9-BDD4-5D8A803DAC39}" destId="{D9D88B22-B932-4FFA-9D3E-49BA30998E95}" srcOrd="0" destOrd="4" presId="urn:microsoft.com/office/officeart/2005/8/layout/list1"/>
    <dgm:cxn modelId="{EF1874A1-8490-40C9-AFA7-844CFA73865A}" srcId="{1B4D1384-FFAF-4911-AA99-981CC0490FA2}" destId="{0FF5E12E-DC4D-4763-AF6A-A5E0782BFFC2}" srcOrd="1" destOrd="0" parTransId="{4ACE8881-269C-4DD2-80D7-DAA8D707AA69}" sibTransId="{3723A9D7-347B-4113-936A-C8ADBE7BE938}"/>
    <dgm:cxn modelId="{D1180B9A-4096-4196-BDC6-A7D47EFC1694}" type="presParOf" srcId="{38BC6C46-5E4E-4EE3-9002-8979DA121ED0}" destId="{F6891CD8-90C2-4AE6-BBEC-E1CDFCA7B3A6}" srcOrd="0" destOrd="0" presId="urn:microsoft.com/office/officeart/2005/8/layout/list1"/>
    <dgm:cxn modelId="{AC589D23-4F27-4CDE-9223-AA0171169551}" type="presParOf" srcId="{F6891CD8-90C2-4AE6-BBEC-E1CDFCA7B3A6}" destId="{3DCD65B0-BD2D-4DEB-9B9B-8C1B69A49451}" srcOrd="0" destOrd="0" presId="urn:microsoft.com/office/officeart/2005/8/layout/list1"/>
    <dgm:cxn modelId="{A8E215BF-31BA-44EC-A63F-B09F7F64E098}" type="presParOf" srcId="{F6891CD8-90C2-4AE6-BBEC-E1CDFCA7B3A6}" destId="{725839BF-9498-4A06-A0B2-975F2F074340}" srcOrd="1" destOrd="0" presId="urn:microsoft.com/office/officeart/2005/8/layout/list1"/>
    <dgm:cxn modelId="{840F4713-146D-4668-9838-09B58304AC84}" type="presParOf" srcId="{38BC6C46-5E4E-4EE3-9002-8979DA121ED0}" destId="{8FE86F70-917D-4864-955A-D6562A51700F}" srcOrd="1" destOrd="0" presId="urn:microsoft.com/office/officeart/2005/8/layout/list1"/>
    <dgm:cxn modelId="{3671B8F9-BC86-472B-8B56-31C51C98D8E9}" type="presParOf" srcId="{38BC6C46-5E4E-4EE3-9002-8979DA121ED0}" destId="{F2914DF4-8559-402A-8A40-BA650717E198}" srcOrd="2" destOrd="0" presId="urn:microsoft.com/office/officeart/2005/8/layout/list1"/>
    <dgm:cxn modelId="{D940FADA-C9AE-40D6-94E6-9933B89540A1}" type="presParOf" srcId="{38BC6C46-5E4E-4EE3-9002-8979DA121ED0}" destId="{63524362-0250-4DAB-85DC-BF8632A6564D}" srcOrd="3" destOrd="0" presId="urn:microsoft.com/office/officeart/2005/8/layout/list1"/>
    <dgm:cxn modelId="{4445DB11-19D9-4071-93C5-DFE7F98CF6F4}" type="presParOf" srcId="{38BC6C46-5E4E-4EE3-9002-8979DA121ED0}" destId="{5DA7E840-0AA1-4EF2-883B-37578139972A}" srcOrd="4" destOrd="0" presId="urn:microsoft.com/office/officeart/2005/8/layout/list1"/>
    <dgm:cxn modelId="{B91FC3E6-7F42-43E0-80A7-10352B3B70E6}" type="presParOf" srcId="{5DA7E840-0AA1-4EF2-883B-37578139972A}" destId="{DEE0D6E7-0ECF-49DA-8B66-2B2C06439D90}" srcOrd="0" destOrd="0" presId="urn:microsoft.com/office/officeart/2005/8/layout/list1"/>
    <dgm:cxn modelId="{6E5AE222-D1A7-47EE-B5DF-7C4FDE646691}" type="presParOf" srcId="{5DA7E840-0AA1-4EF2-883B-37578139972A}" destId="{068DF6AC-02E7-4835-BCB4-BC7016524623}" srcOrd="1" destOrd="0" presId="urn:microsoft.com/office/officeart/2005/8/layout/list1"/>
    <dgm:cxn modelId="{E16FCBC0-F5C4-4696-82CD-88C55725DF9A}" type="presParOf" srcId="{38BC6C46-5E4E-4EE3-9002-8979DA121ED0}" destId="{18890DC1-B6A3-48EF-823F-4F10205AF989}" srcOrd="5" destOrd="0" presId="urn:microsoft.com/office/officeart/2005/8/layout/list1"/>
    <dgm:cxn modelId="{BED3ECC5-7774-49EF-A369-119C0E224083}" type="presParOf" srcId="{38BC6C46-5E4E-4EE3-9002-8979DA121ED0}" destId="{1AC77904-9DA0-4396-9120-01CA4E8F7662}" srcOrd="6" destOrd="0" presId="urn:microsoft.com/office/officeart/2005/8/layout/list1"/>
    <dgm:cxn modelId="{E7F19340-CE0C-4AE3-A819-D9A05ABE7EF0}" type="presParOf" srcId="{38BC6C46-5E4E-4EE3-9002-8979DA121ED0}" destId="{08436D71-809E-4AC7-9212-372C0CF4D3F0}" srcOrd="7" destOrd="0" presId="urn:microsoft.com/office/officeart/2005/8/layout/list1"/>
    <dgm:cxn modelId="{119FAAC1-30B3-4456-A2D1-DEF5B585ACD5}" type="presParOf" srcId="{38BC6C46-5E4E-4EE3-9002-8979DA121ED0}" destId="{70311C98-F208-46A1-9BEE-C6F4B15728D1}" srcOrd="8" destOrd="0" presId="urn:microsoft.com/office/officeart/2005/8/layout/list1"/>
    <dgm:cxn modelId="{455C1D69-40E7-4728-9E49-0B80D87F2D5F}" type="presParOf" srcId="{70311C98-F208-46A1-9BEE-C6F4B15728D1}" destId="{E29AAA3F-686F-41DC-9F0F-6C3CE1729BA7}" srcOrd="0" destOrd="0" presId="urn:microsoft.com/office/officeart/2005/8/layout/list1"/>
    <dgm:cxn modelId="{C510C74B-AFDC-4C06-94D0-4567C53F8962}" type="presParOf" srcId="{70311C98-F208-46A1-9BEE-C6F4B15728D1}" destId="{12601E8D-8104-4BA5-ABF5-5C5D8599573B}" srcOrd="1" destOrd="0" presId="urn:microsoft.com/office/officeart/2005/8/layout/list1"/>
    <dgm:cxn modelId="{486B4C0C-E27A-4D7D-9025-38825B53DAEA}" type="presParOf" srcId="{38BC6C46-5E4E-4EE3-9002-8979DA121ED0}" destId="{C3C07E4F-6112-4413-A1AF-1D229C373D2E}" srcOrd="9" destOrd="0" presId="urn:microsoft.com/office/officeart/2005/8/layout/list1"/>
    <dgm:cxn modelId="{94C0037F-7AA6-45BE-8898-25C6A4E51231}" type="presParOf" srcId="{38BC6C46-5E4E-4EE3-9002-8979DA121ED0}" destId="{D9D88B22-B932-4FFA-9D3E-49BA30998E95}" srcOrd="10" destOrd="0" presId="urn:microsoft.com/office/officeart/2005/8/layout/list1"/>
    <dgm:cxn modelId="{8CFE50C2-DA1E-4663-A2D2-381FA640D986}" type="presParOf" srcId="{38BC6C46-5E4E-4EE3-9002-8979DA121ED0}" destId="{D568EC4B-6CBC-4118-9AE0-88DDD092E7C9}" srcOrd="11" destOrd="0" presId="urn:microsoft.com/office/officeart/2005/8/layout/list1"/>
    <dgm:cxn modelId="{9383D849-4919-4AC7-897F-FE8E9653F2CD}" type="presParOf" srcId="{38BC6C46-5E4E-4EE3-9002-8979DA121ED0}" destId="{DBAB1385-B90E-42EB-A4A7-53B595B3E74B}" srcOrd="12" destOrd="0" presId="urn:microsoft.com/office/officeart/2005/8/layout/list1"/>
    <dgm:cxn modelId="{71028E8F-B003-4DB0-9B63-5A8F1E1BD7C3}" type="presParOf" srcId="{DBAB1385-B90E-42EB-A4A7-53B595B3E74B}" destId="{A8A4CA14-0630-4F84-881F-2CAFEAFF50E0}" srcOrd="0" destOrd="0" presId="urn:microsoft.com/office/officeart/2005/8/layout/list1"/>
    <dgm:cxn modelId="{B9FBC6F0-4550-46A6-B7A8-742C39988164}" type="presParOf" srcId="{DBAB1385-B90E-42EB-A4A7-53B595B3E74B}" destId="{5EAE5508-AB45-4B1B-B897-4197A1F83076}" srcOrd="1" destOrd="0" presId="urn:microsoft.com/office/officeart/2005/8/layout/list1"/>
    <dgm:cxn modelId="{67A6334B-5ACB-40B4-BDFA-0B40A5D7CFA5}" type="presParOf" srcId="{38BC6C46-5E4E-4EE3-9002-8979DA121ED0}" destId="{0B05ED9C-3032-42A3-ACF0-E4F4D775B975}" srcOrd="13" destOrd="0" presId="urn:microsoft.com/office/officeart/2005/8/layout/list1"/>
    <dgm:cxn modelId="{70B258B8-508D-4A0D-AB03-382DDF021F1C}" type="presParOf" srcId="{38BC6C46-5E4E-4EE3-9002-8979DA121ED0}" destId="{B17A1828-6DB4-4151-90FF-E4194114CCC1}" srcOrd="14" destOrd="0" presId="urn:microsoft.com/office/officeart/2005/8/layout/list1"/>
    <dgm:cxn modelId="{856621F2-47C5-40F8-8BC9-9C295F11F0E7}" type="presParOf" srcId="{38BC6C46-5E4E-4EE3-9002-8979DA121ED0}" destId="{305A8A73-1127-4435-AFC0-F98CD7653691}" srcOrd="15" destOrd="0" presId="urn:microsoft.com/office/officeart/2005/8/layout/list1"/>
    <dgm:cxn modelId="{596877C6-F345-47C2-81E6-195130F18D46}" type="presParOf" srcId="{38BC6C46-5E4E-4EE3-9002-8979DA121ED0}" destId="{E02FDD61-A85D-4426-8960-57B0299BB84B}" srcOrd="16" destOrd="0" presId="urn:microsoft.com/office/officeart/2005/8/layout/list1"/>
    <dgm:cxn modelId="{F5FA421C-3C8B-443D-A2EF-B326A4958B52}" type="presParOf" srcId="{E02FDD61-A85D-4426-8960-57B0299BB84B}" destId="{0740443B-4E3B-4A74-96E2-9DF0F0709361}" srcOrd="0" destOrd="0" presId="urn:microsoft.com/office/officeart/2005/8/layout/list1"/>
    <dgm:cxn modelId="{1DF0F411-66B1-4086-88CE-3C630AB52184}" type="presParOf" srcId="{E02FDD61-A85D-4426-8960-57B0299BB84B}" destId="{AE966054-E38C-4CF8-A044-FF04D62035F7}" srcOrd="1" destOrd="0" presId="urn:microsoft.com/office/officeart/2005/8/layout/list1"/>
    <dgm:cxn modelId="{74BBF874-51CC-4153-9C99-6D4E3E7D9724}" type="presParOf" srcId="{38BC6C46-5E4E-4EE3-9002-8979DA121ED0}" destId="{2DB0CB82-E14F-4863-8667-2F7A9E96B034}" srcOrd="17" destOrd="0" presId="urn:microsoft.com/office/officeart/2005/8/layout/list1"/>
    <dgm:cxn modelId="{3A0EEE3E-A2B5-485D-B179-149AE70DA8C6}" type="presParOf" srcId="{38BC6C46-5E4E-4EE3-9002-8979DA121ED0}" destId="{CB4121CE-28C6-44AA-92C5-8327FF4A619E}" srcOrd="18" destOrd="0" presId="urn:microsoft.com/office/officeart/2005/8/layout/list1"/>
    <dgm:cxn modelId="{0CECAA2A-2085-4964-A069-E647B4095E15}" type="presParOf" srcId="{38BC6C46-5E4E-4EE3-9002-8979DA121ED0}" destId="{B548E4A1-EF8E-4F7B-91E7-FA2B8B5BFCE0}" srcOrd="19" destOrd="0" presId="urn:microsoft.com/office/officeart/2005/8/layout/list1"/>
    <dgm:cxn modelId="{34B697C2-78AD-4E7C-9C9A-F065CD59B750}" type="presParOf" srcId="{38BC6C46-5E4E-4EE3-9002-8979DA121ED0}" destId="{7D533806-BB54-463D-998B-F0616035D0A2}" srcOrd="20" destOrd="0" presId="urn:microsoft.com/office/officeart/2005/8/layout/list1"/>
    <dgm:cxn modelId="{C1CDF508-BEFD-41F1-A5D0-8BD7406084B2}" type="presParOf" srcId="{7D533806-BB54-463D-998B-F0616035D0A2}" destId="{B48D0CC6-118E-497C-923F-FA97D0029560}" srcOrd="0" destOrd="0" presId="urn:microsoft.com/office/officeart/2005/8/layout/list1"/>
    <dgm:cxn modelId="{019D0699-C21C-43D2-8A3B-B53DFD151523}" type="presParOf" srcId="{7D533806-BB54-463D-998B-F0616035D0A2}" destId="{7D6EA477-1A7F-412B-A6BF-BB331D0E297E}" srcOrd="1" destOrd="0" presId="urn:microsoft.com/office/officeart/2005/8/layout/list1"/>
    <dgm:cxn modelId="{E8EE421F-0BA4-4FA1-9C2A-D742326116F6}" type="presParOf" srcId="{38BC6C46-5E4E-4EE3-9002-8979DA121ED0}" destId="{D2FE93A4-F5C7-4D8B-8C31-AB3E55A5F184}" srcOrd="21" destOrd="0" presId="urn:microsoft.com/office/officeart/2005/8/layout/list1"/>
    <dgm:cxn modelId="{4C078208-3733-429D-A8AB-C46B358BD938}" type="presParOf" srcId="{38BC6C46-5E4E-4EE3-9002-8979DA121ED0}" destId="{AFD40CA0-F604-42B2-94BD-DB92A8CBCE24}" srcOrd="2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CE2038B-3FE4-4F07-B269-9E0E8D9620B1}" type="doc">
      <dgm:prSet loTypeId="urn:microsoft.com/office/officeart/2005/8/layout/list1" loCatId="list" qsTypeId="urn:microsoft.com/office/officeart/2005/8/quickstyle/3d1" qsCatId="3D" csTypeId="urn:microsoft.com/office/officeart/2005/8/colors/accent1_2" csCatId="accent1" phldr="1"/>
      <dgm:spPr/>
      <dgm:t>
        <a:bodyPr/>
        <a:lstStyle/>
        <a:p>
          <a:endParaRPr lang="es-CO"/>
        </a:p>
      </dgm:t>
    </dgm:pt>
    <dgm:pt modelId="{0FF5E12E-DC4D-4763-AF6A-A5E0782BFFC2}">
      <dgm:prSet phldrT="[Texto]"/>
      <dgm:spPr/>
      <dgm:t>
        <a:bodyPr/>
        <a:lstStyle/>
        <a:p>
          <a:r>
            <a:rPr lang="es-CO" dirty="0" smtClean="0"/>
            <a:t>Tipos primitivos y expresiones</a:t>
          </a:r>
          <a:endParaRPr lang="es-CO" dirty="0"/>
        </a:p>
      </dgm:t>
    </dgm:pt>
    <dgm:pt modelId="{4ACE8881-269C-4DD2-80D7-DAA8D707AA69}" type="parTrans" cxnId="{EF1874A1-8490-40C9-AFA7-844CFA73865A}">
      <dgm:prSet/>
      <dgm:spPr/>
      <dgm:t>
        <a:bodyPr/>
        <a:lstStyle/>
        <a:p>
          <a:endParaRPr lang="es-CO"/>
        </a:p>
      </dgm:t>
    </dgm:pt>
    <dgm:pt modelId="{3723A9D7-347B-4113-936A-C8ADBE7BE938}" type="sibTrans" cxnId="{EF1874A1-8490-40C9-AFA7-844CFA73865A}">
      <dgm:prSet/>
      <dgm:spPr/>
      <dgm:t>
        <a:bodyPr/>
        <a:lstStyle/>
        <a:p>
          <a:endParaRPr lang="es-CO"/>
        </a:p>
      </dgm:t>
    </dgm:pt>
    <dgm:pt modelId="{1B4D1384-FFAF-4911-AA99-981CC0490FA2}">
      <dgm:prSet phldrT="[Texto]" custT="1"/>
      <dgm:spPr/>
      <dgm:t>
        <a:bodyPr/>
        <a:lstStyle/>
        <a:p>
          <a:r>
            <a:rPr lang="es-CO" sz="1400" smtClean="0"/>
            <a:t>Código - Bases</a:t>
          </a:r>
          <a:endParaRPr lang="es-CO" sz="1400"/>
        </a:p>
      </dgm:t>
    </dgm:pt>
    <dgm:pt modelId="{A03A0BCC-2A24-41B2-9BB4-D00EB16974AD}" type="parTrans" cxnId="{0EF21B1D-2CF4-465F-BDC5-CC46286E91F5}">
      <dgm:prSet/>
      <dgm:spPr/>
      <dgm:t>
        <a:bodyPr/>
        <a:lstStyle/>
        <a:p>
          <a:endParaRPr lang="es-CO"/>
        </a:p>
      </dgm:t>
    </dgm:pt>
    <dgm:pt modelId="{A3CBD79C-209D-4548-AA91-A7097C79875D}" type="sibTrans" cxnId="{0EF21B1D-2CF4-465F-BDC5-CC46286E91F5}">
      <dgm:prSet/>
      <dgm:spPr/>
      <dgm:t>
        <a:bodyPr/>
        <a:lstStyle/>
        <a:p>
          <a:endParaRPr lang="es-CO"/>
        </a:p>
      </dgm:t>
    </dgm:pt>
    <dgm:pt modelId="{3D5002C9-21F3-4530-ACD3-A8C7F9C5F9A6}">
      <dgm:prSet phldrT="[Texto]"/>
      <dgm:spPr/>
      <dgm:t>
        <a:bodyPr/>
        <a:lstStyle/>
        <a:p>
          <a:r>
            <a:rPr lang="es-CO" smtClean="0"/>
            <a:t>Tipos no primitivos</a:t>
          </a:r>
          <a:endParaRPr lang="es-CO"/>
        </a:p>
      </dgm:t>
    </dgm:pt>
    <dgm:pt modelId="{7F6B7AB7-9A13-4996-9ACE-DFFE970BC8E0}" type="parTrans" cxnId="{34E7AE92-03E2-47B2-BFD2-E6B4C722AD29}">
      <dgm:prSet/>
      <dgm:spPr/>
      <dgm:t>
        <a:bodyPr/>
        <a:lstStyle/>
        <a:p>
          <a:endParaRPr lang="es-CO"/>
        </a:p>
      </dgm:t>
    </dgm:pt>
    <dgm:pt modelId="{1E3151D9-E25A-463F-8CC0-2DA1F90D978D}" type="sibTrans" cxnId="{34E7AE92-03E2-47B2-BFD2-E6B4C722AD29}">
      <dgm:prSet/>
      <dgm:spPr/>
      <dgm:t>
        <a:bodyPr/>
        <a:lstStyle/>
        <a:p>
          <a:endParaRPr lang="es-CO"/>
        </a:p>
      </dgm:t>
    </dgm:pt>
    <dgm:pt modelId="{B8A9D127-0113-43E2-AEA9-3858A7D31ECC}">
      <dgm:prSet phldrT="[Texto]"/>
      <dgm:spPr/>
      <dgm:t>
        <a:bodyPr/>
        <a:lstStyle/>
        <a:p>
          <a:r>
            <a:rPr lang="es-CO" smtClean="0"/>
            <a:t>Flujos de control</a:t>
          </a:r>
          <a:endParaRPr lang="es-CO"/>
        </a:p>
      </dgm:t>
    </dgm:pt>
    <dgm:pt modelId="{9D8A24B1-4AFF-4242-B4D3-90CB5E76B7E8}" type="parTrans" cxnId="{3BE07AB2-F638-4175-80E2-BFD79E9D98D8}">
      <dgm:prSet/>
      <dgm:spPr/>
      <dgm:t>
        <a:bodyPr/>
        <a:lstStyle/>
        <a:p>
          <a:endParaRPr lang="es-CO"/>
        </a:p>
      </dgm:t>
    </dgm:pt>
    <dgm:pt modelId="{6831F687-BAC3-4AF8-B064-D26CC6D7FB53}" type="sibTrans" cxnId="{3BE07AB2-F638-4175-80E2-BFD79E9D98D8}">
      <dgm:prSet/>
      <dgm:spPr/>
      <dgm:t>
        <a:bodyPr/>
        <a:lstStyle/>
        <a:p>
          <a:endParaRPr lang="es-CO"/>
        </a:p>
      </dgm:t>
    </dgm:pt>
    <dgm:pt modelId="{6DA626A1-BDE9-4DC9-BDD4-5D8A803DAC39}">
      <dgm:prSet phldrT="[Texto]"/>
      <dgm:spPr/>
      <dgm:t>
        <a:bodyPr/>
        <a:lstStyle/>
        <a:p>
          <a:r>
            <a:rPr lang="es-CO" smtClean="0"/>
            <a:t>Listas y Arrays</a:t>
          </a:r>
          <a:endParaRPr lang="es-CO"/>
        </a:p>
      </dgm:t>
    </dgm:pt>
    <dgm:pt modelId="{0BBFB309-5CE6-4892-8B55-D4F95892BF4F}" type="parTrans" cxnId="{8CBCA8B7-8AB9-4C50-8B2F-CCF04105BF5B}">
      <dgm:prSet/>
      <dgm:spPr/>
      <dgm:t>
        <a:bodyPr/>
        <a:lstStyle/>
        <a:p>
          <a:endParaRPr lang="es-CO"/>
        </a:p>
      </dgm:t>
    </dgm:pt>
    <dgm:pt modelId="{544CF502-649C-47A4-AA83-BB8E9A24CCC9}" type="sibTrans" cxnId="{8CBCA8B7-8AB9-4C50-8B2F-CCF04105BF5B}">
      <dgm:prSet/>
      <dgm:spPr/>
      <dgm:t>
        <a:bodyPr/>
        <a:lstStyle/>
        <a:p>
          <a:endParaRPr lang="es-CO"/>
        </a:p>
      </dgm:t>
    </dgm:pt>
    <dgm:pt modelId="{68509B2B-2962-484B-AAB3-F2A8A868A6CA}">
      <dgm:prSet phldrT="[Texto]"/>
      <dgm:spPr/>
      <dgm:t>
        <a:bodyPr/>
        <a:lstStyle/>
        <a:p>
          <a:r>
            <a:rPr lang="es-CO" smtClean="0"/>
            <a:t>Archivos</a:t>
          </a:r>
          <a:endParaRPr lang="es-CO"/>
        </a:p>
      </dgm:t>
    </dgm:pt>
    <dgm:pt modelId="{CEF7D6FF-206B-410D-9096-FD2C6A65196E}" type="parTrans" cxnId="{BA23732B-B929-4BE7-B0C5-36CDBA273F23}">
      <dgm:prSet/>
      <dgm:spPr/>
      <dgm:t>
        <a:bodyPr/>
        <a:lstStyle/>
        <a:p>
          <a:endParaRPr lang="es-CO"/>
        </a:p>
      </dgm:t>
    </dgm:pt>
    <dgm:pt modelId="{4E22CCBA-5308-4247-98D6-2F73B71022DF}" type="sibTrans" cxnId="{BA23732B-B929-4BE7-B0C5-36CDBA273F23}">
      <dgm:prSet/>
      <dgm:spPr/>
      <dgm:t>
        <a:bodyPr/>
        <a:lstStyle/>
        <a:p>
          <a:endParaRPr lang="es-CO"/>
        </a:p>
      </dgm:t>
    </dgm:pt>
    <dgm:pt modelId="{D39DCED9-7992-4D3B-9A00-37257944CF95}">
      <dgm:prSet phldrT="[Texto]" custT="1"/>
      <dgm:spPr/>
      <dgm:t>
        <a:bodyPr/>
        <a:lstStyle/>
        <a:p>
          <a:r>
            <a:rPr lang="es-CO" sz="1400" smtClean="0"/>
            <a:t>Código – WebForms</a:t>
          </a:r>
          <a:endParaRPr lang="es-CO" sz="1400"/>
        </a:p>
      </dgm:t>
    </dgm:pt>
    <dgm:pt modelId="{267B7427-2AC5-44E5-86FE-FA03C33D9876}" type="parTrans" cxnId="{549EAF72-C09D-4612-A8F0-681F8749A95E}">
      <dgm:prSet/>
      <dgm:spPr/>
      <dgm:t>
        <a:bodyPr/>
        <a:lstStyle/>
        <a:p>
          <a:endParaRPr lang="es-CO"/>
        </a:p>
      </dgm:t>
    </dgm:pt>
    <dgm:pt modelId="{427252AF-4B56-4218-903B-43093E3EC972}" type="sibTrans" cxnId="{549EAF72-C09D-4612-A8F0-681F8749A95E}">
      <dgm:prSet/>
      <dgm:spPr/>
      <dgm:t>
        <a:bodyPr/>
        <a:lstStyle/>
        <a:p>
          <a:endParaRPr lang="es-CO"/>
        </a:p>
      </dgm:t>
    </dgm:pt>
    <dgm:pt modelId="{F0E1600B-A5F2-4D6D-965F-52000C76C759}">
      <dgm:prSet phldrT="[Texto]"/>
      <dgm:spPr/>
      <dgm:t>
        <a:bodyPr/>
        <a:lstStyle/>
        <a:p>
          <a:r>
            <a:rPr lang="es-CO" smtClean="0"/>
            <a:t>ASP.NET WebForms</a:t>
          </a:r>
          <a:endParaRPr lang="es-CO"/>
        </a:p>
      </dgm:t>
    </dgm:pt>
    <dgm:pt modelId="{FA93B8C1-D147-4D09-AC3A-7886EEFD4948}" type="parTrans" cxnId="{72BCBEDB-BDB9-499A-8349-D5A12F099368}">
      <dgm:prSet/>
      <dgm:spPr/>
      <dgm:t>
        <a:bodyPr/>
        <a:lstStyle/>
        <a:p>
          <a:endParaRPr lang="es-CO"/>
        </a:p>
      </dgm:t>
    </dgm:pt>
    <dgm:pt modelId="{EB18C1A9-248D-4DE2-A558-6E81F5A3209B}" type="sibTrans" cxnId="{72BCBEDB-BDB9-499A-8349-D5A12F099368}">
      <dgm:prSet/>
      <dgm:spPr/>
      <dgm:t>
        <a:bodyPr/>
        <a:lstStyle/>
        <a:p>
          <a:endParaRPr lang="es-CO"/>
        </a:p>
      </dgm:t>
    </dgm:pt>
    <dgm:pt modelId="{4FB1AFD4-514F-4B50-89F2-0CE4192428E2}">
      <dgm:prSet phldrT="[Texto]" custT="1"/>
      <dgm:spPr/>
      <dgm:t>
        <a:bodyPr/>
        <a:lstStyle/>
        <a:p>
          <a:r>
            <a:rPr lang="es-CO" sz="1400" smtClean="0"/>
            <a:t>Código – WebServices </a:t>
          </a:r>
          <a:endParaRPr lang="es-CO" sz="1400"/>
        </a:p>
      </dgm:t>
    </dgm:pt>
    <dgm:pt modelId="{253E9EED-AA06-4B10-AAD6-B43E545C780B}" type="parTrans" cxnId="{B1E6AA10-0241-4698-84C5-8BA78B934879}">
      <dgm:prSet/>
      <dgm:spPr/>
      <dgm:t>
        <a:bodyPr/>
        <a:lstStyle/>
        <a:p>
          <a:endParaRPr lang="es-CO"/>
        </a:p>
      </dgm:t>
    </dgm:pt>
    <dgm:pt modelId="{874D63A1-E099-4AB4-8EFA-08E3FCE54E80}" type="sibTrans" cxnId="{B1E6AA10-0241-4698-84C5-8BA78B934879}">
      <dgm:prSet/>
      <dgm:spPr/>
      <dgm:t>
        <a:bodyPr/>
        <a:lstStyle/>
        <a:p>
          <a:endParaRPr lang="es-CO"/>
        </a:p>
      </dgm:t>
    </dgm:pt>
    <dgm:pt modelId="{64BA81A3-832E-4BC1-8EB6-4156109EC489}">
      <dgm:prSet phldrT="[Texto]"/>
      <dgm:spPr/>
      <dgm:t>
        <a:bodyPr/>
        <a:lstStyle/>
        <a:p>
          <a:r>
            <a:rPr lang="es-CO" smtClean="0"/>
            <a:t>ASMX</a:t>
          </a:r>
          <a:endParaRPr lang="es-CO"/>
        </a:p>
      </dgm:t>
    </dgm:pt>
    <dgm:pt modelId="{2706E423-3400-47FA-8A4A-B2D7F3749CE2}" type="parTrans" cxnId="{136CA463-3C13-428E-A6A3-2FE7ED218BF2}">
      <dgm:prSet/>
      <dgm:spPr/>
      <dgm:t>
        <a:bodyPr/>
        <a:lstStyle/>
        <a:p>
          <a:endParaRPr lang="es-CO"/>
        </a:p>
      </dgm:t>
    </dgm:pt>
    <dgm:pt modelId="{FD7411FC-7886-48C0-9BD8-946799AAD06B}" type="sibTrans" cxnId="{136CA463-3C13-428E-A6A3-2FE7ED218BF2}">
      <dgm:prSet/>
      <dgm:spPr/>
      <dgm:t>
        <a:bodyPr/>
        <a:lstStyle/>
        <a:p>
          <a:endParaRPr lang="es-CO"/>
        </a:p>
      </dgm:t>
    </dgm:pt>
    <dgm:pt modelId="{27671D13-62B5-4EC3-946C-7D54182877F1}">
      <dgm:prSet phldrT="[Texto]"/>
      <dgm:spPr/>
      <dgm:t>
        <a:bodyPr/>
        <a:lstStyle/>
        <a:p>
          <a:r>
            <a:rPr lang="es-CO" smtClean="0"/>
            <a:t>WCF</a:t>
          </a:r>
          <a:endParaRPr lang="es-CO"/>
        </a:p>
      </dgm:t>
    </dgm:pt>
    <dgm:pt modelId="{534BD940-E309-496A-97E2-B4FCEC9A8CD0}" type="parTrans" cxnId="{24F84A4C-2923-4742-A54C-7989FD992D29}">
      <dgm:prSet/>
      <dgm:spPr/>
      <dgm:t>
        <a:bodyPr/>
        <a:lstStyle/>
        <a:p>
          <a:endParaRPr lang="es-CO"/>
        </a:p>
      </dgm:t>
    </dgm:pt>
    <dgm:pt modelId="{097C0DEE-C7E2-4C8D-AF9B-8E85DD5FB660}" type="sibTrans" cxnId="{24F84A4C-2923-4742-A54C-7989FD992D29}">
      <dgm:prSet/>
      <dgm:spPr/>
      <dgm:t>
        <a:bodyPr/>
        <a:lstStyle/>
        <a:p>
          <a:endParaRPr lang="es-CO"/>
        </a:p>
      </dgm:t>
    </dgm:pt>
    <dgm:pt modelId="{CE016035-81FD-4B5F-8F2A-4AE1B28DB8A0}">
      <dgm:prSet phldrT="[Texto]" custT="1"/>
      <dgm:spPr/>
      <dgm:t>
        <a:bodyPr/>
        <a:lstStyle/>
        <a:p>
          <a:r>
            <a:rPr lang="es-CO" sz="1400" smtClean="0"/>
            <a:t>Código – MVC</a:t>
          </a:r>
          <a:endParaRPr lang="es-CO" sz="1400"/>
        </a:p>
      </dgm:t>
    </dgm:pt>
    <dgm:pt modelId="{CC8E4A91-7E16-44C1-8B7F-35CFFEBEEB1F}" type="parTrans" cxnId="{798F783C-4BE1-4EEB-9E0F-C790F9BD42FB}">
      <dgm:prSet/>
      <dgm:spPr/>
      <dgm:t>
        <a:bodyPr/>
        <a:lstStyle/>
        <a:p>
          <a:endParaRPr lang="es-CO"/>
        </a:p>
      </dgm:t>
    </dgm:pt>
    <dgm:pt modelId="{B3441FA0-D5FA-4DF3-9E2B-C161AC756332}" type="sibTrans" cxnId="{798F783C-4BE1-4EEB-9E0F-C790F9BD42FB}">
      <dgm:prSet/>
      <dgm:spPr/>
      <dgm:t>
        <a:bodyPr/>
        <a:lstStyle/>
        <a:p>
          <a:endParaRPr lang="es-CO"/>
        </a:p>
      </dgm:t>
    </dgm:pt>
    <dgm:pt modelId="{75C814EB-E1BD-45C0-953B-D9304505F699}">
      <dgm:prSet phldrT="[Texto]"/>
      <dgm:spPr/>
      <dgm:t>
        <a:bodyPr/>
        <a:lstStyle/>
        <a:p>
          <a:r>
            <a:rPr lang="es-CO" smtClean="0"/>
            <a:t>ASP.NET MVC</a:t>
          </a:r>
          <a:endParaRPr lang="es-CO"/>
        </a:p>
      </dgm:t>
    </dgm:pt>
    <dgm:pt modelId="{431711C9-BEC2-4D58-AE56-CE25B8084DC9}" type="parTrans" cxnId="{1CE1663D-063F-4ECE-B1E9-803F0C660054}">
      <dgm:prSet/>
      <dgm:spPr/>
      <dgm:t>
        <a:bodyPr/>
        <a:lstStyle/>
        <a:p>
          <a:endParaRPr lang="es-CO"/>
        </a:p>
      </dgm:t>
    </dgm:pt>
    <dgm:pt modelId="{541939E4-AB30-4F19-BAEF-D23C80080125}" type="sibTrans" cxnId="{1CE1663D-063F-4ECE-B1E9-803F0C660054}">
      <dgm:prSet/>
      <dgm:spPr/>
      <dgm:t>
        <a:bodyPr/>
        <a:lstStyle/>
        <a:p>
          <a:endParaRPr lang="es-CO"/>
        </a:p>
      </dgm:t>
    </dgm:pt>
    <dgm:pt modelId="{48EA2F6D-C031-4848-8516-55EC866CB6E6}">
      <dgm:prSet phldrT="[Texto]" custT="1"/>
      <dgm:spPr/>
      <dgm:t>
        <a:bodyPr/>
        <a:lstStyle/>
        <a:p>
          <a:r>
            <a:rPr lang="es-CO" sz="1400" smtClean="0"/>
            <a:t>Introducción a C# y .NET Framework</a:t>
          </a:r>
          <a:endParaRPr lang="es-CO" sz="1400"/>
        </a:p>
      </dgm:t>
    </dgm:pt>
    <dgm:pt modelId="{D08F857A-FC27-4FE0-8BE4-758200E7BB6E}" type="parTrans" cxnId="{849973A6-6202-4E3B-A93D-02B8CF7C99ED}">
      <dgm:prSet/>
      <dgm:spPr/>
      <dgm:t>
        <a:bodyPr/>
        <a:lstStyle/>
        <a:p>
          <a:endParaRPr lang="es-CO"/>
        </a:p>
      </dgm:t>
    </dgm:pt>
    <dgm:pt modelId="{392DB8F3-4881-4D1A-8BBF-2C1E6DD59DF3}" type="sibTrans" cxnId="{849973A6-6202-4E3B-A93D-02B8CF7C99ED}">
      <dgm:prSet/>
      <dgm:spPr/>
      <dgm:t>
        <a:bodyPr/>
        <a:lstStyle/>
        <a:p>
          <a:endParaRPr lang="es-CO"/>
        </a:p>
      </dgm:t>
    </dgm:pt>
    <dgm:pt modelId="{B093D8F7-09AC-46ED-AD49-23DAEA920732}">
      <dgm:prSet phldrT="[Texto]" custT="1"/>
      <dgm:spPr/>
      <dgm:t>
        <a:bodyPr/>
        <a:lstStyle/>
        <a:p>
          <a:r>
            <a:rPr lang="es-CO" sz="1400" smtClean="0"/>
            <a:t>Entorno</a:t>
          </a:r>
          <a:endParaRPr lang="es-CO" sz="1400"/>
        </a:p>
      </dgm:t>
    </dgm:pt>
    <dgm:pt modelId="{73AF3BA8-7AE0-43E2-9736-07375AB3B71B}" type="parTrans" cxnId="{445E730F-B23C-4E17-B546-BA34AB1781D7}">
      <dgm:prSet/>
      <dgm:spPr/>
      <dgm:t>
        <a:bodyPr/>
        <a:lstStyle/>
        <a:p>
          <a:endParaRPr lang="es-CO"/>
        </a:p>
      </dgm:t>
    </dgm:pt>
    <dgm:pt modelId="{34DD7EBA-D329-4184-B41D-45ADD5E77557}" type="sibTrans" cxnId="{445E730F-B23C-4E17-B546-BA34AB1781D7}">
      <dgm:prSet/>
      <dgm:spPr/>
      <dgm:t>
        <a:bodyPr/>
        <a:lstStyle/>
        <a:p>
          <a:endParaRPr lang="es-CO"/>
        </a:p>
      </dgm:t>
    </dgm:pt>
    <dgm:pt modelId="{CD6AEE15-A19F-4919-9805-0AEF2EF2FF98}">
      <dgm:prSet phldrT="[Texto]"/>
      <dgm:spPr/>
      <dgm:t>
        <a:bodyPr/>
        <a:lstStyle/>
        <a:p>
          <a:r>
            <a:rPr lang="es-CO" smtClean="0"/>
            <a:t>IDE</a:t>
          </a:r>
          <a:endParaRPr lang="es-CO"/>
        </a:p>
      </dgm:t>
    </dgm:pt>
    <dgm:pt modelId="{BD43CB11-76AA-49D1-830E-6394C913B004}" type="parTrans" cxnId="{B56FE571-6463-40E9-8A95-9D9022055A1F}">
      <dgm:prSet/>
      <dgm:spPr/>
      <dgm:t>
        <a:bodyPr/>
        <a:lstStyle/>
        <a:p>
          <a:endParaRPr lang="es-CO"/>
        </a:p>
      </dgm:t>
    </dgm:pt>
    <dgm:pt modelId="{42AF980A-053C-4A89-82DF-559CFA6D6AB2}" type="sibTrans" cxnId="{B56FE571-6463-40E9-8A95-9D9022055A1F}">
      <dgm:prSet/>
      <dgm:spPr/>
      <dgm:t>
        <a:bodyPr/>
        <a:lstStyle/>
        <a:p>
          <a:endParaRPr lang="es-CO"/>
        </a:p>
      </dgm:t>
    </dgm:pt>
    <dgm:pt modelId="{FB8F6988-5710-4FA9-A962-23EC8B453A9F}">
      <dgm:prSet phldrT="[Texto]" custT="1"/>
      <dgm:spPr/>
      <dgm:t>
        <a:bodyPr/>
        <a:lstStyle/>
        <a:p>
          <a:r>
            <a:rPr lang="es-CO" sz="1100" smtClean="0"/>
            <a:t>C# Vs .NET</a:t>
          </a:r>
          <a:endParaRPr lang="es-CO" sz="1100"/>
        </a:p>
      </dgm:t>
    </dgm:pt>
    <dgm:pt modelId="{E9FB38D0-7D7F-48EE-B97F-AC69C51F2E14}" type="parTrans" cxnId="{00DB5B66-10DF-4182-B775-B0AB5D593E61}">
      <dgm:prSet/>
      <dgm:spPr/>
      <dgm:t>
        <a:bodyPr/>
        <a:lstStyle/>
        <a:p>
          <a:endParaRPr lang="es-CO"/>
        </a:p>
      </dgm:t>
    </dgm:pt>
    <dgm:pt modelId="{9C32C80C-D956-428B-AF68-F6A9A065A83F}" type="sibTrans" cxnId="{00DB5B66-10DF-4182-B775-B0AB5D593E61}">
      <dgm:prSet/>
      <dgm:spPr/>
      <dgm:t>
        <a:bodyPr/>
        <a:lstStyle/>
        <a:p>
          <a:endParaRPr lang="es-CO"/>
        </a:p>
      </dgm:t>
    </dgm:pt>
    <dgm:pt modelId="{88BB4D50-A918-44FA-9BA7-09725FFFDD01}">
      <dgm:prSet phldrT="[Texto]" custT="1"/>
      <dgm:spPr/>
      <dgm:t>
        <a:bodyPr/>
        <a:lstStyle/>
        <a:p>
          <a:r>
            <a:rPr lang="es-CO" sz="1100" smtClean="0"/>
            <a:t>CLR</a:t>
          </a:r>
          <a:endParaRPr lang="es-CO" sz="1100"/>
        </a:p>
      </dgm:t>
    </dgm:pt>
    <dgm:pt modelId="{494E3065-64E3-4A72-8F50-57480C6A576B}" type="parTrans" cxnId="{F2D7E2F0-8078-45BD-A927-C2AB12C814B8}">
      <dgm:prSet/>
      <dgm:spPr/>
      <dgm:t>
        <a:bodyPr/>
        <a:lstStyle/>
        <a:p>
          <a:endParaRPr lang="es-CO"/>
        </a:p>
      </dgm:t>
    </dgm:pt>
    <dgm:pt modelId="{C90770AE-B842-4E45-92EB-D5D7204F418A}" type="sibTrans" cxnId="{F2D7E2F0-8078-45BD-A927-C2AB12C814B8}">
      <dgm:prSet/>
      <dgm:spPr/>
      <dgm:t>
        <a:bodyPr/>
        <a:lstStyle/>
        <a:p>
          <a:endParaRPr lang="es-CO"/>
        </a:p>
      </dgm:t>
    </dgm:pt>
    <dgm:pt modelId="{17B3EF64-AA31-4104-B984-DABA8F71F464}">
      <dgm:prSet phldrT="[Texto]" custT="1"/>
      <dgm:spPr/>
      <dgm:t>
        <a:bodyPr/>
        <a:lstStyle/>
        <a:p>
          <a:r>
            <a:rPr lang="es-CO" sz="1100" smtClean="0"/>
            <a:t>Arquitectura de .NET</a:t>
          </a:r>
          <a:endParaRPr lang="es-CO" sz="1100"/>
        </a:p>
      </dgm:t>
    </dgm:pt>
    <dgm:pt modelId="{7FF3F8FD-12F0-4DCC-9781-37D1C00571BE}" type="parTrans" cxnId="{D8111D0C-8867-4462-B82F-0EDB7E0E16DE}">
      <dgm:prSet/>
      <dgm:spPr/>
      <dgm:t>
        <a:bodyPr/>
        <a:lstStyle/>
        <a:p>
          <a:endParaRPr lang="es-CO"/>
        </a:p>
      </dgm:t>
    </dgm:pt>
    <dgm:pt modelId="{5A449260-56FC-4FE6-BEAF-742F1F4CC163}" type="sibTrans" cxnId="{D8111D0C-8867-4462-B82F-0EDB7E0E16DE}">
      <dgm:prSet/>
      <dgm:spPr/>
      <dgm:t>
        <a:bodyPr/>
        <a:lstStyle/>
        <a:p>
          <a:endParaRPr lang="es-CO"/>
        </a:p>
      </dgm:t>
    </dgm:pt>
    <dgm:pt modelId="{82CBB588-B6B3-4592-91E6-D3C193AED1AA}">
      <dgm:prSet phldrT="[Texto]"/>
      <dgm:spPr/>
      <dgm:t>
        <a:bodyPr/>
        <a:lstStyle/>
        <a:p>
          <a:r>
            <a:rPr lang="es-CO" err="1" smtClean="0"/>
            <a:t>Debug</a:t>
          </a:r>
          <a:endParaRPr lang="es-CO"/>
        </a:p>
      </dgm:t>
    </dgm:pt>
    <dgm:pt modelId="{901A3250-4BD7-49AE-AF8C-0D34D1B0B533}" type="parTrans" cxnId="{EB73C873-E8DE-4E66-AB11-153175188D2A}">
      <dgm:prSet/>
      <dgm:spPr/>
      <dgm:t>
        <a:bodyPr/>
        <a:lstStyle/>
        <a:p>
          <a:endParaRPr lang="es-CO"/>
        </a:p>
      </dgm:t>
    </dgm:pt>
    <dgm:pt modelId="{1D7B6163-26BF-452C-8353-97B71CE1410A}" type="sibTrans" cxnId="{EB73C873-E8DE-4E66-AB11-153175188D2A}">
      <dgm:prSet/>
      <dgm:spPr/>
      <dgm:t>
        <a:bodyPr/>
        <a:lstStyle/>
        <a:p>
          <a:endParaRPr lang="es-CO"/>
        </a:p>
      </dgm:t>
    </dgm:pt>
    <dgm:pt modelId="{38BC6C46-5E4E-4EE3-9002-8979DA121ED0}" type="pres">
      <dgm:prSet presAssocID="{0CE2038B-3FE4-4F07-B269-9E0E8D9620B1}" presName="linear" presStyleCnt="0">
        <dgm:presLayoutVars>
          <dgm:dir/>
          <dgm:animLvl val="lvl"/>
          <dgm:resizeHandles val="exact"/>
        </dgm:presLayoutVars>
      </dgm:prSet>
      <dgm:spPr/>
      <dgm:t>
        <a:bodyPr/>
        <a:lstStyle/>
        <a:p>
          <a:endParaRPr lang="es-ES"/>
        </a:p>
      </dgm:t>
    </dgm:pt>
    <dgm:pt modelId="{F6891CD8-90C2-4AE6-BBEC-E1CDFCA7B3A6}" type="pres">
      <dgm:prSet presAssocID="{48EA2F6D-C031-4848-8516-55EC866CB6E6}" presName="parentLin" presStyleCnt="0"/>
      <dgm:spPr/>
    </dgm:pt>
    <dgm:pt modelId="{3DCD65B0-BD2D-4DEB-9B9B-8C1B69A49451}" type="pres">
      <dgm:prSet presAssocID="{48EA2F6D-C031-4848-8516-55EC866CB6E6}" presName="parentLeftMargin" presStyleLbl="node1" presStyleIdx="0" presStyleCnt="6"/>
      <dgm:spPr/>
      <dgm:t>
        <a:bodyPr/>
        <a:lstStyle/>
        <a:p>
          <a:endParaRPr lang="es-ES"/>
        </a:p>
      </dgm:t>
    </dgm:pt>
    <dgm:pt modelId="{725839BF-9498-4A06-A0B2-975F2F074340}" type="pres">
      <dgm:prSet presAssocID="{48EA2F6D-C031-4848-8516-55EC866CB6E6}" presName="parentText" presStyleLbl="node1" presStyleIdx="0" presStyleCnt="6">
        <dgm:presLayoutVars>
          <dgm:chMax val="0"/>
          <dgm:bulletEnabled val="1"/>
        </dgm:presLayoutVars>
      </dgm:prSet>
      <dgm:spPr/>
      <dgm:t>
        <a:bodyPr/>
        <a:lstStyle/>
        <a:p>
          <a:endParaRPr lang="es-CO"/>
        </a:p>
      </dgm:t>
    </dgm:pt>
    <dgm:pt modelId="{8FE86F70-917D-4864-955A-D6562A51700F}" type="pres">
      <dgm:prSet presAssocID="{48EA2F6D-C031-4848-8516-55EC866CB6E6}" presName="negativeSpace" presStyleCnt="0"/>
      <dgm:spPr/>
    </dgm:pt>
    <dgm:pt modelId="{F2914DF4-8559-402A-8A40-BA650717E198}" type="pres">
      <dgm:prSet presAssocID="{48EA2F6D-C031-4848-8516-55EC866CB6E6}" presName="childText" presStyleLbl="conFgAcc1" presStyleIdx="0" presStyleCnt="6">
        <dgm:presLayoutVars>
          <dgm:bulletEnabled val="1"/>
        </dgm:presLayoutVars>
      </dgm:prSet>
      <dgm:spPr/>
      <dgm:t>
        <a:bodyPr/>
        <a:lstStyle/>
        <a:p>
          <a:endParaRPr lang="es-CO"/>
        </a:p>
      </dgm:t>
    </dgm:pt>
    <dgm:pt modelId="{63524362-0250-4DAB-85DC-BF8632A6564D}" type="pres">
      <dgm:prSet presAssocID="{392DB8F3-4881-4D1A-8BBF-2C1E6DD59DF3}" presName="spaceBetweenRectangles" presStyleCnt="0"/>
      <dgm:spPr/>
    </dgm:pt>
    <dgm:pt modelId="{5DA7E840-0AA1-4EF2-883B-37578139972A}" type="pres">
      <dgm:prSet presAssocID="{B093D8F7-09AC-46ED-AD49-23DAEA920732}" presName="parentLin" presStyleCnt="0"/>
      <dgm:spPr/>
    </dgm:pt>
    <dgm:pt modelId="{DEE0D6E7-0ECF-49DA-8B66-2B2C06439D90}" type="pres">
      <dgm:prSet presAssocID="{B093D8F7-09AC-46ED-AD49-23DAEA920732}" presName="parentLeftMargin" presStyleLbl="node1" presStyleIdx="0" presStyleCnt="6"/>
      <dgm:spPr/>
      <dgm:t>
        <a:bodyPr/>
        <a:lstStyle/>
        <a:p>
          <a:endParaRPr lang="es-ES"/>
        </a:p>
      </dgm:t>
    </dgm:pt>
    <dgm:pt modelId="{068DF6AC-02E7-4835-BCB4-BC7016524623}" type="pres">
      <dgm:prSet presAssocID="{B093D8F7-09AC-46ED-AD49-23DAEA920732}" presName="parentText" presStyleLbl="node1" presStyleIdx="1" presStyleCnt="6">
        <dgm:presLayoutVars>
          <dgm:chMax val="0"/>
          <dgm:bulletEnabled val="1"/>
        </dgm:presLayoutVars>
      </dgm:prSet>
      <dgm:spPr/>
      <dgm:t>
        <a:bodyPr/>
        <a:lstStyle/>
        <a:p>
          <a:endParaRPr lang="es-CO"/>
        </a:p>
      </dgm:t>
    </dgm:pt>
    <dgm:pt modelId="{18890DC1-B6A3-48EF-823F-4F10205AF989}" type="pres">
      <dgm:prSet presAssocID="{B093D8F7-09AC-46ED-AD49-23DAEA920732}" presName="negativeSpace" presStyleCnt="0"/>
      <dgm:spPr/>
    </dgm:pt>
    <dgm:pt modelId="{1AC77904-9DA0-4396-9120-01CA4E8F7662}" type="pres">
      <dgm:prSet presAssocID="{B093D8F7-09AC-46ED-AD49-23DAEA920732}" presName="childText" presStyleLbl="conFgAcc1" presStyleIdx="1" presStyleCnt="6">
        <dgm:presLayoutVars>
          <dgm:bulletEnabled val="1"/>
        </dgm:presLayoutVars>
      </dgm:prSet>
      <dgm:spPr/>
      <dgm:t>
        <a:bodyPr/>
        <a:lstStyle/>
        <a:p>
          <a:endParaRPr lang="es-ES"/>
        </a:p>
      </dgm:t>
    </dgm:pt>
    <dgm:pt modelId="{08436D71-809E-4AC7-9212-372C0CF4D3F0}" type="pres">
      <dgm:prSet presAssocID="{34DD7EBA-D329-4184-B41D-45ADD5E77557}" presName="spaceBetweenRectangles" presStyleCnt="0"/>
      <dgm:spPr/>
    </dgm:pt>
    <dgm:pt modelId="{70311C98-F208-46A1-9BEE-C6F4B15728D1}" type="pres">
      <dgm:prSet presAssocID="{1B4D1384-FFAF-4911-AA99-981CC0490FA2}" presName="parentLin" presStyleCnt="0"/>
      <dgm:spPr/>
    </dgm:pt>
    <dgm:pt modelId="{E29AAA3F-686F-41DC-9F0F-6C3CE1729BA7}" type="pres">
      <dgm:prSet presAssocID="{1B4D1384-FFAF-4911-AA99-981CC0490FA2}" presName="parentLeftMargin" presStyleLbl="node1" presStyleIdx="1" presStyleCnt="6"/>
      <dgm:spPr/>
      <dgm:t>
        <a:bodyPr/>
        <a:lstStyle/>
        <a:p>
          <a:endParaRPr lang="es-ES"/>
        </a:p>
      </dgm:t>
    </dgm:pt>
    <dgm:pt modelId="{12601E8D-8104-4BA5-ABF5-5C5D8599573B}" type="pres">
      <dgm:prSet presAssocID="{1B4D1384-FFAF-4911-AA99-981CC0490FA2}" presName="parentText" presStyleLbl="node1" presStyleIdx="2" presStyleCnt="6">
        <dgm:presLayoutVars>
          <dgm:chMax val="0"/>
          <dgm:bulletEnabled val="1"/>
        </dgm:presLayoutVars>
      </dgm:prSet>
      <dgm:spPr/>
      <dgm:t>
        <a:bodyPr/>
        <a:lstStyle/>
        <a:p>
          <a:endParaRPr lang="es-ES"/>
        </a:p>
      </dgm:t>
    </dgm:pt>
    <dgm:pt modelId="{C3C07E4F-6112-4413-A1AF-1D229C373D2E}" type="pres">
      <dgm:prSet presAssocID="{1B4D1384-FFAF-4911-AA99-981CC0490FA2}" presName="negativeSpace" presStyleCnt="0"/>
      <dgm:spPr/>
    </dgm:pt>
    <dgm:pt modelId="{D9D88B22-B932-4FFA-9D3E-49BA30998E95}" type="pres">
      <dgm:prSet presAssocID="{1B4D1384-FFAF-4911-AA99-981CC0490FA2}" presName="childText" presStyleLbl="conFgAcc1" presStyleIdx="2" presStyleCnt="6">
        <dgm:presLayoutVars>
          <dgm:bulletEnabled val="1"/>
        </dgm:presLayoutVars>
      </dgm:prSet>
      <dgm:spPr/>
      <dgm:t>
        <a:bodyPr/>
        <a:lstStyle/>
        <a:p>
          <a:endParaRPr lang="es-CO"/>
        </a:p>
      </dgm:t>
    </dgm:pt>
    <dgm:pt modelId="{D568EC4B-6CBC-4118-9AE0-88DDD092E7C9}" type="pres">
      <dgm:prSet presAssocID="{A3CBD79C-209D-4548-AA91-A7097C79875D}" presName="spaceBetweenRectangles" presStyleCnt="0"/>
      <dgm:spPr/>
    </dgm:pt>
    <dgm:pt modelId="{DBAB1385-B90E-42EB-A4A7-53B595B3E74B}" type="pres">
      <dgm:prSet presAssocID="{D39DCED9-7992-4D3B-9A00-37257944CF95}" presName="parentLin" presStyleCnt="0"/>
      <dgm:spPr/>
    </dgm:pt>
    <dgm:pt modelId="{A8A4CA14-0630-4F84-881F-2CAFEAFF50E0}" type="pres">
      <dgm:prSet presAssocID="{D39DCED9-7992-4D3B-9A00-37257944CF95}" presName="parentLeftMargin" presStyleLbl="node1" presStyleIdx="2" presStyleCnt="6"/>
      <dgm:spPr/>
      <dgm:t>
        <a:bodyPr/>
        <a:lstStyle/>
        <a:p>
          <a:endParaRPr lang="es-ES"/>
        </a:p>
      </dgm:t>
    </dgm:pt>
    <dgm:pt modelId="{5EAE5508-AB45-4B1B-B897-4197A1F83076}" type="pres">
      <dgm:prSet presAssocID="{D39DCED9-7992-4D3B-9A00-37257944CF95}" presName="parentText" presStyleLbl="node1" presStyleIdx="3" presStyleCnt="6">
        <dgm:presLayoutVars>
          <dgm:chMax val="0"/>
          <dgm:bulletEnabled val="1"/>
        </dgm:presLayoutVars>
      </dgm:prSet>
      <dgm:spPr/>
      <dgm:t>
        <a:bodyPr/>
        <a:lstStyle/>
        <a:p>
          <a:endParaRPr lang="es-ES"/>
        </a:p>
      </dgm:t>
    </dgm:pt>
    <dgm:pt modelId="{0B05ED9C-3032-42A3-ACF0-E4F4D775B975}" type="pres">
      <dgm:prSet presAssocID="{D39DCED9-7992-4D3B-9A00-37257944CF95}" presName="negativeSpace" presStyleCnt="0"/>
      <dgm:spPr/>
    </dgm:pt>
    <dgm:pt modelId="{B17A1828-6DB4-4151-90FF-E4194114CCC1}" type="pres">
      <dgm:prSet presAssocID="{D39DCED9-7992-4D3B-9A00-37257944CF95}" presName="childText" presStyleLbl="conFgAcc1" presStyleIdx="3" presStyleCnt="6">
        <dgm:presLayoutVars>
          <dgm:bulletEnabled val="1"/>
        </dgm:presLayoutVars>
      </dgm:prSet>
      <dgm:spPr/>
      <dgm:t>
        <a:bodyPr/>
        <a:lstStyle/>
        <a:p>
          <a:endParaRPr lang="es-ES"/>
        </a:p>
      </dgm:t>
    </dgm:pt>
    <dgm:pt modelId="{305A8A73-1127-4435-AFC0-F98CD7653691}" type="pres">
      <dgm:prSet presAssocID="{427252AF-4B56-4218-903B-43093E3EC972}" presName="spaceBetweenRectangles" presStyleCnt="0"/>
      <dgm:spPr/>
    </dgm:pt>
    <dgm:pt modelId="{E02FDD61-A85D-4426-8960-57B0299BB84B}" type="pres">
      <dgm:prSet presAssocID="{4FB1AFD4-514F-4B50-89F2-0CE4192428E2}" presName="parentLin" presStyleCnt="0"/>
      <dgm:spPr/>
    </dgm:pt>
    <dgm:pt modelId="{0740443B-4E3B-4A74-96E2-9DF0F0709361}" type="pres">
      <dgm:prSet presAssocID="{4FB1AFD4-514F-4B50-89F2-0CE4192428E2}" presName="parentLeftMargin" presStyleLbl="node1" presStyleIdx="3" presStyleCnt="6"/>
      <dgm:spPr/>
      <dgm:t>
        <a:bodyPr/>
        <a:lstStyle/>
        <a:p>
          <a:endParaRPr lang="es-ES"/>
        </a:p>
      </dgm:t>
    </dgm:pt>
    <dgm:pt modelId="{AE966054-E38C-4CF8-A044-FF04D62035F7}" type="pres">
      <dgm:prSet presAssocID="{4FB1AFD4-514F-4B50-89F2-0CE4192428E2}" presName="parentText" presStyleLbl="node1" presStyleIdx="4" presStyleCnt="6">
        <dgm:presLayoutVars>
          <dgm:chMax val="0"/>
          <dgm:bulletEnabled val="1"/>
        </dgm:presLayoutVars>
      </dgm:prSet>
      <dgm:spPr/>
      <dgm:t>
        <a:bodyPr/>
        <a:lstStyle/>
        <a:p>
          <a:endParaRPr lang="es-ES"/>
        </a:p>
      </dgm:t>
    </dgm:pt>
    <dgm:pt modelId="{2DB0CB82-E14F-4863-8667-2F7A9E96B034}" type="pres">
      <dgm:prSet presAssocID="{4FB1AFD4-514F-4B50-89F2-0CE4192428E2}" presName="negativeSpace" presStyleCnt="0"/>
      <dgm:spPr/>
    </dgm:pt>
    <dgm:pt modelId="{CB4121CE-28C6-44AA-92C5-8327FF4A619E}" type="pres">
      <dgm:prSet presAssocID="{4FB1AFD4-514F-4B50-89F2-0CE4192428E2}" presName="childText" presStyleLbl="conFgAcc1" presStyleIdx="4" presStyleCnt="6">
        <dgm:presLayoutVars>
          <dgm:bulletEnabled val="1"/>
        </dgm:presLayoutVars>
      </dgm:prSet>
      <dgm:spPr/>
      <dgm:t>
        <a:bodyPr/>
        <a:lstStyle/>
        <a:p>
          <a:endParaRPr lang="es-ES"/>
        </a:p>
      </dgm:t>
    </dgm:pt>
    <dgm:pt modelId="{B548E4A1-EF8E-4F7B-91E7-FA2B8B5BFCE0}" type="pres">
      <dgm:prSet presAssocID="{874D63A1-E099-4AB4-8EFA-08E3FCE54E80}" presName="spaceBetweenRectangles" presStyleCnt="0"/>
      <dgm:spPr/>
    </dgm:pt>
    <dgm:pt modelId="{7D533806-BB54-463D-998B-F0616035D0A2}" type="pres">
      <dgm:prSet presAssocID="{CE016035-81FD-4B5F-8F2A-4AE1B28DB8A0}" presName="parentLin" presStyleCnt="0"/>
      <dgm:spPr/>
    </dgm:pt>
    <dgm:pt modelId="{B48D0CC6-118E-497C-923F-FA97D0029560}" type="pres">
      <dgm:prSet presAssocID="{CE016035-81FD-4B5F-8F2A-4AE1B28DB8A0}" presName="parentLeftMargin" presStyleLbl="node1" presStyleIdx="4" presStyleCnt="6"/>
      <dgm:spPr/>
      <dgm:t>
        <a:bodyPr/>
        <a:lstStyle/>
        <a:p>
          <a:endParaRPr lang="es-ES"/>
        </a:p>
      </dgm:t>
    </dgm:pt>
    <dgm:pt modelId="{7D6EA477-1A7F-412B-A6BF-BB331D0E297E}" type="pres">
      <dgm:prSet presAssocID="{CE016035-81FD-4B5F-8F2A-4AE1B28DB8A0}" presName="parentText" presStyleLbl="node1" presStyleIdx="5" presStyleCnt="6">
        <dgm:presLayoutVars>
          <dgm:chMax val="0"/>
          <dgm:bulletEnabled val="1"/>
        </dgm:presLayoutVars>
      </dgm:prSet>
      <dgm:spPr/>
      <dgm:t>
        <a:bodyPr/>
        <a:lstStyle/>
        <a:p>
          <a:endParaRPr lang="es-ES"/>
        </a:p>
      </dgm:t>
    </dgm:pt>
    <dgm:pt modelId="{D2FE93A4-F5C7-4D8B-8C31-AB3E55A5F184}" type="pres">
      <dgm:prSet presAssocID="{CE016035-81FD-4B5F-8F2A-4AE1B28DB8A0}" presName="negativeSpace" presStyleCnt="0"/>
      <dgm:spPr/>
    </dgm:pt>
    <dgm:pt modelId="{AFD40CA0-F604-42B2-94BD-DB92A8CBCE24}" type="pres">
      <dgm:prSet presAssocID="{CE016035-81FD-4B5F-8F2A-4AE1B28DB8A0}" presName="childText" presStyleLbl="conFgAcc1" presStyleIdx="5" presStyleCnt="6">
        <dgm:presLayoutVars>
          <dgm:bulletEnabled val="1"/>
        </dgm:presLayoutVars>
      </dgm:prSet>
      <dgm:spPr/>
      <dgm:t>
        <a:bodyPr/>
        <a:lstStyle/>
        <a:p>
          <a:endParaRPr lang="es-ES"/>
        </a:p>
      </dgm:t>
    </dgm:pt>
  </dgm:ptLst>
  <dgm:cxnLst>
    <dgm:cxn modelId="{18B51B3F-8AC8-4477-A3FC-C287BD576429}" type="presOf" srcId="{1B4D1384-FFAF-4911-AA99-981CC0490FA2}" destId="{12601E8D-8104-4BA5-ABF5-5C5D8599573B}" srcOrd="1" destOrd="0" presId="urn:microsoft.com/office/officeart/2005/8/layout/list1"/>
    <dgm:cxn modelId="{BA23732B-B929-4BE7-B0C5-36CDBA273F23}" srcId="{1B4D1384-FFAF-4911-AA99-981CC0490FA2}" destId="{68509B2B-2962-484B-AAB3-F2A8A868A6CA}" srcOrd="4" destOrd="0" parTransId="{CEF7D6FF-206B-410D-9096-FD2C6A65196E}" sibTransId="{4E22CCBA-5308-4247-98D6-2F73B71022DF}"/>
    <dgm:cxn modelId="{74F04257-4B65-4EDA-8A15-8C8C070BAB40}" type="presOf" srcId="{75C814EB-E1BD-45C0-953B-D9304505F699}" destId="{AFD40CA0-F604-42B2-94BD-DB92A8CBCE24}" srcOrd="0" destOrd="0" presId="urn:microsoft.com/office/officeart/2005/8/layout/list1"/>
    <dgm:cxn modelId="{A6F96C97-F3BF-4365-B047-A465148D5828}" type="presOf" srcId="{48EA2F6D-C031-4848-8516-55EC866CB6E6}" destId="{3DCD65B0-BD2D-4DEB-9B9B-8C1B69A49451}" srcOrd="0" destOrd="0" presId="urn:microsoft.com/office/officeart/2005/8/layout/list1"/>
    <dgm:cxn modelId="{24F84A4C-2923-4742-A54C-7989FD992D29}" srcId="{4FB1AFD4-514F-4B50-89F2-0CE4192428E2}" destId="{27671D13-62B5-4EC3-946C-7D54182877F1}" srcOrd="1" destOrd="0" parTransId="{534BD940-E309-496A-97E2-B4FCEC9A8CD0}" sibTransId="{097C0DEE-C7E2-4C8D-AF9B-8E85DD5FB660}"/>
    <dgm:cxn modelId="{549EAF72-C09D-4612-A8F0-681F8749A95E}" srcId="{0CE2038B-3FE4-4F07-B269-9E0E8D9620B1}" destId="{D39DCED9-7992-4D3B-9A00-37257944CF95}" srcOrd="3" destOrd="0" parTransId="{267B7427-2AC5-44E5-86FE-FA03C33D9876}" sibTransId="{427252AF-4B56-4218-903B-43093E3EC972}"/>
    <dgm:cxn modelId="{3BE6CF57-5EB5-4065-BD78-9D3C223702E1}" type="presOf" srcId="{3D5002C9-21F3-4530-ACD3-A8C7F9C5F9A6}" destId="{D9D88B22-B932-4FFA-9D3E-49BA30998E95}" srcOrd="0" destOrd="1" presId="urn:microsoft.com/office/officeart/2005/8/layout/list1"/>
    <dgm:cxn modelId="{00DB5B66-10DF-4182-B775-B0AB5D593E61}" srcId="{48EA2F6D-C031-4848-8516-55EC866CB6E6}" destId="{FB8F6988-5710-4FA9-A962-23EC8B453A9F}" srcOrd="0" destOrd="0" parTransId="{E9FB38D0-7D7F-48EE-B97F-AC69C51F2E14}" sibTransId="{9C32C80C-D956-428B-AF68-F6A9A065A83F}"/>
    <dgm:cxn modelId="{EB73C873-E8DE-4E66-AB11-153175188D2A}" srcId="{B093D8F7-09AC-46ED-AD49-23DAEA920732}" destId="{82CBB588-B6B3-4592-91E6-D3C193AED1AA}" srcOrd="1" destOrd="0" parTransId="{901A3250-4BD7-49AE-AF8C-0D34D1B0B533}" sibTransId="{1D7B6163-26BF-452C-8353-97B71CE1410A}"/>
    <dgm:cxn modelId="{C38574BE-635E-48A1-9388-D5400FF6F176}" type="presOf" srcId="{6DA626A1-BDE9-4DC9-BDD4-5D8A803DAC39}" destId="{D9D88B22-B932-4FFA-9D3E-49BA30998E95}" srcOrd="0" destOrd="3" presId="urn:microsoft.com/office/officeart/2005/8/layout/list1"/>
    <dgm:cxn modelId="{F27A39D4-308B-4DBF-B4D1-30B90B5FA76A}" type="presOf" srcId="{68509B2B-2962-484B-AAB3-F2A8A868A6CA}" destId="{D9D88B22-B932-4FFA-9D3E-49BA30998E95}" srcOrd="0" destOrd="4" presId="urn:microsoft.com/office/officeart/2005/8/layout/list1"/>
    <dgm:cxn modelId="{044D0DD6-7125-4D35-B36E-D11EC79C2F44}" type="presOf" srcId="{D39DCED9-7992-4D3B-9A00-37257944CF95}" destId="{5EAE5508-AB45-4B1B-B897-4197A1F83076}" srcOrd="1" destOrd="0" presId="urn:microsoft.com/office/officeart/2005/8/layout/list1"/>
    <dgm:cxn modelId="{FDC59350-D9C3-46D8-9521-F94416463667}" type="presOf" srcId="{48EA2F6D-C031-4848-8516-55EC866CB6E6}" destId="{725839BF-9498-4A06-A0B2-975F2F074340}" srcOrd="1" destOrd="0" presId="urn:microsoft.com/office/officeart/2005/8/layout/list1"/>
    <dgm:cxn modelId="{0EF21B1D-2CF4-465F-BDC5-CC46286E91F5}" srcId="{0CE2038B-3FE4-4F07-B269-9E0E8D9620B1}" destId="{1B4D1384-FFAF-4911-AA99-981CC0490FA2}" srcOrd="2" destOrd="0" parTransId="{A03A0BCC-2A24-41B2-9BB4-D00EB16974AD}" sibTransId="{A3CBD79C-209D-4548-AA91-A7097C79875D}"/>
    <dgm:cxn modelId="{34E7AE92-03E2-47B2-BFD2-E6B4C722AD29}" srcId="{1B4D1384-FFAF-4911-AA99-981CC0490FA2}" destId="{3D5002C9-21F3-4530-ACD3-A8C7F9C5F9A6}" srcOrd="1" destOrd="0" parTransId="{7F6B7AB7-9A13-4996-9ACE-DFFE970BC8E0}" sibTransId="{1E3151D9-E25A-463F-8CC0-2DA1F90D978D}"/>
    <dgm:cxn modelId="{B56FE571-6463-40E9-8A95-9D9022055A1F}" srcId="{B093D8F7-09AC-46ED-AD49-23DAEA920732}" destId="{CD6AEE15-A19F-4919-9805-0AEF2EF2FF98}" srcOrd="0" destOrd="0" parTransId="{BD43CB11-76AA-49D1-830E-6394C913B004}" sibTransId="{42AF980A-053C-4A89-82DF-559CFA6D6AB2}"/>
    <dgm:cxn modelId="{849973A6-6202-4E3B-A93D-02B8CF7C99ED}" srcId="{0CE2038B-3FE4-4F07-B269-9E0E8D9620B1}" destId="{48EA2F6D-C031-4848-8516-55EC866CB6E6}" srcOrd="0" destOrd="0" parTransId="{D08F857A-FC27-4FE0-8BE4-758200E7BB6E}" sibTransId="{392DB8F3-4881-4D1A-8BBF-2C1E6DD59DF3}"/>
    <dgm:cxn modelId="{495974A4-E09F-4AAA-9D82-D1341D486E74}" type="presOf" srcId="{0CE2038B-3FE4-4F07-B269-9E0E8D9620B1}" destId="{38BC6C46-5E4E-4EE3-9002-8979DA121ED0}" srcOrd="0" destOrd="0" presId="urn:microsoft.com/office/officeart/2005/8/layout/list1"/>
    <dgm:cxn modelId="{627A0AC4-4C8F-400E-B75D-57DF5447BDEC}" type="presOf" srcId="{CE016035-81FD-4B5F-8F2A-4AE1B28DB8A0}" destId="{B48D0CC6-118E-497C-923F-FA97D0029560}" srcOrd="0" destOrd="0" presId="urn:microsoft.com/office/officeart/2005/8/layout/list1"/>
    <dgm:cxn modelId="{7734192A-000F-4D79-9280-B0C76E2BE163}" type="presOf" srcId="{0FF5E12E-DC4D-4763-AF6A-A5E0782BFFC2}" destId="{D9D88B22-B932-4FFA-9D3E-49BA30998E95}" srcOrd="0" destOrd="0" presId="urn:microsoft.com/office/officeart/2005/8/layout/list1"/>
    <dgm:cxn modelId="{ADE80466-05ED-41B0-8F80-F998B6CD9166}" type="presOf" srcId="{64BA81A3-832E-4BC1-8EB6-4156109EC489}" destId="{CB4121CE-28C6-44AA-92C5-8327FF4A619E}" srcOrd="0" destOrd="0" presId="urn:microsoft.com/office/officeart/2005/8/layout/list1"/>
    <dgm:cxn modelId="{FBFCCBDB-9900-426C-8448-A1CE8BFBFE98}" type="presOf" srcId="{27671D13-62B5-4EC3-946C-7D54182877F1}" destId="{CB4121CE-28C6-44AA-92C5-8327FF4A619E}" srcOrd="0" destOrd="1" presId="urn:microsoft.com/office/officeart/2005/8/layout/list1"/>
    <dgm:cxn modelId="{E202CC30-BCFF-4886-ADE5-9334884AF50C}" type="presOf" srcId="{B093D8F7-09AC-46ED-AD49-23DAEA920732}" destId="{068DF6AC-02E7-4835-BCB4-BC7016524623}" srcOrd="1" destOrd="0" presId="urn:microsoft.com/office/officeart/2005/8/layout/list1"/>
    <dgm:cxn modelId="{B1E6AA10-0241-4698-84C5-8BA78B934879}" srcId="{0CE2038B-3FE4-4F07-B269-9E0E8D9620B1}" destId="{4FB1AFD4-514F-4B50-89F2-0CE4192428E2}" srcOrd="4" destOrd="0" parTransId="{253E9EED-AA06-4B10-AAD6-B43E545C780B}" sibTransId="{874D63A1-E099-4AB4-8EFA-08E3FCE54E80}"/>
    <dgm:cxn modelId="{92253402-4B48-425E-9BBB-C5E568F0FC44}" type="presOf" srcId="{1B4D1384-FFAF-4911-AA99-981CC0490FA2}" destId="{E29AAA3F-686F-41DC-9F0F-6C3CE1729BA7}" srcOrd="0" destOrd="0" presId="urn:microsoft.com/office/officeart/2005/8/layout/list1"/>
    <dgm:cxn modelId="{1CE1663D-063F-4ECE-B1E9-803F0C660054}" srcId="{CE016035-81FD-4B5F-8F2A-4AE1B28DB8A0}" destId="{75C814EB-E1BD-45C0-953B-D9304505F699}" srcOrd="0" destOrd="0" parTransId="{431711C9-BEC2-4D58-AE56-CE25B8084DC9}" sibTransId="{541939E4-AB30-4F19-BAEF-D23C80080125}"/>
    <dgm:cxn modelId="{4DFEF07F-A47A-479E-B54C-668B66556515}" type="presOf" srcId="{FB8F6988-5710-4FA9-A962-23EC8B453A9F}" destId="{F2914DF4-8559-402A-8A40-BA650717E198}" srcOrd="0" destOrd="0" presId="urn:microsoft.com/office/officeart/2005/8/layout/list1"/>
    <dgm:cxn modelId="{251675BB-5A7E-44D3-8B27-42B89DA0B96C}" type="presOf" srcId="{4FB1AFD4-514F-4B50-89F2-0CE4192428E2}" destId="{0740443B-4E3B-4A74-96E2-9DF0F0709361}" srcOrd="0" destOrd="0" presId="urn:microsoft.com/office/officeart/2005/8/layout/list1"/>
    <dgm:cxn modelId="{D8111D0C-8867-4462-B82F-0EDB7E0E16DE}" srcId="{48EA2F6D-C031-4848-8516-55EC866CB6E6}" destId="{17B3EF64-AA31-4104-B984-DABA8F71F464}" srcOrd="1" destOrd="0" parTransId="{7FF3F8FD-12F0-4DCC-9781-37D1C00571BE}" sibTransId="{5A449260-56FC-4FE6-BEAF-742F1F4CC163}"/>
    <dgm:cxn modelId="{8CBCA8B7-8AB9-4C50-8B2F-CCF04105BF5B}" srcId="{1B4D1384-FFAF-4911-AA99-981CC0490FA2}" destId="{6DA626A1-BDE9-4DC9-BDD4-5D8A803DAC39}" srcOrd="3" destOrd="0" parTransId="{0BBFB309-5CE6-4892-8B55-D4F95892BF4F}" sibTransId="{544CF502-649C-47A4-AA83-BB8E9A24CCC9}"/>
    <dgm:cxn modelId="{136CA463-3C13-428E-A6A3-2FE7ED218BF2}" srcId="{4FB1AFD4-514F-4B50-89F2-0CE4192428E2}" destId="{64BA81A3-832E-4BC1-8EB6-4156109EC489}" srcOrd="0" destOrd="0" parTransId="{2706E423-3400-47FA-8A4A-B2D7F3749CE2}" sibTransId="{FD7411FC-7886-48C0-9BD8-946799AAD06B}"/>
    <dgm:cxn modelId="{6F03B5A1-2C12-4412-ACE8-A2944E1621C9}" type="presOf" srcId="{88BB4D50-A918-44FA-9BA7-09725FFFDD01}" destId="{F2914DF4-8559-402A-8A40-BA650717E198}" srcOrd="0" destOrd="2" presId="urn:microsoft.com/office/officeart/2005/8/layout/list1"/>
    <dgm:cxn modelId="{3BE07AB2-F638-4175-80E2-BFD79E9D98D8}" srcId="{1B4D1384-FFAF-4911-AA99-981CC0490FA2}" destId="{B8A9D127-0113-43E2-AEA9-3858A7D31ECC}" srcOrd="2" destOrd="0" parTransId="{9D8A24B1-4AFF-4242-B4D3-90CB5E76B7E8}" sibTransId="{6831F687-BAC3-4AF8-B064-D26CC6D7FB53}"/>
    <dgm:cxn modelId="{7CACB787-539F-4CA3-966B-B53659162603}" type="presOf" srcId="{D39DCED9-7992-4D3B-9A00-37257944CF95}" destId="{A8A4CA14-0630-4F84-881F-2CAFEAFF50E0}" srcOrd="0" destOrd="0" presId="urn:microsoft.com/office/officeart/2005/8/layout/list1"/>
    <dgm:cxn modelId="{D549E4E3-C5B7-4A58-A84C-86806A7581A4}" type="presOf" srcId="{CE016035-81FD-4B5F-8F2A-4AE1B28DB8A0}" destId="{7D6EA477-1A7F-412B-A6BF-BB331D0E297E}" srcOrd="1" destOrd="0" presId="urn:microsoft.com/office/officeart/2005/8/layout/list1"/>
    <dgm:cxn modelId="{6CCA7DDE-F81C-4036-802F-417BB4D58C9B}" type="presOf" srcId="{4FB1AFD4-514F-4B50-89F2-0CE4192428E2}" destId="{AE966054-E38C-4CF8-A044-FF04D62035F7}" srcOrd="1" destOrd="0" presId="urn:microsoft.com/office/officeart/2005/8/layout/list1"/>
    <dgm:cxn modelId="{E897288B-FCEB-41B1-AD70-BCF824F7EA7A}" type="presOf" srcId="{B8A9D127-0113-43E2-AEA9-3858A7D31ECC}" destId="{D9D88B22-B932-4FFA-9D3E-49BA30998E95}" srcOrd="0" destOrd="2" presId="urn:microsoft.com/office/officeart/2005/8/layout/list1"/>
    <dgm:cxn modelId="{C1EC595C-32A3-43E9-9B7F-88EA2E25425B}" type="presOf" srcId="{17B3EF64-AA31-4104-B984-DABA8F71F464}" destId="{F2914DF4-8559-402A-8A40-BA650717E198}" srcOrd="0" destOrd="1" presId="urn:microsoft.com/office/officeart/2005/8/layout/list1"/>
    <dgm:cxn modelId="{72BCBEDB-BDB9-499A-8349-D5A12F099368}" srcId="{D39DCED9-7992-4D3B-9A00-37257944CF95}" destId="{F0E1600B-A5F2-4D6D-965F-52000C76C759}" srcOrd="0" destOrd="0" parTransId="{FA93B8C1-D147-4D09-AC3A-7886EEFD4948}" sibTransId="{EB18C1A9-248D-4DE2-A558-6E81F5A3209B}"/>
    <dgm:cxn modelId="{798F783C-4BE1-4EEB-9E0F-C790F9BD42FB}" srcId="{0CE2038B-3FE4-4F07-B269-9E0E8D9620B1}" destId="{CE016035-81FD-4B5F-8F2A-4AE1B28DB8A0}" srcOrd="5" destOrd="0" parTransId="{CC8E4A91-7E16-44C1-8B7F-35CFFEBEEB1F}" sibTransId="{B3441FA0-D5FA-4DF3-9E2B-C161AC756332}"/>
    <dgm:cxn modelId="{445E730F-B23C-4E17-B546-BA34AB1781D7}" srcId="{0CE2038B-3FE4-4F07-B269-9E0E8D9620B1}" destId="{B093D8F7-09AC-46ED-AD49-23DAEA920732}" srcOrd="1" destOrd="0" parTransId="{73AF3BA8-7AE0-43E2-9736-07375AB3B71B}" sibTransId="{34DD7EBA-D329-4184-B41D-45ADD5E77557}"/>
    <dgm:cxn modelId="{F2D7E2F0-8078-45BD-A927-C2AB12C814B8}" srcId="{48EA2F6D-C031-4848-8516-55EC866CB6E6}" destId="{88BB4D50-A918-44FA-9BA7-09725FFFDD01}" srcOrd="2" destOrd="0" parTransId="{494E3065-64E3-4A72-8F50-57480C6A576B}" sibTransId="{C90770AE-B842-4E45-92EB-D5D7204F418A}"/>
    <dgm:cxn modelId="{37F03F68-A804-49FA-8B1F-27AFAA9C0826}" type="presOf" srcId="{82CBB588-B6B3-4592-91E6-D3C193AED1AA}" destId="{1AC77904-9DA0-4396-9120-01CA4E8F7662}" srcOrd="0" destOrd="1" presId="urn:microsoft.com/office/officeart/2005/8/layout/list1"/>
    <dgm:cxn modelId="{8C186B4D-C323-48C7-B415-07830C0B19C1}" type="presOf" srcId="{F0E1600B-A5F2-4D6D-965F-52000C76C759}" destId="{B17A1828-6DB4-4151-90FF-E4194114CCC1}" srcOrd="0" destOrd="0" presId="urn:microsoft.com/office/officeart/2005/8/layout/list1"/>
    <dgm:cxn modelId="{05D7219E-3800-4411-8012-F8477DD197E0}" type="presOf" srcId="{CD6AEE15-A19F-4919-9805-0AEF2EF2FF98}" destId="{1AC77904-9DA0-4396-9120-01CA4E8F7662}" srcOrd="0" destOrd="0" presId="urn:microsoft.com/office/officeart/2005/8/layout/list1"/>
    <dgm:cxn modelId="{B0DEE845-B1AD-4A0E-960D-C65C2B385831}" type="presOf" srcId="{B093D8F7-09AC-46ED-AD49-23DAEA920732}" destId="{DEE0D6E7-0ECF-49DA-8B66-2B2C06439D90}" srcOrd="0" destOrd="0" presId="urn:microsoft.com/office/officeart/2005/8/layout/list1"/>
    <dgm:cxn modelId="{EF1874A1-8490-40C9-AFA7-844CFA73865A}" srcId="{1B4D1384-FFAF-4911-AA99-981CC0490FA2}" destId="{0FF5E12E-DC4D-4763-AF6A-A5E0782BFFC2}" srcOrd="0" destOrd="0" parTransId="{4ACE8881-269C-4DD2-80D7-DAA8D707AA69}" sibTransId="{3723A9D7-347B-4113-936A-C8ADBE7BE938}"/>
    <dgm:cxn modelId="{EE16DD3B-E664-43D3-82F7-76C54F1C4BDC}" type="presParOf" srcId="{38BC6C46-5E4E-4EE3-9002-8979DA121ED0}" destId="{F6891CD8-90C2-4AE6-BBEC-E1CDFCA7B3A6}" srcOrd="0" destOrd="0" presId="urn:microsoft.com/office/officeart/2005/8/layout/list1"/>
    <dgm:cxn modelId="{14F52296-AA7D-47F2-92AE-7A7DD3BC1C90}" type="presParOf" srcId="{F6891CD8-90C2-4AE6-BBEC-E1CDFCA7B3A6}" destId="{3DCD65B0-BD2D-4DEB-9B9B-8C1B69A49451}" srcOrd="0" destOrd="0" presId="urn:microsoft.com/office/officeart/2005/8/layout/list1"/>
    <dgm:cxn modelId="{3E6AC2F9-C20E-4EC6-8F80-89D1C9723C2C}" type="presParOf" srcId="{F6891CD8-90C2-4AE6-BBEC-E1CDFCA7B3A6}" destId="{725839BF-9498-4A06-A0B2-975F2F074340}" srcOrd="1" destOrd="0" presId="urn:microsoft.com/office/officeart/2005/8/layout/list1"/>
    <dgm:cxn modelId="{9054BE3B-28D6-43E7-849D-56D587885B0C}" type="presParOf" srcId="{38BC6C46-5E4E-4EE3-9002-8979DA121ED0}" destId="{8FE86F70-917D-4864-955A-D6562A51700F}" srcOrd="1" destOrd="0" presId="urn:microsoft.com/office/officeart/2005/8/layout/list1"/>
    <dgm:cxn modelId="{163C0BB1-5002-420C-BA15-1D2F5227B51F}" type="presParOf" srcId="{38BC6C46-5E4E-4EE3-9002-8979DA121ED0}" destId="{F2914DF4-8559-402A-8A40-BA650717E198}" srcOrd="2" destOrd="0" presId="urn:microsoft.com/office/officeart/2005/8/layout/list1"/>
    <dgm:cxn modelId="{18E218E1-BC68-419E-A80A-D1D77A3402B0}" type="presParOf" srcId="{38BC6C46-5E4E-4EE3-9002-8979DA121ED0}" destId="{63524362-0250-4DAB-85DC-BF8632A6564D}" srcOrd="3" destOrd="0" presId="urn:microsoft.com/office/officeart/2005/8/layout/list1"/>
    <dgm:cxn modelId="{EB2A1812-0170-417F-A7CF-007A13963285}" type="presParOf" srcId="{38BC6C46-5E4E-4EE3-9002-8979DA121ED0}" destId="{5DA7E840-0AA1-4EF2-883B-37578139972A}" srcOrd="4" destOrd="0" presId="urn:microsoft.com/office/officeart/2005/8/layout/list1"/>
    <dgm:cxn modelId="{155C68C0-9C3A-4DE1-8744-57D0EB33B631}" type="presParOf" srcId="{5DA7E840-0AA1-4EF2-883B-37578139972A}" destId="{DEE0D6E7-0ECF-49DA-8B66-2B2C06439D90}" srcOrd="0" destOrd="0" presId="urn:microsoft.com/office/officeart/2005/8/layout/list1"/>
    <dgm:cxn modelId="{50397D81-9152-4D01-B329-C6F01BF60951}" type="presParOf" srcId="{5DA7E840-0AA1-4EF2-883B-37578139972A}" destId="{068DF6AC-02E7-4835-BCB4-BC7016524623}" srcOrd="1" destOrd="0" presId="urn:microsoft.com/office/officeart/2005/8/layout/list1"/>
    <dgm:cxn modelId="{D88DBEB8-B210-4EB7-8EBB-16E08C22DB57}" type="presParOf" srcId="{38BC6C46-5E4E-4EE3-9002-8979DA121ED0}" destId="{18890DC1-B6A3-48EF-823F-4F10205AF989}" srcOrd="5" destOrd="0" presId="urn:microsoft.com/office/officeart/2005/8/layout/list1"/>
    <dgm:cxn modelId="{004EBF9C-E224-4E8D-ADAD-05477E24EB8C}" type="presParOf" srcId="{38BC6C46-5E4E-4EE3-9002-8979DA121ED0}" destId="{1AC77904-9DA0-4396-9120-01CA4E8F7662}" srcOrd="6" destOrd="0" presId="urn:microsoft.com/office/officeart/2005/8/layout/list1"/>
    <dgm:cxn modelId="{99271C10-9F8B-489B-BA4D-5D357FF455E0}" type="presParOf" srcId="{38BC6C46-5E4E-4EE3-9002-8979DA121ED0}" destId="{08436D71-809E-4AC7-9212-372C0CF4D3F0}" srcOrd="7" destOrd="0" presId="urn:microsoft.com/office/officeart/2005/8/layout/list1"/>
    <dgm:cxn modelId="{F6E3E7B5-2E14-4999-8749-8706A99DBAAA}" type="presParOf" srcId="{38BC6C46-5E4E-4EE3-9002-8979DA121ED0}" destId="{70311C98-F208-46A1-9BEE-C6F4B15728D1}" srcOrd="8" destOrd="0" presId="urn:microsoft.com/office/officeart/2005/8/layout/list1"/>
    <dgm:cxn modelId="{B197F21C-0235-4962-A673-A9F3C95207CD}" type="presParOf" srcId="{70311C98-F208-46A1-9BEE-C6F4B15728D1}" destId="{E29AAA3F-686F-41DC-9F0F-6C3CE1729BA7}" srcOrd="0" destOrd="0" presId="urn:microsoft.com/office/officeart/2005/8/layout/list1"/>
    <dgm:cxn modelId="{56D78574-7F39-4AB5-A5C6-77E847E99C98}" type="presParOf" srcId="{70311C98-F208-46A1-9BEE-C6F4B15728D1}" destId="{12601E8D-8104-4BA5-ABF5-5C5D8599573B}" srcOrd="1" destOrd="0" presId="urn:microsoft.com/office/officeart/2005/8/layout/list1"/>
    <dgm:cxn modelId="{584D5565-0A9F-4C4E-93B4-BF0C7D2F7E5C}" type="presParOf" srcId="{38BC6C46-5E4E-4EE3-9002-8979DA121ED0}" destId="{C3C07E4F-6112-4413-A1AF-1D229C373D2E}" srcOrd="9" destOrd="0" presId="urn:microsoft.com/office/officeart/2005/8/layout/list1"/>
    <dgm:cxn modelId="{731D4DFF-D620-4B10-9853-AF18ABF090E7}" type="presParOf" srcId="{38BC6C46-5E4E-4EE3-9002-8979DA121ED0}" destId="{D9D88B22-B932-4FFA-9D3E-49BA30998E95}" srcOrd="10" destOrd="0" presId="urn:microsoft.com/office/officeart/2005/8/layout/list1"/>
    <dgm:cxn modelId="{3001D75D-06E6-47EA-B171-95EF8448400A}" type="presParOf" srcId="{38BC6C46-5E4E-4EE3-9002-8979DA121ED0}" destId="{D568EC4B-6CBC-4118-9AE0-88DDD092E7C9}" srcOrd="11" destOrd="0" presId="urn:microsoft.com/office/officeart/2005/8/layout/list1"/>
    <dgm:cxn modelId="{81C12B43-D3F0-4933-B844-61AC1476D2F9}" type="presParOf" srcId="{38BC6C46-5E4E-4EE3-9002-8979DA121ED0}" destId="{DBAB1385-B90E-42EB-A4A7-53B595B3E74B}" srcOrd="12" destOrd="0" presId="urn:microsoft.com/office/officeart/2005/8/layout/list1"/>
    <dgm:cxn modelId="{36C39D74-28B0-407D-AB51-A025852ABA08}" type="presParOf" srcId="{DBAB1385-B90E-42EB-A4A7-53B595B3E74B}" destId="{A8A4CA14-0630-4F84-881F-2CAFEAFF50E0}" srcOrd="0" destOrd="0" presId="urn:microsoft.com/office/officeart/2005/8/layout/list1"/>
    <dgm:cxn modelId="{2E2088AF-4A8C-40FB-B735-C9FB36BA9AAB}" type="presParOf" srcId="{DBAB1385-B90E-42EB-A4A7-53B595B3E74B}" destId="{5EAE5508-AB45-4B1B-B897-4197A1F83076}" srcOrd="1" destOrd="0" presId="urn:microsoft.com/office/officeart/2005/8/layout/list1"/>
    <dgm:cxn modelId="{72A504C1-DA58-43DA-B539-56E6FA9D079B}" type="presParOf" srcId="{38BC6C46-5E4E-4EE3-9002-8979DA121ED0}" destId="{0B05ED9C-3032-42A3-ACF0-E4F4D775B975}" srcOrd="13" destOrd="0" presId="urn:microsoft.com/office/officeart/2005/8/layout/list1"/>
    <dgm:cxn modelId="{3AAED972-5065-4FFE-BB63-BA29F2191B84}" type="presParOf" srcId="{38BC6C46-5E4E-4EE3-9002-8979DA121ED0}" destId="{B17A1828-6DB4-4151-90FF-E4194114CCC1}" srcOrd="14" destOrd="0" presId="urn:microsoft.com/office/officeart/2005/8/layout/list1"/>
    <dgm:cxn modelId="{4A1E39E9-F216-4CC8-ACEA-42E136943D9F}" type="presParOf" srcId="{38BC6C46-5E4E-4EE3-9002-8979DA121ED0}" destId="{305A8A73-1127-4435-AFC0-F98CD7653691}" srcOrd="15" destOrd="0" presId="urn:microsoft.com/office/officeart/2005/8/layout/list1"/>
    <dgm:cxn modelId="{259AB7FC-CC95-4CDF-A3E5-0B6713CC8D5E}" type="presParOf" srcId="{38BC6C46-5E4E-4EE3-9002-8979DA121ED0}" destId="{E02FDD61-A85D-4426-8960-57B0299BB84B}" srcOrd="16" destOrd="0" presId="urn:microsoft.com/office/officeart/2005/8/layout/list1"/>
    <dgm:cxn modelId="{84AAEBF8-DD2D-4623-85F3-70A42B06BCE8}" type="presParOf" srcId="{E02FDD61-A85D-4426-8960-57B0299BB84B}" destId="{0740443B-4E3B-4A74-96E2-9DF0F0709361}" srcOrd="0" destOrd="0" presId="urn:microsoft.com/office/officeart/2005/8/layout/list1"/>
    <dgm:cxn modelId="{D4DDF03B-3F6F-4B35-9C55-DCEDF3832E77}" type="presParOf" srcId="{E02FDD61-A85D-4426-8960-57B0299BB84B}" destId="{AE966054-E38C-4CF8-A044-FF04D62035F7}" srcOrd="1" destOrd="0" presId="urn:microsoft.com/office/officeart/2005/8/layout/list1"/>
    <dgm:cxn modelId="{B0CB66C1-28FA-4208-B6EE-3905E92D0307}" type="presParOf" srcId="{38BC6C46-5E4E-4EE3-9002-8979DA121ED0}" destId="{2DB0CB82-E14F-4863-8667-2F7A9E96B034}" srcOrd="17" destOrd="0" presId="urn:microsoft.com/office/officeart/2005/8/layout/list1"/>
    <dgm:cxn modelId="{4A6F7969-39EC-4068-8024-61D97451879B}" type="presParOf" srcId="{38BC6C46-5E4E-4EE3-9002-8979DA121ED0}" destId="{CB4121CE-28C6-44AA-92C5-8327FF4A619E}" srcOrd="18" destOrd="0" presId="urn:microsoft.com/office/officeart/2005/8/layout/list1"/>
    <dgm:cxn modelId="{C68F042C-8A0F-4649-B85A-7FF76A021634}" type="presParOf" srcId="{38BC6C46-5E4E-4EE3-9002-8979DA121ED0}" destId="{B548E4A1-EF8E-4F7B-91E7-FA2B8B5BFCE0}" srcOrd="19" destOrd="0" presId="urn:microsoft.com/office/officeart/2005/8/layout/list1"/>
    <dgm:cxn modelId="{1A2C3622-FC2D-496A-AE8F-301F3B96E210}" type="presParOf" srcId="{38BC6C46-5E4E-4EE3-9002-8979DA121ED0}" destId="{7D533806-BB54-463D-998B-F0616035D0A2}" srcOrd="20" destOrd="0" presId="urn:microsoft.com/office/officeart/2005/8/layout/list1"/>
    <dgm:cxn modelId="{BCF5A801-4CA0-4711-832F-0B6BFB60D769}" type="presParOf" srcId="{7D533806-BB54-463D-998B-F0616035D0A2}" destId="{B48D0CC6-118E-497C-923F-FA97D0029560}" srcOrd="0" destOrd="0" presId="urn:microsoft.com/office/officeart/2005/8/layout/list1"/>
    <dgm:cxn modelId="{A76103D5-A13C-47A2-854E-6CC81A4259D6}" type="presParOf" srcId="{7D533806-BB54-463D-998B-F0616035D0A2}" destId="{7D6EA477-1A7F-412B-A6BF-BB331D0E297E}" srcOrd="1" destOrd="0" presId="urn:microsoft.com/office/officeart/2005/8/layout/list1"/>
    <dgm:cxn modelId="{7099B5C4-3A81-43AB-A93B-900F875A77F6}" type="presParOf" srcId="{38BC6C46-5E4E-4EE3-9002-8979DA121ED0}" destId="{D2FE93A4-F5C7-4D8B-8C31-AB3E55A5F184}" srcOrd="21" destOrd="0" presId="urn:microsoft.com/office/officeart/2005/8/layout/list1"/>
    <dgm:cxn modelId="{81F70AEE-8C83-43DF-BEC3-A86B519F08A4}" type="presParOf" srcId="{38BC6C46-5E4E-4EE3-9002-8979DA121ED0}" destId="{AFD40CA0-F604-42B2-94BD-DB92A8CBCE24}" srcOrd="2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A6634D5-0EBF-4A40-A63C-76E9D62CABFA}" type="doc">
      <dgm:prSet loTypeId="urn:microsoft.com/office/officeart/2005/8/layout/hProcess10" loCatId="picture" qsTypeId="urn:microsoft.com/office/officeart/2005/8/quickstyle/3d1" qsCatId="3D" csTypeId="urn:microsoft.com/office/officeart/2005/8/colors/accent1_2" csCatId="accent1" phldr="1"/>
      <dgm:spPr/>
      <dgm:t>
        <a:bodyPr/>
        <a:lstStyle/>
        <a:p>
          <a:endParaRPr lang="es-ES"/>
        </a:p>
      </dgm:t>
    </dgm:pt>
    <dgm:pt modelId="{BF086DE0-5BE3-4B55-8CE6-FDE92BA47B49}">
      <dgm:prSet phldrT="[Texto]"/>
      <dgm:spPr/>
      <dgm:t>
        <a:bodyPr/>
        <a:lstStyle/>
        <a:p>
          <a:r>
            <a:rPr lang="en-US" err="1" smtClean="0"/>
            <a:t>Instalar</a:t>
          </a:r>
          <a:r>
            <a:rPr lang="en-US" smtClean="0"/>
            <a:t> </a:t>
          </a:r>
          <a:r>
            <a:rPr lang="en-US" err="1" smtClean="0"/>
            <a:t>complementos</a:t>
          </a:r>
          <a:endParaRPr lang="es-ES"/>
        </a:p>
      </dgm:t>
    </dgm:pt>
    <dgm:pt modelId="{58DFA407-92C1-48A3-9613-A6403BFD67D5}" type="parTrans" cxnId="{BE8CDFC0-A970-4B1A-AADE-6BC2D20774C9}">
      <dgm:prSet/>
      <dgm:spPr/>
      <dgm:t>
        <a:bodyPr/>
        <a:lstStyle/>
        <a:p>
          <a:endParaRPr lang="es-ES"/>
        </a:p>
      </dgm:t>
    </dgm:pt>
    <dgm:pt modelId="{6406D9A4-5744-442E-AAD0-15D5513D4D72}" type="sibTrans" cxnId="{BE8CDFC0-A970-4B1A-AADE-6BC2D20774C9}">
      <dgm:prSet/>
      <dgm:spPr/>
      <dgm:t>
        <a:bodyPr/>
        <a:lstStyle/>
        <a:p>
          <a:endParaRPr lang="es-ES"/>
        </a:p>
      </dgm:t>
    </dgm:pt>
    <dgm:pt modelId="{02141B33-B094-4420-93DE-964A92546050}">
      <dgm:prSet phldrT="[Texto]"/>
      <dgm:spPr/>
      <dgm:t>
        <a:bodyPr/>
        <a:lstStyle/>
        <a:p>
          <a:r>
            <a:rPr lang="en-US" err="1" smtClean="0"/>
            <a:t>CodeMaid</a:t>
          </a:r>
          <a:endParaRPr lang="es-ES"/>
        </a:p>
      </dgm:t>
    </dgm:pt>
    <dgm:pt modelId="{C3EAA0B7-0800-4B69-80F1-388F456539A0}" type="parTrans" cxnId="{C41F7209-A23B-40E6-8211-C4C715B69919}">
      <dgm:prSet/>
      <dgm:spPr/>
      <dgm:t>
        <a:bodyPr/>
        <a:lstStyle/>
        <a:p>
          <a:endParaRPr lang="es-ES"/>
        </a:p>
      </dgm:t>
    </dgm:pt>
    <dgm:pt modelId="{CDF48C43-4893-453D-873A-600B31763E19}" type="sibTrans" cxnId="{C41F7209-A23B-40E6-8211-C4C715B69919}">
      <dgm:prSet/>
      <dgm:spPr/>
      <dgm:t>
        <a:bodyPr/>
        <a:lstStyle/>
        <a:p>
          <a:endParaRPr lang="es-ES"/>
        </a:p>
      </dgm:t>
    </dgm:pt>
    <dgm:pt modelId="{329AA586-0028-469D-A37B-9ADC063AAA64}">
      <dgm:prSet phldrT="[Texto]"/>
      <dgm:spPr/>
      <dgm:t>
        <a:bodyPr/>
        <a:lstStyle/>
        <a:p>
          <a:r>
            <a:rPr lang="en-US" err="1" smtClean="0"/>
            <a:t>Sonarlint</a:t>
          </a:r>
          <a:endParaRPr lang="es-ES"/>
        </a:p>
      </dgm:t>
    </dgm:pt>
    <dgm:pt modelId="{63D85E81-C89C-4D21-A8DC-B5B330F7AE71}" type="parTrans" cxnId="{DBEAACB4-DF63-40ED-80A1-BE0D81DEC1A0}">
      <dgm:prSet/>
      <dgm:spPr/>
      <dgm:t>
        <a:bodyPr/>
        <a:lstStyle/>
        <a:p>
          <a:endParaRPr lang="es-ES"/>
        </a:p>
      </dgm:t>
    </dgm:pt>
    <dgm:pt modelId="{6552489F-E00B-4F2F-BDDD-885C3800FFD5}" type="sibTrans" cxnId="{DBEAACB4-DF63-40ED-80A1-BE0D81DEC1A0}">
      <dgm:prSet/>
      <dgm:spPr/>
      <dgm:t>
        <a:bodyPr/>
        <a:lstStyle/>
        <a:p>
          <a:endParaRPr lang="es-ES"/>
        </a:p>
      </dgm:t>
    </dgm:pt>
    <dgm:pt modelId="{156FF248-51E5-4DE4-B4D0-E9168505329E}">
      <dgm:prSet phldrT="[Texto]"/>
      <dgm:spPr/>
      <dgm:t>
        <a:bodyPr/>
        <a:lstStyle/>
        <a:p>
          <a:r>
            <a:rPr lang="es-ES" smtClean="0"/>
            <a:t>EntityFramework</a:t>
          </a:r>
          <a:endParaRPr lang="es-ES"/>
        </a:p>
      </dgm:t>
    </dgm:pt>
    <dgm:pt modelId="{94284E33-7D21-4281-963B-9BF5297106DD}" type="parTrans" cxnId="{FE2CDEF2-2231-4BF4-AC91-CFEB6E96E63B}">
      <dgm:prSet/>
      <dgm:spPr/>
      <dgm:t>
        <a:bodyPr/>
        <a:lstStyle/>
        <a:p>
          <a:endParaRPr lang="es-ES"/>
        </a:p>
      </dgm:t>
    </dgm:pt>
    <dgm:pt modelId="{42D5E1E1-E4D8-477B-9E95-085F37162009}" type="sibTrans" cxnId="{FE2CDEF2-2231-4BF4-AC91-CFEB6E96E63B}">
      <dgm:prSet/>
      <dgm:spPr/>
      <dgm:t>
        <a:bodyPr/>
        <a:lstStyle/>
        <a:p>
          <a:endParaRPr lang="es-ES"/>
        </a:p>
      </dgm:t>
    </dgm:pt>
    <dgm:pt modelId="{88202BF4-296E-46E4-88A2-2DED9399B843}">
      <dgm:prSet phldrT="[Texto]"/>
      <dgm:spPr/>
      <dgm:t>
        <a:bodyPr/>
        <a:lstStyle/>
        <a:p>
          <a:r>
            <a:rPr lang="en-US" smtClean="0"/>
            <a:t>Nuget</a:t>
          </a:r>
          <a:endParaRPr lang="es-ES"/>
        </a:p>
      </dgm:t>
    </dgm:pt>
    <dgm:pt modelId="{A007DCC1-80CD-4859-9214-02A06300EDB0}" type="sibTrans" cxnId="{DFA075D9-EA59-4B2C-B662-36ECDC1C1163}">
      <dgm:prSet/>
      <dgm:spPr/>
      <dgm:t>
        <a:bodyPr/>
        <a:lstStyle/>
        <a:p>
          <a:endParaRPr lang="es-ES"/>
        </a:p>
      </dgm:t>
    </dgm:pt>
    <dgm:pt modelId="{8A3192CE-3833-4387-9CA2-B5F700688BCD}" type="parTrans" cxnId="{DFA075D9-EA59-4B2C-B662-36ECDC1C1163}">
      <dgm:prSet/>
      <dgm:spPr/>
      <dgm:t>
        <a:bodyPr/>
        <a:lstStyle/>
        <a:p>
          <a:endParaRPr lang="es-ES"/>
        </a:p>
      </dgm:t>
    </dgm:pt>
    <dgm:pt modelId="{9DF21FC6-CCF8-49D4-BFA6-3A71AF65BDA9}">
      <dgm:prSet phldrT="[Texto]"/>
      <dgm:spPr/>
      <dgm:t>
        <a:bodyPr/>
        <a:lstStyle/>
        <a:p>
          <a:r>
            <a:rPr lang="en-US" err="1" smtClean="0"/>
            <a:t>Adicionar</a:t>
          </a:r>
          <a:r>
            <a:rPr lang="en-US" smtClean="0"/>
            <a:t> Proyecto o </a:t>
          </a:r>
          <a:r>
            <a:rPr lang="en-US" err="1" smtClean="0"/>
            <a:t>Elementos</a:t>
          </a:r>
          <a:r>
            <a:rPr lang="en-US" smtClean="0"/>
            <a:t> </a:t>
          </a:r>
          <a:r>
            <a:rPr lang="en-US" err="1" smtClean="0"/>
            <a:t>Existentes</a:t>
          </a:r>
          <a:endParaRPr lang="es-ES"/>
        </a:p>
      </dgm:t>
    </dgm:pt>
    <dgm:pt modelId="{35FC5E8E-FC33-42A0-9849-6B15481077EE}">
      <dgm:prSet phldrT="[Texto]"/>
      <dgm:spPr/>
      <dgm:t>
        <a:bodyPr/>
        <a:lstStyle/>
        <a:p>
          <a:r>
            <a:rPr lang="en-US" err="1" smtClean="0"/>
            <a:t>Adicionar</a:t>
          </a:r>
          <a:r>
            <a:rPr lang="en-US" smtClean="0"/>
            <a:t> </a:t>
          </a:r>
          <a:r>
            <a:rPr lang="en-US" err="1" smtClean="0"/>
            <a:t>nuevo</a:t>
          </a:r>
          <a:r>
            <a:rPr lang="en-US" smtClean="0"/>
            <a:t> </a:t>
          </a:r>
          <a:r>
            <a:rPr lang="en-US" err="1" smtClean="0"/>
            <a:t>Elemento</a:t>
          </a:r>
          <a:endParaRPr lang="es-ES"/>
        </a:p>
      </dgm:t>
    </dgm:pt>
    <dgm:pt modelId="{26DBDE5F-F7BB-4763-97C0-FB3E6925F9B8}">
      <dgm:prSet phldrT="[Texto]"/>
      <dgm:spPr/>
      <dgm:t>
        <a:bodyPr/>
        <a:lstStyle/>
        <a:p>
          <a:r>
            <a:rPr lang="en-US" err="1" smtClean="0"/>
            <a:t>Adicionar</a:t>
          </a:r>
          <a:r>
            <a:rPr lang="en-US" smtClean="0"/>
            <a:t> </a:t>
          </a:r>
          <a:r>
            <a:rPr lang="en-US" err="1" smtClean="0"/>
            <a:t>nuevo</a:t>
          </a:r>
          <a:r>
            <a:rPr lang="en-US" smtClean="0"/>
            <a:t> Proyecto</a:t>
          </a:r>
          <a:endParaRPr lang="es-ES"/>
        </a:p>
      </dgm:t>
    </dgm:pt>
    <dgm:pt modelId="{05D2896D-A3B2-4923-8583-A00B70A644AE}">
      <dgm:prSet phldrT="[Texto]"/>
      <dgm:spPr/>
      <dgm:t>
        <a:bodyPr/>
        <a:lstStyle/>
        <a:p>
          <a:r>
            <a:rPr lang="en-US" err="1" smtClean="0"/>
            <a:t>Solución</a:t>
          </a:r>
          <a:r>
            <a:rPr lang="en-US" smtClean="0"/>
            <a:t> </a:t>
          </a:r>
          <a:r>
            <a:rPr lang="en-US" err="1" smtClean="0"/>
            <a:t>en</a:t>
          </a:r>
          <a:r>
            <a:rPr lang="en-US" smtClean="0"/>
            <a:t> Blanco</a:t>
          </a:r>
          <a:endParaRPr lang="es-ES"/>
        </a:p>
      </dgm:t>
    </dgm:pt>
    <dgm:pt modelId="{01DDEB34-CAE7-4DDA-8E20-AEC0623F4D27}">
      <dgm:prSet phldrT="[Texto]"/>
      <dgm:spPr/>
      <dgm:t>
        <a:bodyPr/>
        <a:lstStyle/>
        <a:p>
          <a:r>
            <a:rPr lang="en-US" err="1" smtClean="0"/>
            <a:t>Crear</a:t>
          </a:r>
          <a:r>
            <a:rPr lang="en-US" smtClean="0"/>
            <a:t> </a:t>
          </a:r>
          <a:r>
            <a:rPr lang="en-US" err="1" smtClean="0"/>
            <a:t>Proyectos</a:t>
          </a:r>
          <a:r>
            <a:rPr lang="en-US" smtClean="0"/>
            <a:t> y </a:t>
          </a:r>
          <a:r>
            <a:rPr lang="en-US" err="1" smtClean="0"/>
            <a:t>Elementos</a:t>
          </a:r>
          <a:endParaRPr lang="es-ES"/>
        </a:p>
      </dgm:t>
    </dgm:pt>
    <dgm:pt modelId="{41C5AE78-DB47-474F-96BD-F5BB055E8A15}" type="sibTrans" cxnId="{67F5314E-519B-496D-9A94-3084CEF069C3}">
      <dgm:prSet/>
      <dgm:spPr/>
      <dgm:t>
        <a:bodyPr/>
        <a:lstStyle/>
        <a:p>
          <a:endParaRPr lang="es-ES"/>
        </a:p>
      </dgm:t>
    </dgm:pt>
    <dgm:pt modelId="{2C37A162-88C0-4832-998C-1156B3858492}" type="parTrans" cxnId="{67F5314E-519B-496D-9A94-3084CEF069C3}">
      <dgm:prSet/>
      <dgm:spPr/>
      <dgm:t>
        <a:bodyPr/>
        <a:lstStyle/>
        <a:p>
          <a:endParaRPr lang="es-ES"/>
        </a:p>
      </dgm:t>
    </dgm:pt>
    <dgm:pt modelId="{82D2AFBB-E310-462F-B050-51FFDA58CB59}" type="sibTrans" cxnId="{E5CC29B2-84F5-490C-B9A0-60FBD41BB148}">
      <dgm:prSet/>
      <dgm:spPr/>
      <dgm:t>
        <a:bodyPr/>
        <a:lstStyle/>
        <a:p>
          <a:endParaRPr lang="es-ES"/>
        </a:p>
      </dgm:t>
    </dgm:pt>
    <dgm:pt modelId="{FDB55C97-B405-4A9C-84E6-D86240FEE49A}" type="parTrans" cxnId="{E5CC29B2-84F5-490C-B9A0-60FBD41BB148}">
      <dgm:prSet/>
      <dgm:spPr/>
      <dgm:t>
        <a:bodyPr/>
        <a:lstStyle/>
        <a:p>
          <a:endParaRPr lang="es-ES"/>
        </a:p>
      </dgm:t>
    </dgm:pt>
    <dgm:pt modelId="{2206C71D-946A-4B76-A0FA-F18309272958}" type="sibTrans" cxnId="{A7C6ED18-CBE8-4F3D-AFCB-883D251FBC7B}">
      <dgm:prSet/>
      <dgm:spPr/>
      <dgm:t>
        <a:bodyPr/>
        <a:lstStyle/>
        <a:p>
          <a:endParaRPr lang="es-CO"/>
        </a:p>
      </dgm:t>
    </dgm:pt>
    <dgm:pt modelId="{9F1F5DF8-C3BD-449F-9B5E-DC68A35DDF2D}" type="parTrans" cxnId="{A7C6ED18-CBE8-4F3D-AFCB-883D251FBC7B}">
      <dgm:prSet/>
      <dgm:spPr/>
      <dgm:t>
        <a:bodyPr/>
        <a:lstStyle/>
        <a:p>
          <a:endParaRPr lang="es-CO"/>
        </a:p>
      </dgm:t>
    </dgm:pt>
    <dgm:pt modelId="{20381D5C-E9F0-4C75-96C3-35404477074E}" type="sibTrans" cxnId="{8BDB4C07-0958-4C73-BC19-14C073DAADF5}">
      <dgm:prSet/>
      <dgm:spPr/>
      <dgm:t>
        <a:bodyPr/>
        <a:lstStyle/>
        <a:p>
          <a:endParaRPr lang="es-ES"/>
        </a:p>
      </dgm:t>
    </dgm:pt>
    <dgm:pt modelId="{13EB39DD-B2BE-42A2-803B-5E09F4C9D680}" type="parTrans" cxnId="{8BDB4C07-0958-4C73-BC19-14C073DAADF5}">
      <dgm:prSet/>
      <dgm:spPr/>
      <dgm:t>
        <a:bodyPr/>
        <a:lstStyle/>
        <a:p>
          <a:endParaRPr lang="es-ES"/>
        </a:p>
      </dgm:t>
    </dgm:pt>
    <dgm:pt modelId="{535CF50C-9A98-4FB8-8727-869C938A7044}" type="sibTrans" cxnId="{A9694FB7-E6EF-4D24-9A30-C358C086993C}">
      <dgm:prSet/>
      <dgm:spPr/>
      <dgm:t>
        <a:bodyPr/>
        <a:lstStyle/>
        <a:p>
          <a:endParaRPr lang="es-ES"/>
        </a:p>
      </dgm:t>
    </dgm:pt>
    <dgm:pt modelId="{CAACC752-C3CA-4EC2-9C49-2B156DFC73DF}" type="parTrans" cxnId="{A9694FB7-E6EF-4D24-9A30-C358C086993C}">
      <dgm:prSet/>
      <dgm:spPr/>
      <dgm:t>
        <a:bodyPr/>
        <a:lstStyle/>
        <a:p>
          <a:endParaRPr lang="es-ES"/>
        </a:p>
      </dgm:t>
    </dgm:pt>
    <dgm:pt modelId="{9A3976C8-A305-4EC9-A2C4-D0A9ED918220}" type="pres">
      <dgm:prSet presAssocID="{DA6634D5-0EBF-4A40-A63C-76E9D62CABFA}" presName="Name0" presStyleCnt="0">
        <dgm:presLayoutVars>
          <dgm:dir/>
          <dgm:resizeHandles val="exact"/>
        </dgm:presLayoutVars>
      </dgm:prSet>
      <dgm:spPr/>
      <dgm:t>
        <a:bodyPr/>
        <a:lstStyle/>
        <a:p>
          <a:endParaRPr lang="es-CO"/>
        </a:p>
      </dgm:t>
    </dgm:pt>
    <dgm:pt modelId="{6AB6CF00-D981-4D4C-9AA1-8048C0E1D96B}" type="pres">
      <dgm:prSet presAssocID="{BF086DE0-5BE3-4B55-8CE6-FDE92BA47B49}" presName="composite" presStyleCnt="0"/>
      <dgm:spPr/>
      <dgm:t>
        <a:bodyPr/>
        <a:lstStyle/>
        <a:p>
          <a:endParaRPr lang="es-CO"/>
        </a:p>
      </dgm:t>
    </dgm:pt>
    <dgm:pt modelId="{ADC026EC-D3F0-45CE-B72F-D648EE4F78D9}" type="pres">
      <dgm:prSet presAssocID="{BF086DE0-5BE3-4B55-8CE6-FDE92BA47B49}" presName="imagSh" presStyleLbl="bgImgPlace1" presStyleIdx="0" presStyleCnt="3" custScaleX="36749" custScaleY="32577" custLinFactNeighborX="-15586" custLinFactNeighborY="-6013"/>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t>
        <a:bodyPr/>
        <a:lstStyle/>
        <a:p>
          <a:endParaRPr lang="es-CO"/>
        </a:p>
      </dgm:t>
    </dgm:pt>
    <dgm:pt modelId="{C54302DF-45CD-46E4-B639-7D94261EC1A5}" type="pres">
      <dgm:prSet presAssocID="{BF086DE0-5BE3-4B55-8CE6-FDE92BA47B49}" presName="txNode" presStyleLbl="node1" presStyleIdx="0" presStyleCnt="3">
        <dgm:presLayoutVars>
          <dgm:bulletEnabled val="1"/>
        </dgm:presLayoutVars>
      </dgm:prSet>
      <dgm:spPr/>
      <dgm:t>
        <a:bodyPr/>
        <a:lstStyle/>
        <a:p>
          <a:endParaRPr lang="es-ES"/>
        </a:p>
      </dgm:t>
    </dgm:pt>
    <dgm:pt modelId="{5ED71737-3C24-45CE-85C3-298F6B550B93}" type="pres">
      <dgm:prSet presAssocID="{6406D9A4-5744-442E-AAD0-15D5513D4D72}" presName="sibTrans" presStyleLbl="sibTrans2D1" presStyleIdx="0" presStyleCnt="2" custAng="21599745" custScaleX="66454" custLinFactY="100000" custLinFactNeighborX="75581" custLinFactNeighborY="170002"/>
      <dgm:spPr/>
      <dgm:t>
        <a:bodyPr/>
        <a:lstStyle/>
        <a:p>
          <a:endParaRPr lang="es-CO"/>
        </a:p>
      </dgm:t>
    </dgm:pt>
    <dgm:pt modelId="{9700D01D-F6A6-4C72-B997-FB05B7869F2F}" type="pres">
      <dgm:prSet presAssocID="{6406D9A4-5744-442E-AAD0-15D5513D4D72}" presName="connTx" presStyleLbl="sibTrans2D1" presStyleIdx="0" presStyleCnt="2"/>
      <dgm:spPr/>
      <dgm:t>
        <a:bodyPr/>
        <a:lstStyle/>
        <a:p>
          <a:endParaRPr lang="es-CO"/>
        </a:p>
      </dgm:t>
    </dgm:pt>
    <dgm:pt modelId="{291549F4-86C1-4BC8-9AF8-C4BA2BAA578D}" type="pres">
      <dgm:prSet presAssocID="{01DDEB34-CAE7-4DDA-8E20-AEC0623F4D27}" presName="composite" presStyleCnt="0"/>
      <dgm:spPr/>
      <dgm:t>
        <a:bodyPr/>
        <a:lstStyle/>
        <a:p>
          <a:endParaRPr lang="es-CO"/>
        </a:p>
      </dgm:t>
    </dgm:pt>
    <dgm:pt modelId="{DB8998DC-DBED-4275-B46A-CE977DEAF8E7}" type="pres">
      <dgm:prSet presAssocID="{01DDEB34-CAE7-4DDA-8E20-AEC0623F4D27}" presName="imagSh" presStyleLbl="bgImgPlace1" presStyleIdx="1" presStyleCnt="3" custScaleX="36715" custScaleY="32599" custLinFactNeighborX="-12751" custLinFactNeighborY="-6008"/>
      <dgm:spPr>
        <a:blipFill>
          <a:blip xmlns:r="http://schemas.openxmlformats.org/officeDocument/2006/relationships" r:embed="rId2">
            <a:extLst>
              <a:ext uri="{28A0092B-C50C-407E-A947-70E740481C1C}">
                <a14:useLocalDpi xmlns:a14="http://schemas.microsoft.com/office/drawing/2010/main" val="0"/>
              </a:ext>
            </a:extLst>
          </a:blip>
          <a:srcRect/>
          <a:stretch>
            <a:fillRect l="-8000" r="-8000"/>
          </a:stretch>
        </a:blipFill>
      </dgm:spPr>
      <dgm:t>
        <a:bodyPr/>
        <a:lstStyle/>
        <a:p>
          <a:endParaRPr lang="es-CO"/>
        </a:p>
      </dgm:t>
    </dgm:pt>
    <dgm:pt modelId="{6A817B61-361B-4D47-9375-F59617E000DF}" type="pres">
      <dgm:prSet presAssocID="{01DDEB34-CAE7-4DDA-8E20-AEC0623F4D27}" presName="txNode" presStyleLbl="node1" presStyleIdx="1" presStyleCnt="3">
        <dgm:presLayoutVars>
          <dgm:bulletEnabled val="1"/>
        </dgm:presLayoutVars>
      </dgm:prSet>
      <dgm:spPr/>
      <dgm:t>
        <a:bodyPr/>
        <a:lstStyle/>
        <a:p>
          <a:endParaRPr lang="es-CO"/>
        </a:p>
      </dgm:t>
    </dgm:pt>
    <dgm:pt modelId="{7D02EDE3-14F8-4522-BAA1-04F40A366594}" type="pres">
      <dgm:prSet presAssocID="{41C5AE78-DB47-474F-96BD-F5BB055E8A15}" presName="sibTrans" presStyleLbl="sibTrans2D1" presStyleIdx="1" presStyleCnt="2" custAng="7346" custScaleX="60450" custLinFactY="100000" custLinFactNeighborX="72177" custLinFactNeighborY="157498"/>
      <dgm:spPr/>
      <dgm:t>
        <a:bodyPr/>
        <a:lstStyle/>
        <a:p>
          <a:endParaRPr lang="es-CO"/>
        </a:p>
      </dgm:t>
    </dgm:pt>
    <dgm:pt modelId="{AB66ED43-141B-49E4-A136-CCA721360379}" type="pres">
      <dgm:prSet presAssocID="{41C5AE78-DB47-474F-96BD-F5BB055E8A15}" presName="connTx" presStyleLbl="sibTrans2D1" presStyleIdx="1" presStyleCnt="2"/>
      <dgm:spPr/>
      <dgm:t>
        <a:bodyPr/>
        <a:lstStyle/>
        <a:p>
          <a:endParaRPr lang="es-CO"/>
        </a:p>
      </dgm:t>
    </dgm:pt>
    <dgm:pt modelId="{AF5499F0-9122-42AA-A151-40D548B98674}" type="pres">
      <dgm:prSet presAssocID="{88202BF4-296E-46E4-88A2-2DED9399B843}" presName="composite" presStyleCnt="0"/>
      <dgm:spPr/>
      <dgm:t>
        <a:bodyPr/>
        <a:lstStyle/>
        <a:p>
          <a:endParaRPr lang="es-CO"/>
        </a:p>
      </dgm:t>
    </dgm:pt>
    <dgm:pt modelId="{A160D72E-56A4-46DF-B69D-00185F4A4765}" type="pres">
      <dgm:prSet presAssocID="{88202BF4-296E-46E4-88A2-2DED9399B843}" presName="imagSh" presStyleLbl="bgImgPlace1" presStyleIdx="2" presStyleCnt="3" custScaleX="32681" custScaleY="26285" custLinFactNeighborX="-14136" custLinFactNeighborY="-7889"/>
      <dgm:spPr>
        <a:blipFill>
          <a:blip xmlns:r="http://schemas.openxmlformats.org/officeDocument/2006/relationships" r:embed="rId3">
            <a:extLst>
              <a:ext uri="{28A0092B-C50C-407E-A947-70E740481C1C}">
                <a14:useLocalDpi xmlns:a14="http://schemas.microsoft.com/office/drawing/2010/main" val="0"/>
              </a:ext>
            </a:extLst>
          </a:blip>
          <a:srcRect/>
          <a:stretch>
            <a:fillRect t="-4000" b="-4000"/>
          </a:stretch>
        </a:blipFill>
      </dgm:spPr>
      <dgm:t>
        <a:bodyPr/>
        <a:lstStyle/>
        <a:p>
          <a:endParaRPr lang="es-CO"/>
        </a:p>
      </dgm:t>
    </dgm:pt>
    <dgm:pt modelId="{B7616A51-D4F0-4764-BECF-F5C9B3AE0FAC}" type="pres">
      <dgm:prSet presAssocID="{88202BF4-296E-46E4-88A2-2DED9399B843}" presName="txNode" presStyleLbl="node1" presStyleIdx="2" presStyleCnt="3">
        <dgm:presLayoutVars>
          <dgm:bulletEnabled val="1"/>
        </dgm:presLayoutVars>
      </dgm:prSet>
      <dgm:spPr/>
      <dgm:t>
        <a:bodyPr/>
        <a:lstStyle/>
        <a:p>
          <a:endParaRPr lang="es-CO"/>
        </a:p>
      </dgm:t>
    </dgm:pt>
  </dgm:ptLst>
  <dgm:cxnLst>
    <dgm:cxn modelId="{DFA075D9-EA59-4B2C-B662-36ECDC1C1163}" srcId="{DA6634D5-0EBF-4A40-A63C-76E9D62CABFA}" destId="{88202BF4-296E-46E4-88A2-2DED9399B843}" srcOrd="2" destOrd="0" parTransId="{8A3192CE-3833-4387-9CA2-B5F700688BCD}" sibTransId="{A007DCC1-80CD-4859-9214-02A06300EDB0}"/>
    <dgm:cxn modelId="{A6607CF8-403E-47A0-B2F8-0B01641ABA21}" type="presOf" srcId="{329AA586-0028-469D-A37B-9ADC063AAA64}" destId="{C54302DF-45CD-46E4-B639-7D94261EC1A5}" srcOrd="0" destOrd="2" presId="urn:microsoft.com/office/officeart/2005/8/layout/hProcess10"/>
    <dgm:cxn modelId="{2554E3C9-2FD0-4B27-A29C-5D2B4C6B2CFA}" type="presOf" srcId="{26DBDE5F-F7BB-4763-97C0-FB3E6925F9B8}" destId="{6A817B61-361B-4D47-9375-F59617E000DF}" srcOrd="0" destOrd="2" presId="urn:microsoft.com/office/officeart/2005/8/layout/hProcess10"/>
    <dgm:cxn modelId="{7E23D17F-4252-4BF4-B5F3-888CAAA7CD59}" type="presOf" srcId="{41C5AE78-DB47-474F-96BD-F5BB055E8A15}" destId="{7D02EDE3-14F8-4522-BAA1-04F40A366594}" srcOrd="0" destOrd="0" presId="urn:microsoft.com/office/officeart/2005/8/layout/hProcess10"/>
    <dgm:cxn modelId="{7705E898-B698-487E-8A9E-B09426CEB0CB}" type="presOf" srcId="{35FC5E8E-FC33-42A0-9849-6B15481077EE}" destId="{6A817B61-361B-4D47-9375-F59617E000DF}" srcOrd="0" destOrd="3" presId="urn:microsoft.com/office/officeart/2005/8/layout/hProcess10"/>
    <dgm:cxn modelId="{25E62C47-120C-41AA-A3F5-DE72E147E546}" type="presOf" srcId="{DA6634D5-0EBF-4A40-A63C-76E9D62CABFA}" destId="{9A3976C8-A305-4EC9-A2C4-D0A9ED918220}" srcOrd="0" destOrd="0" presId="urn:microsoft.com/office/officeart/2005/8/layout/hProcess10"/>
    <dgm:cxn modelId="{FE2CDEF2-2231-4BF4-AC91-CFEB6E96E63B}" srcId="{88202BF4-296E-46E4-88A2-2DED9399B843}" destId="{156FF248-51E5-4DE4-B4D0-E9168505329E}" srcOrd="0" destOrd="0" parTransId="{94284E33-7D21-4281-963B-9BF5297106DD}" sibTransId="{42D5E1E1-E4D8-477B-9E95-085F37162009}"/>
    <dgm:cxn modelId="{8BDB4C07-0958-4C73-BC19-14C073DAADF5}" srcId="{01DDEB34-CAE7-4DDA-8E20-AEC0623F4D27}" destId="{26DBDE5F-F7BB-4763-97C0-FB3E6925F9B8}" srcOrd="1" destOrd="0" parTransId="{13EB39DD-B2BE-42A2-803B-5E09F4C9D680}" sibTransId="{20381D5C-E9F0-4C75-96C3-35404477074E}"/>
    <dgm:cxn modelId="{67F5314E-519B-496D-9A94-3084CEF069C3}" srcId="{DA6634D5-0EBF-4A40-A63C-76E9D62CABFA}" destId="{01DDEB34-CAE7-4DDA-8E20-AEC0623F4D27}" srcOrd="1" destOrd="0" parTransId="{2C37A162-88C0-4832-998C-1156B3858492}" sibTransId="{41C5AE78-DB47-474F-96BD-F5BB055E8A15}"/>
    <dgm:cxn modelId="{DBEAACB4-DF63-40ED-80A1-BE0D81DEC1A0}" srcId="{BF086DE0-5BE3-4B55-8CE6-FDE92BA47B49}" destId="{329AA586-0028-469D-A37B-9ADC063AAA64}" srcOrd="1" destOrd="0" parTransId="{63D85E81-C89C-4D21-A8DC-B5B330F7AE71}" sibTransId="{6552489F-E00B-4F2F-BDDD-885C3800FFD5}"/>
    <dgm:cxn modelId="{C7A0ED10-9052-4C1E-9C59-502D0E21BF6C}" type="presOf" srcId="{156FF248-51E5-4DE4-B4D0-E9168505329E}" destId="{B7616A51-D4F0-4764-BECF-F5C9B3AE0FAC}" srcOrd="0" destOrd="1" presId="urn:microsoft.com/office/officeart/2005/8/layout/hProcess10"/>
    <dgm:cxn modelId="{C41F7209-A23B-40E6-8211-C4C715B69919}" srcId="{BF086DE0-5BE3-4B55-8CE6-FDE92BA47B49}" destId="{02141B33-B094-4420-93DE-964A92546050}" srcOrd="0" destOrd="0" parTransId="{C3EAA0B7-0800-4B69-80F1-388F456539A0}" sibTransId="{CDF48C43-4893-453D-873A-600B31763E19}"/>
    <dgm:cxn modelId="{F1C89CFB-242C-4F79-9CD9-43FC5652D2B7}" type="presOf" srcId="{02141B33-B094-4420-93DE-964A92546050}" destId="{C54302DF-45CD-46E4-B639-7D94261EC1A5}" srcOrd="0" destOrd="1" presId="urn:microsoft.com/office/officeart/2005/8/layout/hProcess10"/>
    <dgm:cxn modelId="{D50E6412-90E2-4EEF-8D35-E781A7052AF3}" type="presOf" srcId="{9DF21FC6-CCF8-49D4-BFA6-3A71AF65BDA9}" destId="{6A817B61-361B-4D47-9375-F59617E000DF}" srcOrd="0" destOrd="4" presId="urn:microsoft.com/office/officeart/2005/8/layout/hProcess10"/>
    <dgm:cxn modelId="{67EFE501-BE8A-4604-BA6E-58C25F68EB72}" type="presOf" srcId="{05D2896D-A3B2-4923-8583-A00B70A644AE}" destId="{6A817B61-361B-4D47-9375-F59617E000DF}" srcOrd="0" destOrd="1" presId="urn:microsoft.com/office/officeart/2005/8/layout/hProcess10"/>
    <dgm:cxn modelId="{E5CC29B2-84F5-490C-B9A0-60FBD41BB148}" srcId="{01DDEB34-CAE7-4DDA-8E20-AEC0623F4D27}" destId="{9DF21FC6-CCF8-49D4-BFA6-3A71AF65BDA9}" srcOrd="3" destOrd="0" parTransId="{FDB55C97-B405-4A9C-84E6-D86240FEE49A}" sibTransId="{82D2AFBB-E310-462F-B050-51FFDA58CB59}"/>
    <dgm:cxn modelId="{903BC938-7353-4895-874C-B2AF8EE71179}" type="presOf" srcId="{BF086DE0-5BE3-4B55-8CE6-FDE92BA47B49}" destId="{C54302DF-45CD-46E4-B639-7D94261EC1A5}" srcOrd="0" destOrd="0" presId="urn:microsoft.com/office/officeart/2005/8/layout/hProcess10"/>
    <dgm:cxn modelId="{88EC0306-1563-4766-B677-DE59E1D5E71B}" type="presOf" srcId="{01DDEB34-CAE7-4DDA-8E20-AEC0623F4D27}" destId="{6A817B61-361B-4D47-9375-F59617E000DF}" srcOrd="0" destOrd="0" presId="urn:microsoft.com/office/officeart/2005/8/layout/hProcess10"/>
    <dgm:cxn modelId="{C0CEBDD8-9CFC-48F4-ABDA-A3AA09D9E7AD}" type="presOf" srcId="{6406D9A4-5744-442E-AAD0-15D5513D4D72}" destId="{5ED71737-3C24-45CE-85C3-298F6B550B93}" srcOrd="0" destOrd="0" presId="urn:microsoft.com/office/officeart/2005/8/layout/hProcess10"/>
    <dgm:cxn modelId="{BE8CDFC0-A970-4B1A-AADE-6BC2D20774C9}" srcId="{DA6634D5-0EBF-4A40-A63C-76E9D62CABFA}" destId="{BF086DE0-5BE3-4B55-8CE6-FDE92BA47B49}" srcOrd="0" destOrd="0" parTransId="{58DFA407-92C1-48A3-9613-A6403BFD67D5}" sibTransId="{6406D9A4-5744-442E-AAD0-15D5513D4D72}"/>
    <dgm:cxn modelId="{AA15D7EE-D30B-49DC-8EE3-BDB7DE5A856F}" type="presOf" srcId="{6406D9A4-5744-442E-AAD0-15D5513D4D72}" destId="{9700D01D-F6A6-4C72-B997-FB05B7869F2F}" srcOrd="1" destOrd="0" presId="urn:microsoft.com/office/officeart/2005/8/layout/hProcess10"/>
    <dgm:cxn modelId="{A7C6ED18-CBE8-4F3D-AFCB-883D251FBC7B}" srcId="{01DDEB34-CAE7-4DDA-8E20-AEC0623F4D27}" destId="{35FC5E8E-FC33-42A0-9849-6B15481077EE}" srcOrd="2" destOrd="0" parTransId="{9F1F5DF8-C3BD-449F-9B5E-DC68A35DDF2D}" sibTransId="{2206C71D-946A-4B76-A0FA-F18309272958}"/>
    <dgm:cxn modelId="{A9694FB7-E6EF-4D24-9A30-C358C086993C}" srcId="{01DDEB34-CAE7-4DDA-8E20-AEC0623F4D27}" destId="{05D2896D-A3B2-4923-8583-A00B70A644AE}" srcOrd="0" destOrd="0" parTransId="{CAACC752-C3CA-4EC2-9C49-2B156DFC73DF}" sibTransId="{535CF50C-9A98-4FB8-8727-869C938A7044}"/>
    <dgm:cxn modelId="{526BBD01-A8F1-4484-BDDD-90EE19B06D34}" type="presOf" srcId="{41C5AE78-DB47-474F-96BD-F5BB055E8A15}" destId="{AB66ED43-141B-49E4-A136-CCA721360379}" srcOrd="1" destOrd="0" presId="urn:microsoft.com/office/officeart/2005/8/layout/hProcess10"/>
    <dgm:cxn modelId="{EEED374A-6C5E-46BD-AEAF-5771F70940BD}" type="presOf" srcId="{88202BF4-296E-46E4-88A2-2DED9399B843}" destId="{B7616A51-D4F0-4764-BECF-F5C9B3AE0FAC}" srcOrd="0" destOrd="0" presId="urn:microsoft.com/office/officeart/2005/8/layout/hProcess10"/>
    <dgm:cxn modelId="{945304D9-BB63-45A3-81D0-4F2619991E57}" type="presParOf" srcId="{9A3976C8-A305-4EC9-A2C4-D0A9ED918220}" destId="{6AB6CF00-D981-4D4C-9AA1-8048C0E1D96B}" srcOrd="0" destOrd="0" presId="urn:microsoft.com/office/officeart/2005/8/layout/hProcess10"/>
    <dgm:cxn modelId="{05EF414D-AE64-401A-B348-80DFD5A3225F}" type="presParOf" srcId="{6AB6CF00-D981-4D4C-9AA1-8048C0E1D96B}" destId="{ADC026EC-D3F0-45CE-B72F-D648EE4F78D9}" srcOrd="0" destOrd="0" presId="urn:microsoft.com/office/officeart/2005/8/layout/hProcess10"/>
    <dgm:cxn modelId="{2C945B83-507B-4AC6-9098-FA4E1D2293A4}" type="presParOf" srcId="{6AB6CF00-D981-4D4C-9AA1-8048C0E1D96B}" destId="{C54302DF-45CD-46E4-B639-7D94261EC1A5}" srcOrd="1" destOrd="0" presId="urn:microsoft.com/office/officeart/2005/8/layout/hProcess10"/>
    <dgm:cxn modelId="{E5702566-C9F6-49D0-94D3-7E2D94D2003D}" type="presParOf" srcId="{9A3976C8-A305-4EC9-A2C4-D0A9ED918220}" destId="{5ED71737-3C24-45CE-85C3-298F6B550B93}" srcOrd="1" destOrd="0" presId="urn:microsoft.com/office/officeart/2005/8/layout/hProcess10"/>
    <dgm:cxn modelId="{F26611DE-7FC4-4220-97D5-9D1DAFEE687D}" type="presParOf" srcId="{5ED71737-3C24-45CE-85C3-298F6B550B93}" destId="{9700D01D-F6A6-4C72-B997-FB05B7869F2F}" srcOrd="0" destOrd="0" presId="urn:microsoft.com/office/officeart/2005/8/layout/hProcess10"/>
    <dgm:cxn modelId="{558D3A6C-8083-421C-9FDF-13478716D24D}" type="presParOf" srcId="{9A3976C8-A305-4EC9-A2C4-D0A9ED918220}" destId="{291549F4-86C1-4BC8-9AF8-C4BA2BAA578D}" srcOrd="2" destOrd="0" presId="urn:microsoft.com/office/officeart/2005/8/layout/hProcess10"/>
    <dgm:cxn modelId="{E43628E7-60B7-46CC-A183-D64A4ED4585E}" type="presParOf" srcId="{291549F4-86C1-4BC8-9AF8-C4BA2BAA578D}" destId="{DB8998DC-DBED-4275-B46A-CE977DEAF8E7}" srcOrd="0" destOrd="0" presId="urn:microsoft.com/office/officeart/2005/8/layout/hProcess10"/>
    <dgm:cxn modelId="{6D68201E-4DD1-4AC5-A7F6-D1F28C779EE6}" type="presParOf" srcId="{291549F4-86C1-4BC8-9AF8-C4BA2BAA578D}" destId="{6A817B61-361B-4D47-9375-F59617E000DF}" srcOrd="1" destOrd="0" presId="urn:microsoft.com/office/officeart/2005/8/layout/hProcess10"/>
    <dgm:cxn modelId="{844E1F1F-A0A6-4E32-BDE7-4D0495BF5A8F}" type="presParOf" srcId="{9A3976C8-A305-4EC9-A2C4-D0A9ED918220}" destId="{7D02EDE3-14F8-4522-BAA1-04F40A366594}" srcOrd="3" destOrd="0" presId="urn:microsoft.com/office/officeart/2005/8/layout/hProcess10"/>
    <dgm:cxn modelId="{A2FC332C-C24F-40D2-83FE-2C0B1A0F9ACD}" type="presParOf" srcId="{7D02EDE3-14F8-4522-BAA1-04F40A366594}" destId="{AB66ED43-141B-49E4-A136-CCA721360379}" srcOrd="0" destOrd="0" presId="urn:microsoft.com/office/officeart/2005/8/layout/hProcess10"/>
    <dgm:cxn modelId="{2CC2E65C-0D31-43C2-9AE5-194A1FF4232D}" type="presParOf" srcId="{9A3976C8-A305-4EC9-A2C4-D0A9ED918220}" destId="{AF5499F0-9122-42AA-A151-40D548B98674}" srcOrd="4" destOrd="0" presId="urn:microsoft.com/office/officeart/2005/8/layout/hProcess10"/>
    <dgm:cxn modelId="{AA644CEF-AEB5-448B-8CBE-3F7A0C0B923D}" type="presParOf" srcId="{AF5499F0-9122-42AA-A151-40D548B98674}" destId="{A160D72E-56A4-46DF-B69D-00185F4A4765}" srcOrd="0" destOrd="0" presId="urn:microsoft.com/office/officeart/2005/8/layout/hProcess10"/>
    <dgm:cxn modelId="{12B8FA50-EEE5-4D80-83F1-C957045FA240}" type="presParOf" srcId="{AF5499F0-9122-42AA-A151-40D548B98674}" destId="{B7616A51-D4F0-4764-BECF-F5C9B3AE0FAC}" srcOrd="1" destOrd="0" presId="urn:microsoft.com/office/officeart/2005/8/layout/hProcess10"/>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9DD24B5-798E-435F-B989-5D592B4490D6}" type="doc">
      <dgm:prSet loTypeId="urn:microsoft.com/office/officeart/2005/8/layout/radial5" loCatId="cycle" qsTypeId="urn:microsoft.com/office/officeart/2005/8/quickstyle/3d1" qsCatId="3D" csTypeId="urn:microsoft.com/office/officeart/2005/8/colors/accent1_2" csCatId="accent1" phldr="1"/>
      <dgm:spPr/>
      <dgm:t>
        <a:bodyPr/>
        <a:lstStyle/>
        <a:p>
          <a:endParaRPr lang="es-CO"/>
        </a:p>
      </dgm:t>
    </dgm:pt>
    <dgm:pt modelId="{ECC3157A-F674-413B-971E-BE700DD5312E}">
      <dgm:prSet phldrT="[Texto]" custT="1"/>
      <dgm:spPr/>
      <dgm:t>
        <a:bodyPr/>
        <a:lstStyle/>
        <a:p>
          <a:r>
            <a:rPr lang="es-CO" sz="1400" smtClean="0"/>
            <a:t>Que podemos hacer</a:t>
          </a:r>
          <a:endParaRPr lang="es-CO" sz="1400"/>
        </a:p>
      </dgm:t>
    </dgm:pt>
    <dgm:pt modelId="{C7504657-5EC9-4ED2-B33F-D60DB15EEC08}" type="parTrans" cxnId="{0C7EA361-1774-46C2-B25F-83C9A9478C0A}">
      <dgm:prSet/>
      <dgm:spPr/>
      <dgm:t>
        <a:bodyPr/>
        <a:lstStyle/>
        <a:p>
          <a:endParaRPr lang="es-CO" sz="2000"/>
        </a:p>
      </dgm:t>
    </dgm:pt>
    <dgm:pt modelId="{564FA628-2B42-4BED-A601-7FB5518FB98F}" type="sibTrans" cxnId="{0C7EA361-1774-46C2-B25F-83C9A9478C0A}">
      <dgm:prSet/>
      <dgm:spPr/>
      <dgm:t>
        <a:bodyPr/>
        <a:lstStyle/>
        <a:p>
          <a:endParaRPr lang="es-CO" sz="2000"/>
        </a:p>
      </dgm:t>
    </dgm:pt>
    <dgm:pt modelId="{4449B930-8D64-4EF3-9C3D-F4C779379DA4}">
      <dgm:prSet phldrT="[Texto]" custT="1"/>
      <dgm:spPr/>
      <dgm:t>
        <a:bodyPr/>
        <a:lstStyle/>
        <a:p>
          <a:r>
            <a:rPr lang="es-CO" sz="1400" smtClean="0"/>
            <a:t>BreakPoints</a:t>
          </a:r>
          <a:endParaRPr lang="es-CO" sz="1400"/>
        </a:p>
      </dgm:t>
    </dgm:pt>
    <dgm:pt modelId="{1C910EB2-3F0C-477B-A7E4-9ECC64427645}" type="parTrans" cxnId="{20BADAE6-2376-4A36-9207-6B828EFBB95B}">
      <dgm:prSet custT="1"/>
      <dgm:spPr/>
      <dgm:t>
        <a:bodyPr/>
        <a:lstStyle/>
        <a:p>
          <a:endParaRPr lang="es-CO" sz="1200"/>
        </a:p>
      </dgm:t>
    </dgm:pt>
    <dgm:pt modelId="{F7AC5D9A-EF68-4C91-B0D0-AD94B32EABA3}" type="sibTrans" cxnId="{20BADAE6-2376-4A36-9207-6B828EFBB95B}">
      <dgm:prSet/>
      <dgm:spPr/>
      <dgm:t>
        <a:bodyPr/>
        <a:lstStyle/>
        <a:p>
          <a:endParaRPr lang="es-CO" sz="2000"/>
        </a:p>
      </dgm:t>
    </dgm:pt>
    <dgm:pt modelId="{7FA0BAD5-3296-4442-9BCE-3A7FF9480244}">
      <dgm:prSet custT="1"/>
      <dgm:spPr/>
      <dgm:t>
        <a:bodyPr/>
        <a:lstStyle/>
        <a:p>
          <a:r>
            <a:rPr lang="es-CO" sz="1400" smtClean="0"/>
            <a:t>Step over</a:t>
          </a:r>
          <a:endParaRPr lang="es-CO" sz="1400"/>
        </a:p>
      </dgm:t>
    </dgm:pt>
    <dgm:pt modelId="{2551AFC6-AA7D-4F67-8AB9-BF0FA97CB5B4}" type="parTrans" cxnId="{E29D245E-3AB2-41C1-B915-F975928B9EF4}">
      <dgm:prSet custT="1"/>
      <dgm:spPr/>
      <dgm:t>
        <a:bodyPr/>
        <a:lstStyle/>
        <a:p>
          <a:endParaRPr lang="es-CO" sz="1200"/>
        </a:p>
      </dgm:t>
    </dgm:pt>
    <dgm:pt modelId="{BDF20688-4F88-480D-BF4B-442D5F712250}" type="sibTrans" cxnId="{E29D245E-3AB2-41C1-B915-F975928B9EF4}">
      <dgm:prSet/>
      <dgm:spPr/>
      <dgm:t>
        <a:bodyPr/>
        <a:lstStyle/>
        <a:p>
          <a:endParaRPr lang="es-CO" sz="2000"/>
        </a:p>
      </dgm:t>
    </dgm:pt>
    <dgm:pt modelId="{DD250DD2-3CE3-416E-BF7B-7E282429408A}">
      <dgm:prSet custT="1"/>
      <dgm:spPr/>
      <dgm:t>
        <a:bodyPr/>
        <a:lstStyle/>
        <a:p>
          <a:r>
            <a:rPr lang="es-CO" sz="1400" smtClean="0"/>
            <a:t>Step into</a:t>
          </a:r>
          <a:endParaRPr lang="es-CO" sz="1400"/>
        </a:p>
      </dgm:t>
    </dgm:pt>
    <dgm:pt modelId="{0E5486CD-ABD8-482C-A333-126BAD1E0EB8}" type="parTrans" cxnId="{072229AE-9DDE-4C26-921D-A12E4B67EF60}">
      <dgm:prSet custT="1"/>
      <dgm:spPr/>
      <dgm:t>
        <a:bodyPr/>
        <a:lstStyle/>
        <a:p>
          <a:endParaRPr lang="es-CO" sz="1200"/>
        </a:p>
      </dgm:t>
    </dgm:pt>
    <dgm:pt modelId="{031E5ED1-49B7-40B9-89A9-D4B4DB5FFB68}" type="sibTrans" cxnId="{072229AE-9DDE-4C26-921D-A12E4B67EF60}">
      <dgm:prSet/>
      <dgm:spPr/>
      <dgm:t>
        <a:bodyPr/>
        <a:lstStyle/>
        <a:p>
          <a:endParaRPr lang="es-CO" sz="2000"/>
        </a:p>
      </dgm:t>
    </dgm:pt>
    <dgm:pt modelId="{CD756354-A428-48ED-B208-8957E71844F0}">
      <dgm:prSet custT="1"/>
      <dgm:spPr/>
      <dgm:t>
        <a:bodyPr/>
        <a:lstStyle/>
        <a:p>
          <a:r>
            <a:rPr lang="es-CO" sz="1400" smtClean="0"/>
            <a:t>Step out</a:t>
          </a:r>
          <a:endParaRPr lang="es-CO" sz="1400"/>
        </a:p>
      </dgm:t>
    </dgm:pt>
    <dgm:pt modelId="{8FACB9BC-1C52-489A-A9F9-EB5680D65B33}" type="parTrans" cxnId="{C78B96EE-CA77-46D9-AC4C-40F6C33A0B0A}">
      <dgm:prSet custT="1"/>
      <dgm:spPr/>
      <dgm:t>
        <a:bodyPr/>
        <a:lstStyle/>
        <a:p>
          <a:endParaRPr lang="es-CO" sz="1200"/>
        </a:p>
      </dgm:t>
    </dgm:pt>
    <dgm:pt modelId="{E54620B8-A19F-444A-986D-6D9BB62A028D}" type="sibTrans" cxnId="{C78B96EE-CA77-46D9-AC4C-40F6C33A0B0A}">
      <dgm:prSet/>
      <dgm:spPr/>
      <dgm:t>
        <a:bodyPr/>
        <a:lstStyle/>
        <a:p>
          <a:endParaRPr lang="es-CO" sz="2000"/>
        </a:p>
      </dgm:t>
    </dgm:pt>
    <dgm:pt modelId="{229D2077-88E0-489C-B831-744B9271E462}">
      <dgm:prSet custT="1"/>
      <dgm:spPr/>
      <dgm:t>
        <a:bodyPr/>
        <a:lstStyle/>
        <a:p>
          <a:r>
            <a:rPr lang="es-CO" sz="1400" smtClean="0"/>
            <a:t>Inspeccionar variables</a:t>
          </a:r>
          <a:endParaRPr lang="es-CO" sz="1400"/>
        </a:p>
      </dgm:t>
    </dgm:pt>
    <dgm:pt modelId="{2A4292AF-FFB3-467F-8570-09992A56BA0D}" type="parTrans" cxnId="{A7D3F867-3EEA-4882-A8B5-4691C80A2BF3}">
      <dgm:prSet custT="1"/>
      <dgm:spPr/>
      <dgm:t>
        <a:bodyPr/>
        <a:lstStyle/>
        <a:p>
          <a:endParaRPr lang="es-CO" sz="1200"/>
        </a:p>
      </dgm:t>
    </dgm:pt>
    <dgm:pt modelId="{E4809F07-E162-4C68-8F16-354BD95E946F}" type="sibTrans" cxnId="{A7D3F867-3EEA-4882-A8B5-4691C80A2BF3}">
      <dgm:prSet/>
      <dgm:spPr/>
      <dgm:t>
        <a:bodyPr/>
        <a:lstStyle/>
        <a:p>
          <a:endParaRPr lang="es-CO" sz="2000"/>
        </a:p>
      </dgm:t>
    </dgm:pt>
    <dgm:pt modelId="{B4D47DCF-87B7-4F0F-B802-1DC03BDFCEF3}" type="pres">
      <dgm:prSet presAssocID="{E9DD24B5-798E-435F-B989-5D592B4490D6}" presName="Name0" presStyleCnt="0">
        <dgm:presLayoutVars>
          <dgm:chMax val="1"/>
          <dgm:dir/>
          <dgm:animLvl val="ctr"/>
          <dgm:resizeHandles val="exact"/>
        </dgm:presLayoutVars>
      </dgm:prSet>
      <dgm:spPr/>
      <dgm:t>
        <a:bodyPr/>
        <a:lstStyle/>
        <a:p>
          <a:endParaRPr lang="es-ES_tradnl"/>
        </a:p>
      </dgm:t>
    </dgm:pt>
    <dgm:pt modelId="{F771BB4A-5141-40DE-9481-42511157D0E7}" type="pres">
      <dgm:prSet presAssocID="{ECC3157A-F674-413B-971E-BE700DD5312E}" presName="centerShape" presStyleLbl="node0" presStyleIdx="0" presStyleCnt="1"/>
      <dgm:spPr/>
      <dgm:t>
        <a:bodyPr/>
        <a:lstStyle/>
        <a:p>
          <a:endParaRPr lang="es-CO"/>
        </a:p>
      </dgm:t>
    </dgm:pt>
    <dgm:pt modelId="{D990FF32-5F1B-47D5-A618-2E87BEE178A8}" type="pres">
      <dgm:prSet presAssocID="{1C910EB2-3F0C-477B-A7E4-9ECC64427645}" presName="parTrans" presStyleLbl="sibTrans2D1" presStyleIdx="0" presStyleCnt="5"/>
      <dgm:spPr/>
      <dgm:t>
        <a:bodyPr/>
        <a:lstStyle/>
        <a:p>
          <a:endParaRPr lang="es-ES_tradnl"/>
        </a:p>
      </dgm:t>
    </dgm:pt>
    <dgm:pt modelId="{DA282A02-C768-4FD3-BB0F-36EF276765E9}" type="pres">
      <dgm:prSet presAssocID="{1C910EB2-3F0C-477B-A7E4-9ECC64427645}" presName="connectorText" presStyleLbl="sibTrans2D1" presStyleIdx="0" presStyleCnt="5"/>
      <dgm:spPr/>
      <dgm:t>
        <a:bodyPr/>
        <a:lstStyle/>
        <a:p>
          <a:endParaRPr lang="es-ES_tradnl"/>
        </a:p>
      </dgm:t>
    </dgm:pt>
    <dgm:pt modelId="{FE32EFBD-7B12-4A9D-9E93-BE6EFAC40817}" type="pres">
      <dgm:prSet presAssocID="{4449B930-8D64-4EF3-9C3D-F4C779379DA4}" presName="node" presStyleLbl="node1" presStyleIdx="0" presStyleCnt="5">
        <dgm:presLayoutVars>
          <dgm:bulletEnabled val="1"/>
        </dgm:presLayoutVars>
      </dgm:prSet>
      <dgm:spPr/>
      <dgm:t>
        <a:bodyPr/>
        <a:lstStyle/>
        <a:p>
          <a:endParaRPr lang="es-CO"/>
        </a:p>
      </dgm:t>
    </dgm:pt>
    <dgm:pt modelId="{CC98F04C-3768-439A-9536-1180A03B3CB7}" type="pres">
      <dgm:prSet presAssocID="{2551AFC6-AA7D-4F67-8AB9-BF0FA97CB5B4}" presName="parTrans" presStyleLbl="sibTrans2D1" presStyleIdx="1" presStyleCnt="5"/>
      <dgm:spPr/>
      <dgm:t>
        <a:bodyPr/>
        <a:lstStyle/>
        <a:p>
          <a:endParaRPr lang="es-ES_tradnl"/>
        </a:p>
      </dgm:t>
    </dgm:pt>
    <dgm:pt modelId="{9B6F6020-B8C4-42AB-8A4D-49C3C8C38D5E}" type="pres">
      <dgm:prSet presAssocID="{2551AFC6-AA7D-4F67-8AB9-BF0FA97CB5B4}" presName="connectorText" presStyleLbl="sibTrans2D1" presStyleIdx="1" presStyleCnt="5"/>
      <dgm:spPr/>
      <dgm:t>
        <a:bodyPr/>
        <a:lstStyle/>
        <a:p>
          <a:endParaRPr lang="es-ES_tradnl"/>
        </a:p>
      </dgm:t>
    </dgm:pt>
    <dgm:pt modelId="{93751C25-63EB-416D-AE41-13AA08688C02}" type="pres">
      <dgm:prSet presAssocID="{7FA0BAD5-3296-4442-9BCE-3A7FF9480244}" presName="node" presStyleLbl="node1" presStyleIdx="1" presStyleCnt="5">
        <dgm:presLayoutVars>
          <dgm:bulletEnabled val="1"/>
        </dgm:presLayoutVars>
      </dgm:prSet>
      <dgm:spPr/>
      <dgm:t>
        <a:bodyPr/>
        <a:lstStyle/>
        <a:p>
          <a:endParaRPr lang="es-ES_tradnl"/>
        </a:p>
      </dgm:t>
    </dgm:pt>
    <dgm:pt modelId="{2585C06E-DC4A-44A7-B0EA-EA8D9F3E51A3}" type="pres">
      <dgm:prSet presAssocID="{0E5486CD-ABD8-482C-A333-126BAD1E0EB8}" presName="parTrans" presStyleLbl="sibTrans2D1" presStyleIdx="2" presStyleCnt="5"/>
      <dgm:spPr/>
      <dgm:t>
        <a:bodyPr/>
        <a:lstStyle/>
        <a:p>
          <a:endParaRPr lang="es-ES_tradnl"/>
        </a:p>
      </dgm:t>
    </dgm:pt>
    <dgm:pt modelId="{6CC45F23-2FDA-4E3C-823C-A685791E1580}" type="pres">
      <dgm:prSet presAssocID="{0E5486CD-ABD8-482C-A333-126BAD1E0EB8}" presName="connectorText" presStyleLbl="sibTrans2D1" presStyleIdx="2" presStyleCnt="5"/>
      <dgm:spPr/>
      <dgm:t>
        <a:bodyPr/>
        <a:lstStyle/>
        <a:p>
          <a:endParaRPr lang="es-ES_tradnl"/>
        </a:p>
      </dgm:t>
    </dgm:pt>
    <dgm:pt modelId="{D8670437-4539-468C-9367-28BDECDD6FA1}" type="pres">
      <dgm:prSet presAssocID="{DD250DD2-3CE3-416E-BF7B-7E282429408A}" presName="node" presStyleLbl="node1" presStyleIdx="2" presStyleCnt="5">
        <dgm:presLayoutVars>
          <dgm:bulletEnabled val="1"/>
        </dgm:presLayoutVars>
      </dgm:prSet>
      <dgm:spPr/>
      <dgm:t>
        <a:bodyPr/>
        <a:lstStyle/>
        <a:p>
          <a:endParaRPr lang="es-ES_tradnl"/>
        </a:p>
      </dgm:t>
    </dgm:pt>
    <dgm:pt modelId="{6A257B84-B474-4A2A-BD16-70FF85250FE6}" type="pres">
      <dgm:prSet presAssocID="{8FACB9BC-1C52-489A-A9F9-EB5680D65B33}" presName="parTrans" presStyleLbl="sibTrans2D1" presStyleIdx="3" presStyleCnt="5"/>
      <dgm:spPr/>
      <dgm:t>
        <a:bodyPr/>
        <a:lstStyle/>
        <a:p>
          <a:endParaRPr lang="es-ES_tradnl"/>
        </a:p>
      </dgm:t>
    </dgm:pt>
    <dgm:pt modelId="{8B897878-CD46-464A-9A6E-0B629F587979}" type="pres">
      <dgm:prSet presAssocID="{8FACB9BC-1C52-489A-A9F9-EB5680D65B33}" presName="connectorText" presStyleLbl="sibTrans2D1" presStyleIdx="3" presStyleCnt="5"/>
      <dgm:spPr/>
      <dgm:t>
        <a:bodyPr/>
        <a:lstStyle/>
        <a:p>
          <a:endParaRPr lang="es-ES_tradnl"/>
        </a:p>
      </dgm:t>
    </dgm:pt>
    <dgm:pt modelId="{FCB3CB8E-2C2A-454D-B61D-335B3C307EC0}" type="pres">
      <dgm:prSet presAssocID="{CD756354-A428-48ED-B208-8957E71844F0}" presName="node" presStyleLbl="node1" presStyleIdx="3" presStyleCnt="5">
        <dgm:presLayoutVars>
          <dgm:bulletEnabled val="1"/>
        </dgm:presLayoutVars>
      </dgm:prSet>
      <dgm:spPr/>
      <dgm:t>
        <a:bodyPr/>
        <a:lstStyle/>
        <a:p>
          <a:endParaRPr lang="es-ES_tradnl"/>
        </a:p>
      </dgm:t>
    </dgm:pt>
    <dgm:pt modelId="{0F95CD47-54B6-4105-8B4E-745DC5CCEBCE}" type="pres">
      <dgm:prSet presAssocID="{2A4292AF-FFB3-467F-8570-09992A56BA0D}" presName="parTrans" presStyleLbl="sibTrans2D1" presStyleIdx="4" presStyleCnt="5"/>
      <dgm:spPr/>
      <dgm:t>
        <a:bodyPr/>
        <a:lstStyle/>
        <a:p>
          <a:endParaRPr lang="es-ES_tradnl"/>
        </a:p>
      </dgm:t>
    </dgm:pt>
    <dgm:pt modelId="{1B4CE748-D2DB-4504-AC0A-3C779783EBEC}" type="pres">
      <dgm:prSet presAssocID="{2A4292AF-FFB3-467F-8570-09992A56BA0D}" presName="connectorText" presStyleLbl="sibTrans2D1" presStyleIdx="4" presStyleCnt="5"/>
      <dgm:spPr/>
      <dgm:t>
        <a:bodyPr/>
        <a:lstStyle/>
        <a:p>
          <a:endParaRPr lang="es-ES_tradnl"/>
        </a:p>
      </dgm:t>
    </dgm:pt>
    <dgm:pt modelId="{316593A2-8E73-49FA-A021-B4ACAFA6447D}" type="pres">
      <dgm:prSet presAssocID="{229D2077-88E0-489C-B831-744B9271E462}" presName="node" presStyleLbl="node1" presStyleIdx="4" presStyleCnt="5">
        <dgm:presLayoutVars>
          <dgm:bulletEnabled val="1"/>
        </dgm:presLayoutVars>
      </dgm:prSet>
      <dgm:spPr/>
      <dgm:t>
        <a:bodyPr/>
        <a:lstStyle/>
        <a:p>
          <a:endParaRPr lang="es-ES_tradnl"/>
        </a:p>
      </dgm:t>
    </dgm:pt>
  </dgm:ptLst>
  <dgm:cxnLst>
    <dgm:cxn modelId="{072229AE-9DDE-4C26-921D-A12E4B67EF60}" srcId="{ECC3157A-F674-413B-971E-BE700DD5312E}" destId="{DD250DD2-3CE3-416E-BF7B-7E282429408A}" srcOrd="2" destOrd="0" parTransId="{0E5486CD-ABD8-482C-A333-126BAD1E0EB8}" sibTransId="{031E5ED1-49B7-40B9-89A9-D4B4DB5FFB68}"/>
    <dgm:cxn modelId="{2AF8E740-DD86-485E-88A1-274F31B9A3B2}" type="presOf" srcId="{2551AFC6-AA7D-4F67-8AB9-BF0FA97CB5B4}" destId="{CC98F04C-3768-439A-9536-1180A03B3CB7}" srcOrd="0" destOrd="0" presId="urn:microsoft.com/office/officeart/2005/8/layout/radial5"/>
    <dgm:cxn modelId="{93C30A4A-F021-4178-A326-AFEDDC00010C}" type="presOf" srcId="{1C910EB2-3F0C-477B-A7E4-9ECC64427645}" destId="{D990FF32-5F1B-47D5-A618-2E87BEE178A8}" srcOrd="0" destOrd="0" presId="urn:microsoft.com/office/officeart/2005/8/layout/radial5"/>
    <dgm:cxn modelId="{E29D245E-3AB2-41C1-B915-F975928B9EF4}" srcId="{ECC3157A-F674-413B-971E-BE700DD5312E}" destId="{7FA0BAD5-3296-4442-9BCE-3A7FF9480244}" srcOrd="1" destOrd="0" parTransId="{2551AFC6-AA7D-4F67-8AB9-BF0FA97CB5B4}" sibTransId="{BDF20688-4F88-480D-BF4B-442D5F712250}"/>
    <dgm:cxn modelId="{868499A8-B8FA-432C-84BB-6832B40B620B}" type="presOf" srcId="{8FACB9BC-1C52-489A-A9F9-EB5680D65B33}" destId="{8B897878-CD46-464A-9A6E-0B629F587979}" srcOrd="1" destOrd="0" presId="urn:microsoft.com/office/officeart/2005/8/layout/radial5"/>
    <dgm:cxn modelId="{0C7EA361-1774-46C2-B25F-83C9A9478C0A}" srcId="{E9DD24B5-798E-435F-B989-5D592B4490D6}" destId="{ECC3157A-F674-413B-971E-BE700DD5312E}" srcOrd="0" destOrd="0" parTransId="{C7504657-5EC9-4ED2-B33F-D60DB15EEC08}" sibTransId="{564FA628-2B42-4BED-A601-7FB5518FB98F}"/>
    <dgm:cxn modelId="{5761FAD5-2B88-4AC7-B2F7-497FB4373635}" type="presOf" srcId="{CD756354-A428-48ED-B208-8957E71844F0}" destId="{FCB3CB8E-2C2A-454D-B61D-335B3C307EC0}" srcOrd="0" destOrd="0" presId="urn:microsoft.com/office/officeart/2005/8/layout/radial5"/>
    <dgm:cxn modelId="{9317690B-7EE2-4F09-893D-44352F385D48}" type="presOf" srcId="{4449B930-8D64-4EF3-9C3D-F4C779379DA4}" destId="{FE32EFBD-7B12-4A9D-9E93-BE6EFAC40817}" srcOrd="0" destOrd="0" presId="urn:microsoft.com/office/officeart/2005/8/layout/radial5"/>
    <dgm:cxn modelId="{E3A64E9B-FD7C-4731-BC53-BED5EC4434F3}" type="presOf" srcId="{229D2077-88E0-489C-B831-744B9271E462}" destId="{316593A2-8E73-49FA-A021-B4ACAFA6447D}" srcOrd="0" destOrd="0" presId="urn:microsoft.com/office/officeart/2005/8/layout/radial5"/>
    <dgm:cxn modelId="{1692D952-19B8-484A-B864-F4610DD5FC8A}" type="presOf" srcId="{E9DD24B5-798E-435F-B989-5D592B4490D6}" destId="{B4D47DCF-87B7-4F0F-B802-1DC03BDFCEF3}" srcOrd="0" destOrd="0" presId="urn:microsoft.com/office/officeart/2005/8/layout/radial5"/>
    <dgm:cxn modelId="{A662D1FA-BD41-4C14-B830-BD71E6241A4A}" type="presOf" srcId="{2551AFC6-AA7D-4F67-8AB9-BF0FA97CB5B4}" destId="{9B6F6020-B8C4-42AB-8A4D-49C3C8C38D5E}" srcOrd="1" destOrd="0" presId="urn:microsoft.com/office/officeart/2005/8/layout/radial5"/>
    <dgm:cxn modelId="{4F820EC5-DBEB-4415-A2F0-04307B480A60}" type="presOf" srcId="{2A4292AF-FFB3-467F-8570-09992A56BA0D}" destId="{0F95CD47-54B6-4105-8B4E-745DC5CCEBCE}" srcOrd="0" destOrd="0" presId="urn:microsoft.com/office/officeart/2005/8/layout/radial5"/>
    <dgm:cxn modelId="{A879F0C3-3491-4E41-ACEA-005739E5986C}" type="presOf" srcId="{0E5486CD-ABD8-482C-A333-126BAD1E0EB8}" destId="{2585C06E-DC4A-44A7-B0EA-EA8D9F3E51A3}" srcOrd="0" destOrd="0" presId="urn:microsoft.com/office/officeart/2005/8/layout/radial5"/>
    <dgm:cxn modelId="{D558FD1A-4B0C-4846-9F25-C1BD6E2BFEA7}" type="presOf" srcId="{2A4292AF-FFB3-467F-8570-09992A56BA0D}" destId="{1B4CE748-D2DB-4504-AC0A-3C779783EBEC}" srcOrd="1" destOrd="0" presId="urn:microsoft.com/office/officeart/2005/8/layout/radial5"/>
    <dgm:cxn modelId="{A7D3F867-3EEA-4882-A8B5-4691C80A2BF3}" srcId="{ECC3157A-F674-413B-971E-BE700DD5312E}" destId="{229D2077-88E0-489C-B831-744B9271E462}" srcOrd="4" destOrd="0" parTransId="{2A4292AF-FFB3-467F-8570-09992A56BA0D}" sibTransId="{E4809F07-E162-4C68-8F16-354BD95E946F}"/>
    <dgm:cxn modelId="{BD52E49B-DC67-45E0-A77C-437FB5F02023}" type="presOf" srcId="{0E5486CD-ABD8-482C-A333-126BAD1E0EB8}" destId="{6CC45F23-2FDA-4E3C-823C-A685791E1580}" srcOrd="1" destOrd="0" presId="urn:microsoft.com/office/officeart/2005/8/layout/radial5"/>
    <dgm:cxn modelId="{C78B96EE-CA77-46D9-AC4C-40F6C33A0B0A}" srcId="{ECC3157A-F674-413B-971E-BE700DD5312E}" destId="{CD756354-A428-48ED-B208-8957E71844F0}" srcOrd="3" destOrd="0" parTransId="{8FACB9BC-1C52-489A-A9F9-EB5680D65B33}" sibTransId="{E54620B8-A19F-444A-986D-6D9BB62A028D}"/>
    <dgm:cxn modelId="{0154A978-AD20-4D20-BF64-8916EB638C72}" type="presOf" srcId="{7FA0BAD5-3296-4442-9BCE-3A7FF9480244}" destId="{93751C25-63EB-416D-AE41-13AA08688C02}" srcOrd="0" destOrd="0" presId="urn:microsoft.com/office/officeart/2005/8/layout/radial5"/>
    <dgm:cxn modelId="{20BADAE6-2376-4A36-9207-6B828EFBB95B}" srcId="{ECC3157A-F674-413B-971E-BE700DD5312E}" destId="{4449B930-8D64-4EF3-9C3D-F4C779379DA4}" srcOrd="0" destOrd="0" parTransId="{1C910EB2-3F0C-477B-A7E4-9ECC64427645}" sibTransId="{F7AC5D9A-EF68-4C91-B0D0-AD94B32EABA3}"/>
    <dgm:cxn modelId="{9566BAC2-8F30-475C-85BA-8D56719AA7BB}" type="presOf" srcId="{1C910EB2-3F0C-477B-A7E4-9ECC64427645}" destId="{DA282A02-C768-4FD3-BB0F-36EF276765E9}" srcOrd="1" destOrd="0" presId="urn:microsoft.com/office/officeart/2005/8/layout/radial5"/>
    <dgm:cxn modelId="{9CDC4340-778B-4E7F-94B0-5D36D07F5BB4}" type="presOf" srcId="{ECC3157A-F674-413B-971E-BE700DD5312E}" destId="{F771BB4A-5141-40DE-9481-42511157D0E7}" srcOrd="0" destOrd="0" presId="urn:microsoft.com/office/officeart/2005/8/layout/radial5"/>
    <dgm:cxn modelId="{922683F1-0096-43A9-8B34-1A6E1E47B5E2}" type="presOf" srcId="{8FACB9BC-1C52-489A-A9F9-EB5680D65B33}" destId="{6A257B84-B474-4A2A-BD16-70FF85250FE6}" srcOrd="0" destOrd="0" presId="urn:microsoft.com/office/officeart/2005/8/layout/radial5"/>
    <dgm:cxn modelId="{2FF9CB54-FC07-4580-82BC-8AB9CC8D4167}" type="presOf" srcId="{DD250DD2-3CE3-416E-BF7B-7E282429408A}" destId="{D8670437-4539-468C-9367-28BDECDD6FA1}" srcOrd="0" destOrd="0" presId="urn:microsoft.com/office/officeart/2005/8/layout/radial5"/>
    <dgm:cxn modelId="{04152D29-E331-44F7-9991-C121DF329D9A}" type="presParOf" srcId="{B4D47DCF-87B7-4F0F-B802-1DC03BDFCEF3}" destId="{F771BB4A-5141-40DE-9481-42511157D0E7}" srcOrd="0" destOrd="0" presId="urn:microsoft.com/office/officeart/2005/8/layout/radial5"/>
    <dgm:cxn modelId="{BBEBF322-8FBA-446C-BA7A-2F9678440EF4}" type="presParOf" srcId="{B4D47DCF-87B7-4F0F-B802-1DC03BDFCEF3}" destId="{D990FF32-5F1B-47D5-A618-2E87BEE178A8}" srcOrd="1" destOrd="0" presId="urn:microsoft.com/office/officeart/2005/8/layout/radial5"/>
    <dgm:cxn modelId="{BFD849B1-1E2B-4CEA-B429-0789E276799C}" type="presParOf" srcId="{D990FF32-5F1B-47D5-A618-2E87BEE178A8}" destId="{DA282A02-C768-4FD3-BB0F-36EF276765E9}" srcOrd="0" destOrd="0" presId="urn:microsoft.com/office/officeart/2005/8/layout/radial5"/>
    <dgm:cxn modelId="{8F138BFE-5632-4234-AEC2-1AEDF038B4B7}" type="presParOf" srcId="{B4D47DCF-87B7-4F0F-B802-1DC03BDFCEF3}" destId="{FE32EFBD-7B12-4A9D-9E93-BE6EFAC40817}" srcOrd="2" destOrd="0" presId="urn:microsoft.com/office/officeart/2005/8/layout/radial5"/>
    <dgm:cxn modelId="{1B28065A-B025-410E-8EDC-0F3CDD0EAEEC}" type="presParOf" srcId="{B4D47DCF-87B7-4F0F-B802-1DC03BDFCEF3}" destId="{CC98F04C-3768-439A-9536-1180A03B3CB7}" srcOrd="3" destOrd="0" presId="urn:microsoft.com/office/officeart/2005/8/layout/radial5"/>
    <dgm:cxn modelId="{ABB39BC6-E5D6-4BD6-875A-32DAF2F868CA}" type="presParOf" srcId="{CC98F04C-3768-439A-9536-1180A03B3CB7}" destId="{9B6F6020-B8C4-42AB-8A4D-49C3C8C38D5E}" srcOrd="0" destOrd="0" presId="urn:microsoft.com/office/officeart/2005/8/layout/radial5"/>
    <dgm:cxn modelId="{A1664606-5ED5-44AC-B3AF-F9119799BE79}" type="presParOf" srcId="{B4D47DCF-87B7-4F0F-B802-1DC03BDFCEF3}" destId="{93751C25-63EB-416D-AE41-13AA08688C02}" srcOrd="4" destOrd="0" presId="urn:microsoft.com/office/officeart/2005/8/layout/radial5"/>
    <dgm:cxn modelId="{816FF859-D2BF-48CF-BEBA-45284C01643F}" type="presParOf" srcId="{B4D47DCF-87B7-4F0F-B802-1DC03BDFCEF3}" destId="{2585C06E-DC4A-44A7-B0EA-EA8D9F3E51A3}" srcOrd="5" destOrd="0" presId="urn:microsoft.com/office/officeart/2005/8/layout/radial5"/>
    <dgm:cxn modelId="{40711B87-2EB7-4266-A579-9137EDC59765}" type="presParOf" srcId="{2585C06E-DC4A-44A7-B0EA-EA8D9F3E51A3}" destId="{6CC45F23-2FDA-4E3C-823C-A685791E1580}" srcOrd="0" destOrd="0" presId="urn:microsoft.com/office/officeart/2005/8/layout/radial5"/>
    <dgm:cxn modelId="{5D789708-26AE-486F-A5FD-A255321E3374}" type="presParOf" srcId="{B4D47DCF-87B7-4F0F-B802-1DC03BDFCEF3}" destId="{D8670437-4539-468C-9367-28BDECDD6FA1}" srcOrd="6" destOrd="0" presId="urn:microsoft.com/office/officeart/2005/8/layout/radial5"/>
    <dgm:cxn modelId="{695B7195-4021-4B79-82F0-C5FEC4476689}" type="presParOf" srcId="{B4D47DCF-87B7-4F0F-B802-1DC03BDFCEF3}" destId="{6A257B84-B474-4A2A-BD16-70FF85250FE6}" srcOrd="7" destOrd="0" presId="urn:microsoft.com/office/officeart/2005/8/layout/radial5"/>
    <dgm:cxn modelId="{B6B6E557-94CE-4A45-9D02-D43043BBDA43}" type="presParOf" srcId="{6A257B84-B474-4A2A-BD16-70FF85250FE6}" destId="{8B897878-CD46-464A-9A6E-0B629F587979}" srcOrd="0" destOrd="0" presId="urn:microsoft.com/office/officeart/2005/8/layout/radial5"/>
    <dgm:cxn modelId="{D439E89E-101D-444C-AFAF-6D13700FAB52}" type="presParOf" srcId="{B4D47DCF-87B7-4F0F-B802-1DC03BDFCEF3}" destId="{FCB3CB8E-2C2A-454D-B61D-335B3C307EC0}" srcOrd="8" destOrd="0" presId="urn:microsoft.com/office/officeart/2005/8/layout/radial5"/>
    <dgm:cxn modelId="{BF32E1F5-80BE-40F8-83DF-29FD3F9F7795}" type="presParOf" srcId="{B4D47DCF-87B7-4F0F-B802-1DC03BDFCEF3}" destId="{0F95CD47-54B6-4105-8B4E-745DC5CCEBCE}" srcOrd="9" destOrd="0" presId="urn:microsoft.com/office/officeart/2005/8/layout/radial5"/>
    <dgm:cxn modelId="{85A3C050-D37E-4B89-8983-CC240E56078D}" type="presParOf" srcId="{0F95CD47-54B6-4105-8B4E-745DC5CCEBCE}" destId="{1B4CE748-D2DB-4504-AC0A-3C779783EBEC}" srcOrd="0" destOrd="0" presId="urn:microsoft.com/office/officeart/2005/8/layout/radial5"/>
    <dgm:cxn modelId="{E5873F36-EDC7-4811-A435-B6B062A7E5F1}" type="presParOf" srcId="{B4D47DCF-87B7-4F0F-B802-1DC03BDFCEF3}" destId="{316593A2-8E73-49FA-A021-B4ACAFA6447D}" srcOrd="10" destOrd="0" presId="urn:microsoft.com/office/officeart/2005/8/layout/radial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CE2038B-3FE4-4F07-B269-9E0E8D9620B1}" type="doc">
      <dgm:prSet loTypeId="urn:microsoft.com/office/officeart/2005/8/layout/list1" loCatId="list" qsTypeId="urn:microsoft.com/office/officeart/2005/8/quickstyle/3d1" qsCatId="3D" csTypeId="urn:microsoft.com/office/officeart/2005/8/colors/accent1_2" csCatId="accent1" phldr="1"/>
      <dgm:spPr/>
      <dgm:t>
        <a:bodyPr/>
        <a:lstStyle/>
        <a:p>
          <a:endParaRPr lang="es-CO"/>
        </a:p>
      </dgm:t>
    </dgm:pt>
    <dgm:pt modelId="{0FF5E12E-DC4D-4763-AF6A-A5E0782BFFC2}">
      <dgm:prSet phldrT="[Texto]"/>
      <dgm:spPr/>
      <dgm:t>
        <a:bodyPr/>
        <a:lstStyle/>
        <a:p>
          <a:r>
            <a:rPr lang="es-CO" smtClean="0"/>
            <a:t>Tipos primitivos y expresiones</a:t>
          </a:r>
          <a:endParaRPr lang="es-CO"/>
        </a:p>
      </dgm:t>
    </dgm:pt>
    <dgm:pt modelId="{4ACE8881-269C-4DD2-80D7-DAA8D707AA69}" type="parTrans" cxnId="{EF1874A1-8490-40C9-AFA7-844CFA73865A}">
      <dgm:prSet/>
      <dgm:spPr/>
      <dgm:t>
        <a:bodyPr/>
        <a:lstStyle/>
        <a:p>
          <a:endParaRPr lang="es-CO"/>
        </a:p>
      </dgm:t>
    </dgm:pt>
    <dgm:pt modelId="{3723A9D7-347B-4113-936A-C8ADBE7BE938}" type="sibTrans" cxnId="{EF1874A1-8490-40C9-AFA7-844CFA73865A}">
      <dgm:prSet/>
      <dgm:spPr/>
      <dgm:t>
        <a:bodyPr/>
        <a:lstStyle/>
        <a:p>
          <a:endParaRPr lang="es-CO"/>
        </a:p>
      </dgm:t>
    </dgm:pt>
    <dgm:pt modelId="{1B4D1384-FFAF-4911-AA99-981CC0490FA2}">
      <dgm:prSet phldrT="[Texto]" custT="1"/>
      <dgm:spPr/>
      <dgm:t>
        <a:bodyPr/>
        <a:lstStyle/>
        <a:p>
          <a:r>
            <a:rPr lang="es-CO" sz="1400" smtClean="0"/>
            <a:t>Código - Bases</a:t>
          </a:r>
          <a:endParaRPr lang="es-CO" sz="1400"/>
        </a:p>
      </dgm:t>
    </dgm:pt>
    <dgm:pt modelId="{A03A0BCC-2A24-41B2-9BB4-D00EB16974AD}" type="parTrans" cxnId="{0EF21B1D-2CF4-465F-BDC5-CC46286E91F5}">
      <dgm:prSet/>
      <dgm:spPr/>
      <dgm:t>
        <a:bodyPr/>
        <a:lstStyle/>
        <a:p>
          <a:endParaRPr lang="es-CO"/>
        </a:p>
      </dgm:t>
    </dgm:pt>
    <dgm:pt modelId="{A3CBD79C-209D-4548-AA91-A7097C79875D}" type="sibTrans" cxnId="{0EF21B1D-2CF4-465F-BDC5-CC46286E91F5}">
      <dgm:prSet/>
      <dgm:spPr/>
      <dgm:t>
        <a:bodyPr/>
        <a:lstStyle/>
        <a:p>
          <a:endParaRPr lang="es-CO"/>
        </a:p>
      </dgm:t>
    </dgm:pt>
    <dgm:pt modelId="{3D5002C9-21F3-4530-ACD3-A8C7F9C5F9A6}">
      <dgm:prSet phldrT="[Texto]"/>
      <dgm:spPr/>
      <dgm:t>
        <a:bodyPr/>
        <a:lstStyle/>
        <a:p>
          <a:r>
            <a:rPr lang="es-CO" smtClean="0"/>
            <a:t>Tipos no primitivos</a:t>
          </a:r>
          <a:endParaRPr lang="es-CO"/>
        </a:p>
      </dgm:t>
    </dgm:pt>
    <dgm:pt modelId="{7F6B7AB7-9A13-4996-9ACE-DFFE970BC8E0}" type="parTrans" cxnId="{34E7AE92-03E2-47B2-BFD2-E6B4C722AD29}">
      <dgm:prSet/>
      <dgm:spPr/>
      <dgm:t>
        <a:bodyPr/>
        <a:lstStyle/>
        <a:p>
          <a:endParaRPr lang="es-CO"/>
        </a:p>
      </dgm:t>
    </dgm:pt>
    <dgm:pt modelId="{1E3151D9-E25A-463F-8CC0-2DA1F90D978D}" type="sibTrans" cxnId="{34E7AE92-03E2-47B2-BFD2-E6B4C722AD29}">
      <dgm:prSet/>
      <dgm:spPr/>
      <dgm:t>
        <a:bodyPr/>
        <a:lstStyle/>
        <a:p>
          <a:endParaRPr lang="es-CO"/>
        </a:p>
      </dgm:t>
    </dgm:pt>
    <dgm:pt modelId="{B8A9D127-0113-43E2-AEA9-3858A7D31ECC}">
      <dgm:prSet phldrT="[Texto]"/>
      <dgm:spPr/>
      <dgm:t>
        <a:bodyPr/>
        <a:lstStyle/>
        <a:p>
          <a:r>
            <a:rPr lang="es-CO" smtClean="0"/>
            <a:t>Flujos de control</a:t>
          </a:r>
          <a:endParaRPr lang="es-CO"/>
        </a:p>
      </dgm:t>
    </dgm:pt>
    <dgm:pt modelId="{9D8A24B1-4AFF-4242-B4D3-90CB5E76B7E8}" type="parTrans" cxnId="{3BE07AB2-F638-4175-80E2-BFD79E9D98D8}">
      <dgm:prSet/>
      <dgm:spPr/>
      <dgm:t>
        <a:bodyPr/>
        <a:lstStyle/>
        <a:p>
          <a:endParaRPr lang="es-CO"/>
        </a:p>
      </dgm:t>
    </dgm:pt>
    <dgm:pt modelId="{6831F687-BAC3-4AF8-B064-D26CC6D7FB53}" type="sibTrans" cxnId="{3BE07AB2-F638-4175-80E2-BFD79E9D98D8}">
      <dgm:prSet/>
      <dgm:spPr/>
      <dgm:t>
        <a:bodyPr/>
        <a:lstStyle/>
        <a:p>
          <a:endParaRPr lang="es-CO"/>
        </a:p>
      </dgm:t>
    </dgm:pt>
    <dgm:pt modelId="{6DA626A1-BDE9-4DC9-BDD4-5D8A803DAC39}">
      <dgm:prSet phldrT="[Texto]"/>
      <dgm:spPr/>
      <dgm:t>
        <a:bodyPr/>
        <a:lstStyle/>
        <a:p>
          <a:r>
            <a:rPr lang="es-CO" smtClean="0"/>
            <a:t>Listas y Arrays</a:t>
          </a:r>
          <a:endParaRPr lang="es-CO"/>
        </a:p>
      </dgm:t>
    </dgm:pt>
    <dgm:pt modelId="{0BBFB309-5CE6-4892-8B55-D4F95892BF4F}" type="parTrans" cxnId="{8CBCA8B7-8AB9-4C50-8B2F-CCF04105BF5B}">
      <dgm:prSet/>
      <dgm:spPr/>
      <dgm:t>
        <a:bodyPr/>
        <a:lstStyle/>
        <a:p>
          <a:endParaRPr lang="es-CO"/>
        </a:p>
      </dgm:t>
    </dgm:pt>
    <dgm:pt modelId="{544CF502-649C-47A4-AA83-BB8E9A24CCC9}" type="sibTrans" cxnId="{8CBCA8B7-8AB9-4C50-8B2F-CCF04105BF5B}">
      <dgm:prSet/>
      <dgm:spPr/>
      <dgm:t>
        <a:bodyPr/>
        <a:lstStyle/>
        <a:p>
          <a:endParaRPr lang="es-CO"/>
        </a:p>
      </dgm:t>
    </dgm:pt>
    <dgm:pt modelId="{68509B2B-2962-484B-AAB3-F2A8A868A6CA}">
      <dgm:prSet phldrT="[Texto]"/>
      <dgm:spPr/>
      <dgm:t>
        <a:bodyPr/>
        <a:lstStyle/>
        <a:p>
          <a:r>
            <a:rPr lang="es-CO" smtClean="0"/>
            <a:t>Archivos</a:t>
          </a:r>
          <a:endParaRPr lang="es-CO"/>
        </a:p>
      </dgm:t>
    </dgm:pt>
    <dgm:pt modelId="{CEF7D6FF-206B-410D-9096-FD2C6A65196E}" type="parTrans" cxnId="{BA23732B-B929-4BE7-B0C5-36CDBA273F23}">
      <dgm:prSet/>
      <dgm:spPr/>
      <dgm:t>
        <a:bodyPr/>
        <a:lstStyle/>
        <a:p>
          <a:endParaRPr lang="es-CO"/>
        </a:p>
      </dgm:t>
    </dgm:pt>
    <dgm:pt modelId="{4E22CCBA-5308-4247-98D6-2F73B71022DF}" type="sibTrans" cxnId="{BA23732B-B929-4BE7-B0C5-36CDBA273F23}">
      <dgm:prSet/>
      <dgm:spPr/>
      <dgm:t>
        <a:bodyPr/>
        <a:lstStyle/>
        <a:p>
          <a:endParaRPr lang="es-CO"/>
        </a:p>
      </dgm:t>
    </dgm:pt>
    <dgm:pt modelId="{D39DCED9-7992-4D3B-9A00-37257944CF95}">
      <dgm:prSet phldrT="[Texto]" custT="1"/>
      <dgm:spPr/>
      <dgm:t>
        <a:bodyPr/>
        <a:lstStyle/>
        <a:p>
          <a:r>
            <a:rPr lang="es-CO" sz="1400" smtClean="0"/>
            <a:t>Código – WebForms</a:t>
          </a:r>
          <a:endParaRPr lang="es-CO" sz="1400"/>
        </a:p>
      </dgm:t>
    </dgm:pt>
    <dgm:pt modelId="{267B7427-2AC5-44E5-86FE-FA03C33D9876}" type="parTrans" cxnId="{549EAF72-C09D-4612-A8F0-681F8749A95E}">
      <dgm:prSet/>
      <dgm:spPr/>
      <dgm:t>
        <a:bodyPr/>
        <a:lstStyle/>
        <a:p>
          <a:endParaRPr lang="es-CO"/>
        </a:p>
      </dgm:t>
    </dgm:pt>
    <dgm:pt modelId="{427252AF-4B56-4218-903B-43093E3EC972}" type="sibTrans" cxnId="{549EAF72-C09D-4612-A8F0-681F8749A95E}">
      <dgm:prSet/>
      <dgm:spPr/>
      <dgm:t>
        <a:bodyPr/>
        <a:lstStyle/>
        <a:p>
          <a:endParaRPr lang="es-CO"/>
        </a:p>
      </dgm:t>
    </dgm:pt>
    <dgm:pt modelId="{F0E1600B-A5F2-4D6D-965F-52000C76C759}">
      <dgm:prSet phldrT="[Texto]"/>
      <dgm:spPr/>
      <dgm:t>
        <a:bodyPr/>
        <a:lstStyle/>
        <a:p>
          <a:r>
            <a:rPr lang="es-CO" smtClean="0"/>
            <a:t>ASP.NET WebForms</a:t>
          </a:r>
          <a:endParaRPr lang="es-CO"/>
        </a:p>
      </dgm:t>
    </dgm:pt>
    <dgm:pt modelId="{FA93B8C1-D147-4D09-AC3A-7886EEFD4948}" type="parTrans" cxnId="{72BCBEDB-BDB9-499A-8349-D5A12F099368}">
      <dgm:prSet/>
      <dgm:spPr/>
      <dgm:t>
        <a:bodyPr/>
        <a:lstStyle/>
        <a:p>
          <a:endParaRPr lang="es-CO"/>
        </a:p>
      </dgm:t>
    </dgm:pt>
    <dgm:pt modelId="{EB18C1A9-248D-4DE2-A558-6E81F5A3209B}" type="sibTrans" cxnId="{72BCBEDB-BDB9-499A-8349-D5A12F099368}">
      <dgm:prSet/>
      <dgm:spPr/>
      <dgm:t>
        <a:bodyPr/>
        <a:lstStyle/>
        <a:p>
          <a:endParaRPr lang="es-CO"/>
        </a:p>
      </dgm:t>
    </dgm:pt>
    <dgm:pt modelId="{4FB1AFD4-514F-4B50-89F2-0CE4192428E2}">
      <dgm:prSet phldrT="[Texto]" custT="1"/>
      <dgm:spPr/>
      <dgm:t>
        <a:bodyPr/>
        <a:lstStyle/>
        <a:p>
          <a:r>
            <a:rPr lang="es-CO" sz="1400" smtClean="0"/>
            <a:t>Código – WebServices </a:t>
          </a:r>
          <a:endParaRPr lang="es-CO" sz="1400"/>
        </a:p>
      </dgm:t>
    </dgm:pt>
    <dgm:pt modelId="{253E9EED-AA06-4B10-AAD6-B43E545C780B}" type="parTrans" cxnId="{B1E6AA10-0241-4698-84C5-8BA78B934879}">
      <dgm:prSet/>
      <dgm:spPr/>
      <dgm:t>
        <a:bodyPr/>
        <a:lstStyle/>
        <a:p>
          <a:endParaRPr lang="es-CO"/>
        </a:p>
      </dgm:t>
    </dgm:pt>
    <dgm:pt modelId="{874D63A1-E099-4AB4-8EFA-08E3FCE54E80}" type="sibTrans" cxnId="{B1E6AA10-0241-4698-84C5-8BA78B934879}">
      <dgm:prSet/>
      <dgm:spPr/>
      <dgm:t>
        <a:bodyPr/>
        <a:lstStyle/>
        <a:p>
          <a:endParaRPr lang="es-CO"/>
        </a:p>
      </dgm:t>
    </dgm:pt>
    <dgm:pt modelId="{64BA81A3-832E-4BC1-8EB6-4156109EC489}">
      <dgm:prSet phldrT="[Texto]"/>
      <dgm:spPr/>
      <dgm:t>
        <a:bodyPr/>
        <a:lstStyle/>
        <a:p>
          <a:r>
            <a:rPr lang="es-CO" smtClean="0"/>
            <a:t>ASMX</a:t>
          </a:r>
          <a:endParaRPr lang="es-CO"/>
        </a:p>
      </dgm:t>
    </dgm:pt>
    <dgm:pt modelId="{2706E423-3400-47FA-8A4A-B2D7F3749CE2}" type="parTrans" cxnId="{136CA463-3C13-428E-A6A3-2FE7ED218BF2}">
      <dgm:prSet/>
      <dgm:spPr/>
      <dgm:t>
        <a:bodyPr/>
        <a:lstStyle/>
        <a:p>
          <a:endParaRPr lang="es-CO"/>
        </a:p>
      </dgm:t>
    </dgm:pt>
    <dgm:pt modelId="{FD7411FC-7886-48C0-9BD8-946799AAD06B}" type="sibTrans" cxnId="{136CA463-3C13-428E-A6A3-2FE7ED218BF2}">
      <dgm:prSet/>
      <dgm:spPr/>
      <dgm:t>
        <a:bodyPr/>
        <a:lstStyle/>
        <a:p>
          <a:endParaRPr lang="es-CO"/>
        </a:p>
      </dgm:t>
    </dgm:pt>
    <dgm:pt modelId="{27671D13-62B5-4EC3-946C-7D54182877F1}">
      <dgm:prSet phldrT="[Texto]"/>
      <dgm:spPr/>
      <dgm:t>
        <a:bodyPr/>
        <a:lstStyle/>
        <a:p>
          <a:r>
            <a:rPr lang="es-CO" smtClean="0"/>
            <a:t>WCF</a:t>
          </a:r>
          <a:endParaRPr lang="es-CO"/>
        </a:p>
      </dgm:t>
    </dgm:pt>
    <dgm:pt modelId="{534BD940-E309-496A-97E2-B4FCEC9A8CD0}" type="parTrans" cxnId="{24F84A4C-2923-4742-A54C-7989FD992D29}">
      <dgm:prSet/>
      <dgm:spPr/>
      <dgm:t>
        <a:bodyPr/>
        <a:lstStyle/>
        <a:p>
          <a:endParaRPr lang="es-CO"/>
        </a:p>
      </dgm:t>
    </dgm:pt>
    <dgm:pt modelId="{097C0DEE-C7E2-4C8D-AF9B-8E85DD5FB660}" type="sibTrans" cxnId="{24F84A4C-2923-4742-A54C-7989FD992D29}">
      <dgm:prSet/>
      <dgm:spPr/>
      <dgm:t>
        <a:bodyPr/>
        <a:lstStyle/>
        <a:p>
          <a:endParaRPr lang="es-CO"/>
        </a:p>
      </dgm:t>
    </dgm:pt>
    <dgm:pt modelId="{CE016035-81FD-4B5F-8F2A-4AE1B28DB8A0}">
      <dgm:prSet phldrT="[Texto]" custT="1"/>
      <dgm:spPr/>
      <dgm:t>
        <a:bodyPr/>
        <a:lstStyle/>
        <a:p>
          <a:r>
            <a:rPr lang="es-CO" sz="1400" smtClean="0"/>
            <a:t>Código – MVC</a:t>
          </a:r>
          <a:endParaRPr lang="es-CO" sz="1400"/>
        </a:p>
      </dgm:t>
    </dgm:pt>
    <dgm:pt modelId="{CC8E4A91-7E16-44C1-8B7F-35CFFEBEEB1F}" type="parTrans" cxnId="{798F783C-4BE1-4EEB-9E0F-C790F9BD42FB}">
      <dgm:prSet/>
      <dgm:spPr/>
      <dgm:t>
        <a:bodyPr/>
        <a:lstStyle/>
        <a:p>
          <a:endParaRPr lang="es-CO"/>
        </a:p>
      </dgm:t>
    </dgm:pt>
    <dgm:pt modelId="{B3441FA0-D5FA-4DF3-9E2B-C161AC756332}" type="sibTrans" cxnId="{798F783C-4BE1-4EEB-9E0F-C790F9BD42FB}">
      <dgm:prSet/>
      <dgm:spPr/>
      <dgm:t>
        <a:bodyPr/>
        <a:lstStyle/>
        <a:p>
          <a:endParaRPr lang="es-CO"/>
        </a:p>
      </dgm:t>
    </dgm:pt>
    <dgm:pt modelId="{75C814EB-E1BD-45C0-953B-D9304505F699}">
      <dgm:prSet phldrT="[Texto]"/>
      <dgm:spPr/>
      <dgm:t>
        <a:bodyPr/>
        <a:lstStyle/>
        <a:p>
          <a:r>
            <a:rPr lang="es-CO" smtClean="0"/>
            <a:t>ASP.NET MVC</a:t>
          </a:r>
          <a:endParaRPr lang="es-CO"/>
        </a:p>
      </dgm:t>
    </dgm:pt>
    <dgm:pt modelId="{431711C9-BEC2-4D58-AE56-CE25B8084DC9}" type="parTrans" cxnId="{1CE1663D-063F-4ECE-B1E9-803F0C660054}">
      <dgm:prSet/>
      <dgm:spPr/>
      <dgm:t>
        <a:bodyPr/>
        <a:lstStyle/>
        <a:p>
          <a:endParaRPr lang="es-CO"/>
        </a:p>
      </dgm:t>
    </dgm:pt>
    <dgm:pt modelId="{541939E4-AB30-4F19-BAEF-D23C80080125}" type="sibTrans" cxnId="{1CE1663D-063F-4ECE-B1E9-803F0C660054}">
      <dgm:prSet/>
      <dgm:spPr/>
      <dgm:t>
        <a:bodyPr/>
        <a:lstStyle/>
        <a:p>
          <a:endParaRPr lang="es-CO"/>
        </a:p>
      </dgm:t>
    </dgm:pt>
    <dgm:pt modelId="{48EA2F6D-C031-4848-8516-55EC866CB6E6}">
      <dgm:prSet phldrT="[Texto]" custT="1"/>
      <dgm:spPr/>
      <dgm:t>
        <a:bodyPr/>
        <a:lstStyle/>
        <a:p>
          <a:r>
            <a:rPr lang="es-CO" sz="1400" smtClean="0"/>
            <a:t>Introducción a C# y .NET Framework</a:t>
          </a:r>
          <a:endParaRPr lang="es-CO" sz="1400"/>
        </a:p>
      </dgm:t>
    </dgm:pt>
    <dgm:pt modelId="{D08F857A-FC27-4FE0-8BE4-758200E7BB6E}" type="parTrans" cxnId="{849973A6-6202-4E3B-A93D-02B8CF7C99ED}">
      <dgm:prSet/>
      <dgm:spPr/>
      <dgm:t>
        <a:bodyPr/>
        <a:lstStyle/>
        <a:p>
          <a:endParaRPr lang="es-CO"/>
        </a:p>
      </dgm:t>
    </dgm:pt>
    <dgm:pt modelId="{392DB8F3-4881-4D1A-8BBF-2C1E6DD59DF3}" type="sibTrans" cxnId="{849973A6-6202-4E3B-A93D-02B8CF7C99ED}">
      <dgm:prSet/>
      <dgm:spPr/>
      <dgm:t>
        <a:bodyPr/>
        <a:lstStyle/>
        <a:p>
          <a:endParaRPr lang="es-CO"/>
        </a:p>
      </dgm:t>
    </dgm:pt>
    <dgm:pt modelId="{B093D8F7-09AC-46ED-AD49-23DAEA920732}">
      <dgm:prSet phldrT="[Texto]" custT="1"/>
      <dgm:spPr/>
      <dgm:t>
        <a:bodyPr/>
        <a:lstStyle/>
        <a:p>
          <a:r>
            <a:rPr lang="es-CO" sz="1400" smtClean="0"/>
            <a:t>Entorno</a:t>
          </a:r>
          <a:endParaRPr lang="es-CO" sz="1400"/>
        </a:p>
      </dgm:t>
    </dgm:pt>
    <dgm:pt modelId="{73AF3BA8-7AE0-43E2-9736-07375AB3B71B}" type="parTrans" cxnId="{445E730F-B23C-4E17-B546-BA34AB1781D7}">
      <dgm:prSet/>
      <dgm:spPr/>
      <dgm:t>
        <a:bodyPr/>
        <a:lstStyle/>
        <a:p>
          <a:endParaRPr lang="es-CO"/>
        </a:p>
      </dgm:t>
    </dgm:pt>
    <dgm:pt modelId="{34DD7EBA-D329-4184-B41D-45ADD5E77557}" type="sibTrans" cxnId="{445E730F-B23C-4E17-B546-BA34AB1781D7}">
      <dgm:prSet/>
      <dgm:spPr/>
      <dgm:t>
        <a:bodyPr/>
        <a:lstStyle/>
        <a:p>
          <a:endParaRPr lang="es-CO"/>
        </a:p>
      </dgm:t>
    </dgm:pt>
    <dgm:pt modelId="{CD6AEE15-A19F-4919-9805-0AEF2EF2FF98}">
      <dgm:prSet phldrT="[Texto]"/>
      <dgm:spPr/>
      <dgm:t>
        <a:bodyPr/>
        <a:lstStyle/>
        <a:p>
          <a:r>
            <a:rPr lang="es-CO" smtClean="0"/>
            <a:t>IDE</a:t>
          </a:r>
          <a:endParaRPr lang="es-CO"/>
        </a:p>
      </dgm:t>
    </dgm:pt>
    <dgm:pt modelId="{BD43CB11-76AA-49D1-830E-6394C913B004}" type="parTrans" cxnId="{B56FE571-6463-40E9-8A95-9D9022055A1F}">
      <dgm:prSet/>
      <dgm:spPr/>
      <dgm:t>
        <a:bodyPr/>
        <a:lstStyle/>
        <a:p>
          <a:endParaRPr lang="es-CO"/>
        </a:p>
      </dgm:t>
    </dgm:pt>
    <dgm:pt modelId="{42AF980A-053C-4A89-82DF-559CFA6D6AB2}" type="sibTrans" cxnId="{B56FE571-6463-40E9-8A95-9D9022055A1F}">
      <dgm:prSet/>
      <dgm:spPr/>
      <dgm:t>
        <a:bodyPr/>
        <a:lstStyle/>
        <a:p>
          <a:endParaRPr lang="es-CO"/>
        </a:p>
      </dgm:t>
    </dgm:pt>
    <dgm:pt modelId="{FB8F6988-5710-4FA9-A962-23EC8B453A9F}">
      <dgm:prSet phldrT="[Texto]" custT="1"/>
      <dgm:spPr/>
      <dgm:t>
        <a:bodyPr/>
        <a:lstStyle/>
        <a:p>
          <a:r>
            <a:rPr lang="es-CO" sz="1100" smtClean="0"/>
            <a:t>C# Vs .NET</a:t>
          </a:r>
          <a:endParaRPr lang="es-CO" sz="1100"/>
        </a:p>
      </dgm:t>
    </dgm:pt>
    <dgm:pt modelId="{E9FB38D0-7D7F-48EE-B97F-AC69C51F2E14}" type="parTrans" cxnId="{00DB5B66-10DF-4182-B775-B0AB5D593E61}">
      <dgm:prSet/>
      <dgm:spPr/>
      <dgm:t>
        <a:bodyPr/>
        <a:lstStyle/>
        <a:p>
          <a:endParaRPr lang="es-CO"/>
        </a:p>
      </dgm:t>
    </dgm:pt>
    <dgm:pt modelId="{9C32C80C-D956-428B-AF68-F6A9A065A83F}" type="sibTrans" cxnId="{00DB5B66-10DF-4182-B775-B0AB5D593E61}">
      <dgm:prSet/>
      <dgm:spPr/>
      <dgm:t>
        <a:bodyPr/>
        <a:lstStyle/>
        <a:p>
          <a:endParaRPr lang="es-CO"/>
        </a:p>
      </dgm:t>
    </dgm:pt>
    <dgm:pt modelId="{88BB4D50-A918-44FA-9BA7-09725FFFDD01}">
      <dgm:prSet phldrT="[Texto]" custT="1"/>
      <dgm:spPr/>
      <dgm:t>
        <a:bodyPr/>
        <a:lstStyle/>
        <a:p>
          <a:r>
            <a:rPr lang="es-CO" sz="1100" smtClean="0"/>
            <a:t>CLR</a:t>
          </a:r>
          <a:endParaRPr lang="es-CO" sz="1100"/>
        </a:p>
      </dgm:t>
    </dgm:pt>
    <dgm:pt modelId="{494E3065-64E3-4A72-8F50-57480C6A576B}" type="parTrans" cxnId="{F2D7E2F0-8078-45BD-A927-C2AB12C814B8}">
      <dgm:prSet/>
      <dgm:spPr/>
      <dgm:t>
        <a:bodyPr/>
        <a:lstStyle/>
        <a:p>
          <a:endParaRPr lang="es-CO"/>
        </a:p>
      </dgm:t>
    </dgm:pt>
    <dgm:pt modelId="{C90770AE-B842-4E45-92EB-D5D7204F418A}" type="sibTrans" cxnId="{F2D7E2F0-8078-45BD-A927-C2AB12C814B8}">
      <dgm:prSet/>
      <dgm:spPr/>
      <dgm:t>
        <a:bodyPr/>
        <a:lstStyle/>
        <a:p>
          <a:endParaRPr lang="es-CO"/>
        </a:p>
      </dgm:t>
    </dgm:pt>
    <dgm:pt modelId="{17B3EF64-AA31-4104-B984-DABA8F71F464}">
      <dgm:prSet phldrT="[Texto]" custT="1"/>
      <dgm:spPr/>
      <dgm:t>
        <a:bodyPr/>
        <a:lstStyle/>
        <a:p>
          <a:r>
            <a:rPr lang="es-CO" sz="1100" smtClean="0"/>
            <a:t>Arquitectura de .NET</a:t>
          </a:r>
          <a:endParaRPr lang="es-CO" sz="1100"/>
        </a:p>
      </dgm:t>
    </dgm:pt>
    <dgm:pt modelId="{7FF3F8FD-12F0-4DCC-9781-37D1C00571BE}" type="parTrans" cxnId="{D8111D0C-8867-4462-B82F-0EDB7E0E16DE}">
      <dgm:prSet/>
      <dgm:spPr/>
      <dgm:t>
        <a:bodyPr/>
        <a:lstStyle/>
        <a:p>
          <a:endParaRPr lang="es-CO"/>
        </a:p>
      </dgm:t>
    </dgm:pt>
    <dgm:pt modelId="{5A449260-56FC-4FE6-BEAF-742F1F4CC163}" type="sibTrans" cxnId="{D8111D0C-8867-4462-B82F-0EDB7E0E16DE}">
      <dgm:prSet/>
      <dgm:spPr/>
      <dgm:t>
        <a:bodyPr/>
        <a:lstStyle/>
        <a:p>
          <a:endParaRPr lang="es-CO"/>
        </a:p>
      </dgm:t>
    </dgm:pt>
    <dgm:pt modelId="{4A7F5A51-C865-4B9F-9705-BF1A5A16C045}">
      <dgm:prSet phldrT="[Texto]"/>
      <dgm:spPr/>
      <dgm:t>
        <a:bodyPr/>
        <a:lstStyle/>
        <a:p>
          <a:r>
            <a:rPr lang="es-CO" smtClean="0"/>
            <a:t>Tipos de Datos</a:t>
          </a:r>
          <a:endParaRPr lang="es-CO"/>
        </a:p>
      </dgm:t>
    </dgm:pt>
    <dgm:pt modelId="{E61EBE4F-8296-4F79-98FD-28920FF27751}" type="parTrans" cxnId="{5531990A-BDC9-4A17-ABC7-E99108392334}">
      <dgm:prSet/>
      <dgm:spPr/>
      <dgm:t>
        <a:bodyPr/>
        <a:lstStyle/>
        <a:p>
          <a:endParaRPr lang="es-ES"/>
        </a:p>
      </dgm:t>
    </dgm:pt>
    <dgm:pt modelId="{1E427D0A-1632-4314-B889-5B96CB0624B1}" type="sibTrans" cxnId="{5531990A-BDC9-4A17-ABC7-E99108392334}">
      <dgm:prSet/>
      <dgm:spPr/>
      <dgm:t>
        <a:bodyPr/>
        <a:lstStyle/>
        <a:p>
          <a:endParaRPr lang="es-ES"/>
        </a:p>
      </dgm:t>
    </dgm:pt>
    <dgm:pt modelId="{BE6F113D-BEC8-43CC-A585-7823A54F3325}">
      <dgm:prSet phldrT="[Texto]"/>
      <dgm:spPr/>
      <dgm:t>
        <a:bodyPr/>
        <a:lstStyle/>
        <a:p>
          <a:r>
            <a:rPr lang="es-CO" smtClean="0"/>
            <a:t>Debug</a:t>
          </a:r>
          <a:endParaRPr lang="es-CO"/>
        </a:p>
      </dgm:t>
    </dgm:pt>
    <dgm:pt modelId="{8400B72A-8E9A-4748-BADD-422DC617DDEF}" type="parTrans" cxnId="{D92FE147-32C4-4113-8DC4-66A468A193CA}">
      <dgm:prSet/>
      <dgm:spPr/>
      <dgm:t>
        <a:bodyPr/>
        <a:lstStyle/>
        <a:p>
          <a:endParaRPr lang="es-CO"/>
        </a:p>
      </dgm:t>
    </dgm:pt>
    <dgm:pt modelId="{12A383A5-7A13-4115-97ED-0CE28DC5708F}" type="sibTrans" cxnId="{D92FE147-32C4-4113-8DC4-66A468A193CA}">
      <dgm:prSet/>
      <dgm:spPr/>
      <dgm:t>
        <a:bodyPr/>
        <a:lstStyle/>
        <a:p>
          <a:endParaRPr lang="es-CO"/>
        </a:p>
      </dgm:t>
    </dgm:pt>
    <dgm:pt modelId="{38BC6C46-5E4E-4EE3-9002-8979DA121ED0}" type="pres">
      <dgm:prSet presAssocID="{0CE2038B-3FE4-4F07-B269-9E0E8D9620B1}" presName="linear" presStyleCnt="0">
        <dgm:presLayoutVars>
          <dgm:dir/>
          <dgm:animLvl val="lvl"/>
          <dgm:resizeHandles val="exact"/>
        </dgm:presLayoutVars>
      </dgm:prSet>
      <dgm:spPr/>
      <dgm:t>
        <a:bodyPr/>
        <a:lstStyle/>
        <a:p>
          <a:endParaRPr lang="es-ES"/>
        </a:p>
      </dgm:t>
    </dgm:pt>
    <dgm:pt modelId="{F6891CD8-90C2-4AE6-BBEC-E1CDFCA7B3A6}" type="pres">
      <dgm:prSet presAssocID="{48EA2F6D-C031-4848-8516-55EC866CB6E6}" presName="parentLin" presStyleCnt="0"/>
      <dgm:spPr/>
    </dgm:pt>
    <dgm:pt modelId="{3DCD65B0-BD2D-4DEB-9B9B-8C1B69A49451}" type="pres">
      <dgm:prSet presAssocID="{48EA2F6D-C031-4848-8516-55EC866CB6E6}" presName="parentLeftMargin" presStyleLbl="node1" presStyleIdx="0" presStyleCnt="6"/>
      <dgm:spPr/>
      <dgm:t>
        <a:bodyPr/>
        <a:lstStyle/>
        <a:p>
          <a:endParaRPr lang="es-ES"/>
        </a:p>
      </dgm:t>
    </dgm:pt>
    <dgm:pt modelId="{725839BF-9498-4A06-A0B2-975F2F074340}" type="pres">
      <dgm:prSet presAssocID="{48EA2F6D-C031-4848-8516-55EC866CB6E6}" presName="parentText" presStyleLbl="node1" presStyleIdx="0" presStyleCnt="6">
        <dgm:presLayoutVars>
          <dgm:chMax val="0"/>
          <dgm:bulletEnabled val="1"/>
        </dgm:presLayoutVars>
      </dgm:prSet>
      <dgm:spPr/>
      <dgm:t>
        <a:bodyPr/>
        <a:lstStyle/>
        <a:p>
          <a:endParaRPr lang="es-CO"/>
        </a:p>
      </dgm:t>
    </dgm:pt>
    <dgm:pt modelId="{8FE86F70-917D-4864-955A-D6562A51700F}" type="pres">
      <dgm:prSet presAssocID="{48EA2F6D-C031-4848-8516-55EC866CB6E6}" presName="negativeSpace" presStyleCnt="0"/>
      <dgm:spPr/>
    </dgm:pt>
    <dgm:pt modelId="{F2914DF4-8559-402A-8A40-BA650717E198}" type="pres">
      <dgm:prSet presAssocID="{48EA2F6D-C031-4848-8516-55EC866CB6E6}" presName="childText" presStyleLbl="conFgAcc1" presStyleIdx="0" presStyleCnt="6">
        <dgm:presLayoutVars>
          <dgm:bulletEnabled val="1"/>
        </dgm:presLayoutVars>
      </dgm:prSet>
      <dgm:spPr/>
      <dgm:t>
        <a:bodyPr/>
        <a:lstStyle/>
        <a:p>
          <a:endParaRPr lang="es-CO"/>
        </a:p>
      </dgm:t>
    </dgm:pt>
    <dgm:pt modelId="{63524362-0250-4DAB-85DC-BF8632A6564D}" type="pres">
      <dgm:prSet presAssocID="{392DB8F3-4881-4D1A-8BBF-2C1E6DD59DF3}" presName="spaceBetweenRectangles" presStyleCnt="0"/>
      <dgm:spPr/>
    </dgm:pt>
    <dgm:pt modelId="{5DA7E840-0AA1-4EF2-883B-37578139972A}" type="pres">
      <dgm:prSet presAssocID="{B093D8F7-09AC-46ED-AD49-23DAEA920732}" presName="parentLin" presStyleCnt="0"/>
      <dgm:spPr/>
    </dgm:pt>
    <dgm:pt modelId="{DEE0D6E7-0ECF-49DA-8B66-2B2C06439D90}" type="pres">
      <dgm:prSet presAssocID="{B093D8F7-09AC-46ED-AD49-23DAEA920732}" presName="parentLeftMargin" presStyleLbl="node1" presStyleIdx="0" presStyleCnt="6"/>
      <dgm:spPr/>
      <dgm:t>
        <a:bodyPr/>
        <a:lstStyle/>
        <a:p>
          <a:endParaRPr lang="es-ES"/>
        </a:p>
      </dgm:t>
    </dgm:pt>
    <dgm:pt modelId="{068DF6AC-02E7-4835-BCB4-BC7016524623}" type="pres">
      <dgm:prSet presAssocID="{B093D8F7-09AC-46ED-AD49-23DAEA920732}" presName="parentText" presStyleLbl="node1" presStyleIdx="1" presStyleCnt="6">
        <dgm:presLayoutVars>
          <dgm:chMax val="0"/>
          <dgm:bulletEnabled val="1"/>
        </dgm:presLayoutVars>
      </dgm:prSet>
      <dgm:spPr/>
      <dgm:t>
        <a:bodyPr/>
        <a:lstStyle/>
        <a:p>
          <a:endParaRPr lang="es-CO"/>
        </a:p>
      </dgm:t>
    </dgm:pt>
    <dgm:pt modelId="{18890DC1-B6A3-48EF-823F-4F10205AF989}" type="pres">
      <dgm:prSet presAssocID="{B093D8F7-09AC-46ED-AD49-23DAEA920732}" presName="negativeSpace" presStyleCnt="0"/>
      <dgm:spPr/>
    </dgm:pt>
    <dgm:pt modelId="{1AC77904-9DA0-4396-9120-01CA4E8F7662}" type="pres">
      <dgm:prSet presAssocID="{B093D8F7-09AC-46ED-AD49-23DAEA920732}" presName="childText" presStyleLbl="conFgAcc1" presStyleIdx="1" presStyleCnt="6">
        <dgm:presLayoutVars>
          <dgm:bulletEnabled val="1"/>
        </dgm:presLayoutVars>
      </dgm:prSet>
      <dgm:spPr/>
      <dgm:t>
        <a:bodyPr/>
        <a:lstStyle/>
        <a:p>
          <a:endParaRPr lang="es-ES"/>
        </a:p>
      </dgm:t>
    </dgm:pt>
    <dgm:pt modelId="{08436D71-809E-4AC7-9212-372C0CF4D3F0}" type="pres">
      <dgm:prSet presAssocID="{34DD7EBA-D329-4184-B41D-45ADD5E77557}" presName="spaceBetweenRectangles" presStyleCnt="0"/>
      <dgm:spPr/>
    </dgm:pt>
    <dgm:pt modelId="{70311C98-F208-46A1-9BEE-C6F4B15728D1}" type="pres">
      <dgm:prSet presAssocID="{1B4D1384-FFAF-4911-AA99-981CC0490FA2}" presName="parentLin" presStyleCnt="0"/>
      <dgm:spPr/>
    </dgm:pt>
    <dgm:pt modelId="{E29AAA3F-686F-41DC-9F0F-6C3CE1729BA7}" type="pres">
      <dgm:prSet presAssocID="{1B4D1384-FFAF-4911-AA99-981CC0490FA2}" presName="parentLeftMargin" presStyleLbl="node1" presStyleIdx="1" presStyleCnt="6"/>
      <dgm:spPr/>
      <dgm:t>
        <a:bodyPr/>
        <a:lstStyle/>
        <a:p>
          <a:endParaRPr lang="es-ES"/>
        </a:p>
      </dgm:t>
    </dgm:pt>
    <dgm:pt modelId="{12601E8D-8104-4BA5-ABF5-5C5D8599573B}" type="pres">
      <dgm:prSet presAssocID="{1B4D1384-FFAF-4911-AA99-981CC0490FA2}" presName="parentText" presStyleLbl="node1" presStyleIdx="2" presStyleCnt="6">
        <dgm:presLayoutVars>
          <dgm:chMax val="0"/>
          <dgm:bulletEnabled val="1"/>
        </dgm:presLayoutVars>
      </dgm:prSet>
      <dgm:spPr/>
      <dgm:t>
        <a:bodyPr/>
        <a:lstStyle/>
        <a:p>
          <a:endParaRPr lang="es-ES"/>
        </a:p>
      </dgm:t>
    </dgm:pt>
    <dgm:pt modelId="{C3C07E4F-6112-4413-A1AF-1D229C373D2E}" type="pres">
      <dgm:prSet presAssocID="{1B4D1384-FFAF-4911-AA99-981CC0490FA2}" presName="negativeSpace" presStyleCnt="0"/>
      <dgm:spPr/>
    </dgm:pt>
    <dgm:pt modelId="{D9D88B22-B932-4FFA-9D3E-49BA30998E95}" type="pres">
      <dgm:prSet presAssocID="{1B4D1384-FFAF-4911-AA99-981CC0490FA2}" presName="childText" presStyleLbl="conFgAcc1" presStyleIdx="2" presStyleCnt="6" custLinFactNeighborX="-754" custLinFactNeighborY="-48093">
        <dgm:presLayoutVars>
          <dgm:bulletEnabled val="1"/>
        </dgm:presLayoutVars>
      </dgm:prSet>
      <dgm:spPr/>
      <dgm:t>
        <a:bodyPr/>
        <a:lstStyle/>
        <a:p>
          <a:endParaRPr lang="es-CO"/>
        </a:p>
      </dgm:t>
    </dgm:pt>
    <dgm:pt modelId="{D568EC4B-6CBC-4118-9AE0-88DDD092E7C9}" type="pres">
      <dgm:prSet presAssocID="{A3CBD79C-209D-4548-AA91-A7097C79875D}" presName="spaceBetweenRectangles" presStyleCnt="0"/>
      <dgm:spPr/>
    </dgm:pt>
    <dgm:pt modelId="{DBAB1385-B90E-42EB-A4A7-53B595B3E74B}" type="pres">
      <dgm:prSet presAssocID="{D39DCED9-7992-4D3B-9A00-37257944CF95}" presName="parentLin" presStyleCnt="0"/>
      <dgm:spPr/>
    </dgm:pt>
    <dgm:pt modelId="{A8A4CA14-0630-4F84-881F-2CAFEAFF50E0}" type="pres">
      <dgm:prSet presAssocID="{D39DCED9-7992-4D3B-9A00-37257944CF95}" presName="parentLeftMargin" presStyleLbl="node1" presStyleIdx="2" presStyleCnt="6"/>
      <dgm:spPr/>
      <dgm:t>
        <a:bodyPr/>
        <a:lstStyle/>
        <a:p>
          <a:endParaRPr lang="es-ES"/>
        </a:p>
      </dgm:t>
    </dgm:pt>
    <dgm:pt modelId="{5EAE5508-AB45-4B1B-B897-4197A1F83076}" type="pres">
      <dgm:prSet presAssocID="{D39DCED9-7992-4D3B-9A00-37257944CF95}" presName="parentText" presStyleLbl="node1" presStyleIdx="3" presStyleCnt="6">
        <dgm:presLayoutVars>
          <dgm:chMax val="0"/>
          <dgm:bulletEnabled val="1"/>
        </dgm:presLayoutVars>
      </dgm:prSet>
      <dgm:spPr/>
      <dgm:t>
        <a:bodyPr/>
        <a:lstStyle/>
        <a:p>
          <a:endParaRPr lang="es-ES"/>
        </a:p>
      </dgm:t>
    </dgm:pt>
    <dgm:pt modelId="{0B05ED9C-3032-42A3-ACF0-E4F4D775B975}" type="pres">
      <dgm:prSet presAssocID="{D39DCED9-7992-4D3B-9A00-37257944CF95}" presName="negativeSpace" presStyleCnt="0"/>
      <dgm:spPr/>
    </dgm:pt>
    <dgm:pt modelId="{B17A1828-6DB4-4151-90FF-E4194114CCC1}" type="pres">
      <dgm:prSet presAssocID="{D39DCED9-7992-4D3B-9A00-37257944CF95}" presName="childText" presStyleLbl="conFgAcc1" presStyleIdx="3" presStyleCnt="6">
        <dgm:presLayoutVars>
          <dgm:bulletEnabled val="1"/>
        </dgm:presLayoutVars>
      </dgm:prSet>
      <dgm:spPr/>
      <dgm:t>
        <a:bodyPr/>
        <a:lstStyle/>
        <a:p>
          <a:endParaRPr lang="es-ES"/>
        </a:p>
      </dgm:t>
    </dgm:pt>
    <dgm:pt modelId="{305A8A73-1127-4435-AFC0-F98CD7653691}" type="pres">
      <dgm:prSet presAssocID="{427252AF-4B56-4218-903B-43093E3EC972}" presName="spaceBetweenRectangles" presStyleCnt="0"/>
      <dgm:spPr/>
    </dgm:pt>
    <dgm:pt modelId="{E02FDD61-A85D-4426-8960-57B0299BB84B}" type="pres">
      <dgm:prSet presAssocID="{4FB1AFD4-514F-4B50-89F2-0CE4192428E2}" presName="parentLin" presStyleCnt="0"/>
      <dgm:spPr/>
    </dgm:pt>
    <dgm:pt modelId="{0740443B-4E3B-4A74-96E2-9DF0F0709361}" type="pres">
      <dgm:prSet presAssocID="{4FB1AFD4-514F-4B50-89F2-0CE4192428E2}" presName="parentLeftMargin" presStyleLbl="node1" presStyleIdx="3" presStyleCnt="6"/>
      <dgm:spPr/>
      <dgm:t>
        <a:bodyPr/>
        <a:lstStyle/>
        <a:p>
          <a:endParaRPr lang="es-ES"/>
        </a:p>
      </dgm:t>
    </dgm:pt>
    <dgm:pt modelId="{AE966054-E38C-4CF8-A044-FF04D62035F7}" type="pres">
      <dgm:prSet presAssocID="{4FB1AFD4-514F-4B50-89F2-0CE4192428E2}" presName="parentText" presStyleLbl="node1" presStyleIdx="4" presStyleCnt="6">
        <dgm:presLayoutVars>
          <dgm:chMax val="0"/>
          <dgm:bulletEnabled val="1"/>
        </dgm:presLayoutVars>
      </dgm:prSet>
      <dgm:spPr/>
      <dgm:t>
        <a:bodyPr/>
        <a:lstStyle/>
        <a:p>
          <a:endParaRPr lang="es-ES"/>
        </a:p>
      </dgm:t>
    </dgm:pt>
    <dgm:pt modelId="{2DB0CB82-E14F-4863-8667-2F7A9E96B034}" type="pres">
      <dgm:prSet presAssocID="{4FB1AFD4-514F-4B50-89F2-0CE4192428E2}" presName="negativeSpace" presStyleCnt="0"/>
      <dgm:spPr/>
    </dgm:pt>
    <dgm:pt modelId="{CB4121CE-28C6-44AA-92C5-8327FF4A619E}" type="pres">
      <dgm:prSet presAssocID="{4FB1AFD4-514F-4B50-89F2-0CE4192428E2}" presName="childText" presStyleLbl="conFgAcc1" presStyleIdx="4" presStyleCnt="6">
        <dgm:presLayoutVars>
          <dgm:bulletEnabled val="1"/>
        </dgm:presLayoutVars>
      </dgm:prSet>
      <dgm:spPr/>
      <dgm:t>
        <a:bodyPr/>
        <a:lstStyle/>
        <a:p>
          <a:endParaRPr lang="es-ES"/>
        </a:p>
      </dgm:t>
    </dgm:pt>
    <dgm:pt modelId="{B548E4A1-EF8E-4F7B-91E7-FA2B8B5BFCE0}" type="pres">
      <dgm:prSet presAssocID="{874D63A1-E099-4AB4-8EFA-08E3FCE54E80}" presName="spaceBetweenRectangles" presStyleCnt="0"/>
      <dgm:spPr/>
    </dgm:pt>
    <dgm:pt modelId="{7D533806-BB54-463D-998B-F0616035D0A2}" type="pres">
      <dgm:prSet presAssocID="{CE016035-81FD-4B5F-8F2A-4AE1B28DB8A0}" presName="parentLin" presStyleCnt="0"/>
      <dgm:spPr/>
    </dgm:pt>
    <dgm:pt modelId="{B48D0CC6-118E-497C-923F-FA97D0029560}" type="pres">
      <dgm:prSet presAssocID="{CE016035-81FD-4B5F-8F2A-4AE1B28DB8A0}" presName="parentLeftMargin" presStyleLbl="node1" presStyleIdx="4" presStyleCnt="6"/>
      <dgm:spPr/>
      <dgm:t>
        <a:bodyPr/>
        <a:lstStyle/>
        <a:p>
          <a:endParaRPr lang="es-ES"/>
        </a:p>
      </dgm:t>
    </dgm:pt>
    <dgm:pt modelId="{7D6EA477-1A7F-412B-A6BF-BB331D0E297E}" type="pres">
      <dgm:prSet presAssocID="{CE016035-81FD-4B5F-8F2A-4AE1B28DB8A0}" presName="parentText" presStyleLbl="node1" presStyleIdx="5" presStyleCnt="6">
        <dgm:presLayoutVars>
          <dgm:chMax val="0"/>
          <dgm:bulletEnabled val="1"/>
        </dgm:presLayoutVars>
      </dgm:prSet>
      <dgm:spPr/>
      <dgm:t>
        <a:bodyPr/>
        <a:lstStyle/>
        <a:p>
          <a:endParaRPr lang="es-ES"/>
        </a:p>
      </dgm:t>
    </dgm:pt>
    <dgm:pt modelId="{D2FE93A4-F5C7-4D8B-8C31-AB3E55A5F184}" type="pres">
      <dgm:prSet presAssocID="{CE016035-81FD-4B5F-8F2A-4AE1B28DB8A0}" presName="negativeSpace" presStyleCnt="0"/>
      <dgm:spPr/>
    </dgm:pt>
    <dgm:pt modelId="{AFD40CA0-F604-42B2-94BD-DB92A8CBCE24}" type="pres">
      <dgm:prSet presAssocID="{CE016035-81FD-4B5F-8F2A-4AE1B28DB8A0}" presName="childText" presStyleLbl="conFgAcc1" presStyleIdx="5" presStyleCnt="6">
        <dgm:presLayoutVars>
          <dgm:bulletEnabled val="1"/>
        </dgm:presLayoutVars>
      </dgm:prSet>
      <dgm:spPr/>
      <dgm:t>
        <a:bodyPr/>
        <a:lstStyle/>
        <a:p>
          <a:endParaRPr lang="es-ES"/>
        </a:p>
      </dgm:t>
    </dgm:pt>
  </dgm:ptLst>
  <dgm:cxnLst>
    <dgm:cxn modelId="{AFA11896-F07B-4DE6-AA33-42BF38542771}" type="presOf" srcId="{B8A9D127-0113-43E2-AEA9-3858A7D31ECC}" destId="{D9D88B22-B932-4FFA-9D3E-49BA30998E95}" srcOrd="0" destOrd="3" presId="urn:microsoft.com/office/officeart/2005/8/layout/list1"/>
    <dgm:cxn modelId="{0D8D7297-34C5-4F70-B912-E3956E5B3992}" type="presOf" srcId="{FB8F6988-5710-4FA9-A962-23EC8B453A9F}" destId="{F2914DF4-8559-402A-8A40-BA650717E198}" srcOrd="0" destOrd="0" presId="urn:microsoft.com/office/officeart/2005/8/layout/list1"/>
    <dgm:cxn modelId="{BA23732B-B929-4BE7-B0C5-36CDBA273F23}" srcId="{1B4D1384-FFAF-4911-AA99-981CC0490FA2}" destId="{68509B2B-2962-484B-AAB3-F2A8A868A6CA}" srcOrd="5" destOrd="0" parTransId="{CEF7D6FF-206B-410D-9096-FD2C6A65196E}" sibTransId="{4E22CCBA-5308-4247-98D6-2F73B71022DF}"/>
    <dgm:cxn modelId="{D92FE147-32C4-4113-8DC4-66A468A193CA}" srcId="{B093D8F7-09AC-46ED-AD49-23DAEA920732}" destId="{BE6F113D-BEC8-43CC-A585-7823A54F3325}" srcOrd="1" destOrd="0" parTransId="{8400B72A-8E9A-4748-BADD-422DC617DDEF}" sibTransId="{12A383A5-7A13-4115-97ED-0CE28DC5708F}"/>
    <dgm:cxn modelId="{24F84A4C-2923-4742-A54C-7989FD992D29}" srcId="{4FB1AFD4-514F-4B50-89F2-0CE4192428E2}" destId="{27671D13-62B5-4EC3-946C-7D54182877F1}" srcOrd="1" destOrd="0" parTransId="{534BD940-E309-496A-97E2-B4FCEC9A8CD0}" sibTransId="{097C0DEE-C7E2-4C8D-AF9B-8E85DD5FB660}"/>
    <dgm:cxn modelId="{549EAF72-C09D-4612-A8F0-681F8749A95E}" srcId="{0CE2038B-3FE4-4F07-B269-9E0E8D9620B1}" destId="{D39DCED9-7992-4D3B-9A00-37257944CF95}" srcOrd="3" destOrd="0" parTransId="{267B7427-2AC5-44E5-86FE-FA03C33D9876}" sibTransId="{427252AF-4B56-4218-903B-43093E3EC972}"/>
    <dgm:cxn modelId="{E4749CBA-BE34-44C9-9A44-BD468B8D0341}" type="presOf" srcId="{BE6F113D-BEC8-43CC-A585-7823A54F3325}" destId="{1AC77904-9DA0-4396-9120-01CA4E8F7662}" srcOrd="0" destOrd="1" presId="urn:microsoft.com/office/officeart/2005/8/layout/list1"/>
    <dgm:cxn modelId="{00DB5B66-10DF-4182-B775-B0AB5D593E61}" srcId="{48EA2F6D-C031-4848-8516-55EC866CB6E6}" destId="{FB8F6988-5710-4FA9-A962-23EC8B453A9F}" srcOrd="0" destOrd="0" parTransId="{E9FB38D0-7D7F-48EE-B97F-AC69C51F2E14}" sibTransId="{9C32C80C-D956-428B-AF68-F6A9A065A83F}"/>
    <dgm:cxn modelId="{D997FF2A-C12D-45B3-9333-609FDDF3876E}" type="presOf" srcId="{6DA626A1-BDE9-4DC9-BDD4-5D8A803DAC39}" destId="{D9D88B22-B932-4FFA-9D3E-49BA30998E95}" srcOrd="0" destOrd="4" presId="urn:microsoft.com/office/officeart/2005/8/layout/list1"/>
    <dgm:cxn modelId="{BE73358D-29A1-4618-BFAF-D8B1A83C27E8}" type="presOf" srcId="{CE016035-81FD-4B5F-8F2A-4AE1B28DB8A0}" destId="{7D6EA477-1A7F-412B-A6BF-BB331D0E297E}" srcOrd="1" destOrd="0" presId="urn:microsoft.com/office/officeart/2005/8/layout/list1"/>
    <dgm:cxn modelId="{CDC2D4FB-868A-4F7D-BD18-AFC578C73E44}" type="presOf" srcId="{4FB1AFD4-514F-4B50-89F2-0CE4192428E2}" destId="{AE966054-E38C-4CF8-A044-FF04D62035F7}" srcOrd="1" destOrd="0" presId="urn:microsoft.com/office/officeart/2005/8/layout/list1"/>
    <dgm:cxn modelId="{FA447452-F6C1-4B0B-9947-25AA20FC3EF3}" type="presOf" srcId="{CD6AEE15-A19F-4919-9805-0AEF2EF2FF98}" destId="{1AC77904-9DA0-4396-9120-01CA4E8F7662}" srcOrd="0" destOrd="0" presId="urn:microsoft.com/office/officeart/2005/8/layout/list1"/>
    <dgm:cxn modelId="{0EF21B1D-2CF4-465F-BDC5-CC46286E91F5}" srcId="{0CE2038B-3FE4-4F07-B269-9E0E8D9620B1}" destId="{1B4D1384-FFAF-4911-AA99-981CC0490FA2}" srcOrd="2" destOrd="0" parTransId="{A03A0BCC-2A24-41B2-9BB4-D00EB16974AD}" sibTransId="{A3CBD79C-209D-4548-AA91-A7097C79875D}"/>
    <dgm:cxn modelId="{AEE0069D-6109-45C4-A62A-B55CD3B70773}" type="presOf" srcId="{CE016035-81FD-4B5F-8F2A-4AE1B28DB8A0}" destId="{B48D0CC6-118E-497C-923F-FA97D0029560}" srcOrd="0" destOrd="0" presId="urn:microsoft.com/office/officeart/2005/8/layout/list1"/>
    <dgm:cxn modelId="{B7BC6857-FB91-4064-9C01-D0602DE4E76F}" type="presOf" srcId="{3D5002C9-21F3-4530-ACD3-A8C7F9C5F9A6}" destId="{D9D88B22-B932-4FFA-9D3E-49BA30998E95}" srcOrd="0" destOrd="2" presId="urn:microsoft.com/office/officeart/2005/8/layout/list1"/>
    <dgm:cxn modelId="{34E7AE92-03E2-47B2-BFD2-E6B4C722AD29}" srcId="{1B4D1384-FFAF-4911-AA99-981CC0490FA2}" destId="{3D5002C9-21F3-4530-ACD3-A8C7F9C5F9A6}" srcOrd="2" destOrd="0" parTransId="{7F6B7AB7-9A13-4996-9ACE-DFFE970BC8E0}" sibTransId="{1E3151D9-E25A-463F-8CC0-2DA1F90D978D}"/>
    <dgm:cxn modelId="{B56FE571-6463-40E9-8A95-9D9022055A1F}" srcId="{B093D8F7-09AC-46ED-AD49-23DAEA920732}" destId="{CD6AEE15-A19F-4919-9805-0AEF2EF2FF98}" srcOrd="0" destOrd="0" parTransId="{BD43CB11-76AA-49D1-830E-6394C913B004}" sibTransId="{42AF980A-053C-4A89-82DF-559CFA6D6AB2}"/>
    <dgm:cxn modelId="{849973A6-6202-4E3B-A93D-02B8CF7C99ED}" srcId="{0CE2038B-3FE4-4F07-B269-9E0E8D9620B1}" destId="{48EA2F6D-C031-4848-8516-55EC866CB6E6}" srcOrd="0" destOrd="0" parTransId="{D08F857A-FC27-4FE0-8BE4-758200E7BB6E}" sibTransId="{392DB8F3-4881-4D1A-8BBF-2C1E6DD59DF3}"/>
    <dgm:cxn modelId="{BB54D0D8-F0E1-4F74-9D8E-B3B93B46AB40}" type="presOf" srcId="{4A7F5A51-C865-4B9F-9705-BF1A5A16C045}" destId="{D9D88B22-B932-4FFA-9D3E-49BA30998E95}" srcOrd="0" destOrd="0" presId="urn:microsoft.com/office/officeart/2005/8/layout/list1"/>
    <dgm:cxn modelId="{665E9B62-9ACA-4DA8-A988-9BC359C636D5}" type="presOf" srcId="{68509B2B-2962-484B-AAB3-F2A8A868A6CA}" destId="{D9D88B22-B932-4FFA-9D3E-49BA30998E95}" srcOrd="0" destOrd="5" presId="urn:microsoft.com/office/officeart/2005/8/layout/list1"/>
    <dgm:cxn modelId="{A9904FCE-380E-4C20-A313-59D28B71F4C3}" type="presOf" srcId="{D39DCED9-7992-4D3B-9A00-37257944CF95}" destId="{A8A4CA14-0630-4F84-881F-2CAFEAFF50E0}" srcOrd="0" destOrd="0" presId="urn:microsoft.com/office/officeart/2005/8/layout/list1"/>
    <dgm:cxn modelId="{3116D494-512F-4728-ADDA-43E6DA6785DC}" type="presOf" srcId="{64BA81A3-832E-4BC1-8EB6-4156109EC489}" destId="{CB4121CE-28C6-44AA-92C5-8327FF4A619E}" srcOrd="0" destOrd="0" presId="urn:microsoft.com/office/officeart/2005/8/layout/list1"/>
    <dgm:cxn modelId="{B1E6AA10-0241-4698-84C5-8BA78B934879}" srcId="{0CE2038B-3FE4-4F07-B269-9E0E8D9620B1}" destId="{4FB1AFD4-514F-4B50-89F2-0CE4192428E2}" srcOrd="4" destOrd="0" parTransId="{253E9EED-AA06-4B10-AAD6-B43E545C780B}" sibTransId="{874D63A1-E099-4AB4-8EFA-08E3FCE54E80}"/>
    <dgm:cxn modelId="{1CE1663D-063F-4ECE-B1E9-803F0C660054}" srcId="{CE016035-81FD-4B5F-8F2A-4AE1B28DB8A0}" destId="{75C814EB-E1BD-45C0-953B-D9304505F699}" srcOrd="0" destOrd="0" parTransId="{431711C9-BEC2-4D58-AE56-CE25B8084DC9}" sibTransId="{541939E4-AB30-4F19-BAEF-D23C80080125}"/>
    <dgm:cxn modelId="{0BD4A6BD-208D-4B25-9133-E49F373F0366}" type="presOf" srcId="{1B4D1384-FFAF-4911-AA99-981CC0490FA2}" destId="{E29AAA3F-686F-41DC-9F0F-6C3CE1729BA7}" srcOrd="0" destOrd="0" presId="urn:microsoft.com/office/officeart/2005/8/layout/list1"/>
    <dgm:cxn modelId="{D8111D0C-8867-4462-B82F-0EDB7E0E16DE}" srcId="{48EA2F6D-C031-4848-8516-55EC866CB6E6}" destId="{17B3EF64-AA31-4104-B984-DABA8F71F464}" srcOrd="1" destOrd="0" parTransId="{7FF3F8FD-12F0-4DCC-9781-37D1C00571BE}" sibTransId="{5A449260-56FC-4FE6-BEAF-742F1F4CC163}"/>
    <dgm:cxn modelId="{8CBCA8B7-8AB9-4C50-8B2F-CCF04105BF5B}" srcId="{1B4D1384-FFAF-4911-AA99-981CC0490FA2}" destId="{6DA626A1-BDE9-4DC9-BDD4-5D8A803DAC39}" srcOrd="4" destOrd="0" parTransId="{0BBFB309-5CE6-4892-8B55-D4F95892BF4F}" sibTransId="{544CF502-649C-47A4-AA83-BB8E9A24CCC9}"/>
    <dgm:cxn modelId="{7D4178A0-6606-4319-99D8-AFCC5001A43F}" type="presOf" srcId="{4FB1AFD4-514F-4B50-89F2-0CE4192428E2}" destId="{0740443B-4E3B-4A74-96E2-9DF0F0709361}" srcOrd="0" destOrd="0" presId="urn:microsoft.com/office/officeart/2005/8/layout/list1"/>
    <dgm:cxn modelId="{295C2536-3FAE-4F15-B882-E23E2006BDDE}" type="presOf" srcId="{B093D8F7-09AC-46ED-AD49-23DAEA920732}" destId="{DEE0D6E7-0ECF-49DA-8B66-2B2C06439D90}" srcOrd="0" destOrd="0" presId="urn:microsoft.com/office/officeart/2005/8/layout/list1"/>
    <dgm:cxn modelId="{136CA463-3C13-428E-A6A3-2FE7ED218BF2}" srcId="{4FB1AFD4-514F-4B50-89F2-0CE4192428E2}" destId="{64BA81A3-832E-4BC1-8EB6-4156109EC489}" srcOrd="0" destOrd="0" parTransId="{2706E423-3400-47FA-8A4A-B2D7F3749CE2}" sibTransId="{FD7411FC-7886-48C0-9BD8-946799AAD06B}"/>
    <dgm:cxn modelId="{6BB528D4-FAC5-4EB7-86C7-69611C7B6D48}" type="presOf" srcId="{48EA2F6D-C031-4848-8516-55EC866CB6E6}" destId="{725839BF-9498-4A06-A0B2-975F2F074340}" srcOrd="1" destOrd="0" presId="urn:microsoft.com/office/officeart/2005/8/layout/list1"/>
    <dgm:cxn modelId="{9FFD3890-9EEE-4AD2-89F9-E235B16798C6}" type="presOf" srcId="{0FF5E12E-DC4D-4763-AF6A-A5E0782BFFC2}" destId="{D9D88B22-B932-4FFA-9D3E-49BA30998E95}" srcOrd="0" destOrd="1" presId="urn:microsoft.com/office/officeart/2005/8/layout/list1"/>
    <dgm:cxn modelId="{3BE07AB2-F638-4175-80E2-BFD79E9D98D8}" srcId="{1B4D1384-FFAF-4911-AA99-981CC0490FA2}" destId="{B8A9D127-0113-43E2-AEA9-3858A7D31ECC}" srcOrd="3" destOrd="0" parTransId="{9D8A24B1-4AFF-4242-B4D3-90CB5E76B7E8}" sibTransId="{6831F687-BAC3-4AF8-B064-D26CC6D7FB53}"/>
    <dgm:cxn modelId="{2AF86AF5-084C-4A91-B110-C8819F3C8B41}" type="presOf" srcId="{D39DCED9-7992-4D3B-9A00-37257944CF95}" destId="{5EAE5508-AB45-4B1B-B897-4197A1F83076}" srcOrd="1" destOrd="0" presId="urn:microsoft.com/office/officeart/2005/8/layout/list1"/>
    <dgm:cxn modelId="{352AF811-2C32-4572-8C4B-451D3F7FFB4E}" type="presOf" srcId="{48EA2F6D-C031-4848-8516-55EC866CB6E6}" destId="{3DCD65B0-BD2D-4DEB-9B9B-8C1B69A49451}" srcOrd="0" destOrd="0" presId="urn:microsoft.com/office/officeart/2005/8/layout/list1"/>
    <dgm:cxn modelId="{4347FB7E-E942-4DF8-838D-912FA87E431E}" type="presOf" srcId="{88BB4D50-A918-44FA-9BA7-09725FFFDD01}" destId="{F2914DF4-8559-402A-8A40-BA650717E198}" srcOrd="0" destOrd="2" presId="urn:microsoft.com/office/officeart/2005/8/layout/list1"/>
    <dgm:cxn modelId="{B04E4743-8F4A-470E-92EC-9905F1FC7647}" type="presOf" srcId="{B093D8F7-09AC-46ED-AD49-23DAEA920732}" destId="{068DF6AC-02E7-4835-BCB4-BC7016524623}" srcOrd="1" destOrd="0" presId="urn:microsoft.com/office/officeart/2005/8/layout/list1"/>
    <dgm:cxn modelId="{E0C9CE0D-9E46-4DFA-8FEE-7BAFAC42F96D}" type="presOf" srcId="{1B4D1384-FFAF-4911-AA99-981CC0490FA2}" destId="{12601E8D-8104-4BA5-ABF5-5C5D8599573B}" srcOrd="1" destOrd="0" presId="urn:microsoft.com/office/officeart/2005/8/layout/list1"/>
    <dgm:cxn modelId="{C3C4E3EF-2CA2-4A4A-A762-D792B3F53250}" type="presOf" srcId="{75C814EB-E1BD-45C0-953B-D9304505F699}" destId="{AFD40CA0-F604-42B2-94BD-DB92A8CBCE24}" srcOrd="0" destOrd="0" presId="urn:microsoft.com/office/officeart/2005/8/layout/list1"/>
    <dgm:cxn modelId="{31A08AB8-A5B6-4A2E-B140-5D65EFB32C1D}" type="presOf" srcId="{F0E1600B-A5F2-4D6D-965F-52000C76C759}" destId="{B17A1828-6DB4-4151-90FF-E4194114CCC1}" srcOrd="0" destOrd="0" presId="urn:microsoft.com/office/officeart/2005/8/layout/list1"/>
    <dgm:cxn modelId="{72BCBEDB-BDB9-499A-8349-D5A12F099368}" srcId="{D39DCED9-7992-4D3B-9A00-37257944CF95}" destId="{F0E1600B-A5F2-4D6D-965F-52000C76C759}" srcOrd="0" destOrd="0" parTransId="{FA93B8C1-D147-4D09-AC3A-7886EEFD4948}" sibTransId="{EB18C1A9-248D-4DE2-A558-6E81F5A3209B}"/>
    <dgm:cxn modelId="{908A32D5-198D-42FE-B398-85FB4A8526C3}" type="presOf" srcId="{27671D13-62B5-4EC3-946C-7D54182877F1}" destId="{CB4121CE-28C6-44AA-92C5-8327FF4A619E}" srcOrd="0" destOrd="1" presId="urn:microsoft.com/office/officeart/2005/8/layout/list1"/>
    <dgm:cxn modelId="{5531990A-BDC9-4A17-ABC7-E99108392334}" srcId="{1B4D1384-FFAF-4911-AA99-981CC0490FA2}" destId="{4A7F5A51-C865-4B9F-9705-BF1A5A16C045}" srcOrd="0" destOrd="0" parTransId="{E61EBE4F-8296-4F79-98FD-28920FF27751}" sibTransId="{1E427D0A-1632-4314-B889-5B96CB0624B1}"/>
    <dgm:cxn modelId="{798F783C-4BE1-4EEB-9E0F-C790F9BD42FB}" srcId="{0CE2038B-3FE4-4F07-B269-9E0E8D9620B1}" destId="{CE016035-81FD-4B5F-8F2A-4AE1B28DB8A0}" srcOrd="5" destOrd="0" parTransId="{CC8E4A91-7E16-44C1-8B7F-35CFFEBEEB1F}" sibTransId="{B3441FA0-D5FA-4DF3-9E2B-C161AC756332}"/>
    <dgm:cxn modelId="{445E730F-B23C-4E17-B546-BA34AB1781D7}" srcId="{0CE2038B-3FE4-4F07-B269-9E0E8D9620B1}" destId="{B093D8F7-09AC-46ED-AD49-23DAEA920732}" srcOrd="1" destOrd="0" parTransId="{73AF3BA8-7AE0-43E2-9736-07375AB3B71B}" sibTransId="{34DD7EBA-D329-4184-B41D-45ADD5E77557}"/>
    <dgm:cxn modelId="{B32695FD-004E-4006-89CE-4EE4EE9E014B}" type="presOf" srcId="{0CE2038B-3FE4-4F07-B269-9E0E8D9620B1}" destId="{38BC6C46-5E4E-4EE3-9002-8979DA121ED0}" srcOrd="0" destOrd="0" presId="urn:microsoft.com/office/officeart/2005/8/layout/list1"/>
    <dgm:cxn modelId="{F2D7E2F0-8078-45BD-A927-C2AB12C814B8}" srcId="{48EA2F6D-C031-4848-8516-55EC866CB6E6}" destId="{88BB4D50-A918-44FA-9BA7-09725FFFDD01}" srcOrd="2" destOrd="0" parTransId="{494E3065-64E3-4A72-8F50-57480C6A576B}" sibTransId="{C90770AE-B842-4E45-92EB-D5D7204F418A}"/>
    <dgm:cxn modelId="{DC1CEC88-72AE-4810-B229-7AC8EDAFC7B1}" type="presOf" srcId="{17B3EF64-AA31-4104-B984-DABA8F71F464}" destId="{F2914DF4-8559-402A-8A40-BA650717E198}" srcOrd="0" destOrd="1" presId="urn:microsoft.com/office/officeart/2005/8/layout/list1"/>
    <dgm:cxn modelId="{EF1874A1-8490-40C9-AFA7-844CFA73865A}" srcId="{1B4D1384-FFAF-4911-AA99-981CC0490FA2}" destId="{0FF5E12E-DC4D-4763-AF6A-A5E0782BFFC2}" srcOrd="1" destOrd="0" parTransId="{4ACE8881-269C-4DD2-80D7-DAA8D707AA69}" sibTransId="{3723A9D7-347B-4113-936A-C8ADBE7BE938}"/>
    <dgm:cxn modelId="{B2F43431-94B8-4F37-8DCD-7602AF549133}" type="presParOf" srcId="{38BC6C46-5E4E-4EE3-9002-8979DA121ED0}" destId="{F6891CD8-90C2-4AE6-BBEC-E1CDFCA7B3A6}" srcOrd="0" destOrd="0" presId="urn:microsoft.com/office/officeart/2005/8/layout/list1"/>
    <dgm:cxn modelId="{036582E8-804E-4BBB-ADFD-1F0E768EA7D3}" type="presParOf" srcId="{F6891CD8-90C2-4AE6-BBEC-E1CDFCA7B3A6}" destId="{3DCD65B0-BD2D-4DEB-9B9B-8C1B69A49451}" srcOrd="0" destOrd="0" presId="urn:microsoft.com/office/officeart/2005/8/layout/list1"/>
    <dgm:cxn modelId="{8AA5AC22-3190-4853-8913-639CE80D5A27}" type="presParOf" srcId="{F6891CD8-90C2-4AE6-BBEC-E1CDFCA7B3A6}" destId="{725839BF-9498-4A06-A0B2-975F2F074340}" srcOrd="1" destOrd="0" presId="urn:microsoft.com/office/officeart/2005/8/layout/list1"/>
    <dgm:cxn modelId="{9CC49B1D-00B0-468B-94E5-5C23B8659DC2}" type="presParOf" srcId="{38BC6C46-5E4E-4EE3-9002-8979DA121ED0}" destId="{8FE86F70-917D-4864-955A-D6562A51700F}" srcOrd="1" destOrd="0" presId="urn:microsoft.com/office/officeart/2005/8/layout/list1"/>
    <dgm:cxn modelId="{2B9B21A0-8FBC-4465-AD4A-232FE5313617}" type="presParOf" srcId="{38BC6C46-5E4E-4EE3-9002-8979DA121ED0}" destId="{F2914DF4-8559-402A-8A40-BA650717E198}" srcOrd="2" destOrd="0" presId="urn:microsoft.com/office/officeart/2005/8/layout/list1"/>
    <dgm:cxn modelId="{38EBFE93-8A7F-451A-87E3-33DA5EAE8113}" type="presParOf" srcId="{38BC6C46-5E4E-4EE3-9002-8979DA121ED0}" destId="{63524362-0250-4DAB-85DC-BF8632A6564D}" srcOrd="3" destOrd="0" presId="urn:microsoft.com/office/officeart/2005/8/layout/list1"/>
    <dgm:cxn modelId="{B7B34807-829E-4FDE-B0AB-A825ABCB1DDA}" type="presParOf" srcId="{38BC6C46-5E4E-4EE3-9002-8979DA121ED0}" destId="{5DA7E840-0AA1-4EF2-883B-37578139972A}" srcOrd="4" destOrd="0" presId="urn:microsoft.com/office/officeart/2005/8/layout/list1"/>
    <dgm:cxn modelId="{34C38077-A4FA-4AEC-A4FD-24B81D0DEF4C}" type="presParOf" srcId="{5DA7E840-0AA1-4EF2-883B-37578139972A}" destId="{DEE0D6E7-0ECF-49DA-8B66-2B2C06439D90}" srcOrd="0" destOrd="0" presId="urn:microsoft.com/office/officeart/2005/8/layout/list1"/>
    <dgm:cxn modelId="{4B5B0D25-251A-4B4F-AAE1-475A67709A83}" type="presParOf" srcId="{5DA7E840-0AA1-4EF2-883B-37578139972A}" destId="{068DF6AC-02E7-4835-BCB4-BC7016524623}" srcOrd="1" destOrd="0" presId="urn:microsoft.com/office/officeart/2005/8/layout/list1"/>
    <dgm:cxn modelId="{EC167B34-8999-44C9-8EC5-5E413D9DE2A2}" type="presParOf" srcId="{38BC6C46-5E4E-4EE3-9002-8979DA121ED0}" destId="{18890DC1-B6A3-48EF-823F-4F10205AF989}" srcOrd="5" destOrd="0" presId="urn:microsoft.com/office/officeart/2005/8/layout/list1"/>
    <dgm:cxn modelId="{BA4E9333-0151-4EE9-BC3E-E51E9C9E4B0B}" type="presParOf" srcId="{38BC6C46-5E4E-4EE3-9002-8979DA121ED0}" destId="{1AC77904-9DA0-4396-9120-01CA4E8F7662}" srcOrd="6" destOrd="0" presId="urn:microsoft.com/office/officeart/2005/8/layout/list1"/>
    <dgm:cxn modelId="{9DA4A396-ECA7-45ED-B471-FCB9B1111414}" type="presParOf" srcId="{38BC6C46-5E4E-4EE3-9002-8979DA121ED0}" destId="{08436D71-809E-4AC7-9212-372C0CF4D3F0}" srcOrd="7" destOrd="0" presId="urn:microsoft.com/office/officeart/2005/8/layout/list1"/>
    <dgm:cxn modelId="{E76A2005-317E-47DB-9515-87EFC55869F0}" type="presParOf" srcId="{38BC6C46-5E4E-4EE3-9002-8979DA121ED0}" destId="{70311C98-F208-46A1-9BEE-C6F4B15728D1}" srcOrd="8" destOrd="0" presId="urn:microsoft.com/office/officeart/2005/8/layout/list1"/>
    <dgm:cxn modelId="{EB9AF82E-727B-40CF-92A9-4F9BD30445C5}" type="presParOf" srcId="{70311C98-F208-46A1-9BEE-C6F4B15728D1}" destId="{E29AAA3F-686F-41DC-9F0F-6C3CE1729BA7}" srcOrd="0" destOrd="0" presId="urn:microsoft.com/office/officeart/2005/8/layout/list1"/>
    <dgm:cxn modelId="{414A5B1C-0E8D-4738-9FA9-B87D58DF5988}" type="presParOf" srcId="{70311C98-F208-46A1-9BEE-C6F4B15728D1}" destId="{12601E8D-8104-4BA5-ABF5-5C5D8599573B}" srcOrd="1" destOrd="0" presId="urn:microsoft.com/office/officeart/2005/8/layout/list1"/>
    <dgm:cxn modelId="{CD60D02F-56AB-453E-9B4F-CE11AFBEF958}" type="presParOf" srcId="{38BC6C46-5E4E-4EE3-9002-8979DA121ED0}" destId="{C3C07E4F-6112-4413-A1AF-1D229C373D2E}" srcOrd="9" destOrd="0" presId="urn:microsoft.com/office/officeart/2005/8/layout/list1"/>
    <dgm:cxn modelId="{3894FFE2-CC62-4413-90D3-26161440E511}" type="presParOf" srcId="{38BC6C46-5E4E-4EE3-9002-8979DA121ED0}" destId="{D9D88B22-B932-4FFA-9D3E-49BA30998E95}" srcOrd="10" destOrd="0" presId="urn:microsoft.com/office/officeart/2005/8/layout/list1"/>
    <dgm:cxn modelId="{1D1D889A-421A-41B4-9565-9E53E956D1CF}" type="presParOf" srcId="{38BC6C46-5E4E-4EE3-9002-8979DA121ED0}" destId="{D568EC4B-6CBC-4118-9AE0-88DDD092E7C9}" srcOrd="11" destOrd="0" presId="urn:microsoft.com/office/officeart/2005/8/layout/list1"/>
    <dgm:cxn modelId="{26FCDEEB-BF59-4E3C-8A6F-E34788E1A61B}" type="presParOf" srcId="{38BC6C46-5E4E-4EE3-9002-8979DA121ED0}" destId="{DBAB1385-B90E-42EB-A4A7-53B595B3E74B}" srcOrd="12" destOrd="0" presId="urn:microsoft.com/office/officeart/2005/8/layout/list1"/>
    <dgm:cxn modelId="{163222A5-8C9B-419B-9F0A-76A560AE300B}" type="presParOf" srcId="{DBAB1385-B90E-42EB-A4A7-53B595B3E74B}" destId="{A8A4CA14-0630-4F84-881F-2CAFEAFF50E0}" srcOrd="0" destOrd="0" presId="urn:microsoft.com/office/officeart/2005/8/layout/list1"/>
    <dgm:cxn modelId="{A65178BE-962A-4658-84A6-C1D4114D2A75}" type="presParOf" srcId="{DBAB1385-B90E-42EB-A4A7-53B595B3E74B}" destId="{5EAE5508-AB45-4B1B-B897-4197A1F83076}" srcOrd="1" destOrd="0" presId="urn:microsoft.com/office/officeart/2005/8/layout/list1"/>
    <dgm:cxn modelId="{202C15FC-8FF7-4CFF-98D4-F00B48150F6A}" type="presParOf" srcId="{38BC6C46-5E4E-4EE3-9002-8979DA121ED0}" destId="{0B05ED9C-3032-42A3-ACF0-E4F4D775B975}" srcOrd="13" destOrd="0" presId="urn:microsoft.com/office/officeart/2005/8/layout/list1"/>
    <dgm:cxn modelId="{475E6F7E-6B93-474B-9373-11704F70C896}" type="presParOf" srcId="{38BC6C46-5E4E-4EE3-9002-8979DA121ED0}" destId="{B17A1828-6DB4-4151-90FF-E4194114CCC1}" srcOrd="14" destOrd="0" presId="urn:microsoft.com/office/officeart/2005/8/layout/list1"/>
    <dgm:cxn modelId="{C065E170-1FE4-4103-916E-5437CB5A26F9}" type="presParOf" srcId="{38BC6C46-5E4E-4EE3-9002-8979DA121ED0}" destId="{305A8A73-1127-4435-AFC0-F98CD7653691}" srcOrd="15" destOrd="0" presId="urn:microsoft.com/office/officeart/2005/8/layout/list1"/>
    <dgm:cxn modelId="{00B1C472-72F8-4A2E-9FA8-6977B779643F}" type="presParOf" srcId="{38BC6C46-5E4E-4EE3-9002-8979DA121ED0}" destId="{E02FDD61-A85D-4426-8960-57B0299BB84B}" srcOrd="16" destOrd="0" presId="urn:microsoft.com/office/officeart/2005/8/layout/list1"/>
    <dgm:cxn modelId="{899AA971-45BB-4434-8746-56ECFCCE2D07}" type="presParOf" srcId="{E02FDD61-A85D-4426-8960-57B0299BB84B}" destId="{0740443B-4E3B-4A74-96E2-9DF0F0709361}" srcOrd="0" destOrd="0" presId="urn:microsoft.com/office/officeart/2005/8/layout/list1"/>
    <dgm:cxn modelId="{3AF0F3B3-1D11-428A-B936-BB314B99CFAE}" type="presParOf" srcId="{E02FDD61-A85D-4426-8960-57B0299BB84B}" destId="{AE966054-E38C-4CF8-A044-FF04D62035F7}" srcOrd="1" destOrd="0" presId="urn:microsoft.com/office/officeart/2005/8/layout/list1"/>
    <dgm:cxn modelId="{D940C63C-98D9-4D4C-86AF-3C6D22E83B50}" type="presParOf" srcId="{38BC6C46-5E4E-4EE3-9002-8979DA121ED0}" destId="{2DB0CB82-E14F-4863-8667-2F7A9E96B034}" srcOrd="17" destOrd="0" presId="urn:microsoft.com/office/officeart/2005/8/layout/list1"/>
    <dgm:cxn modelId="{A16133D7-EEEA-474E-8411-39DF4472CB10}" type="presParOf" srcId="{38BC6C46-5E4E-4EE3-9002-8979DA121ED0}" destId="{CB4121CE-28C6-44AA-92C5-8327FF4A619E}" srcOrd="18" destOrd="0" presId="urn:microsoft.com/office/officeart/2005/8/layout/list1"/>
    <dgm:cxn modelId="{B9E91333-89F1-4BDA-A8AE-D2BD68B5758B}" type="presParOf" srcId="{38BC6C46-5E4E-4EE3-9002-8979DA121ED0}" destId="{B548E4A1-EF8E-4F7B-91E7-FA2B8B5BFCE0}" srcOrd="19" destOrd="0" presId="urn:microsoft.com/office/officeart/2005/8/layout/list1"/>
    <dgm:cxn modelId="{4D1B9382-7402-4BA3-B6C4-8F7A3BCD64E5}" type="presParOf" srcId="{38BC6C46-5E4E-4EE3-9002-8979DA121ED0}" destId="{7D533806-BB54-463D-998B-F0616035D0A2}" srcOrd="20" destOrd="0" presId="urn:microsoft.com/office/officeart/2005/8/layout/list1"/>
    <dgm:cxn modelId="{FD9DB7D8-C4BA-4043-B89A-B77B6BCAD016}" type="presParOf" srcId="{7D533806-BB54-463D-998B-F0616035D0A2}" destId="{B48D0CC6-118E-497C-923F-FA97D0029560}" srcOrd="0" destOrd="0" presId="urn:microsoft.com/office/officeart/2005/8/layout/list1"/>
    <dgm:cxn modelId="{550C8D47-F05E-4363-BAAB-419883AF9AAB}" type="presParOf" srcId="{7D533806-BB54-463D-998B-F0616035D0A2}" destId="{7D6EA477-1A7F-412B-A6BF-BB331D0E297E}" srcOrd="1" destOrd="0" presId="urn:microsoft.com/office/officeart/2005/8/layout/list1"/>
    <dgm:cxn modelId="{3831F9EF-949A-4C3C-BD99-F9B60F27F83D}" type="presParOf" srcId="{38BC6C46-5E4E-4EE3-9002-8979DA121ED0}" destId="{D2FE93A4-F5C7-4D8B-8C31-AB3E55A5F184}" srcOrd="21" destOrd="0" presId="urn:microsoft.com/office/officeart/2005/8/layout/list1"/>
    <dgm:cxn modelId="{693B1544-BD10-4755-AE4C-A891777442C5}" type="presParOf" srcId="{38BC6C46-5E4E-4EE3-9002-8979DA121ED0}" destId="{AFD40CA0-F604-42B2-94BD-DB92A8CBCE24}" srcOrd="2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9F4F6D7-95AC-492F-9ADD-5CD77DD0C897}" type="doc">
      <dgm:prSet loTypeId="urn:microsoft.com/office/officeart/2005/8/layout/list1" loCatId="list" qsTypeId="urn:microsoft.com/office/officeart/2005/8/quickstyle/3d1" qsCatId="3D" csTypeId="urn:microsoft.com/office/officeart/2005/8/colors/accent1_2" csCatId="accent1" phldr="1"/>
      <dgm:spPr/>
      <dgm:t>
        <a:bodyPr/>
        <a:lstStyle/>
        <a:p>
          <a:endParaRPr lang="es-CO"/>
        </a:p>
      </dgm:t>
    </dgm:pt>
    <dgm:pt modelId="{03CB09CA-D7EF-44C9-B8FB-1F5348409671}">
      <dgm:prSet phldrT="[Texto]"/>
      <dgm:spPr/>
      <dgm:t>
        <a:bodyPr/>
        <a:lstStyle/>
        <a:p>
          <a:r>
            <a:rPr lang="es-CO" smtClean="0"/>
            <a:t>Tipos Valor (Primitivos)</a:t>
          </a:r>
          <a:endParaRPr lang="es-CO"/>
        </a:p>
      </dgm:t>
    </dgm:pt>
    <dgm:pt modelId="{6E3F37A3-9535-4191-9B4B-6CBB82B829E4}" type="parTrans" cxnId="{E1DA6FAB-A042-47FD-9865-D3E11781FF5D}">
      <dgm:prSet/>
      <dgm:spPr/>
      <dgm:t>
        <a:bodyPr/>
        <a:lstStyle/>
        <a:p>
          <a:endParaRPr lang="es-CO"/>
        </a:p>
      </dgm:t>
    </dgm:pt>
    <dgm:pt modelId="{E3F402C5-3393-4D7D-858F-AD5884B47C4D}" type="sibTrans" cxnId="{E1DA6FAB-A042-47FD-9865-D3E11781FF5D}">
      <dgm:prSet/>
      <dgm:spPr/>
      <dgm:t>
        <a:bodyPr/>
        <a:lstStyle/>
        <a:p>
          <a:endParaRPr lang="es-CO"/>
        </a:p>
      </dgm:t>
    </dgm:pt>
    <dgm:pt modelId="{518242E0-4F91-48C5-962A-95368B2C9BA0}">
      <dgm:prSet phldrT="[Texto]"/>
      <dgm:spPr/>
      <dgm:t>
        <a:bodyPr/>
        <a:lstStyle/>
        <a:p>
          <a:r>
            <a:rPr lang="es-CO" smtClean="0"/>
            <a:t>Tipos de Referencia (No Primitivos)</a:t>
          </a:r>
          <a:endParaRPr lang="es-CO"/>
        </a:p>
      </dgm:t>
    </dgm:pt>
    <dgm:pt modelId="{59BB65AD-D0BE-4235-8D1B-202785A81207}" type="parTrans" cxnId="{36B3B1D4-1665-4FE8-A439-BF92B6A91E46}">
      <dgm:prSet/>
      <dgm:spPr/>
      <dgm:t>
        <a:bodyPr/>
        <a:lstStyle/>
        <a:p>
          <a:endParaRPr lang="es-CO"/>
        </a:p>
      </dgm:t>
    </dgm:pt>
    <dgm:pt modelId="{D2822DEA-2CA5-431A-BEA3-03758E01C469}" type="sibTrans" cxnId="{36B3B1D4-1665-4FE8-A439-BF92B6A91E46}">
      <dgm:prSet/>
      <dgm:spPr/>
      <dgm:t>
        <a:bodyPr/>
        <a:lstStyle/>
        <a:p>
          <a:endParaRPr lang="es-CO"/>
        </a:p>
      </dgm:t>
    </dgm:pt>
    <dgm:pt modelId="{8B10353B-7A0A-42FA-8997-8DE72DA7229E}">
      <dgm:prSet custT="1"/>
      <dgm:spPr/>
      <dgm:t>
        <a:bodyPr/>
        <a:lstStyle/>
        <a:p>
          <a:r>
            <a:rPr lang="es-CO" sz="1200" smtClean="0"/>
            <a:t>Tipos de enumeración</a:t>
          </a:r>
          <a:endParaRPr lang="es-CO" sz="1200"/>
        </a:p>
      </dgm:t>
    </dgm:pt>
    <dgm:pt modelId="{F25210EE-AD23-4FC5-9FDE-15E1428D8D39}" type="parTrans" cxnId="{0BFF6C2B-854B-4179-9978-824F663A725C}">
      <dgm:prSet/>
      <dgm:spPr/>
      <dgm:t>
        <a:bodyPr/>
        <a:lstStyle/>
        <a:p>
          <a:endParaRPr lang="es-CO"/>
        </a:p>
      </dgm:t>
    </dgm:pt>
    <dgm:pt modelId="{67EE9A1D-A43A-4158-A573-5F29563B94B2}" type="sibTrans" cxnId="{0BFF6C2B-854B-4179-9978-824F663A725C}">
      <dgm:prSet/>
      <dgm:spPr/>
      <dgm:t>
        <a:bodyPr/>
        <a:lstStyle/>
        <a:p>
          <a:endParaRPr lang="es-CO"/>
        </a:p>
      </dgm:t>
    </dgm:pt>
    <dgm:pt modelId="{F415D559-C0D3-4779-B3A8-21C3C0709C64}">
      <dgm:prSet custT="1"/>
      <dgm:spPr/>
      <dgm:t>
        <a:bodyPr/>
        <a:lstStyle/>
        <a:p>
          <a:r>
            <a:rPr lang="es-CO" sz="1200" smtClean="0"/>
            <a:t>Tipos de estructura</a:t>
          </a:r>
          <a:endParaRPr lang="es-CO" sz="1200"/>
        </a:p>
      </dgm:t>
    </dgm:pt>
    <dgm:pt modelId="{409EB184-AE3E-47D0-B482-12C591F1AB45}" type="parTrans" cxnId="{A238075C-E1C3-48AC-A7FE-E2E06C79F5F8}">
      <dgm:prSet/>
      <dgm:spPr/>
      <dgm:t>
        <a:bodyPr/>
        <a:lstStyle/>
        <a:p>
          <a:endParaRPr lang="es-CO"/>
        </a:p>
      </dgm:t>
    </dgm:pt>
    <dgm:pt modelId="{D341F1B4-B595-419A-A5C5-5A61B99B9E97}" type="sibTrans" cxnId="{A238075C-E1C3-48AC-A7FE-E2E06C79F5F8}">
      <dgm:prSet/>
      <dgm:spPr/>
      <dgm:t>
        <a:bodyPr/>
        <a:lstStyle/>
        <a:p>
          <a:endParaRPr lang="es-CO"/>
        </a:p>
      </dgm:t>
    </dgm:pt>
    <dgm:pt modelId="{AA8706FA-8DBD-45F4-B324-0CD8E9E6830D}">
      <dgm:prSet custT="1"/>
      <dgm:spPr/>
      <dgm:t>
        <a:bodyPr/>
        <a:lstStyle/>
        <a:p>
          <a:r>
            <a:rPr lang="es-CO" sz="1200" smtClean="0"/>
            <a:t>Tipos de valor NULL</a:t>
          </a:r>
          <a:endParaRPr lang="es-CO" sz="1200"/>
        </a:p>
      </dgm:t>
    </dgm:pt>
    <dgm:pt modelId="{EB8CAE63-143A-4832-9442-01D16C487AE9}" type="parTrans" cxnId="{5EE175B1-4CBC-4616-88ED-F979CE06CE09}">
      <dgm:prSet/>
      <dgm:spPr/>
      <dgm:t>
        <a:bodyPr/>
        <a:lstStyle/>
        <a:p>
          <a:endParaRPr lang="es-CO"/>
        </a:p>
      </dgm:t>
    </dgm:pt>
    <dgm:pt modelId="{BDE6FFC2-3BA0-4EEC-9C10-4212F6976047}" type="sibTrans" cxnId="{5EE175B1-4CBC-4616-88ED-F979CE06CE09}">
      <dgm:prSet/>
      <dgm:spPr/>
      <dgm:t>
        <a:bodyPr/>
        <a:lstStyle/>
        <a:p>
          <a:endParaRPr lang="es-CO"/>
        </a:p>
      </dgm:t>
    </dgm:pt>
    <dgm:pt modelId="{2188CACC-035C-4560-B62A-A8A872A6809B}">
      <dgm:prSet phldrT="[Texto]" custT="1"/>
      <dgm:spPr/>
      <dgm:t>
        <a:bodyPr/>
        <a:lstStyle/>
        <a:p>
          <a:r>
            <a:rPr lang="es-CO" sz="1200" smtClean="0"/>
            <a:t>Tipos de clase</a:t>
          </a:r>
          <a:endParaRPr lang="es-CO" sz="1200"/>
        </a:p>
      </dgm:t>
    </dgm:pt>
    <dgm:pt modelId="{BCD6AF88-5012-48FE-9DB5-A45745D9F08D}" type="parTrans" cxnId="{2E199D86-E20C-4B42-8AC6-BF50AB05D7FA}">
      <dgm:prSet/>
      <dgm:spPr/>
      <dgm:t>
        <a:bodyPr/>
        <a:lstStyle/>
        <a:p>
          <a:endParaRPr lang="es-CO"/>
        </a:p>
      </dgm:t>
    </dgm:pt>
    <dgm:pt modelId="{C88A5AAE-157D-4645-811E-536CD7632E11}" type="sibTrans" cxnId="{2E199D86-E20C-4B42-8AC6-BF50AB05D7FA}">
      <dgm:prSet/>
      <dgm:spPr/>
      <dgm:t>
        <a:bodyPr/>
        <a:lstStyle/>
        <a:p>
          <a:endParaRPr lang="es-CO"/>
        </a:p>
      </dgm:t>
    </dgm:pt>
    <dgm:pt modelId="{EC9ACAB5-1362-413B-9A77-62DAFC887CF3}">
      <dgm:prSet phldrT="[Texto]" custT="1"/>
      <dgm:spPr/>
      <dgm:t>
        <a:bodyPr/>
        <a:lstStyle/>
        <a:p>
          <a:r>
            <a:rPr lang="es-CO" sz="1200" smtClean="0"/>
            <a:t>Tipos de interfaz</a:t>
          </a:r>
          <a:endParaRPr lang="es-CO" sz="1200"/>
        </a:p>
      </dgm:t>
    </dgm:pt>
    <dgm:pt modelId="{AFA6821E-2A92-4C19-A9E8-BD35FF974A29}" type="parTrans" cxnId="{92B54693-38D1-4723-B67C-EC3EA9BD17C7}">
      <dgm:prSet/>
      <dgm:spPr/>
      <dgm:t>
        <a:bodyPr/>
        <a:lstStyle/>
        <a:p>
          <a:endParaRPr lang="es-CO"/>
        </a:p>
      </dgm:t>
    </dgm:pt>
    <dgm:pt modelId="{1F2CF8A2-6B44-45F0-9BDA-C6D5554513C4}" type="sibTrans" cxnId="{92B54693-38D1-4723-B67C-EC3EA9BD17C7}">
      <dgm:prSet/>
      <dgm:spPr/>
      <dgm:t>
        <a:bodyPr/>
        <a:lstStyle/>
        <a:p>
          <a:endParaRPr lang="es-CO"/>
        </a:p>
      </dgm:t>
    </dgm:pt>
    <dgm:pt modelId="{726D0AE5-277E-4C00-915A-6AB26E9C1ADC}">
      <dgm:prSet phldrT="[Texto]" custT="1"/>
      <dgm:spPr/>
      <dgm:t>
        <a:bodyPr/>
        <a:lstStyle/>
        <a:p>
          <a:r>
            <a:rPr lang="es-CO" sz="1200" smtClean="0"/>
            <a:t>Tipos de matriz</a:t>
          </a:r>
          <a:endParaRPr lang="es-CO" sz="1200"/>
        </a:p>
      </dgm:t>
    </dgm:pt>
    <dgm:pt modelId="{6B7C7C20-9D22-431E-9537-EE7ACF02E331}" type="parTrans" cxnId="{EF88B14E-8774-4201-898F-3C9F2E47F435}">
      <dgm:prSet/>
      <dgm:spPr/>
      <dgm:t>
        <a:bodyPr/>
        <a:lstStyle/>
        <a:p>
          <a:endParaRPr lang="es-CO"/>
        </a:p>
      </dgm:t>
    </dgm:pt>
    <dgm:pt modelId="{777E383F-D4B1-44CA-9322-565103ED09BD}" type="sibTrans" cxnId="{EF88B14E-8774-4201-898F-3C9F2E47F435}">
      <dgm:prSet/>
      <dgm:spPr/>
      <dgm:t>
        <a:bodyPr/>
        <a:lstStyle/>
        <a:p>
          <a:endParaRPr lang="es-CO"/>
        </a:p>
      </dgm:t>
    </dgm:pt>
    <dgm:pt modelId="{7A3BAAA1-46EB-498C-ACE7-E48AC5DFB575}">
      <dgm:prSet phldrT="[Texto]" custT="1"/>
      <dgm:spPr/>
      <dgm:t>
        <a:bodyPr/>
        <a:lstStyle/>
        <a:p>
          <a:r>
            <a:rPr lang="es-CO" sz="1200" smtClean="0"/>
            <a:t>Tipos de delegados</a:t>
          </a:r>
          <a:endParaRPr lang="es-CO" sz="1200"/>
        </a:p>
      </dgm:t>
    </dgm:pt>
    <dgm:pt modelId="{D4955380-E164-4ED5-80E9-BD8697158C48}" type="parTrans" cxnId="{59EDCC2C-D3DA-4A87-B5FC-0343B04B15C9}">
      <dgm:prSet/>
      <dgm:spPr/>
      <dgm:t>
        <a:bodyPr/>
        <a:lstStyle/>
        <a:p>
          <a:endParaRPr lang="es-CO"/>
        </a:p>
      </dgm:t>
    </dgm:pt>
    <dgm:pt modelId="{BA9616BF-DBDE-490D-A451-A3ADE2870C22}" type="sibTrans" cxnId="{59EDCC2C-D3DA-4A87-B5FC-0343B04B15C9}">
      <dgm:prSet/>
      <dgm:spPr/>
      <dgm:t>
        <a:bodyPr/>
        <a:lstStyle/>
        <a:p>
          <a:endParaRPr lang="es-CO"/>
        </a:p>
      </dgm:t>
    </dgm:pt>
    <dgm:pt modelId="{D827A425-BE32-4C63-BBDA-090D37312BFF}">
      <dgm:prSet custT="1"/>
      <dgm:spPr/>
      <dgm:t>
        <a:bodyPr/>
        <a:lstStyle/>
        <a:p>
          <a:r>
            <a:rPr lang="es-CO" sz="1200" smtClean="0"/>
            <a:t>Tipos Simples</a:t>
          </a:r>
          <a:endParaRPr lang="es-CO" sz="1200"/>
        </a:p>
      </dgm:t>
    </dgm:pt>
    <dgm:pt modelId="{D3860C9B-558B-48A6-A3BF-24BC56530A70}" type="parTrans" cxnId="{F1B84089-FEDD-4D20-ADB8-AE18A2F3B0B7}">
      <dgm:prSet/>
      <dgm:spPr/>
      <dgm:t>
        <a:bodyPr/>
        <a:lstStyle/>
        <a:p>
          <a:endParaRPr lang="es-CO"/>
        </a:p>
      </dgm:t>
    </dgm:pt>
    <dgm:pt modelId="{842981B9-9EF2-4739-B62E-86D59A94B86B}" type="sibTrans" cxnId="{F1B84089-FEDD-4D20-ADB8-AE18A2F3B0B7}">
      <dgm:prSet/>
      <dgm:spPr/>
      <dgm:t>
        <a:bodyPr/>
        <a:lstStyle/>
        <a:p>
          <a:endParaRPr lang="es-CO"/>
        </a:p>
      </dgm:t>
    </dgm:pt>
    <dgm:pt modelId="{6E9CFC9C-9280-421C-A061-7349283AA566}" type="pres">
      <dgm:prSet presAssocID="{79F4F6D7-95AC-492F-9ADD-5CD77DD0C897}" presName="linear" presStyleCnt="0">
        <dgm:presLayoutVars>
          <dgm:dir/>
          <dgm:animLvl val="lvl"/>
          <dgm:resizeHandles val="exact"/>
        </dgm:presLayoutVars>
      </dgm:prSet>
      <dgm:spPr/>
      <dgm:t>
        <a:bodyPr/>
        <a:lstStyle/>
        <a:p>
          <a:endParaRPr lang="es-ES"/>
        </a:p>
      </dgm:t>
    </dgm:pt>
    <dgm:pt modelId="{68583CC3-E584-431C-B610-3D29E3398F25}" type="pres">
      <dgm:prSet presAssocID="{03CB09CA-D7EF-44C9-B8FB-1F5348409671}" presName="parentLin" presStyleCnt="0"/>
      <dgm:spPr/>
    </dgm:pt>
    <dgm:pt modelId="{5C642369-ADD4-4FFE-9CA1-0FDE8E486421}" type="pres">
      <dgm:prSet presAssocID="{03CB09CA-D7EF-44C9-B8FB-1F5348409671}" presName="parentLeftMargin" presStyleLbl="node1" presStyleIdx="0" presStyleCnt="2"/>
      <dgm:spPr/>
      <dgm:t>
        <a:bodyPr/>
        <a:lstStyle/>
        <a:p>
          <a:endParaRPr lang="es-ES"/>
        </a:p>
      </dgm:t>
    </dgm:pt>
    <dgm:pt modelId="{43C0A916-F363-4348-B5E6-6EB038E5744B}" type="pres">
      <dgm:prSet presAssocID="{03CB09CA-D7EF-44C9-B8FB-1F5348409671}" presName="parentText" presStyleLbl="node1" presStyleIdx="0" presStyleCnt="2">
        <dgm:presLayoutVars>
          <dgm:chMax val="0"/>
          <dgm:bulletEnabled val="1"/>
        </dgm:presLayoutVars>
      </dgm:prSet>
      <dgm:spPr/>
      <dgm:t>
        <a:bodyPr/>
        <a:lstStyle/>
        <a:p>
          <a:endParaRPr lang="es-ES"/>
        </a:p>
      </dgm:t>
    </dgm:pt>
    <dgm:pt modelId="{10C956A3-4C98-4D1C-9ABF-0612D1E0B11F}" type="pres">
      <dgm:prSet presAssocID="{03CB09CA-D7EF-44C9-B8FB-1F5348409671}" presName="negativeSpace" presStyleCnt="0"/>
      <dgm:spPr/>
    </dgm:pt>
    <dgm:pt modelId="{96D18A19-9DE7-447F-A8DD-8F0E7E2B03EB}" type="pres">
      <dgm:prSet presAssocID="{03CB09CA-D7EF-44C9-B8FB-1F5348409671}" presName="childText" presStyleLbl="conFgAcc1" presStyleIdx="0" presStyleCnt="2">
        <dgm:presLayoutVars>
          <dgm:bulletEnabled val="1"/>
        </dgm:presLayoutVars>
      </dgm:prSet>
      <dgm:spPr/>
      <dgm:t>
        <a:bodyPr/>
        <a:lstStyle/>
        <a:p>
          <a:endParaRPr lang="es-CO"/>
        </a:p>
      </dgm:t>
    </dgm:pt>
    <dgm:pt modelId="{EE99250E-F03B-4CDA-A19D-1933066A8E7C}" type="pres">
      <dgm:prSet presAssocID="{E3F402C5-3393-4D7D-858F-AD5884B47C4D}" presName="spaceBetweenRectangles" presStyleCnt="0"/>
      <dgm:spPr/>
    </dgm:pt>
    <dgm:pt modelId="{4627CC02-2076-4064-A4D4-2E9A38D8E5A1}" type="pres">
      <dgm:prSet presAssocID="{518242E0-4F91-48C5-962A-95368B2C9BA0}" presName="parentLin" presStyleCnt="0"/>
      <dgm:spPr/>
    </dgm:pt>
    <dgm:pt modelId="{E4952CFB-CD5D-40DF-885E-80B2C36B7D37}" type="pres">
      <dgm:prSet presAssocID="{518242E0-4F91-48C5-962A-95368B2C9BA0}" presName="parentLeftMargin" presStyleLbl="node1" presStyleIdx="0" presStyleCnt="2"/>
      <dgm:spPr/>
      <dgm:t>
        <a:bodyPr/>
        <a:lstStyle/>
        <a:p>
          <a:endParaRPr lang="es-ES"/>
        </a:p>
      </dgm:t>
    </dgm:pt>
    <dgm:pt modelId="{E4615369-3A60-405F-A40C-560C2817C612}" type="pres">
      <dgm:prSet presAssocID="{518242E0-4F91-48C5-962A-95368B2C9BA0}" presName="parentText" presStyleLbl="node1" presStyleIdx="1" presStyleCnt="2">
        <dgm:presLayoutVars>
          <dgm:chMax val="0"/>
          <dgm:bulletEnabled val="1"/>
        </dgm:presLayoutVars>
      </dgm:prSet>
      <dgm:spPr/>
      <dgm:t>
        <a:bodyPr/>
        <a:lstStyle/>
        <a:p>
          <a:endParaRPr lang="es-ES"/>
        </a:p>
      </dgm:t>
    </dgm:pt>
    <dgm:pt modelId="{E1969457-FA2E-4CA0-99ED-8A2879237E6E}" type="pres">
      <dgm:prSet presAssocID="{518242E0-4F91-48C5-962A-95368B2C9BA0}" presName="negativeSpace" presStyleCnt="0"/>
      <dgm:spPr/>
    </dgm:pt>
    <dgm:pt modelId="{5BFD777F-AAD7-451C-ACDA-5055714DFC48}" type="pres">
      <dgm:prSet presAssocID="{518242E0-4F91-48C5-962A-95368B2C9BA0}" presName="childText" presStyleLbl="conFgAcc1" presStyleIdx="1" presStyleCnt="2" custLinFactY="7300" custLinFactNeighborY="100000">
        <dgm:presLayoutVars>
          <dgm:bulletEnabled val="1"/>
        </dgm:presLayoutVars>
      </dgm:prSet>
      <dgm:spPr/>
      <dgm:t>
        <a:bodyPr/>
        <a:lstStyle/>
        <a:p>
          <a:endParaRPr lang="es-ES"/>
        </a:p>
      </dgm:t>
    </dgm:pt>
  </dgm:ptLst>
  <dgm:cxnLst>
    <dgm:cxn modelId="{C82DEE5A-D451-4C28-8F74-4835DE676669}" type="presOf" srcId="{03CB09CA-D7EF-44C9-B8FB-1F5348409671}" destId="{5C642369-ADD4-4FFE-9CA1-0FDE8E486421}" srcOrd="0" destOrd="0" presId="urn:microsoft.com/office/officeart/2005/8/layout/list1"/>
    <dgm:cxn modelId="{59EDCC2C-D3DA-4A87-B5FC-0343B04B15C9}" srcId="{518242E0-4F91-48C5-962A-95368B2C9BA0}" destId="{7A3BAAA1-46EB-498C-ACE7-E48AC5DFB575}" srcOrd="3" destOrd="0" parTransId="{D4955380-E164-4ED5-80E9-BD8697158C48}" sibTransId="{BA9616BF-DBDE-490D-A451-A3ADE2870C22}"/>
    <dgm:cxn modelId="{03F18C48-BC74-41B2-A5CB-BF0CCF8CD4FF}" type="presOf" srcId="{F415D559-C0D3-4779-B3A8-21C3C0709C64}" destId="{96D18A19-9DE7-447F-A8DD-8F0E7E2B03EB}" srcOrd="0" destOrd="2" presId="urn:microsoft.com/office/officeart/2005/8/layout/list1"/>
    <dgm:cxn modelId="{41D3FA08-CA38-432A-B80F-18647C34BDAD}" type="presOf" srcId="{8B10353B-7A0A-42FA-8997-8DE72DA7229E}" destId="{96D18A19-9DE7-447F-A8DD-8F0E7E2B03EB}" srcOrd="0" destOrd="1" presId="urn:microsoft.com/office/officeart/2005/8/layout/list1"/>
    <dgm:cxn modelId="{5EE175B1-4CBC-4616-88ED-F979CE06CE09}" srcId="{03CB09CA-D7EF-44C9-B8FB-1F5348409671}" destId="{AA8706FA-8DBD-45F4-B324-0CD8E9E6830D}" srcOrd="3" destOrd="0" parTransId="{EB8CAE63-143A-4832-9442-01D16C487AE9}" sibTransId="{BDE6FFC2-3BA0-4EEC-9C10-4212F6976047}"/>
    <dgm:cxn modelId="{73B2E8A2-77AB-4FAA-B6D8-071DC127E8EF}" type="presOf" srcId="{726D0AE5-277E-4C00-915A-6AB26E9C1ADC}" destId="{5BFD777F-AAD7-451C-ACDA-5055714DFC48}" srcOrd="0" destOrd="2" presId="urn:microsoft.com/office/officeart/2005/8/layout/list1"/>
    <dgm:cxn modelId="{E1DA6FAB-A042-47FD-9865-D3E11781FF5D}" srcId="{79F4F6D7-95AC-492F-9ADD-5CD77DD0C897}" destId="{03CB09CA-D7EF-44C9-B8FB-1F5348409671}" srcOrd="0" destOrd="0" parTransId="{6E3F37A3-9535-4191-9B4B-6CBB82B829E4}" sibTransId="{E3F402C5-3393-4D7D-858F-AD5884B47C4D}"/>
    <dgm:cxn modelId="{36B3B1D4-1665-4FE8-A439-BF92B6A91E46}" srcId="{79F4F6D7-95AC-492F-9ADD-5CD77DD0C897}" destId="{518242E0-4F91-48C5-962A-95368B2C9BA0}" srcOrd="1" destOrd="0" parTransId="{59BB65AD-D0BE-4235-8D1B-202785A81207}" sibTransId="{D2822DEA-2CA5-431A-BEA3-03758E01C469}"/>
    <dgm:cxn modelId="{BDF58429-42F3-4513-A934-6C7CB1C8B61B}" type="presOf" srcId="{EC9ACAB5-1362-413B-9A77-62DAFC887CF3}" destId="{5BFD777F-AAD7-451C-ACDA-5055714DFC48}" srcOrd="0" destOrd="1" presId="urn:microsoft.com/office/officeart/2005/8/layout/list1"/>
    <dgm:cxn modelId="{F1B84089-FEDD-4D20-ADB8-AE18A2F3B0B7}" srcId="{03CB09CA-D7EF-44C9-B8FB-1F5348409671}" destId="{D827A425-BE32-4C63-BBDA-090D37312BFF}" srcOrd="0" destOrd="0" parTransId="{D3860C9B-558B-48A6-A3BF-24BC56530A70}" sibTransId="{842981B9-9EF2-4739-B62E-86D59A94B86B}"/>
    <dgm:cxn modelId="{2E199D86-E20C-4B42-8AC6-BF50AB05D7FA}" srcId="{518242E0-4F91-48C5-962A-95368B2C9BA0}" destId="{2188CACC-035C-4560-B62A-A8A872A6809B}" srcOrd="0" destOrd="0" parTransId="{BCD6AF88-5012-48FE-9DB5-A45745D9F08D}" sibTransId="{C88A5AAE-157D-4645-811E-536CD7632E11}"/>
    <dgm:cxn modelId="{32172B79-2AF4-4CC0-841A-522A01C2B7A0}" type="presOf" srcId="{D827A425-BE32-4C63-BBDA-090D37312BFF}" destId="{96D18A19-9DE7-447F-A8DD-8F0E7E2B03EB}" srcOrd="0" destOrd="0" presId="urn:microsoft.com/office/officeart/2005/8/layout/list1"/>
    <dgm:cxn modelId="{0BFF6C2B-854B-4179-9978-824F663A725C}" srcId="{03CB09CA-D7EF-44C9-B8FB-1F5348409671}" destId="{8B10353B-7A0A-42FA-8997-8DE72DA7229E}" srcOrd="1" destOrd="0" parTransId="{F25210EE-AD23-4FC5-9FDE-15E1428D8D39}" sibTransId="{67EE9A1D-A43A-4158-A573-5F29563B94B2}"/>
    <dgm:cxn modelId="{5673DDE2-EFA4-468A-9257-FAC74045D05C}" type="presOf" srcId="{AA8706FA-8DBD-45F4-B324-0CD8E9E6830D}" destId="{96D18A19-9DE7-447F-A8DD-8F0E7E2B03EB}" srcOrd="0" destOrd="3" presId="urn:microsoft.com/office/officeart/2005/8/layout/list1"/>
    <dgm:cxn modelId="{03C4DE0E-82B4-4071-9CC0-A13CEBC6BB54}" type="presOf" srcId="{518242E0-4F91-48C5-962A-95368B2C9BA0}" destId="{E4952CFB-CD5D-40DF-885E-80B2C36B7D37}" srcOrd="0" destOrd="0" presId="urn:microsoft.com/office/officeart/2005/8/layout/list1"/>
    <dgm:cxn modelId="{268E3B38-719D-466D-A1DA-EA9A3B075428}" type="presOf" srcId="{79F4F6D7-95AC-492F-9ADD-5CD77DD0C897}" destId="{6E9CFC9C-9280-421C-A061-7349283AA566}" srcOrd="0" destOrd="0" presId="urn:microsoft.com/office/officeart/2005/8/layout/list1"/>
    <dgm:cxn modelId="{A5A266AF-4B81-4341-8468-3358C76B02DC}" type="presOf" srcId="{518242E0-4F91-48C5-962A-95368B2C9BA0}" destId="{E4615369-3A60-405F-A40C-560C2817C612}" srcOrd="1" destOrd="0" presId="urn:microsoft.com/office/officeart/2005/8/layout/list1"/>
    <dgm:cxn modelId="{B27C8540-9577-40FD-8C0E-07C60AAF94CE}" type="presOf" srcId="{03CB09CA-D7EF-44C9-B8FB-1F5348409671}" destId="{43C0A916-F363-4348-B5E6-6EB038E5744B}" srcOrd="1" destOrd="0" presId="urn:microsoft.com/office/officeart/2005/8/layout/list1"/>
    <dgm:cxn modelId="{EF88B14E-8774-4201-898F-3C9F2E47F435}" srcId="{518242E0-4F91-48C5-962A-95368B2C9BA0}" destId="{726D0AE5-277E-4C00-915A-6AB26E9C1ADC}" srcOrd="2" destOrd="0" parTransId="{6B7C7C20-9D22-431E-9537-EE7ACF02E331}" sibTransId="{777E383F-D4B1-44CA-9322-565103ED09BD}"/>
    <dgm:cxn modelId="{D618CDFD-F829-4959-9231-9DDC69D52400}" type="presOf" srcId="{2188CACC-035C-4560-B62A-A8A872A6809B}" destId="{5BFD777F-AAD7-451C-ACDA-5055714DFC48}" srcOrd="0" destOrd="0" presId="urn:microsoft.com/office/officeart/2005/8/layout/list1"/>
    <dgm:cxn modelId="{92B54693-38D1-4723-B67C-EC3EA9BD17C7}" srcId="{518242E0-4F91-48C5-962A-95368B2C9BA0}" destId="{EC9ACAB5-1362-413B-9A77-62DAFC887CF3}" srcOrd="1" destOrd="0" parTransId="{AFA6821E-2A92-4C19-A9E8-BD35FF974A29}" sibTransId="{1F2CF8A2-6B44-45F0-9BDA-C6D5554513C4}"/>
    <dgm:cxn modelId="{A238075C-E1C3-48AC-A7FE-E2E06C79F5F8}" srcId="{03CB09CA-D7EF-44C9-B8FB-1F5348409671}" destId="{F415D559-C0D3-4779-B3A8-21C3C0709C64}" srcOrd="2" destOrd="0" parTransId="{409EB184-AE3E-47D0-B482-12C591F1AB45}" sibTransId="{D341F1B4-B595-419A-A5C5-5A61B99B9E97}"/>
    <dgm:cxn modelId="{3319277C-1A9C-407F-94BC-B44EC45FDA76}" type="presOf" srcId="{7A3BAAA1-46EB-498C-ACE7-E48AC5DFB575}" destId="{5BFD777F-AAD7-451C-ACDA-5055714DFC48}" srcOrd="0" destOrd="3" presId="urn:microsoft.com/office/officeart/2005/8/layout/list1"/>
    <dgm:cxn modelId="{7F786240-7DF6-44B2-BC02-A28F244D1612}" type="presParOf" srcId="{6E9CFC9C-9280-421C-A061-7349283AA566}" destId="{68583CC3-E584-431C-B610-3D29E3398F25}" srcOrd="0" destOrd="0" presId="urn:microsoft.com/office/officeart/2005/8/layout/list1"/>
    <dgm:cxn modelId="{10C0F73A-84C5-4232-A72E-42FA1E1DB939}" type="presParOf" srcId="{68583CC3-E584-431C-B610-3D29E3398F25}" destId="{5C642369-ADD4-4FFE-9CA1-0FDE8E486421}" srcOrd="0" destOrd="0" presId="urn:microsoft.com/office/officeart/2005/8/layout/list1"/>
    <dgm:cxn modelId="{444769D0-DB35-4FF1-AE7A-574FBBC344C9}" type="presParOf" srcId="{68583CC3-E584-431C-B610-3D29E3398F25}" destId="{43C0A916-F363-4348-B5E6-6EB038E5744B}" srcOrd="1" destOrd="0" presId="urn:microsoft.com/office/officeart/2005/8/layout/list1"/>
    <dgm:cxn modelId="{D97F9739-B307-4793-9576-2707981B149C}" type="presParOf" srcId="{6E9CFC9C-9280-421C-A061-7349283AA566}" destId="{10C956A3-4C98-4D1C-9ABF-0612D1E0B11F}" srcOrd="1" destOrd="0" presId="urn:microsoft.com/office/officeart/2005/8/layout/list1"/>
    <dgm:cxn modelId="{90DD05F2-B222-4813-B9CB-8C4C50B44799}" type="presParOf" srcId="{6E9CFC9C-9280-421C-A061-7349283AA566}" destId="{96D18A19-9DE7-447F-A8DD-8F0E7E2B03EB}" srcOrd="2" destOrd="0" presId="urn:microsoft.com/office/officeart/2005/8/layout/list1"/>
    <dgm:cxn modelId="{32B569AE-AB2B-495E-9351-E242B501C01A}" type="presParOf" srcId="{6E9CFC9C-9280-421C-A061-7349283AA566}" destId="{EE99250E-F03B-4CDA-A19D-1933066A8E7C}" srcOrd="3" destOrd="0" presId="urn:microsoft.com/office/officeart/2005/8/layout/list1"/>
    <dgm:cxn modelId="{02F5C62F-6273-4668-8985-AC6A62886474}" type="presParOf" srcId="{6E9CFC9C-9280-421C-A061-7349283AA566}" destId="{4627CC02-2076-4064-A4D4-2E9A38D8E5A1}" srcOrd="4" destOrd="0" presId="urn:microsoft.com/office/officeart/2005/8/layout/list1"/>
    <dgm:cxn modelId="{099A1E80-9C4B-44D1-A7EE-6EE28B30F91C}" type="presParOf" srcId="{4627CC02-2076-4064-A4D4-2E9A38D8E5A1}" destId="{E4952CFB-CD5D-40DF-885E-80B2C36B7D37}" srcOrd="0" destOrd="0" presId="urn:microsoft.com/office/officeart/2005/8/layout/list1"/>
    <dgm:cxn modelId="{023A2860-173E-4D2C-A00E-BB766382AEEA}" type="presParOf" srcId="{4627CC02-2076-4064-A4D4-2E9A38D8E5A1}" destId="{E4615369-3A60-405F-A40C-560C2817C612}" srcOrd="1" destOrd="0" presId="urn:microsoft.com/office/officeart/2005/8/layout/list1"/>
    <dgm:cxn modelId="{6A8CC761-897B-4B1F-BA12-23FBE6FBAF25}" type="presParOf" srcId="{6E9CFC9C-9280-421C-A061-7349283AA566}" destId="{E1969457-FA2E-4CA0-99ED-8A2879237E6E}" srcOrd="5" destOrd="0" presId="urn:microsoft.com/office/officeart/2005/8/layout/list1"/>
    <dgm:cxn modelId="{489385FF-8CE5-41A7-8CBA-CAEBEAFF2187}" type="presParOf" srcId="{6E9CFC9C-9280-421C-A061-7349283AA566}" destId="{5BFD777F-AAD7-451C-ACDA-5055714DFC48}"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9F4F6D7-95AC-492F-9ADD-5CD77DD0C897}" type="doc">
      <dgm:prSet loTypeId="urn:microsoft.com/office/officeart/2005/8/layout/hierarchy3" loCatId="list" qsTypeId="urn:microsoft.com/office/officeart/2005/8/quickstyle/3d1" qsCatId="3D" csTypeId="urn:microsoft.com/office/officeart/2005/8/colors/accent1_2" csCatId="accent1" phldr="1"/>
      <dgm:spPr/>
      <dgm:t>
        <a:bodyPr/>
        <a:lstStyle/>
        <a:p>
          <a:endParaRPr lang="es-CO"/>
        </a:p>
      </dgm:t>
    </dgm:pt>
    <dgm:pt modelId="{3EBA7F84-2017-45B3-AB65-931AF8C6BB98}">
      <dgm:prSet custT="1"/>
      <dgm:spPr/>
      <dgm:t>
        <a:bodyPr/>
        <a:lstStyle/>
        <a:p>
          <a:r>
            <a:rPr lang="es-CO" sz="1000" dirty="0" smtClean="0"/>
            <a:t>Entero con signo: </a:t>
          </a:r>
          <a:r>
            <a:rPr lang="es-CO" sz="900" dirty="0" err="1" smtClean="0"/>
            <a:t>sbyte</a:t>
          </a:r>
          <a:r>
            <a:rPr lang="es-CO" sz="900" dirty="0" smtClean="0"/>
            <a:t>, short, int, </a:t>
          </a:r>
          <a:r>
            <a:rPr lang="es-CO" sz="900" dirty="0" err="1" smtClean="0"/>
            <a:t>long</a:t>
          </a:r>
          <a:endParaRPr lang="es-CO" sz="1000" dirty="0"/>
        </a:p>
      </dgm:t>
    </dgm:pt>
    <dgm:pt modelId="{65F16B29-EF5B-47DE-A5BE-9B210BBD09CE}" type="parTrans" cxnId="{F8B4D398-6C75-4829-977D-4E6BB04403EE}">
      <dgm:prSet/>
      <dgm:spPr/>
      <dgm:t>
        <a:bodyPr/>
        <a:lstStyle/>
        <a:p>
          <a:endParaRPr lang="es-CO" sz="2800"/>
        </a:p>
      </dgm:t>
    </dgm:pt>
    <dgm:pt modelId="{9429C5F1-735F-4BDC-8907-9132FF7BEA31}" type="sibTrans" cxnId="{F8B4D398-6C75-4829-977D-4E6BB04403EE}">
      <dgm:prSet/>
      <dgm:spPr/>
      <dgm:t>
        <a:bodyPr/>
        <a:lstStyle/>
        <a:p>
          <a:endParaRPr lang="es-CO" sz="2800"/>
        </a:p>
      </dgm:t>
    </dgm:pt>
    <dgm:pt modelId="{B7ECAF33-3D3A-4D0F-BC20-CFA2B196C0CA}">
      <dgm:prSet custT="1"/>
      <dgm:spPr/>
      <dgm:t>
        <a:bodyPr/>
        <a:lstStyle/>
        <a:p>
          <a:r>
            <a:rPr lang="es-CO" sz="1000" smtClean="0"/>
            <a:t>Entero sin signo: </a:t>
          </a:r>
          <a:r>
            <a:rPr lang="es-CO" sz="900" smtClean="0"/>
            <a:t>byte, ushort, uint, ulong</a:t>
          </a:r>
          <a:endParaRPr lang="es-CO" sz="1000"/>
        </a:p>
      </dgm:t>
    </dgm:pt>
    <dgm:pt modelId="{AED392AD-9601-418F-A87C-FB46AE114125}" type="parTrans" cxnId="{0B0966C5-7449-44F5-9733-C4FA8943F66C}">
      <dgm:prSet/>
      <dgm:spPr/>
      <dgm:t>
        <a:bodyPr/>
        <a:lstStyle/>
        <a:p>
          <a:endParaRPr lang="es-CO" sz="2800"/>
        </a:p>
      </dgm:t>
    </dgm:pt>
    <dgm:pt modelId="{8D367069-C8B3-4C58-9FAB-0D414F3A82A7}" type="sibTrans" cxnId="{0B0966C5-7449-44F5-9733-C4FA8943F66C}">
      <dgm:prSet/>
      <dgm:spPr/>
      <dgm:t>
        <a:bodyPr/>
        <a:lstStyle/>
        <a:p>
          <a:endParaRPr lang="es-CO" sz="2800"/>
        </a:p>
      </dgm:t>
    </dgm:pt>
    <dgm:pt modelId="{88935D21-4104-483D-B50A-294D0EB5A417}">
      <dgm:prSet custT="1"/>
      <dgm:spPr/>
      <dgm:t>
        <a:bodyPr/>
        <a:lstStyle/>
        <a:p>
          <a:r>
            <a:rPr lang="es-CO" sz="1000" smtClean="0"/>
            <a:t>Caracteres: </a:t>
          </a:r>
          <a:r>
            <a:rPr lang="es-CO" sz="900" smtClean="0"/>
            <a:t>char</a:t>
          </a:r>
          <a:endParaRPr lang="es-CO" sz="1000"/>
        </a:p>
      </dgm:t>
    </dgm:pt>
    <dgm:pt modelId="{779ACA75-9113-4086-966F-34E7E51B26B8}" type="parTrans" cxnId="{3CACF48A-E79D-4FDA-92F6-9C1A107451A0}">
      <dgm:prSet/>
      <dgm:spPr/>
      <dgm:t>
        <a:bodyPr/>
        <a:lstStyle/>
        <a:p>
          <a:endParaRPr lang="es-CO" sz="2800"/>
        </a:p>
      </dgm:t>
    </dgm:pt>
    <dgm:pt modelId="{125D41B4-9F36-4248-AC74-8E6377C5E093}" type="sibTrans" cxnId="{3CACF48A-E79D-4FDA-92F6-9C1A107451A0}">
      <dgm:prSet/>
      <dgm:spPr/>
      <dgm:t>
        <a:bodyPr/>
        <a:lstStyle/>
        <a:p>
          <a:endParaRPr lang="es-CO" sz="2800"/>
        </a:p>
      </dgm:t>
    </dgm:pt>
    <dgm:pt modelId="{5A426F58-D2FA-477D-98BD-4CB6E386A999}">
      <dgm:prSet custT="1"/>
      <dgm:spPr/>
      <dgm:t>
        <a:bodyPr/>
        <a:lstStyle/>
        <a:p>
          <a:r>
            <a:rPr lang="es-CO" sz="1000" smtClean="0"/>
            <a:t>Flotante: </a:t>
          </a:r>
          <a:r>
            <a:rPr lang="es-CO" sz="900" smtClean="0"/>
            <a:t>float, double</a:t>
          </a:r>
          <a:endParaRPr lang="es-CO" sz="1000"/>
        </a:p>
      </dgm:t>
    </dgm:pt>
    <dgm:pt modelId="{13DD51BA-E2CD-4BF8-BE1D-D39981F9E5D4}" type="parTrans" cxnId="{B36F3084-9169-4623-8F96-201EA82252E3}">
      <dgm:prSet/>
      <dgm:spPr/>
      <dgm:t>
        <a:bodyPr/>
        <a:lstStyle/>
        <a:p>
          <a:endParaRPr lang="es-CO" sz="2800"/>
        </a:p>
      </dgm:t>
    </dgm:pt>
    <dgm:pt modelId="{03BD48A6-0A61-42A0-88C9-C7E6E7304DB0}" type="sibTrans" cxnId="{B36F3084-9169-4623-8F96-201EA82252E3}">
      <dgm:prSet/>
      <dgm:spPr/>
      <dgm:t>
        <a:bodyPr/>
        <a:lstStyle/>
        <a:p>
          <a:endParaRPr lang="es-CO" sz="2800"/>
        </a:p>
      </dgm:t>
    </dgm:pt>
    <dgm:pt modelId="{17105150-AA7E-4C17-BDDF-299C151F8FB6}">
      <dgm:prSet custT="1"/>
      <dgm:spPr/>
      <dgm:t>
        <a:bodyPr/>
        <a:lstStyle/>
        <a:p>
          <a:r>
            <a:rPr lang="es-CO" sz="1000" smtClean="0"/>
            <a:t>Decimal: </a:t>
          </a:r>
          <a:r>
            <a:rPr lang="es-CO" sz="900" smtClean="0"/>
            <a:t>decimal</a:t>
          </a:r>
          <a:endParaRPr lang="es-CO" sz="1000"/>
        </a:p>
      </dgm:t>
    </dgm:pt>
    <dgm:pt modelId="{1D43F0EE-EEB2-44A4-AECD-A542DA8A2A7A}" type="parTrans" cxnId="{CDE59DB7-C738-46EC-9352-EBD515C7EAD2}">
      <dgm:prSet/>
      <dgm:spPr/>
      <dgm:t>
        <a:bodyPr/>
        <a:lstStyle/>
        <a:p>
          <a:endParaRPr lang="es-CO" sz="2800"/>
        </a:p>
      </dgm:t>
    </dgm:pt>
    <dgm:pt modelId="{AFD5ED73-EAC9-49E7-94B6-B1335B13CC3B}" type="sibTrans" cxnId="{CDE59DB7-C738-46EC-9352-EBD515C7EAD2}">
      <dgm:prSet/>
      <dgm:spPr/>
      <dgm:t>
        <a:bodyPr/>
        <a:lstStyle/>
        <a:p>
          <a:endParaRPr lang="es-CO" sz="2800"/>
        </a:p>
      </dgm:t>
    </dgm:pt>
    <dgm:pt modelId="{13DA16D7-B57C-4E76-AF24-52449BC446B5}">
      <dgm:prSet custT="1"/>
      <dgm:spPr/>
      <dgm:t>
        <a:bodyPr/>
        <a:lstStyle/>
        <a:p>
          <a:r>
            <a:rPr lang="es-CO" sz="1000" dirty="0" smtClean="0"/>
            <a:t>Booleano: </a:t>
          </a:r>
          <a:r>
            <a:rPr lang="es-CO" sz="900" dirty="0" smtClean="0"/>
            <a:t>bool</a:t>
          </a:r>
          <a:endParaRPr lang="es-CO" sz="1000" dirty="0"/>
        </a:p>
      </dgm:t>
    </dgm:pt>
    <dgm:pt modelId="{241E9DF0-9E82-4CA5-9CBA-E0C85A1EAEC0}" type="parTrans" cxnId="{5F71C86D-E057-4E3C-A4DC-0789E2644098}">
      <dgm:prSet/>
      <dgm:spPr/>
      <dgm:t>
        <a:bodyPr/>
        <a:lstStyle/>
        <a:p>
          <a:endParaRPr lang="es-CO" sz="2800"/>
        </a:p>
      </dgm:t>
    </dgm:pt>
    <dgm:pt modelId="{F2111924-14AA-4B6E-B738-A2584AF70126}" type="sibTrans" cxnId="{5F71C86D-E057-4E3C-A4DC-0789E2644098}">
      <dgm:prSet/>
      <dgm:spPr/>
      <dgm:t>
        <a:bodyPr/>
        <a:lstStyle/>
        <a:p>
          <a:endParaRPr lang="es-CO" sz="2800"/>
        </a:p>
      </dgm:t>
    </dgm:pt>
    <dgm:pt modelId="{8B10353B-7A0A-42FA-8997-8DE72DA7229E}">
      <dgm:prSet custT="1"/>
      <dgm:spPr/>
      <dgm:t>
        <a:bodyPr/>
        <a:lstStyle/>
        <a:p>
          <a:r>
            <a:rPr lang="es-CO" sz="1000" smtClean="0"/>
            <a:t>Tipos de enumeración</a:t>
          </a:r>
          <a:endParaRPr lang="es-CO" sz="1000"/>
        </a:p>
      </dgm:t>
    </dgm:pt>
    <dgm:pt modelId="{F25210EE-AD23-4FC5-9FDE-15E1428D8D39}" type="parTrans" cxnId="{0BFF6C2B-854B-4179-9978-824F663A725C}">
      <dgm:prSet/>
      <dgm:spPr/>
      <dgm:t>
        <a:bodyPr/>
        <a:lstStyle/>
        <a:p>
          <a:endParaRPr lang="es-CO" sz="2800"/>
        </a:p>
      </dgm:t>
    </dgm:pt>
    <dgm:pt modelId="{67EE9A1D-A43A-4158-A573-5F29563B94B2}" type="sibTrans" cxnId="{0BFF6C2B-854B-4179-9978-824F663A725C}">
      <dgm:prSet/>
      <dgm:spPr/>
      <dgm:t>
        <a:bodyPr/>
        <a:lstStyle/>
        <a:p>
          <a:endParaRPr lang="es-CO" sz="2800"/>
        </a:p>
      </dgm:t>
    </dgm:pt>
    <dgm:pt modelId="{F415D559-C0D3-4779-B3A8-21C3C0709C64}">
      <dgm:prSet custT="1"/>
      <dgm:spPr/>
      <dgm:t>
        <a:bodyPr/>
        <a:lstStyle/>
        <a:p>
          <a:r>
            <a:rPr lang="es-CO" sz="1000" smtClean="0"/>
            <a:t>Tipos de estructura</a:t>
          </a:r>
          <a:endParaRPr lang="es-CO" sz="1000"/>
        </a:p>
      </dgm:t>
    </dgm:pt>
    <dgm:pt modelId="{409EB184-AE3E-47D0-B482-12C591F1AB45}" type="parTrans" cxnId="{A238075C-E1C3-48AC-A7FE-E2E06C79F5F8}">
      <dgm:prSet/>
      <dgm:spPr/>
      <dgm:t>
        <a:bodyPr/>
        <a:lstStyle/>
        <a:p>
          <a:endParaRPr lang="es-CO" sz="2800"/>
        </a:p>
      </dgm:t>
    </dgm:pt>
    <dgm:pt modelId="{D341F1B4-B595-419A-A5C5-5A61B99B9E97}" type="sibTrans" cxnId="{A238075C-E1C3-48AC-A7FE-E2E06C79F5F8}">
      <dgm:prSet/>
      <dgm:spPr/>
      <dgm:t>
        <a:bodyPr/>
        <a:lstStyle/>
        <a:p>
          <a:endParaRPr lang="es-CO" sz="2800"/>
        </a:p>
      </dgm:t>
    </dgm:pt>
    <dgm:pt modelId="{AA8706FA-8DBD-45F4-B324-0CD8E9E6830D}">
      <dgm:prSet custT="1"/>
      <dgm:spPr/>
      <dgm:t>
        <a:bodyPr/>
        <a:lstStyle/>
        <a:p>
          <a:r>
            <a:rPr lang="es-CO" sz="1000" smtClean="0"/>
            <a:t>Tipos de valor NULL</a:t>
          </a:r>
          <a:endParaRPr lang="es-CO" sz="1000"/>
        </a:p>
      </dgm:t>
    </dgm:pt>
    <dgm:pt modelId="{EB8CAE63-143A-4832-9442-01D16C487AE9}" type="parTrans" cxnId="{5EE175B1-4CBC-4616-88ED-F979CE06CE09}">
      <dgm:prSet/>
      <dgm:spPr/>
      <dgm:t>
        <a:bodyPr/>
        <a:lstStyle/>
        <a:p>
          <a:endParaRPr lang="es-CO" sz="2800"/>
        </a:p>
      </dgm:t>
    </dgm:pt>
    <dgm:pt modelId="{BDE6FFC2-3BA0-4EEC-9C10-4212F6976047}" type="sibTrans" cxnId="{5EE175B1-4CBC-4616-88ED-F979CE06CE09}">
      <dgm:prSet/>
      <dgm:spPr/>
      <dgm:t>
        <a:bodyPr/>
        <a:lstStyle/>
        <a:p>
          <a:endParaRPr lang="es-CO" sz="2800"/>
        </a:p>
      </dgm:t>
    </dgm:pt>
    <dgm:pt modelId="{FC1330A1-7859-4AF2-B978-BA12A5423745}">
      <dgm:prSet custT="1"/>
      <dgm:spPr/>
      <dgm:t>
        <a:bodyPr/>
        <a:lstStyle/>
        <a:p>
          <a:r>
            <a:rPr lang="es-CO" sz="900" smtClean="0"/>
            <a:t>enum E {…}</a:t>
          </a:r>
          <a:endParaRPr lang="es-CO" sz="900"/>
        </a:p>
      </dgm:t>
    </dgm:pt>
    <dgm:pt modelId="{9D26CE2F-8A7C-42B2-B011-67649FD35ED5}" type="parTrans" cxnId="{5192436E-BA4B-49B1-AA2C-FD38AC5445DF}">
      <dgm:prSet/>
      <dgm:spPr/>
      <dgm:t>
        <a:bodyPr/>
        <a:lstStyle/>
        <a:p>
          <a:endParaRPr lang="es-CO" sz="2800"/>
        </a:p>
      </dgm:t>
    </dgm:pt>
    <dgm:pt modelId="{7233B537-73F1-4219-9AF4-2E803D93704D}" type="sibTrans" cxnId="{5192436E-BA4B-49B1-AA2C-FD38AC5445DF}">
      <dgm:prSet/>
      <dgm:spPr/>
      <dgm:t>
        <a:bodyPr/>
        <a:lstStyle/>
        <a:p>
          <a:endParaRPr lang="es-CO" sz="2800"/>
        </a:p>
      </dgm:t>
    </dgm:pt>
    <dgm:pt modelId="{D0DD1C7C-107D-44DD-9C2E-9E222F32724D}">
      <dgm:prSet custT="1"/>
      <dgm:spPr/>
      <dgm:t>
        <a:bodyPr/>
        <a:lstStyle/>
        <a:p>
          <a:r>
            <a:rPr lang="es-CO" sz="900" b="0" i="0" dirty="0" smtClean="0"/>
            <a:t>struct S {...}</a:t>
          </a:r>
          <a:endParaRPr lang="es-CO" sz="900" dirty="0"/>
        </a:p>
      </dgm:t>
    </dgm:pt>
    <dgm:pt modelId="{0BA6174B-B9E9-4BC1-BE40-FFAC01BDFBB4}" type="parTrans" cxnId="{8FBD7366-3E7E-4EB0-8B7D-FCFCE479B3FA}">
      <dgm:prSet/>
      <dgm:spPr/>
      <dgm:t>
        <a:bodyPr/>
        <a:lstStyle/>
        <a:p>
          <a:endParaRPr lang="es-CO" sz="2800"/>
        </a:p>
      </dgm:t>
    </dgm:pt>
    <dgm:pt modelId="{6658108D-CA21-4074-B138-101731D15D82}" type="sibTrans" cxnId="{8FBD7366-3E7E-4EB0-8B7D-FCFCE479B3FA}">
      <dgm:prSet/>
      <dgm:spPr/>
      <dgm:t>
        <a:bodyPr/>
        <a:lstStyle/>
        <a:p>
          <a:endParaRPr lang="es-CO" sz="2800"/>
        </a:p>
      </dgm:t>
    </dgm:pt>
    <dgm:pt modelId="{A8252920-9155-4BB5-AE3C-2CD0C5ECF408}">
      <dgm:prSet custT="1"/>
      <dgm:spPr/>
      <dgm:t>
        <a:bodyPr/>
        <a:lstStyle/>
        <a:p>
          <a:r>
            <a:rPr lang="es-CO" sz="900" smtClean="0"/>
            <a:t>null</a:t>
          </a:r>
          <a:endParaRPr lang="es-CO" sz="900"/>
        </a:p>
      </dgm:t>
    </dgm:pt>
    <dgm:pt modelId="{627CE83C-C0C0-4C4A-A612-E95D34E93B5D}" type="parTrans" cxnId="{20EF8C1C-BAAF-405D-958C-C7228BBDCEEB}">
      <dgm:prSet/>
      <dgm:spPr/>
      <dgm:t>
        <a:bodyPr/>
        <a:lstStyle/>
        <a:p>
          <a:endParaRPr lang="es-CO" sz="2800"/>
        </a:p>
      </dgm:t>
    </dgm:pt>
    <dgm:pt modelId="{3F92D912-39D3-4A6C-BCF3-12B7D89E9DE0}" type="sibTrans" cxnId="{20EF8C1C-BAAF-405D-958C-C7228BBDCEEB}">
      <dgm:prSet/>
      <dgm:spPr/>
      <dgm:t>
        <a:bodyPr/>
        <a:lstStyle/>
        <a:p>
          <a:endParaRPr lang="es-CO" sz="2800"/>
        </a:p>
      </dgm:t>
    </dgm:pt>
    <dgm:pt modelId="{AC7E936D-FC86-4E11-86F7-844AA65FCAEF}">
      <dgm:prSet custT="1"/>
      <dgm:spPr/>
      <dgm:t>
        <a:bodyPr/>
        <a:lstStyle/>
        <a:p>
          <a:r>
            <a:rPr lang="es-CO" sz="1000" smtClean="0"/>
            <a:t>Tipos Simples</a:t>
          </a:r>
          <a:endParaRPr lang="es-CO" sz="1000"/>
        </a:p>
      </dgm:t>
    </dgm:pt>
    <dgm:pt modelId="{20077FB7-B66F-443A-9C97-D9AD43EE7DD0}" type="parTrans" cxnId="{FDAD9B3D-A030-40F5-9323-C7A1F7157D60}">
      <dgm:prSet/>
      <dgm:spPr/>
      <dgm:t>
        <a:bodyPr/>
        <a:lstStyle/>
        <a:p>
          <a:endParaRPr lang="es-CO"/>
        </a:p>
      </dgm:t>
    </dgm:pt>
    <dgm:pt modelId="{A4ABAB03-89D9-454B-AE96-BD1FC059D1C3}" type="sibTrans" cxnId="{FDAD9B3D-A030-40F5-9323-C7A1F7157D60}">
      <dgm:prSet/>
      <dgm:spPr/>
      <dgm:t>
        <a:bodyPr/>
        <a:lstStyle/>
        <a:p>
          <a:endParaRPr lang="es-CO"/>
        </a:p>
      </dgm:t>
    </dgm:pt>
    <dgm:pt modelId="{E0E8EA09-30C5-466C-9890-4D9935D2D6F0}" type="pres">
      <dgm:prSet presAssocID="{79F4F6D7-95AC-492F-9ADD-5CD77DD0C897}" presName="diagram" presStyleCnt="0">
        <dgm:presLayoutVars>
          <dgm:chPref val="1"/>
          <dgm:dir/>
          <dgm:animOne val="branch"/>
          <dgm:animLvl val="lvl"/>
          <dgm:resizeHandles/>
        </dgm:presLayoutVars>
      </dgm:prSet>
      <dgm:spPr/>
      <dgm:t>
        <a:bodyPr/>
        <a:lstStyle/>
        <a:p>
          <a:endParaRPr lang="es-ES"/>
        </a:p>
      </dgm:t>
    </dgm:pt>
    <dgm:pt modelId="{AFED1463-613C-418A-B249-2B69AE64784E}" type="pres">
      <dgm:prSet presAssocID="{AC7E936D-FC86-4E11-86F7-844AA65FCAEF}" presName="root" presStyleCnt="0"/>
      <dgm:spPr/>
    </dgm:pt>
    <dgm:pt modelId="{D1A5428D-1686-44AA-8E61-0B94F9C6E1F7}" type="pres">
      <dgm:prSet presAssocID="{AC7E936D-FC86-4E11-86F7-844AA65FCAEF}" presName="rootComposite" presStyleCnt="0"/>
      <dgm:spPr/>
    </dgm:pt>
    <dgm:pt modelId="{C2C7207C-0E76-4DD2-9D07-9566838DF427}" type="pres">
      <dgm:prSet presAssocID="{AC7E936D-FC86-4E11-86F7-844AA65FCAEF}" presName="rootText" presStyleLbl="node1" presStyleIdx="0" presStyleCnt="4"/>
      <dgm:spPr/>
      <dgm:t>
        <a:bodyPr/>
        <a:lstStyle/>
        <a:p>
          <a:endParaRPr lang="es-ES"/>
        </a:p>
      </dgm:t>
    </dgm:pt>
    <dgm:pt modelId="{7F978CD7-2CE7-4125-A124-E731E3D34A5E}" type="pres">
      <dgm:prSet presAssocID="{AC7E936D-FC86-4E11-86F7-844AA65FCAEF}" presName="rootConnector" presStyleLbl="node1" presStyleIdx="0" presStyleCnt="4"/>
      <dgm:spPr/>
      <dgm:t>
        <a:bodyPr/>
        <a:lstStyle/>
        <a:p>
          <a:endParaRPr lang="es-ES"/>
        </a:p>
      </dgm:t>
    </dgm:pt>
    <dgm:pt modelId="{3582CEEF-545F-45C5-8288-1F77FC2A63A7}" type="pres">
      <dgm:prSet presAssocID="{AC7E936D-FC86-4E11-86F7-844AA65FCAEF}" presName="childShape" presStyleCnt="0"/>
      <dgm:spPr/>
    </dgm:pt>
    <dgm:pt modelId="{5B96F53A-B590-4AA6-86EC-FD32DB09FC24}" type="pres">
      <dgm:prSet presAssocID="{65F16B29-EF5B-47DE-A5BE-9B210BBD09CE}" presName="Name13" presStyleLbl="parChTrans1D2" presStyleIdx="0" presStyleCnt="9"/>
      <dgm:spPr/>
      <dgm:t>
        <a:bodyPr/>
        <a:lstStyle/>
        <a:p>
          <a:endParaRPr lang="es-ES"/>
        </a:p>
      </dgm:t>
    </dgm:pt>
    <dgm:pt modelId="{5318F900-BE62-4484-897B-9533B6DBFF6D}" type="pres">
      <dgm:prSet presAssocID="{3EBA7F84-2017-45B3-AB65-931AF8C6BB98}" presName="childText" presStyleLbl="bgAcc1" presStyleIdx="0" presStyleCnt="9">
        <dgm:presLayoutVars>
          <dgm:bulletEnabled val="1"/>
        </dgm:presLayoutVars>
      </dgm:prSet>
      <dgm:spPr/>
      <dgm:t>
        <a:bodyPr/>
        <a:lstStyle/>
        <a:p>
          <a:endParaRPr lang="es-CO"/>
        </a:p>
      </dgm:t>
    </dgm:pt>
    <dgm:pt modelId="{5FF5B2B0-BC73-4FEC-AB85-284BB4786D1C}" type="pres">
      <dgm:prSet presAssocID="{AED392AD-9601-418F-A87C-FB46AE114125}" presName="Name13" presStyleLbl="parChTrans1D2" presStyleIdx="1" presStyleCnt="9"/>
      <dgm:spPr/>
      <dgm:t>
        <a:bodyPr/>
        <a:lstStyle/>
        <a:p>
          <a:endParaRPr lang="es-ES"/>
        </a:p>
      </dgm:t>
    </dgm:pt>
    <dgm:pt modelId="{E3198D22-13FB-4B48-986E-4D6FBE3BEFFB}" type="pres">
      <dgm:prSet presAssocID="{B7ECAF33-3D3A-4D0F-BC20-CFA2B196C0CA}" presName="childText" presStyleLbl="bgAcc1" presStyleIdx="1" presStyleCnt="9">
        <dgm:presLayoutVars>
          <dgm:bulletEnabled val="1"/>
        </dgm:presLayoutVars>
      </dgm:prSet>
      <dgm:spPr/>
      <dgm:t>
        <a:bodyPr/>
        <a:lstStyle/>
        <a:p>
          <a:endParaRPr lang="es-CO"/>
        </a:p>
      </dgm:t>
    </dgm:pt>
    <dgm:pt modelId="{35F3494F-2364-42EE-9CC8-E116F76B65ED}" type="pres">
      <dgm:prSet presAssocID="{779ACA75-9113-4086-966F-34E7E51B26B8}" presName="Name13" presStyleLbl="parChTrans1D2" presStyleIdx="2" presStyleCnt="9"/>
      <dgm:spPr/>
      <dgm:t>
        <a:bodyPr/>
        <a:lstStyle/>
        <a:p>
          <a:endParaRPr lang="es-ES"/>
        </a:p>
      </dgm:t>
    </dgm:pt>
    <dgm:pt modelId="{B4F63A75-7F23-47F6-9391-F1EFD9B380D3}" type="pres">
      <dgm:prSet presAssocID="{88935D21-4104-483D-B50A-294D0EB5A417}" presName="childText" presStyleLbl="bgAcc1" presStyleIdx="2" presStyleCnt="9">
        <dgm:presLayoutVars>
          <dgm:bulletEnabled val="1"/>
        </dgm:presLayoutVars>
      </dgm:prSet>
      <dgm:spPr/>
      <dgm:t>
        <a:bodyPr/>
        <a:lstStyle/>
        <a:p>
          <a:endParaRPr lang="es-ES"/>
        </a:p>
      </dgm:t>
    </dgm:pt>
    <dgm:pt modelId="{4B93558E-6835-4214-B7A8-6DB9E2F4DA97}" type="pres">
      <dgm:prSet presAssocID="{13DD51BA-E2CD-4BF8-BE1D-D39981F9E5D4}" presName="Name13" presStyleLbl="parChTrans1D2" presStyleIdx="3" presStyleCnt="9"/>
      <dgm:spPr/>
      <dgm:t>
        <a:bodyPr/>
        <a:lstStyle/>
        <a:p>
          <a:endParaRPr lang="es-ES"/>
        </a:p>
      </dgm:t>
    </dgm:pt>
    <dgm:pt modelId="{4B349274-46B9-48AB-9C9E-60B8D5E48210}" type="pres">
      <dgm:prSet presAssocID="{5A426F58-D2FA-477D-98BD-4CB6E386A999}" presName="childText" presStyleLbl="bgAcc1" presStyleIdx="3" presStyleCnt="9">
        <dgm:presLayoutVars>
          <dgm:bulletEnabled val="1"/>
        </dgm:presLayoutVars>
      </dgm:prSet>
      <dgm:spPr/>
      <dgm:t>
        <a:bodyPr/>
        <a:lstStyle/>
        <a:p>
          <a:endParaRPr lang="es-ES"/>
        </a:p>
      </dgm:t>
    </dgm:pt>
    <dgm:pt modelId="{D38D03B5-91EE-43F0-9DC7-817F7C7FD9B1}" type="pres">
      <dgm:prSet presAssocID="{1D43F0EE-EEB2-44A4-AECD-A542DA8A2A7A}" presName="Name13" presStyleLbl="parChTrans1D2" presStyleIdx="4" presStyleCnt="9"/>
      <dgm:spPr/>
      <dgm:t>
        <a:bodyPr/>
        <a:lstStyle/>
        <a:p>
          <a:endParaRPr lang="es-ES"/>
        </a:p>
      </dgm:t>
    </dgm:pt>
    <dgm:pt modelId="{88BE50CB-22B6-45C2-AEA5-B6FBB2406470}" type="pres">
      <dgm:prSet presAssocID="{17105150-AA7E-4C17-BDDF-299C151F8FB6}" presName="childText" presStyleLbl="bgAcc1" presStyleIdx="4" presStyleCnt="9">
        <dgm:presLayoutVars>
          <dgm:bulletEnabled val="1"/>
        </dgm:presLayoutVars>
      </dgm:prSet>
      <dgm:spPr/>
      <dgm:t>
        <a:bodyPr/>
        <a:lstStyle/>
        <a:p>
          <a:endParaRPr lang="es-ES"/>
        </a:p>
      </dgm:t>
    </dgm:pt>
    <dgm:pt modelId="{0769913D-3ED2-4393-A19C-73191F46B5F0}" type="pres">
      <dgm:prSet presAssocID="{241E9DF0-9E82-4CA5-9CBA-E0C85A1EAEC0}" presName="Name13" presStyleLbl="parChTrans1D2" presStyleIdx="5" presStyleCnt="9"/>
      <dgm:spPr/>
      <dgm:t>
        <a:bodyPr/>
        <a:lstStyle/>
        <a:p>
          <a:endParaRPr lang="es-ES"/>
        </a:p>
      </dgm:t>
    </dgm:pt>
    <dgm:pt modelId="{B380833F-FFC2-41D7-AD3B-036FA8E8808D}" type="pres">
      <dgm:prSet presAssocID="{13DA16D7-B57C-4E76-AF24-52449BC446B5}" presName="childText" presStyleLbl="bgAcc1" presStyleIdx="5" presStyleCnt="9">
        <dgm:presLayoutVars>
          <dgm:bulletEnabled val="1"/>
        </dgm:presLayoutVars>
      </dgm:prSet>
      <dgm:spPr/>
      <dgm:t>
        <a:bodyPr/>
        <a:lstStyle/>
        <a:p>
          <a:endParaRPr lang="es-ES"/>
        </a:p>
      </dgm:t>
    </dgm:pt>
    <dgm:pt modelId="{C82F2526-FCC4-4AF0-9494-45817A7DF716}" type="pres">
      <dgm:prSet presAssocID="{8B10353B-7A0A-42FA-8997-8DE72DA7229E}" presName="root" presStyleCnt="0"/>
      <dgm:spPr/>
    </dgm:pt>
    <dgm:pt modelId="{2FFF4ABE-D640-4154-A3A3-BE4557D106B8}" type="pres">
      <dgm:prSet presAssocID="{8B10353B-7A0A-42FA-8997-8DE72DA7229E}" presName="rootComposite" presStyleCnt="0"/>
      <dgm:spPr/>
    </dgm:pt>
    <dgm:pt modelId="{2E1EDB7F-E665-4E1F-8C17-4D0DD6FD5AB6}" type="pres">
      <dgm:prSet presAssocID="{8B10353B-7A0A-42FA-8997-8DE72DA7229E}" presName="rootText" presStyleLbl="node1" presStyleIdx="1" presStyleCnt="4"/>
      <dgm:spPr/>
      <dgm:t>
        <a:bodyPr/>
        <a:lstStyle/>
        <a:p>
          <a:endParaRPr lang="es-ES"/>
        </a:p>
      </dgm:t>
    </dgm:pt>
    <dgm:pt modelId="{F6BDDB92-10E7-4691-9A5A-664B72311B46}" type="pres">
      <dgm:prSet presAssocID="{8B10353B-7A0A-42FA-8997-8DE72DA7229E}" presName="rootConnector" presStyleLbl="node1" presStyleIdx="1" presStyleCnt="4"/>
      <dgm:spPr/>
      <dgm:t>
        <a:bodyPr/>
        <a:lstStyle/>
        <a:p>
          <a:endParaRPr lang="es-ES"/>
        </a:p>
      </dgm:t>
    </dgm:pt>
    <dgm:pt modelId="{C3DE13C6-CB1B-40DC-9478-456678C9C7EA}" type="pres">
      <dgm:prSet presAssocID="{8B10353B-7A0A-42FA-8997-8DE72DA7229E}" presName="childShape" presStyleCnt="0"/>
      <dgm:spPr/>
    </dgm:pt>
    <dgm:pt modelId="{383FD0D2-2A51-4522-8506-E3AA550FF65A}" type="pres">
      <dgm:prSet presAssocID="{9D26CE2F-8A7C-42B2-B011-67649FD35ED5}" presName="Name13" presStyleLbl="parChTrans1D2" presStyleIdx="6" presStyleCnt="9"/>
      <dgm:spPr/>
      <dgm:t>
        <a:bodyPr/>
        <a:lstStyle/>
        <a:p>
          <a:endParaRPr lang="es-ES"/>
        </a:p>
      </dgm:t>
    </dgm:pt>
    <dgm:pt modelId="{9F0545FD-DA38-4398-BDAC-97480A4985A2}" type="pres">
      <dgm:prSet presAssocID="{FC1330A1-7859-4AF2-B978-BA12A5423745}" presName="childText" presStyleLbl="bgAcc1" presStyleIdx="6" presStyleCnt="9" custLinFactNeighborX="8213" custLinFactNeighborY="-5061">
        <dgm:presLayoutVars>
          <dgm:bulletEnabled val="1"/>
        </dgm:presLayoutVars>
      </dgm:prSet>
      <dgm:spPr/>
      <dgm:t>
        <a:bodyPr/>
        <a:lstStyle/>
        <a:p>
          <a:endParaRPr lang="es-ES"/>
        </a:p>
      </dgm:t>
    </dgm:pt>
    <dgm:pt modelId="{332C70A3-F69D-4E36-A85A-D08944FB16C0}" type="pres">
      <dgm:prSet presAssocID="{F415D559-C0D3-4779-B3A8-21C3C0709C64}" presName="root" presStyleCnt="0"/>
      <dgm:spPr/>
    </dgm:pt>
    <dgm:pt modelId="{5C084EC5-228C-45B4-9547-4A15236C5923}" type="pres">
      <dgm:prSet presAssocID="{F415D559-C0D3-4779-B3A8-21C3C0709C64}" presName="rootComposite" presStyleCnt="0"/>
      <dgm:spPr/>
    </dgm:pt>
    <dgm:pt modelId="{8928E764-5E3E-45BB-9A14-111F78FAADA0}" type="pres">
      <dgm:prSet presAssocID="{F415D559-C0D3-4779-B3A8-21C3C0709C64}" presName="rootText" presStyleLbl="node1" presStyleIdx="2" presStyleCnt="4"/>
      <dgm:spPr/>
      <dgm:t>
        <a:bodyPr/>
        <a:lstStyle/>
        <a:p>
          <a:endParaRPr lang="es-ES"/>
        </a:p>
      </dgm:t>
    </dgm:pt>
    <dgm:pt modelId="{3BADE5E0-FCF5-4791-861D-BA7437FF456E}" type="pres">
      <dgm:prSet presAssocID="{F415D559-C0D3-4779-B3A8-21C3C0709C64}" presName="rootConnector" presStyleLbl="node1" presStyleIdx="2" presStyleCnt="4"/>
      <dgm:spPr/>
      <dgm:t>
        <a:bodyPr/>
        <a:lstStyle/>
        <a:p>
          <a:endParaRPr lang="es-ES"/>
        </a:p>
      </dgm:t>
    </dgm:pt>
    <dgm:pt modelId="{DB1F39DB-3AC2-44B3-8F64-3D5A9A592DE3}" type="pres">
      <dgm:prSet presAssocID="{F415D559-C0D3-4779-B3A8-21C3C0709C64}" presName="childShape" presStyleCnt="0"/>
      <dgm:spPr/>
    </dgm:pt>
    <dgm:pt modelId="{E2D649E8-0DB5-4BF6-A0E8-6374C35906D5}" type="pres">
      <dgm:prSet presAssocID="{0BA6174B-B9E9-4BC1-BE40-FFAC01BDFBB4}" presName="Name13" presStyleLbl="parChTrans1D2" presStyleIdx="7" presStyleCnt="9"/>
      <dgm:spPr/>
      <dgm:t>
        <a:bodyPr/>
        <a:lstStyle/>
        <a:p>
          <a:endParaRPr lang="es-ES"/>
        </a:p>
      </dgm:t>
    </dgm:pt>
    <dgm:pt modelId="{08423675-01EC-4799-BA7A-9E93FB045C9A}" type="pres">
      <dgm:prSet presAssocID="{D0DD1C7C-107D-44DD-9C2E-9E222F32724D}" presName="childText" presStyleLbl="bgAcc1" presStyleIdx="7" presStyleCnt="9">
        <dgm:presLayoutVars>
          <dgm:bulletEnabled val="1"/>
        </dgm:presLayoutVars>
      </dgm:prSet>
      <dgm:spPr/>
      <dgm:t>
        <a:bodyPr/>
        <a:lstStyle/>
        <a:p>
          <a:endParaRPr lang="es-ES"/>
        </a:p>
      </dgm:t>
    </dgm:pt>
    <dgm:pt modelId="{342B45E6-AF53-4AE3-BF28-D1A6C181B10E}" type="pres">
      <dgm:prSet presAssocID="{AA8706FA-8DBD-45F4-B324-0CD8E9E6830D}" presName="root" presStyleCnt="0"/>
      <dgm:spPr/>
    </dgm:pt>
    <dgm:pt modelId="{8FADA3C9-4BDC-4381-95A9-FF0A7C794310}" type="pres">
      <dgm:prSet presAssocID="{AA8706FA-8DBD-45F4-B324-0CD8E9E6830D}" presName="rootComposite" presStyleCnt="0"/>
      <dgm:spPr/>
    </dgm:pt>
    <dgm:pt modelId="{BEFED331-96A8-4AFC-9AB4-D4606DE8D8C7}" type="pres">
      <dgm:prSet presAssocID="{AA8706FA-8DBD-45F4-B324-0CD8E9E6830D}" presName="rootText" presStyleLbl="node1" presStyleIdx="3" presStyleCnt="4"/>
      <dgm:spPr/>
      <dgm:t>
        <a:bodyPr/>
        <a:lstStyle/>
        <a:p>
          <a:endParaRPr lang="es-ES"/>
        </a:p>
      </dgm:t>
    </dgm:pt>
    <dgm:pt modelId="{13012716-A66D-4EDE-9DCC-7187235561E7}" type="pres">
      <dgm:prSet presAssocID="{AA8706FA-8DBD-45F4-B324-0CD8E9E6830D}" presName="rootConnector" presStyleLbl="node1" presStyleIdx="3" presStyleCnt="4"/>
      <dgm:spPr/>
      <dgm:t>
        <a:bodyPr/>
        <a:lstStyle/>
        <a:p>
          <a:endParaRPr lang="es-ES"/>
        </a:p>
      </dgm:t>
    </dgm:pt>
    <dgm:pt modelId="{F92E1518-769C-471D-8607-E4F1AFC37795}" type="pres">
      <dgm:prSet presAssocID="{AA8706FA-8DBD-45F4-B324-0CD8E9E6830D}" presName="childShape" presStyleCnt="0"/>
      <dgm:spPr/>
    </dgm:pt>
    <dgm:pt modelId="{ACAF34AA-5942-4465-BF0D-45783613D5E9}" type="pres">
      <dgm:prSet presAssocID="{627CE83C-C0C0-4C4A-A612-E95D34E93B5D}" presName="Name13" presStyleLbl="parChTrans1D2" presStyleIdx="8" presStyleCnt="9"/>
      <dgm:spPr/>
      <dgm:t>
        <a:bodyPr/>
        <a:lstStyle/>
        <a:p>
          <a:endParaRPr lang="es-ES"/>
        </a:p>
      </dgm:t>
    </dgm:pt>
    <dgm:pt modelId="{A47097E2-B8C7-4A7E-BF6A-0DE65956F9A0}" type="pres">
      <dgm:prSet presAssocID="{A8252920-9155-4BB5-AE3C-2CD0C5ECF408}" presName="childText" presStyleLbl="bgAcc1" presStyleIdx="8" presStyleCnt="9">
        <dgm:presLayoutVars>
          <dgm:bulletEnabled val="1"/>
        </dgm:presLayoutVars>
      </dgm:prSet>
      <dgm:spPr/>
      <dgm:t>
        <a:bodyPr/>
        <a:lstStyle/>
        <a:p>
          <a:endParaRPr lang="es-ES"/>
        </a:p>
      </dgm:t>
    </dgm:pt>
  </dgm:ptLst>
  <dgm:cxnLst>
    <dgm:cxn modelId="{54C04F12-E370-4AE8-AC66-FFA94494C5D0}" type="presOf" srcId="{D0DD1C7C-107D-44DD-9C2E-9E222F32724D}" destId="{08423675-01EC-4799-BA7A-9E93FB045C9A}" srcOrd="0" destOrd="0" presId="urn:microsoft.com/office/officeart/2005/8/layout/hierarchy3"/>
    <dgm:cxn modelId="{3646E77B-0F52-4AB4-8708-8AFC54A86026}" type="presOf" srcId="{8B10353B-7A0A-42FA-8997-8DE72DA7229E}" destId="{2E1EDB7F-E665-4E1F-8C17-4D0DD6FD5AB6}" srcOrd="0" destOrd="0" presId="urn:microsoft.com/office/officeart/2005/8/layout/hierarchy3"/>
    <dgm:cxn modelId="{000184BC-7045-499C-A322-2BEC6AF3569B}" type="presOf" srcId="{627CE83C-C0C0-4C4A-A612-E95D34E93B5D}" destId="{ACAF34AA-5942-4465-BF0D-45783613D5E9}" srcOrd="0" destOrd="0" presId="urn:microsoft.com/office/officeart/2005/8/layout/hierarchy3"/>
    <dgm:cxn modelId="{1E0C931A-5438-4EA3-A889-BE8116B779C1}" type="presOf" srcId="{0BA6174B-B9E9-4BC1-BE40-FFAC01BDFBB4}" destId="{E2D649E8-0DB5-4BF6-A0E8-6374C35906D5}" srcOrd="0" destOrd="0" presId="urn:microsoft.com/office/officeart/2005/8/layout/hierarchy3"/>
    <dgm:cxn modelId="{CE0055DD-CC4E-4C09-A045-1A5ED43498D2}" type="presOf" srcId="{AA8706FA-8DBD-45F4-B324-0CD8E9E6830D}" destId="{BEFED331-96A8-4AFC-9AB4-D4606DE8D8C7}" srcOrd="0" destOrd="0" presId="urn:microsoft.com/office/officeart/2005/8/layout/hierarchy3"/>
    <dgm:cxn modelId="{CB1549C4-9A75-4E27-B4C4-CFF108B25CB6}" type="presOf" srcId="{3EBA7F84-2017-45B3-AB65-931AF8C6BB98}" destId="{5318F900-BE62-4484-897B-9533B6DBFF6D}" srcOrd="0" destOrd="0" presId="urn:microsoft.com/office/officeart/2005/8/layout/hierarchy3"/>
    <dgm:cxn modelId="{C4CF17D1-023A-4595-815B-DBDA77DAC9D4}" type="presOf" srcId="{17105150-AA7E-4C17-BDDF-299C151F8FB6}" destId="{88BE50CB-22B6-45C2-AEA5-B6FBB2406470}" srcOrd="0" destOrd="0" presId="urn:microsoft.com/office/officeart/2005/8/layout/hierarchy3"/>
    <dgm:cxn modelId="{37DA6500-A427-4619-88C0-78137383320F}" type="presOf" srcId="{13DA16D7-B57C-4E76-AF24-52449BC446B5}" destId="{B380833F-FFC2-41D7-AD3B-036FA8E8808D}" srcOrd="0" destOrd="0" presId="urn:microsoft.com/office/officeart/2005/8/layout/hierarchy3"/>
    <dgm:cxn modelId="{0BFF6C2B-854B-4179-9978-824F663A725C}" srcId="{79F4F6D7-95AC-492F-9ADD-5CD77DD0C897}" destId="{8B10353B-7A0A-42FA-8997-8DE72DA7229E}" srcOrd="1" destOrd="0" parTransId="{F25210EE-AD23-4FC5-9FDE-15E1428D8D39}" sibTransId="{67EE9A1D-A43A-4158-A573-5F29563B94B2}"/>
    <dgm:cxn modelId="{CF0FD0F2-347A-4EDA-ADCB-56711D1A8EA3}" type="presOf" srcId="{AC7E936D-FC86-4E11-86F7-844AA65FCAEF}" destId="{C2C7207C-0E76-4DD2-9D07-9566838DF427}" srcOrd="0" destOrd="0" presId="urn:microsoft.com/office/officeart/2005/8/layout/hierarchy3"/>
    <dgm:cxn modelId="{3CACF48A-E79D-4FDA-92F6-9C1A107451A0}" srcId="{AC7E936D-FC86-4E11-86F7-844AA65FCAEF}" destId="{88935D21-4104-483D-B50A-294D0EB5A417}" srcOrd="2" destOrd="0" parTransId="{779ACA75-9113-4086-966F-34E7E51B26B8}" sibTransId="{125D41B4-9F36-4248-AC74-8E6377C5E093}"/>
    <dgm:cxn modelId="{7F73F99F-31D4-4C26-B790-A2504F5DB98B}" type="presOf" srcId="{AC7E936D-FC86-4E11-86F7-844AA65FCAEF}" destId="{7F978CD7-2CE7-4125-A124-E731E3D34A5E}" srcOrd="1" destOrd="0" presId="urn:microsoft.com/office/officeart/2005/8/layout/hierarchy3"/>
    <dgm:cxn modelId="{21BEDAC8-DEAA-4FEC-A490-540FB953D7ED}" type="presOf" srcId="{FC1330A1-7859-4AF2-B978-BA12A5423745}" destId="{9F0545FD-DA38-4398-BDAC-97480A4985A2}" srcOrd="0" destOrd="0" presId="urn:microsoft.com/office/officeart/2005/8/layout/hierarchy3"/>
    <dgm:cxn modelId="{AFE30008-F406-49B9-AF8D-5C744DDAE357}" type="presOf" srcId="{88935D21-4104-483D-B50A-294D0EB5A417}" destId="{B4F63A75-7F23-47F6-9391-F1EFD9B380D3}" srcOrd="0" destOrd="0" presId="urn:microsoft.com/office/officeart/2005/8/layout/hierarchy3"/>
    <dgm:cxn modelId="{28DD8BD3-D730-4778-AB0B-96D93898CA84}" type="presOf" srcId="{79F4F6D7-95AC-492F-9ADD-5CD77DD0C897}" destId="{E0E8EA09-30C5-466C-9890-4D9935D2D6F0}" srcOrd="0" destOrd="0" presId="urn:microsoft.com/office/officeart/2005/8/layout/hierarchy3"/>
    <dgm:cxn modelId="{A238075C-E1C3-48AC-A7FE-E2E06C79F5F8}" srcId="{79F4F6D7-95AC-492F-9ADD-5CD77DD0C897}" destId="{F415D559-C0D3-4779-B3A8-21C3C0709C64}" srcOrd="2" destOrd="0" parTransId="{409EB184-AE3E-47D0-B482-12C591F1AB45}" sibTransId="{D341F1B4-B595-419A-A5C5-5A61B99B9E97}"/>
    <dgm:cxn modelId="{FE2C4CC3-DD41-49D3-AB02-2EDDB576A9C4}" type="presOf" srcId="{AED392AD-9601-418F-A87C-FB46AE114125}" destId="{5FF5B2B0-BC73-4FEC-AB85-284BB4786D1C}" srcOrd="0" destOrd="0" presId="urn:microsoft.com/office/officeart/2005/8/layout/hierarchy3"/>
    <dgm:cxn modelId="{3FB3CF90-9389-439A-A034-CEB8347DBF4A}" type="presOf" srcId="{241E9DF0-9E82-4CA5-9CBA-E0C85A1EAEC0}" destId="{0769913D-3ED2-4393-A19C-73191F46B5F0}" srcOrd="0" destOrd="0" presId="urn:microsoft.com/office/officeart/2005/8/layout/hierarchy3"/>
    <dgm:cxn modelId="{687E8CA5-A07F-4267-8A43-02AD010F093F}" type="presOf" srcId="{779ACA75-9113-4086-966F-34E7E51B26B8}" destId="{35F3494F-2364-42EE-9CC8-E116F76B65ED}" srcOrd="0" destOrd="0" presId="urn:microsoft.com/office/officeart/2005/8/layout/hierarchy3"/>
    <dgm:cxn modelId="{5F71C86D-E057-4E3C-A4DC-0789E2644098}" srcId="{AC7E936D-FC86-4E11-86F7-844AA65FCAEF}" destId="{13DA16D7-B57C-4E76-AF24-52449BC446B5}" srcOrd="5" destOrd="0" parTransId="{241E9DF0-9E82-4CA5-9CBA-E0C85A1EAEC0}" sibTransId="{F2111924-14AA-4B6E-B738-A2584AF70126}"/>
    <dgm:cxn modelId="{20EF8C1C-BAAF-405D-958C-C7228BBDCEEB}" srcId="{AA8706FA-8DBD-45F4-B324-0CD8E9E6830D}" destId="{A8252920-9155-4BB5-AE3C-2CD0C5ECF408}" srcOrd="0" destOrd="0" parTransId="{627CE83C-C0C0-4C4A-A612-E95D34E93B5D}" sibTransId="{3F92D912-39D3-4A6C-BCF3-12B7D89E9DE0}"/>
    <dgm:cxn modelId="{FDAD9B3D-A030-40F5-9323-C7A1F7157D60}" srcId="{79F4F6D7-95AC-492F-9ADD-5CD77DD0C897}" destId="{AC7E936D-FC86-4E11-86F7-844AA65FCAEF}" srcOrd="0" destOrd="0" parTransId="{20077FB7-B66F-443A-9C97-D9AD43EE7DD0}" sibTransId="{A4ABAB03-89D9-454B-AE96-BD1FC059D1C3}"/>
    <dgm:cxn modelId="{C594BF43-C818-410F-9380-09AD4F800FAC}" type="presOf" srcId="{AA8706FA-8DBD-45F4-B324-0CD8E9E6830D}" destId="{13012716-A66D-4EDE-9DCC-7187235561E7}" srcOrd="1" destOrd="0" presId="urn:microsoft.com/office/officeart/2005/8/layout/hierarchy3"/>
    <dgm:cxn modelId="{445481E4-3121-4ECC-90DD-6F6351755A6B}" type="presOf" srcId="{65F16B29-EF5B-47DE-A5BE-9B210BBD09CE}" destId="{5B96F53A-B590-4AA6-86EC-FD32DB09FC24}" srcOrd="0" destOrd="0" presId="urn:microsoft.com/office/officeart/2005/8/layout/hierarchy3"/>
    <dgm:cxn modelId="{5EE175B1-4CBC-4616-88ED-F979CE06CE09}" srcId="{79F4F6D7-95AC-492F-9ADD-5CD77DD0C897}" destId="{AA8706FA-8DBD-45F4-B324-0CD8E9E6830D}" srcOrd="3" destOrd="0" parTransId="{EB8CAE63-143A-4832-9442-01D16C487AE9}" sibTransId="{BDE6FFC2-3BA0-4EEC-9C10-4212F6976047}"/>
    <dgm:cxn modelId="{5192436E-BA4B-49B1-AA2C-FD38AC5445DF}" srcId="{8B10353B-7A0A-42FA-8997-8DE72DA7229E}" destId="{FC1330A1-7859-4AF2-B978-BA12A5423745}" srcOrd="0" destOrd="0" parTransId="{9D26CE2F-8A7C-42B2-B011-67649FD35ED5}" sibTransId="{7233B537-73F1-4219-9AF4-2E803D93704D}"/>
    <dgm:cxn modelId="{06DFC888-381A-410B-83E3-D703A8670370}" type="presOf" srcId="{F415D559-C0D3-4779-B3A8-21C3C0709C64}" destId="{8928E764-5E3E-45BB-9A14-111F78FAADA0}" srcOrd="0" destOrd="0" presId="urn:microsoft.com/office/officeart/2005/8/layout/hierarchy3"/>
    <dgm:cxn modelId="{0F07C477-1F4D-4040-917D-61CB9D3544D5}" type="presOf" srcId="{F415D559-C0D3-4779-B3A8-21C3C0709C64}" destId="{3BADE5E0-FCF5-4791-861D-BA7437FF456E}" srcOrd="1" destOrd="0" presId="urn:microsoft.com/office/officeart/2005/8/layout/hierarchy3"/>
    <dgm:cxn modelId="{723E4A3D-56E7-4929-9134-39E1A7C71F43}" type="presOf" srcId="{A8252920-9155-4BB5-AE3C-2CD0C5ECF408}" destId="{A47097E2-B8C7-4A7E-BF6A-0DE65956F9A0}" srcOrd="0" destOrd="0" presId="urn:microsoft.com/office/officeart/2005/8/layout/hierarchy3"/>
    <dgm:cxn modelId="{B36F3084-9169-4623-8F96-201EA82252E3}" srcId="{AC7E936D-FC86-4E11-86F7-844AA65FCAEF}" destId="{5A426F58-D2FA-477D-98BD-4CB6E386A999}" srcOrd="3" destOrd="0" parTransId="{13DD51BA-E2CD-4BF8-BE1D-D39981F9E5D4}" sibTransId="{03BD48A6-0A61-42A0-88C9-C7E6E7304DB0}"/>
    <dgm:cxn modelId="{EFF2E84A-0D8C-4A5B-9CDB-80389EFEAD16}" type="presOf" srcId="{13DD51BA-E2CD-4BF8-BE1D-D39981F9E5D4}" destId="{4B93558E-6835-4214-B7A8-6DB9E2F4DA97}" srcOrd="0" destOrd="0" presId="urn:microsoft.com/office/officeart/2005/8/layout/hierarchy3"/>
    <dgm:cxn modelId="{F8B4D398-6C75-4829-977D-4E6BB04403EE}" srcId="{AC7E936D-FC86-4E11-86F7-844AA65FCAEF}" destId="{3EBA7F84-2017-45B3-AB65-931AF8C6BB98}" srcOrd="0" destOrd="0" parTransId="{65F16B29-EF5B-47DE-A5BE-9B210BBD09CE}" sibTransId="{9429C5F1-735F-4BDC-8907-9132FF7BEA31}"/>
    <dgm:cxn modelId="{B0BBFFFD-A510-45AA-BB49-2BEF0B83EB61}" type="presOf" srcId="{B7ECAF33-3D3A-4D0F-BC20-CFA2B196C0CA}" destId="{E3198D22-13FB-4B48-986E-4D6FBE3BEFFB}" srcOrd="0" destOrd="0" presId="urn:microsoft.com/office/officeart/2005/8/layout/hierarchy3"/>
    <dgm:cxn modelId="{8FBD7366-3E7E-4EB0-8B7D-FCFCE479B3FA}" srcId="{F415D559-C0D3-4779-B3A8-21C3C0709C64}" destId="{D0DD1C7C-107D-44DD-9C2E-9E222F32724D}" srcOrd="0" destOrd="0" parTransId="{0BA6174B-B9E9-4BC1-BE40-FFAC01BDFBB4}" sibTransId="{6658108D-CA21-4074-B138-101731D15D82}"/>
    <dgm:cxn modelId="{0D26553F-1101-4DE3-964B-F95BFDCCCFE7}" type="presOf" srcId="{1D43F0EE-EEB2-44A4-AECD-A542DA8A2A7A}" destId="{D38D03B5-91EE-43F0-9DC7-817F7C7FD9B1}" srcOrd="0" destOrd="0" presId="urn:microsoft.com/office/officeart/2005/8/layout/hierarchy3"/>
    <dgm:cxn modelId="{26F23FC2-EB32-4A2A-B108-F425D69086AC}" type="presOf" srcId="{8B10353B-7A0A-42FA-8997-8DE72DA7229E}" destId="{F6BDDB92-10E7-4691-9A5A-664B72311B46}" srcOrd="1" destOrd="0" presId="urn:microsoft.com/office/officeart/2005/8/layout/hierarchy3"/>
    <dgm:cxn modelId="{0B0966C5-7449-44F5-9733-C4FA8943F66C}" srcId="{AC7E936D-FC86-4E11-86F7-844AA65FCAEF}" destId="{B7ECAF33-3D3A-4D0F-BC20-CFA2B196C0CA}" srcOrd="1" destOrd="0" parTransId="{AED392AD-9601-418F-A87C-FB46AE114125}" sibTransId="{8D367069-C8B3-4C58-9FAB-0D414F3A82A7}"/>
    <dgm:cxn modelId="{3C4FCB06-FB6C-49D3-91FD-F6906E376AEE}" type="presOf" srcId="{5A426F58-D2FA-477D-98BD-4CB6E386A999}" destId="{4B349274-46B9-48AB-9C9E-60B8D5E48210}" srcOrd="0" destOrd="0" presId="urn:microsoft.com/office/officeart/2005/8/layout/hierarchy3"/>
    <dgm:cxn modelId="{B848638B-215E-4151-AB25-FBC6EB3DC136}" type="presOf" srcId="{9D26CE2F-8A7C-42B2-B011-67649FD35ED5}" destId="{383FD0D2-2A51-4522-8506-E3AA550FF65A}" srcOrd="0" destOrd="0" presId="urn:microsoft.com/office/officeart/2005/8/layout/hierarchy3"/>
    <dgm:cxn modelId="{CDE59DB7-C738-46EC-9352-EBD515C7EAD2}" srcId="{AC7E936D-FC86-4E11-86F7-844AA65FCAEF}" destId="{17105150-AA7E-4C17-BDDF-299C151F8FB6}" srcOrd="4" destOrd="0" parTransId="{1D43F0EE-EEB2-44A4-AECD-A542DA8A2A7A}" sibTransId="{AFD5ED73-EAC9-49E7-94B6-B1335B13CC3B}"/>
    <dgm:cxn modelId="{F5CE5CDA-3CE9-45C1-9C56-C22581D69C4E}" type="presParOf" srcId="{E0E8EA09-30C5-466C-9890-4D9935D2D6F0}" destId="{AFED1463-613C-418A-B249-2B69AE64784E}" srcOrd="0" destOrd="0" presId="urn:microsoft.com/office/officeart/2005/8/layout/hierarchy3"/>
    <dgm:cxn modelId="{8E0B4722-FA08-4AA6-9F59-D2005AEE8C86}" type="presParOf" srcId="{AFED1463-613C-418A-B249-2B69AE64784E}" destId="{D1A5428D-1686-44AA-8E61-0B94F9C6E1F7}" srcOrd="0" destOrd="0" presId="urn:microsoft.com/office/officeart/2005/8/layout/hierarchy3"/>
    <dgm:cxn modelId="{2C271FDE-F870-4D19-B94C-83DC00C79583}" type="presParOf" srcId="{D1A5428D-1686-44AA-8E61-0B94F9C6E1F7}" destId="{C2C7207C-0E76-4DD2-9D07-9566838DF427}" srcOrd="0" destOrd="0" presId="urn:microsoft.com/office/officeart/2005/8/layout/hierarchy3"/>
    <dgm:cxn modelId="{A0E2FDEE-25B7-47B0-A3CD-8023295052C7}" type="presParOf" srcId="{D1A5428D-1686-44AA-8E61-0B94F9C6E1F7}" destId="{7F978CD7-2CE7-4125-A124-E731E3D34A5E}" srcOrd="1" destOrd="0" presId="urn:microsoft.com/office/officeart/2005/8/layout/hierarchy3"/>
    <dgm:cxn modelId="{FCAB19B7-EECE-4186-B77C-B81947BECA99}" type="presParOf" srcId="{AFED1463-613C-418A-B249-2B69AE64784E}" destId="{3582CEEF-545F-45C5-8288-1F77FC2A63A7}" srcOrd="1" destOrd="0" presId="urn:microsoft.com/office/officeart/2005/8/layout/hierarchy3"/>
    <dgm:cxn modelId="{C09E1432-A4C0-44B6-B130-82B018D76A2E}" type="presParOf" srcId="{3582CEEF-545F-45C5-8288-1F77FC2A63A7}" destId="{5B96F53A-B590-4AA6-86EC-FD32DB09FC24}" srcOrd="0" destOrd="0" presId="urn:microsoft.com/office/officeart/2005/8/layout/hierarchy3"/>
    <dgm:cxn modelId="{B6352163-58DF-4308-B047-01820AC5C98E}" type="presParOf" srcId="{3582CEEF-545F-45C5-8288-1F77FC2A63A7}" destId="{5318F900-BE62-4484-897B-9533B6DBFF6D}" srcOrd="1" destOrd="0" presId="urn:microsoft.com/office/officeart/2005/8/layout/hierarchy3"/>
    <dgm:cxn modelId="{0EC28E15-7682-4D0C-AF0F-D2B536A1D326}" type="presParOf" srcId="{3582CEEF-545F-45C5-8288-1F77FC2A63A7}" destId="{5FF5B2B0-BC73-4FEC-AB85-284BB4786D1C}" srcOrd="2" destOrd="0" presId="urn:microsoft.com/office/officeart/2005/8/layout/hierarchy3"/>
    <dgm:cxn modelId="{7CEE45CB-861B-4F19-9152-132ED995D615}" type="presParOf" srcId="{3582CEEF-545F-45C5-8288-1F77FC2A63A7}" destId="{E3198D22-13FB-4B48-986E-4D6FBE3BEFFB}" srcOrd="3" destOrd="0" presId="urn:microsoft.com/office/officeart/2005/8/layout/hierarchy3"/>
    <dgm:cxn modelId="{387DFCC1-7A1F-43A6-AE47-3F7CCFD1974F}" type="presParOf" srcId="{3582CEEF-545F-45C5-8288-1F77FC2A63A7}" destId="{35F3494F-2364-42EE-9CC8-E116F76B65ED}" srcOrd="4" destOrd="0" presId="urn:microsoft.com/office/officeart/2005/8/layout/hierarchy3"/>
    <dgm:cxn modelId="{42521F91-6800-4F47-9479-80D1F76375DB}" type="presParOf" srcId="{3582CEEF-545F-45C5-8288-1F77FC2A63A7}" destId="{B4F63A75-7F23-47F6-9391-F1EFD9B380D3}" srcOrd="5" destOrd="0" presId="urn:microsoft.com/office/officeart/2005/8/layout/hierarchy3"/>
    <dgm:cxn modelId="{606974D3-E2D4-4287-A392-4763AED53C7A}" type="presParOf" srcId="{3582CEEF-545F-45C5-8288-1F77FC2A63A7}" destId="{4B93558E-6835-4214-B7A8-6DB9E2F4DA97}" srcOrd="6" destOrd="0" presId="urn:microsoft.com/office/officeart/2005/8/layout/hierarchy3"/>
    <dgm:cxn modelId="{90BFB74B-6274-4A2D-BA2B-3ED1A6F5957D}" type="presParOf" srcId="{3582CEEF-545F-45C5-8288-1F77FC2A63A7}" destId="{4B349274-46B9-48AB-9C9E-60B8D5E48210}" srcOrd="7" destOrd="0" presId="urn:microsoft.com/office/officeart/2005/8/layout/hierarchy3"/>
    <dgm:cxn modelId="{63A18EDC-556E-468B-9763-8346D990F4AE}" type="presParOf" srcId="{3582CEEF-545F-45C5-8288-1F77FC2A63A7}" destId="{D38D03B5-91EE-43F0-9DC7-817F7C7FD9B1}" srcOrd="8" destOrd="0" presId="urn:microsoft.com/office/officeart/2005/8/layout/hierarchy3"/>
    <dgm:cxn modelId="{A13FD89E-A942-46F7-AD30-3E021D4FC8A1}" type="presParOf" srcId="{3582CEEF-545F-45C5-8288-1F77FC2A63A7}" destId="{88BE50CB-22B6-45C2-AEA5-B6FBB2406470}" srcOrd="9" destOrd="0" presId="urn:microsoft.com/office/officeart/2005/8/layout/hierarchy3"/>
    <dgm:cxn modelId="{429E0381-615D-4449-8683-D6120F04C0C2}" type="presParOf" srcId="{3582CEEF-545F-45C5-8288-1F77FC2A63A7}" destId="{0769913D-3ED2-4393-A19C-73191F46B5F0}" srcOrd="10" destOrd="0" presId="urn:microsoft.com/office/officeart/2005/8/layout/hierarchy3"/>
    <dgm:cxn modelId="{57F9D307-07B4-4090-A21C-430E106429EF}" type="presParOf" srcId="{3582CEEF-545F-45C5-8288-1F77FC2A63A7}" destId="{B380833F-FFC2-41D7-AD3B-036FA8E8808D}" srcOrd="11" destOrd="0" presId="urn:microsoft.com/office/officeart/2005/8/layout/hierarchy3"/>
    <dgm:cxn modelId="{2CC862B5-EEBA-4E2B-AA88-E32152E6F3BF}" type="presParOf" srcId="{E0E8EA09-30C5-466C-9890-4D9935D2D6F0}" destId="{C82F2526-FCC4-4AF0-9494-45817A7DF716}" srcOrd="1" destOrd="0" presId="urn:microsoft.com/office/officeart/2005/8/layout/hierarchy3"/>
    <dgm:cxn modelId="{CF9C1B1A-EE7F-4E54-9A82-4890CB62FCF3}" type="presParOf" srcId="{C82F2526-FCC4-4AF0-9494-45817A7DF716}" destId="{2FFF4ABE-D640-4154-A3A3-BE4557D106B8}" srcOrd="0" destOrd="0" presId="urn:microsoft.com/office/officeart/2005/8/layout/hierarchy3"/>
    <dgm:cxn modelId="{15CE40A7-9180-4D9A-A33C-AA05AA4F39A7}" type="presParOf" srcId="{2FFF4ABE-D640-4154-A3A3-BE4557D106B8}" destId="{2E1EDB7F-E665-4E1F-8C17-4D0DD6FD5AB6}" srcOrd="0" destOrd="0" presId="urn:microsoft.com/office/officeart/2005/8/layout/hierarchy3"/>
    <dgm:cxn modelId="{83C0BF5C-D471-4C72-9CDE-58B8DE5F10E7}" type="presParOf" srcId="{2FFF4ABE-D640-4154-A3A3-BE4557D106B8}" destId="{F6BDDB92-10E7-4691-9A5A-664B72311B46}" srcOrd="1" destOrd="0" presId="urn:microsoft.com/office/officeart/2005/8/layout/hierarchy3"/>
    <dgm:cxn modelId="{BFC8DC33-0E73-460B-84C1-259525610C4E}" type="presParOf" srcId="{C82F2526-FCC4-4AF0-9494-45817A7DF716}" destId="{C3DE13C6-CB1B-40DC-9478-456678C9C7EA}" srcOrd="1" destOrd="0" presId="urn:microsoft.com/office/officeart/2005/8/layout/hierarchy3"/>
    <dgm:cxn modelId="{2B7ECC7D-3466-4B10-AC42-50CFE576CA12}" type="presParOf" srcId="{C3DE13C6-CB1B-40DC-9478-456678C9C7EA}" destId="{383FD0D2-2A51-4522-8506-E3AA550FF65A}" srcOrd="0" destOrd="0" presId="urn:microsoft.com/office/officeart/2005/8/layout/hierarchy3"/>
    <dgm:cxn modelId="{9E00E404-0F6A-499B-9955-225ADB58A8F8}" type="presParOf" srcId="{C3DE13C6-CB1B-40DC-9478-456678C9C7EA}" destId="{9F0545FD-DA38-4398-BDAC-97480A4985A2}" srcOrd="1" destOrd="0" presId="urn:microsoft.com/office/officeart/2005/8/layout/hierarchy3"/>
    <dgm:cxn modelId="{3568359D-0F83-4D5A-936C-356E0A02BD78}" type="presParOf" srcId="{E0E8EA09-30C5-466C-9890-4D9935D2D6F0}" destId="{332C70A3-F69D-4E36-A85A-D08944FB16C0}" srcOrd="2" destOrd="0" presId="urn:microsoft.com/office/officeart/2005/8/layout/hierarchy3"/>
    <dgm:cxn modelId="{31477358-1A84-4BD9-8954-71336548438E}" type="presParOf" srcId="{332C70A3-F69D-4E36-A85A-D08944FB16C0}" destId="{5C084EC5-228C-45B4-9547-4A15236C5923}" srcOrd="0" destOrd="0" presId="urn:microsoft.com/office/officeart/2005/8/layout/hierarchy3"/>
    <dgm:cxn modelId="{A3B5C72F-7D77-4A02-9B81-6AF7BBBF382D}" type="presParOf" srcId="{5C084EC5-228C-45B4-9547-4A15236C5923}" destId="{8928E764-5E3E-45BB-9A14-111F78FAADA0}" srcOrd="0" destOrd="0" presId="urn:microsoft.com/office/officeart/2005/8/layout/hierarchy3"/>
    <dgm:cxn modelId="{10684008-6411-4D6A-9179-5BCD925EECD2}" type="presParOf" srcId="{5C084EC5-228C-45B4-9547-4A15236C5923}" destId="{3BADE5E0-FCF5-4791-861D-BA7437FF456E}" srcOrd="1" destOrd="0" presId="urn:microsoft.com/office/officeart/2005/8/layout/hierarchy3"/>
    <dgm:cxn modelId="{756B9E2E-E01E-4452-B52D-2784A12A6548}" type="presParOf" srcId="{332C70A3-F69D-4E36-A85A-D08944FB16C0}" destId="{DB1F39DB-3AC2-44B3-8F64-3D5A9A592DE3}" srcOrd="1" destOrd="0" presId="urn:microsoft.com/office/officeart/2005/8/layout/hierarchy3"/>
    <dgm:cxn modelId="{75BAEB7A-A270-4FC3-9C13-7C5F4FC60732}" type="presParOf" srcId="{DB1F39DB-3AC2-44B3-8F64-3D5A9A592DE3}" destId="{E2D649E8-0DB5-4BF6-A0E8-6374C35906D5}" srcOrd="0" destOrd="0" presId="urn:microsoft.com/office/officeart/2005/8/layout/hierarchy3"/>
    <dgm:cxn modelId="{ACBA9F11-3E7C-4FE1-AF70-E9FF6EC3C277}" type="presParOf" srcId="{DB1F39DB-3AC2-44B3-8F64-3D5A9A592DE3}" destId="{08423675-01EC-4799-BA7A-9E93FB045C9A}" srcOrd="1" destOrd="0" presId="urn:microsoft.com/office/officeart/2005/8/layout/hierarchy3"/>
    <dgm:cxn modelId="{D00E48E5-A2D1-4343-9855-779E5928B487}" type="presParOf" srcId="{E0E8EA09-30C5-466C-9890-4D9935D2D6F0}" destId="{342B45E6-AF53-4AE3-BF28-D1A6C181B10E}" srcOrd="3" destOrd="0" presId="urn:microsoft.com/office/officeart/2005/8/layout/hierarchy3"/>
    <dgm:cxn modelId="{03EC471B-B0AA-48C6-A8E2-5859B10350EA}" type="presParOf" srcId="{342B45E6-AF53-4AE3-BF28-D1A6C181B10E}" destId="{8FADA3C9-4BDC-4381-95A9-FF0A7C794310}" srcOrd="0" destOrd="0" presId="urn:microsoft.com/office/officeart/2005/8/layout/hierarchy3"/>
    <dgm:cxn modelId="{8FC785DF-B269-46C8-BAA6-9002FE588E28}" type="presParOf" srcId="{8FADA3C9-4BDC-4381-95A9-FF0A7C794310}" destId="{BEFED331-96A8-4AFC-9AB4-D4606DE8D8C7}" srcOrd="0" destOrd="0" presId="urn:microsoft.com/office/officeart/2005/8/layout/hierarchy3"/>
    <dgm:cxn modelId="{70A8C7EA-B41E-458D-832F-F1212CB5ABDA}" type="presParOf" srcId="{8FADA3C9-4BDC-4381-95A9-FF0A7C794310}" destId="{13012716-A66D-4EDE-9DCC-7187235561E7}" srcOrd="1" destOrd="0" presId="urn:microsoft.com/office/officeart/2005/8/layout/hierarchy3"/>
    <dgm:cxn modelId="{F6FAD739-A94A-43F5-B6D1-DB24C3364281}" type="presParOf" srcId="{342B45E6-AF53-4AE3-BF28-D1A6C181B10E}" destId="{F92E1518-769C-471D-8607-E4F1AFC37795}" srcOrd="1" destOrd="0" presId="urn:microsoft.com/office/officeart/2005/8/layout/hierarchy3"/>
    <dgm:cxn modelId="{48C7F0C0-C496-4B2B-B06D-AAE7505DAAAE}" type="presParOf" srcId="{F92E1518-769C-471D-8607-E4F1AFC37795}" destId="{ACAF34AA-5942-4465-BF0D-45783613D5E9}" srcOrd="0" destOrd="0" presId="urn:microsoft.com/office/officeart/2005/8/layout/hierarchy3"/>
    <dgm:cxn modelId="{E9B62656-5C15-43BF-B476-340FFED162A4}" type="presParOf" srcId="{F92E1518-769C-471D-8607-E4F1AFC37795}" destId="{A47097E2-B8C7-4A7E-BF6A-0DE65956F9A0}" srcOrd="1"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56CE4EF-CAFC-4563-AB41-7C727AEE471E}" type="doc">
      <dgm:prSet loTypeId="urn:microsoft.com/office/officeart/2005/8/layout/radial1" loCatId="cycle" qsTypeId="urn:microsoft.com/office/officeart/2005/8/quickstyle/3d1" qsCatId="3D" csTypeId="urn:microsoft.com/office/officeart/2005/8/colors/accent1_2" csCatId="accent1" phldr="1"/>
      <dgm:spPr/>
      <dgm:t>
        <a:bodyPr/>
        <a:lstStyle/>
        <a:p>
          <a:endParaRPr lang="es-CO"/>
        </a:p>
      </dgm:t>
    </dgm:pt>
    <dgm:pt modelId="{BCE60C91-8D7D-4C43-86DB-4F81C1BA50B4}">
      <dgm:prSet phldrT="[Texto]"/>
      <dgm:spPr/>
      <dgm:t>
        <a:bodyPr/>
        <a:lstStyle/>
        <a:p>
          <a:r>
            <a:rPr lang="es-CO" smtClean="0"/>
            <a:t>Conversión de Datos</a:t>
          </a:r>
          <a:endParaRPr lang="es-CO"/>
        </a:p>
      </dgm:t>
    </dgm:pt>
    <dgm:pt modelId="{1E68F028-BD9E-4A61-BA70-8D327F35F913}" type="parTrans" cxnId="{20438D2B-A21B-458E-8F2A-36BDDAEC3C3F}">
      <dgm:prSet/>
      <dgm:spPr/>
      <dgm:t>
        <a:bodyPr/>
        <a:lstStyle/>
        <a:p>
          <a:endParaRPr lang="es-CO"/>
        </a:p>
      </dgm:t>
    </dgm:pt>
    <dgm:pt modelId="{2F8A9DBF-F064-4019-B697-E9C985933EFD}" type="sibTrans" cxnId="{20438D2B-A21B-458E-8F2A-36BDDAEC3C3F}">
      <dgm:prSet/>
      <dgm:spPr/>
      <dgm:t>
        <a:bodyPr/>
        <a:lstStyle/>
        <a:p>
          <a:endParaRPr lang="es-CO"/>
        </a:p>
      </dgm:t>
    </dgm:pt>
    <dgm:pt modelId="{E14BC83F-BC19-4C64-A136-8773EE7A2F7D}">
      <dgm:prSet phldrT="[Texto]"/>
      <dgm:spPr/>
      <dgm:t>
        <a:bodyPr/>
        <a:lstStyle/>
        <a:p>
          <a:r>
            <a:rPr lang="es-CO" smtClean="0"/>
            <a:t>Implícita </a:t>
          </a:r>
          <a:endParaRPr lang="es-CO"/>
        </a:p>
      </dgm:t>
    </dgm:pt>
    <dgm:pt modelId="{1C22926F-E438-4253-916B-598FE27F2B0B}" type="parTrans" cxnId="{EB0A3E52-D14E-4A57-9F76-71381EB621B9}">
      <dgm:prSet/>
      <dgm:spPr/>
      <dgm:t>
        <a:bodyPr/>
        <a:lstStyle/>
        <a:p>
          <a:endParaRPr lang="es-CO"/>
        </a:p>
      </dgm:t>
    </dgm:pt>
    <dgm:pt modelId="{CAA275C0-F710-467E-BBD2-586B79B3AE5A}" type="sibTrans" cxnId="{EB0A3E52-D14E-4A57-9F76-71381EB621B9}">
      <dgm:prSet/>
      <dgm:spPr/>
      <dgm:t>
        <a:bodyPr/>
        <a:lstStyle/>
        <a:p>
          <a:endParaRPr lang="es-CO"/>
        </a:p>
      </dgm:t>
    </dgm:pt>
    <dgm:pt modelId="{2D1954D1-9B21-4D33-B60A-343339021FBC}">
      <dgm:prSet/>
      <dgm:spPr/>
      <dgm:t>
        <a:bodyPr/>
        <a:lstStyle/>
        <a:p>
          <a:r>
            <a:rPr lang="es-CO" smtClean="0"/>
            <a:t>Explícita </a:t>
          </a:r>
          <a:endParaRPr lang="es-CO"/>
        </a:p>
      </dgm:t>
    </dgm:pt>
    <dgm:pt modelId="{C19DB820-2543-4ACD-971F-A1EC868934C9}" type="parTrans" cxnId="{908241E6-D376-48C9-8273-A7943E6E7487}">
      <dgm:prSet/>
      <dgm:spPr/>
      <dgm:t>
        <a:bodyPr/>
        <a:lstStyle/>
        <a:p>
          <a:endParaRPr lang="es-CO"/>
        </a:p>
      </dgm:t>
    </dgm:pt>
    <dgm:pt modelId="{5EA07A00-FFA3-45C6-BF5B-9FD4BDE32E0C}" type="sibTrans" cxnId="{908241E6-D376-48C9-8273-A7943E6E7487}">
      <dgm:prSet/>
      <dgm:spPr/>
      <dgm:t>
        <a:bodyPr/>
        <a:lstStyle/>
        <a:p>
          <a:endParaRPr lang="es-CO"/>
        </a:p>
      </dgm:t>
    </dgm:pt>
    <dgm:pt modelId="{DFE97C8D-DF71-4D4E-81F4-D9DB430E8B0A}">
      <dgm:prSet/>
      <dgm:spPr/>
      <dgm:t>
        <a:bodyPr/>
        <a:lstStyle/>
        <a:p>
          <a:r>
            <a:rPr lang="es-CO" smtClean="0"/>
            <a:t>Clase Convert</a:t>
          </a:r>
          <a:endParaRPr lang="es-CO"/>
        </a:p>
      </dgm:t>
    </dgm:pt>
    <dgm:pt modelId="{1B5D3C40-AB7A-4763-B6E6-3C0058A8FE9E}" type="parTrans" cxnId="{18C99571-9204-4EE5-AEDC-BC9283DCC236}">
      <dgm:prSet/>
      <dgm:spPr/>
      <dgm:t>
        <a:bodyPr/>
        <a:lstStyle/>
        <a:p>
          <a:endParaRPr lang="es-CO"/>
        </a:p>
      </dgm:t>
    </dgm:pt>
    <dgm:pt modelId="{8468C253-B991-4A2C-A808-EE4223690259}" type="sibTrans" cxnId="{18C99571-9204-4EE5-AEDC-BC9283DCC236}">
      <dgm:prSet/>
      <dgm:spPr/>
      <dgm:t>
        <a:bodyPr/>
        <a:lstStyle/>
        <a:p>
          <a:endParaRPr lang="es-CO"/>
        </a:p>
      </dgm:t>
    </dgm:pt>
    <dgm:pt modelId="{6E293655-0675-4114-9A27-A3EC475AFFB2}" type="pres">
      <dgm:prSet presAssocID="{A56CE4EF-CAFC-4563-AB41-7C727AEE471E}" presName="cycle" presStyleCnt="0">
        <dgm:presLayoutVars>
          <dgm:chMax val="1"/>
          <dgm:dir/>
          <dgm:animLvl val="ctr"/>
          <dgm:resizeHandles val="exact"/>
        </dgm:presLayoutVars>
      </dgm:prSet>
      <dgm:spPr/>
      <dgm:t>
        <a:bodyPr/>
        <a:lstStyle/>
        <a:p>
          <a:endParaRPr lang="es-CO"/>
        </a:p>
      </dgm:t>
    </dgm:pt>
    <dgm:pt modelId="{D1840BF2-D230-4021-B9F3-59774D06043B}" type="pres">
      <dgm:prSet presAssocID="{BCE60C91-8D7D-4C43-86DB-4F81C1BA50B4}" presName="centerShape" presStyleLbl="node0" presStyleIdx="0" presStyleCnt="1"/>
      <dgm:spPr/>
      <dgm:t>
        <a:bodyPr/>
        <a:lstStyle/>
        <a:p>
          <a:endParaRPr lang="es-CO"/>
        </a:p>
      </dgm:t>
    </dgm:pt>
    <dgm:pt modelId="{0D207082-5E56-4E83-80A1-388915F8529C}" type="pres">
      <dgm:prSet presAssocID="{1C22926F-E438-4253-916B-598FE27F2B0B}" presName="Name9" presStyleLbl="parChTrans1D2" presStyleIdx="0" presStyleCnt="3"/>
      <dgm:spPr/>
      <dgm:t>
        <a:bodyPr/>
        <a:lstStyle/>
        <a:p>
          <a:endParaRPr lang="es-CO"/>
        </a:p>
      </dgm:t>
    </dgm:pt>
    <dgm:pt modelId="{BE18C0E4-9B60-436A-91C7-C51837F241B2}" type="pres">
      <dgm:prSet presAssocID="{1C22926F-E438-4253-916B-598FE27F2B0B}" presName="connTx" presStyleLbl="parChTrans1D2" presStyleIdx="0" presStyleCnt="3"/>
      <dgm:spPr/>
      <dgm:t>
        <a:bodyPr/>
        <a:lstStyle/>
        <a:p>
          <a:endParaRPr lang="es-CO"/>
        </a:p>
      </dgm:t>
    </dgm:pt>
    <dgm:pt modelId="{D6FE5A4C-C762-42CE-9DFE-C05F782A46B8}" type="pres">
      <dgm:prSet presAssocID="{E14BC83F-BC19-4C64-A136-8773EE7A2F7D}" presName="node" presStyleLbl="node1" presStyleIdx="0" presStyleCnt="3">
        <dgm:presLayoutVars>
          <dgm:bulletEnabled val="1"/>
        </dgm:presLayoutVars>
      </dgm:prSet>
      <dgm:spPr/>
      <dgm:t>
        <a:bodyPr/>
        <a:lstStyle/>
        <a:p>
          <a:endParaRPr lang="es-CO"/>
        </a:p>
      </dgm:t>
    </dgm:pt>
    <dgm:pt modelId="{A5D3F86D-96BA-4367-9513-161921D0998D}" type="pres">
      <dgm:prSet presAssocID="{C19DB820-2543-4ACD-971F-A1EC868934C9}" presName="Name9" presStyleLbl="parChTrans1D2" presStyleIdx="1" presStyleCnt="3"/>
      <dgm:spPr/>
      <dgm:t>
        <a:bodyPr/>
        <a:lstStyle/>
        <a:p>
          <a:endParaRPr lang="es-CO"/>
        </a:p>
      </dgm:t>
    </dgm:pt>
    <dgm:pt modelId="{3CFD8C9D-EE79-433B-B110-2E66AA120C17}" type="pres">
      <dgm:prSet presAssocID="{C19DB820-2543-4ACD-971F-A1EC868934C9}" presName="connTx" presStyleLbl="parChTrans1D2" presStyleIdx="1" presStyleCnt="3"/>
      <dgm:spPr/>
      <dgm:t>
        <a:bodyPr/>
        <a:lstStyle/>
        <a:p>
          <a:endParaRPr lang="es-CO"/>
        </a:p>
      </dgm:t>
    </dgm:pt>
    <dgm:pt modelId="{7AB7AC6B-B6EE-447F-AB78-A03488A528ED}" type="pres">
      <dgm:prSet presAssocID="{2D1954D1-9B21-4D33-B60A-343339021FBC}" presName="node" presStyleLbl="node1" presStyleIdx="1" presStyleCnt="3">
        <dgm:presLayoutVars>
          <dgm:bulletEnabled val="1"/>
        </dgm:presLayoutVars>
      </dgm:prSet>
      <dgm:spPr/>
      <dgm:t>
        <a:bodyPr/>
        <a:lstStyle/>
        <a:p>
          <a:endParaRPr lang="es-CO"/>
        </a:p>
      </dgm:t>
    </dgm:pt>
    <dgm:pt modelId="{FD8A8A27-1415-46D6-969B-81AF67B34F83}" type="pres">
      <dgm:prSet presAssocID="{1B5D3C40-AB7A-4763-B6E6-3C0058A8FE9E}" presName="Name9" presStyleLbl="parChTrans1D2" presStyleIdx="2" presStyleCnt="3"/>
      <dgm:spPr/>
      <dgm:t>
        <a:bodyPr/>
        <a:lstStyle/>
        <a:p>
          <a:endParaRPr lang="es-CO"/>
        </a:p>
      </dgm:t>
    </dgm:pt>
    <dgm:pt modelId="{6398EA6B-08B1-46BD-AABD-E50E554FADC9}" type="pres">
      <dgm:prSet presAssocID="{1B5D3C40-AB7A-4763-B6E6-3C0058A8FE9E}" presName="connTx" presStyleLbl="parChTrans1D2" presStyleIdx="2" presStyleCnt="3"/>
      <dgm:spPr/>
      <dgm:t>
        <a:bodyPr/>
        <a:lstStyle/>
        <a:p>
          <a:endParaRPr lang="es-CO"/>
        </a:p>
      </dgm:t>
    </dgm:pt>
    <dgm:pt modelId="{067CE044-93A3-49D0-8946-3E0E7CA821CE}" type="pres">
      <dgm:prSet presAssocID="{DFE97C8D-DF71-4D4E-81F4-D9DB430E8B0A}" presName="node" presStyleLbl="node1" presStyleIdx="2" presStyleCnt="3">
        <dgm:presLayoutVars>
          <dgm:bulletEnabled val="1"/>
        </dgm:presLayoutVars>
      </dgm:prSet>
      <dgm:spPr/>
      <dgm:t>
        <a:bodyPr/>
        <a:lstStyle/>
        <a:p>
          <a:endParaRPr lang="es-CO"/>
        </a:p>
      </dgm:t>
    </dgm:pt>
  </dgm:ptLst>
  <dgm:cxnLst>
    <dgm:cxn modelId="{20438D2B-A21B-458E-8F2A-36BDDAEC3C3F}" srcId="{A56CE4EF-CAFC-4563-AB41-7C727AEE471E}" destId="{BCE60C91-8D7D-4C43-86DB-4F81C1BA50B4}" srcOrd="0" destOrd="0" parTransId="{1E68F028-BD9E-4A61-BA70-8D327F35F913}" sibTransId="{2F8A9DBF-F064-4019-B697-E9C985933EFD}"/>
    <dgm:cxn modelId="{0CAA0615-D3C3-470F-8606-FEED912ABC08}" type="presOf" srcId="{1C22926F-E438-4253-916B-598FE27F2B0B}" destId="{BE18C0E4-9B60-436A-91C7-C51837F241B2}" srcOrd="1" destOrd="0" presId="urn:microsoft.com/office/officeart/2005/8/layout/radial1"/>
    <dgm:cxn modelId="{6729B460-3031-4788-AE7F-BB14988280A4}" type="presOf" srcId="{A56CE4EF-CAFC-4563-AB41-7C727AEE471E}" destId="{6E293655-0675-4114-9A27-A3EC475AFFB2}" srcOrd="0" destOrd="0" presId="urn:microsoft.com/office/officeart/2005/8/layout/radial1"/>
    <dgm:cxn modelId="{45CB8AEB-B272-4DB5-92F4-69B1D636D6DD}" type="presOf" srcId="{DFE97C8D-DF71-4D4E-81F4-D9DB430E8B0A}" destId="{067CE044-93A3-49D0-8946-3E0E7CA821CE}" srcOrd="0" destOrd="0" presId="urn:microsoft.com/office/officeart/2005/8/layout/radial1"/>
    <dgm:cxn modelId="{37D2D607-5E92-424E-B5BD-18D08D5ED2F6}" type="presOf" srcId="{1C22926F-E438-4253-916B-598FE27F2B0B}" destId="{0D207082-5E56-4E83-80A1-388915F8529C}" srcOrd="0" destOrd="0" presId="urn:microsoft.com/office/officeart/2005/8/layout/radial1"/>
    <dgm:cxn modelId="{83A73776-8A4D-4F56-8B9D-CED8A380F95D}" type="presOf" srcId="{1B5D3C40-AB7A-4763-B6E6-3C0058A8FE9E}" destId="{6398EA6B-08B1-46BD-AABD-E50E554FADC9}" srcOrd="1" destOrd="0" presId="urn:microsoft.com/office/officeart/2005/8/layout/radial1"/>
    <dgm:cxn modelId="{908241E6-D376-48C9-8273-A7943E6E7487}" srcId="{BCE60C91-8D7D-4C43-86DB-4F81C1BA50B4}" destId="{2D1954D1-9B21-4D33-B60A-343339021FBC}" srcOrd="1" destOrd="0" parTransId="{C19DB820-2543-4ACD-971F-A1EC868934C9}" sibTransId="{5EA07A00-FFA3-45C6-BF5B-9FD4BDE32E0C}"/>
    <dgm:cxn modelId="{41A34CE1-421F-4733-A492-F4E9C3F4F20C}" type="presOf" srcId="{BCE60C91-8D7D-4C43-86DB-4F81C1BA50B4}" destId="{D1840BF2-D230-4021-B9F3-59774D06043B}" srcOrd="0" destOrd="0" presId="urn:microsoft.com/office/officeart/2005/8/layout/radial1"/>
    <dgm:cxn modelId="{5333EE1C-F640-44FC-8849-4AAFE691E7C0}" type="presOf" srcId="{2D1954D1-9B21-4D33-B60A-343339021FBC}" destId="{7AB7AC6B-B6EE-447F-AB78-A03488A528ED}" srcOrd="0" destOrd="0" presId="urn:microsoft.com/office/officeart/2005/8/layout/radial1"/>
    <dgm:cxn modelId="{9A9E7A69-4D6B-4492-8AC2-0567CD935167}" type="presOf" srcId="{1B5D3C40-AB7A-4763-B6E6-3C0058A8FE9E}" destId="{FD8A8A27-1415-46D6-969B-81AF67B34F83}" srcOrd="0" destOrd="0" presId="urn:microsoft.com/office/officeart/2005/8/layout/radial1"/>
    <dgm:cxn modelId="{1934E954-A151-4AF2-A091-3DF4C1056ED5}" type="presOf" srcId="{C19DB820-2543-4ACD-971F-A1EC868934C9}" destId="{3CFD8C9D-EE79-433B-B110-2E66AA120C17}" srcOrd="1" destOrd="0" presId="urn:microsoft.com/office/officeart/2005/8/layout/radial1"/>
    <dgm:cxn modelId="{7FE5C5D9-C725-4604-9244-D3C46F943959}" type="presOf" srcId="{C19DB820-2543-4ACD-971F-A1EC868934C9}" destId="{A5D3F86D-96BA-4367-9513-161921D0998D}" srcOrd="0" destOrd="0" presId="urn:microsoft.com/office/officeart/2005/8/layout/radial1"/>
    <dgm:cxn modelId="{18C99571-9204-4EE5-AEDC-BC9283DCC236}" srcId="{BCE60C91-8D7D-4C43-86DB-4F81C1BA50B4}" destId="{DFE97C8D-DF71-4D4E-81F4-D9DB430E8B0A}" srcOrd="2" destOrd="0" parTransId="{1B5D3C40-AB7A-4763-B6E6-3C0058A8FE9E}" sibTransId="{8468C253-B991-4A2C-A808-EE4223690259}"/>
    <dgm:cxn modelId="{EB0A3E52-D14E-4A57-9F76-71381EB621B9}" srcId="{BCE60C91-8D7D-4C43-86DB-4F81C1BA50B4}" destId="{E14BC83F-BC19-4C64-A136-8773EE7A2F7D}" srcOrd="0" destOrd="0" parTransId="{1C22926F-E438-4253-916B-598FE27F2B0B}" sibTransId="{CAA275C0-F710-467E-BBD2-586B79B3AE5A}"/>
    <dgm:cxn modelId="{BADA738F-ED74-48BA-88BC-2D8C142F6A19}" type="presOf" srcId="{E14BC83F-BC19-4C64-A136-8773EE7A2F7D}" destId="{D6FE5A4C-C762-42CE-9DFE-C05F782A46B8}" srcOrd="0" destOrd="0" presId="urn:microsoft.com/office/officeart/2005/8/layout/radial1"/>
    <dgm:cxn modelId="{759D1F9E-B2B5-492B-B0CC-4336461162B2}" type="presParOf" srcId="{6E293655-0675-4114-9A27-A3EC475AFFB2}" destId="{D1840BF2-D230-4021-B9F3-59774D06043B}" srcOrd="0" destOrd="0" presId="urn:microsoft.com/office/officeart/2005/8/layout/radial1"/>
    <dgm:cxn modelId="{BF88A2BA-4906-4535-B937-7443FEBF0DC2}" type="presParOf" srcId="{6E293655-0675-4114-9A27-A3EC475AFFB2}" destId="{0D207082-5E56-4E83-80A1-388915F8529C}" srcOrd="1" destOrd="0" presId="urn:microsoft.com/office/officeart/2005/8/layout/radial1"/>
    <dgm:cxn modelId="{5D303745-7FF6-47EC-8004-7DE1E9341E02}" type="presParOf" srcId="{0D207082-5E56-4E83-80A1-388915F8529C}" destId="{BE18C0E4-9B60-436A-91C7-C51837F241B2}" srcOrd="0" destOrd="0" presId="urn:microsoft.com/office/officeart/2005/8/layout/radial1"/>
    <dgm:cxn modelId="{67D204DD-8DCC-470B-BCF8-986A70D5F698}" type="presParOf" srcId="{6E293655-0675-4114-9A27-A3EC475AFFB2}" destId="{D6FE5A4C-C762-42CE-9DFE-C05F782A46B8}" srcOrd="2" destOrd="0" presId="urn:microsoft.com/office/officeart/2005/8/layout/radial1"/>
    <dgm:cxn modelId="{5A9E18C9-0751-478D-9E30-3D7493372289}" type="presParOf" srcId="{6E293655-0675-4114-9A27-A3EC475AFFB2}" destId="{A5D3F86D-96BA-4367-9513-161921D0998D}" srcOrd="3" destOrd="0" presId="urn:microsoft.com/office/officeart/2005/8/layout/radial1"/>
    <dgm:cxn modelId="{D9BC1096-D4EF-44A6-8CB9-3FCA376F6964}" type="presParOf" srcId="{A5D3F86D-96BA-4367-9513-161921D0998D}" destId="{3CFD8C9D-EE79-433B-B110-2E66AA120C17}" srcOrd="0" destOrd="0" presId="urn:microsoft.com/office/officeart/2005/8/layout/radial1"/>
    <dgm:cxn modelId="{DE4E55F2-A25F-405A-BD7F-D55348C8C230}" type="presParOf" srcId="{6E293655-0675-4114-9A27-A3EC475AFFB2}" destId="{7AB7AC6B-B6EE-447F-AB78-A03488A528ED}" srcOrd="4" destOrd="0" presId="urn:microsoft.com/office/officeart/2005/8/layout/radial1"/>
    <dgm:cxn modelId="{560361C6-EC5B-4396-8E86-8CA12A6E574B}" type="presParOf" srcId="{6E293655-0675-4114-9A27-A3EC475AFFB2}" destId="{FD8A8A27-1415-46D6-969B-81AF67B34F83}" srcOrd="5" destOrd="0" presId="urn:microsoft.com/office/officeart/2005/8/layout/radial1"/>
    <dgm:cxn modelId="{5DDD9320-A2F2-4FCF-A068-81BFC5C80E2D}" type="presParOf" srcId="{FD8A8A27-1415-46D6-969B-81AF67B34F83}" destId="{6398EA6B-08B1-46BD-AABD-E50E554FADC9}" srcOrd="0" destOrd="0" presId="urn:microsoft.com/office/officeart/2005/8/layout/radial1"/>
    <dgm:cxn modelId="{1048F375-C80F-4288-990E-D329C6609C4C}" type="presParOf" srcId="{6E293655-0675-4114-9A27-A3EC475AFFB2}" destId="{067CE044-93A3-49D0-8946-3E0E7CA821CE}" srcOrd="6" destOrd="0" presId="urn:microsoft.com/office/officeart/2005/8/layout/radial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E24F189-FE5B-4688-9E76-EB9CF3F1A0E4}" type="doc">
      <dgm:prSet loTypeId="urn:microsoft.com/office/officeart/2005/8/layout/cycle4" loCatId="cycle" qsTypeId="urn:microsoft.com/office/officeart/2005/8/quickstyle/3d2" qsCatId="3D" csTypeId="urn:microsoft.com/office/officeart/2005/8/colors/accent1_2" csCatId="accent1" phldr="1"/>
      <dgm:spPr/>
      <dgm:t>
        <a:bodyPr/>
        <a:lstStyle/>
        <a:p>
          <a:endParaRPr lang="es-CO"/>
        </a:p>
      </dgm:t>
    </dgm:pt>
    <dgm:pt modelId="{45E337A6-1849-44D9-AA2E-396715CB055B}">
      <dgm:prSet phldrT="[Texto]"/>
      <dgm:spPr/>
      <dgm:t>
        <a:bodyPr/>
        <a:lstStyle/>
        <a:p>
          <a:r>
            <a:rPr lang="es-CO" dirty="0" smtClean="0"/>
            <a:t>public</a:t>
          </a:r>
          <a:endParaRPr lang="es-CO" dirty="0"/>
        </a:p>
      </dgm:t>
    </dgm:pt>
    <dgm:pt modelId="{4611F465-5A97-416D-8E62-841C97F9189F}" type="parTrans" cxnId="{CB9CE661-2870-415D-91C2-277F024FD51C}">
      <dgm:prSet/>
      <dgm:spPr/>
      <dgm:t>
        <a:bodyPr/>
        <a:lstStyle/>
        <a:p>
          <a:endParaRPr lang="es-CO"/>
        </a:p>
      </dgm:t>
    </dgm:pt>
    <dgm:pt modelId="{D6807228-C39F-4055-8604-6D38FF333A0A}" type="sibTrans" cxnId="{CB9CE661-2870-415D-91C2-277F024FD51C}">
      <dgm:prSet/>
      <dgm:spPr/>
      <dgm:t>
        <a:bodyPr/>
        <a:lstStyle/>
        <a:p>
          <a:endParaRPr lang="es-CO"/>
        </a:p>
      </dgm:t>
    </dgm:pt>
    <dgm:pt modelId="{0257F703-6D45-476F-9A79-FAC69A3810C8}">
      <dgm:prSet/>
      <dgm:spPr/>
      <dgm:t>
        <a:bodyPr/>
        <a:lstStyle/>
        <a:p>
          <a:r>
            <a:rPr lang="es-CO" dirty="0" err="1" smtClean="0"/>
            <a:t>private</a:t>
          </a:r>
          <a:endParaRPr lang="es-CO" dirty="0"/>
        </a:p>
      </dgm:t>
    </dgm:pt>
    <dgm:pt modelId="{183F1EED-124F-4C15-AC43-0AB7CE3CEA2A}" type="parTrans" cxnId="{11EB9DF8-ABCC-4895-942A-B02DCA4086BA}">
      <dgm:prSet/>
      <dgm:spPr/>
      <dgm:t>
        <a:bodyPr/>
        <a:lstStyle/>
        <a:p>
          <a:endParaRPr lang="es-CO"/>
        </a:p>
      </dgm:t>
    </dgm:pt>
    <dgm:pt modelId="{7C93A69D-AC30-421A-8FAA-83EA2F1B6480}" type="sibTrans" cxnId="{11EB9DF8-ABCC-4895-942A-B02DCA4086BA}">
      <dgm:prSet/>
      <dgm:spPr/>
      <dgm:t>
        <a:bodyPr/>
        <a:lstStyle/>
        <a:p>
          <a:endParaRPr lang="es-CO"/>
        </a:p>
      </dgm:t>
    </dgm:pt>
    <dgm:pt modelId="{1EC2AFAC-022D-4E8C-8A49-101B4827FECB}">
      <dgm:prSet/>
      <dgm:spPr/>
      <dgm:t>
        <a:bodyPr/>
        <a:lstStyle/>
        <a:p>
          <a:r>
            <a:rPr lang="es-CO" dirty="0" err="1" smtClean="0"/>
            <a:t>protected</a:t>
          </a:r>
          <a:endParaRPr lang="es-CO" dirty="0"/>
        </a:p>
      </dgm:t>
    </dgm:pt>
    <dgm:pt modelId="{89EE25EA-0F04-4ED0-AE2B-81F57DD73069}" type="parTrans" cxnId="{DAB6493C-BD80-4525-8B32-F15A70657270}">
      <dgm:prSet/>
      <dgm:spPr/>
      <dgm:t>
        <a:bodyPr/>
        <a:lstStyle/>
        <a:p>
          <a:endParaRPr lang="es-CO"/>
        </a:p>
      </dgm:t>
    </dgm:pt>
    <dgm:pt modelId="{2802251B-72C9-4C00-B9AF-6A647250B70B}" type="sibTrans" cxnId="{DAB6493C-BD80-4525-8B32-F15A70657270}">
      <dgm:prSet/>
      <dgm:spPr/>
      <dgm:t>
        <a:bodyPr/>
        <a:lstStyle/>
        <a:p>
          <a:endParaRPr lang="es-CO"/>
        </a:p>
      </dgm:t>
    </dgm:pt>
    <dgm:pt modelId="{0BA09060-B042-47D6-A8B4-AF300427AC19}">
      <dgm:prSet/>
      <dgm:spPr/>
      <dgm:t>
        <a:bodyPr/>
        <a:lstStyle/>
        <a:p>
          <a:r>
            <a:rPr lang="es-CO" dirty="0" err="1" smtClean="0"/>
            <a:t>internal</a:t>
          </a:r>
          <a:endParaRPr lang="es-CO" dirty="0"/>
        </a:p>
      </dgm:t>
    </dgm:pt>
    <dgm:pt modelId="{92B5902C-53EE-4B75-85E2-EA396BA37F2C}" type="parTrans" cxnId="{4E094EE7-3171-4CF8-B51B-425062E0A8FB}">
      <dgm:prSet/>
      <dgm:spPr/>
      <dgm:t>
        <a:bodyPr/>
        <a:lstStyle/>
        <a:p>
          <a:endParaRPr lang="es-CO"/>
        </a:p>
      </dgm:t>
    </dgm:pt>
    <dgm:pt modelId="{52A5E9E5-DD4C-4C98-A6B0-C6BC846CB160}" type="sibTrans" cxnId="{4E094EE7-3171-4CF8-B51B-425062E0A8FB}">
      <dgm:prSet/>
      <dgm:spPr/>
      <dgm:t>
        <a:bodyPr/>
        <a:lstStyle/>
        <a:p>
          <a:endParaRPr lang="es-CO"/>
        </a:p>
      </dgm:t>
    </dgm:pt>
    <dgm:pt modelId="{62AD96C9-54D6-45D5-A19F-47ED5B61700B}" type="pres">
      <dgm:prSet presAssocID="{EE24F189-FE5B-4688-9E76-EB9CF3F1A0E4}" presName="cycleMatrixDiagram" presStyleCnt="0">
        <dgm:presLayoutVars>
          <dgm:chMax val="1"/>
          <dgm:dir/>
          <dgm:animLvl val="lvl"/>
          <dgm:resizeHandles val="exact"/>
        </dgm:presLayoutVars>
      </dgm:prSet>
      <dgm:spPr/>
      <dgm:t>
        <a:bodyPr/>
        <a:lstStyle/>
        <a:p>
          <a:endParaRPr lang="es-CO"/>
        </a:p>
      </dgm:t>
    </dgm:pt>
    <dgm:pt modelId="{EF17BBCF-2E90-435E-A993-2B2120AB2948}" type="pres">
      <dgm:prSet presAssocID="{EE24F189-FE5B-4688-9E76-EB9CF3F1A0E4}" presName="children" presStyleCnt="0"/>
      <dgm:spPr/>
    </dgm:pt>
    <dgm:pt modelId="{037947D5-DDE8-49F2-BD56-320A281C8BCC}" type="pres">
      <dgm:prSet presAssocID="{EE24F189-FE5B-4688-9E76-EB9CF3F1A0E4}" presName="childPlaceholder" presStyleCnt="0"/>
      <dgm:spPr/>
    </dgm:pt>
    <dgm:pt modelId="{C47AC02C-ED3C-4504-ADCE-AA6B252F4180}" type="pres">
      <dgm:prSet presAssocID="{EE24F189-FE5B-4688-9E76-EB9CF3F1A0E4}" presName="circle" presStyleCnt="0"/>
      <dgm:spPr/>
    </dgm:pt>
    <dgm:pt modelId="{7FCF69A7-9EE2-4F60-84F4-44F182F8EB9D}" type="pres">
      <dgm:prSet presAssocID="{EE24F189-FE5B-4688-9E76-EB9CF3F1A0E4}" presName="quadrant1" presStyleLbl="node1" presStyleIdx="0" presStyleCnt="4">
        <dgm:presLayoutVars>
          <dgm:chMax val="1"/>
          <dgm:bulletEnabled val="1"/>
        </dgm:presLayoutVars>
      </dgm:prSet>
      <dgm:spPr/>
      <dgm:t>
        <a:bodyPr/>
        <a:lstStyle/>
        <a:p>
          <a:endParaRPr lang="es-CO"/>
        </a:p>
      </dgm:t>
    </dgm:pt>
    <dgm:pt modelId="{40A66AE1-580D-434E-BF75-B523BCFB2AFB}" type="pres">
      <dgm:prSet presAssocID="{EE24F189-FE5B-4688-9E76-EB9CF3F1A0E4}" presName="quadrant2" presStyleLbl="node1" presStyleIdx="1" presStyleCnt="4">
        <dgm:presLayoutVars>
          <dgm:chMax val="1"/>
          <dgm:bulletEnabled val="1"/>
        </dgm:presLayoutVars>
      </dgm:prSet>
      <dgm:spPr/>
      <dgm:t>
        <a:bodyPr/>
        <a:lstStyle/>
        <a:p>
          <a:endParaRPr lang="es-CO"/>
        </a:p>
      </dgm:t>
    </dgm:pt>
    <dgm:pt modelId="{7CED9585-5456-42B1-BB50-CCF660267FB4}" type="pres">
      <dgm:prSet presAssocID="{EE24F189-FE5B-4688-9E76-EB9CF3F1A0E4}" presName="quadrant3" presStyleLbl="node1" presStyleIdx="2" presStyleCnt="4">
        <dgm:presLayoutVars>
          <dgm:chMax val="1"/>
          <dgm:bulletEnabled val="1"/>
        </dgm:presLayoutVars>
      </dgm:prSet>
      <dgm:spPr/>
      <dgm:t>
        <a:bodyPr/>
        <a:lstStyle/>
        <a:p>
          <a:endParaRPr lang="es-CO"/>
        </a:p>
      </dgm:t>
    </dgm:pt>
    <dgm:pt modelId="{94AD2E70-FD25-4A52-99C9-2ED123DB61C7}" type="pres">
      <dgm:prSet presAssocID="{EE24F189-FE5B-4688-9E76-EB9CF3F1A0E4}" presName="quadrant4" presStyleLbl="node1" presStyleIdx="3" presStyleCnt="4">
        <dgm:presLayoutVars>
          <dgm:chMax val="1"/>
          <dgm:bulletEnabled val="1"/>
        </dgm:presLayoutVars>
      </dgm:prSet>
      <dgm:spPr/>
      <dgm:t>
        <a:bodyPr/>
        <a:lstStyle/>
        <a:p>
          <a:endParaRPr lang="es-CO"/>
        </a:p>
      </dgm:t>
    </dgm:pt>
    <dgm:pt modelId="{1D31EC5D-133F-44DD-9478-6152CE5629BF}" type="pres">
      <dgm:prSet presAssocID="{EE24F189-FE5B-4688-9E76-EB9CF3F1A0E4}" presName="quadrantPlaceholder" presStyleCnt="0"/>
      <dgm:spPr/>
    </dgm:pt>
    <dgm:pt modelId="{C236CF2B-AF16-4E5C-AB77-BDE147235121}" type="pres">
      <dgm:prSet presAssocID="{EE24F189-FE5B-4688-9E76-EB9CF3F1A0E4}" presName="center1" presStyleLbl="fgShp" presStyleIdx="0" presStyleCnt="2" custFlipVert="1" custScaleX="23704" custScaleY="11202"/>
      <dgm:spPr/>
    </dgm:pt>
    <dgm:pt modelId="{81CC29E3-81A3-4088-ABBA-A0E194B7DFD5}" type="pres">
      <dgm:prSet presAssocID="{EE24F189-FE5B-4688-9E76-EB9CF3F1A0E4}" presName="center2" presStyleLbl="fgShp" presStyleIdx="1" presStyleCnt="2" custFlipVert="1" custScaleX="23704" custScaleY="11202"/>
      <dgm:spPr/>
    </dgm:pt>
  </dgm:ptLst>
  <dgm:cxnLst>
    <dgm:cxn modelId="{4E094EE7-3171-4CF8-B51B-425062E0A8FB}" srcId="{EE24F189-FE5B-4688-9E76-EB9CF3F1A0E4}" destId="{0BA09060-B042-47D6-A8B4-AF300427AC19}" srcOrd="3" destOrd="0" parTransId="{92B5902C-53EE-4B75-85E2-EA396BA37F2C}" sibTransId="{52A5E9E5-DD4C-4C98-A6B0-C6BC846CB160}"/>
    <dgm:cxn modelId="{B0C5A4DC-D2E5-EF45-A008-8152B26715EB}" type="presOf" srcId="{0257F703-6D45-476F-9A79-FAC69A3810C8}" destId="{40A66AE1-580D-434E-BF75-B523BCFB2AFB}" srcOrd="0" destOrd="0" presId="urn:microsoft.com/office/officeart/2005/8/layout/cycle4"/>
    <dgm:cxn modelId="{11EB9DF8-ABCC-4895-942A-B02DCA4086BA}" srcId="{EE24F189-FE5B-4688-9E76-EB9CF3F1A0E4}" destId="{0257F703-6D45-476F-9A79-FAC69A3810C8}" srcOrd="1" destOrd="0" parTransId="{183F1EED-124F-4C15-AC43-0AB7CE3CEA2A}" sibTransId="{7C93A69D-AC30-421A-8FAA-83EA2F1B6480}"/>
    <dgm:cxn modelId="{4A352928-95A1-CA4A-AED1-E0CEA631EA83}" type="presOf" srcId="{45E337A6-1849-44D9-AA2E-396715CB055B}" destId="{7FCF69A7-9EE2-4F60-84F4-44F182F8EB9D}" srcOrd="0" destOrd="0" presId="urn:microsoft.com/office/officeart/2005/8/layout/cycle4"/>
    <dgm:cxn modelId="{CB9CE661-2870-415D-91C2-277F024FD51C}" srcId="{EE24F189-FE5B-4688-9E76-EB9CF3F1A0E4}" destId="{45E337A6-1849-44D9-AA2E-396715CB055B}" srcOrd="0" destOrd="0" parTransId="{4611F465-5A97-416D-8E62-841C97F9189F}" sibTransId="{D6807228-C39F-4055-8604-6D38FF333A0A}"/>
    <dgm:cxn modelId="{5F552043-35B9-8442-BE46-E5F565CD73D7}" type="presOf" srcId="{0BA09060-B042-47D6-A8B4-AF300427AC19}" destId="{94AD2E70-FD25-4A52-99C9-2ED123DB61C7}" srcOrd="0" destOrd="0" presId="urn:microsoft.com/office/officeart/2005/8/layout/cycle4"/>
    <dgm:cxn modelId="{DAB6493C-BD80-4525-8B32-F15A70657270}" srcId="{EE24F189-FE5B-4688-9E76-EB9CF3F1A0E4}" destId="{1EC2AFAC-022D-4E8C-8A49-101B4827FECB}" srcOrd="2" destOrd="0" parTransId="{89EE25EA-0F04-4ED0-AE2B-81F57DD73069}" sibTransId="{2802251B-72C9-4C00-B9AF-6A647250B70B}"/>
    <dgm:cxn modelId="{53AF1C35-2A63-104A-BDA1-52C0658476D3}" type="presOf" srcId="{EE24F189-FE5B-4688-9E76-EB9CF3F1A0E4}" destId="{62AD96C9-54D6-45D5-A19F-47ED5B61700B}" srcOrd="0" destOrd="0" presId="urn:microsoft.com/office/officeart/2005/8/layout/cycle4"/>
    <dgm:cxn modelId="{791E2387-829F-7D45-A9D5-E89E229BD3DC}" type="presOf" srcId="{1EC2AFAC-022D-4E8C-8A49-101B4827FECB}" destId="{7CED9585-5456-42B1-BB50-CCF660267FB4}" srcOrd="0" destOrd="0" presId="urn:microsoft.com/office/officeart/2005/8/layout/cycle4"/>
    <dgm:cxn modelId="{EA14EE7E-71A2-9D44-9EB1-D03BF5398FDE}" type="presParOf" srcId="{62AD96C9-54D6-45D5-A19F-47ED5B61700B}" destId="{EF17BBCF-2E90-435E-A993-2B2120AB2948}" srcOrd="0" destOrd="0" presId="urn:microsoft.com/office/officeart/2005/8/layout/cycle4"/>
    <dgm:cxn modelId="{E6ED5E3B-86CF-A047-8178-2E79F6D4BC77}" type="presParOf" srcId="{EF17BBCF-2E90-435E-A993-2B2120AB2948}" destId="{037947D5-DDE8-49F2-BD56-320A281C8BCC}" srcOrd="0" destOrd="0" presId="urn:microsoft.com/office/officeart/2005/8/layout/cycle4"/>
    <dgm:cxn modelId="{E7464E71-6446-4E4F-B30C-A2748442FEB5}" type="presParOf" srcId="{62AD96C9-54D6-45D5-A19F-47ED5B61700B}" destId="{C47AC02C-ED3C-4504-ADCE-AA6B252F4180}" srcOrd="1" destOrd="0" presId="urn:microsoft.com/office/officeart/2005/8/layout/cycle4"/>
    <dgm:cxn modelId="{7302E5FC-2811-8B4D-90C9-D29AED016AE0}" type="presParOf" srcId="{C47AC02C-ED3C-4504-ADCE-AA6B252F4180}" destId="{7FCF69A7-9EE2-4F60-84F4-44F182F8EB9D}" srcOrd="0" destOrd="0" presId="urn:microsoft.com/office/officeart/2005/8/layout/cycle4"/>
    <dgm:cxn modelId="{2EABEB6C-4A1D-9B4E-8421-EA6A6E9DDC7E}" type="presParOf" srcId="{C47AC02C-ED3C-4504-ADCE-AA6B252F4180}" destId="{40A66AE1-580D-434E-BF75-B523BCFB2AFB}" srcOrd="1" destOrd="0" presId="urn:microsoft.com/office/officeart/2005/8/layout/cycle4"/>
    <dgm:cxn modelId="{D9A8511E-9B40-A04C-8869-FE7EA6050755}" type="presParOf" srcId="{C47AC02C-ED3C-4504-ADCE-AA6B252F4180}" destId="{7CED9585-5456-42B1-BB50-CCF660267FB4}" srcOrd="2" destOrd="0" presId="urn:microsoft.com/office/officeart/2005/8/layout/cycle4"/>
    <dgm:cxn modelId="{A2186C13-61E7-794C-AC5B-B84DCDF0A88F}" type="presParOf" srcId="{C47AC02C-ED3C-4504-ADCE-AA6B252F4180}" destId="{94AD2E70-FD25-4A52-99C9-2ED123DB61C7}" srcOrd="3" destOrd="0" presId="urn:microsoft.com/office/officeart/2005/8/layout/cycle4"/>
    <dgm:cxn modelId="{19CA7072-7278-5D41-B095-2033C741298D}" type="presParOf" srcId="{C47AC02C-ED3C-4504-ADCE-AA6B252F4180}" destId="{1D31EC5D-133F-44DD-9478-6152CE5629BF}" srcOrd="4" destOrd="0" presId="urn:microsoft.com/office/officeart/2005/8/layout/cycle4"/>
    <dgm:cxn modelId="{1849AE75-AB06-7643-A447-C5EF6A3DF698}" type="presParOf" srcId="{62AD96C9-54D6-45D5-A19F-47ED5B61700B}" destId="{C236CF2B-AF16-4E5C-AB77-BDE147235121}" srcOrd="2" destOrd="0" presId="urn:microsoft.com/office/officeart/2005/8/layout/cycle4"/>
    <dgm:cxn modelId="{89EEFF1F-E700-044A-A556-D2A959DB00D5}" type="presParOf" srcId="{62AD96C9-54D6-45D5-A19F-47ED5B61700B}" destId="{81CC29E3-81A3-4088-ABBA-A0E194B7DFD5}"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EE24F189-FE5B-4688-9E76-EB9CF3F1A0E4}" type="doc">
      <dgm:prSet loTypeId="urn:microsoft.com/office/officeart/2005/8/layout/cycle4" loCatId="cycle" qsTypeId="urn:microsoft.com/office/officeart/2005/8/quickstyle/3d2" qsCatId="3D" csTypeId="urn:microsoft.com/office/officeart/2005/8/colors/accent1_2" csCatId="accent1" phldr="1"/>
      <dgm:spPr/>
      <dgm:t>
        <a:bodyPr/>
        <a:lstStyle/>
        <a:p>
          <a:endParaRPr lang="es-CO"/>
        </a:p>
      </dgm:t>
    </dgm:pt>
    <dgm:pt modelId="{45E337A6-1849-44D9-AA2E-396715CB055B}">
      <dgm:prSet phldrT="[Texto]"/>
      <dgm:spPr/>
      <dgm:t>
        <a:bodyPr/>
        <a:lstStyle/>
        <a:p>
          <a:r>
            <a:rPr lang="es-CO" dirty="0" smtClean="0"/>
            <a:t>public</a:t>
          </a:r>
          <a:endParaRPr lang="es-CO" dirty="0"/>
        </a:p>
      </dgm:t>
    </dgm:pt>
    <dgm:pt modelId="{4611F465-5A97-416D-8E62-841C97F9189F}" type="parTrans" cxnId="{CB9CE661-2870-415D-91C2-277F024FD51C}">
      <dgm:prSet/>
      <dgm:spPr/>
      <dgm:t>
        <a:bodyPr/>
        <a:lstStyle/>
        <a:p>
          <a:endParaRPr lang="es-CO"/>
        </a:p>
      </dgm:t>
    </dgm:pt>
    <dgm:pt modelId="{D6807228-C39F-4055-8604-6D38FF333A0A}" type="sibTrans" cxnId="{CB9CE661-2870-415D-91C2-277F024FD51C}">
      <dgm:prSet/>
      <dgm:spPr/>
      <dgm:t>
        <a:bodyPr/>
        <a:lstStyle/>
        <a:p>
          <a:endParaRPr lang="es-CO"/>
        </a:p>
      </dgm:t>
    </dgm:pt>
    <dgm:pt modelId="{0257F703-6D45-476F-9A79-FAC69A3810C8}">
      <dgm:prSet/>
      <dgm:spPr/>
      <dgm:t>
        <a:bodyPr/>
        <a:lstStyle/>
        <a:p>
          <a:r>
            <a:rPr lang="es-CO" dirty="0" err="1" smtClean="0"/>
            <a:t>private</a:t>
          </a:r>
          <a:endParaRPr lang="es-CO" dirty="0"/>
        </a:p>
      </dgm:t>
    </dgm:pt>
    <dgm:pt modelId="{183F1EED-124F-4C15-AC43-0AB7CE3CEA2A}" type="parTrans" cxnId="{11EB9DF8-ABCC-4895-942A-B02DCA4086BA}">
      <dgm:prSet/>
      <dgm:spPr/>
      <dgm:t>
        <a:bodyPr/>
        <a:lstStyle/>
        <a:p>
          <a:endParaRPr lang="es-CO"/>
        </a:p>
      </dgm:t>
    </dgm:pt>
    <dgm:pt modelId="{7C93A69D-AC30-421A-8FAA-83EA2F1B6480}" type="sibTrans" cxnId="{11EB9DF8-ABCC-4895-942A-B02DCA4086BA}">
      <dgm:prSet/>
      <dgm:spPr/>
      <dgm:t>
        <a:bodyPr/>
        <a:lstStyle/>
        <a:p>
          <a:endParaRPr lang="es-CO"/>
        </a:p>
      </dgm:t>
    </dgm:pt>
    <dgm:pt modelId="{1EC2AFAC-022D-4E8C-8A49-101B4827FECB}">
      <dgm:prSet/>
      <dgm:spPr/>
      <dgm:t>
        <a:bodyPr/>
        <a:lstStyle/>
        <a:p>
          <a:r>
            <a:rPr lang="es-CO" dirty="0" err="1" smtClean="0"/>
            <a:t>protected</a:t>
          </a:r>
          <a:endParaRPr lang="es-CO" dirty="0"/>
        </a:p>
      </dgm:t>
    </dgm:pt>
    <dgm:pt modelId="{89EE25EA-0F04-4ED0-AE2B-81F57DD73069}" type="parTrans" cxnId="{DAB6493C-BD80-4525-8B32-F15A70657270}">
      <dgm:prSet/>
      <dgm:spPr/>
      <dgm:t>
        <a:bodyPr/>
        <a:lstStyle/>
        <a:p>
          <a:endParaRPr lang="es-CO"/>
        </a:p>
      </dgm:t>
    </dgm:pt>
    <dgm:pt modelId="{2802251B-72C9-4C00-B9AF-6A647250B70B}" type="sibTrans" cxnId="{DAB6493C-BD80-4525-8B32-F15A70657270}">
      <dgm:prSet/>
      <dgm:spPr/>
      <dgm:t>
        <a:bodyPr/>
        <a:lstStyle/>
        <a:p>
          <a:endParaRPr lang="es-CO"/>
        </a:p>
      </dgm:t>
    </dgm:pt>
    <dgm:pt modelId="{0BA09060-B042-47D6-A8B4-AF300427AC19}">
      <dgm:prSet/>
      <dgm:spPr/>
      <dgm:t>
        <a:bodyPr/>
        <a:lstStyle/>
        <a:p>
          <a:r>
            <a:rPr lang="es-CO" dirty="0" err="1" smtClean="0"/>
            <a:t>internal</a:t>
          </a:r>
          <a:endParaRPr lang="es-CO" dirty="0"/>
        </a:p>
      </dgm:t>
    </dgm:pt>
    <dgm:pt modelId="{92B5902C-53EE-4B75-85E2-EA396BA37F2C}" type="parTrans" cxnId="{4E094EE7-3171-4CF8-B51B-425062E0A8FB}">
      <dgm:prSet/>
      <dgm:spPr/>
      <dgm:t>
        <a:bodyPr/>
        <a:lstStyle/>
        <a:p>
          <a:endParaRPr lang="es-CO"/>
        </a:p>
      </dgm:t>
    </dgm:pt>
    <dgm:pt modelId="{52A5E9E5-DD4C-4C98-A6B0-C6BC846CB160}" type="sibTrans" cxnId="{4E094EE7-3171-4CF8-B51B-425062E0A8FB}">
      <dgm:prSet/>
      <dgm:spPr/>
      <dgm:t>
        <a:bodyPr/>
        <a:lstStyle/>
        <a:p>
          <a:endParaRPr lang="es-CO"/>
        </a:p>
      </dgm:t>
    </dgm:pt>
    <dgm:pt modelId="{62AD96C9-54D6-45D5-A19F-47ED5B61700B}" type="pres">
      <dgm:prSet presAssocID="{EE24F189-FE5B-4688-9E76-EB9CF3F1A0E4}" presName="cycleMatrixDiagram" presStyleCnt="0">
        <dgm:presLayoutVars>
          <dgm:chMax val="1"/>
          <dgm:dir/>
          <dgm:animLvl val="lvl"/>
          <dgm:resizeHandles val="exact"/>
        </dgm:presLayoutVars>
      </dgm:prSet>
      <dgm:spPr/>
      <dgm:t>
        <a:bodyPr/>
        <a:lstStyle/>
        <a:p>
          <a:endParaRPr lang="es-CO"/>
        </a:p>
      </dgm:t>
    </dgm:pt>
    <dgm:pt modelId="{EF17BBCF-2E90-435E-A993-2B2120AB2948}" type="pres">
      <dgm:prSet presAssocID="{EE24F189-FE5B-4688-9E76-EB9CF3F1A0E4}" presName="children" presStyleCnt="0"/>
      <dgm:spPr/>
    </dgm:pt>
    <dgm:pt modelId="{037947D5-DDE8-49F2-BD56-320A281C8BCC}" type="pres">
      <dgm:prSet presAssocID="{EE24F189-FE5B-4688-9E76-EB9CF3F1A0E4}" presName="childPlaceholder" presStyleCnt="0"/>
      <dgm:spPr/>
    </dgm:pt>
    <dgm:pt modelId="{C47AC02C-ED3C-4504-ADCE-AA6B252F4180}" type="pres">
      <dgm:prSet presAssocID="{EE24F189-FE5B-4688-9E76-EB9CF3F1A0E4}" presName="circle" presStyleCnt="0"/>
      <dgm:spPr/>
    </dgm:pt>
    <dgm:pt modelId="{7FCF69A7-9EE2-4F60-84F4-44F182F8EB9D}" type="pres">
      <dgm:prSet presAssocID="{EE24F189-FE5B-4688-9E76-EB9CF3F1A0E4}" presName="quadrant1" presStyleLbl="node1" presStyleIdx="0" presStyleCnt="4">
        <dgm:presLayoutVars>
          <dgm:chMax val="1"/>
          <dgm:bulletEnabled val="1"/>
        </dgm:presLayoutVars>
      </dgm:prSet>
      <dgm:spPr/>
      <dgm:t>
        <a:bodyPr/>
        <a:lstStyle/>
        <a:p>
          <a:endParaRPr lang="es-CO"/>
        </a:p>
      </dgm:t>
    </dgm:pt>
    <dgm:pt modelId="{40A66AE1-580D-434E-BF75-B523BCFB2AFB}" type="pres">
      <dgm:prSet presAssocID="{EE24F189-FE5B-4688-9E76-EB9CF3F1A0E4}" presName="quadrant2" presStyleLbl="node1" presStyleIdx="1" presStyleCnt="4">
        <dgm:presLayoutVars>
          <dgm:chMax val="1"/>
          <dgm:bulletEnabled val="1"/>
        </dgm:presLayoutVars>
      </dgm:prSet>
      <dgm:spPr/>
      <dgm:t>
        <a:bodyPr/>
        <a:lstStyle/>
        <a:p>
          <a:endParaRPr lang="es-CO"/>
        </a:p>
      </dgm:t>
    </dgm:pt>
    <dgm:pt modelId="{7CED9585-5456-42B1-BB50-CCF660267FB4}" type="pres">
      <dgm:prSet presAssocID="{EE24F189-FE5B-4688-9E76-EB9CF3F1A0E4}" presName="quadrant3" presStyleLbl="node1" presStyleIdx="2" presStyleCnt="4">
        <dgm:presLayoutVars>
          <dgm:chMax val="1"/>
          <dgm:bulletEnabled val="1"/>
        </dgm:presLayoutVars>
      </dgm:prSet>
      <dgm:spPr/>
      <dgm:t>
        <a:bodyPr/>
        <a:lstStyle/>
        <a:p>
          <a:endParaRPr lang="es-CO"/>
        </a:p>
      </dgm:t>
    </dgm:pt>
    <dgm:pt modelId="{94AD2E70-FD25-4A52-99C9-2ED123DB61C7}" type="pres">
      <dgm:prSet presAssocID="{EE24F189-FE5B-4688-9E76-EB9CF3F1A0E4}" presName="quadrant4" presStyleLbl="node1" presStyleIdx="3" presStyleCnt="4">
        <dgm:presLayoutVars>
          <dgm:chMax val="1"/>
          <dgm:bulletEnabled val="1"/>
        </dgm:presLayoutVars>
      </dgm:prSet>
      <dgm:spPr/>
      <dgm:t>
        <a:bodyPr/>
        <a:lstStyle/>
        <a:p>
          <a:endParaRPr lang="es-CO"/>
        </a:p>
      </dgm:t>
    </dgm:pt>
    <dgm:pt modelId="{1D31EC5D-133F-44DD-9478-6152CE5629BF}" type="pres">
      <dgm:prSet presAssocID="{EE24F189-FE5B-4688-9E76-EB9CF3F1A0E4}" presName="quadrantPlaceholder" presStyleCnt="0"/>
      <dgm:spPr/>
    </dgm:pt>
    <dgm:pt modelId="{C236CF2B-AF16-4E5C-AB77-BDE147235121}" type="pres">
      <dgm:prSet presAssocID="{EE24F189-FE5B-4688-9E76-EB9CF3F1A0E4}" presName="center1" presStyleLbl="fgShp" presStyleIdx="0" presStyleCnt="2" custFlipVert="1" custScaleX="23704" custScaleY="11202"/>
      <dgm:spPr/>
    </dgm:pt>
    <dgm:pt modelId="{81CC29E3-81A3-4088-ABBA-A0E194B7DFD5}" type="pres">
      <dgm:prSet presAssocID="{EE24F189-FE5B-4688-9E76-EB9CF3F1A0E4}" presName="center2" presStyleLbl="fgShp" presStyleIdx="1" presStyleCnt="2" custFlipVert="1" custScaleX="23704" custScaleY="11202"/>
      <dgm:spPr/>
    </dgm:pt>
  </dgm:ptLst>
  <dgm:cxnLst>
    <dgm:cxn modelId="{4E094EE7-3171-4CF8-B51B-425062E0A8FB}" srcId="{EE24F189-FE5B-4688-9E76-EB9CF3F1A0E4}" destId="{0BA09060-B042-47D6-A8B4-AF300427AC19}" srcOrd="3" destOrd="0" parTransId="{92B5902C-53EE-4B75-85E2-EA396BA37F2C}" sibTransId="{52A5E9E5-DD4C-4C98-A6B0-C6BC846CB160}"/>
    <dgm:cxn modelId="{11EB9DF8-ABCC-4895-942A-B02DCA4086BA}" srcId="{EE24F189-FE5B-4688-9E76-EB9CF3F1A0E4}" destId="{0257F703-6D45-476F-9A79-FAC69A3810C8}" srcOrd="1" destOrd="0" parTransId="{183F1EED-124F-4C15-AC43-0AB7CE3CEA2A}" sibTransId="{7C93A69D-AC30-421A-8FAA-83EA2F1B6480}"/>
    <dgm:cxn modelId="{BB659BA6-AACA-471C-8943-96633D801653}" type="presOf" srcId="{45E337A6-1849-44D9-AA2E-396715CB055B}" destId="{7FCF69A7-9EE2-4F60-84F4-44F182F8EB9D}" srcOrd="0" destOrd="0" presId="urn:microsoft.com/office/officeart/2005/8/layout/cycle4"/>
    <dgm:cxn modelId="{A78AE90E-9B11-4814-AB73-2295EE7DEBA4}" type="presOf" srcId="{0BA09060-B042-47D6-A8B4-AF300427AC19}" destId="{94AD2E70-FD25-4A52-99C9-2ED123DB61C7}" srcOrd="0" destOrd="0" presId="urn:microsoft.com/office/officeart/2005/8/layout/cycle4"/>
    <dgm:cxn modelId="{CB9CE661-2870-415D-91C2-277F024FD51C}" srcId="{EE24F189-FE5B-4688-9E76-EB9CF3F1A0E4}" destId="{45E337A6-1849-44D9-AA2E-396715CB055B}" srcOrd="0" destOrd="0" parTransId="{4611F465-5A97-416D-8E62-841C97F9189F}" sibTransId="{D6807228-C39F-4055-8604-6D38FF333A0A}"/>
    <dgm:cxn modelId="{45DB3002-3ACF-42A4-94D2-C04301D19C5F}" type="presOf" srcId="{1EC2AFAC-022D-4E8C-8A49-101B4827FECB}" destId="{7CED9585-5456-42B1-BB50-CCF660267FB4}" srcOrd="0" destOrd="0" presId="urn:microsoft.com/office/officeart/2005/8/layout/cycle4"/>
    <dgm:cxn modelId="{DAB6493C-BD80-4525-8B32-F15A70657270}" srcId="{EE24F189-FE5B-4688-9E76-EB9CF3F1A0E4}" destId="{1EC2AFAC-022D-4E8C-8A49-101B4827FECB}" srcOrd="2" destOrd="0" parTransId="{89EE25EA-0F04-4ED0-AE2B-81F57DD73069}" sibTransId="{2802251B-72C9-4C00-B9AF-6A647250B70B}"/>
    <dgm:cxn modelId="{E20434F0-66A7-4B8E-883F-A9F6A3BC6C44}" type="presOf" srcId="{EE24F189-FE5B-4688-9E76-EB9CF3F1A0E4}" destId="{62AD96C9-54D6-45D5-A19F-47ED5B61700B}" srcOrd="0" destOrd="0" presId="urn:microsoft.com/office/officeart/2005/8/layout/cycle4"/>
    <dgm:cxn modelId="{EC910307-C223-4C4F-9057-8FF2ED815AA2}" type="presOf" srcId="{0257F703-6D45-476F-9A79-FAC69A3810C8}" destId="{40A66AE1-580D-434E-BF75-B523BCFB2AFB}" srcOrd="0" destOrd="0" presId="urn:microsoft.com/office/officeart/2005/8/layout/cycle4"/>
    <dgm:cxn modelId="{DCDB8CB7-8440-4CB3-BBA2-43F755E7D317}" type="presParOf" srcId="{62AD96C9-54D6-45D5-A19F-47ED5B61700B}" destId="{EF17BBCF-2E90-435E-A993-2B2120AB2948}" srcOrd="0" destOrd="0" presId="urn:microsoft.com/office/officeart/2005/8/layout/cycle4"/>
    <dgm:cxn modelId="{615C6D49-C26C-4277-9738-58357C0BD5DB}" type="presParOf" srcId="{EF17BBCF-2E90-435E-A993-2B2120AB2948}" destId="{037947D5-DDE8-49F2-BD56-320A281C8BCC}" srcOrd="0" destOrd="0" presId="urn:microsoft.com/office/officeart/2005/8/layout/cycle4"/>
    <dgm:cxn modelId="{48C97323-AB00-418A-B097-3C739CEF1E64}" type="presParOf" srcId="{62AD96C9-54D6-45D5-A19F-47ED5B61700B}" destId="{C47AC02C-ED3C-4504-ADCE-AA6B252F4180}" srcOrd="1" destOrd="0" presId="urn:microsoft.com/office/officeart/2005/8/layout/cycle4"/>
    <dgm:cxn modelId="{E79E486B-8AC1-4FD7-AC12-5E801032EF57}" type="presParOf" srcId="{C47AC02C-ED3C-4504-ADCE-AA6B252F4180}" destId="{7FCF69A7-9EE2-4F60-84F4-44F182F8EB9D}" srcOrd="0" destOrd="0" presId="urn:microsoft.com/office/officeart/2005/8/layout/cycle4"/>
    <dgm:cxn modelId="{35B245F7-986C-45E1-8DB3-2F80EED6478D}" type="presParOf" srcId="{C47AC02C-ED3C-4504-ADCE-AA6B252F4180}" destId="{40A66AE1-580D-434E-BF75-B523BCFB2AFB}" srcOrd="1" destOrd="0" presId="urn:microsoft.com/office/officeart/2005/8/layout/cycle4"/>
    <dgm:cxn modelId="{EB39BC8E-E071-44C0-BB52-34962828CBA4}" type="presParOf" srcId="{C47AC02C-ED3C-4504-ADCE-AA6B252F4180}" destId="{7CED9585-5456-42B1-BB50-CCF660267FB4}" srcOrd="2" destOrd="0" presId="urn:microsoft.com/office/officeart/2005/8/layout/cycle4"/>
    <dgm:cxn modelId="{7A4ADB35-271B-4F0C-8D68-F80249C54932}" type="presParOf" srcId="{C47AC02C-ED3C-4504-ADCE-AA6B252F4180}" destId="{94AD2E70-FD25-4A52-99C9-2ED123DB61C7}" srcOrd="3" destOrd="0" presId="urn:microsoft.com/office/officeart/2005/8/layout/cycle4"/>
    <dgm:cxn modelId="{F9179428-7C37-4E9B-A3EB-2E0198FC22DC}" type="presParOf" srcId="{C47AC02C-ED3C-4504-ADCE-AA6B252F4180}" destId="{1D31EC5D-133F-44DD-9478-6152CE5629BF}" srcOrd="4" destOrd="0" presId="urn:microsoft.com/office/officeart/2005/8/layout/cycle4"/>
    <dgm:cxn modelId="{043045D6-F6AD-4301-9CBF-2DDB47F3A4E4}" type="presParOf" srcId="{62AD96C9-54D6-45D5-A19F-47ED5B61700B}" destId="{C236CF2B-AF16-4E5C-AB77-BDE147235121}" srcOrd="2" destOrd="0" presId="urn:microsoft.com/office/officeart/2005/8/layout/cycle4"/>
    <dgm:cxn modelId="{C8FFB75C-CE97-4418-9438-9662CB7E507F}" type="presParOf" srcId="{62AD96C9-54D6-45D5-A19F-47ED5B61700B}" destId="{81CC29E3-81A3-4088-ABBA-A0E194B7DFD5}" srcOrd="3" destOrd="0" presId="urn:microsoft.com/office/officeart/2005/8/layout/cycle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9F4F6D7-95AC-492F-9ADD-5CD77DD0C897}" type="doc">
      <dgm:prSet loTypeId="urn:microsoft.com/office/officeart/2005/8/layout/hierarchy3" loCatId="list" qsTypeId="urn:microsoft.com/office/officeart/2005/8/quickstyle/3d1" qsCatId="3D" csTypeId="urn:microsoft.com/office/officeart/2005/8/colors/accent1_2" csCatId="accent1" phldr="1"/>
      <dgm:spPr/>
      <dgm:t>
        <a:bodyPr/>
        <a:lstStyle/>
        <a:p>
          <a:endParaRPr lang="es-CO"/>
        </a:p>
      </dgm:t>
    </dgm:pt>
    <dgm:pt modelId="{2188CACC-035C-4560-B62A-A8A872A6809B}">
      <dgm:prSet phldrT="[Texto]" custT="1"/>
      <dgm:spPr/>
      <dgm:t>
        <a:bodyPr/>
        <a:lstStyle/>
        <a:p>
          <a:r>
            <a:rPr lang="es-CO" sz="1000" smtClean="0"/>
            <a:t>Tipos de clase</a:t>
          </a:r>
          <a:endParaRPr lang="es-CO" sz="1000"/>
        </a:p>
      </dgm:t>
    </dgm:pt>
    <dgm:pt modelId="{BCD6AF88-5012-48FE-9DB5-A45745D9F08D}" type="parTrans" cxnId="{2E199D86-E20C-4B42-8AC6-BF50AB05D7FA}">
      <dgm:prSet/>
      <dgm:spPr/>
      <dgm:t>
        <a:bodyPr/>
        <a:lstStyle/>
        <a:p>
          <a:endParaRPr lang="es-CO" sz="2400"/>
        </a:p>
      </dgm:t>
    </dgm:pt>
    <dgm:pt modelId="{C88A5AAE-157D-4645-811E-536CD7632E11}" type="sibTrans" cxnId="{2E199D86-E20C-4B42-8AC6-BF50AB05D7FA}">
      <dgm:prSet/>
      <dgm:spPr/>
      <dgm:t>
        <a:bodyPr/>
        <a:lstStyle/>
        <a:p>
          <a:endParaRPr lang="es-CO" sz="2400"/>
        </a:p>
      </dgm:t>
    </dgm:pt>
    <dgm:pt modelId="{726D0AE5-277E-4C00-915A-6AB26E9C1ADC}">
      <dgm:prSet phldrT="[Texto]" custT="1"/>
      <dgm:spPr/>
      <dgm:t>
        <a:bodyPr/>
        <a:lstStyle/>
        <a:p>
          <a:r>
            <a:rPr lang="es-CO" sz="1000" smtClean="0"/>
            <a:t>Tipos de matriz (</a:t>
          </a:r>
          <a:r>
            <a:rPr lang="es-CO" sz="1000" b="0" i="0" smtClean="0"/>
            <a:t>Unidimensional y Multidimensional</a:t>
          </a:r>
          <a:r>
            <a:rPr lang="es-CO" sz="1000" smtClean="0"/>
            <a:t>)</a:t>
          </a:r>
          <a:endParaRPr lang="es-CO" sz="1000"/>
        </a:p>
      </dgm:t>
    </dgm:pt>
    <dgm:pt modelId="{6B7C7C20-9D22-431E-9537-EE7ACF02E331}" type="parTrans" cxnId="{EF88B14E-8774-4201-898F-3C9F2E47F435}">
      <dgm:prSet/>
      <dgm:spPr/>
      <dgm:t>
        <a:bodyPr/>
        <a:lstStyle/>
        <a:p>
          <a:endParaRPr lang="es-CO" sz="2400"/>
        </a:p>
      </dgm:t>
    </dgm:pt>
    <dgm:pt modelId="{777E383F-D4B1-44CA-9322-565103ED09BD}" type="sibTrans" cxnId="{EF88B14E-8774-4201-898F-3C9F2E47F435}">
      <dgm:prSet/>
      <dgm:spPr/>
      <dgm:t>
        <a:bodyPr/>
        <a:lstStyle/>
        <a:p>
          <a:endParaRPr lang="es-CO" sz="2400"/>
        </a:p>
      </dgm:t>
    </dgm:pt>
    <dgm:pt modelId="{7A3BAAA1-46EB-498C-ACE7-E48AC5DFB575}">
      <dgm:prSet phldrT="[Texto]" custT="1"/>
      <dgm:spPr/>
      <dgm:t>
        <a:bodyPr/>
        <a:lstStyle/>
        <a:p>
          <a:r>
            <a:rPr lang="es-CO" sz="1000" smtClean="0"/>
            <a:t>Tipos de delegados*</a:t>
          </a:r>
          <a:endParaRPr lang="es-CO" sz="1000"/>
        </a:p>
      </dgm:t>
    </dgm:pt>
    <dgm:pt modelId="{D4955380-E164-4ED5-80E9-BD8697158C48}" type="parTrans" cxnId="{59EDCC2C-D3DA-4A87-B5FC-0343B04B15C9}">
      <dgm:prSet/>
      <dgm:spPr/>
      <dgm:t>
        <a:bodyPr/>
        <a:lstStyle/>
        <a:p>
          <a:endParaRPr lang="es-CO" sz="2400"/>
        </a:p>
      </dgm:t>
    </dgm:pt>
    <dgm:pt modelId="{BA9616BF-DBDE-490D-A451-A3ADE2870C22}" type="sibTrans" cxnId="{59EDCC2C-D3DA-4A87-B5FC-0343B04B15C9}">
      <dgm:prSet/>
      <dgm:spPr/>
      <dgm:t>
        <a:bodyPr/>
        <a:lstStyle/>
        <a:p>
          <a:endParaRPr lang="es-CO" sz="2400"/>
        </a:p>
      </dgm:t>
    </dgm:pt>
    <dgm:pt modelId="{962D3B43-08E5-47C6-B87E-54D96FDF7CF9}">
      <dgm:prSet phldrT="[Texto]" custT="1"/>
      <dgm:spPr/>
      <dgm:t>
        <a:bodyPr/>
        <a:lstStyle/>
        <a:p>
          <a:r>
            <a:rPr lang="es-CO" sz="900" smtClean="0"/>
            <a:t>Clase base</a:t>
          </a:r>
          <a:endParaRPr lang="es-CO" sz="900"/>
        </a:p>
      </dgm:t>
    </dgm:pt>
    <dgm:pt modelId="{BEDF7AE3-183A-493E-A707-C7C5D913FD60}" type="parTrans" cxnId="{EF15F006-AC7B-439C-969B-EAD1D0B3E265}">
      <dgm:prSet/>
      <dgm:spPr/>
      <dgm:t>
        <a:bodyPr/>
        <a:lstStyle/>
        <a:p>
          <a:endParaRPr lang="es-CO" sz="2400"/>
        </a:p>
      </dgm:t>
    </dgm:pt>
    <dgm:pt modelId="{3F8D54CC-BAEB-4A17-9C55-594D0252773C}" type="sibTrans" cxnId="{EF15F006-AC7B-439C-969B-EAD1D0B3E265}">
      <dgm:prSet/>
      <dgm:spPr/>
      <dgm:t>
        <a:bodyPr/>
        <a:lstStyle/>
        <a:p>
          <a:endParaRPr lang="es-CO" sz="2400"/>
        </a:p>
      </dgm:t>
    </dgm:pt>
    <dgm:pt modelId="{DD72C615-DA2A-49C3-811A-C997AB1048F2}">
      <dgm:prSet phldrT="[Texto]" custT="1"/>
      <dgm:spPr/>
      <dgm:t>
        <a:bodyPr/>
        <a:lstStyle/>
        <a:p>
          <a:r>
            <a:rPr lang="es-CO" sz="900" smtClean="0"/>
            <a:t>Cadenas</a:t>
          </a:r>
          <a:endParaRPr lang="es-CO" sz="900"/>
        </a:p>
      </dgm:t>
    </dgm:pt>
    <dgm:pt modelId="{0BCCDD62-5041-42E9-B253-CE8BE0C14250}" type="parTrans" cxnId="{74C85755-43E3-4753-A2B4-04BB9130A69F}">
      <dgm:prSet/>
      <dgm:spPr/>
      <dgm:t>
        <a:bodyPr/>
        <a:lstStyle/>
        <a:p>
          <a:endParaRPr lang="es-CO" sz="2400"/>
        </a:p>
      </dgm:t>
    </dgm:pt>
    <dgm:pt modelId="{76D41D18-FED7-4130-9FAA-334519C06D45}" type="sibTrans" cxnId="{74C85755-43E3-4753-A2B4-04BB9130A69F}">
      <dgm:prSet/>
      <dgm:spPr/>
      <dgm:t>
        <a:bodyPr/>
        <a:lstStyle/>
        <a:p>
          <a:endParaRPr lang="es-CO" sz="2400"/>
        </a:p>
      </dgm:t>
    </dgm:pt>
    <dgm:pt modelId="{041BAE22-8B92-4B7B-B969-A66531A3A27F}">
      <dgm:prSet phldrT="[Texto]" custT="1"/>
      <dgm:spPr/>
      <dgm:t>
        <a:bodyPr/>
        <a:lstStyle/>
        <a:p>
          <a:r>
            <a:rPr lang="es-CO" sz="900" err="1" smtClean="0"/>
            <a:t>object</a:t>
          </a:r>
          <a:endParaRPr lang="es-CO" sz="900"/>
        </a:p>
      </dgm:t>
    </dgm:pt>
    <dgm:pt modelId="{B39B4C06-5F7C-46B6-9E38-2B3E7B4B5BD9}" type="parTrans" cxnId="{04E0992B-82AD-4105-9935-2B458B939F59}">
      <dgm:prSet/>
      <dgm:spPr/>
      <dgm:t>
        <a:bodyPr/>
        <a:lstStyle/>
        <a:p>
          <a:endParaRPr lang="es-CO" sz="2400"/>
        </a:p>
      </dgm:t>
    </dgm:pt>
    <dgm:pt modelId="{6EF7F659-4880-4C2D-8604-F1C9914A98ED}" type="sibTrans" cxnId="{04E0992B-82AD-4105-9935-2B458B939F59}">
      <dgm:prSet/>
      <dgm:spPr/>
      <dgm:t>
        <a:bodyPr/>
        <a:lstStyle/>
        <a:p>
          <a:endParaRPr lang="es-CO" sz="2400"/>
        </a:p>
      </dgm:t>
    </dgm:pt>
    <dgm:pt modelId="{F3AD4C1D-FC95-4B97-BFA5-CC15D9FAE3FC}">
      <dgm:prSet phldrT="[Texto]" custT="1"/>
      <dgm:spPr/>
      <dgm:t>
        <a:bodyPr/>
        <a:lstStyle/>
        <a:p>
          <a:r>
            <a:rPr lang="es-CO" sz="900" dirty="0" smtClean="0"/>
            <a:t>string</a:t>
          </a:r>
          <a:endParaRPr lang="es-CO" sz="900" dirty="0"/>
        </a:p>
      </dgm:t>
    </dgm:pt>
    <dgm:pt modelId="{972A718E-A024-4DC6-8306-2213BF071536}" type="parTrans" cxnId="{307D2C3C-E4BC-41BE-8B25-B1E21B15BF76}">
      <dgm:prSet/>
      <dgm:spPr/>
      <dgm:t>
        <a:bodyPr/>
        <a:lstStyle/>
        <a:p>
          <a:endParaRPr lang="es-CO" sz="2400"/>
        </a:p>
      </dgm:t>
    </dgm:pt>
    <dgm:pt modelId="{0F8B37A3-50A2-4EEA-AC22-78333EA125BB}" type="sibTrans" cxnId="{307D2C3C-E4BC-41BE-8B25-B1E21B15BF76}">
      <dgm:prSet/>
      <dgm:spPr/>
      <dgm:t>
        <a:bodyPr/>
        <a:lstStyle/>
        <a:p>
          <a:endParaRPr lang="es-CO" sz="2400"/>
        </a:p>
      </dgm:t>
    </dgm:pt>
    <dgm:pt modelId="{E6319956-F9A0-4065-94C0-60B1895B2F5D}">
      <dgm:prSet phldrT="[Texto]" custT="1"/>
      <dgm:spPr/>
      <dgm:t>
        <a:bodyPr/>
        <a:lstStyle/>
        <a:p>
          <a:r>
            <a:rPr lang="es-CO" sz="900" smtClean="0"/>
            <a:t>Tipos definidos</a:t>
          </a:r>
          <a:endParaRPr lang="es-CO" sz="900"/>
        </a:p>
      </dgm:t>
    </dgm:pt>
    <dgm:pt modelId="{A71BF7FA-FCC5-41F7-9ECE-F5B28C58F275}" type="parTrans" cxnId="{58267EEF-E1FD-480D-81F0-610B79BBBC93}">
      <dgm:prSet/>
      <dgm:spPr/>
      <dgm:t>
        <a:bodyPr/>
        <a:lstStyle/>
        <a:p>
          <a:endParaRPr lang="es-CO" sz="2400"/>
        </a:p>
      </dgm:t>
    </dgm:pt>
    <dgm:pt modelId="{F3180375-060D-4436-B4F8-69A3D2F2191B}" type="sibTrans" cxnId="{58267EEF-E1FD-480D-81F0-610B79BBBC93}">
      <dgm:prSet/>
      <dgm:spPr/>
      <dgm:t>
        <a:bodyPr/>
        <a:lstStyle/>
        <a:p>
          <a:endParaRPr lang="es-CO" sz="2400"/>
        </a:p>
      </dgm:t>
    </dgm:pt>
    <dgm:pt modelId="{B5E53425-062A-4C65-AB7D-9BA8DD3DEF49}">
      <dgm:prSet phldrT="[Texto]" custT="1"/>
      <dgm:spPr/>
      <dgm:t>
        <a:bodyPr/>
        <a:lstStyle/>
        <a:p>
          <a:r>
            <a:rPr lang="es-CO" sz="900" b="0" i="0" dirty="0" smtClean="0"/>
            <a:t>class C {...}</a:t>
          </a:r>
          <a:endParaRPr lang="es-CO" sz="900" dirty="0"/>
        </a:p>
      </dgm:t>
    </dgm:pt>
    <dgm:pt modelId="{00804573-E168-49AC-94C5-902B0FEB5DD4}" type="parTrans" cxnId="{FC6AA793-10C5-4C07-88FF-7B18B1D7291F}">
      <dgm:prSet/>
      <dgm:spPr/>
      <dgm:t>
        <a:bodyPr/>
        <a:lstStyle/>
        <a:p>
          <a:endParaRPr lang="es-CO" sz="2400"/>
        </a:p>
      </dgm:t>
    </dgm:pt>
    <dgm:pt modelId="{805174E1-7524-4221-BC58-E30A609CC9E4}" type="sibTrans" cxnId="{FC6AA793-10C5-4C07-88FF-7B18B1D7291F}">
      <dgm:prSet/>
      <dgm:spPr/>
      <dgm:t>
        <a:bodyPr/>
        <a:lstStyle/>
        <a:p>
          <a:endParaRPr lang="es-CO" sz="2400"/>
        </a:p>
      </dgm:t>
    </dgm:pt>
    <dgm:pt modelId="{B86EB66D-0443-4B35-A882-575B3E4995FB}">
      <dgm:prSet phldrT="[Texto]" custT="1"/>
      <dgm:spPr/>
      <dgm:t>
        <a:bodyPr/>
        <a:lstStyle/>
        <a:p>
          <a:r>
            <a:rPr lang="es-CO" sz="1000" smtClean="0"/>
            <a:t>Tipos de interfaz</a:t>
          </a:r>
          <a:endParaRPr lang="es-CO" sz="1000"/>
        </a:p>
      </dgm:t>
    </dgm:pt>
    <dgm:pt modelId="{535393D6-B624-48E0-A6BD-3BDA5CFFE88E}" type="parTrans" cxnId="{EBFC12E5-A5D6-473E-B732-566CDF71F1EE}">
      <dgm:prSet/>
      <dgm:spPr/>
      <dgm:t>
        <a:bodyPr/>
        <a:lstStyle/>
        <a:p>
          <a:endParaRPr lang="es-CO" sz="2400"/>
        </a:p>
      </dgm:t>
    </dgm:pt>
    <dgm:pt modelId="{B86E4D99-A104-4E7A-B962-3A4C6285D69C}" type="sibTrans" cxnId="{EBFC12E5-A5D6-473E-B732-566CDF71F1EE}">
      <dgm:prSet/>
      <dgm:spPr/>
      <dgm:t>
        <a:bodyPr/>
        <a:lstStyle/>
        <a:p>
          <a:endParaRPr lang="es-CO" sz="2400"/>
        </a:p>
      </dgm:t>
    </dgm:pt>
    <dgm:pt modelId="{AF172705-7CE3-4D2F-BD04-4498607A5CDC}">
      <dgm:prSet phldrT="[Texto]" custT="1"/>
      <dgm:spPr/>
      <dgm:t>
        <a:bodyPr/>
        <a:lstStyle/>
        <a:p>
          <a:r>
            <a:rPr lang="es-CO" sz="900" b="0" i="0" smtClean="0"/>
            <a:t>interface I {...}</a:t>
          </a:r>
          <a:endParaRPr lang="es-CO" sz="900"/>
        </a:p>
      </dgm:t>
    </dgm:pt>
    <dgm:pt modelId="{3299EB35-7520-421F-B2ED-558DC854BA71}" type="parTrans" cxnId="{02176418-F8B2-41E9-AEC1-70F540BED577}">
      <dgm:prSet/>
      <dgm:spPr/>
      <dgm:t>
        <a:bodyPr/>
        <a:lstStyle/>
        <a:p>
          <a:endParaRPr lang="es-CO" sz="2400"/>
        </a:p>
      </dgm:t>
    </dgm:pt>
    <dgm:pt modelId="{25B4FB03-2CA5-41F7-882F-82C1403E23C6}" type="sibTrans" cxnId="{02176418-F8B2-41E9-AEC1-70F540BED577}">
      <dgm:prSet/>
      <dgm:spPr/>
      <dgm:t>
        <a:bodyPr/>
        <a:lstStyle/>
        <a:p>
          <a:endParaRPr lang="es-CO" sz="2400"/>
        </a:p>
      </dgm:t>
    </dgm:pt>
    <dgm:pt modelId="{5212766D-93F6-41AE-95DE-0DDCDC451D31}">
      <dgm:prSet phldrT="[Texto]" custT="1"/>
      <dgm:spPr/>
      <dgm:t>
        <a:bodyPr/>
        <a:lstStyle/>
        <a:p>
          <a:r>
            <a:rPr lang="es-CO" sz="900" b="0" i="0" dirty="0" smtClean="0"/>
            <a:t>int[]</a:t>
          </a:r>
          <a:endParaRPr lang="es-CO" sz="900" dirty="0"/>
        </a:p>
      </dgm:t>
    </dgm:pt>
    <dgm:pt modelId="{8BDAA8C7-D938-4ADD-AB05-CAAA5A26A4B6}" type="parTrans" cxnId="{0087631D-1E7E-4445-92F3-668FFFDB0319}">
      <dgm:prSet/>
      <dgm:spPr/>
      <dgm:t>
        <a:bodyPr/>
        <a:lstStyle/>
        <a:p>
          <a:endParaRPr lang="es-CO" sz="2400"/>
        </a:p>
      </dgm:t>
    </dgm:pt>
    <dgm:pt modelId="{A2D658D2-0CC2-4AC3-B2DE-0630CEC21A65}" type="sibTrans" cxnId="{0087631D-1E7E-4445-92F3-668FFFDB0319}">
      <dgm:prSet/>
      <dgm:spPr/>
      <dgm:t>
        <a:bodyPr/>
        <a:lstStyle/>
        <a:p>
          <a:endParaRPr lang="es-CO" sz="2400"/>
        </a:p>
      </dgm:t>
    </dgm:pt>
    <dgm:pt modelId="{B52E69C2-1619-42BD-ACD3-CA0F0B7B233D}">
      <dgm:prSet phldrT="[Texto]" custT="1"/>
      <dgm:spPr/>
      <dgm:t>
        <a:bodyPr/>
        <a:lstStyle/>
        <a:p>
          <a:r>
            <a:rPr lang="es-CO" sz="900" b="0" i="0" dirty="0" smtClean="0"/>
            <a:t>int[,]</a:t>
          </a:r>
          <a:endParaRPr lang="es-CO" sz="900" dirty="0"/>
        </a:p>
      </dgm:t>
    </dgm:pt>
    <dgm:pt modelId="{C384DAD2-D5D5-4312-B97C-31EC6D1248F4}" type="parTrans" cxnId="{040C7DF6-E3F7-4818-949C-3EDDE1BF9B06}">
      <dgm:prSet/>
      <dgm:spPr/>
      <dgm:t>
        <a:bodyPr/>
        <a:lstStyle/>
        <a:p>
          <a:endParaRPr lang="es-CO" sz="2400"/>
        </a:p>
      </dgm:t>
    </dgm:pt>
    <dgm:pt modelId="{CD2EEB3C-0843-405D-8B30-94C611108FF1}" type="sibTrans" cxnId="{040C7DF6-E3F7-4818-949C-3EDDE1BF9B06}">
      <dgm:prSet/>
      <dgm:spPr/>
      <dgm:t>
        <a:bodyPr/>
        <a:lstStyle/>
        <a:p>
          <a:endParaRPr lang="es-CO" sz="2400"/>
        </a:p>
      </dgm:t>
    </dgm:pt>
    <dgm:pt modelId="{BFB0F904-4E2E-452E-AC42-6314A8C59F05}">
      <dgm:prSet phldrT="[Texto]" custT="1"/>
      <dgm:spPr/>
      <dgm:t>
        <a:bodyPr/>
        <a:lstStyle/>
        <a:p>
          <a:r>
            <a:rPr lang="es-CO" sz="900" b="0" i="0" dirty="0" err="1" smtClean="0"/>
            <a:t>delegate</a:t>
          </a:r>
          <a:r>
            <a:rPr lang="es-CO" sz="900" b="0" i="0" dirty="0" smtClean="0"/>
            <a:t> int D(...)</a:t>
          </a:r>
          <a:endParaRPr lang="es-CO" sz="900" dirty="0"/>
        </a:p>
      </dgm:t>
    </dgm:pt>
    <dgm:pt modelId="{DEEAA4C3-85B9-4F0C-A8F5-39FFEAA1EB62}" type="parTrans" cxnId="{0B6D6EDC-F73E-4536-97BB-5DF0E515E126}">
      <dgm:prSet/>
      <dgm:spPr/>
      <dgm:t>
        <a:bodyPr/>
        <a:lstStyle/>
        <a:p>
          <a:endParaRPr lang="es-CO" sz="2400"/>
        </a:p>
      </dgm:t>
    </dgm:pt>
    <dgm:pt modelId="{DA43F533-0544-49D5-8E1A-E8FAF8FBE060}" type="sibTrans" cxnId="{0B6D6EDC-F73E-4536-97BB-5DF0E515E126}">
      <dgm:prSet/>
      <dgm:spPr/>
      <dgm:t>
        <a:bodyPr/>
        <a:lstStyle/>
        <a:p>
          <a:endParaRPr lang="es-CO" sz="2400"/>
        </a:p>
      </dgm:t>
    </dgm:pt>
    <dgm:pt modelId="{34C21F4F-A142-44E3-BE21-3018CC3758AA}" type="pres">
      <dgm:prSet presAssocID="{79F4F6D7-95AC-492F-9ADD-5CD77DD0C897}" presName="diagram" presStyleCnt="0">
        <dgm:presLayoutVars>
          <dgm:chPref val="1"/>
          <dgm:dir/>
          <dgm:animOne val="branch"/>
          <dgm:animLvl val="lvl"/>
          <dgm:resizeHandles/>
        </dgm:presLayoutVars>
      </dgm:prSet>
      <dgm:spPr/>
      <dgm:t>
        <a:bodyPr/>
        <a:lstStyle/>
        <a:p>
          <a:endParaRPr lang="es-ES"/>
        </a:p>
      </dgm:t>
    </dgm:pt>
    <dgm:pt modelId="{9E612AC3-12A2-4F03-B459-1F2AE50C3D1A}" type="pres">
      <dgm:prSet presAssocID="{2188CACC-035C-4560-B62A-A8A872A6809B}" presName="root" presStyleCnt="0"/>
      <dgm:spPr/>
    </dgm:pt>
    <dgm:pt modelId="{D8A95209-A1C9-4FCC-9F99-DF1B1D861C2C}" type="pres">
      <dgm:prSet presAssocID="{2188CACC-035C-4560-B62A-A8A872A6809B}" presName="rootComposite" presStyleCnt="0"/>
      <dgm:spPr/>
    </dgm:pt>
    <dgm:pt modelId="{F7824E22-8AFA-4B62-A990-69555C5C47B0}" type="pres">
      <dgm:prSet presAssocID="{2188CACC-035C-4560-B62A-A8A872A6809B}" presName="rootText" presStyleLbl="node1" presStyleIdx="0" presStyleCnt="4"/>
      <dgm:spPr/>
      <dgm:t>
        <a:bodyPr/>
        <a:lstStyle/>
        <a:p>
          <a:endParaRPr lang="es-ES"/>
        </a:p>
      </dgm:t>
    </dgm:pt>
    <dgm:pt modelId="{48A246F9-2EFD-4C76-B97A-D77B686645E7}" type="pres">
      <dgm:prSet presAssocID="{2188CACC-035C-4560-B62A-A8A872A6809B}" presName="rootConnector" presStyleLbl="node1" presStyleIdx="0" presStyleCnt="4"/>
      <dgm:spPr/>
      <dgm:t>
        <a:bodyPr/>
        <a:lstStyle/>
        <a:p>
          <a:endParaRPr lang="es-ES"/>
        </a:p>
      </dgm:t>
    </dgm:pt>
    <dgm:pt modelId="{4A99E5F9-A228-4D73-985B-07CE3DE3B471}" type="pres">
      <dgm:prSet presAssocID="{2188CACC-035C-4560-B62A-A8A872A6809B}" presName="childShape" presStyleCnt="0"/>
      <dgm:spPr/>
    </dgm:pt>
    <dgm:pt modelId="{AD06BFFE-C00C-467A-8333-180FBBD7B7DB}" type="pres">
      <dgm:prSet presAssocID="{BEDF7AE3-183A-493E-A707-C7C5D913FD60}" presName="Name13" presStyleLbl="parChTrans1D2" presStyleIdx="0" presStyleCnt="7"/>
      <dgm:spPr/>
      <dgm:t>
        <a:bodyPr/>
        <a:lstStyle/>
        <a:p>
          <a:endParaRPr lang="es-ES"/>
        </a:p>
      </dgm:t>
    </dgm:pt>
    <dgm:pt modelId="{4E3EFA40-1DA3-47B6-AF54-46C5C393703F}" type="pres">
      <dgm:prSet presAssocID="{962D3B43-08E5-47C6-B87E-54D96FDF7CF9}" presName="childText" presStyleLbl="bgAcc1" presStyleIdx="0" presStyleCnt="7">
        <dgm:presLayoutVars>
          <dgm:bulletEnabled val="1"/>
        </dgm:presLayoutVars>
      </dgm:prSet>
      <dgm:spPr/>
      <dgm:t>
        <a:bodyPr/>
        <a:lstStyle/>
        <a:p>
          <a:endParaRPr lang="es-ES"/>
        </a:p>
      </dgm:t>
    </dgm:pt>
    <dgm:pt modelId="{C7EE6EDA-0422-43E8-9CCF-B42DAAF50ED8}" type="pres">
      <dgm:prSet presAssocID="{0BCCDD62-5041-42E9-B253-CE8BE0C14250}" presName="Name13" presStyleLbl="parChTrans1D2" presStyleIdx="1" presStyleCnt="7"/>
      <dgm:spPr/>
      <dgm:t>
        <a:bodyPr/>
        <a:lstStyle/>
        <a:p>
          <a:endParaRPr lang="es-ES"/>
        </a:p>
      </dgm:t>
    </dgm:pt>
    <dgm:pt modelId="{6936EB20-E013-431D-BE09-D1FB66B6E074}" type="pres">
      <dgm:prSet presAssocID="{DD72C615-DA2A-49C3-811A-C997AB1048F2}" presName="childText" presStyleLbl="bgAcc1" presStyleIdx="1" presStyleCnt="7">
        <dgm:presLayoutVars>
          <dgm:bulletEnabled val="1"/>
        </dgm:presLayoutVars>
      </dgm:prSet>
      <dgm:spPr/>
      <dgm:t>
        <a:bodyPr/>
        <a:lstStyle/>
        <a:p>
          <a:endParaRPr lang="es-ES"/>
        </a:p>
      </dgm:t>
    </dgm:pt>
    <dgm:pt modelId="{84AAB67F-CB88-4D09-9C19-5F5791206A2F}" type="pres">
      <dgm:prSet presAssocID="{A71BF7FA-FCC5-41F7-9ECE-F5B28C58F275}" presName="Name13" presStyleLbl="parChTrans1D2" presStyleIdx="2" presStyleCnt="7"/>
      <dgm:spPr/>
      <dgm:t>
        <a:bodyPr/>
        <a:lstStyle/>
        <a:p>
          <a:endParaRPr lang="es-ES"/>
        </a:p>
      </dgm:t>
    </dgm:pt>
    <dgm:pt modelId="{6DEE9B86-BFC4-48E7-8B13-293A641523E3}" type="pres">
      <dgm:prSet presAssocID="{E6319956-F9A0-4065-94C0-60B1895B2F5D}" presName="childText" presStyleLbl="bgAcc1" presStyleIdx="2" presStyleCnt="7">
        <dgm:presLayoutVars>
          <dgm:bulletEnabled val="1"/>
        </dgm:presLayoutVars>
      </dgm:prSet>
      <dgm:spPr/>
      <dgm:t>
        <a:bodyPr/>
        <a:lstStyle/>
        <a:p>
          <a:endParaRPr lang="es-ES"/>
        </a:p>
      </dgm:t>
    </dgm:pt>
    <dgm:pt modelId="{031FDF54-EF46-400E-9154-0D5557019BAE}" type="pres">
      <dgm:prSet presAssocID="{B86EB66D-0443-4B35-A882-575B3E4995FB}" presName="root" presStyleCnt="0"/>
      <dgm:spPr/>
    </dgm:pt>
    <dgm:pt modelId="{08BA18E0-FB67-440E-85F4-B71B0726DB04}" type="pres">
      <dgm:prSet presAssocID="{B86EB66D-0443-4B35-A882-575B3E4995FB}" presName="rootComposite" presStyleCnt="0"/>
      <dgm:spPr/>
    </dgm:pt>
    <dgm:pt modelId="{CFAB7754-E03D-495F-9ECD-0148D0F363AF}" type="pres">
      <dgm:prSet presAssocID="{B86EB66D-0443-4B35-A882-575B3E4995FB}" presName="rootText" presStyleLbl="node1" presStyleIdx="1" presStyleCnt="4"/>
      <dgm:spPr/>
      <dgm:t>
        <a:bodyPr/>
        <a:lstStyle/>
        <a:p>
          <a:endParaRPr lang="es-ES"/>
        </a:p>
      </dgm:t>
    </dgm:pt>
    <dgm:pt modelId="{FD190C5E-D117-4FD9-A1C1-1B3F9DDC4551}" type="pres">
      <dgm:prSet presAssocID="{B86EB66D-0443-4B35-A882-575B3E4995FB}" presName="rootConnector" presStyleLbl="node1" presStyleIdx="1" presStyleCnt="4"/>
      <dgm:spPr/>
      <dgm:t>
        <a:bodyPr/>
        <a:lstStyle/>
        <a:p>
          <a:endParaRPr lang="es-ES"/>
        </a:p>
      </dgm:t>
    </dgm:pt>
    <dgm:pt modelId="{35129466-9488-491C-A1BA-1DDF9690D1F8}" type="pres">
      <dgm:prSet presAssocID="{B86EB66D-0443-4B35-A882-575B3E4995FB}" presName="childShape" presStyleCnt="0"/>
      <dgm:spPr/>
    </dgm:pt>
    <dgm:pt modelId="{3B15EC49-BAE5-47FE-81AC-380D456EE28A}" type="pres">
      <dgm:prSet presAssocID="{3299EB35-7520-421F-B2ED-558DC854BA71}" presName="Name13" presStyleLbl="parChTrans1D2" presStyleIdx="3" presStyleCnt="7"/>
      <dgm:spPr/>
      <dgm:t>
        <a:bodyPr/>
        <a:lstStyle/>
        <a:p>
          <a:endParaRPr lang="es-ES"/>
        </a:p>
      </dgm:t>
    </dgm:pt>
    <dgm:pt modelId="{AB262643-FF26-42B8-A9AA-B94C4F33EE78}" type="pres">
      <dgm:prSet presAssocID="{AF172705-7CE3-4D2F-BD04-4498607A5CDC}" presName="childText" presStyleLbl="bgAcc1" presStyleIdx="3" presStyleCnt="7">
        <dgm:presLayoutVars>
          <dgm:bulletEnabled val="1"/>
        </dgm:presLayoutVars>
      </dgm:prSet>
      <dgm:spPr/>
      <dgm:t>
        <a:bodyPr/>
        <a:lstStyle/>
        <a:p>
          <a:endParaRPr lang="es-ES"/>
        </a:p>
      </dgm:t>
    </dgm:pt>
    <dgm:pt modelId="{5F4C942B-031A-469E-8EA7-288B74122389}" type="pres">
      <dgm:prSet presAssocID="{726D0AE5-277E-4C00-915A-6AB26E9C1ADC}" presName="root" presStyleCnt="0"/>
      <dgm:spPr/>
    </dgm:pt>
    <dgm:pt modelId="{2DB90402-D8D6-47BA-BADA-BDA8BE324611}" type="pres">
      <dgm:prSet presAssocID="{726D0AE5-277E-4C00-915A-6AB26E9C1ADC}" presName="rootComposite" presStyleCnt="0"/>
      <dgm:spPr/>
    </dgm:pt>
    <dgm:pt modelId="{FFBFDD98-C91C-41AB-BAD5-130DAE8F086A}" type="pres">
      <dgm:prSet presAssocID="{726D0AE5-277E-4C00-915A-6AB26E9C1ADC}" presName="rootText" presStyleLbl="node1" presStyleIdx="2" presStyleCnt="4"/>
      <dgm:spPr/>
      <dgm:t>
        <a:bodyPr/>
        <a:lstStyle/>
        <a:p>
          <a:endParaRPr lang="es-ES"/>
        </a:p>
      </dgm:t>
    </dgm:pt>
    <dgm:pt modelId="{9D7852CA-6A57-4AAC-931F-F9C495494D46}" type="pres">
      <dgm:prSet presAssocID="{726D0AE5-277E-4C00-915A-6AB26E9C1ADC}" presName="rootConnector" presStyleLbl="node1" presStyleIdx="2" presStyleCnt="4"/>
      <dgm:spPr/>
      <dgm:t>
        <a:bodyPr/>
        <a:lstStyle/>
        <a:p>
          <a:endParaRPr lang="es-ES"/>
        </a:p>
      </dgm:t>
    </dgm:pt>
    <dgm:pt modelId="{154D45E6-0844-437F-952F-96AEF844D4A2}" type="pres">
      <dgm:prSet presAssocID="{726D0AE5-277E-4C00-915A-6AB26E9C1ADC}" presName="childShape" presStyleCnt="0"/>
      <dgm:spPr/>
    </dgm:pt>
    <dgm:pt modelId="{BC641FFE-0165-4960-A4FE-A8A866E5F403}" type="pres">
      <dgm:prSet presAssocID="{8BDAA8C7-D938-4ADD-AB05-CAAA5A26A4B6}" presName="Name13" presStyleLbl="parChTrans1D2" presStyleIdx="4" presStyleCnt="7"/>
      <dgm:spPr/>
      <dgm:t>
        <a:bodyPr/>
        <a:lstStyle/>
        <a:p>
          <a:endParaRPr lang="es-ES"/>
        </a:p>
      </dgm:t>
    </dgm:pt>
    <dgm:pt modelId="{60472808-D992-404F-96F0-FA01297FF7D6}" type="pres">
      <dgm:prSet presAssocID="{5212766D-93F6-41AE-95DE-0DDCDC451D31}" presName="childText" presStyleLbl="bgAcc1" presStyleIdx="4" presStyleCnt="7">
        <dgm:presLayoutVars>
          <dgm:bulletEnabled val="1"/>
        </dgm:presLayoutVars>
      </dgm:prSet>
      <dgm:spPr/>
      <dgm:t>
        <a:bodyPr/>
        <a:lstStyle/>
        <a:p>
          <a:endParaRPr lang="es-ES"/>
        </a:p>
      </dgm:t>
    </dgm:pt>
    <dgm:pt modelId="{9B81A55A-2FA2-4A24-955E-0AAE253FCC98}" type="pres">
      <dgm:prSet presAssocID="{C384DAD2-D5D5-4312-B97C-31EC6D1248F4}" presName="Name13" presStyleLbl="parChTrans1D2" presStyleIdx="5" presStyleCnt="7"/>
      <dgm:spPr/>
      <dgm:t>
        <a:bodyPr/>
        <a:lstStyle/>
        <a:p>
          <a:endParaRPr lang="es-ES"/>
        </a:p>
      </dgm:t>
    </dgm:pt>
    <dgm:pt modelId="{BCA0EF96-AC6F-449A-B1B7-807927BA8716}" type="pres">
      <dgm:prSet presAssocID="{B52E69C2-1619-42BD-ACD3-CA0F0B7B233D}" presName="childText" presStyleLbl="bgAcc1" presStyleIdx="5" presStyleCnt="7">
        <dgm:presLayoutVars>
          <dgm:bulletEnabled val="1"/>
        </dgm:presLayoutVars>
      </dgm:prSet>
      <dgm:spPr/>
      <dgm:t>
        <a:bodyPr/>
        <a:lstStyle/>
        <a:p>
          <a:endParaRPr lang="es-ES"/>
        </a:p>
      </dgm:t>
    </dgm:pt>
    <dgm:pt modelId="{454A08AB-901E-42C6-B40D-23D05AE47135}" type="pres">
      <dgm:prSet presAssocID="{7A3BAAA1-46EB-498C-ACE7-E48AC5DFB575}" presName="root" presStyleCnt="0"/>
      <dgm:spPr/>
    </dgm:pt>
    <dgm:pt modelId="{11BE0AE2-1E28-479B-95EC-1E4C66DC53A4}" type="pres">
      <dgm:prSet presAssocID="{7A3BAAA1-46EB-498C-ACE7-E48AC5DFB575}" presName="rootComposite" presStyleCnt="0"/>
      <dgm:spPr/>
    </dgm:pt>
    <dgm:pt modelId="{69436A4E-BA73-4EED-BE0C-62F313EC5AF1}" type="pres">
      <dgm:prSet presAssocID="{7A3BAAA1-46EB-498C-ACE7-E48AC5DFB575}" presName="rootText" presStyleLbl="node1" presStyleIdx="3" presStyleCnt="4"/>
      <dgm:spPr/>
      <dgm:t>
        <a:bodyPr/>
        <a:lstStyle/>
        <a:p>
          <a:endParaRPr lang="es-ES"/>
        </a:p>
      </dgm:t>
    </dgm:pt>
    <dgm:pt modelId="{EFEC829A-C53A-47F2-9F79-75F063AD3B7C}" type="pres">
      <dgm:prSet presAssocID="{7A3BAAA1-46EB-498C-ACE7-E48AC5DFB575}" presName="rootConnector" presStyleLbl="node1" presStyleIdx="3" presStyleCnt="4"/>
      <dgm:spPr/>
      <dgm:t>
        <a:bodyPr/>
        <a:lstStyle/>
        <a:p>
          <a:endParaRPr lang="es-ES"/>
        </a:p>
      </dgm:t>
    </dgm:pt>
    <dgm:pt modelId="{6A34F109-D161-40ED-A6DF-942D433D15F7}" type="pres">
      <dgm:prSet presAssocID="{7A3BAAA1-46EB-498C-ACE7-E48AC5DFB575}" presName="childShape" presStyleCnt="0"/>
      <dgm:spPr/>
    </dgm:pt>
    <dgm:pt modelId="{61231E42-8E4E-4ECC-A5A7-E40A1D89E850}" type="pres">
      <dgm:prSet presAssocID="{DEEAA4C3-85B9-4F0C-A8F5-39FFEAA1EB62}" presName="Name13" presStyleLbl="parChTrans1D2" presStyleIdx="6" presStyleCnt="7"/>
      <dgm:spPr/>
      <dgm:t>
        <a:bodyPr/>
        <a:lstStyle/>
        <a:p>
          <a:endParaRPr lang="es-ES"/>
        </a:p>
      </dgm:t>
    </dgm:pt>
    <dgm:pt modelId="{60211676-3D52-4CBF-8254-ED9C38DDB722}" type="pres">
      <dgm:prSet presAssocID="{BFB0F904-4E2E-452E-AC42-6314A8C59F05}" presName="childText" presStyleLbl="bgAcc1" presStyleIdx="6" presStyleCnt="7">
        <dgm:presLayoutVars>
          <dgm:bulletEnabled val="1"/>
        </dgm:presLayoutVars>
      </dgm:prSet>
      <dgm:spPr/>
      <dgm:t>
        <a:bodyPr/>
        <a:lstStyle/>
        <a:p>
          <a:endParaRPr lang="es-ES"/>
        </a:p>
      </dgm:t>
    </dgm:pt>
  </dgm:ptLst>
  <dgm:cxnLst>
    <dgm:cxn modelId="{17B91FA1-30FA-49CF-89DB-BC65C8965D03}" type="presOf" srcId="{3299EB35-7520-421F-B2ED-558DC854BA71}" destId="{3B15EC49-BAE5-47FE-81AC-380D456EE28A}" srcOrd="0" destOrd="0" presId="urn:microsoft.com/office/officeart/2005/8/layout/hierarchy3"/>
    <dgm:cxn modelId="{D5AE65F1-F446-4432-8316-173B7B33620E}" type="presOf" srcId="{7A3BAAA1-46EB-498C-ACE7-E48AC5DFB575}" destId="{EFEC829A-C53A-47F2-9F79-75F063AD3B7C}" srcOrd="1" destOrd="0" presId="urn:microsoft.com/office/officeart/2005/8/layout/hierarchy3"/>
    <dgm:cxn modelId="{FC6AA793-10C5-4C07-88FF-7B18B1D7291F}" srcId="{E6319956-F9A0-4065-94C0-60B1895B2F5D}" destId="{B5E53425-062A-4C65-AB7D-9BA8DD3DEF49}" srcOrd="0" destOrd="0" parTransId="{00804573-E168-49AC-94C5-902B0FEB5DD4}" sibTransId="{805174E1-7524-4221-BC58-E30A609CC9E4}"/>
    <dgm:cxn modelId="{C60C0132-8833-4B3F-9A4D-AA16694DA336}" type="presOf" srcId="{BEDF7AE3-183A-493E-A707-C7C5D913FD60}" destId="{AD06BFFE-C00C-467A-8333-180FBBD7B7DB}" srcOrd="0" destOrd="0" presId="urn:microsoft.com/office/officeart/2005/8/layout/hierarchy3"/>
    <dgm:cxn modelId="{87CF24CB-4050-450E-8396-D7027CFE6D1D}" type="presOf" srcId="{B5E53425-062A-4C65-AB7D-9BA8DD3DEF49}" destId="{6DEE9B86-BFC4-48E7-8B13-293A641523E3}" srcOrd="0" destOrd="1" presId="urn:microsoft.com/office/officeart/2005/8/layout/hierarchy3"/>
    <dgm:cxn modelId="{ACB53119-234A-446A-B153-6774252667C5}" type="presOf" srcId="{0BCCDD62-5041-42E9-B253-CE8BE0C14250}" destId="{C7EE6EDA-0422-43E8-9CCF-B42DAAF50ED8}" srcOrd="0" destOrd="0" presId="urn:microsoft.com/office/officeart/2005/8/layout/hierarchy3"/>
    <dgm:cxn modelId="{FE08E77B-0364-442C-9561-3B054449151D}" type="presOf" srcId="{79F4F6D7-95AC-492F-9ADD-5CD77DD0C897}" destId="{34C21F4F-A142-44E3-BE21-3018CC3758AA}" srcOrd="0" destOrd="0" presId="urn:microsoft.com/office/officeart/2005/8/layout/hierarchy3"/>
    <dgm:cxn modelId="{76E6C755-F7A7-4C19-BD8C-A0E0FCFC0019}" type="presOf" srcId="{DEEAA4C3-85B9-4F0C-A8F5-39FFEAA1EB62}" destId="{61231E42-8E4E-4ECC-A5A7-E40A1D89E850}" srcOrd="0" destOrd="0" presId="urn:microsoft.com/office/officeart/2005/8/layout/hierarchy3"/>
    <dgm:cxn modelId="{C06D5A00-BF1E-4BA0-95B5-CFC60E181672}" type="presOf" srcId="{041BAE22-8B92-4B7B-B969-A66531A3A27F}" destId="{4E3EFA40-1DA3-47B6-AF54-46C5C393703F}" srcOrd="0" destOrd="1" presId="urn:microsoft.com/office/officeart/2005/8/layout/hierarchy3"/>
    <dgm:cxn modelId="{59EDCC2C-D3DA-4A87-B5FC-0343B04B15C9}" srcId="{79F4F6D7-95AC-492F-9ADD-5CD77DD0C897}" destId="{7A3BAAA1-46EB-498C-ACE7-E48AC5DFB575}" srcOrd="3" destOrd="0" parTransId="{D4955380-E164-4ED5-80E9-BD8697158C48}" sibTransId="{BA9616BF-DBDE-490D-A451-A3ADE2870C22}"/>
    <dgm:cxn modelId="{14016D55-10E7-46F6-9A5F-C1F4D06DEB05}" type="presOf" srcId="{726D0AE5-277E-4C00-915A-6AB26E9C1ADC}" destId="{9D7852CA-6A57-4AAC-931F-F9C495494D46}" srcOrd="1" destOrd="0" presId="urn:microsoft.com/office/officeart/2005/8/layout/hierarchy3"/>
    <dgm:cxn modelId="{DEB5F271-83D4-4DCE-86F1-68A91C739DC3}" type="presOf" srcId="{5212766D-93F6-41AE-95DE-0DDCDC451D31}" destId="{60472808-D992-404F-96F0-FA01297FF7D6}" srcOrd="0" destOrd="0" presId="urn:microsoft.com/office/officeart/2005/8/layout/hierarchy3"/>
    <dgm:cxn modelId="{EBFC12E5-A5D6-473E-B732-566CDF71F1EE}" srcId="{79F4F6D7-95AC-492F-9ADD-5CD77DD0C897}" destId="{B86EB66D-0443-4B35-A882-575B3E4995FB}" srcOrd="1" destOrd="0" parTransId="{535393D6-B624-48E0-A6BD-3BDA5CFFE88E}" sibTransId="{B86E4D99-A104-4E7A-B962-3A4C6285D69C}"/>
    <dgm:cxn modelId="{307D2C3C-E4BC-41BE-8B25-B1E21B15BF76}" srcId="{DD72C615-DA2A-49C3-811A-C997AB1048F2}" destId="{F3AD4C1D-FC95-4B97-BFA5-CC15D9FAE3FC}" srcOrd="0" destOrd="0" parTransId="{972A718E-A024-4DC6-8306-2213BF071536}" sibTransId="{0F8B37A3-50A2-4EEA-AC22-78333EA125BB}"/>
    <dgm:cxn modelId="{B06D8B2E-E862-4D1C-B87C-261B39197030}" type="presOf" srcId="{2188CACC-035C-4560-B62A-A8A872A6809B}" destId="{F7824E22-8AFA-4B62-A990-69555C5C47B0}" srcOrd="0" destOrd="0" presId="urn:microsoft.com/office/officeart/2005/8/layout/hierarchy3"/>
    <dgm:cxn modelId="{58267EEF-E1FD-480D-81F0-610B79BBBC93}" srcId="{2188CACC-035C-4560-B62A-A8A872A6809B}" destId="{E6319956-F9A0-4065-94C0-60B1895B2F5D}" srcOrd="2" destOrd="0" parTransId="{A71BF7FA-FCC5-41F7-9ECE-F5B28C58F275}" sibTransId="{F3180375-060D-4436-B4F8-69A3D2F2191B}"/>
    <dgm:cxn modelId="{C94B2121-D5AE-4A65-872D-AF57251AEC1B}" type="presOf" srcId="{BFB0F904-4E2E-452E-AC42-6314A8C59F05}" destId="{60211676-3D52-4CBF-8254-ED9C38DDB722}" srcOrd="0" destOrd="0" presId="urn:microsoft.com/office/officeart/2005/8/layout/hierarchy3"/>
    <dgm:cxn modelId="{68ABC227-659F-401C-AC39-30836DA3145C}" type="presOf" srcId="{A71BF7FA-FCC5-41F7-9ECE-F5B28C58F275}" destId="{84AAB67F-CB88-4D09-9C19-5F5791206A2F}" srcOrd="0" destOrd="0" presId="urn:microsoft.com/office/officeart/2005/8/layout/hierarchy3"/>
    <dgm:cxn modelId="{791731ED-EE5C-4856-833E-32F224AC2126}" type="presOf" srcId="{B52E69C2-1619-42BD-ACD3-CA0F0B7B233D}" destId="{BCA0EF96-AC6F-449A-B1B7-807927BA8716}" srcOrd="0" destOrd="0" presId="urn:microsoft.com/office/officeart/2005/8/layout/hierarchy3"/>
    <dgm:cxn modelId="{CCDD4AE3-AE7C-4B5E-91DB-07AB389A3C46}" type="presOf" srcId="{962D3B43-08E5-47C6-B87E-54D96FDF7CF9}" destId="{4E3EFA40-1DA3-47B6-AF54-46C5C393703F}" srcOrd="0" destOrd="0" presId="urn:microsoft.com/office/officeart/2005/8/layout/hierarchy3"/>
    <dgm:cxn modelId="{02176418-F8B2-41E9-AEC1-70F540BED577}" srcId="{B86EB66D-0443-4B35-A882-575B3E4995FB}" destId="{AF172705-7CE3-4D2F-BD04-4498607A5CDC}" srcOrd="0" destOrd="0" parTransId="{3299EB35-7520-421F-B2ED-558DC854BA71}" sibTransId="{25B4FB03-2CA5-41F7-882F-82C1403E23C6}"/>
    <dgm:cxn modelId="{BDE5EBF5-2DB3-45C9-A7A9-7790206CCC63}" type="presOf" srcId="{726D0AE5-277E-4C00-915A-6AB26E9C1ADC}" destId="{FFBFDD98-C91C-41AB-BAD5-130DAE8F086A}" srcOrd="0" destOrd="0" presId="urn:microsoft.com/office/officeart/2005/8/layout/hierarchy3"/>
    <dgm:cxn modelId="{EF88B14E-8774-4201-898F-3C9F2E47F435}" srcId="{79F4F6D7-95AC-492F-9ADD-5CD77DD0C897}" destId="{726D0AE5-277E-4C00-915A-6AB26E9C1ADC}" srcOrd="2" destOrd="0" parTransId="{6B7C7C20-9D22-431E-9537-EE7ACF02E331}" sibTransId="{777E383F-D4B1-44CA-9322-565103ED09BD}"/>
    <dgm:cxn modelId="{431D61C8-531D-4438-99AE-69C48A11DF8D}" type="presOf" srcId="{7A3BAAA1-46EB-498C-ACE7-E48AC5DFB575}" destId="{69436A4E-BA73-4EED-BE0C-62F313EC5AF1}" srcOrd="0" destOrd="0" presId="urn:microsoft.com/office/officeart/2005/8/layout/hierarchy3"/>
    <dgm:cxn modelId="{4034A5F0-802B-4094-942E-5FEAA36ABC8B}" type="presOf" srcId="{C384DAD2-D5D5-4312-B97C-31EC6D1248F4}" destId="{9B81A55A-2FA2-4A24-955E-0AAE253FCC98}" srcOrd="0" destOrd="0" presId="urn:microsoft.com/office/officeart/2005/8/layout/hierarchy3"/>
    <dgm:cxn modelId="{9ABD423B-A746-462C-8AF4-55AE033813BE}" type="presOf" srcId="{F3AD4C1D-FC95-4B97-BFA5-CC15D9FAE3FC}" destId="{6936EB20-E013-431D-BE09-D1FB66B6E074}" srcOrd="0" destOrd="1" presId="urn:microsoft.com/office/officeart/2005/8/layout/hierarchy3"/>
    <dgm:cxn modelId="{6388E996-DE49-45D9-8D17-F88E22144A72}" type="presOf" srcId="{DD72C615-DA2A-49C3-811A-C997AB1048F2}" destId="{6936EB20-E013-431D-BE09-D1FB66B6E074}" srcOrd="0" destOrd="0" presId="urn:microsoft.com/office/officeart/2005/8/layout/hierarchy3"/>
    <dgm:cxn modelId="{700AEE2A-E202-4426-84B0-75EEFE8F61FA}" type="presOf" srcId="{B86EB66D-0443-4B35-A882-575B3E4995FB}" destId="{FD190C5E-D117-4FD9-A1C1-1B3F9DDC4551}" srcOrd="1" destOrd="0" presId="urn:microsoft.com/office/officeart/2005/8/layout/hierarchy3"/>
    <dgm:cxn modelId="{0B6D6EDC-F73E-4536-97BB-5DF0E515E126}" srcId="{7A3BAAA1-46EB-498C-ACE7-E48AC5DFB575}" destId="{BFB0F904-4E2E-452E-AC42-6314A8C59F05}" srcOrd="0" destOrd="0" parTransId="{DEEAA4C3-85B9-4F0C-A8F5-39FFEAA1EB62}" sibTransId="{DA43F533-0544-49D5-8E1A-E8FAF8FBE060}"/>
    <dgm:cxn modelId="{FA4EA158-6379-492B-A858-A1018EC5912B}" type="presOf" srcId="{8BDAA8C7-D938-4ADD-AB05-CAAA5A26A4B6}" destId="{BC641FFE-0165-4960-A4FE-A8A866E5F403}" srcOrd="0" destOrd="0" presId="urn:microsoft.com/office/officeart/2005/8/layout/hierarchy3"/>
    <dgm:cxn modelId="{0087631D-1E7E-4445-92F3-668FFFDB0319}" srcId="{726D0AE5-277E-4C00-915A-6AB26E9C1ADC}" destId="{5212766D-93F6-41AE-95DE-0DDCDC451D31}" srcOrd="0" destOrd="0" parTransId="{8BDAA8C7-D938-4ADD-AB05-CAAA5A26A4B6}" sibTransId="{A2D658D2-0CC2-4AC3-B2DE-0630CEC21A65}"/>
    <dgm:cxn modelId="{724BBE59-F1AE-4337-A8E6-E83BF32C0905}" type="presOf" srcId="{AF172705-7CE3-4D2F-BD04-4498607A5CDC}" destId="{AB262643-FF26-42B8-A9AA-B94C4F33EE78}" srcOrd="0" destOrd="0" presId="urn:microsoft.com/office/officeart/2005/8/layout/hierarchy3"/>
    <dgm:cxn modelId="{ECE92D55-25DD-4C93-972A-1CC18373BAC3}" type="presOf" srcId="{2188CACC-035C-4560-B62A-A8A872A6809B}" destId="{48A246F9-2EFD-4C76-B97A-D77B686645E7}" srcOrd="1" destOrd="0" presId="urn:microsoft.com/office/officeart/2005/8/layout/hierarchy3"/>
    <dgm:cxn modelId="{EF15F006-AC7B-439C-969B-EAD1D0B3E265}" srcId="{2188CACC-035C-4560-B62A-A8A872A6809B}" destId="{962D3B43-08E5-47C6-B87E-54D96FDF7CF9}" srcOrd="0" destOrd="0" parTransId="{BEDF7AE3-183A-493E-A707-C7C5D913FD60}" sibTransId="{3F8D54CC-BAEB-4A17-9C55-594D0252773C}"/>
    <dgm:cxn modelId="{2F03B3BE-F03F-4046-89A7-01551D246787}" type="presOf" srcId="{E6319956-F9A0-4065-94C0-60B1895B2F5D}" destId="{6DEE9B86-BFC4-48E7-8B13-293A641523E3}" srcOrd="0" destOrd="0" presId="urn:microsoft.com/office/officeart/2005/8/layout/hierarchy3"/>
    <dgm:cxn modelId="{040C7DF6-E3F7-4818-949C-3EDDE1BF9B06}" srcId="{726D0AE5-277E-4C00-915A-6AB26E9C1ADC}" destId="{B52E69C2-1619-42BD-ACD3-CA0F0B7B233D}" srcOrd="1" destOrd="0" parTransId="{C384DAD2-D5D5-4312-B97C-31EC6D1248F4}" sibTransId="{CD2EEB3C-0843-405D-8B30-94C611108FF1}"/>
    <dgm:cxn modelId="{74C85755-43E3-4753-A2B4-04BB9130A69F}" srcId="{2188CACC-035C-4560-B62A-A8A872A6809B}" destId="{DD72C615-DA2A-49C3-811A-C997AB1048F2}" srcOrd="1" destOrd="0" parTransId="{0BCCDD62-5041-42E9-B253-CE8BE0C14250}" sibTransId="{76D41D18-FED7-4130-9FAA-334519C06D45}"/>
    <dgm:cxn modelId="{2E199D86-E20C-4B42-8AC6-BF50AB05D7FA}" srcId="{79F4F6D7-95AC-492F-9ADD-5CD77DD0C897}" destId="{2188CACC-035C-4560-B62A-A8A872A6809B}" srcOrd="0" destOrd="0" parTransId="{BCD6AF88-5012-48FE-9DB5-A45745D9F08D}" sibTransId="{C88A5AAE-157D-4645-811E-536CD7632E11}"/>
    <dgm:cxn modelId="{4E6D6A1F-9091-4619-9C6A-8ECFC30C9792}" type="presOf" srcId="{B86EB66D-0443-4B35-A882-575B3E4995FB}" destId="{CFAB7754-E03D-495F-9ECD-0148D0F363AF}" srcOrd="0" destOrd="0" presId="urn:microsoft.com/office/officeart/2005/8/layout/hierarchy3"/>
    <dgm:cxn modelId="{04E0992B-82AD-4105-9935-2B458B939F59}" srcId="{962D3B43-08E5-47C6-B87E-54D96FDF7CF9}" destId="{041BAE22-8B92-4B7B-B969-A66531A3A27F}" srcOrd="0" destOrd="0" parTransId="{B39B4C06-5F7C-46B6-9E38-2B3E7B4B5BD9}" sibTransId="{6EF7F659-4880-4C2D-8604-F1C9914A98ED}"/>
    <dgm:cxn modelId="{70202D36-490D-4E0F-B16C-C44A6A2FCEDE}" type="presParOf" srcId="{34C21F4F-A142-44E3-BE21-3018CC3758AA}" destId="{9E612AC3-12A2-4F03-B459-1F2AE50C3D1A}" srcOrd="0" destOrd="0" presId="urn:microsoft.com/office/officeart/2005/8/layout/hierarchy3"/>
    <dgm:cxn modelId="{2FC700DC-F529-4323-9969-D7EB7CA070E1}" type="presParOf" srcId="{9E612AC3-12A2-4F03-B459-1F2AE50C3D1A}" destId="{D8A95209-A1C9-4FCC-9F99-DF1B1D861C2C}" srcOrd="0" destOrd="0" presId="urn:microsoft.com/office/officeart/2005/8/layout/hierarchy3"/>
    <dgm:cxn modelId="{8F5EB440-A4CB-4BFF-AAE6-13D9E97E5B74}" type="presParOf" srcId="{D8A95209-A1C9-4FCC-9F99-DF1B1D861C2C}" destId="{F7824E22-8AFA-4B62-A990-69555C5C47B0}" srcOrd="0" destOrd="0" presId="urn:microsoft.com/office/officeart/2005/8/layout/hierarchy3"/>
    <dgm:cxn modelId="{4005B4B9-0EDC-4995-976C-48DE4B22C701}" type="presParOf" srcId="{D8A95209-A1C9-4FCC-9F99-DF1B1D861C2C}" destId="{48A246F9-2EFD-4C76-B97A-D77B686645E7}" srcOrd="1" destOrd="0" presId="urn:microsoft.com/office/officeart/2005/8/layout/hierarchy3"/>
    <dgm:cxn modelId="{ED6D639D-0BA5-4E09-80C7-D7BCD1698D01}" type="presParOf" srcId="{9E612AC3-12A2-4F03-B459-1F2AE50C3D1A}" destId="{4A99E5F9-A228-4D73-985B-07CE3DE3B471}" srcOrd="1" destOrd="0" presId="urn:microsoft.com/office/officeart/2005/8/layout/hierarchy3"/>
    <dgm:cxn modelId="{CA24331F-2566-4E47-A1CC-DB4A8AB3EE3A}" type="presParOf" srcId="{4A99E5F9-A228-4D73-985B-07CE3DE3B471}" destId="{AD06BFFE-C00C-467A-8333-180FBBD7B7DB}" srcOrd="0" destOrd="0" presId="urn:microsoft.com/office/officeart/2005/8/layout/hierarchy3"/>
    <dgm:cxn modelId="{F789D2A2-479E-4AA6-A510-7A30A461C0E8}" type="presParOf" srcId="{4A99E5F9-A228-4D73-985B-07CE3DE3B471}" destId="{4E3EFA40-1DA3-47B6-AF54-46C5C393703F}" srcOrd="1" destOrd="0" presId="urn:microsoft.com/office/officeart/2005/8/layout/hierarchy3"/>
    <dgm:cxn modelId="{4578B588-1D8F-4411-8F9D-727A1754A7FE}" type="presParOf" srcId="{4A99E5F9-A228-4D73-985B-07CE3DE3B471}" destId="{C7EE6EDA-0422-43E8-9CCF-B42DAAF50ED8}" srcOrd="2" destOrd="0" presId="urn:microsoft.com/office/officeart/2005/8/layout/hierarchy3"/>
    <dgm:cxn modelId="{65B46152-AE6E-4330-BBB4-D2368908D2FB}" type="presParOf" srcId="{4A99E5F9-A228-4D73-985B-07CE3DE3B471}" destId="{6936EB20-E013-431D-BE09-D1FB66B6E074}" srcOrd="3" destOrd="0" presId="urn:microsoft.com/office/officeart/2005/8/layout/hierarchy3"/>
    <dgm:cxn modelId="{A0644249-6885-484C-BD31-2BE87F802974}" type="presParOf" srcId="{4A99E5F9-A228-4D73-985B-07CE3DE3B471}" destId="{84AAB67F-CB88-4D09-9C19-5F5791206A2F}" srcOrd="4" destOrd="0" presId="urn:microsoft.com/office/officeart/2005/8/layout/hierarchy3"/>
    <dgm:cxn modelId="{A32AE0E4-7F09-44B0-B00F-B2DE0C61E3E2}" type="presParOf" srcId="{4A99E5F9-A228-4D73-985B-07CE3DE3B471}" destId="{6DEE9B86-BFC4-48E7-8B13-293A641523E3}" srcOrd="5" destOrd="0" presId="urn:microsoft.com/office/officeart/2005/8/layout/hierarchy3"/>
    <dgm:cxn modelId="{E8BA61E9-AC39-45EA-B56A-9DC7472A3F50}" type="presParOf" srcId="{34C21F4F-A142-44E3-BE21-3018CC3758AA}" destId="{031FDF54-EF46-400E-9154-0D5557019BAE}" srcOrd="1" destOrd="0" presId="urn:microsoft.com/office/officeart/2005/8/layout/hierarchy3"/>
    <dgm:cxn modelId="{F3A37421-54C2-44C3-8B7B-0430321C33BE}" type="presParOf" srcId="{031FDF54-EF46-400E-9154-0D5557019BAE}" destId="{08BA18E0-FB67-440E-85F4-B71B0726DB04}" srcOrd="0" destOrd="0" presId="urn:microsoft.com/office/officeart/2005/8/layout/hierarchy3"/>
    <dgm:cxn modelId="{3A755B2C-42B8-4CD2-BDFB-5457DB6D7117}" type="presParOf" srcId="{08BA18E0-FB67-440E-85F4-B71B0726DB04}" destId="{CFAB7754-E03D-495F-9ECD-0148D0F363AF}" srcOrd="0" destOrd="0" presId="urn:microsoft.com/office/officeart/2005/8/layout/hierarchy3"/>
    <dgm:cxn modelId="{276C36DE-C360-44FE-95EB-5986E9363E63}" type="presParOf" srcId="{08BA18E0-FB67-440E-85F4-B71B0726DB04}" destId="{FD190C5E-D117-4FD9-A1C1-1B3F9DDC4551}" srcOrd="1" destOrd="0" presId="urn:microsoft.com/office/officeart/2005/8/layout/hierarchy3"/>
    <dgm:cxn modelId="{E6FA67AE-1D06-4212-A6BC-8F4486FA48AD}" type="presParOf" srcId="{031FDF54-EF46-400E-9154-0D5557019BAE}" destId="{35129466-9488-491C-A1BA-1DDF9690D1F8}" srcOrd="1" destOrd="0" presId="urn:microsoft.com/office/officeart/2005/8/layout/hierarchy3"/>
    <dgm:cxn modelId="{38416842-BC25-4730-AA86-137C6CCC959A}" type="presParOf" srcId="{35129466-9488-491C-A1BA-1DDF9690D1F8}" destId="{3B15EC49-BAE5-47FE-81AC-380D456EE28A}" srcOrd="0" destOrd="0" presId="urn:microsoft.com/office/officeart/2005/8/layout/hierarchy3"/>
    <dgm:cxn modelId="{17DE7A4D-0AEA-4965-9854-F2EF2B45F1E5}" type="presParOf" srcId="{35129466-9488-491C-A1BA-1DDF9690D1F8}" destId="{AB262643-FF26-42B8-A9AA-B94C4F33EE78}" srcOrd="1" destOrd="0" presId="urn:microsoft.com/office/officeart/2005/8/layout/hierarchy3"/>
    <dgm:cxn modelId="{549BD53C-11EB-457E-9685-3EEA3EDEAE0E}" type="presParOf" srcId="{34C21F4F-A142-44E3-BE21-3018CC3758AA}" destId="{5F4C942B-031A-469E-8EA7-288B74122389}" srcOrd="2" destOrd="0" presId="urn:microsoft.com/office/officeart/2005/8/layout/hierarchy3"/>
    <dgm:cxn modelId="{8CFEB3EB-E388-46E0-8EC0-11A28AE78453}" type="presParOf" srcId="{5F4C942B-031A-469E-8EA7-288B74122389}" destId="{2DB90402-D8D6-47BA-BADA-BDA8BE324611}" srcOrd="0" destOrd="0" presId="urn:microsoft.com/office/officeart/2005/8/layout/hierarchy3"/>
    <dgm:cxn modelId="{656B828F-9F66-4980-9323-501AA7195114}" type="presParOf" srcId="{2DB90402-D8D6-47BA-BADA-BDA8BE324611}" destId="{FFBFDD98-C91C-41AB-BAD5-130DAE8F086A}" srcOrd="0" destOrd="0" presId="urn:microsoft.com/office/officeart/2005/8/layout/hierarchy3"/>
    <dgm:cxn modelId="{DF11396B-F3D7-46D9-AD58-89C9AD11E84D}" type="presParOf" srcId="{2DB90402-D8D6-47BA-BADA-BDA8BE324611}" destId="{9D7852CA-6A57-4AAC-931F-F9C495494D46}" srcOrd="1" destOrd="0" presId="urn:microsoft.com/office/officeart/2005/8/layout/hierarchy3"/>
    <dgm:cxn modelId="{4B801477-FFDC-452D-8E53-AA845D2BCC91}" type="presParOf" srcId="{5F4C942B-031A-469E-8EA7-288B74122389}" destId="{154D45E6-0844-437F-952F-96AEF844D4A2}" srcOrd="1" destOrd="0" presId="urn:microsoft.com/office/officeart/2005/8/layout/hierarchy3"/>
    <dgm:cxn modelId="{D07A7083-6F84-43A4-89AB-3894B720028C}" type="presParOf" srcId="{154D45E6-0844-437F-952F-96AEF844D4A2}" destId="{BC641FFE-0165-4960-A4FE-A8A866E5F403}" srcOrd="0" destOrd="0" presId="urn:microsoft.com/office/officeart/2005/8/layout/hierarchy3"/>
    <dgm:cxn modelId="{57B0CD6E-EB82-48AB-9873-D8062BEE37A4}" type="presParOf" srcId="{154D45E6-0844-437F-952F-96AEF844D4A2}" destId="{60472808-D992-404F-96F0-FA01297FF7D6}" srcOrd="1" destOrd="0" presId="urn:microsoft.com/office/officeart/2005/8/layout/hierarchy3"/>
    <dgm:cxn modelId="{071419F8-8D1C-4237-9A4C-8DD30A98D93C}" type="presParOf" srcId="{154D45E6-0844-437F-952F-96AEF844D4A2}" destId="{9B81A55A-2FA2-4A24-955E-0AAE253FCC98}" srcOrd="2" destOrd="0" presId="urn:microsoft.com/office/officeart/2005/8/layout/hierarchy3"/>
    <dgm:cxn modelId="{1B351B4F-3591-451A-B2B4-8EF6593282A5}" type="presParOf" srcId="{154D45E6-0844-437F-952F-96AEF844D4A2}" destId="{BCA0EF96-AC6F-449A-B1B7-807927BA8716}" srcOrd="3" destOrd="0" presId="urn:microsoft.com/office/officeart/2005/8/layout/hierarchy3"/>
    <dgm:cxn modelId="{5E033A33-8E54-4F44-929B-2D132C8AEF5A}" type="presParOf" srcId="{34C21F4F-A142-44E3-BE21-3018CC3758AA}" destId="{454A08AB-901E-42C6-B40D-23D05AE47135}" srcOrd="3" destOrd="0" presId="urn:microsoft.com/office/officeart/2005/8/layout/hierarchy3"/>
    <dgm:cxn modelId="{20DC33B8-0BF0-4996-9C86-191663C47BC8}" type="presParOf" srcId="{454A08AB-901E-42C6-B40D-23D05AE47135}" destId="{11BE0AE2-1E28-479B-95EC-1E4C66DC53A4}" srcOrd="0" destOrd="0" presId="urn:microsoft.com/office/officeart/2005/8/layout/hierarchy3"/>
    <dgm:cxn modelId="{7412E025-FFF3-46C3-9A7C-59AF05F33E9E}" type="presParOf" srcId="{11BE0AE2-1E28-479B-95EC-1E4C66DC53A4}" destId="{69436A4E-BA73-4EED-BE0C-62F313EC5AF1}" srcOrd="0" destOrd="0" presId="urn:microsoft.com/office/officeart/2005/8/layout/hierarchy3"/>
    <dgm:cxn modelId="{A1AC9897-6D1C-4715-B092-960EA2C94A0F}" type="presParOf" srcId="{11BE0AE2-1E28-479B-95EC-1E4C66DC53A4}" destId="{EFEC829A-C53A-47F2-9F79-75F063AD3B7C}" srcOrd="1" destOrd="0" presId="urn:microsoft.com/office/officeart/2005/8/layout/hierarchy3"/>
    <dgm:cxn modelId="{9B9A6DC2-445E-4B06-8C03-F1AA50A9BA3C}" type="presParOf" srcId="{454A08AB-901E-42C6-B40D-23D05AE47135}" destId="{6A34F109-D161-40ED-A6DF-942D433D15F7}" srcOrd="1" destOrd="0" presId="urn:microsoft.com/office/officeart/2005/8/layout/hierarchy3"/>
    <dgm:cxn modelId="{F433EB5A-4239-492A-B57B-D4A6DE8DA703}" type="presParOf" srcId="{6A34F109-D161-40ED-A6DF-942D433D15F7}" destId="{61231E42-8E4E-4ECC-A5A7-E40A1D89E850}" srcOrd="0" destOrd="0" presId="urn:microsoft.com/office/officeart/2005/8/layout/hierarchy3"/>
    <dgm:cxn modelId="{E0096CFE-C628-4D39-BAA8-509076245773}" type="presParOf" srcId="{6A34F109-D161-40ED-A6DF-942D433D15F7}" destId="{60211676-3D52-4CBF-8254-ED9C38DDB722}" srcOrd="1"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2CE136-A655-427F-BF2D-4B72DE9498CA}" type="doc">
      <dgm:prSet loTypeId="urn:microsoft.com/office/officeart/2005/8/layout/default" loCatId="list" qsTypeId="urn:microsoft.com/office/officeart/2005/8/quickstyle/3d1" qsCatId="3D" csTypeId="urn:microsoft.com/office/officeart/2005/8/colors/accent1_2" csCatId="accent1" phldr="1"/>
      <dgm:spPr/>
      <dgm:t>
        <a:bodyPr/>
        <a:lstStyle/>
        <a:p>
          <a:endParaRPr lang="es-CO"/>
        </a:p>
      </dgm:t>
    </dgm:pt>
    <dgm:pt modelId="{E20C9750-72C0-40F9-A283-6B9655796151}">
      <dgm:prSet phldrT="[Texto]"/>
      <dgm:spPr/>
      <dgm:t>
        <a:bodyPr/>
        <a:lstStyle/>
        <a:p>
          <a:r>
            <a:rPr lang="es-CO" b="0" i="0" smtClean="0"/>
            <a:t>Proporcionar un entorno coherente de programación orientada a objetos, en el que el código de los objetos se pueda almacenar y ejecutar de forma local, ejecutar de forma local pero distribuida en Internet o ejecutar de forma remota.</a:t>
          </a:r>
          <a:endParaRPr lang="es-CO"/>
        </a:p>
      </dgm:t>
    </dgm:pt>
    <dgm:pt modelId="{9ED978DE-5988-4915-A864-A2E861B875E3}" type="parTrans" cxnId="{14E972F3-E0AF-437E-B2D1-1C3F5F8178A5}">
      <dgm:prSet/>
      <dgm:spPr/>
      <dgm:t>
        <a:bodyPr/>
        <a:lstStyle/>
        <a:p>
          <a:endParaRPr lang="es-CO"/>
        </a:p>
      </dgm:t>
    </dgm:pt>
    <dgm:pt modelId="{B5F8D4AF-7C27-483C-8F51-023D6AAD8EB1}" type="sibTrans" cxnId="{14E972F3-E0AF-437E-B2D1-1C3F5F8178A5}">
      <dgm:prSet/>
      <dgm:spPr/>
      <dgm:t>
        <a:bodyPr/>
        <a:lstStyle/>
        <a:p>
          <a:endParaRPr lang="es-CO"/>
        </a:p>
      </dgm:t>
    </dgm:pt>
    <dgm:pt modelId="{63C1370A-A2B6-4458-8614-4F507B26DF71}">
      <dgm:prSet/>
      <dgm:spPr/>
      <dgm:t>
        <a:bodyPr/>
        <a:lstStyle/>
        <a:p>
          <a:r>
            <a:rPr lang="es-CO" b="0" i="0" smtClean="0"/>
            <a:t>Proporcionar un entorno de ejecución de código que minimiza los conflictos en el despliegue y versionado de software.</a:t>
          </a:r>
          <a:endParaRPr lang="es-CO" b="0" i="0"/>
        </a:p>
      </dgm:t>
    </dgm:pt>
    <dgm:pt modelId="{3C817EA5-D6B4-4DB6-AD14-AC9BFF24F991}" type="parTrans" cxnId="{A36A81AA-14EA-42CF-9A05-0D637CAA7A56}">
      <dgm:prSet/>
      <dgm:spPr/>
      <dgm:t>
        <a:bodyPr/>
        <a:lstStyle/>
        <a:p>
          <a:endParaRPr lang="es-CO"/>
        </a:p>
      </dgm:t>
    </dgm:pt>
    <dgm:pt modelId="{C69CA7BD-E9BD-499B-A7C1-A573BB5261F7}" type="sibTrans" cxnId="{A36A81AA-14EA-42CF-9A05-0D637CAA7A56}">
      <dgm:prSet/>
      <dgm:spPr/>
      <dgm:t>
        <a:bodyPr/>
        <a:lstStyle/>
        <a:p>
          <a:endParaRPr lang="es-CO"/>
        </a:p>
      </dgm:t>
    </dgm:pt>
    <dgm:pt modelId="{8CB9F94E-3B18-4C96-A899-3947C230C577}">
      <dgm:prSet/>
      <dgm:spPr/>
      <dgm:t>
        <a:bodyPr/>
        <a:lstStyle/>
        <a:p>
          <a:r>
            <a:rPr lang="es-CO" b="0" i="0" smtClean="0"/>
            <a:t>Ofrecer un entorno de ejecución de código que promueva la ejecución segura del mismo, incluso del creado por terceros desconocidos o que no son de plena confianza.</a:t>
          </a:r>
          <a:endParaRPr lang="es-CO" b="0" i="0"/>
        </a:p>
      </dgm:t>
    </dgm:pt>
    <dgm:pt modelId="{068D1BED-8C4C-497E-8AD0-1C6364C3FD25}" type="parTrans" cxnId="{298FC65D-9B9A-4105-82F7-4005626C347B}">
      <dgm:prSet/>
      <dgm:spPr/>
      <dgm:t>
        <a:bodyPr/>
        <a:lstStyle/>
        <a:p>
          <a:endParaRPr lang="es-CO"/>
        </a:p>
      </dgm:t>
    </dgm:pt>
    <dgm:pt modelId="{D60F0984-E0E5-4335-95E8-852E1198C235}" type="sibTrans" cxnId="{298FC65D-9B9A-4105-82F7-4005626C347B}">
      <dgm:prSet/>
      <dgm:spPr/>
      <dgm:t>
        <a:bodyPr/>
        <a:lstStyle/>
        <a:p>
          <a:endParaRPr lang="es-CO"/>
        </a:p>
      </dgm:t>
    </dgm:pt>
    <dgm:pt modelId="{3E7BD438-9E54-4232-8C69-3DFF20A73F71}">
      <dgm:prSet/>
      <dgm:spPr/>
      <dgm:t>
        <a:bodyPr/>
        <a:lstStyle/>
        <a:p>
          <a:r>
            <a:rPr lang="es-CO" b="0" i="0" smtClean="0"/>
            <a:t>Proporcionar un entorno de ejecución de código que elimine los problemas de rendimiento de los entornos en los que se utilizan scripts o intérpretes de comandos.</a:t>
          </a:r>
          <a:endParaRPr lang="es-CO" b="0" i="0"/>
        </a:p>
      </dgm:t>
    </dgm:pt>
    <dgm:pt modelId="{5EA1400D-2F8C-4627-BD9C-BABCE2DACDFE}" type="parTrans" cxnId="{37588C65-513B-4358-9BBA-DC2D9DBAFD20}">
      <dgm:prSet/>
      <dgm:spPr/>
      <dgm:t>
        <a:bodyPr/>
        <a:lstStyle/>
        <a:p>
          <a:endParaRPr lang="es-CO"/>
        </a:p>
      </dgm:t>
    </dgm:pt>
    <dgm:pt modelId="{57D1CE7F-4864-43EB-ABB4-4438DF198CE2}" type="sibTrans" cxnId="{37588C65-513B-4358-9BBA-DC2D9DBAFD20}">
      <dgm:prSet/>
      <dgm:spPr/>
      <dgm:t>
        <a:bodyPr/>
        <a:lstStyle/>
        <a:p>
          <a:endParaRPr lang="es-CO"/>
        </a:p>
      </dgm:t>
    </dgm:pt>
    <dgm:pt modelId="{CF895689-7DED-456A-9E43-62482D78300C}">
      <dgm:prSet/>
      <dgm:spPr/>
      <dgm:t>
        <a:bodyPr/>
        <a:lstStyle/>
        <a:p>
          <a:r>
            <a:rPr lang="es-CO" b="0" i="0" smtClean="0"/>
            <a:t>Ofrecer al programador una experiencia coherente entre tipos de aplicaciones muy diferentes, como las basadas en Windows o en el Web.</a:t>
          </a:r>
          <a:endParaRPr lang="es-CO" b="0" i="0"/>
        </a:p>
      </dgm:t>
    </dgm:pt>
    <dgm:pt modelId="{0F98507C-B982-4B78-8403-AEBC6818D198}" type="parTrans" cxnId="{ECCC65A3-0D52-4259-9F07-18965E053076}">
      <dgm:prSet/>
      <dgm:spPr/>
      <dgm:t>
        <a:bodyPr/>
        <a:lstStyle/>
        <a:p>
          <a:endParaRPr lang="es-CO"/>
        </a:p>
      </dgm:t>
    </dgm:pt>
    <dgm:pt modelId="{E52AF997-BCA4-400A-BFCA-E8C82BD3B0C2}" type="sibTrans" cxnId="{ECCC65A3-0D52-4259-9F07-18965E053076}">
      <dgm:prSet/>
      <dgm:spPr/>
      <dgm:t>
        <a:bodyPr/>
        <a:lstStyle/>
        <a:p>
          <a:endParaRPr lang="es-CO"/>
        </a:p>
      </dgm:t>
    </dgm:pt>
    <dgm:pt modelId="{6C8B4B76-8BA3-4569-B340-E7732DCF0DB0}">
      <dgm:prSet/>
      <dgm:spPr/>
      <dgm:t>
        <a:bodyPr/>
        <a:lstStyle/>
        <a:p>
          <a:r>
            <a:rPr lang="es-CO" b="0" i="0" smtClean="0"/>
            <a:t>Basar toda la comunicación en estándares del sector para asegurar que el código de .NET Framework se puede integrar con otros tipos de código.</a:t>
          </a:r>
          <a:endParaRPr lang="es-CO" b="0" i="0"/>
        </a:p>
      </dgm:t>
    </dgm:pt>
    <dgm:pt modelId="{DE62B08C-7419-4522-B6B7-CFB6B5337E95}" type="parTrans" cxnId="{79F26715-5E05-4ADC-8E6D-CB01AD4F0DC0}">
      <dgm:prSet/>
      <dgm:spPr/>
      <dgm:t>
        <a:bodyPr/>
        <a:lstStyle/>
        <a:p>
          <a:endParaRPr lang="es-CO"/>
        </a:p>
      </dgm:t>
    </dgm:pt>
    <dgm:pt modelId="{F971DB0E-332D-499E-B3B0-26FE9C145AD3}" type="sibTrans" cxnId="{79F26715-5E05-4ADC-8E6D-CB01AD4F0DC0}">
      <dgm:prSet/>
      <dgm:spPr/>
      <dgm:t>
        <a:bodyPr/>
        <a:lstStyle/>
        <a:p>
          <a:endParaRPr lang="es-CO"/>
        </a:p>
      </dgm:t>
    </dgm:pt>
    <dgm:pt modelId="{1F74D0E8-44B4-4251-B3AF-1A68431C141E}" type="pres">
      <dgm:prSet presAssocID="{6B2CE136-A655-427F-BF2D-4B72DE9498CA}" presName="diagram" presStyleCnt="0">
        <dgm:presLayoutVars>
          <dgm:dir/>
          <dgm:resizeHandles val="exact"/>
        </dgm:presLayoutVars>
      </dgm:prSet>
      <dgm:spPr/>
      <dgm:t>
        <a:bodyPr/>
        <a:lstStyle/>
        <a:p>
          <a:endParaRPr lang="es-ES"/>
        </a:p>
      </dgm:t>
    </dgm:pt>
    <dgm:pt modelId="{BE32E3B7-F79B-4FB0-93CA-6F2F74581860}" type="pres">
      <dgm:prSet presAssocID="{E20C9750-72C0-40F9-A283-6B9655796151}" presName="node" presStyleLbl="node1" presStyleIdx="0" presStyleCnt="6">
        <dgm:presLayoutVars>
          <dgm:bulletEnabled val="1"/>
        </dgm:presLayoutVars>
      </dgm:prSet>
      <dgm:spPr/>
      <dgm:t>
        <a:bodyPr/>
        <a:lstStyle/>
        <a:p>
          <a:endParaRPr lang="es-ES"/>
        </a:p>
      </dgm:t>
    </dgm:pt>
    <dgm:pt modelId="{9F7A928D-DAD6-46C4-AAB5-1CE751A6E634}" type="pres">
      <dgm:prSet presAssocID="{B5F8D4AF-7C27-483C-8F51-023D6AAD8EB1}" presName="sibTrans" presStyleCnt="0"/>
      <dgm:spPr/>
      <dgm:t>
        <a:bodyPr/>
        <a:lstStyle/>
        <a:p>
          <a:endParaRPr lang="es-CO"/>
        </a:p>
      </dgm:t>
    </dgm:pt>
    <dgm:pt modelId="{A9E8EBEC-CC2F-4C8E-A30F-750303806481}" type="pres">
      <dgm:prSet presAssocID="{63C1370A-A2B6-4458-8614-4F507B26DF71}" presName="node" presStyleLbl="node1" presStyleIdx="1" presStyleCnt="6">
        <dgm:presLayoutVars>
          <dgm:bulletEnabled val="1"/>
        </dgm:presLayoutVars>
      </dgm:prSet>
      <dgm:spPr/>
      <dgm:t>
        <a:bodyPr/>
        <a:lstStyle/>
        <a:p>
          <a:endParaRPr lang="es-ES"/>
        </a:p>
      </dgm:t>
    </dgm:pt>
    <dgm:pt modelId="{1B537D79-3F18-454C-A58C-905543601D4D}" type="pres">
      <dgm:prSet presAssocID="{C69CA7BD-E9BD-499B-A7C1-A573BB5261F7}" presName="sibTrans" presStyleCnt="0"/>
      <dgm:spPr/>
      <dgm:t>
        <a:bodyPr/>
        <a:lstStyle/>
        <a:p>
          <a:endParaRPr lang="es-CO"/>
        </a:p>
      </dgm:t>
    </dgm:pt>
    <dgm:pt modelId="{81A3AEF6-4232-4307-9043-E3E91F232D57}" type="pres">
      <dgm:prSet presAssocID="{8CB9F94E-3B18-4C96-A899-3947C230C577}" presName="node" presStyleLbl="node1" presStyleIdx="2" presStyleCnt="6">
        <dgm:presLayoutVars>
          <dgm:bulletEnabled val="1"/>
        </dgm:presLayoutVars>
      </dgm:prSet>
      <dgm:spPr/>
      <dgm:t>
        <a:bodyPr/>
        <a:lstStyle/>
        <a:p>
          <a:endParaRPr lang="es-ES"/>
        </a:p>
      </dgm:t>
    </dgm:pt>
    <dgm:pt modelId="{54F61638-D26D-4E81-BEB7-F12AFA3ACEE2}" type="pres">
      <dgm:prSet presAssocID="{D60F0984-E0E5-4335-95E8-852E1198C235}" presName="sibTrans" presStyleCnt="0"/>
      <dgm:spPr/>
      <dgm:t>
        <a:bodyPr/>
        <a:lstStyle/>
        <a:p>
          <a:endParaRPr lang="es-CO"/>
        </a:p>
      </dgm:t>
    </dgm:pt>
    <dgm:pt modelId="{183F7650-7631-4899-BD4E-12EB7F63AB44}" type="pres">
      <dgm:prSet presAssocID="{3E7BD438-9E54-4232-8C69-3DFF20A73F71}" presName="node" presStyleLbl="node1" presStyleIdx="3" presStyleCnt="6">
        <dgm:presLayoutVars>
          <dgm:bulletEnabled val="1"/>
        </dgm:presLayoutVars>
      </dgm:prSet>
      <dgm:spPr/>
      <dgm:t>
        <a:bodyPr/>
        <a:lstStyle/>
        <a:p>
          <a:endParaRPr lang="es-ES"/>
        </a:p>
      </dgm:t>
    </dgm:pt>
    <dgm:pt modelId="{97E9EB16-49A6-450B-A422-73235729E905}" type="pres">
      <dgm:prSet presAssocID="{57D1CE7F-4864-43EB-ABB4-4438DF198CE2}" presName="sibTrans" presStyleCnt="0"/>
      <dgm:spPr/>
      <dgm:t>
        <a:bodyPr/>
        <a:lstStyle/>
        <a:p>
          <a:endParaRPr lang="es-CO"/>
        </a:p>
      </dgm:t>
    </dgm:pt>
    <dgm:pt modelId="{D142378C-57EF-4F23-8BEA-27231FAF7439}" type="pres">
      <dgm:prSet presAssocID="{CF895689-7DED-456A-9E43-62482D78300C}" presName="node" presStyleLbl="node1" presStyleIdx="4" presStyleCnt="6">
        <dgm:presLayoutVars>
          <dgm:bulletEnabled val="1"/>
        </dgm:presLayoutVars>
      </dgm:prSet>
      <dgm:spPr/>
      <dgm:t>
        <a:bodyPr/>
        <a:lstStyle/>
        <a:p>
          <a:endParaRPr lang="es-ES"/>
        </a:p>
      </dgm:t>
    </dgm:pt>
    <dgm:pt modelId="{36261778-EDD1-41CB-A880-CE15622DB2E4}" type="pres">
      <dgm:prSet presAssocID="{E52AF997-BCA4-400A-BFCA-E8C82BD3B0C2}" presName="sibTrans" presStyleCnt="0"/>
      <dgm:spPr/>
      <dgm:t>
        <a:bodyPr/>
        <a:lstStyle/>
        <a:p>
          <a:endParaRPr lang="es-CO"/>
        </a:p>
      </dgm:t>
    </dgm:pt>
    <dgm:pt modelId="{91A39EE9-FCFF-4913-B113-D0E1A280C2D8}" type="pres">
      <dgm:prSet presAssocID="{6C8B4B76-8BA3-4569-B340-E7732DCF0DB0}" presName="node" presStyleLbl="node1" presStyleIdx="5" presStyleCnt="6">
        <dgm:presLayoutVars>
          <dgm:bulletEnabled val="1"/>
        </dgm:presLayoutVars>
      </dgm:prSet>
      <dgm:spPr/>
      <dgm:t>
        <a:bodyPr/>
        <a:lstStyle/>
        <a:p>
          <a:endParaRPr lang="es-ES"/>
        </a:p>
      </dgm:t>
    </dgm:pt>
  </dgm:ptLst>
  <dgm:cxnLst>
    <dgm:cxn modelId="{ECCC65A3-0D52-4259-9F07-18965E053076}" srcId="{6B2CE136-A655-427F-BF2D-4B72DE9498CA}" destId="{CF895689-7DED-456A-9E43-62482D78300C}" srcOrd="4" destOrd="0" parTransId="{0F98507C-B982-4B78-8403-AEBC6818D198}" sibTransId="{E52AF997-BCA4-400A-BFCA-E8C82BD3B0C2}"/>
    <dgm:cxn modelId="{0A384D68-FA60-4EA2-8EB0-A7F071C17567}" type="presOf" srcId="{8CB9F94E-3B18-4C96-A899-3947C230C577}" destId="{81A3AEF6-4232-4307-9043-E3E91F232D57}" srcOrd="0" destOrd="0" presId="urn:microsoft.com/office/officeart/2005/8/layout/default"/>
    <dgm:cxn modelId="{14E972F3-E0AF-437E-B2D1-1C3F5F8178A5}" srcId="{6B2CE136-A655-427F-BF2D-4B72DE9498CA}" destId="{E20C9750-72C0-40F9-A283-6B9655796151}" srcOrd="0" destOrd="0" parTransId="{9ED978DE-5988-4915-A864-A2E861B875E3}" sibTransId="{B5F8D4AF-7C27-483C-8F51-023D6AAD8EB1}"/>
    <dgm:cxn modelId="{0F48C497-D855-433A-BCE6-EAD639F1D9F5}" type="presOf" srcId="{63C1370A-A2B6-4458-8614-4F507B26DF71}" destId="{A9E8EBEC-CC2F-4C8E-A30F-750303806481}" srcOrd="0" destOrd="0" presId="urn:microsoft.com/office/officeart/2005/8/layout/default"/>
    <dgm:cxn modelId="{D60CC4DD-5758-4975-88F2-5B8F83EB023A}" type="presOf" srcId="{E20C9750-72C0-40F9-A283-6B9655796151}" destId="{BE32E3B7-F79B-4FB0-93CA-6F2F74581860}" srcOrd="0" destOrd="0" presId="urn:microsoft.com/office/officeart/2005/8/layout/default"/>
    <dgm:cxn modelId="{A36A81AA-14EA-42CF-9A05-0D637CAA7A56}" srcId="{6B2CE136-A655-427F-BF2D-4B72DE9498CA}" destId="{63C1370A-A2B6-4458-8614-4F507B26DF71}" srcOrd="1" destOrd="0" parTransId="{3C817EA5-D6B4-4DB6-AD14-AC9BFF24F991}" sibTransId="{C69CA7BD-E9BD-499B-A7C1-A573BB5261F7}"/>
    <dgm:cxn modelId="{6480706C-A00B-40D8-9C82-D8F38F4E4E85}" type="presOf" srcId="{CF895689-7DED-456A-9E43-62482D78300C}" destId="{D142378C-57EF-4F23-8BEA-27231FAF7439}" srcOrd="0" destOrd="0" presId="urn:microsoft.com/office/officeart/2005/8/layout/default"/>
    <dgm:cxn modelId="{298FC65D-9B9A-4105-82F7-4005626C347B}" srcId="{6B2CE136-A655-427F-BF2D-4B72DE9498CA}" destId="{8CB9F94E-3B18-4C96-A899-3947C230C577}" srcOrd="2" destOrd="0" parTransId="{068D1BED-8C4C-497E-8AD0-1C6364C3FD25}" sibTransId="{D60F0984-E0E5-4335-95E8-852E1198C235}"/>
    <dgm:cxn modelId="{79F26715-5E05-4ADC-8E6D-CB01AD4F0DC0}" srcId="{6B2CE136-A655-427F-BF2D-4B72DE9498CA}" destId="{6C8B4B76-8BA3-4569-B340-E7732DCF0DB0}" srcOrd="5" destOrd="0" parTransId="{DE62B08C-7419-4522-B6B7-CFB6B5337E95}" sibTransId="{F971DB0E-332D-499E-B3B0-26FE9C145AD3}"/>
    <dgm:cxn modelId="{37588C65-513B-4358-9BBA-DC2D9DBAFD20}" srcId="{6B2CE136-A655-427F-BF2D-4B72DE9498CA}" destId="{3E7BD438-9E54-4232-8C69-3DFF20A73F71}" srcOrd="3" destOrd="0" parTransId="{5EA1400D-2F8C-4627-BD9C-BABCE2DACDFE}" sibTransId="{57D1CE7F-4864-43EB-ABB4-4438DF198CE2}"/>
    <dgm:cxn modelId="{584F9BAE-A7D9-4AA8-8FE9-82DF8EAE5005}" type="presOf" srcId="{6B2CE136-A655-427F-BF2D-4B72DE9498CA}" destId="{1F74D0E8-44B4-4251-B3AF-1A68431C141E}" srcOrd="0" destOrd="0" presId="urn:microsoft.com/office/officeart/2005/8/layout/default"/>
    <dgm:cxn modelId="{42AC1C96-112A-4891-A2F4-ACD414EE2426}" type="presOf" srcId="{6C8B4B76-8BA3-4569-B340-E7732DCF0DB0}" destId="{91A39EE9-FCFF-4913-B113-D0E1A280C2D8}" srcOrd="0" destOrd="0" presId="urn:microsoft.com/office/officeart/2005/8/layout/default"/>
    <dgm:cxn modelId="{2964B218-01FA-49B1-8B06-6540FDB562EC}" type="presOf" srcId="{3E7BD438-9E54-4232-8C69-3DFF20A73F71}" destId="{183F7650-7631-4899-BD4E-12EB7F63AB44}" srcOrd="0" destOrd="0" presId="urn:microsoft.com/office/officeart/2005/8/layout/default"/>
    <dgm:cxn modelId="{23B2B907-431B-4903-B459-43D739DDD26A}" type="presParOf" srcId="{1F74D0E8-44B4-4251-B3AF-1A68431C141E}" destId="{BE32E3B7-F79B-4FB0-93CA-6F2F74581860}" srcOrd="0" destOrd="0" presId="urn:microsoft.com/office/officeart/2005/8/layout/default"/>
    <dgm:cxn modelId="{9F83F590-F7B5-4F21-92E5-8FB2EA61F535}" type="presParOf" srcId="{1F74D0E8-44B4-4251-B3AF-1A68431C141E}" destId="{9F7A928D-DAD6-46C4-AAB5-1CE751A6E634}" srcOrd="1" destOrd="0" presId="urn:microsoft.com/office/officeart/2005/8/layout/default"/>
    <dgm:cxn modelId="{A9151ED3-FAC5-4BBA-A287-A0414FBB7120}" type="presParOf" srcId="{1F74D0E8-44B4-4251-B3AF-1A68431C141E}" destId="{A9E8EBEC-CC2F-4C8E-A30F-750303806481}" srcOrd="2" destOrd="0" presId="urn:microsoft.com/office/officeart/2005/8/layout/default"/>
    <dgm:cxn modelId="{6158E6E4-4F56-44EA-9C62-8B45C5C146AC}" type="presParOf" srcId="{1F74D0E8-44B4-4251-B3AF-1A68431C141E}" destId="{1B537D79-3F18-454C-A58C-905543601D4D}" srcOrd="3" destOrd="0" presId="urn:microsoft.com/office/officeart/2005/8/layout/default"/>
    <dgm:cxn modelId="{6C092BFE-045F-4EEC-AECA-2601C1970D84}" type="presParOf" srcId="{1F74D0E8-44B4-4251-B3AF-1A68431C141E}" destId="{81A3AEF6-4232-4307-9043-E3E91F232D57}" srcOrd="4" destOrd="0" presId="urn:microsoft.com/office/officeart/2005/8/layout/default"/>
    <dgm:cxn modelId="{CD985A12-1079-47AC-BB7C-5D4773DB87E7}" type="presParOf" srcId="{1F74D0E8-44B4-4251-B3AF-1A68431C141E}" destId="{54F61638-D26D-4E81-BEB7-F12AFA3ACEE2}" srcOrd="5" destOrd="0" presId="urn:microsoft.com/office/officeart/2005/8/layout/default"/>
    <dgm:cxn modelId="{8335FA4E-BE1B-455A-91F6-35D6DD267DAA}" type="presParOf" srcId="{1F74D0E8-44B4-4251-B3AF-1A68431C141E}" destId="{183F7650-7631-4899-BD4E-12EB7F63AB44}" srcOrd="6" destOrd="0" presId="urn:microsoft.com/office/officeart/2005/8/layout/default"/>
    <dgm:cxn modelId="{917D0C87-E5D3-407C-9A3E-059B2B4D73E4}" type="presParOf" srcId="{1F74D0E8-44B4-4251-B3AF-1A68431C141E}" destId="{97E9EB16-49A6-450B-A422-73235729E905}" srcOrd="7" destOrd="0" presId="urn:microsoft.com/office/officeart/2005/8/layout/default"/>
    <dgm:cxn modelId="{8EFCB4CF-0914-48A2-A72A-8E9DBA8A8ACA}" type="presParOf" srcId="{1F74D0E8-44B4-4251-B3AF-1A68431C141E}" destId="{D142378C-57EF-4F23-8BEA-27231FAF7439}" srcOrd="8" destOrd="0" presId="urn:microsoft.com/office/officeart/2005/8/layout/default"/>
    <dgm:cxn modelId="{8FAD4A67-47DC-4A49-90AD-AA32958BFF6F}" type="presParOf" srcId="{1F74D0E8-44B4-4251-B3AF-1A68431C141E}" destId="{36261778-EDD1-41CB-A880-CE15622DB2E4}" srcOrd="9" destOrd="0" presId="urn:microsoft.com/office/officeart/2005/8/layout/default"/>
    <dgm:cxn modelId="{A7150696-90A2-4D26-96A6-97E96D4B38ED}" type="presParOf" srcId="{1F74D0E8-44B4-4251-B3AF-1A68431C141E}" destId="{91A39EE9-FCFF-4913-B113-D0E1A280C2D8}"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85DE206-D10C-419F-B1D5-2CF9ED421D03}" type="doc">
      <dgm:prSet loTypeId="urn:microsoft.com/office/officeart/2005/8/layout/radial5" loCatId="cycle" qsTypeId="urn:microsoft.com/office/officeart/2005/8/quickstyle/3d1" qsCatId="3D" csTypeId="urn:microsoft.com/office/officeart/2005/8/colors/accent1_2" csCatId="accent1" phldr="1"/>
      <dgm:spPr/>
      <dgm:t>
        <a:bodyPr/>
        <a:lstStyle/>
        <a:p>
          <a:endParaRPr lang="es-CO"/>
        </a:p>
      </dgm:t>
    </dgm:pt>
    <dgm:pt modelId="{DFC10C57-7548-4CF6-BC81-4FD95FCF1579}">
      <dgm:prSet phldrT="[Texto]"/>
      <dgm:spPr/>
      <dgm:t>
        <a:bodyPr/>
        <a:lstStyle/>
        <a:p>
          <a:r>
            <a:rPr lang="es-CO" smtClean="0"/>
            <a:t>Ciclos</a:t>
          </a:r>
          <a:endParaRPr lang="es-CO"/>
        </a:p>
      </dgm:t>
    </dgm:pt>
    <dgm:pt modelId="{1D616DDD-A3A7-4AF6-A393-0BD59C9EAC9A}" type="parTrans" cxnId="{C80170F7-7F89-4008-B4F8-D0A7EA0CBC29}">
      <dgm:prSet/>
      <dgm:spPr/>
      <dgm:t>
        <a:bodyPr/>
        <a:lstStyle/>
        <a:p>
          <a:endParaRPr lang="es-CO"/>
        </a:p>
      </dgm:t>
    </dgm:pt>
    <dgm:pt modelId="{529D127F-72B0-429B-B16B-15F878A04326}" type="sibTrans" cxnId="{C80170F7-7F89-4008-B4F8-D0A7EA0CBC29}">
      <dgm:prSet/>
      <dgm:spPr/>
      <dgm:t>
        <a:bodyPr/>
        <a:lstStyle/>
        <a:p>
          <a:endParaRPr lang="es-CO"/>
        </a:p>
      </dgm:t>
    </dgm:pt>
    <dgm:pt modelId="{BD9E037A-8ECC-4AD4-9004-75A92DC334F7}">
      <dgm:prSet phldrT="[Texto]"/>
      <dgm:spPr/>
      <dgm:t>
        <a:bodyPr/>
        <a:lstStyle/>
        <a:p>
          <a:r>
            <a:rPr lang="es-CO" smtClean="0"/>
            <a:t>for</a:t>
          </a:r>
          <a:endParaRPr lang="es-CO"/>
        </a:p>
      </dgm:t>
    </dgm:pt>
    <dgm:pt modelId="{9ED50FE9-722B-4E49-88BB-1DC040C5584C}" type="parTrans" cxnId="{4DB4B3EF-9479-4712-B0B6-8F6EBB128351}">
      <dgm:prSet/>
      <dgm:spPr/>
      <dgm:t>
        <a:bodyPr/>
        <a:lstStyle/>
        <a:p>
          <a:endParaRPr lang="es-CO"/>
        </a:p>
      </dgm:t>
    </dgm:pt>
    <dgm:pt modelId="{E987D8B9-7F30-4A94-ABAB-B90170695505}" type="sibTrans" cxnId="{4DB4B3EF-9479-4712-B0B6-8F6EBB128351}">
      <dgm:prSet/>
      <dgm:spPr/>
      <dgm:t>
        <a:bodyPr/>
        <a:lstStyle/>
        <a:p>
          <a:endParaRPr lang="es-CO"/>
        </a:p>
      </dgm:t>
    </dgm:pt>
    <dgm:pt modelId="{C2F35127-67A6-499D-BC98-B83C8624D61C}">
      <dgm:prSet phldrT="[Texto]"/>
      <dgm:spPr/>
      <dgm:t>
        <a:bodyPr/>
        <a:lstStyle/>
        <a:p>
          <a:r>
            <a:rPr lang="es-CO" smtClean="0"/>
            <a:t>foreach, in*</a:t>
          </a:r>
          <a:endParaRPr lang="es-CO"/>
        </a:p>
      </dgm:t>
    </dgm:pt>
    <dgm:pt modelId="{E47852D2-39DC-4AEB-85BA-BE37FBF0E3FE}" type="parTrans" cxnId="{DDBD1B3C-08C4-4154-94B7-F3D354B467E1}">
      <dgm:prSet/>
      <dgm:spPr/>
      <dgm:t>
        <a:bodyPr/>
        <a:lstStyle/>
        <a:p>
          <a:endParaRPr lang="es-CO"/>
        </a:p>
      </dgm:t>
    </dgm:pt>
    <dgm:pt modelId="{64268A38-7400-448C-9AB3-09A28534C98A}" type="sibTrans" cxnId="{DDBD1B3C-08C4-4154-94B7-F3D354B467E1}">
      <dgm:prSet/>
      <dgm:spPr/>
      <dgm:t>
        <a:bodyPr/>
        <a:lstStyle/>
        <a:p>
          <a:endParaRPr lang="es-CO"/>
        </a:p>
      </dgm:t>
    </dgm:pt>
    <dgm:pt modelId="{A4AB6903-C748-401C-A87E-32244EB87EA7}">
      <dgm:prSet phldrT="[Texto]"/>
      <dgm:spPr/>
      <dgm:t>
        <a:bodyPr/>
        <a:lstStyle/>
        <a:p>
          <a:r>
            <a:rPr lang="es-CO" smtClean="0"/>
            <a:t>Do, while</a:t>
          </a:r>
          <a:endParaRPr lang="es-CO"/>
        </a:p>
      </dgm:t>
    </dgm:pt>
    <dgm:pt modelId="{7A05B0A9-23DA-4240-9DF3-978FE4FA4208}" type="sibTrans" cxnId="{137DB14C-98A1-471B-860F-BB183D9340F0}">
      <dgm:prSet/>
      <dgm:spPr/>
      <dgm:t>
        <a:bodyPr/>
        <a:lstStyle/>
        <a:p>
          <a:endParaRPr lang="es-CO"/>
        </a:p>
      </dgm:t>
    </dgm:pt>
    <dgm:pt modelId="{4426F7DF-712A-4329-85FB-DD3E48B8AA03}" type="parTrans" cxnId="{137DB14C-98A1-471B-860F-BB183D9340F0}">
      <dgm:prSet/>
      <dgm:spPr/>
      <dgm:t>
        <a:bodyPr/>
        <a:lstStyle/>
        <a:p>
          <a:endParaRPr lang="es-CO"/>
        </a:p>
      </dgm:t>
    </dgm:pt>
    <dgm:pt modelId="{F8F9C10A-7858-402B-8E4F-641212142B96}">
      <dgm:prSet phldrT="[Texto]"/>
      <dgm:spPr/>
      <dgm:t>
        <a:bodyPr/>
        <a:lstStyle/>
        <a:p>
          <a:r>
            <a:rPr lang="es-CO" smtClean="0"/>
            <a:t>while</a:t>
          </a:r>
          <a:endParaRPr lang="es-CO"/>
        </a:p>
      </dgm:t>
    </dgm:pt>
    <dgm:pt modelId="{A8B594E9-B7BD-4F24-8571-DAECA9B6834C}" type="parTrans" cxnId="{26B6B821-48A9-4C01-8BEF-5A7BFB46D12A}">
      <dgm:prSet/>
      <dgm:spPr/>
      <dgm:t>
        <a:bodyPr/>
        <a:lstStyle/>
        <a:p>
          <a:endParaRPr lang="es-CO"/>
        </a:p>
      </dgm:t>
    </dgm:pt>
    <dgm:pt modelId="{78093240-62E4-483F-891C-37886D204D9C}" type="sibTrans" cxnId="{26B6B821-48A9-4C01-8BEF-5A7BFB46D12A}">
      <dgm:prSet/>
      <dgm:spPr/>
      <dgm:t>
        <a:bodyPr/>
        <a:lstStyle/>
        <a:p>
          <a:endParaRPr lang="es-CO"/>
        </a:p>
      </dgm:t>
    </dgm:pt>
    <dgm:pt modelId="{83334320-C987-47BE-AD81-D9173B1E7EEA}" type="pres">
      <dgm:prSet presAssocID="{A85DE206-D10C-419F-B1D5-2CF9ED421D03}" presName="Name0" presStyleCnt="0">
        <dgm:presLayoutVars>
          <dgm:chMax val="1"/>
          <dgm:dir/>
          <dgm:animLvl val="ctr"/>
          <dgm:resizeHandles val="exact"/>
        </dgm:presLayoutVars>
      </dgm:prSet>
      <dgm:spPr/>
      <dgm:t>
        <a:bodyPr/>
        <a:lstStyle/>
        <a:p>
          <a:endParaRPr lang="es-CO"/>
        </a:p>
      </dgm:t>
    </dgm:pt>
    <dgm:pt modelId="{1E698B3B-FD33-41BD-9BFE-70ABB12FAC77}" type="pres">
      <dgm:prSet presAssocID="{DFC10C57-7548-4CF6-BC81-4FD95FCF1579}" presName="centerShape" presStyleLbl="node0" presStyleIdx="0" presStyleCnt="1"/>
      <dgm:spPr/>
      <dgm:t>
        <a:bodyPr/>
        <a:lstStyle/>
        <a:p>
          <a:endParaRPr lang="es-CO"/>
        </a:p>
      </dgm:t>
    </dgm:pt>
    <dgm:pt modelId="{CD02CB43-2C47-478B-8B32-927847C686D4}" type="pres">
      <dgm:prSet presAssocID="{4426F7DF-712A-4329-85FB-DD3E48B8AA03}" presName="parTrans" presStyleLbl="sibTrans2D1" presStyleIdx="0" presStyleCnt="4"/>
      <dgm:spPr/>
      <dgm:t>
        <a:bodyPr/>
        <a:lstStyle/>
        <a:p>
          <a:endParaRPr lang="es-CO"/>
        </a:p>
      </dgm:t>
    </dgm:pt>
    <dgm:pt modelId="{28E6E3A2-F114-4259-B2A0-78C583F28125}" type="pres">
      <dgm:prSet presAssocID="{4426F7DF-712A-4329-85FB-DD3E48B8AA03}" presName="connectorText" presStyleLbl="sibTrans2D1" presStyleIdx="0" presStyleCnt="4"/>
      <dgm:spPr/>
      <dgm:t>
        <a:bodyPr/>
        <a:lstStyle/>
        <a:p>
          <a:endParaRPr lang="es-CO"/>
        </a:p>
      </dgm:t>
    </dgm:pt>
    <dgm:pt modelId="{E5051DCD-33B2-40D9-B183-B6C17DC36A7A}" type="pres">
      <dgm:prSet presAssocID="{A4AB6903-C748-401C-A87E-32244EB87EA7}" presName="node" presStyleLbl="node1" presStyleIdx="0" presStyleCnt="4">
        <dgm:presLayoutVars>
          <dgm:bulletEnabled val="1"/>
        </dgm:presLayoutVars>
      </dgm:prSet>
      <dgm:spPr/>
      <dgm:t>
        <a:bodyPr/>
        <a:lstStyle/>
        <a:p>
          <a:endParaRPr lang="es-CO"/>
        </a:p>
      </dgm:t>
    </dgm:pt>
    <dgm:pt modelId="{CBF9396E-1744-46E9-97FB-23719C6665CE}" type="pres">
      <dgm:prSet presAssocID="{A8B594E9-B7BD-4F24-8571-DAECA9B6834C}" presName="parTrans" presStyleLbl="sibTrans2D1" presStyleIdx="1" presStyleCnt="4"/>
      <dgm:spPr/>
      <dgm:t>
        <a:bodyPr/>
        <a:lstStyle/>
        <a:p>
          <a:endParaRPr lang="es-CO"/>
        </a:p>
      </dgm:t>
    </dgm:pt>
    <dgm:pt modelId="{A6A4C9F2-1470-4AE3-B6A6-0D7668934E5F}" type="pres">
      <dgm:prSet presAssocID="{A8B594E9-B7BD-4F24-8571-DAECA9B6834C}" presName="connectorText" presStyleLbl="sibTrans2D1" presStyleIdx="1" presStyleCnt="4"/>
      <dgm:spPr/>
      <dgm:t>
        <a:bodyPr/>
        <a:lstStyle/>
        <a:p>
          <a:endParaRPr lang="es-CO"/>
        </a:p>
      </dgm:t>
    </dgm:pt>
    <dgm:pt modelId="{07477DF3-0806-45B0-B23D-1496F07E0EB7}" type="pres">
      <dgm:prSet presAssocID="{F8F9C10A-7858-402B-8E4F-641212142B96}" presName="node" presStyleLbl="node1" presStyleIdx="1" presStyleCnt="4">
        <dgm:presLayoutVars>
          <dgm:bulletEnabled val="1"/>
        </dgm:presLayoutVars>
      </dgm:prSet>
      <dgm:spPr/>
      <dgm:t>
        <a:bodyPr/>
        <a:lstStyle/>
        <a:p>
          <a:endParaRPr lang="es-CO"/>
        </a:p>
      </dgm:t>
    </dgm:pt>
    <dgm:pt modelId="{DE52795E-5B0E-4184-A321-570045D48698}" type="pres">
      <dgm:prSet presAssocID="{9ED50FE9-722B-4E49-88BB-1DC040C5584C}" presName="parTrans" presStyleLbl="sibTrans2D1" presStyleIdx="2" presStyleCnt="4"/>
      <dgm:spPr/>
      <dgm:t>
        <a:bodyPr/>
        <a:lstStyle/>
        <a:p>
          <a:endParaRPr lang="es-CO"/>
        </a:p>
      </dgm:t>
    </dgm:pt>
    <dgm:pt modelId="{B6256227-1713-42CE-9FF8-FD74BA97C084}" type="pres">
      <dgm:prSet presAssocID="{9ED50FE9-722B-4E49-88BB-1DC040C5584C}" presName="connectorText" presStyleLbl="sibTrans2D1" presStyleIdx="2" presStyleCnt="4"/>
      <dgm:spPr/>
      <dgm:t>
        <a:bodyPr/>
        <a:lstStyle/>
        <a:p>
          <a:endParaRPr lang="es-CO"/>
        </a:p>
      </dgm:t>
    </dgm:pt>
    <dgm:pt modelId="{4975E759-9DC7-4FDB-8A1D-ADFA6FD704FB}" type="pres">
      <dgm:prSet presAssocID="{BD9E037A-8ECC-4AD4-9004-75A92DC334F7}" presName="node" presStyleLbl="node1" presStyleIdx="2" presStyleCnt="4">
        <dgm:presLayoutVars>
          <dgm:bulletEnabled val="1"/>
        </dgm:presLayoutVars>
      </dgm:prSet>
      <dgm:spPr/>
      <dgm:t>
        <a:bodyPr/>
        <a:lstStyle/>
        <a:p>
          <a:endParaRPr lang="es-CO"/>
        </a:p>
      </dgm:t>
    </dgm:pt>
    <dgm:pt modelId="{DA794D4D-4E13-4040-81A0-E037873273FB}" type="pres">
      <dgm:prSet presAssocID="{E47852D2-39DC-4AEB-85BA-BE37FBF0E3FE}" presName="parTrans" presStyleLbl="sibTrans2D1" presStyleIdx="3" presStyleCnt="4"/>
      <dgm:spPr/>
      <dgm:t>
        <a:bodyPr/>
        <a:lstStyle/>
        <a:p>
          <a:endParaRPr lang="es-CO"/>
        </a:p>
      </dgm:t>
    </dgm:pt>
    <dgm:pt modelId="{78EBA9C7-0F47-4BA1-A27C-DA1CC148D5B7}" type="pres">
      <dgm:prSet presAssocID="{E47852D2-39DC-4AEB-85BA-BE37FBF0E3FE}" presName="connectorText" presStyleLbl="sibTrans2D1" presStyleIdx="3" presStyleCnt="4"/>
      <dgm:spPr/>
      <dgm:t>
        <a:bodyPr/>
        <a:lstStyle/>
        <a:p>
          <a:endParaRPr lang="es-CO"/>
        </a:p>
      </dgm:t>
    </dgm:pt>
    <dgm:pt modelId="{9843C3D7-A823-414E-AEAE-3BEB225A67C9}" type="pres">
      <dgm:prSet presAssocID="{C2F35127-67A6-499D-BC98-B83C8624D61C}" presName="node" presStyleLbl="node1" presStyleIdx="3" presStyleCnt="4">
        <dgm:presLayoutVars>
          <dgm:bulletEnabled val="1"/>
        </dgm:presLayoutVars>
      </dgm:prSet>
      <dgm:spPr/>
      <dgm:t>
        <a:bodyPr/>
        <a:lstStyle/>
        <a:p>
          <a:endParaRPr lang="es-CO"/>
        </a:p>
      </dgm:t>
    </dgm:pt>
  </dgm:ptLst>
  <dgm:cxnLst>
    <dgm:cxn modelId="{E08A742F-61D5-4355-82B1-8DAD18EC5760}" type="presOf" srcId="{C2F35127-67A6-499D-BC98-B83C8624D61C}" destId="{9843C3D7-A823-414E-AEAE-3BEB225A67C9}" srcOrd="0" destOrd="0" presId="urn:microsoft.com/office/officeart/2005/8/layout/radial5"/>
    <dgm:cxn modelId="{137DB14C-98A1-471B-860F-BB183D9340F0}" srcId="{DFC10C57-7548-4CF6-BC81-4FD95FCF1579}" destId="{A4AB6903-C748-401C-A87E-32244EB87EA7}" srcOrd="0" destOrd="0" parTransId="{4426F7DF-712A-4329-85FB-DD3E48B8AA03}" sibTransId="{7A05B0A9-23DA-4240-9DF3-978FE4FA4208}"/>
    <dgm:cxn modelId="{31CB136D-8C6B-4E14-9B7F-5D32C026DC3F}" type="presOf" srcId="{4426F7DF-712A-4329-85FB-DD3E48B8AA03}" destId="{CD02CB43-2C47-478B-8B32-927847C686D4}" srcOrd="0" destOrd="0" presId="urn:microsoft.com/office/officeart/2005/8/layout/radial5"/>
    <dgm:cxn modelId="{4DB4B3EF-9479-4712-B0B6-8F6EBB128351}" srcId="{DFC10C57-7548-4CF6-BC81-4FD95FCF1579}" destId="{BD9E037A-8ECC-4AD4-9004-75A92DC334F7}" srcOrd="2" destOrd="0" parTransId="{9ED50FE9-722B-4E49-88BB-1DC040C5584C}" sibTransId="{E987D8B9-7F30-4A94-ABAB-B90170695505}"/>
    <dgm:cxn modelId="{8A2180F4-FAA8-4C06-AA3E-F0C12A2BD0F7}" type="presOf" srcId="{9ED50FE9-722B-4E49-88BB-1DC040C5584C}" destId="{DE52795E-5B0E-4184-A321-570045D48698}" srcOrd="0" destOrd="0" presId="urn:microsoft.com/office/officeart/2005/8/layout/radial5"/>
    <dgm:cxn modelId="{80628091-908F-4F1A-9953-B58733E67060}" type="presOf" srcId="{E47852D2-39DC-4AEB-85BA-BE37FBF0E3FE}" destId="{DA794D4D-4E13-4040-81A0-E037873273FB}" srcOrd="0" destOrd="0" presId="urn:microsoft.com/office/officeart/2005/8/layout/radial5"/>
    <dgm:cxn modelId="{C80170F7-7F89-4008-B4F8-D0A7EA0CBC29}" srcId="{A85DE206-D10C-419F-B1D5-2CF9ED421D03}" destId="{DFC10C57-7548-4CF6-BC81-4FD95FCF1579}" srcOrd="0" destOrd="0" parTransId="{1D616DDD-A3A7-4AF6-A393-0BD59C9EAC9A}" sibTransId="{529D127F-72B0-429B-B16B-15F878A04326}"/>
    <dgm:cxn modelId="{8AE9F565-6596-48CA-A1D6-F38563CE98E7}" type="presOf" srcId="{E47852D2-39DC-4AEB-85BA-BE37FBF0E3FE}" destId="{78EBA9C7-0F47-4BA1-A27C-DA1CC148D5B7}" srcOrd="1" destOrd="0" presId="urn:microsoft.com/office/officeart/2005/8/layout/radial5"/>
    <dgm:cxn modelId="{1A374A1C-1AFB-423A-AFA6-AC0D69339E5D}" type="presOf" srcId="{A8B594E9-B7BD-4F24-8571-DAECA9B6834C}" destId="{A6A4C9F2-1470-4AE3-B6A6-0D7668934E5F}" srcOrd="1" destOrd="0" presId="urn:microsoft.com/office/officeart/2005/8/layout/radial5"/>
    <dgm:cxn modelId="{DD0AC688-78EA-4DE7-B82D-B45E1E5783BE}" type="presOf" srcId="{9ED50FE9-722B-4E49-88BB-1DC040C5584C}" destId="{B6256227-1713-42CE-9FF8-FD74BA97C084}" srcOrd="1" destOrd="0" presId="urn:microsoft.com/office/officeart/2005/8/layout/radial5"/>
    <dgm:cxn modelId="{19891481-6753-481B-9E70-888DA4E2D862}" type="presOf" srcId="{F8F9C10A-7858-402B-8E4F-641212142B96}" destId="{07477DF3-0806-45B0-B23D-1496F07E0EB7}" srcOrd="0" destOrd="0" presId="urn:microsoft.com/office/officeart/2005/8/layout/radial5"/>
    <dgm:cxn modelId="{DDBD1B3C-08C4-4154-94B7-F3D354B467E1}" srcId="{DFC10C57-7548-4CF6-BC81-4FD95FCF1579}" destId="{C2F35127-67A6-499D-BC98-B83C8624D61C}" srcOrd="3" destOrd="0" parTransId="{E47852D2-39DC-4AEB-85BA-BE37FBF0E3FE}" sibTransId="{64268A38-7400-448C-9AB3-09A28534C98A}"/>
    <dgm:cxn modelId="{DA0AC4A8-F1FE-46B3-93BF-FB5BECC90C02}" type="presOf" srcId="{4426F7DF-712A-4329-85FB-DD3E48B8AA03}" destId="{28E6E3A2-F114-4259-B2A0-78C583F28125}" srcOrd="1" destOrd="0" presId="urn:microsoft.com/office/officeart/2005/8/layout/radial5"/>
    <dgm:cxn modelId="{4E30CBC6-7FC1-47F3-A9E7-14FF353B77B9}" type="presOf" srcId="{A4AB6903-C748-401C-A87E-32244EB87EA7}" destId="{E5051DCD-33B2-40D9-B183-B6C17DC36A7A}" srcOrd="0" destOrd="0" presId="urn:microsoft.com/office/officeart/2005/8/layout/radial5"/>
    <dgm:cxn modelId="{BFD02471-9B98-44AE-8918-C20CA6697311}" type="presOf" srcId="{BD9E037A-8ECC-4AD4-9004-75A92DC334F7}" destId="{4975E759-9DC7-4FDB-8A1D-ADFA6FD704FB}" srcOrd="0" destOrd="0" presId="urn:microsoft.com/office/officeart/2005/8/layout/radial5"/>
    <dgm:cxn modelId="{BC5674D0-989B-4F4C-B57E-59423687252F}" type="presOf" srcId="{DFC10C57-7548-4CF6-BC81-4FD95FCF1579}" destId="{1E698B3B-FD33-41BD-9BFE-70ABB12FAC77}" srcOrd="0" destOrd="0" presId="urn:microsoft.com/office/officeart/2005/8/layout/radial5"/>
    <dgm:cxn modelId="{C299BB73-4E62-4BB3-980B-99A4F082E7E6}" type="presOf" srcId="{A85DE206-D10C-419F-B1D5-2CF9ED421D03}" destId="{83334320-C987-47BE-AD81-D9173B1E7EEA}" srcOrd="0" destOrd="0" presId="urn:microsoft.com/office/officeart/2005/8/layout/radial5"/>
    <dgm:cxn modelId="{26B6B821-48A9-4C01-8BEF-5A7BFB46D12A}" srcId="{DFC10C57-7548-4CF6-BC81-4FD95FCF1579}" destId="{F8F9C10A-7858-402B-8E4F-641212142B96}" srcOrd="1" destOrd="0" parTransId="{A8B594E9-B7BD-4F24-8571-DAECA9B6834C}" sibTransId="{78093240-62E4-483F-891C-37886D204D9C}"/>
    <dgm:cxn modelId="{DE89957E-7DD7-4768-BEC8-35529D676476}" type="presOf" srcId="{A8B594E9-B7BD-4F24-8571-DAECA9B6834C}" destId="{CBF9396E-1744-46E9-97FB-23719C6665CE}" srcOrd="0" destOrd="0" presId="urn:microsoft.com/office/officeart/2005/8/layout/radial5"/>
    <dgm:cxn modelId="{92578817-B278-47B8-A1B5-483D6E26CC69}" type="presParOf" srcId="{83334320-C987-47BE-AD81-D9173B1E7EEA}" destId="{1E698B3B-FD33-41BD-9BFE-70ABB12FAC77}" srcOrd="0" destOrd="0" presId="urn:microsoft.com/office/officeart/2005/8/layout/radial5"/>
    <dgm:cxn modelId="{AE315B5C-E001-462A-ADC4-ED5AA0A7DDEA}" type="presParOf" srcId="{83334320-C987-47BE-AD81-D9173B1E7EEA}" destId="{CD02CB43-2C47-478B-8B32-927847C686D4}" srcOrd="1" destOrd="0" presId="urn:microsoft.com/office/officeart/2005/8/layout/radial5"/>
    <dgm:cxn modelId="{07621032-4855-4672-BBDE-9E99205B3F8E}" type="presParOf" srcId="{CD02CB43-2C47-478B-8B32-927847C686D4}" destId="{28E6E3A2-F114-4259-B2A0-78C583F28125}" srcOrd="0" destOrd="0" presId="urn:microsoft.com/office/officeart/2005/8/layout/radial5"/>
    <dgm:cxn modelId="{FD0FAE0A-B53E-4283-9A65-DED129CFE135}" type="presParOf" srcId="{83334320-C987-47BE-AD81-D9173B1E7EEA}" destId="{E5051DCD-33B2-40D9-B183-B6C17DC36A7A}" srcOrd="2" destOrd="0" presId="urn:microsoft.com/office/officeart/2005/8/layout/radial5"/>
    <dgm:cxn modelId="{69DDD612-427E-468C-907E-05E4AD0622F9}" type="presParOf" srcId="{83334320-C987-47BE-AD81-D9173B1E7EEA}" destId="{CBF9396E-1744-46E9-97FB-23719C6665CE}" srcOrd="3" destOrd="0" presId="urn:microsoft.com/office/officeart/2005/8/layout/radial5"/>
    <dgm:cxn modelId="{F4BE688F-1044-4EAF-8428-A9950EE42DFE}" type="presParOf" srcId="{CBF9396E-1744-46E9-97FB-23719C6665CE}" destId="{A6A4C9F2-1470-4AE3-B6A6-0D7668934E5F}" srcOrd="0" destOrd="0" presId="urn:microsoft.com/office/officeart/2005/8/layout/radial5"/>
    <dgm:cxn modelId="{66304D23-785B-4343-B68A-5A20FE497464}" type="presParOf" srcId="{83334320-C987-47BE-AD81-D9173B1E7EEA}" destId="{07477DF3-0806-45B0-B23D-1496F07E0EB7}" srcOrd="4" destOrd="0" presId="urn:microsoft.com/office/officeart/2005/8/layout/radial5"/>
    <dgm:cxn modelId="{594A05CE-30E2-4FEA-B9ED-08E4A24A8D7C}" type="presParOf" srcId="{83334320-C987-47BE-AD81-D9173B1E7EEA}" destId="{DE52795E-5B0E-4184-A321-570045D48698}" srcOrd="5" destOrd="0" presId="urn:microsoft.com/office/officeart/2005/8/layout/radial5"/>
    <dgm:cxn modelId="{FEF44672-AB45-45C4-A812-AC8545128428}" type="presParOf" srcId="{DE52795E-5B0E-4184-A321-570045D48698}" destId="{B6256227-1713-42CE-9FF8-FD74BA97C084}" srcOrd="0" destOrd="0" presId="urn:microsoft.com/office/officeart/2005/8/layout/radial5"/>
    <dgm:cxn modelId="{78F6D212-9D8A-4B16-AE48-97A4E61DCE59}" type="presParOf" srcId="{83334320-C987-47BE-AD81-D9173B1E7EEA}" destId="{4975E759-9DC7-4FDB-8A1D-ADFA6FD704FB}" srcOrd="6" destOrd="0" presId="urn:microsoft.com/office/officeart/2005/8/layout/radial5"/>
    <dgm:cxn modelId="{B5A88FC3-707A-4A12-81BD-56959BFB2D32}" type="presParOf" srcId="{83334320-C987-47BE-AD81-D9173B1E7EEA}" destId="{DA794D4D-4E13-4040-81A0-E037873273FB}" srcOrd="7" destOrd="0" presId="urn:microsoft.com/office/officeart/2005/8/layout/radial5"/>
    <dgm:cxn modelId="{5C4DD607-081A-4F3D-8AB8-26402D1849A4}" type="presParOf" srcId="{DA794D4D-4E13-4040-81A0-E037873273FB}" destId="{78EBA9C7-0F47-4BA1-A27C-DA1CC148D5B7}" srcOrd="0" destOrd="0" presId="urn:microsoft.com/office/officeart/2005/8/layout/radial5"/>
    <dgm:cxn modelId="{D261F2FB-5194-4BF2-B51A-D29F23EC180C}" type="presParOf" srcId="{83334320-C987-47BE-AD81-D9173B1E7EEA}" destId="{9843C3D7-A823-414E-AEAE-3BEB225A67C9}" srcOrd="8" destOrd="0" presId="urn:microsoft.com/office/officeart/2005/8/layout/radial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A85DE206-D10C-419F-B1D5-2CF9ED421D03}" type="doc">
      <dgm:prSet loTypeId="urn:microsoft.com/office/officeart/2005/8/layout/list1" loCatId="list" qsTypeId="urn:microsoft.com/office/officeart/2005/8/quickstyle/3d1" qsCatId="3D" csTypeId="urn:microsoft.com/office/officeart/2005/8/colors/accent1_2" csCatId="accent1" phldr="1"/>
      <dgm:spPr/>
      <dgm:t>
        <a:bodyPr/>
        <a:lstStyle/>
        <a:p>
          <a:endParaRPr lang="es-CO"/>
        </a:p>
      </dgm:t>
    </dgm:pt>
    <dgm:pt modelId="{DFC10C57-7548-4CF6-BC81-4FD95FCF1579}">
      <dgm:prSet phldrT="[Texto]"/>
      <dgm:spPr/>
      <dgm:t>
        <a:bodyPr/>
        <a:lstStyle/>
        <a:p>
          <a:r>
            <a:rPr lang="es-CO" smtClean="0"/>
            <a:t>Genéricas*</a:t>
          </a:r>
          <a:endParaRPr lang="es-CO"/>
        </a:p>
      </dgm:t>
    </dgm:pt>
    <dgm:pt modelId="{1D616DDD-A3A7-4AF6-A393-0BD59C9EAC9A}" type="parTrans" cxnId="{C80170F7-7F89-4008-B4F8-D0A7EA0CBC29}">
      <dgm:prSet/>
      <dgm:spPr/>
      <dgm:t>
        <a:bodyPr/>
        <a:lstStyle/>
        <a:p>
          <a:endParaRPr lang="es-CO"/>
        </a:p>
      </dgm:t>
    </dgm:pt>
    <dgm:pt modelId="{529D127F-72B0-429B-B16B-15F878A04326}" type="sibTrans" cxnId="{C80170F7-7F89-4008-B4F8-D0A7EA0CBC29}">
      <dgm:prSet/>
      <dgm:spPr/>
      <dgm:t>
        <a:bodyPr/>
        <a:lstStyle/>
        <a:p>
          <a:endParaRPr lang="es-CO"/>
        </a:p>
      </dgm:t>
    </dgm:pt>
    <dgm:pt modelId="{97DCF8DF-D353-45B1-82FE-43071694C37C}">
      <dgm:prSet phldrT="[Texto]"/>
      <dgm:spPr/>
      <dgm:t>
        <a:bodyPr/>
        <a:lstStyle/>
        <a:p>
          <a:r>
            <a:rPr lang="es-CO" smtClean="0"/>
            <a:t>No Genéricas</a:t>
          </a:r>
          <a:endParaRPr lang="es-CO"/>
        </a:p>
      </dgm:t>
    </dgm:pt>
    <dgm:pt modelId="{8D13CB02-A9F1-401E-A483-08621CDC8D4E}" type="parTrans" cxnId="{C59726BF-AF02-4DBD-9B92-E99084052203}">
      <dgm:prSet/>
      <dgm:spPr/>
      <dgm:t>
        <a:bodyPr/>
        <a:lstStyle/>
        <a:p>
          <a:endParaRPr lang="es-CO"/>
        </a:p>
      </dgm:t>
    </dgm:pt>
    <dgm:pt modelId="{819B5E81-E01E-4487-B4F6-59110559D996}" type="sibTrans" cxnId="{C59726BF-AF02-4DBD-9B92-E99084052203}">
      <dgm:prSet/>
      <dgm:spPr/>
      <dgm:t>
        <a:bodyPr/>
        <a:lstStyle/>
        <a:p>
          <a:endParaRPr lang="es-CO"/>
        </a:p>
      </dgm:t>
    </dgm:pt>
    <dgm:pt modelId="{3A93AC72-9691-49FC-938F-AE8C45A62B60}">
      <dgm:prSet phldrT="[Texto]"/>
      <dgm:spPr/>
      <dgm:t>
        <a:bodyPr/>
        <a:lstStyle/>
        <a:p>
          <a:r>
            <a:rPr lang="es-CO" smtClean="0"/>
            <a:t>Almacenan el dato genérico (Object).</a:t>
          </a:r>
          <a:endParaRPr lang="es-CO"/>
        </a:p>
      </dgm:t>
    </dgm:pt>
    <dgm:pt modelId="{712B480A-D38A-4211-9739-0AA0C891B638}" type="parTrans" cxnId="{53709401-A452-4C24-8396-19C307B46F99}">
      <dgm:prSet/>
      <dgm:spPr/>
      <dgm:t>
        <a:bodyPr/>
        <a:lstStyle/>
        <a:p>
          <a:endParaRPr lang="es-CO"/>
        </a:p>
      </dgm:t>
    </dgm:pt>
    <dgm:pt modelId="{4E964B1C-7C8F-4B00-9C2C-B73A238E353C}" type="sibTrans" cxnId="{53709401-A452-4C24-8396-19C307B46F99}">
      <dgm:prSet/>
      <dgm:spPr/>
      <dgm:t>
        <a:bodyPr/>
        <a:lstStyle/>
        <a:p>
          <a:endParaRPr lang="es-CO"/>
        </a:p>
      </dgm:t>
    </dgm:pt>
    <dgm:pt modelId="{F3CAAA31-FCDB-4887-8699-ABD888C9F78F}">
      <dgm:prSet phldrT="[Texto]"/>
      <dgm:spPr/>
      <dgm:t>
        <a:bodyPr/>
        <a:lstStyle/>
        <a:p>
          <a:r>
            <a:rPr lang="es-CO" smtClean="0"/>
            <a:t>Permiten la declaración de Clases, Estructuras, Métodos e Interfaces sobre los valores cuyo tipo se desconoce a priori.</a:t>
          </a:r>
          <a:endParaRPr lang="es-CO"/>
        </a:p>
      </dgm:t>
    </dgm:pt>
    <dgm:pt modelId="{C28620D0-98A1-4D7F-A348-F99895244DF7}" type="parTrans" cxnId="{8C42F580-2B64-4B4A-9518-A59467C2AF4B}">
      <dgm:prSet/>
      <dgm:spPr/>
      <dgm:t>
        <a:bodyPr/>
        <a:lstStyle/>
        <a:p>
          <a:endParaRPr lang="es-CO"/>
        </a:p>
      </dgm:t>
    </dgm:pt>
    <dgm:pt modelId="{93260DFD-6E31-4ECC-8E88-2111C9450BD1}" type="sibTrans" cxnId="{8C42F580-2B64-4B4A-9518-A59467C2AF4B}">
      <dgm:prSet/>
      <dgm:spPr/>
      <dgm:t>
        <a:bodyPr/>
        <a:lstStyle/>
        <a:p>
          <a:endParaRPr lang="es-CO"/>
        </a:p>
      </dgm:t>
    </dgm:pt>
    <dgm:pt modelId="{9FBFF27F-22E7-4A7C-826E-94067E41F839}">
      <dgm:prSet phldrT="[Texto]"/>
      <dgm:spPr/>
      <dgm:t>
        <a:bodyPr/>
        <a:lstStyle/>
        <a:p>
          <a:r>
            <a:rPr lang="es-CO" smtClean="0"/>
            <a:t>Deben convertirse el dato.</a:t>
          </a:r>
          <a:endParaRPr lang="es-CO"/>
        </a:p>
      </dgm:t>
    </dgm:pt>
    <dgm:pt modelId="{984CE8AA-0594-42E4-86D0-C1192DC0A63C}" type="parTrans" cxnId="{B3A590BD-4E0F-4E6F-A5A6-76F60AF1A857}">
      <dgm:prSet/>
      <dgm:spPr/>
      <dgm:t>
        <a:bodyPr/>
        <a:lstStyle/>
        <a:p>
          <a:endParaRPr lang="es-CO"/>
        </a:p>
      </dgm:t>
    </dgm:pt>
    <dgm:pt modelId="{99DC2F32-356A-4AD9-B228-39D7A3AC950C}" type="sibTrans" cxnId="{B3A590BD-4E0F-4E6F-A5A6-76F60AF1A857}">
      <dgm:prSet/>
      <dgm:spPr/>
      <dgm:t>
        <a:bodyPr/>
        <a:lstStyle/>
        <a:p>
          <a:endParaRPr lang="es-CO"/>
        </a:p>
      </dgm:t>
    </dgm:pt>
    <dgm:pt modelId="{43FEE4C7-8C90-4E07-8DB3-677E40A64575}">
      <dgm:prSet phldrT="[Texto]"/>
      <dgm:spPr/>
      <dgm:t>
        <a:bodyPr/>
        <a:lstStyle/>
        <a:p>
          <a:r>
            <a:rPr lang="es-CO" smtClean="0"/>
            <a:t>Las mas usadas:</a:t>
          </a:r>
          <a:endParaRPr lang="es-CO"/>
        </a:p>
      </dgm:t>
    </dgm:pt>
    <dgm:pt modelId="{F23D7629-C7CA-42F1-A59D-B612CE6B794A}" type="parTrans" cxnId="{A2779126-4F9B-4D21-B802-81B178074C25}">
      <dgm:prSet/>
      <dgm:spPr/>
      <dgm:t>
        <a:bodyPr/>
        <a:lstStyle/>
        <a:p>
          <a:endParaRPr lang="es-CO"/>
        </a:p>
      </dgm:t>
    </dgm:pt>
    <dgm:pt modelId="{FBE2AC6B-E587-4F9F-95D0-DC42F534F2C4}" type="sibTrans" cxnId="{A2779126-4F9B-4D21-B802-81B178074C25}">
      <dgm:prSet/>
      <dgm:spPr/>
      <dgm:t>
        <a:bodyPr/>
        <a:lstStyle/>
        <a:p>
          <a:endParaRPr lang="es-CO"/>
        </a:p>
      </dgm:t>
    </dgm:pt>
    <dgm:pt modelId="{EF1C1FEF-84E9-4544-9F89-2D5EA9F0EFF5}">
      <dgm:prSet phldrT="[Texto]"/>
      <dgm:spPr/>
      <dgm:t>
        <a:bodyPr/>
        <a:lstStyle/>
        <a:p>
          <a:r>
            <a:rPr lang="es-CO" err="1" smtClean="0"/>
            <a:t>ArrayList</a:t>
          </a:r>
          <a:endParaRPr lang="es-CO"/>
        </a:p>
      </dgm:t>
    </dgm:pt>
    <dgm:pt modelId="{59089274-2237-4D39-BB0A-1DAC8B31F523}" type="parTrans" cxnId="{0071D3C4-9F5B-4165-B186-49ACAC7E4895}">
      <dgm:prSet/>
      <dgm:spPr/>
      <dgm:t>
        <a:bodyPr/>
        <a:lstStyle/>
        <a:p>
          <a:endParaRPr lang="es-CO"/>
        </a:p>
      </dgm:t>
    </dgm:pt>
    <dgm:pt modelId="{D23AF392-B534-4AD7-9D64-DA305F25717D}" type="sibTrans" cxnId="{0071D3C4-9F5B-4165-B186-49ACAC7E4895}">
      <dgm:prSet/>
      <dgm:spPr/>
      <dgm:t>
        <a:bodyPr/>
        <a:lstStyle/>
        <a:p>
          <a:endParaRPr lang="es-CO"/>
        </a:p>
      </dgm:t>
    </dgm:pt>
    <dgm:pt modelId="{66315E54-2C5A-4836-96C9-94E716FD8D5B}">
      <dgm:prSet phldrT="[Texto]"/>
      <dgm:spPr/>
      <dgm:t>
        <a:bodyPr/>
        <a:lstStyle/>
        <a:p>
          <a:r>
            <a:rPr lang="es-CO" err="1" smtClean="0"/>
            <a:t>Queue</a:t>
          </a:r>
          <a:endParaRPr lang="es-CO"/>
        </a:p>
      </dgm:t>
    </dgm:pt>
    <dgm:pt modelId="{3ABF6E1E-C90E-44B6-86C8-B710D1ADD374}" type="parTrans" cxnId="{B4792911-82AC-422B-80DC-875C19B6B6D9}">
      <dgm:prSet/>
      <dgm:spPr/>
      <dgm:t>
        <a:bodyPr/>
        <a:lstStyle/>
        <a:p>
          <a:endParaRPr lang="es-CO"/>
        </a:p>
      </dgm:t>
    </dgm:pt>
    <dgm:pt modelId="{AB20EC78-8AA3-4210-ADCF-C12E97B5D40C}" type="sibTrans" cxnId="{B4792911-82AC-422B-80DC-875C19B6B6D9}">
      <dgm:prSet/>
      <dgm:spPr/>
      <dgm:t>
        <a:bodyPr/>
        <a:lstStyle/>
        <a:p>
          <a:endParaRPr lang="es-CO"/>
        </a:p>
      </dgm:t>
    </dgm:pt>
    <dgm:pt modelId="{4CD697E0-67FD-4FBD-8015-0D385682E96B}">
      <dgm:prSet phldrT="[Texto]"/>
      <dgm:spPr/>
      <dgm:t>
        <a:bodyPr/>
        <a:lstStyle/>
        <a:p>
          <a:r>
            <a:rPr lang="es-CO" err="1" smtClean="0"/>
            <a:t>Stack</a:t>
          </a:r>
          <a:endParaRPr lang="es-CO"/>
        </a:p>
      </dgm:t>
    </dgm:pt>
    <dgm:pt modelId="{0C4683C5-4B45-4FF0-8997-2ABEC7887351}" type="parTrans" cxnId="{8D7D3071-8E83-4BC6-9DF4-CEB0F186192C}">
      <dgm:prSet/>
      <dgm:spPr/>
      <dgm:t>
        <a:bodyPr/>
        <a:lstStyle/>
        <a:p>
          <a:endParaRPr lang="es-CO"/>
        </a:p>
      </dgm:t>
    </dgm:pt>
    <dgm:pt modelId="{5EFB09C6-E764-49C4-9387-5122A0398ADE}" type="sibTrans" cxnId="{8D7D3071-8E83-4BC6-9DF4-CEB0F186192C}">
      <dgm:prSet/>
      <dgm:spPr/>
      <dgm:t>
        <a:bodyPr/>
        <a:lstStyle/>
        <a:p>
          <a:endParaRPr lang="es-CO"/>
        </a:p>
      </dgm:t>
    </dgm:pt>
    <dgm:pt modelId="{31BD56D5-25A5-4B30-B6DD-600BED599F72}">
      <dgm:prSet phldrT="[Texto]"/>
      <dgm:spPr/>
      <dgm:t>
        <a:bodyPr/>
        <a:lstStyle/>
        <a:p>
          <a:r>
            <a:rPr lang="es-CO" err="1" smtClean="0"/>
            <a:t>SortedList</a:t>
          </a:r>
          <a:r>
            <a:rPr lang="es-CO" smtClean="0"/>
            <a:t> </a:t>
          </a:r>
          <a:endParaRPr lang="es-CO"/>
        </a:p>
      </dgm:t>
    </dgm:pt>
    <dgm:pt modelId="{E8F97485-0E53-4715-AD35-B2CC3AED0D48}" type="parTrans" cxnId="{10CFCCA2-62AE-4CA8-91C8-FC758FEAA413}">
      <dgm:prSet/>
      <dgm:spPr/>
      <dgm:t>
        <a:bodyPr/>
        <a:lstStyle/>
        <a:p>
          <a:endParaRPr lang="es-CO"/>
        </a:p>
      </dgm:t>
    </dgm:pt>
    <dgm:pt modelId="{D8780C37-D325-4B51-9530-870F349A92FB}" type="sibTrans" cxnId="{10CFCCA2-62AE-4CA8-91C8-FC758FEAA413}">
      <dgm:prSet/>
      <dgm:spPr/>
      <dgm:t>
        <a:bodyPr/>
        <a:lstStyle/>
        <a:p>
          <a:endParaRPr lang="es-CO"/>
        </a:p>
      </dgm:t>
    </dgm:pt>
    <dgm:pt modelId="{6F9FC1FE-9A7A-4D6B-AAD3-3BDE8D69CB8A}">
      <dgm:prSet phldrT="[Texto]"/>
      <dgm:spPr/>
      <dgm:t>
        <a:bodyPr/>
        <a:lstStyle/>
        <a:p>
          <a:r>
            <a:rPr lang="es-CO" smtClean="0"/>
            <a:t>Las mas usadas:</a:t>
          </a:r>
          <a:endParaRPr lang="es-CO"/>
        </a:p>
      </dgm:t>
    </dgm:pt>
    <dgm:pt modelId="{6767EFB4-D18F-4662-B876-4578B2C4CA3D}" type="parTrans" cxnId="{1792210F-286D-4481-9145-EB544645EABD}">
      <dgm:prSet/>
      <dgm:spPr/>
      <dgm:t>
        <a:bodyPr/>
        <a:lstStyle/>
        <a:p>
          <a:endParaRPr lang="es-CO"/>
        </a:p>
      </dgm:t>
    </dgm:pt>
    <dgm:pt modelId="{E75EE0B1-CBE7-47EE-B106-083CFBA75B4F}" type="sibTrans" cxnId="{1792210F-286D-4481-9145-EB544645EABD}">
      <dgm:prSet/>
      <dgm:spPr/>
      <dgm:t>
        <a:bodyPr/>
        <a:lstStyle/>
        <a:p>
          <a:endParaRPr lang="es-CO"/>
        </a:p>
      </dgm:t>
    </dgm:pt>
    <dgm:pt modelId="{B4E33724-1073-4994-AB5E-4CB06ADB31B2}">
      <dgm:prSet phldrT="[Texto]"/>
      <dgm:spPr/>
      <dgm:t>
        <a:bodyPr/>
        <a:lstStyle/>
        <a:p>
          <a:r>
            <a:rPr lang="es-CO" err="1" smtClean="0"/>
            <a:t>List</a:t>
          </a:r>
          <a:endParaRPr lang="es-CO"/>
        </a:p>
      </dgm:t>
    </dgm:pt>
    <dgm:pt modelId="{01AFEE87-A40E-4E4B-835D-B0DA366D6E8F}" type="parTrans" cxnId="{AE805081-B460-497F-A82B-5C62B7E88DA9}">
      <dgm:prSet/>
      <dgm:spPr/>
      <dgm:t>
        <a:bodyPr/>
        <a:lstStyle/>
        <a:p>
          <a:endParaRPr lang="es-CO"/>
        </a:p>
      </dgm:t>
    </dgm:pt>
    <dgm:pt modelId="{2F6F5513-B52F-4C47-83B1-DEC68FA8F192}" type="sibTrans" cxnId="{AE805081-B460-497F-A82B-5C62B7E88DA9}">
      <dgm:prSet/>
      <dgm:spPr/>
      <dgm:t>
        <a:bodyPr/>
        <a:lstStyle/>
        <a:p>
          <a:endParaRPr lang="es-CO"/>
        </a:p>
      </dgm:t>
    </dgm:pt>
    <dgm:pt modelId="{8B1BC472-D163-41F3-B372-0FD8BB3A3A16}">
      <dgm:prSet phldrT="[Texto]"/>
      <dgm:spPr/>
      <dgm:t>
        <a:bodyPr/>
        <a:lstStyle/>
        <a:p>
          <a:endParaRPr lang="es-CO"/>
        </a:p>
      </dgm:t>
    </dgm:pt>
    <dgm:pt modelId="{B554AA9D-92DB-469A-8487-0A16FE27A098}" type="parTrans" cxnId="{CC4D0F8F-E1F1-4782-B0C5-95830C38C70E}">
      <dgm:prSet/>
      <dgm:spPr/>
      <dgm:t>
        <a:bodyPr/>
        <a:lstStyle/>
        <a:p>
          <a:endParaRPr lang="es-CO"/>
        </a:p>
      </dgm:t>
    </dgm:pt>
    <dgm:pt modelId="{15C789F1-4BCB-49A6-8D63-89ED2DF6AA84}" type="sibTrans" cxnId="{CC4D0F8F-E1F1-4782-B0C5-95830C38C70E}">
      <dgm:prSet/>
      <dgm:spPr/>
      <dgm:t>
        <a:bodyPr/>
        <a:lstStyle/>
        <a:p>
          <a:endParaRPr lang="es-CO"/>
        </a:p>
      </dgm:t>
    </dgm:pt>
    <dgm:pt modelId="{03249CE1-AF98-473C-8B19-E6CB92BE3706}">
      <dgm:prSet phldrT="[Texto]"/>
      <dgm:spPr/>
      <dgm:t>
        <a:bodyPr/>
        <a:lstStyle/>
        <a:p>
          <a:r>
            <a:rPr lang="es-CO" smtClean="0"/>
            <a:t>Dictionary</a:t>
          </a:r>
          <a:endParaRPr lang="es-CO"/>
        </a:p>
      </dgm:t>
    </dgm:pt>
    <dgm:pt modelId="{D21D8CB6-C5F9-43BB-938A-3F084C766E1C}" type="parTrans" cxnId="{82548F15-2670-4FDE-AA91-63CEDC04C57E}">
      <dgm:prSet/>
      <dgm:spPr/>
    </dgm:pt>
    <dgm:pt modelId="{1AB67EAB-03AF-4265-9CAF-C75B6A4C3A24}" type="sibTrans" cxnId="{82548F15-2670-4FDE-AA91-63CEDC04C57E}">
      <dgm:prSet/>
      <dgm:spPr/>
    </dgm:pt>
    <dgm:pt modelId="{D1965AD9-2CDA-41B2-8147-EA70A5DFE324}" type="pres">
      <dgm:prSet presAssocID="{A85DE206-D10C-419F-B1D5-2CF9ED421D03}" presName="linear" presStyleCnt="0">
        <dgm:presLayoutVars>
          <dgm:dir/>
          <dgm:animLvl val="lvl"/>
          <dgm:resizeHandles val="exact"/>
        </dgm:presLayoutVars>
      </dgm:prSet>
      <dgm:spPr/>
      <dgm:t>
        <a:bodyPr/>
        <a:lstStyle/>
        <a:p>
          <a:endParaRPr lang="es-CO"/>
        </a:p>
      </dgm:t>
    </dgm:pt>
    <dgm:pt modelId="{CA501931-C20C-48CC-B043-E012B5995F91}" type="pres">
      <dgm:prSet presAssocID="{97DCF8DF-D353-45B1-82FE-43071694C37C}" presName="parentLin" presStyleCnt="0"/>
      <dgm:spPr/>
    </dgm:pt>
    <dgm:pt modelId="{21DF7984-1CA9-4A31-976F-A72B6BCCF573}" type="pres">
      <dgm:prSet presAssocID="{97DCF8DF-D353-45B1-82FE-43071694C37C}" presName="parentLeftMargin" presStyleLbl="node1" presStyleIdx="0" presStyleCnt="2"/>
      <dgm:spPr/>
      <dgm:t>
        <a:bodyPr/>
        <a:lstStyle/>
        <a:p>
          <a:endParaRPr lang="es-CO"/>
        </a:p>
      </dgm:t>
    </dgm:pt>
    <dgm:pt modelId="{8386D459-9B64-46CB-9B68-CCCA36188EDE}" type="pres">
      <dgm:prSet presAssocID="{97DCF8DF-D353-45B1-82FE-43071694C37C}" presName="parentText" presStyleLbl="node1" presStyleIdx="0" presStyleCnt="2">
        <dgm:presLayoutVars>
          <dgm:chMax val="0"/>
          <dgm:bulletEnabled val="1"/>
        </dgm:presLayoutVars>
      </dgm:prSet>
      <dgm:spPr/>
      <dgm:t>
        <a:bodyPr/>
        <a:lstStyle/>
        <a:p>
          <a:endParaRPr lang="es-CO"/>
        </a:p>
      </dgm:t>
    </dgm:pt>
    <dgm:pt modelId="{A8F0E833-EED0-4F92-A738-B1BABD89D478}" type="pres">
      <dgm:prSet presAssocID="{97DCF8DF-D353-45B1-82FE-43071694C37C}" presName="negativeSpace" presStyleCnt="0"/>
      <dgm:spPr/>
    </dgm:pt>
    <dgm:pt modelId="{35EAED36-3DDE-45A6-A8F8-4BA88DEE99C2}" type="pres">
      <dgm:prSet presAssocID="{97DCF8DF-D353-45B1-82FE-43071694C37C}" presName="childText" presStyleLbl="conFgAcc1" presStyleIdx="0" presStyleCnt="2">
        <dgm:presLayoutVars>
          <dgm:bulletEnabled val="1"/>
        </dgm:presLayoutVars>
      </dgm:prSet>
      <dgm:spPr/>
      <dgm:t>
        <a:bodyPr/>
        <a:lstStyle/>
        <a:p>
          <a:endParaRPr lang="es-CO"/>
        </a:p>
      </dgm:t>
    </dgm:pt>
    <dgm:pt modelId="{0CFC7F93-486E-4661-A712-D7165E7BA7C7}" type="pres">
      <dgm:prSet presAssocID="{819B5E81-E01E-4487-B4F6-59110559D996}" presName="spaceBetweenRectangles" presStyleCnt="0"/>
      <dgm:spPr/>
    </dgm:pt>
    <dgm:pt modelId="{D637C332-23AD-4CFE-B816-54AA6C432D04}" type="pres">
      <dgm:prSet presAssocID="{DFC10C57-7548-4CF6-BC81-4FD95FCF1579}" presName="parentLin" presStyleCnt="0"/>
      <dgm:spPr/>
    </dgm:pt>
    <dgm:pt modelId="{0B4CD733-4E33-40EE-93C2-8F76FEFC04B9}" type="pres">
      <dgm:prSet presAssocID="{DFC10C57-7548-4CF6-BC81-4FD95FCF1579}" presName="parentLeftMargin" presStyleLbl="node1" presStyleIdx="0" presStyleCnt="2"/>
      <dgm:spPr/>
      <dgm:t>
        <a:bodyPr/>
        <a:lstStyle/>
        <a:p>
          <a:endParaRPr lang="es-CO"/>
        </a:p>
      </dgm:t>
    </dgm:pt>
    <dgm:pt modelId="{88F1BBF6-5218-4A92-AF96-D4F58558214E}" type="pres">
      <dgm:prSet presAssocID="{DFC10C57-7548-4CF6-BC81-4FD95FCF1579}" presName="parentText" presStyleLbl="node1" presStyleIdx="1" presStyleCnt="2">
        <dgm:presLayoutVars>
          <dgm:chMax val="0"/>
          <dgm:bulletEnabled val="1"/>
        </dgm:presLayoutVars>
      </dgm:prSet>
      <dgm:spPr/>
      <dgm:t>
        <a:bodyPr/>
        <a:lstStyle/>
        <a:p>
          <a:endParaRPr lang="es-CO"/>
        </a:p>
      </dgm:t>
    </dgm:pt>
    <dgm:pt modelId="{B0F56F63-087A-4FD2-92C9-D3422EC32015}" type="pres">
      <dgm:prSet presAssocID="{DFC10C57-7548-4CF6-BC81-4FD95FCF1579}" presName="negativeSpace" presStyleCnt="0"/>
      <dgm:spPr/>
    </dgm:pt>
    <dgm:pt modelId="{FF8D7FEF-F3EE-4F61-86C4-E95886DAECA1}" type="pres">
      <dgm:prSet presAssocID="{DFC10C57-7548-4CF6-BC81-4FD95FCF1579}" presName="childText" presStyleLbl="conFgAcc1" presStyleIdx="1" presStyleCnt="2">
        <dgm:presLayoutVars>
          <dgm:bulletEnabled val="1"/>
        </dgm:presLayoutVars>
      </dgm:prSet>
      <dgm:spPr/>
      <dgm:t>
        <a:bodyPr/>
        <a:lstStyle/>
        <a:p>
          <a:endParaRPr lang="es-CO"/>
        </a:p>
      </dgm:t>
    </dgm:pt>
  </dgm:ptLst>
  <dgm:cxnLst>
    <dgm:cxn modelId="{08FC9F96-0B93-417E-AA22-27878A9C047E}" type="presOf" srcId="{F3CAAA31-FCDB-4887-8699-ABD888C9F78F}" destId="{FF8D7FEF-F3EE-4F61-86C4-E95886DAECA1}" srcOrd="0" destOrd="0" presId="urn:microsoft.com/office/officeart/2005/8/layout/list1"/>
    <dgm:cxn modelId="{C59726BF-AF02-4DBD-9B92-E99084052203}" srcId="{A85DE206-D10C-419F-B1D5-2CF9ED421D03}" destId="{97DCF8DF-D353-45B1-82FE-43071694C37C}" srcOrd="0" destOrd="0" parTransId="{8D13CB02-A9F1-401E-A483-08621CDC8D4E}" sibTransId="{819B5E81-E01E-4487-B4F6-59110559D996}"/>
    <dgm:cxn modelId="{A2779126-4F9B-4D21-B802-81B178074C25}" srcId="{97DCF8DF-D353-45B1-82FE-43071694C37C}" destId="{43FEE4C7-8C90-4E07-8DB3-677E40A64575}" srcOrd="2" destOrd="0" parTransId="{F23D7629-C7CA-42F1-A59D-B612CE6B794A}" sibTransId="{FBE2AC6B-E587-4F9F-95D0-DC42F534F2C4}"/>
    <dgm:cxn modelId="{53709401-A452-4C24-8396-19C307B46F99}" srcId="{97DCF8DF-D353-45B1-82FE-43071694C37C}" destId="{3A93AC72-9691-49FC-938F-AE8C45A62B60}" srcOrd="0" destOrd="0" parTransId="{712B480A-D38A-4211-9739-0AA0C891B638}" sibTransId="{4E964B1C-7C8F-4B00-9C2C-B73A238E353C}"/>
    <dgm:cxn modelId="{1792210F-286D-4481-9145-EB544645EABD}" srcId="{DFC10C57-7548-4CF6-BC81-4FD95FCF1579}" destId="{6F9FC1FE-9A7A-4D6B-AAD3-3BDE8D69CB8A}" srcOrd="1" destOrd="0" parTransId="{6767EFB4-D18F-4662-B876-4578B2C4CA3D}" sibTransId="{E75EE0B1-CBE7-47EE-B106-083CFBA75B4F}"/>
    <dgm:cxn modelId="{C962EA0E-D3ED-4B15-9339-77909CEB3BA9}" type="presOf" srcId="{4CD697E0-67FD-4FBD-8015-0D385682E96B}" destId="{35EAED36-3DDE-45A6-A8F8-4BA88DEE99C2}" srcOrd="0" destOrd="5" presId="urn:microsoft.com/office/officeart/2005/8/layout/list1"/>
    <dgm:cxn modelId="{928EE6FB-199F-43C8-9667-FC27A3864CE8}" type="presOf" srcId="{B4E33724-1073-4994-AB5E-4CB06ADB31B2}" destId="{FF8D7FEF-F3EE-4F61-86C4-E95886DAECA1}" srcOrd="0" destOrd="3" presId="urn:microsoft.com/office/officeart/2005/8/layout/list1"/>
    <dgm:cxn modelId="{1DB13169-2A2C-4CAC-BD94-87864F534E49}" type="presOf" srcId="{EF1C1FEF-84E9-4544-9F89-2D5EA9F0EFF5}" destId="{35EAED36-3DDE-45A6-A8F8-4BA88DEE99C2}" srcOrd="0" destOrd="3" presId="urn:microsoft.com/office/officeart/2005/8/layout/list1"/>
    <dgm:cxn modelId="{0071D3C4-9F5B-4165-B186-49ACAC7E4895}" srcId="{43FEE4C7-8C90-4E07-8DB3-677E40A64575}" destId="{EF1C1FEF-84E9-4544-9F89-2D5EA9F0EFF5}" srcOrd="0" destOrd="0" parTransId="{59089274-2237-4D39-BB0A-1DAC8B31F523}" sibTransId="{D23AF392-B534-4AD7-9D64-DA305F25717D}"/>
    <dgm:cxn modelId="{B4792911-82AC-422B-80DC-875C19B6B6D9}" srcId="{43FEE4C7-8C90-4E07-8DB3-677E40A64575}" destId="{66315E54-2C5A-4836-96C9-94E716FD8D5B}" srcOrd="1" destOrd="0" parTransId="{3ABF6E1E-C90E-44B6-86C8-B710D1ADD374}" sibTransId="{AB20EC78-8AA3-4210-ADCF-C12E97B5D40C}"/>
    <dgm:cxn modelId="{C7DFB657-0CA5-4B4C-BA72-4AD170CEE972}" type="presOf" srcId="{A85DE206-D10C-419F-B1D5-2CF9ED421D03}" destId="{D1965AD9-2CDA-41B2-8147-EA70A5DFE324}" srcOrd="0" destOrd="0" presId="urn:microsoft.com/office/officeart/2005/8/layout/list1"/>
    <dgm:cxn modelId="{931D4CC1-8788-4D21-90C6-4B8A7A902961}" type="presOf" srcId="{31BD56D5-25A5-4B30-B6DD-600BED599F72}" destId="{35EAED36-3DDE-45A6-A8F8-4BA88DEE99C2}" srcOrd="0" destOrd="6" presId="urn:microsoft.com/office/officeart/2005/8/layout/list1"/>
    <dgm:cxn modelId="{AD4D4BFB-E0E1-4EF1-A53C-74D0BFA40BBB}" type="presOf" srcId="{DFC10C57-7548-4CF6-BC81-4FD95FCF1579}" destId="{88F1BBF6-5218-4A92-AF96-D4F58558214E}" srcOrd="1" destOrd="0" presId="urn:microsoft.com/office/officeart/2005/8/layout/list1"/>
    <dgm:cxn modelId="{E8D52BCA-4E7C-44CE-BE98-9F64E94FC006}" type="presOf" srcId="{6F9FC1FE-9A7A-4D6B-AAD3-3BDE8D69CB8A}" destId="{FF8D7FEF-F3EE-4F61-86C4-E95886DAECA1}" srcOrd="0" destOrd="1" presId="urn:microsoft.com/office/officeart/2005/8/layout/list1"/>
    <dgm:cxn modelId="{7C065901-A85C-4D87-8CA8-BD4D5DBF368D}" type="presOf" srcId="{8B1BC472-D163-41F3-B372-0FD8BB3A3A16}" destId="{FF8D7FEF-F3EE-4F61-86C4-E95886DAECA1}" srcOrd="0" destOrd="4" presId="urn:microsoft.com/office/officeart/2005/8/layout/list1"/>
    <dgm:cxn modelId="{C80170F7-7F89-4008-B4F8-D0A7EA0CBC29}" srcId="{A85DE206-D10C-419F-B1D5-2CF9ED421D03}" destId="{DFC10C57-7548-4CF6-BC81-4FD95FCF1579}" srcOrd="1" destOrd="0" parTransId="{1D616DDD-A3A7-4AF6-A393-0BD59C9EAC9A}" sibTransId="{529D127F-72B0-429B-B16B-15F878A04326}"/>
    <dgm:cxn modelId="{82548F15-2670-4FDE-AA91-63CEDC04C57E}" srcId="{6F9FC1FE-9A7A-4D6B-AAD3-3BDE8D69CB8A}" destId="{03249CE1-AF98-473C-8B19-E6CB92BE3706}" srcOrd="0" destOrd="0" parTransId="{D21D8CB6-C5F9-43BB-938A-3F084C766E1C}" sibTransId="{1AB67EAB-03AF-4265-9CAF-C75B6A4C3A24}"/>
    <dgm:cxn modelId="{64200004-633B-4D1F-BDE1-54F47609BF7A}" type="presOf" srcId="{3A93AC72-9691-49FC-938F-AE8C45A62B60}" destId="{35EAED36-3DDE-45A6-A8F8-4BA88DEE99C2}" srcOrd="0" destOrd="0" presId="urn:microsoft.com/office/officeart/2005/8/layout/list1"/>
    <dgm:cxn modelId="{10CFCCA2-62AE-4CA8-91C8-FC758FEAA413}" srcId="{43FEE4C7-8C90-4E07-8DB3-677E40A64575}" destId="{31BD56D5-25A5-4B30-B6DD-600BED599F72}" srcOrd="3" destOrd="0" parTransId="{E8F97485-0E53-4715-AD35-B2CC3AED0D48}" sibTransId="{D8780C37-D325-4B51-9530-870F349A92FB}"/>
    <dgm:cxn modelId="{8C42F580-2B64-4B4A-9518-A59467C2AF4B}" srcId="{DFC10C57-7548-4CF6-BC81-4FD95FCF1579}" destId="{F3CAAA31-FCDB-4887-8699-ABD888C9F78F}" srcOrd="0" destOrd="0" parTransId="{C28620D0-98A1-4D7F-A348-F99895244DF7}" sibTransId="{93260DFD-6E31-4ECC-8E88-2111C9450BD1}"/>
    <dgm:cxn modelId="{02B39F50-C7DE-4FD8-B833-8B3D10C5A616}" type="presOf" srcId="{97DCF8DF-D353-45B1-82FE-43071694C37C}" destId="{8386D459-9B64-46CB-9B68-CCCA36188EDE}" srcOrd="1" destOrd="0" presId="urn:microsoft.com/office/officeart/2005/8/layout/list1"/>
    <dgm:cxn modelId="{B3A590BD-4E0F-4E6F-A5A6-76F60AF1A857}" srcId="{97DCF8DF-D353-45B1-82FE-43071694C37C}" destId="{9FBFF27F-22E7-4A7C-826E-94067E41F839}" srcOrd="1" destOrd="0" parTransId="{984CE8AA-0594-42E4-86D0-C1192DC0A63C}" sibTransId="{99DC2F32-356A-4AD9-B228-39D7A3AC950C}"/>
    <dgm:cxn modelId="{43644053-8835-42C7-BB01-6E7DFE35975E}" type="presOf" srcId="{03249CE1-AF98-473C-8B19-E6CB92BE3706}" destId="{FF8D7FEF-F3EE-4F61-86C4-E95886DAECA1}" srcOrd="0" destOrd="2" presId="urn:microsoft.com/office/officeart/2005/8/layout/list1"/>
    <dgm:cxn modelId="{8D7D3071-8E83-4BC6-9DF4-CEB0F186192C}" srcId="{43FEE4C7-8C90-4E07-8DB3-677E40A64575}" destId="{4CD697E0-67FD-4FBD-8015-0D385682E96B}" srcOrd="2" destOrd="0" parTransId="{0C4683C5-4B45-4FF0-8997-2ABEC7887351}" sibTransId="{5EFB09C6-E764-49C4-9387-5122A0398ADE}"/>
    <dgm:cxn modelId="{99074DB4-D151-4EB5-A1E3-D7256F5F9016}" type="presOf" srcId="{43FEE4C7-8C90-4E07-8DB3-677E40A64575}" destId="{35EAED36-3DDE-45A6-A8F8-4BA88DEE99C2}" srcOrd="0" destOrd="2" presId="urn:microsoft.com/office/officeart/2005/8/layout/list1"/>
    <dgm:cxn modelId="{E19114B1-8283-4B12-BD8C-7480227D8D95}" type="presOf" srcId="{97DCF8DF-D353-45B1-82FE-43071694C37C}" destId="{21DF7984-1CA9-4A31-976F-A72B6BCCF573}" srcOrd="0" destOrd="0" presId="urn:microsoft.com/office/officeart/2005/8/layout/list1"/>
    <dgm:cxn modelId="{AE805081-B460-497F-A82B-5C62B7E88DA9}" srcId="{6F9FC1FE-9A7A-4D6B-AAD3-3BDE8D69CB8A}" destId="{B4E33724-1073-4994-AB5E-4CB06ADB31B2}" srcOrd="1" destOrd="0" parTransId="{01AFEE87-A40E-4E4B-835D-B0DA366D6E8F}" sibTransId="{2F6F5513-B52F-4C47-83B1-DEC68FA8F192}"/>
    <dgm:cxn modelId="{CC4D0F8F-E1F1-4782-B0C5-95830C38C70E}" srcId="{6F9FC1FE-9A7A-4D6B-AAD3-3BDE8D69CB8A}" destId="{8B1BC472-D163-41F3-B372-0FD8BB3A3A16}" srcOrd="2" destOrd="0" parTransId="{B554AA9D-92DB-469A-8487-0A16FE27A098}" sibTransId="{15C789F1-4BCB-49A6-8D63-89ED2DF6AA84}"/>
    <dgm:cxn modelId="{D24010A2-C941-4C44-BB7A-3BC111448FC9}" type="presOf" srcId="{9FBFF27F-22E7-4A7C-826E-94067E41F839}" destId="{35EAED36-3DDE-45A6-A8F8-4BA88DEE99C2}" srcOrd="0" destOrd="1" presId="urn:microsoft.com/office/officeart/2005/8/layout/list1"/>
    <dgm:cxn modelId="{9EC3BD56-BC10-4271-A260-CCD19B4ECC23}" type="presOf" srcId="{66315E54-2C5A-4836-96C9-94E716FD8D5B}" destId="{35EAED36-3DDE-45A6-A8F8-4BA88DEE99C2}" srcOrd="0" destOrd="4" presId="urn:microsoft.com/office/officeart/2005/8/layout/list1"/>
    <dgm:cxn modelId="{F6DEFB77-F0A6-4E7E-96A7-C3EDB081D001}" type="presOf" srcId="{DFC10C57-7548-4CF6-BC81-4FD95FCF1579}" destId="{0B4CD733-4E33-40EE-93C2-8F76FEFC04B9}" srcOrd="0" destOrd="0" presId="urn:microsoft.com/office/officeart/2005/8/layout/list1"/>
    <dgm:cxn modelId="{8C7075FC-E4D6-4D86-BFA7-9ACD8D924C49}" type="presParOf" srcId="{D1965AD9-2CDA-41B2-8147-EA70A5DFE324}" destId="{CA501931-C20C-48CC-B043-E012B5995F91}" srcOrd="0" destOrd="0" presId="urn:microsoft.com/office/officeart/2005/8/layout/list1"/>
    <dgm:cxn modelId="{036EC866-B892-4214-818D-D9F0F8C07048}" type="presParOf" srcId="{CA501931-C20C-48CC-B043-E012B5995F91}" destId="{21DF7984-1CA9-4A31-976F-A72B6BCCF573}" srcOrd="0" destOrd="0" presId="urn:microsoft.com/office/officeart/2005/8/layout/list1"/>
    <dgm:cxn modelId="{63CD57D7-62FD-44B8-AE07-56F24550FC7C}" type="presParOf" srcId="{CA501931-C20C-48CC-B043-E012B5995F91}" destId="{8386D459-9B64-46CB-9B68-CCCA36188EDE}" srcOrd="1" destOrd="0" presId="urn:microsoft.com/office/officeart/2005/8/layout/list1"/>
    <dgm:cxn modelId="{191A9E17-0568-49C8-885E-0B45F8675CAD}" type="presParOf" srcId="{D1965AD9-2CDA-41B2-8147-EA70A5DFE324}" destId="{A8F0E833-EED0-4F92-A738-B1BABD89D478}" srcOrd="1" destOrd="0" presId="urn:microsoft.com/office/officeart/2005/8/layout/list1"/>
    <dgm:cxn modelId="{57277B4C-E202-4193-9E23-9024AEA9AB78}" type="presParOf" srcId="{D1965AD9-2CDA-41B2-8147-EA70A5DFE324}" destId="{35EAED36-3DDE-45A6-A8F8-4BA88DEE99C2}" srcOrd="2" destOrd="0" presId="urn:microsoft.com/office/officeart/2005/8/layout/list1"/>
    <dgm:cxn modelId="{618E20F4-A4A5-4304-8741-A367A8CADA78}" type="presParOf" srcId="{D1965AD9-2CDA-41B2-8147-EA70A5DFE324}" destId="{0CFC7F93-486E-4661-A712-D7165E7BA7C7}" srcOrd="3" destOrd="0" presId="urn:microsoft.com/office/officeart/2005/8/layout/list1"/>
    <dgm:cxn modelId="{8A962860-A76D-45DC-9926-467C31527B91}" type="presParOf" srcId="{D1965AD9-2CDA-41B2-8147-EA70A5DFE324}" destId="{D637C332-23AD-4CFE-B816-54AA6C432D04}" srcOrd="4" destOrd="0" presId="urn:microsoft.com/office/officeart/2005/8/layout/list1"/>
    <dgm:cxn modelId="{E74A45A9-BE81-4B54-A2A4-F1A005874FC9}" type="presParOf" srcId="{D637C332-23AD-4CFE-B816-54AA6C432D04}" destId="{0B4CD733-4E33-40EE-93C2-8F76FEFC04B9}" srcOrd="0" destOrd="0" presId="urn:microsoft.com/office/officeart/2005/8/layout/list1"/>
    <dgm:cxn modelId="{41165BB9-18A1-49BF-A224-33D75EB8A9AD}" type="presParOf" srcId="{D637C332-23AD-4CFE-B816-54AA6C432D04}" destId="{88F1BBF6-5218-4A92-AF96-D4F58558214E}" srcOrd="1" destOrd="0" presId="urn:microsoft.com/office/officeart/2005/8/layout/list1"/>
    <dgm:cxn modelId="{DBD360D3-CB99-4717-9F07-C86E26FDE76A}" type="presParOf" srcId="{D1965AD9-2CDA-41B2-8147-EA70A5DFE324}" destId="{B0F56F63-087A-4FD2-92C9-D3422EC32015}" srcOrd="5" destOrd="0" presId="urn:microsoft.com/office/officeart/2005/8/layout/list1"/>
    <dgm:cxn modelId="{A068980F-2A05-4DD9-B363-BE008DC6B212}" type="presParOf" srcId="{D1965AD9-2CDA-41B2-8147-EA70A5DFE324}" destId="{FF8D7FEF-F3EE-4F61-86C4-E95886DAECA1}"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1A16C04-BE9A-44F4-B6A2-9AC99D7C80BD}" type="doc">
      <dgm:prSet loTypeId="urn:microsoft.com/office/officeart/2005/8/layout/radial1" loCatId="cycle" qsTypeId="urn:microsoft.com/office/officeart/2005/8/quickstyle/3d1" qsCatId="3D" csTypeId="urn:microsoft.com/office/officeart/2005/8/colors/accent1_2" csCatId="accent1" phldr="1"/>
      <dgm:spPr/>
      <dgm:t>
        <a:bodyPr/>
        <a:lstStyle/>
        <a:p>
          <a:endParaRPr lang="es-CO"/>
        </a:p>
      </dgm:t>
    </dgm:pt>
    <dgm:pt modelId="{5600AFE5-505F-42D4-8C44-2F15E2DFB307}">
      <dgm:prSet phldrT="[Texto]" custT="1"/>
      <dgm:spPr/>
      <dgm:t>
        <a:bodyPr/>
        <a:lstStyle/>
        <a:p>
          <a:r>
            <a:rPr lang="es-CO" sz="1600" smtClean="0"/>
            <a:t>System.IO</a:t>
          </a:r>
          <a:endParaRPr lang="es-CO" sz="1600"/>
        </a:p>
      </dgm:t>
    </dgm:pt>
    <dgm:pt modelId="{48E14BC9-547C-4D99-B7E1-4A008B44C506}" type="parTrans" cxnId="{4D85542A-2ACF-4D61-BA35-BDDB581D221B}">
      <dgm:prSet/>
      <dgm:spPr/>
      <dgm:t>
        <a:bodyPr/>
        <a:lstStyle/>
        <a:p>
          <a:endParaRPr lang="es-CO" sz="1800"/>
        </a:p>
      </dgm:t>
    </dgm:pt>
    <dgm:pt modelId="{DFC177B5-0202-43CB-91E8-4B61FCBD2455}" type="sibTrans" cxnId="{4D85542A-2ACF-4D61-BA35-BDDB581D221B}">
      <dgm:prSet/>
      <dgm:spPr/>
      <dgm:t>
        <a:bodyPr/>
        <a:lstStyle/>
        <a:p>
          <a:endParaRPr lang="es-CO" sz="1800"/>
        </a:p>
      </dgm:t>
    </dgm:pt>
    <dgm:pt modelId="{BFE9AA63-7A1B-434E-B0F8-2343696010E3}">
      <dgm:prSet phldrT="[Texto]" custT="1"/>
      <dgm:spPr/>
      <dgm:t>
        <a:bodyPr/>
        <a:lstStyle/>
        <a:p>
          <a:r>
            <a:rPr lang="es-CO" sz="1400" smtClean="0"/>
            <a:t>File</a:t>
          </a:r>
          <a:endParaRPr lang="es-CO" sz="1400"/>
        </a:p>
      </dgm:t>
    </dgm:pt>
    <dgm:pt modelId="{A9759784-53E1-446F-94B0-4A3EE843D7C5}" type="parTrans" cxnId="{6A5973D1-B2F1-42C6-ADBD-0281D88F6D46}">
      <dgm:prSet custT="1"/>
      <dgm:spPr/>
      <dgm:t>
        <a:bodyPr/>
        <a:lstStyle/>
        <a:p>
          <a:endParaRPr lang="es-CO" sz="500"/>
        </a:p>
      </dgm:t>
    </dgm:pt>
    <dgm:pt modelId="{BC2CF7EA-9260-41C7-9EFF-B74690090FCE}" type="sibTrans" cxnId="{6A5973D1-B2F1-42C6-ADBD-0281D88F6D46}">
      <dgm:prSet/>
      <dgm:spPr/>
      <dgm:t>
        <a:bodyPr/>
        <a:lstStyle/>
        <a:p>
          <a:endParaRPr lang="es-CO" sz="1800"/>
        </a:p>
      </dgm:t>
    </dgm:pt>
    <dgm:pt modelId="{4A407955-D20B-4EDE-8731-C348C9C67963}">
      <dgm:prSet custT="1"/>
      <dgm:spPr/>
      <dgm:t>
        <a:bodyPr/>
        <a:lstStyle/>
        <a:p>
          <a:r>
            <a:rPr lang="es-CO" sz="1400" smtClean="0"/>
            <a:t>FileInfo</a:t>
          </a:r>
          <a:endParaRPr lang="es-CO" sz="1400"/>
        </a:p>
      </dgm:t>
    </dgm:pt>
    <dgm:pt modelId="{7FE83807-204C-4428-81FC-225A3E144C9D}" type="parTrans" cxnId="{08C409D1-F839-498F-A070-80FC8B3FAD20}">
      <dgm:prSet custT="1"/>
      <dgm:spPr/>
      <dgm:t>
        <a:bodyPr/>
        <a:lstStyle/>
        <a:p>
          <a:endParaRPr lang="es-CO" sz="500"/>
        </a:p>
      </dgm:t>
    </dgm:pt>
    <dgm:pt modelId="{67C9DF66-F070-4CEB-94B6-06094720AE2B}" type="sibTrans" cxnId="{08C409D1-F839-498F-A070-80FC8B3FAD20}">
      <dgm:prSet/>
      <dgm:spPr/>
      <dgm:t>
        <a:bodyPr/>
        <a:lstStyle/>
        <a:p>
          <a:endParaRPr lang="es-CO" sz="1800"/>
        </a:p>
      </dgm:t>
    </dgm:pt>
    <dgm:pt modelId="{A1648E26-07ED-41C4-A31F-6EBA3AA3DBDA}">
      <dgm:prSet custT="1"/>
      <dgm:spPr/>
      <dgm:t>
        <a:bodyPr/>
        <a:lstStyle/>
        <a:p>
          <a:r>
            <a:rPr lang="es-CO" sz="1400" smtClean="0"/>
            <a:t>Directory </a:t>
          </a:r>
          <a:endParaRPr lang="es-CO" sz="1400"/>
        </a:p>
      </dgm:t>
    </dgm:pt>
    <dgm:pt modelId="{B7618ABA-0C1F-40AA-9E1B-ED17363D5296}" type="parTrans" cxnId="{29995360-8E15-49CE-96E8-45880C9983CD}">
      <dgm:prSet custT="1"/>
      <dgm:spPr/>
      <dgm:t>
        <a:bodyPr/>
        <a:lstStyle/>
        <a:p>
          <a:endParaRPr lang="es-CO" sz="500"/>
        </a:p>
      </dgm:t>
    </dgm:pt>
    <dgm:pt modelId="{8C77819E-06D8-47A9-9B99-4323988124DA}" type="sibTrans" cxnId="{29995360-8E15-49CE-96E8-45880C9983CD}">
      <dgm:prSet/>
      <dgm:spPr/>
      <dgm:t>
        <a:bodyPr/>
        <a:lstStyle/>
        <a:p>
          <a:endParaRPr lang="es-CO" sz="1800"/>
        </a:p>
      </dgm:t>
    </dgm:pt>
    <dgm:pt modelId="{79F2BA49-77F0-484F-A000-A8F8A5BE5FD1}">
      <dgm:prSet custT="1"/>
      <dgm:spPr/>
      <dgm:t>
        <a:bodyPr/>
        <a:lstStyle/>
        <a:p>
          <a:r>
            <a:rPr lang="es-CO" sz="1400" smtClean="0"/>
            <a:t>DirectoryInfo</a:t>
          </a:r>
          <a:endParaRPr lang="es-CO" sz="1400"/>
        </a:p>
      </dgm:t>
    </dgm:pt>
    <dgm:pt modelId="{6556A940-BB4E-438C-B8FB-86A5244C2A01}" type="parTrans" cxnId="{91A5448F-FF2E-4C00-AA74-B1BB7ED08FB4}">
      <dgm:prSet custT="1"/>
      <dgm:spPr/>
      <dgm:t>
        <a:bodyPr/>
        <a:lstStyle/>
        <a:p>
          <a:endParaRPr lang="es-CO" sz="500"/>
        </a:p>
      </dgm:t>
    </dgm:pt>
    <dgm:pt modelId="{0302AAE2-9ACD-40E5-B0B5-3964F3F876E3}" type="sibTrans" cxnId="{91A5448F-FF2E-4C00-AA74-B1BB7ED08FB4}">
      <dgm:prSet/>
      <dgm:spPr/>
      <dgm:t>
        <a:bodyPr/>
        <a:lstStyle/>
        <a:p>
          <a:endParaRPr lang="es-CO" sz="1800"/>
        </a:p>
      </dgm:t>
    </dgm:pt>
    <dgm:pt modelId="{CB2541A7-F2BD-44C8-B012-E6A8C1326CB1}">
      <dgm:prSet custT="1"/>
      <dgm:spPr/>
      <dgm:t>
        <a:bodyPr/>
        <a:lstStyle/>
        <a:p>
          <a:r>
            <a:rPr lang="es-CO" sz="1400" smtClean="0"/>
            <a:t>Path</a:t>
          </a:r>
          <a:endParaRPr lang="es-CO" sz="1400"/>
        </a:p>
      </dgm:t>
    </dgm:pt>
    <dgm:pt modelId="{A0FEBEB1-E2F4-47E8-80D6-47752D7B1754}" type="parTrans" cxnId="{203514BF-A185-4F6C-BF96-E915833AE2EC}">
      <dgm:prSet custT="1"/>
      <dgm:spPr/>
      <dgm:t>
        <a:bodyPr/>
        <a:lstStyle/>
        <a:p>
          <a:endParaRPr lang="es-CO" sz="500"/>
        </a:p>
      </dgm:t>
    </dgm:pt>
    <dgm:pt modelId="{1445E375-4C80-43C1-B7F8-B5906B584420}" type="sibTrans" cxnId="{203514BF-A185-4F6C-BF96-E915833AE2EC}">
      <dgm:prSet/>
      <dgm:spPr/>
      <dgm:t>
        <a:bodyPr/>
        <a:lstStyle/>
        <a:p>
          <a:endParaRPr lang="es-CO" sz="1800"/>
        </a:p>
      </dgm:t>
    </dgm:pt>
    <dgm:pt modelId="{0C427573-3955-44F4-AE57-D855B7200457}" type="pres">
      <dgm:prSet presAssocID="{D1A16C04-BE9A-44F4-B6A2-9AC99D7C80BD}" presName="cycle" presStyleCnt="0">
        <dgm:presLayoutVars>
          <dgm:chMax val="1"/>
          <dgm:dir/>
          <dgm:animLvl val="ctr"/>
          <dgm:resizeHandles val="exact"/>
        </dgm:presLayoutVars>
      </dgm:prSet>
      <dgm:spPr/>
      <dgm:t>
        <a:bodyPr/>
        <a:lstStyle/>
        <a:p>
          <a:endParaRPr lang="es-CO"/>
        </a:p>
      </dgm:t>
    </dgm:pt>
    <dgm:pt modelId="{09FCF707-6A93-4BD6-9A8F-4DD58BEDE546}" type="pres">
      <dgm:prSet presAssocID="{5600AFE5-505F-42D4-8C44-2F15E2DFB307}" presName="centerShape" presStyleLbl="node0" presStyleIdx="0" presStyleCnt="1"/>
      <dgm:spPr/>
      <dgm:t>
        <a:bodyPr/>
        <a:lstStyle/>
        <a:p>
          <a:endParaRPr lang="es-CO"/>
        </a:p>
      </dgm:t>
    </dgm:pt>
    <dgm:pt modelId="{3A68A165-DA80-4A2B-8031-0DBE0F8CC0C7}" type="pres">
      <dgm:prSet presAssocID="{A9759784-53E1-446F-94B0-4A3EE843D7C5}" presName="Name9" presStyleLbl="parChTrans1D2" presStyleIdx="0" presStyleCnt="5"/>
      <dgm:spPr/>
      <dgm:t>
        <a:bodyPr/>
        <a:lstStyle/>
        <a:p>
          <a:endParaRPr lang="es-CO"/>
        </a:p>
      </dgm:t>
    </dgm:pt>
    <dgm:pt modelId="{9CA2D694-A75A-4EBF-B0F8-CD0A2B108CA5}" type="pres">
      <dgm:prSet presAssocID="{A9759784-53E1-446F-94B0-4A3EE843D7C5}" presName="connTx" presStyleLbl="parChTrans1D2" presStyleIdx="0" presStyleCnt="5"/>
      <dgm:spPr/>
      <dgm:t>
        <a:bodyPr/>
        <a:lstStyle/>
        <a:p>
          <a:endParaRPr lang="es-CO"/>
        </a:p>
      </dgm:t>
    </dgm:pt>
    <dgm:pt modelId="{F794E803-8C8D-413D-B7C1-D1C8A8CC1C32}" type="pres">
      <dgm:prSet presAssocID="{BFE9AA63-7A1B-434E-B0F8-2343696010E3}" presName="node" presStyleLbl="node1" presStyleIdx="0" presStyleCnt="5" custRadScaleRad="99139" custRadScaleInc="-933">
        <dgm:presLayoutVars>
          <dgm:bulletEnabled val="1"/>
        </dgm:presLayoutVars>
      </dgm:prSet>
      <dgm:spPr/>
      <dgm:t>
        <a:bodyPr/>
        <a:lstStyle/>
        <a:p>
          <a:endParaRPr lang="es-CO"/>
        </a:p>
      </dgm:t>
    </dgm:pt>
    <dgm:pt modelId="{37050AB8-65FB-4EDC-99EB-DC73BC8F726A}" type="pres">
      <dgm:prSet presAssocID="{7FE83807-204C-4428-81FC-225A3E144C9D}" presName="Name9" presStyleLbl="parChTrans1D2" presStyleIdx="1" presStyleCnt="5"/>
      <dgm:spPr/>
      <dgm:t>
        <a:bodyPr/>
        <a:lstStyle/>
        <a:p>
          <a:endParaRPr lang="es-CO"/>
        </a:p>
      </dgm:t>
    </dgm:pt>
    <dgm:pt modelId="{5116489D-FB33-4B52-AED9-04EA7A12636E}" type="pres">
      <dgm:prSet presAssocID="{7FE83807-204C-4428-81FC-225A3E144C9D}" presName="connTx" presStyleLbl="parChTrans1D2" presStyleIdx="1" presStyleCnt="5"/>
      <dgm:spPr/>
      <dgm:t>
        <a:bodyPr/>
        <a:lstStyle/>
        <a:p>
          <a:endParaRPr lang="es-CO"/>
        </a:p>
      </dgm:t>
    </dgm:pt>
    <dgm:pt modelId="{128CF926-BC6D-4776-9653-342CD7171C17}" type="pres">
      <dgm:prSet presAssocID="{4A407955-D20B-4EDE-8731-C348C9C67963}" presName="node" presStyleLbl="node1" presStyleIdx="1" presStyleCnt="5" custRadScaleRad="99183" custRadScaleInc="1029">
        <dgm:presLayoutVars>
          <dgm:bulletEnabled val="1"/>
        </dgm:presLayoutVars>
      </dgm:prSet>
      <dgm:spPr/>
      <dgm:t>
        <a:bodyPr/>
        <a:lstStyle/>
        <a:p>
          <a:endParaRPr lang="es-CO"/>
        </a:p>
      </dgm:t>
    </dgm:pt>
    <dgm:pt modelId="{AF407FA9-50B1-4A3A-8E61-3A0E326B800E}" type="pres">
      <dgm:prSet presAssocID="{B7618ABA-0C1F-40AA-9E1B-ED17363D5296}" presName="Name9" presStyleLbl="parChTrans1D2" presStyleIdx="2" presStyleCnt="5"/>
      <dgm:spPr/>
      <dgm:t>
        <a:bodyPr/>
        <a:lstStyle/>
        <a:p>
          <a:endParaRPr lang="es-CO"/>
        </a:p>
      </dgm:t>
    </dgm:pt>
    <dgm:pt modelId="{F4258091-4111-4CD7-8741-4AA1FC85E9F2}" type="pres">
      <dgm:prSet presAssocID="{B7618ABA-0C1F-40AA-9E1B-ED17363D5296}" presName="connTx" presStyleLbl="parChTrans1D2" presStyleIdx="2" presStyleCnt="5"/>
      <dgm:spPr/>
      <dgm:t>
        <a:bodyPr/>
        <a:lstStyle/>
        <a:p>
          <a:endParaRPr lang="es-CO"/>
        </a:p>
      </dgm:t>
    </dgm:pt>
    <dgm:pt modelId="{D1768215-26DA-46C7-82FD-1E5E94292356}" type="pres">
      <dgm:prSet presAssocID="{A1648E26-07ED-41C4-A31F-6EBA3AA3DBDA}" presName="node" presStyleLbl="node1" presStyleIdx="2" presStyleCnt="5" custRadScaleRad="100361" custRadScaleInc="1550">
        <dgm:presLayoutVars>
          <dgm:bulletEnabled val="1"/>
        </dgm:presLayoutVars>
      </dgm:prSet>
      <dgm:spPr/>
      <dgm:t>
        <a:bodyPr/>
        <a:lstStyle/>
        <a:p>
          <a:endParaRPr lang="es-CO"/>
        </a:p>
      </dgm:t>
    </dgm:pt>
    <dgm:pt modelId="{0D5E0CDE-D33A-47DB-B980-4769857D5D34}" type="pres">
      <dgm:prSet presAssocID="{6556A940-BB4E-438C-B8FB-86A5244C2A01}" presName="Name9" presStyleLbl="parChTrans1D2" presStyleIdx="3" presStyleCnt="5"/>
      <dgm:spPr/>
      <dgm:t>
        <a:bodyPr/>
        <a:lstStyle/>
        <a:p>
          <a:endParaRPr lang="es-CO"/>
        </a:p>
      </dgm:t>
    </dgm:pt>
    <dgm:pt modelId="{BB5CF95D-E859-4D5F-86E4-D19A621EC372}" type="pres">
      <dgm:prSet presAssocID="{6556A940-BB4E-438C-B8FB-86A5244C2A01}" presName="connTx" presStyleLbl="parChTrans1D2" presStyleIdx="3" presStyleCnt="5"/>
      <dgm:spPr/>
      <dgm:t>
        <a:bodyPr/>
        <a:lstStyle/>
        <a:p>
          <a:endParaRPr lang="es-CO"/>
        </a:p>
      </dgm:t>
    </dgm:pt>
    <dgm:pt modelId="{CCD70618-5D9D-465E-AA22-B291ED87CF7A}" type="pres">
      <dgm:prSet presAssocID="{79F2BA49-77F0-484F-A000-A8F8A5BE5FD1}" presName="node" presStyleLbl="node1" presStyleIdx="3" presStyleCnt="5">
        <dgm:presLayoutVars>
          <dgm:bulletEnabled val="1"/>
        </dgm:presLayoutVars>
      </dgm:prSet>
      <dgm:spPr/>
      <dgm:t>
        <a:bodyPr/>
        <a:lstStyle/>
        <a:p>
          <a:endParaRPr lang="es-CO"/>
        </a:p>
      </dgm:t>
    </dgm:pt>
    <dgm:pt modelId="{3D863172-5DCF-4DD4-A59C-589A61F6E346}" type="pres">
      <dgm:prSet presAssocID="{A0FEBEB1-E2F4-47E8-80D6-47752D7B1754}" presName="Name9" presStyleLbl="parChTrans1D2" presStyleIdx="4" presStyleCnt="5"/>
      <dgm:spPr/>
      <dgm:t>
        <a:bodyPr/>
        <a:lstStyle/>
        <a:p>
          <a:endParaRPr lang="es-CO"/>
        </a:p>
      </dgm:t>
    </dgm:pt>
    <dgm:pt modelId="{97AFFBB1-D731-495C-B298-1DB751E9946B}" type="pres">
      <dgm:prSet presAssocID="{A0FEBEB1-E2F4-47E8-80D6-47752D7B1754}" presName="connTx" presStyleLbl="parChTrans1D2" presStyleIdx="4" presStyleCnt="5"/>
      <dgm:spPr/>
      <dgm:t>
        <a:bodyPr/>
        <a:lstStyle/>
        <a:p>
          <a:endParaRPr lang="es-CO"/>
        </a:p>
      </dgm:t>
    </dgm:pt>
    <dgm:pt modelId="{466B386A-B83C-4732-AC53-78A55AC4459B}" type="pres">
      <dgm:prSet presAssocID="{CB2541A7-F2BD-44C8-B012-E6A8C1326CB1}" presName="node" presStyleLbl="node1" presStyleIdx="4" presStyleCnt="5">
        <dgm:presLayoutVars>
          <dgm:bulletEnabled val="1"/>
        </dgm:presLayoutVars>
      </dgm:prSet>
      <dgm:spPr/>
      <dgm:t>
        <a:bodyPr/>
        <a:lstStyle/>
        <a:p>
          <a:endParaRPr lang="es-CO"/>
        </a:p>
      </dgm:t>
    </dgm:pt>
  </dgm:ptLst>
  <dgm:cxnLst>
    <dgm:cxn modelId="{34080C42-442A-42E0-954C-CF7D940C1B4C}" type="presOf" srcId="{7FE83807-204C-4428-81FC-225A3E144C9D}" destId="{37050AB8-65FB-4EDC-99EB-DC73BC8F726A}" srcOrd="0" destOrd="0" presId="urn:microsoft.com/office/officeart/2005/8/layout/radial1"/>
    <dgm:cxn modelId="{6A5973D1-B2F1-42C6-ADBD-0281D88F6D46}" srcId="{5600AFE5-505F-42D4-8C44-2F15E2DFB307}" destId="{BFE9AA63-7A1B-434E-B0F8-2343696010E3}" srcOrd="0" destOrd="0" parTransId="{A9759784-53E1-446F-94B0-4A3EE843D7C5}" sibTransId="{BC2CF7EA-9260-41C7-9EFF-B74690090FCE}"/>
    <dgm:cxn modelId="{0ED0C33D-853C-4177-9269-D57E30017B73}" type="presOf" srcId="{A1648E26-07ED-41C4-A31F-6EBA3AA3DBDA}" destId="{D1768215-26DA-46C7-82FD-1E5E94292356}" srcOrd="0" destOrd="0" presId="urn:microsoft.com/office/officeart/2005/8/layout/radial1"/>
    <dgm:cxn modelId="{335EF1AE-FB05-456C-919A-0212A3AD5334}" type="presOf" srcId="{A9759784-53E1-446F-94B0-4A3EE843D7C5}" destId="{3A68A165-DA80-4A2B-8031-0DBE0F8CC0C7}" srcOrd="0" destOrd="0" presId="urn:microsoft.com/office/officeart/2005/8/layout/radial1"/>
    <dgm:cxn modelId="{9B63D9A4-D4BD-4AF8-BC36-A26953A72A42}" type="presOf" srcId="{CB2541A7-F2BD-44C8-B012-E6A8C1326CB1}" destId="{466B386A-B83C-4732-AC53-78A55AC4459B}" srcOrd="0" destOrd="0" presId="urn:microsoft.com/office/officeart/2005/8/layout/radial1"/>
    <dgm:cxn modelId="{4D85542A-2ACF-4D61-BA35-BDDB581D221B}" srcId="{D1A16C04-BE9A-44F4-B6A2-9AC99D7C80BD}" destId="{5600AFE5-505F-42D4-8C44-2F15E2DFB307}" srcOrd="0" destOrd="0" parTransId="{48E14BC9-547C-4D99-B7E1-4A008B44C506}" sibTransId="{DFC177B5-0202-43CB-91E8-4B61FCBD2455}"/>
    <dgm:cxn modelId="{0FE79338-1E40-4E16-BCEE-4AD008EE5FC3}" type="presOf" srcId="{A0FEBEB1-E2F4-47E8-80D6-47752D7B1754}" destId="{3D863172-5DCF-4DD4-A59C-589A61F6E346}" srcOrd="0" destOrd="0" presId="urn:microsoft.com/office/officeart/2005/8/layout/radial1"/>
    <dgm:cxn modelId="{08C409D1-F839-498F-A070-80FC8B3FAD20}" srcId="{5600AFE5-505F-42D4-8C44-2F15E2DFB307}" destId="{4A407955-D20B-4EDE-8731-C348C9C67963}" srcOrd="1" destOrd="0" parTransId="{7FE83807-204C-4428-81FC-225A3E144C9D}" sibTransId="{67C9DF66-F070-4CEB-94B6-06094720AE2B}"/>
    <dgm:cxn modelId="{CC75148F-BCE5-4FFD-8D04-9A5AA772D8B5}" type="presOf" srcId="{5600AFE5-505F-42D4-8C44-2F15E2DFB307}" destId="{09FCF707-6A93-4BD6-9A8F-4DD58BEDE546}" srcOrd="0" destOrd="0" presId="urn:microsoft.com/office/officeart/2005/8/layout/radial1"/>
    <dgm:cxn modelId="{B344C0B9-9E3B-477E-9EEF-5967E7F1B3DA}" type="presOf" srcId="{A0FEBEB1-E2F4-47E8-80D6-47752D7B1754}" destId="{97AFFBB1-D731-495C-B298-1DB751E9946B}" srcOrd="1" destOrd="0" presId="urn:microsoft.com/office/officeart/2005/8/layout/radial1"/>
    <dgm:cxn modelId="{2C1D23C3-8FCE-4EE8-B727-1DC923002131}" type="presOf" srcId="{6556A940-BB4E-438C-B8FB-86A5244C2A01}" destId="{BB5CF95D-E859-4D5F-86E4-D19A621EC372}" srcOrd="1" destOrd="0" presId="urn:microsoft.com/office/officeart/2005/8/layout/radial1"/>
    <dgm:cxn modelId="{203514BF-A185-4F6C-BF96-E915833AE2EC}" srcId="{5600AFE5-505F-42D4-8C44-2F15E2DFB307}" destId="{CB2541A7-F2BD-44C8-B012-E6A8C1326CB1}" srcOrd="4" destOrd="0" parTransId="{A0FEBEB1-E2F4-47E8-80D6-47752D7B1754}" sibTransId="{1445E375-4C80-43C1-B7F8-B5906B584420}"/>
    <dgm:cxn modelId="{91A5448F-FF2E-4C00-AA74-B1BB7ED08FB4}" srcId="{5600AFE5-505F-42D4-8C44-2F15E2DFB307}" destId="{79F2BA49-77F0-484F-A000-A8F8A5BE5FD1}" srcOrd="3" destOrd="0" parTransId="{6556A940-BB4E-438C-B8FB-86A5244C2A01}" sibTransId="{0302AAE2-9ACD-40E5-B0B5-3964F3F876E3}"/>
    <dgm:cxn modelId="{5ECF5BD8-100C-4CEC-B3E5-7355E7887A47}" type="presOf" srcId="{4A407955-D20B-4EDE-8731-C348C9C67963}" destId="{128CF926-BC6D-4776-9653-342CD7171C17}" srcOrd="0" destOrd="0" presId="urn:microsoft.com/office/officeart/2005/8/layout/radial1"/>
    <dgm:cxn modelId="{EAE3A822-BCF6-4F86-93C6-3016618CADBE}" type="presOf" srcId="{BFE9AA63-7A1B-434E-B0F8-2343696010E3}" destId="{F794E803-8C8D-413D-B7C1-D1C8A8CC1C32}" srcOrd="0" destOrd="0" presId="urn:microsoft.com/office/officeart/2005/8/layout/radial1"/>
    <dgm:cxn modelId="{6707D583-AAED-4CE6-A812-26ECEA5508E6}" type="presOf" srcId="{A9759784-53E1-446F-94B0-4A3EE843D7C5}" destId="{9CA2D694-A75A-4EBF-B0F8-CD0A2B108CA5}" srcOrd="1" destOrd="0" presId="urn:microsoft.com/office/officeart/2005/8/layout/radial1"/>
    <dgm:cxn modelId="{82C5F0A8-B50B-459F-B857-3A0AC9A9439A}" type="presOf" srcId="{B7618ABA-0C1F-40AA-9E1B-ED17363D5296}" destId="{AF407FA9-50B1-4A3A-8E61-3A0E326B800E}" srcOrd="0" destOrd="0" presId="urn:microsoft.com/office/officeart/2005/8/layout/radial1"/>
    <dgm:cxn modelId="{380D4187-BE32-4FF0-9C37-A35FA3667E9A}" type="presOf" srcId="{6556A940-BB4E-438C-B8FB-86A5244C2A01}" destId="{0D5E0CDE-D33A-47DB-B980-4769857D5D34}" srcOrd="0" destOrd="0" presId="urn:microsoft.com/office/officeart/2005/8/layout/radial1"/>
    <dgm:cxn modelId="{6A48D9AD-663D-4D00-A625-63AC1B3A94B4}" type="presOf" srcId="{B7618ABA-0C1F-40AA-9E1B-ED17363D5296}" destId="{F4258091-4111-4CD7-8741-4AA1FC85E9F2}" srcOrd="1" destOrd="0" presId="urn:microsoft.com/office/officeart/2005/8/layout/radial1"/>
    <dgm:cxn modelId="{2CE7E35F-73C0-4CCD-959B-C96A90AA3CD4}" type="presOf" srcId="{79F2BA49-77F0-484F-A000-A8F8A5BE5FD1}" destId="{CCD70618-5D9D-465E-AA22-B291ED87CF7A}" srcOrd="0" destOrd="0" presId="urn:microsoft.com/office/officeart/2005/8/layout/radial1"/>
    <dgm:cxn modelId="{2A049769-E880-4F26-8FD4-1984219A4BD0}" type="presOf" srcId="{7FE83807-204C-4428-81FC-225A3E144C9D}" destId="{5116489D-FB33-4B52-AED9-04EA7A12636E}" srcOrd="1" destOrd="0" presId="urn:microsoft.com/office/officeart/2005/8/layout/radial1"/>
    <dgm:cxn modelId="{4BCD31DD-0B6A-44B7-B504-EEFEF8315084}" type="presOf" srcId="{D1A16C04-BE9A-44F4-B6A2-9AC99D7C80BD}" destId="{0C427573-3955-44F4-AE57-D855B7200457}" srcOrd="0" destOrd="0" presId="urn:microsoft.com/office/officeart/2005/8/layout/radial1"/>
    <dgm:cxn modelId="{29995360-8E15-49CE-96E8-45880C9983CD}" srcId="{5600AFE5-505F-42D4-8C44-2F15E2DFB307}" destId="{A1648E26-07ED-41C4-A31F-6EBA3AA3DBDA}" srcOrd="2" destOrd="0" parTransId="{B7618ABA-0C1F-40AA-9E1B-ED17363D5296}" sibTransId="{8C77819E-06D8-47A9-9B99-4323988124DA}"/>
    <dgm:cxn modelId="{F97642F9-AB71-4BA6-BDFD-E3AB8794F557}" type="presParOf" srcId="{0C427573-3955-44F4-AE57-D855B7200457}" destId="{09FCF707-6A93-4BD6-9A8F-4DD58BEDE546}" srcOrd="0" destOrd="0" presId="urn:microsoft.com/office/officeart/2005/8/layout/radial1"/>
    <dgm:cxn modelId="{43E86A47-5498-49C4-B7E7-7B48829F787D}" type="presParOf" srcId="{0C427573-3955-44F4-AE57-D855B7200457}" destId="{3A68A165-DA80-4A2B-8031-0DBE0F8CC0C7}" srcOrd="1" destOrd="0" presId="urn:microsoft.com/office/officeart/2005/8/layout/radial1"/>
    <dgm:cxn modelId="{988028A8-7C13-498C-A388-2C2C3D061690}" type="presParOf" srcId="{3A68A165-DA80-4A2B-8031-0DBE0F8CC0C7}" destId="{9CA2D694-A75A-4EBF-B0F8-CD0A2B108CA5}" srcOrd="0" destOrd="0" presId="urn:microsoft.com/office/officeart/2005/8/layout/radial1"/>
    <dgm:cxn modelId="{E8791352-4E0B-48F0-BFEC-1B6AF6F10362}" type="presParOf" srcId="{0C427573-3955-44F4-AE57-D855B7200457}" destId="{F794E803-8C8D-413D-B7C1-D1C8A8CC1C32}" srcOrd="2" destOrd="0" presId="urn:microsoft.com/office/officeart/2005/8/layout/radial1"/>
    <dgm:cxn modelId="{44E0E49B-BDE1-469E-972D-770FDDEB9BFD}" type="presParOf" srcId="{0C427573-3955-44F4-AE57-D855B7200457}" destId="{37050AB8-65FB-4EDC-99EB-DC73BC8F726A}" srcOrd="3" destOrd="0" presId="urn:microsoft.com/office/officeart/2005/8/layout/radial1"/>
    <dgm:cxn modelId="{730C5BB9-2EA5-4A77-A1A4-FB232B8D117E}" type="presParOf" srcId="{37050AB8-65FB-4EDC-99EB-DC73BC8F726A}" destId="{5116489D-FB33-4B52-AED9-04EA7A12636E}" srcOrd="0" destOrd="0" presId="urn:microsoft.com/office/officeart/2005/8/layout/radial1"/>
    <dgm:cxn modelId="{10DC609C-5320-498C-B3A5-17D2C9BD3DA4}" type="presParOf" srcId="{0C427573-3955-44F4-AE57-D855B7200457}" destId="{128CF926-BC6D-4776-9653-342CD7171C17}" srcOrd="4" destOrd="0" presId="urn:microsoft.com/office/officeart/2005/8/layout/radial1"/>
    <dgm:cxn modelId="{56479768-E145-4A74-A0AD-C319A23E65FE}" type="presParOf" srcId="{0C427573-3955-44F4-AE57-D855B7200457}" destId="{AF407FA9-50B1-4A3A-8E61-3A0E326B800E}" srcOrd="5" destOrd="0" presId="urn:microsoft.com/office/officeart/2005/8/layout/radial1"/>
    <dgm:cxn modelId="{0DE698F1-D4ED-47CA-8AE7-054F335A7CBD}" type="presParOf" srcId="{AF407FA9-50B1-4A3A-8E61-3A0E326B800E}" destId="{F4258091-4111-4CD7-8741-4AA1FC85E9F2}" srcOrd="0" destOrd="0" presId="urn:microsoft.com/office/officeart/2005/8/layout/radial1"/>
    <dgm:cxn modelId="{1B7DA313-C0A0-4A83-AA50-B347FCCD25A7}" type="presParOf" srcId="{0C427573-3955-44F4-AE57-D855B7200457}" destId="{D1768215-26DA-46C7-82FD-1E5E94292356}" srcOrd="6" destOrd="0" presId="urn:microsoft.com/office/officeart/2005/8/layout/radial1"/>
    <dgm:cxn modelId="{BA2AB4CB-BDCB-459B-8E4E-3A619C5D123E}" type="presParOf" srcId="{0C427573-3955-44F4-AE57-D855B7200457}" destId="{0D5E0CDE-D33A-47DB-B980-4769857D5D34}" srcOrd="7" destOrd="0" presId="urn:microsoft.com/office/officeart/2005/8/layout/radial1"/>
    <dgm:cxn modelId="{9499CA8A-4F96-4F32-9187-F3F0EED6AD26}" type="presParOf" srcId="{0D5E0CDE-D33A-47DB-B980-4769857D5D34}" destId="{BB5CF95D-E859-4D5F-86E4-D19A621EC372}" srcOrd="0" destOrd="0" presId="urn:microsoft.com/office/officeart/2005/8/layout/radial1"/>
    <dgm:cxn modelId="{3A0751DD-0FD6-49FA-9670-D38F45699AB8}" type="presParOf" srcId="{0C427573-3955-44F4-AE57-D855B7200457}" destId="{CCD70618-5D9D-465E-AA22-B291ED87CF7A}" srcOrd="8" destOrd="0" presId="urn:microsoft.com/office/officeart/2005/8/layout/radial1"/>
    <dgm:cxn modelId="{64BB3EE8-40D2-461C-8224-5C978F057859}" type="presParOf" srcId="{0C427573-3955-44F4-AE57-D855B7200457}" destId="{3D863172-5DCF-4DD4-A59C-589A61F6E346}" srcOrd="9" destOrd="0" presId="urn:microsoft.com/office/officeart/2005/8/layout/radial1"/>
    <dgm:cxn modelId="{DAAC006C-DF5B-4E85-80E7-D8FA217D256F}" type="presParOf" srcId="{3D863172-5DCF-4DD4-A59C-589A61F6E346}" destId="{97AFFBB1-D731-495C-B298-1DB751E9946B}" srcOrd="0" destOrd="0" presId="urn:microsoft.com/office/officeart/2005/8/layout/radial1"/>
    <dgm:cxn modelId="{9ECB02D3-C984-4A59-A2A7-80B58BC842A1}" type="presParOf" srcId="{0C427573-3955-44F4-AE57-D855B7200457}" destId="{466B386A-B83C-4732-AC53-78A55AC4459B}" srcOrd="10" destOrd="0" presId="urn:microsoft.com/office/officeart/2005/8/layout/radial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36D54623-010E-4D63-A3C9-23E4C93A6F63}"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s-CO"/>
        </a:p>
      </dgm:t>
    </dgm:pt>
    <dgm:pt modelId="{E6868290-7B57-4FFD-99B1-0BE763992350}">
      <dgm:prSet phldrT="[Texto]"/>
      <dgm:spPr/>
      <dgm:t>
        <a:bodyPr/>
        <a:lstStyle/>
        <a:p>
          <a:r>
            <a:rPr lang="es-CO" smtClean="0"/>
            <a:t>File</a:t>
          </a:r>
          <a:endParaRPr lang="es-CO"/>
        </a:p>
      </dgm:t>
    </dgm:pt>
    <dgm:pt modelId="{6A6BCB7B-15BB-4958-A1A4-3E21CFB8ACA1}" type="parTrans" cxnId="{0F747567-2E94-4268-92A4-49B0664E5B28}">
      <dgm:prSet/>
      <dgm:spPr/>
      <dgm:t>
        <a:bodyPr/>
        <a:lstStyle/>
        <a:p>
          <a:endParaRPr lang="es-CO"/>
        </a:p>
      </dgm:t>
    </dgm:pt>
    <dgm:pt modelId="{1106C822-2414-44FC-A68B-387D6FE6B3D7}" type="sibTrans" cxnId="{0F747567-2E94-4268-92A4-49B0664E5B28}">
      <dgm:prSet/>
      <dgm:spPr/>
      <dgm:t>
        <a:bodyPr/>
        <a:lstStyle/>
        <a:p>
          <a:endParaRPr lang="es-CO"/>
        </a:p>
      </dgm:t>
    </dgm:pt>
    <dgm:pt modelId="{30DEB60C-FF7B-4223-9E52-89DD395F2E5A}">
      <dgm:prSet phldrT="[Texto]"/>
      <dgm:spPr/>
      <dgm:t>
        <a:bodyPr/>
        <a:lstStyle/>
        <a:p>
          <a:r>
            <a:rPr lang="es-CO" err="1" smtClean="0"/>
            <a:t>CreateText</a:t>
          </a:r>
          <a:r>
            <a:rPr lang="es-CO" smtClean="0"/>
            <a:t>(String)</a:t>
          </a:r>
          <a:endParaRPr lang="es-CO"/>
        </a:p>
      </dgm:t>
    </dgm:pt>
    <dgm:pt modelId="{4040351B-1CA5-4865-AAB4-B85975D2E4CC}" type="parTrans" cxnId="{5F2DFD49-7C7A-405C-B9FC-25CF49A73443}">
      <dgm:prSet/>
      <dgm:spPr/>
      <dgm:t>
        <a:bodyPr/>
        <a:lstStyle/>
        <a:p>
          <a:endParaRPr lang="es-CO"/>
        </a:p>
      </dgm:t>
    </dgm:pt>
    <dgm:pt modelId="{DF099185-CA40-4F30-B711-825F5E8B67C3}" type="sibTrans" cxnId="{5F2DFD49-7C7A-405C-B9FC-25CF49A73443}">
      <dgm:prSet/>
      <dgm:spPr/>
      <dgm:t>
        <a:bodyPr/>
        <a:lstStyle/>
        <a:p>
          <a:endParaRPr lang="es-CO"/>
        </a:p>
      </dgm:t>
    </dgm:pt>
    <dgm:pt modelId="{DC6342D7-B223-4F34-8690-B3D2FBC8CD88}">
      <dgm:prSet phldrT="[Texto]"/>
      <dgm:spPr/>
      <dgm:t>
        <a:bodyPr/>
        <a:lstStyle/>
        <a:p>
          <a:r>
            <a:rPr lang="es-CO" dirty="0" err="1" smtClean="0"/>
            <a:t>Copy</a:t>
          </a:r>
          <a:r>
            <a:rPr lang="es-CO" dirty="0" smtClean="0"/>
            <a:t>(String, String)</a:t>
          </a:r>
          <a:endParaRPr lang="es-CO" dirty="0"/>
        </a:p>
      </dgm:t>
    </dgm:pt>
    <dgm:pt modelId="{9966BAC9-5AF0-4F0F-BFBB-7B024D02EFD6}" type="parTrans" cxnId="{89EB3E0A-DEDF-4849-8B6D-9F96F47204F8}">
      <dgm:prSet/>
      <dgm:spPr/>
      <dgm:t>
        <a:bodyPr/>
        <a:lstStyle/>
        <a:p>
          <a:endParaRPr lang="es-CO"/>
        </a:p>
      </dgm:t>
    </dgm:pt>
    <dgm:pt modelId="{419FAF14-38DD-4DD7-827C-48ABCD41A5AF}" type="sibTrans" cxnId="{89EB3E0A-DEDF-4849-8B6D-9F96F47204F8}">
      <dgm:prSet/>
      <dgm:spPr/>
      <dgm:t>
        <a:bodyPr/>
        <a:lstStyle/>
        <a:p>
          <a:endParaRPr lang="es-CO"/>
        </a:p>
      </dgm:t>
    </dgm:pt>
    <dgm:pt modelId="{7E1B05EB-56D8-4C2E-BA80-03F9636832E2}">
      <dgm:prSet phldrT="[Texto]"/>
      <dgm:spPr/>
      <dgm:t>
        <a:bodyPr/>
        <a:lstStyle/>
        <a:p>
          <a:r>
            <a:rPr lang="es-CO" smtClean="0"/>
            <a:t>FileInfo</a:t>
          </a:r>
          <a:endParaRPr lang="es-CO"/>
        </a:p>
      </dgm:t>
    </dgm:pt>
    <dgm:pt modelId="{EC2887F5-D8DD-4678-A3CA-B970C2232F64}" type="parTrans" cxnId="{94BBE6DF-0CC1-447E-8242-43BDF209371F}">
      <dgm:prSet/>
      <dgm:spPr/>
      <dgm:t>
        <a:bodyPr/>
        <a:lstStyle/>
        <a:p>
          <a:endParaRPr lang="es-CO"/>
        </a:p>
      </dgm:t>
    </dgm:pt>
    <dgm:pt modelId="{00575ECC-6396-4B00-868F-ABF1A7437AB2}" type="sibTrans" cxnId="{94BBE6DF-0CC1-447E-8242-43BDF209371F}">
      <dgm:prSet/>
      <dgm:spPr/>
      <dgm:t>
        <a:bodyPr/>
        <a:lstStyle/>
        <a:p>
          <a:endParaRPr lang="es-CO"/>
        </a:p>
      </dgm:t>
    </dgm:pt>
    <dgm:pt modelId="{FDCD94FE-D32C-4906-8B01-75AA9CDE1C03}">
      <dgm:prSet phldrT="[Texto]"/>
      <dgm:spPr/>
      <dgm:t>
        <a:bodyPr/>
        <a:lstStyle/>
        <a:p>
          <a:r>
            <a:rPr lang="es-CO" err="1" smtClean="0"/>
            <a:t>CreateText</a:t>
          </a:r>
          <a:r>
            <a:rPr lang="es-CO" smtClean="0"/>
            <a:t>()</a:t>
          </a:r>
          <a:endParaRPr lang="es-CO"/>
        </a:p>
      </dgm:t>
    </dgm:pt>
    <dgm:pt modelId="{0F37936E-3930-40A0-91C9-951B7F6B091B}" type="parTrans" cxnId="{1D635BEA-27A9-4D43-9C76-013FB8A71037}">
      <dgm:prSet/>
      <dgm:spPr/>
      <dgm:t>
        <a:bodyPr/>
        <a:lstStyle/>
        <a:p>
          <a:endParaRPr lang="es-CO"/>
        </a:p>
      </dgm:t>
    </dgm:pt>
    <dgm:pt modelId="{92581E5A-0D6D-4326-9180-DDA216F51EE4}" type="sibTrans" cxnId="{1D635BEA-27A9-4D43-9C76-013FB8A71037}">
      <dgm:prSet/>
      <dgm:spPr/>
      <dgm:t>
        <a:bodyPr/>
        <a:lstStyle/>
        <a:p>
          <a:endParaRPr lang="es-CO"/>
        </a:p>
      </dgm:t>
    </dgm:pt>
    <dgm:pt modelId="{174A23D7-464B-4C6D-8111-1EA2915D5318}">
      <dgm:prSet phldrT="[Texto]"/>
      <dgm:spPr/>
      <dgm:t>
        <a:bodyPr/>
        <a:lstStyle/>
        <a:p>
          <a:r>
            <a:rPr lang="es-CO" err="1" smtClean="0"/>
            <a:t>CopyTo</a:t>
          </a:r>
          <a:r>
            <a:rPr lang="es-CO" smtClean="0"/>
            <a:t>(String)</a:t>
          </a:r>
          <a:endParaRPr lang="es-CO"/>
        </a:p>
      </dgm:t>
    </dgm:pt>
    <dgm:pt modelId="{516F22D5-22F2-4F37-B089-A320DF3DA909}" type="parTrans" cxnId="{089FDFEA-CED5-4241-A7CC-B4F1F60EEB75}">
      <dgm:prSet/>
      <dgm:spPr/>
      <dgm:t>
        <a:bodyPr/>
        <a:lstStyle/>
        <a:p>
          <a:endParaRPr lang="es-CO"/>
        </a:p>
      </dgm:t>
    </dgm:pt>
    <dgm:pt modelId="{548D2EDE-6539-4D6E-B5A0-BD172767A0B6}" type="sibTrans" cxnId="{089FDFEA-CED5-4241-A7CC-B4F1F60EEB75}">
      <dgm:prSet/>
      <dgm:spPr/>
      <dgm:t>
        <a:bodyPr/>
        <a:lstStyle/>
        <a:p>
          <a:endParaRPr lang="es-CO"/>
        </a:p>
      </dgm:t>
    </dgm:pt>
    <dgm:pt modelId="{7EE6B32B-738C-4FBF-B6B8-F6F8450E2668}">
      <dgm:prSet phldrT="[Texto]"/>
      <dgm:spPr/>
      <dgm:t>
        <a:bodyPr/>
        <a:lstStyle/>
        <a:p>
          <a:r>
            <a:rPr lang="es-CO" smtClean="0"/>
            <a:t>Exists(String)</a:t>
          </a:r>
          <a:endParaRPr lang="es-CO"/>
        </a:p>
      </dgm:t>
    </dgm:pt>
    <dgm:pt modelId="{A7E79478-CA84-42BE-B11B-3D966BBDB724}" type="parTrans" cxnId="{1A03DB4A-65F1-432A-8B8F-260F0F9FB888}">
      <dgm:prSet/>
      <dgm:spPr/>
      <dgm:t>
        <a:bodyPr/>
        <a:lstStyle/>
        <a:p>
          <a:endParaRPr lang="es-CO"/>
        </a:p>
      </dgm:t>
    </dgm:pt>
    <dgm:pt modelId="{526BC209-F6AC-4E0E-AF8A-09B2294D5E9C}" type="sibTrans" cxnId="{1A03DB4A-65F1-432A-8B8F-260F0F9FB888}">
      <dgm:prSet/>
      <dgm:spPr/>
      <dgm:t>
        <a:bodyPr/>
        <a:lstStyle/>
        <a:p>
          <a:endParaRPr lang="es-CO"/>
        </a:p>
      </dgm:t>
    </dgm:pt>
    <dgm:pt modelId="{5EA0DA41-AA8B-485D-9051-C0A6A26D6F55}">
      <dgm:prSet phldrT="[Texto]"/>
      <dgm:spPr/>
      <dgm:t>
        <a:bodyPr/>
        <a:lstStyle/>
        <a:p>
          <a:r>
            <a:rPr lang="es-CO" smtClean="0"/>
            <a:t>Exists (Propiedad)</a:t>
          </a:r>
          <a:endParaRPr lang="es-CO"/>
        </a:p>
      </dgm:t>
    </dgm:pt>
    <dgm:pt modelId="{773BC6AF-01A8-4633-9FCB-C6A8A99D847D}" type="parTrans" cxnId="{D1341932-1FC8-47C3-BC85-FA8FF1204FB9}">
      <dgm:prSet/>
      <dgm:spPr/>
      <dgm:t>
        <a:bodyPr/>
        <a:lstStyle/>
        <a:p>
          <a:endParaRPr lang="es-CO"/>
        </a:p>
      </dgm:t>
    </dgm:pt>
    <dgm:pt modelId="{177F982C-FBF8-4464-BE1F-65DF0A18DD3C}" type="sibTrans" cxnId="{D1341932-1FC8-47C3-BC85-FA8FF1204FB9}">
      <dgm:prSet/>
      <dgm:spPr/>
      <dgm:t>
        <a:bodyPr/>
        <a:lstStyle/>
        <a:p>
          <a:endParaRPr lang="es-CO"/>
        </a:p>
      </dgm:t>
    </dgm:pt>
    <dgm:pt modelId="{54DC3368-E24D-46CE-ACB2-5EB38BDBA7B5}">
      <dgm:prSet phldrT="[Texto]"/>
      <dgm:spPr/>
      <dgm:t>
        <a:bodyPr/>
        <a:lstStyle/>
        <a:p>
          <a:r>
            <a:rPr lang="es-CO" smtClean="0"/>
            <a:t>Open(String, FileMode)	</a:t>
          </a:r>
          <a:endParaRPr lang="es-CO"/>
        </a:p>
      </dgm:t>
    </dgm:pt>
    <dgm:pt modelId="{A1E66AF0-95F2-4FB5-B2E9-BD3A2373C473}" type="parTrans" cxnId="{837F204F-E57F-47B8-8484-026969E4C10F}">
      <dgm:prSet/>
      <dgm:spPr/>
      <dgm:t>
        <a:bodyPr/>
        <a:lstStyle/>
        <a:p>
          <a:endParaRPr lang="es-CO"/>
        </a:p>
      </dgm:t>
    </dgm:pt>
    <dgm:pt modelId="{1342F712-A4F5-443C-B4B8-C72B38D3181D}" type="sibTrans" cxnId="{837F204F-E57F-47B8-8484-026969E4C10F}">
      <dgm:prSet/>
      <dgm:spPr/>
      <dgm:t>
        <a:bodyPr/>
        <a:lstStyle/>
        <a:p>
          <a:endParaRPr lang="es-CO"/>
        </a:p>
      </dgm:t>
    </dgm:pt>
    <dgm:pt modelId="{7B97A8B4-974E-4D91-BBA7-C6A1B1B2FDE4}">
      <dgm:prSet phldrT="[Texto]"/>
      <dgm:spPr/>
      <dgm:t>
        <a:bodyPr/>
        <a:lstStyle/>
        <a:p>
          <a:r>
            <a:rPr lang="es-CO" smtClean="0"/>
            <a:t>OpenRead(String)</a:t>
          </a:r>
          <a:endParaRPr lang="es-CO"/>
        </a:p>
      </dgm:t>
    </dgm:pt>
    <dgm:pt modelId="{47F1193B-4AA0-46EC-9133-ACF32FC75CFB}" type="parTrans" cxnId="{874747C4-DBB4-4F2E-B361-89102B2F2FCB}">
      <dgm:prSet/>
      <dgm:spPr/>
      <dgm:t>
        <a:bodyPr/>
        <a:lstStyle/>
        <a:p>
          <a:endParaRPr lang="es-CO"/>
        </a:p>
      </dgm:t>
    </dgm:pt>
    <dgm:pt modelId="{1550458C-1F1B-453F-ACB7-2B7074242B01}" type="sibTrans" cxnId="{874747C4-DBB4-4F2E-B361-89102B2F2FCB}">
      <dgm:prSet/>
      <dgm:spPr/>
      <dgm:t>
        <a:bodyPr/>
        <a:lstStyle/>
        <a:p>
          <a:endParaRPr lang="es-CO"/>
        </a:p>
      </dgm:t>
    </dgm:pt>
    <dgm:pt modelId="{105B46B0-EBCC-43D3-9CF2-244C85DF7370}">
      <dgm:prSet/>
      <dgm:spPr/>
      <dgm:t>
        <a:bodyPr/>
        <a:lstStyle/>
        <a:p>
          <a:r>
            <a:rPr lang="es-CO" smtClean="0"/>
            <a:t>OpenText(String)</a:t>
          </a:r>
          <a:endParaRPr lang="es-CO"/>
        </a:p>
      </dgm:t>
    </dgm:pt>
    <dgm:pt modelId="{16229043-D29F-40E2-8D5B-051B32E8B271}" type="parTrans" cxnId="{88BDCB6D-7134-4C68-8B78-48B8CDAB9CE0}">
      <dgm:prSet/>
      <dgm:spPr/>
      <dgm:t>
        <a:bodyPr/>
        <a:lstStyle/>
        <a:p>
          <a:endParaRPr lang="es-CO"/>
        </a:p>
      </dgm:t>
    </dgm:pt>
    <dgm:pt modelId="{A74FF02C-A627-4772-B103-854F567E892E}" type="sibTrans" cxnId="{88BDCB6D-7134-4C68-8B78-48B8CDAB9CE0}">
      <dgm:prSet/>
      <dgm:spPr/>
      <dgm:t>
        <a:bodyPr/>
        <a:lstStyle/>
        <a:p>
          <a:endParaRPr lang="es-CO"/>
        </a:p>
      </dgm:t>
    </dgm:pt>
    <dgm:pt modelId="{817F2869-F83F-47DD-AFE0-3655FE846E83}">
      <dgm:prSet/>
      <dgm:spPr/>
      <dgm:t>
        <a:bodyPr/>
        <a:lstStyle/>
        <a:p>
          <a:r>
            <a:rPr lang="es-CO" smtClean="0"/>
            <a:t>OpenWrite(String)</a:t>
          </a:r>
          <a:endParaRPr lang="es-CO"/>
        </a:p>
      </dgm:t>
    </dgm:pt>
    <dgm:pt modelId="{0B7657BE-B451-46C1-A6A0-242ABBE41509}" type="parTrans" cxnId="{5B3CE159-B083-441B-B0B6-59639A34E5EC}">
      <dgm:prSet/>
      <dgm:spPr/>
      <dgm:t>
        <a:bodyPr/>
        <a:lstStyle/>
        <a:p>
          <a:endParaRPr lang="es-CO"/>
        </a:p>
      </dgm:t>
    </dgm:pt>
    <dgm:pt modelId="{A2B5F773-FD88-48F5-9D56-103A1BC46944}" type="sibTrans" cxnId="{5B3CE159-B083-441B-B0B6-59639A34E5EC}">
      <dgm:prSet/>
      <dgm:spPr/>
      <dgm:t>
        <a:bodyPr/>
        <a:lstStyle/>
        <a:p>
          <a:endParaRPr lang="es-CO"/>
        </a:p>
      </dgm:t>
    </dgm:pt>
    <dgm:pt modelId="{1F2CD0CA-52D4-4E8C-8DEE-B9B30FBFD97B}">
      <dgm:prSet phldrT="[Texto]"/>
      <dgm:spPr/>
      <dgm:t>
        <a:bodyPr/>
        <a:lstStyle/>
        <a:p>
          <a:r>
            <a:rPr lang="es-CO" smtClean="0"/>
            <a:t>Open(FileMode)</a:t>
          </a:r>
          <a:endParaRPr lang="es-CO"/>
        </a:p>
      </dgm:t>
    </dgm:pt>
    <dgm:pt modelId="{9095179E-AEE9-4398-BA18-FD7941868719}" type="parTrans" cxnId="{3733BAB9-A1E6-4883-A2FF-E7E9D70968F8}">
      <dgm:prSet/>
      <dgm:spPr/>
      <dgm:t>
        <a:bodyPr/>
        <a:lstStyle/>
        <a:p>
          <a:endParaRPr lang="es-CO"/>
        </a:p>
      </dgm:t>
    </dgm:pt>
    <dgm:pt modelId="{48BA7A69-5EA7-45F5-B862-A029B225CB59}" type="sibTrans" cxnId="{3733BAB9-A1E6-4883-A2FF-E7E9D70968F8}">
      <dgm:prSet/>
      <dgm:spPr/>
      <dgm:t>
        <a:bodyPr/>
        <a:lstStyle/>
        <a:p>
          <a:endParaRPr lang="es-CO"/>
        </a:p>
      </dgm:t>
    </dgm:pt>
    <dgm:pt modelId="{6F701204-DFBF-4A18-8F5A-9E0AF485FB92}">
      <dgm:prSet/>
      <dgm:spPr/>
      <dgm:t>
        <a:bodyPr/>
        <a:lstStyle/>
        <a:p>
          <a:r>
            <a:rPr lang="es-CO" smtClean="0"/>
            <a:t>OpenRead()</a:t>
          </a:r>
          <a:endParaRPr lang="es-CO"/>
        </a:p>
      </dgm:t>
    </dgm:pt>
    <dgm:pt modelId="{F0759093-284D-4E18-BE1A-F813F0C8E9BC}" type="parTrans" cxnId="{660E15D4-FEEE-4DD8-84B2-AA24780467CF}">
      <dgm:prSet/>
      <dgm:spPr/>
      <dgm:t>
        <a:bodyPr/>
        <a:lstStyle/>
        <a:p>
          <a:endParaRPr lang="es-CO"/>
        </a:p>
      </dgm:t>
    </dgm:pt>
    <dgm:pt modelId="{72EC58F5-005C-4848-8F44-724B2B3C58A2}" type="sibTrans" cxnId="{660E15D4-FEEE-4DD8-84B2-AA24780467CF}">
      <dgm:prSet/>
      <dgm:spPr/>
      <dgm:t>
        <a:bodyPr/>
        <a:lstStyle/>
        <a:p>
          <a:endParaRPr lang="es-CO"/>
        </a:p>
      </dgm:t>
    </dgm:pt>
    <dgm:pt modelId="{00982649-430C-47C1-AB45-B986FD624772}">
      <dgm:prSet/>
      <dgm:spPr/>
      <dgm:t>
        <a:bodyPr/>
        <a:lstStyle/>
        <a:p>
          <a:r>
            <a:rPr lang="es-CO" smtClean="0"/>
            <a:t>OpenText()</a:t>
          </a:r>
          <a:endParaRPr lang="es-CO"/>
        </a:p>
      </dgm:t>
    </dgm:pt>
    <dgm:pt modelId="{D02A8967-60AF-4AF5-A76A-40133C5CCFFA}" type="parTrans" cxnId="{461DAC0F-D263-48BC-A7A5-B101E9F4742E}">
      <dgm:prSet/>
      <dgm:spPr/>
      <dgm:t>
        <a:bodyPr/>
        <a:lstStyle/>
        <a:p>
          <a:endParaRPr lang="es-CO"/>
        </a:p>
      </dgm:t>
    </dgm:pt>
    <dgm:pt modelId="{C903073B-A678-45C3-80C7-CB90DDDD639E}" type="sibTrans" cxnId="{461DAC0F-D263-48BC-A7A5-B101E9F4742E}">
      <dgm:prSet/>
      <dgm:spPr/>
      <dgm:t>
        <a:bodyPr/>
        <a:lstStyle/>
        <a:p>
          <a:endParaRPr lang="es-CO"/>
        </a:p>
      </dgm:t>
    </dgm:pt>
    <dgm:pt modelId="{1425A9B7-91B0-41B7-A245-E382A075B8F7}">
      <dgm:prSet/>
      <dgm:spPr/>
      <dgm:t>
        <a:bodyPr/>
        <a:lstStyle/>
        <a:p>
          <a:r>
            <a:rPr lang="es-CO" smtClean="0"/>
            <a:t>OpenWrite()</a:t>
          </a:r>
          <a:endParaRPr lang="es-CO"/>
        </a:p>
      </dgm:t>
    </dgm:pt>
    <dgm:pt modelId="{9EE66D7A-0A2B-4C3C-AEEC-862F83F88820}" type="parTrans" cxnId="{CFF33653-525D-4997-8691-91424CE5AA61}">
      <dgm:prSet/>
      <dgm:spPr/>
      <dgm:t>
        <a:bodyPr/>
        <a:lstStyle/>
        <a:p>
          <a:endParaRPr lang="es-CO"/>
        </a:p>
      </dgm:t>
    </dgm:pt>
    <dgm:pt modelId="{3ECC28C3-F976-4933-ACC7-C24D7732001F}" type="sibTrans" cxnId="{CFF33653-525D-4997-8691-91424CE5AA61}">
      <dgm:prSet/>
      <dgm:spPr/>
      <dgm:t>
        <a:bodyPr/>
        <a:lstStyle/>
        <a:p>
          <a:endParaRPr lang="es-CO"/>
        </a:p>
      </dgm:t>
    </dgm:pt>
    <dgm:pt modelId="{8E935BEE-A7BD-4906-933C-51306A412494}">
      <dgm:prSet/>
      <dgm:spPr/>
      <dgm:t>
        <a:bodyPr/>
        <a:lstStyle/>
        <a:p>
          <a:r>
            <a:rPr lang="es-CO" dirty="0" err="1" smtClean="0"/>
            <a:t>Move</a:t>
          </a:r>
          <a:r>
            <a:rPr lang="es-CO" dirty="0" smtClean="0"/>
            <a:t>(String, String)</a:t>
          </a:r>
          <a:endParaRPr lang="es-CO" dirty="0"/>
        </a:p>
      </dgm:t>
    </dgm:pt>
    <dgm:pt modelId="{627DB29A-410A-432D-94D9-EAA060B77548}" type="parTrans" cxnId="{01253E0B-07E0-4024-AE44-E22C2A89DA92}">
      <dgm:prSet/>
      <dgm:spPr/>
      <dgm:t>
        <a:bodyPr/>
        <a:lstStyle/>
        <a:p>
          <a:endParaRPr lang="es-CO"/>
        </a:p>
      </dgm:t>
    </dgm:pt>
    <dgm:pt modelId="{C792EACE-E459-4C84-98DA-E5F5232A10CC}" type="sibTrans" cxnId="{01253E0B-07E0-4024-AE44-E22C2A89DA92}">
      <dgm:prSet/>
      <dgm:spPr/>
      <dgm:t>
        <a:bodyPr/>
        <a:lstStyle/>
        <a:p>
          <a:endParaRPr lang="es-CO"/>
        </a:p>
      </dgm:t>
    </dgm:pt>
    <dgm:pt modelId="{C3F76CF1-6EE7-4D97-8CF8-2583DF2DE693}">
      <dgm:prSet/>
      <dgm:spPr/>
      <dgm:t>
        <a:bodyPr/>
        <a:lstStyle/>
        <a:p>
          <a:r>
            <a:rPr lang="es-CO" err="1" smtClean="0"/>
            <a:t>MoveTo</a:t>
          </a:r>
          <a:r>
            <a:rPr lang="es-CO" smtClean="0"/>
            <a:t>(String)</a:t>
          </a:r>
          <a:endParaRPr lang="es-CO"/>
        </a:p>
      </dgm:t>
    </dgm:pt>
    <dgm:pt modelId="{C1E980EE-5EDC-420A-85AF-54E27DA5171C}" type="parTrans" cxnId="{FD9CDC7C-3098-410E-A675-D4CDB5433053}">
      <dgm:prSet/>
      <dgm:spPr/>
      <dgm:t>
        <a:bodyPr/>
        <a:lstStyle/>
        <a:p>
          <a:endParaRPr lang="es-CO"/>
        </a:p>
      </dgm:t>
    </dgm:pt>
    <dgm:pt modelId="{1A809C65-3F10-4CDE-92B9-A67DF97BEC10}" type="sibTrans" cxnId="{FD9CDC7C-3098-410E-A675-D4CDB5433053}">
      <dgm:prSet/>
      <dgm:spPr/>
      <dgm:t>
        <a:bodyPr/>
        <a:lstStyle/>
        <a:p>
          <a:endParaRPr lang="es-CO"/>
        </a:p>
      </dgm:t>
    </dgm:pt>
    <dgm:pt modelId="{F5F61F0F-F66E-4EB6-9C37-C3078D81A196}">
      <dgm:prSet/>
      <dgm:spPr/>
      <dgm:t>
        <a:bodyPr/>
        <a:lstStyle/>
        <a:p>
          <a:r>
            <a:rPr lang="es-CO" err="1" smtClean="0"/>
            <a:t>Delete</a:t>
          </a:r>
          <a:r>
            <a:rPr lang="es-CO" smtClean="0"/>
            <a:t>(String)</a:t>
          </a:r>
          <a:endParaRPr lang="es-CO"/>
        </a:p>
      </dgm:t>
    </dgm:pt>
    <dgm:pt modelId="{A6D76EB6-06C2-4421-B921-A389DCF4EA8D}" type="parTrans" cxnId="{6A0A0AF4-43C2-44AE-8449-0CA7FF137164}">
      <dgm:prSet/>
      <dgm:spPr/>
      <dgm:t>
        <a:bodyPr/>
        <a:lstStyle/>
        <a:p>
          <a:endParaRPr lang="es-CO"/>
        </a:p>
      </dgm:t>
    </dgm:pt>
    <dgm:pt modelId="{0F151B3D-296D-4A23-8987-843D6959ADF3}" type="sibTrans" cxnId="{6A0A0AF4-43C2-44AE-8449-0CA7FF137164}">
      <dgm:prSet/>
      <dgm:spPr/>
      <dgm:t>
        <a:bodyPr/>
        <a:lstStyle/>
        <a:p>
          <a:endParaRPr lang="es-CO"/>
        </a:p>
      </dgm:t>
    </dgm:pt>
    <dgm:pt modelId="{97254549-608C-41F0-873A-DB333BF2A9A8}">
      <dgm:prSet/>
      <dgm:spPr/>
      <dgm:t>
        <a:bodyPr/>
        <a:lstStyle/>
        <a:p>
          <a:r>
            <a:rPr lang="es-CO" smtClean="0"/>
            <a:t>Delete()</a:t>
          </a:r>
          <a:endParaRPr lang="es-CO"/>
        </a:p>
      </dgm:t>
    </dgm:pt>
    <dgm:pt modelId="{28E27BBF-B763-45DD-BBF0-1718450FDD93}" type="parTrans" cxnId="{D6D517A7-2383-4BD4-BE24-8040B99C9641}">
      <dgm:prSet/>
      <dgm:spPr/>
      <dgm:t>
        <a:bodyPr/>
        <a:lstStyle/>
        <a:p>
          <a:endParaRPr lang="es-CO"/>
        </a:p>
      </dgm:t>
    </dgm:pt>
    <dgm:pt modelId="{149A864F-9503-4EE0-959D-CD109B389564}" type="sibTrans" cxnId="{D6D517A7-2383-4BD4-BE24-8040B99C9641}">
      <dgm:prSet/>
      <dgm:spPr/>
      <dgm:t>
        <a:bodyPr/>
        <a:lstStyle/>
        <a:p>
          <a:endParaRPr lang="es-CO"/>
        </a:p>
      </dgm:t>
    </dgm:pt>
    <dgm:pt modelId="{91802CB7-2FFA-4548-AFFA-95E7463CB1C2}" type="pres">
      <dgm:prSet presAssocID="{36D54623-010E-4D63-A3C9-23E4C93A6F63}" presName="theList" presStyleCnt="0">
        <dgm:presLayoutVars>
          <dgm:dir/>
          <dgm:animLvl val="lvl"/>
          <dgm:resizeHandles val="exact"/>
        </dgm:presLayoutVars>
      </dgm:prSet>
      <dgm:spPr/>
      <dgm:t>
        <a:bodyPr/>
        <a:lstStyle/>
        <a:p>
          <a:endParaRPr lang="es-CO"/>
        </a:p>
      </dgm:t>
    </dgm:pt>
    <dgm:pt modelId="{A7674C86-7328-4197-BD0C-3DE15F83AAF9}" type="pres">
      <dgm:prSet presAssocID="{E6868290-7B57-4FFD-99B1-0BE763992350}" presName="compNode" presStyleCnt="0"/>
      <dgm:spPr/>
    </dgm:pt>
    <dgm:pt modelId="{5ED8B9CE-54BB-4DAF-AF24-591A533449D9}" type="pres">
      <dgm:prSet presAssocID="{E6868290-7B57-4FFD-99B1-0BE763992350}" presName="aNode" presStyleLbl="bgShp" presStyleIdx="0" presStyleCnt="2"/>
      <dgm:spPr/>
      <dgm:t>
        <a:bodyPr/>
        <a:lstStyle/>
        <a:p>
          <a:endParaRPr lang="es-CO"/>
        </a:p>
      </dgm:t>
    </dgm:pt>
    <dgm:pt modelId="{B80D5FF7-1FC1-46B5-A617-8D7DD21D5977}" type="pres">
      <dgm:prSet presAssocID="{E6868290-7B57-4FFD-99B1-0BE763992350}" presName="textNode" presStyleLbl="bgShp" presStyleIdx="0" presStyleCnt="2"/>
      <dgm:spPr/>
      <dgm:t>
        <a:bodyPr/>
        <a:lstStyle/>
        <a:p>
          <a:endParaRPr lang="es-CO"/>
        </a:p>
      </dgm:t>
    </dgm:pt>
    <dgm:pt modelId="{6612D85D-E515-42A0-B6C3-E6AF83059B40}" type="pres">
      <dgm:prSet presAssocID="{E6868290-7B57-4FFD-99B1-0BE763992350}" presName="compChildNode" presStyleCnt="0"/>
      <dgm:spPr/>
    </dgm:pt>
    <dgm:pt modelId="{FA4DCC37-CCB4-4222-85EB-4199CEA04CF0}" type="pres">
      <dgm:prSet presAssocID="{E6868290-7B57-4FFD-99B1-0BE763992350}" presName="theInnerList" presStyleCnt="0"/>
      <dgm:spPr/>
    </dgm:pt>
    <dgm:pt modelId="{6B3A8137-AD7C-41B0-9A0D-960583981954}" type="pres">
      <dgm:prSet presAssocID="{30DEB60C-FF7B-4223-9E52-89DD395F2E5A}" presName="childNode" presStyleLbl="node1" presStyleIdx="0" presStyleCnt="18">
        <dgm:presLayoutVars>
          <dgm:bulletEnabled val="1"/>
        </dgm:presLayoutVars>
      </dgm:prSet>
      <dgm:spPr/>
      <dgm:t>
        <a:bodyPr/>
        <a:lstStyle/>
        <a:p>
          <a:endParaRPr lang="es-CO"/>
        </a:p>
      </dgm:t>
    </dgm:pt>
    <dgm:pt modelId="{01E84C6D-FC4C-4499-82FE-5B59ADB22374}" type="pres">
      <dgm:prSet presAssocID="{30DEB60C-FF7B-4223-9E52-89DD395F2E5A}" presName="aSpace2" presStyleCnt="0"/>
      <dgm:spPr/>
    </dgm:pt>
    <dgm:pt modelId="{DFA6D589-E203-40F4-B69F-61E266139BD0}" type="pres">
      <dgm:prSet presAssocID="{DC6342D7-B223-4F34-8690-B3D2FBC8CD88}" presName="childNode" presStyleLbl="node1" presStyleIdx="1" presStyleCnt="18">
        <dgm:presLayoutVars>
          <dgm:bulletEnabled val="1"/>
        </dgm:presLayoutVars>
      </dgm:prSet>
      <dgm:spPr/>
      <dgm:t>
        <a:bodyPr/>
        <a:lstStyle/>
        <a:p>
          <a:endParaRPr lang="es-CO"/>
        </a:p>
      </dgm:t>
    </dgm:pt>
    <dgm:pt modelId="{AA9DD9BB-E2D3-4D7F-A1D1-DD76CA5A8919}" type="pres">
      <dgm:prSet presAssocID="{DC6342D7-B223-4F34-8690-B3D2FBC8CD88}" presName="aSpace2" presStyleCnt="0"/>
      <dgm:spPr/>
    </dgm:pt>
    <dgm:pt modelId="{070F97F8-E05C-4E0D-AB06-EA21BC6516A4}" type="pres">
      <dgm:prSet presAssocID="{7EE6B32B-738C-4FBF-B6B8-F6F8450E2668}" presName="childNode" presStyleLbl="node1" presStyleIdx="2" presStyleCnt="18">
        <dgm:presLayoutVars>
          <dgm:bulletEnabled val="1"/>
        </dgm:presLayoutVars>
      </dgm:prSet>
      <dgm:spPr/>
      <dgm:t>
        <a:bodyPr/>
        <a:lstStyle/>
        <a:p>
          <a:endParaRPr lang="es-CO"/>
        </a:p>
      </dgm:t>
    </dgm:pt>
    <dgm:pt modelId="{E797CF40-CA27-4EB5-AD6F-FEF11ABF653E}" type="pres">
      <dgm:prSet presAssocID="{7EE6B32B-738C-4FBF-B6B8-F6F8450E2668}" presName="aSpace2" presStyleCnt="0"/>
      <dgm:spPr/>
    </dgm:pt>
    <dgm:pt modelId="{CC1ABF34-D705-459A-9371-47231BB38FB4}" type="pres">
      <dgm:prSet presAssocID="{54DC3368-E24D-46CE-ACB2-5EB38BDBA7B5}" presName="childNode" presStyleLbl="node1" presStyleIdx="3" presStyleCnt="18">
        <dgm:presLayoutVars>
          <dgm:bulletEnabled val="1"/>
        </dgm:presLayoutVars>
      </dgm:prSet>
      <dgm:spPr/>
      <dgm:t>
        <a:bodyPr/>
        <a:lstStyle/>
        <a:p>
          <a:endParaRPr lang="es-CO"/>
        </a:p>
      </dgm:t>
    </dgm:pt>
    <dgm:pt modelId="{CAEB5C56-51AD-4598-9133-FB4656D7E205}" type="pres">
      <dgm:prSet presAssocID="{54DC3368-E24D-46CE-ACB2-5EB38BDBA7B5}" presName="aSpace2" presStyleCnt="0"/>
      <dgm:spPr/>
    </dgm:pt>
    <dgm:pt modelId="{E5FFCB8E-4589-4504-A286-5A347138762B}" type="pres">
      <dgm:prSet presAssocID="{7B97A8B4-974E-4D91-BBA7-C6A1B1B2FDE4}" presName="childNode" presStyleLbl="node1" presStyleIdx="4" presStyleCnt="18">
        <dgm:presLayoutVars>
          <dgm:bulletEnabled val="1"/>
        </dgm:presLayoutVars>
      </dgm:prSet>
      <dgm:spPr/>
      <dgm:t>
        <a:bodyPr/>
        <a:lstStyle/>
        <a:p>
          <a:endParaRPr lang="es-CO"/>
        </a:p>
      </dgm:t>
    </dgm:pt>
    <dgm:pt modelId="{C28A880C-FFAF-4F6B-BF7A-333C2FE7952D}" type="pres">
      <dgm:prSet presAssocID="{7B97A8B4-974E-4D91-BBA7-C6A1B1B2FDE4}" presName="aSpace2" presStyleCnt="0"/>
      <dgm:spPr/>
    </dgm:pt>
    <dgm:pt modelId="{8120F154-516B-4251-9FDA-1F651153D1AE}" type="pres">
      <dgm:prSet presAssocID="{105B46B0-EBCC-43D3-9CF2-244C85DF7370}" presName="childNode" presStyleLbl="node1" presStyleIdx="5" presStyleCnt="18">
        <dgm:presLayoutVars>
          <dgm:bulletEnabled val="1"/>
        </dgm:presLayoutVars>
      </dgm:prSet>
      <dgm:spPr/>
      <dgm:t>
        <a:bodyPr/>
        <a:lstStyle/>
        <a:p>
          <a:endParaRPr lang="es-CO"/>
        </a:p>
      </dgm:t>
    </dgm:pt>
    <dgm:pt modelId="{7FCC388F-CA1A-42E2-B6CD-3F2670942F01}" type="pres">
      <dgm:prSet presAssocID="{105B46B0-EBCC-43D3-9CF2-244C85DF7370}" presName="aSpace2" presStyleCnt="0"/>
      <dgm:spPr/>
    </dgm:pt>
    <dgm:pt modelId="{34E17B28-3860-45E8-A6C2-895779C49974}" type="pres">
      <dgm:prSet presAssocID="{817F2869-F83F-47DD-AFE0-3655FE846E83}" presName="childNode" presStyleLbl="node1" presStyleIdx="6" presStyleCnt="18">
        <dgm:presLayoutVars>
          <dgm:bulletEnabled val="1"/>
        </dgm:presLayoutVars>
      </dgm:prSet>
      <dgm:spPr/>
      <dgm:t>
        <a:bodyPr/>
        <a:lstStyle/>
        <a:p>
          <a:endParaRPr lang="es-CO"/>
        </a:p>
      </dgm:t>
    </dgm:pt>
    <dgm:pt modelId="{883788FF-B360-432D-B82F-10AAC1FBB10C}" type="pres">
      <dgm:prSet presAssocID="{817F2869-F83F-47DD-AFE0-3655FE846E83}" presName="aSpace2" presStyleCnt="0"/>
      <dgm:spPr/>
    </dgm:pt>
    <dgm:pt modelId="{110EFA4C-8574-4CCA-B9B9-6EB86D60E714}" type="pres">
      <dgm:prSet presAssocID="{8E935BEE-A7BD-4906-933C-51306A412494}" presName="childNode" presStyleLbl="node1" presStyleIdx="7" presStyleCnt="18">
        <dgm:presLayoutVars>
          <dgm:bulletEnabled val="1"/>
        </dgm:presLayoutVars>
      </dgm:prSet>
      <dgm:spPr/>
      <dgm:t>
        <a:bodyPr/>
        <a:lstStyle/>
        <a:p>
          <a:endParaRPr lang="es-CO"/>
        </a:p>
      </dgm:t>
    </dgm:pt>
    <dgm:pt modelId="{4C7ED85B-0E04-4448-A30B-82547EADA893}" type="pres">
      <dgm:prSet presAssocID="{8E935BEE-A7BD-4906-933C-51306A412494}" presName="aSpace2" presStyleCnt="0"/>
      <dgm:spPr/>
    </dgm:pt>
    <dgm:pt modelId="{99A72CF5-A940-4C8A-A77F-054BC84137BC}" type="pres">
      <dgm:prSet presAssocID="{F5F61F0F-F66E-4EB6-9C37-C3078D81A196}" presName="childNode" presStyleLbl="node1" presStyleIdx="8" presStyleCnt="18">
        <dgm:presLayoutVars>
          <dgm:bulletEnabled val="1"/>
        </dgm:presLayoutVars>
      </dgm:prSet>
      <dgm:spPr/>
      <dgm:t>
        <a:bodyPr/>
        <a:lstStyle/>
        <a:p>
          <a:endParaRPr lang="es-CO"/>
        </a:p>
      </dgm:t>
    </dgm:pt>
    <dgm:pt modelId="{09991689-B123-44CE-9A8F-3688AC3AFE56}" type="pres">
      <dgm:prSet presAssocID="{E6868290-7B57-4FFD-99B1-0BE763992350}" presName="aSpace" presStyleCnt="0"/>
      <dgm:spPr/>
    </dgm:pt>
    <dgm:pt modelId="{19331089-E5BC-4BBA-871C-210745D58EFE}" type="pres">
      <dgm:prSet presAssocID="{7E1B05EB-56D8-4C2E-BA80-03F9636832E2}" presName="compNode" presStyleCnt="0"/>
      <dgm:spPr/>
    </dgm:pt>
    <dgm:pt modelId="{57D0D9BF-6E27-4B4B-9886-D6C8BBE19442}" type="pres">
      <dgm:prSet presAssocID="{7E1B05EB-56D8-4C2E-BA80-03F9636832E2}" presName="aNode" presStyleLbl="bgShp" presStyleIdx="1" presStyleCnt="2"/>
      <dgm:spPr/>
      <dgm:t>
        <a:bodyPr/>
        <a:lstStyle/>
        <a:p>
          <a:endParaRPr lang="es-CO"/>
        </a:p>
      </dgm:t>
    </dgm:pt>
    <dgm:pt modelId="{6E69A181-49AB-4709-B893-2DEEB49D3032}" type="pres">
      <dgm:prSet presAssocID="{7E1B05EB-56D8-4C2E-BA80-03F9636832E2}" presName="textNode" presStyleLbl="bgShp" presStyleIdx="1" presStyleCnt="2"/>
      <dgm:spPr/>
      <dgm:t>
        <a:bodyPr/>
        <a:lstStyle/>
        <a:p>
          <a:endParaRPr lang="es-CO"/>
        </a:p>
      </dgm:t>
    </dgm:pt>
    <dgm:pt modelId="{24B8CDB4-3F8C-4763-BCFF-2B3C81B573B5}" type="pres">
      <dgm:prSet presAssocID="{7E1B05EB-56D8-4C2E-BA80-03F9636832E2}" presName="compChildNode" presStyleCnt="0"/>
      <dgm:spPr/>
    </dgm:pt>
    <dgm:pt modelId="{0C35C704-D020-42E4-ADF3-74ED65BAC252}" type="pres">
      <dgm:prSet presAssocID="{7E1B05EB-56D8-4C2E-BA80-03F9636832E2}" presName="theInnerList" presStyleCnt="0"/>
      <dgm:spPr/>
    </dgm:pt>
    <dgm:pt modelId="{0959A4A8-3A7B-4F77-80C8-23C717CB3245}" type="pres">
      <dgm:prSet presAssocID="{FDCD94FE-D32C-4906-8B01-75AA9CDE1C03}" presName="childNode" presStyleLbl="node1" presStyleIdx="9" presStyleCnt="18">
        <dgm:presLayoutVars>
          <dgm:bulletEnabled val="1"/>
        </dgm:presLayoutVars>
      </dgm:prSet>
      <dgm:spPr/>
      <dgm:t>
        <a:bodyPr/>
        <a:lstStyle/>
        <a:p>
          <a:endParaRPr lang="es-CO"/>
        </a:p>
      </dgm:t>
    </dgm:pt>
    <dgm:pt modelId="{D1891027-B2DB-434C-94F6-C09023C9B8F3}" type="pres">
      <dgm:prSet presAssocID="{FDCD94FE-D32C-4906-8B01-75AA9CDE1C03}" presName="aSpace2" presStyleCnt="0"/>
      <dgm:spPr/>
    </dgm:pt>
    <dgm:pt modelId="{E34F0E58-C5F5-4641-A652-ECC944784C37}" type="pres">
      <dgm:prSet presAssocID="{174A23D7-464B-4C6D-8111-1EA2915D5318}" presName="childNode" presStyleLbl="node1" presStyleIdx="10" presStyleCnt="18">
        <dgm:presLayoutVars>
          <dgm:bulletEnabled val="1"/>
        </dgm:presLayoutVars>
      </dgm:prSet>
      <dgm:spPr/>
      <dgm:t>
        <a:bodyPr/>
        <a:lstStyle/>
        <a:p>
          <a:endParaRPr lang="es-CO"/>
        </a:p>
      </dgm:t>
    </dgm:pt>
    <dgm:pt modelId="{4AC5E9FF-EE4A-4942-A3F5-8439F1E7FCD2}" type="pres">
      <dgm:prSet presAssocID="{174A23D7-464B-4C6D-8111-1EA2915D5318}" presName="aSpace2" presStyleCnt="0"/>
      <dgm:spPr/>
    </dgm:pt>
    <dgm:pt modelId="{638AB909-52C1-4239-84BD-6F22FCD16C0B}" type="pres">
      <dgm:prSet presAssocID="{5EA0DA41-AA8B-485D-9051-C0A6A26D6F55}" presName="childNode" presStyleLbl="node1" presStyleIdx="11" presStyleCnt="18">
        <dgm:presLayoutVars>
          <dgm:bulletEnabled val="1"/>
        </dgm:presLayoutVars>
      </dgm:prSet>
      <dgm:spPr/>
      <dgm:t>
        <a:bodyPr/>
        <a:lstStyle/>
        <a:p>
          <a:endParaRPr lang="es-CO"/>
        </a:p>
      </dgm:t>
    </dgm:pt>
    <dgm:pt modelId="{5475B93E-34D4-4768-A8B0-CF486B0DE50A}" type="pres">
      <dgm:prSet presAssocID="{5EA0DA41-AA8B-485D-9051-C0A6A26D6F55}" presName="aSpace2" presStyleCnt="0"/>
      <dgm:spPr/>
    </dgm:pt>
    <dgm:pt modelId="{1912D93F-A93A-46E8-8613-46F728DB8A58}" type="pres">
      <dgm:prSet presAssocID="{1F2CD0CA-52D4-4E8C-8DEE-B9B30FBFD97B}" presName="childNode" presStyleLbl="node1" presStyleIdx="12" presStyleCnt="18">
        <dgm:presLayoutVars>
          <dgm:bulletEnabled val="1"/>
        </dgm:presLayoutVars>
      </dgm:prSet>
      <dgm:spPr/>
      <dgm:t>
        <a:bodyPr/>
        <a:lstStyle/>
        <a:p>
          <a:endParaRPr lang="es-CO"/>
        </a:p>
      </dgm:t>
    </dgm:pt>
    <dgm:pt modelId="{DD1E03C3-E352-4D3F-9364-01EE877D9A97}" type="pres">
      <dgm:prSet presAssocID="{1F2CD0CA-52D4-4E8C-8DEE-B9B30FBFD97B}" presName="aSpace2" presStyleCnt="0"/>
      <dgm:spPr/>
    </dgm:pt>
    <dgm:pt modelId="{51B40EAA-BC8A-420B-A4BF-81149A0E692B}" type="pres">
      <dgm:prSet presAssocID="{6F701204-DFBF-4A18-8F5A-9E0AF485FB92}" presName="childNode" presStyleLbl="node1" presStyleIdx="13" presStyleCnt="18">
        <dgm:presLayoutVars>
          <dgm:bulletEnabled val="1"/>
        </dgm:presLayoutVars>
      </dgm:prSet>
      <dgm:spPr/>
      <dgm:t>
        <a:bodyPr/>
        <a:lstStyle/>
        <a:p>
          <a:endParaRPr lang="es-CO"/>
        </a:p>
      </dgm:t>
    </dgm:pt>
    <dgm:pt modelId="{A730D2A7-9CAD-4904-A439-972E85B65858}" type="pres">
      <dgm:prSet presAssocID="{6F701204-DFBF-4A18-8F5A-9E0AF485FB92}" presName="aSpace2" presStyleCnt="0"/>
      <dgm:spPr/>
    </dgm:pt>
    <dgm:pt modelId="{797046AE-B076-43C5-878C-999B9F90E9C1}" type="pres">
      <dgm:prSet presAssocID="{00982649-430C-47C1-AB45-B986FD624772}" presName="childNode" presStyleLbl="node1" presStyleIdx="14" presStyleCnt="18">
        <dgm:presLayoutVars>
          <dgm:bulletEnabled val="1"/>
        </dgm:presLayoutVars>
      </dgm:prSet>
      <dgm:spPr/>
      <dgm:t>
        <a:bodyPr/>
        <a:lstStyle/>
        <a:p>
          <a:endParaRPr lang="es-CO"/>
        </a:p>
      </dgm:t>
    </dgm:pt>
    <dgm:pt modelId="{B2BA8245-7525-413A-8480-239143B7FE76}" type="pres">
      <dgm:prSet presAssocID="{00982649-430C-47C1-AB45-B986FD624772}" presName="aSpace2" presStyleCnt="0"/>
      <dgm:spPr/>
    </dgm:pt>
    <dgm:pt modelId="{DB0C7587-A6CC-425B-A0C3-FE3A18AFDA90}" type="pres">
      <dgm:prSet presAssocID="{1425A9B7-91B0-41B7-A245-E382A075B8F7}" presName="childNode" presStyleLbl="node1" presStyleIdx="15" presStyleCnt="18">
        <dgm:presLayoutVars>
          <dgm:bulletEnabled val="1"/>
        </dgm:presLayoutVars>
      </dgm:prSet>
      <dgm:spPr/>
      <dgm:t>
        <a:bodyPr/>
        <a:lstStyle/>
        <a:p>
          <a:endParaRPr lang="es-CO"/>
        </a:p>
      </dgm:t>
    </dgm:pt>
    <dgm:pt modelId="{F3033AB2-B27F-4A2D-B4E5-3DD73166F4FA}" type="pres">
      <dgm:prSet presAssocID="{1425A9B7-91B0-41B7-A245-E382A075B8F7}" presName="aSpace2" presStyleCnt="0"/>
      <dgm:spPr/>
    </dgm:pt>
    <dgm:pt modelId="{AC47EC1D-906D-413B-A094-231696BB466B}" type="pres">
      <dgm:prSet presAssocID="{C3F76CF1-6EE7-4D97-8CF8-2583DF2DE693}" presName="childNode" presStyleLbl="node1" presStyleIdx="16" presStyleCnt="18">
        <dgm:presLayoutVars>
          <dgm:bulletEnabled val="1"/>
        </dgm:presLayoutVars>
      </dgm:prSet>
      <dgm:spPr/>
      <dgm:t>
        <a:bodyPr/>
        <a:lstStyle/>
        <a:p>
          <a:endParaRPr lang="es-CO"/>
        </a:p>
      </dgm:t>
    </dgm:pt>
    <dgm:pt modelId="{F25A1EAF-65C0-421E-9367-369BB2CF111C}" type="pres">
      <dgm:prSet presAssocID="{C3F76CF1-6EE7-4D97-8CF8-2583DF2DE693}" presName="aSpace2" presStyleCnt="0"/>
      <dgm:spPr/>
    </dgm:pt>
    <dgm:pt modelId="{19108E85-E172-4AE5-9FE0-DA569EA5EEC5}" type="pres">
      <dgm:prSet presAssocID="{97254549-608C-41F0-873A-DB333BF2A9A8}" presName="childNode" presStyleLbl="node1" presStyleIdx="17" presStyleCnt="18">
        <dgm:presLayoutVars>
          <dgm:bulletEnabled val="1"/>
        </dgm:presLayoutVars>
      </dgm:prSet>
      <dgm:spPr/>
      <dgm:t>
        <a:bodyPr/>
        <a:lstStyle/>
        <a:p>
          <a:endParaRPr lang="es-CO"/>
        </a:p>
      </dgm:t>
    </dgm:pt>
  </dgm:ptLst>
  <dgm:cxnLst>
    <dgm:cxn modelId="{DDBAEBA1-66D8-4A86-9C58-5A2F74A160BB}" type="presOf" srcId="{C3F76CF1-6EE7-4D97-8CF8-2583DF2DE693}" destId="{AC47EC1D-906D-413B-A094-231696BB466B}" srcOrd="0" destOrd="0" presId="urn:microsoft.com/office/officeart/2005/8/layout/lProcess2"/>
    <dgm:cxn modelId="{AA270D72-1732-456C-B828-B226254E51BC}" type="presOf" srcId="{7B97A8B4-974E-4D91-BBA7-C6A1B1B2FDE4}" destId="{E5FFCB8E-4589-4504-A286-5A347138762B}" srcOrd="0" destOrd="0" presId="urn:microsoft.com/office/officeart/2005/8/layout/lProcess2"/>
    <dgm:cxn modelId="{D2F8A6D6-114D-4C98-A0B4-CB2CD2DF51A3}" type="presOf" srcId="{FDCD94FE-D32C-4906-8B01-75AA9CDE1C03}" destId="{0959A4A8-3A7B-4F77-80C8-23C717CB3245}" srcOrd="0" destOrd="0" presId="urn:microsoft.com/office/officeart/2005/8/layout/lProcess2"/>
    <dgm:cxn modelId="{333DC436-8A7D-4A8F-93C4-FF79A7B35328}" type="presOf" srcId="{DC6342D7-B223-4F34-8690-B3D2FBC8CD88}" destId="{DFA6D589-E203-40F4-B69F-61E266139BD0}" srcOrd="0" destOrd="0" presId="urn:microsoft.com/office/officeart/2005/8/layout/lProcess2"/>
    <dgm:cxn modelId="{D6D517A7-2383-4BD4-BE24-8040B99C9641}" srcId="{7E1B05EB-56D8-4C2E-BA80-03F9636832E2}" destId="{97254549-608C-41F0-873A-DB333BF2A9A8}" srcOrd="8" destOrd="0" parTransId="{28E27BBF-B763-45DD-BBF0-1718450FDD93}" sibTransId="{149A864F-9503-4EE0-959D-CD109B389564}"/>
    <dgm:cxn modelId="{94BBE6DF-0CC1-447E-8242-43BDF209371F}" srcId="{36D54623-010E-4D63-A3C9-23E4C93A6F63}" destId="{7E1B05EB-56D8-4C2E-BA80-03F9636832E2}" srcOrd="1" destOrd="0" parTransId="{EC2887F5-D8DD-4678-A3CA-B970C2232F64}" sibTransId="{00575ECC-6396-4B00-868F-ABF1A7437AB2}"/>
    <dgm:cxn modelId="{3733BAB9-A1E6-4883-A2FF-E7E9D70968F8}" srcId="{7E1B05EB-56D8-4C2E-BA80-03F9636832E2}" destId="{1F2CD0CA-52D4-4E8C-8DEE-B9B30FBFD97B}" srcOrd="3" destOrd="0" parTransId="{9095179E-AEE9-4398-BA18-FD7941868719}" sibTransId="{48BA7A69-5EA7-45F5-B862-A029B225CB59}"/>
    <dgm:cxn modelId="{AB748448-9F51-43AC-ACE4-DFA21FC7D664}" type="presOf" srcId="{7E1B05EB-56D8-4C2E-BA80-03F9636832E2}" destId="{6E69A181-49AB-4709-B893-2DEEB49D3032}" srcOrd="1" destOrd="0" presId="urn:microsoft.com/office/officeart/2005/8/layout/lProcess2"/>
    <dgm:cxn modelId="{CFF33653-525D-4997-8691-91424CE5AA61}" srcId="{7E1B05EB-56D8-4C2E-BA80-03F9636832E2}" destId="{1425A9B7-91B0-41B7-A245-E382A075B8F7}" srcOrd="6" destOrd="0" parTransId="{9EE66D7A-0A2B-4C3C-AEEC-862F83F88820}" sibTransId="{3ECC28C3-F976-4933-ACC7-C24D7732001F}"/>
    <dgm:cxn modelId="{4E34A075-3D74-465E-9CFB-50447DFE3588}" type="presOf" srcId="{E6868290-7B57-4FFD-99B1-0BE763992350}" destId="{5ED8B9CE-54BB-4DAF-AF24-591A533449D9}" srcOrd="0" destOrd="0" presId="urn:microsoft.com/office/officeart/2005/8/layout/lProcess2"/>
    <dgm:cxn modelId="{089FDFEA-CED5-4241-A7CC-B4F1F60EEB75}" srcId="{7E1B05EB-56D8-4C2E-BA80-03F9636832E2}" destId="{174A23D7-464B-4C6D-8111-1EA2915D5318}" srcOrd="1" destOrd="0" parTransId="{516F22D5-22F2-4F37-B089-A320DF3DA909}" sibTransId="{548D2EDE-6539-4D6E-B5A0-BD172767A0B6}"/>
    <dgm:cxn modelId="{8CD0F74D-C26C-44FA-83BC-AABF0D018DE9}" type="presOf" srcId="{30DEB60C-FF7B-4223-9E52-89DD395F2E5A}" destId="{6B3A8137-AD7C-41B0-9A0D-960583981954}" srcOrd="0" destOrd="0" presId="urn:microsoft.com/office/officeart/2005/8/layout/lProcess2"/>
    <dgm:cxn modelId="{252FE52A-EEA6-4BD5-8A29-8440294ECF9E}" type="presOf" srcId="{36D54623-010E-4D63-A3C9-23E4C93A6F63}" destId="{91802CB7-2FFA-4548-AFFA-95E7463CB1C2}" srcOrd="0" destOrd="0" presId="urn:microsoft.com/office/officeart/2005/8/layout/lProcess2"/>
    <dgm:cxn modelId="{D250D535-3A19-473A-B49C-55737816C3C2}" type="presOf" srcId="{105B46B0-EBCC-43D3-9CF2-244C85DF7370}" destId="{8120F154-516B-4251-9FDA-1F651153D1AE}" srcOrd="0" destOrd="0" presId="urn:microsoft.com/office/officeart/2005/8/layout/lProcess2"/>
    <dgm:cxn modelId="{9B45BF0C-4A15-453A-BE34-09CA8F6CB157}" type="presOf" srcId="{174A23D7-464B-4C6D-8111-1EA2915D5318}" destId="{E34F0E58-C5F5-4641-A652-ECC944784C37}" srcOrd="0" destOrd="0" presId="urn:microsoft.com/office/officeart/2005/8/layout/lProcess2"/>
    <dgm:cxn modelId="{30F6BFE0-6BF1-417B-B171-52C679CBB2E0}" type="presOf" srcId="{5EA0DA41-AA8B-485D-9051-C0A6A26D6F55}" destId="{638AB909-52C1-4239-84BD-6F22FCD16C0B}" srcOrd="0" destOrd="0" presId="urn:microsoft.com/office/officeart/2005/8/layout/lProcess2"/>
    <dgm:cxn modelId="{FD9CDC7C-3098-410E-A675-D4CDB5433053}" srcId="{7E1B05EB-56D8-4C2E-BA80-03F9636832E2}" destId="{C3F76CF1-6EE7-4D97-8CF8-2583DF2DE693}" srcOrd="7" destOrd="0" parTransId="{C1E980EE-5EDC-420A-85AF-54E27DA5171C}" sibTransId="{1A809C65-3F10-4CDE-92B9-A67DF97BEC10}"/>
    <dgm:cxn modelId="{47AD4FE2-E599-4A6F-9026-49F184123612}" type="presOf" srcId="{1425A9B7-91B0-41B7-A245-E382A075B8F7}" destId="{DB0C7587-A6CC-425B-A0C3-FE3A18AFDA90}" srcOrd="0" destOrd="0" presId="urn:microsoft.com/office/officeart/2005/8/layout/lProcess2"/>
    <dgm:cxn modelId="{7CF037EC-7CD2-4055-B16A-C3B704B0815A}" type="presOf" srcId="{E6868290-7B57-4FFD-99B1-0BE763992350}" destId="{B80D5FF7-1FC1-46B5-A617-8D7DD21D5977}" srcOrd="1" destOrd="0" presId="urn:microsoft.com/office/officeart/2005/8/layout/lProcess2"/>
    <dgm:cxn modelId="{68CAEE72-EF1C-487E-B92B-B98EE4AE2A69}" type="presOf" srcId="{7E1B05EB-56D8-4C2E-BA80-03F9636832E2}" destId="{57D0D9BF-6E27-4B4B-9886-D6C8BBE19442}" srcOrd="0" destOrd="0" presId="urn:microsoft.com/office/officeart/2005/8/layout/lProcess2"/>
    <dgm:cxn modelId="{0F747567-2E94-4268-92A4-49B0664E5B28}" srcId="{36D54623-010E-4D63-A3C9-23E4C93A6F63}" destId="{E6868290-7B57-4FFD-99B1-0BE763992350}" srcOrd="0" destOrd="0" parTransId="{6A6BCB7B-15BB-4958-A1A4-3E21CFB8ACA1}" sibTransId="{1106C822-2414-44FC-A68B-387D6FE6B3D7}"/>
    <dgm:cxn modelId="{0BAA037B-FBA8-4E87-8E60-B1FFC0B9A81F}" type="presOf" srcId="{8E935BEE-A7BD-4906-933C-51306A412494}" destId="{110EFA4C-8574-4CCA-B9B9-6EB86D60E714}" srcOrd="0" destOrd="0" presId="urn:microsoft.com/office/officeart/2005/8/layout/lProcess2"/>
    <dgm:cxn modelId="{88BDCB6D-7134-4C68-8B78-48B8CDAB9CE0}" srcId="{E6868290-7B57-4FFD-99B1-0BE763992350}" destId="{105B46B0-EBCC-43D3-9CF2-244C85DF7370}" srcOrd="5" destOrd="0" parTransId="{16229043-D29F-40E2-8D5B-051B32E8B271}" sibTransId="{A74FF02C-A627-4772-B103-854F567E892E}"/>
    <dgm:cxn modelId="{2EA0AE37-D898-46BA-9DB8-A0440E8A116B}" type="presOf" srcId="{6F701204-DFBF-4A18-8F5A-9E0AF485FB92}" destId="{51B40EAA-BC8A-420B-A4BF-81149A0E692B}" srcOrd="0" destOrd="0" presId="urn:microsoft.com/office/officeart/2005/8/layout/lProcess2"/>
    <dgm:cxn modelId="{D1341932-1FC8-47C3-BC85-FA8FF1204FB9}" srcId="{7E1B05EB-56D8-4C2E-BA80-03F9636832E2}" destId="{5EA0DA41-AA8B-485D-9051-C0A6A26D6F55}" srcOrd="2" destOrd="0" parTransId="{773BC6AF-01A8-4633-9FCB-C6A8A99D847D}" sibTransId="{177F982C-FBF8-4464-BE1F-65DF0A18DD3C}"/>
    <dgm:cxn modelId="{461DAC0F-D263-48BC-A7A5-B101E9F4742E}" srcId="{7E1B05EB-56D8-4C2E-BA80-03F9636832E2}" destId="{00982649-430C-47C1-AB45-B986FD624772}" srcOrd="5" destOrd="0" parTransId="{D02A8967-60AF-4AF5-A76A-40133C5CCFFA}" sibTransId="{C903073B-A678-45C3-80C7-CB90DDDD639E}"/>
    <dgm:cxn modelId="{B36FC334-210E-4B30-96B4-917D64280C15}" type="presOf" srcId="{1F2CD0CA-52D4-4E8C-8DEE-B9B30FBFD97B}" destId="{1912D93F-A93A-46E8-8613-46F728DB8A58}" srcOrd="0" destOrd="0" presId="urn:microsoft.com/office/officeart/2005/8/layout/lProcess2"/>
    <dgm:cxn modelId="{301FFF4C-92A1-4456-96C1-B0DB95D1DE4B}" type="presOf" srcId="{817F2869-F83F-47DD-AFE0-3655FE846E83}" destId="{34E17B28-3860-45E8-A6C2-895779C49974}" srcOrd="0" destOrd="0" presId="urn:microsoft.com/office/officeart/2005/8/layout/lProcess2"/>
    <dgm:cxn modelId="{72B336A7-492D-42C4-8A87-D903E71D3CB8}" type="presOf" srcId="{00982649-430C-47C1-AB45-B986FD624772}" destId="{797046AE-B076-43C5-878C-999B9F90E9C1}" srcOrd="0" destOrd="0" presId="urn:microsoft.com/office/officeart/2005/8/layout/lProcess2"/>
    <dgm:cxn modelId="{4C533016-1A95-4594-A15D-9C4D67028293}" type="presOf" srcId="{97254549-608C-41F0-873A-DB333BF2A9A8}" destId="{19108E85-E172-4AE5-9FE0-DA569EA5EEC5}" srcOrd="0" destOrd="0" presId="urn:microsoft.com/office/officeart/2005/8/layout/lProcess2"/>
    <dgm:cxn modelId="{6A0A0AF4-43C2-44AE-8449-0CA7FF137164}" srcId="{E6868290-7B57-4FFD-99B1-0BE763992350}" destId="{F5F61F0F-F66E-4EB6-9C37-C3078D81A196}" srcOrd="8" destOrd="0" parTransId="{A6D76EB6-06C2-4421-B921-A389DCF4EA8D}" sibTransId="{0F151B3D-296D-4A23-8987-843D6959ADF3}"/>
    <dgm:cxn modelId="{874747C4-DBB4-4F2E-B361-89102B2F2FCB}" srcId="{E6868290-7B57-4FFD-99B1-0BE763992350}" destId="{7B97A8B4-974E-4D91-BBA7-C6A1B1B2FDE4}" srcOrd="4" destOrd="0" parTransId="{47F1193B-4AA0-46EC-9133-ACF32FC75CFB}" sibTransId="{1550458C-1F1B-453F-ACB7-2B7074242B01}"/>
    <dgm:cxn modelId="{A81EA9B8-E448-46D1-8971-84628741D7EC}" type="presOf" srcId="{54DC3368-E24D-46CE-ACB2-5EB38BDBA7B5}" destId="{CC1ABF34-D705-459A-9371-47231BB38FB4}" srcOrd="0" destOrd="0" presId="urn:microsoft.com/office/officeart/2005/8/layout/lProcess2"/>
    <dgm:cxn modelId="{5B3CE159-B083-441B-B0B6-59639A34E5EC}" srcId="{E6868290-7B57-4FFD-99B1-0BE763992350}" destId="{817F2869-F83F-47DD-AFE0-3655FE846E83}" srcOrd="6" destOrd="0" parTransId="{0B7657BE-B451-46C1-A6A0-242ABBE41509}" sibTransId="{A2B5F773-FD88-48F5-9D56-103A1BC46944}"/>
    <dgm:cxn modelId="{76EE19BA-2D43-4D6A-B961-ECB5D4F4AC13}" type="presOf" srcId="{7EE6B32B-738C-4FBF-B6B8-F6F8450E2668}" destId="{070F97F8-E05C-4E0D-AB06-EA21BC6516A4}" srcOrd="0" destOrd="0" presId="urn:microsoft.com/office/officeart/2005/8/layout/lProcess2"/>
    <dgm:cxn modelId="{3D6972CB-99DA-49D7-8BCC-542D0E007D68}" type="presOf" srcId="{F5F61F0F-F66E-4EB6-9C37-C3078D81A196}" destId="{99A72CF5-A940-4C8A-A77F-054BC84137BC}" srcOrd="0" destOrd="0" presId="urn:microsoft.com/office/officeart/2005/8/layout/lProcess2"/>
    <dgm:cxn modelId="{1A03DB4A-65F1-432A-8B8F-260F0F9FB888}" srcId="{E6868290-7B57-4FFD-99B1-0BE763992350}" destId="{7EE6B32B-738C-4FBF-B6B8-F6F8450E2668}" srcOrd="2" destOrd="0" parTransId="{A7E79478-CA84-42BE-B11B-3D966BBDB724}" sibTransId="{526BC209-F6AC-4E0E-AF8A-09B2294D5E9C}"/>
    <dgm:cxn modelId="{01253E0B-07E0-4024-AE44-E22C2A89DA92}" srcId="{E6868290-7B57-4FFD-99B1-0BE763992350}" destId="{8E935BEE-A7BD-4906-933C-51306A412494}" srcOrd="7" destOrd="0" parTransId="{627DB29A-410A-432D-94D9-EAA060B77548}" sibTransId="{C792EACE-E459-4C84-98DA-E5F5232A10CC}"/>
    <dgm:cxn modelId="{837F204F-E57F-47B8-8484-026969E4C10F}" srcId="{E6868290-7B57-4FFD-99B1-0BE763992350}" destId="{54DC3368-E24D-46CE-ACB2-5EB38BDBA7B5}" srcOrd="3" destOrd="0" parTransId="{A1E66AF0-95F2-4FB5-B2E9-BD3A2373C473}" sibTransId="{1342F712-A4F5-443C-B4B8-C72B38D3181D}"/>
    <dgm:cxn modelId="{5F2DFD49-7C7A-405C-B9FC-25CF49A73443}" srcId="{E6868290-7B57-4FFD-99B1-0BE763992350}" destId="{30DEB60C-FF7B-4223-9E52-89DD395F2E5A}" srcOrd="0" destOrd="0" parTransId="{4040351B-1CA5-4865-AAB4-B85975D2E4CC}" sibTransId="{DF099185-CA40-4F30-B711-825F5E8B67C3}"/>
    <dgm:cxn modelId="{1D635BEA-27A9-4D43-9C76-013FB8A71037}" srcId="{7E1B05EB-56D8-4C2E-BA80-03F9636832E2}" destId="{FDCD94FE-D32C-4906-8B01-75AA9CDE1C03}" srcOrd="0" destOrd="0" parTransId="{0F37936E-3930-40A0-91C9-951B7F6B091B}" sibTransId="{92581E5A-0D6D-4326-9180-DDA216F51EE4}"/>
    <dgm:cxn modelId="{89EB3E0A-DEDF-4849-8B6D-9F96F47204F8}" srcId="{E6868290-7B57-4FFD-99B1-0BE763992350}" destId="{DC6342D7-B223-4F34-8690-B3D2FBC8CD88}" srcOrd="1" destOrd="0" parTransId="{9966BAC9-5AF0-4F0F-BFBB-7B024D02EFD6}" sibTransId="{419FAF14-38DD-4DD7-827C-48ABCD41A5AF}"/>
    <dgm:cxn modelId="{660E15D4-FEEE-4DD8-84B2-AA24780467CF}" srcId="{7E1B05EB-56D8-4C2E-BA80-03F9636832E2}" destId="{6F701204-DFBF-4A18-8F5A-9E0AF485FB92}" srcOrd="4" destOrd="0" parTransId="{F0759093-284D-4E18-BE1A-F813F0C8E9BC}" sibTransId="{72EC58F5-005C-4848-8F44-724B2B3C58A2}"/>
    <dgm:cxn modelId="{F57148BD-BBF5-48C5-A784-44505D003724}" type="presParOf" srcId="{91802CB7-2FFA-4548-AFFA-95E7463CB1C2}" destId="{A7674C86-7328-4197-BD0C-3DE15F83AAF9}" srcOrd="0" destOrd="0" presId="urn:microsoft.com/office/officeart/2005/8/layout/lProcess2"/>
    <dgm:cxn modelId="{0847E0ED-893B-4EE8-A55B-27A8E26FD023}" type="presParOf" srcId="{A7674C86-7328-4197-BD0C-3DE15F83AAF9}" destId="{5ED8B9CE-54BB-4DAF-AF24-591A533449D9}" srcOrd="0" destOrd="0" presId="urn:microsoft.com/office/officeart/2005/8/layout/lProcess2"/>
    <dgm:cxn modelId="{6ABBA486-CC32-4DE8-BEB2-6F6A37F680C8}" type="presParOf" srcId="{A7674C86-7328-4197-BD0C-3DE15F83AAF9}" destId="{B80D5FF7-1FC1-46B5-A617-8D7DD21D5977}" srcOrd="1" destOrd="0" presId="urn:microsoft.com/office/officeart/2005/8/layout/lProcess2"/>
    <dgm:cxn modelId="{CA03F70C-FEB8-4DD6-A729-0484C02C4DD3}" type="presParOf" srcId="{A7674C86-7328-4197-BD0C-3DE15F83AAF9}" destId="{6612D85D-E515-42A0-B6C3-E6AF83059B40}" srcOrd="2" destOrd="0" presId="urn:microsoft.com/office/officeart/2005/8/layout/lProcess2"/>
    <dgm:cxn modelId="{B5C0DC51-1AA0-4CC3-BAAD-492E87A24128}" type="presParOf" srcId="{6612D85D-E515-42A0-B6C3-E6AF83059B40}" destId="{FA4DCC37-CCB4-4222-85EB-4199CEA04CF0}" srcOrd="0" destOrd="0" presId="urn:microsoft.com/office/officeart/2005/8/layout/lProcess2"/>
    <dgm:cxn modelId="{A7A68868-45FF-45B3-988E-C0D1A7F8B978}" type="presParOf" srcId="{FA4DCC37-CCB4-4222-85EB-4199CEA04CF0}" destId="{6B3A8137-AD7C-41B0-9A0D-960583981954}" srcOrd="0" destOrd="0" presId="urn:microsoft.com/office/officeart/2005/8/layout/lProcess2"/>
    <dgm:cxn modelId="{5D10F827-58B6-4305-ADE0-E372AE7796FC}" type="presParOf" srcId="{FA4DCC37-CCB4-4222-85EB-4199CEA04CF0}" destId="{01E84C6D-FC4C-4499-82FE-5B59ADB22374}" srcOrd="1" destOrd="0" presId="urn:microsoft.com/office/officeart/2005/8/layout/lProcess2"/>
    <dgm:cxn modelId="{B22D16E8-899C-40AE-81E0-5867B0C0F8F7}" type="presParOf" srcId="{FA4DCC37-CCB4-4222-85EB-4199CEA04CF0}" destId="{DFA6D589-E203-40F4-B69F-61E266139BD0}" srcOrd="2" destOrd="0" presId="urn:microsoft.com/office/officeart/2005/8/layout/lProcess2"/>
    <dgm:cxn modelId="{2FD071C5-F97A-40E6-A924-964B3BAD4CA7}" type="presParOf" srcId="{FA4DCC37-CCB4-4222-85EB-4199CEA04CF0}" destId="{AA9DD9BB-E2D3-4D7F-A1D1-DD76CA5A8919}" srcOrd="3" destOrd="0" presId="urn:microsoft.com/office/officeart/2005/8/layout/lProcess2"/>
    <dgm:cxn modelId="{70ADAD15-5772-4EC1-9453-7EF5B691D91E}" type="presParOf" srcId="{FA4DCC37-CCB4-4222-85EB-4199CEA04CF0}" destId="{070F97F8-E05C-4E0D-AB06-EA21BC6516A4}" srcOrd="4" destOrd="0" presId="urn:microsoft.com/office/officeart/2005/8/layout/lProcess2"/>
    <dgm:cxn modelId="{D1BB4232-8BC2-483B-A8E9-5B4881C19BCD}" type="presParOf" srcId="{FA4DCC37-CCB4-4222-85EB-4199CEA04CF0}" destId="{E797CF40-CA27-4EB5-AD6F-FEF11ABF653E}" srcOrd="5" destOrd="0" presId="urn:microsoft.com/office/officeart/2005/8/layout/lProcess2"/>
    <dgm:cxn modelId="{FEFB7296-C2E1-4EE3-8413-AF34DB3F365F}" type="presParOf" srcId="{FA4DCC37-CCB4-4222-85EB-4199CEA04CF0}" destId="{CC1ABF34-D705-459A-9371-47231BB38FB4}" srcOrd="6" destOrd="0" presId="urn:microsoft.com/office/officeart/2005/8/layout/lProcess2"/>
    <dgm:cxn modelId="{CFE9A39D-E4F6-4F1A-AF8B-E7C2374926AD}" type="presParOf" srcId="{FA4DCC37-CCB4-4222-85EB-4199CEA04CF0}" destId="{CAEB5C56-51AD-4598-9133-FB4656D7E205}" srcOrd="7" destOrd="0" presId="urn:microsoft.com/office/officeart/2005/8/layout/lProcess2"/>
    <dgm:cxn modelId="{7A02BC78-E932-4D28-BD67-70D23514542F}" type="presParOf" srcId="{FA4DCC37-CCB4-4222-85EB-4199CEA04CF0}" destId="{E5FFCB8E-4589-4504-A286-5A347138762B}" srcOrd="8" destOrd="0" presId="urn:microsoft.com/office/officeart/2005/8/layout/lProcess2"/>
    <dgm:cxn modelId="{824BE54C-48C7-4196-A3FD-1728FB7EB0CA}" type="presParOf" srcId="{FA4DCC37-CCB4-4222-85EB-4199CEA04CF0}" destId="{C28A880C-FFAF-4F6B-BF7A-333C2FE7952D}" srcOrd="9" destOrd="0" presId="urn:microsoft.com/office/officeart/2005/8/layout/lProcess2"/>
    <dgm:cxn modelId="{E3FA36E2-C18C-4557-9F27-5DF2A2C985CC}" type="presParOf" srcId="{FA4DCC37-CCB4-4222-85EB-4199CEA04CF0}" destId="{8120F154-516B-4251-9FDA-1F651153D1AE}" srcOrd="10" destOrd="0" presId="urn:microsoft.com/office/officeart/2005/8/layout/lProcess2"/>
    <dgm:cxn modelId="{9CAB1D93-DD02-4D25-B9F7-6D3AD3D77797}" type="presParOf" srcId="{FA4DCC37-CCB4-4222-85EB-4199CEA04CF0}" destId="{7FCC388F-CA1A-42E2-B6CD-3F2670942F01}" srcOrd="11" destOrd="0" presId="urn:microsoft.com/office/officeart/2005/8/layout/lProcess2"/>
    <dgm:cxn modelId="{471D157F-3D93-42AD-B504-F97362CECD0B}" type="presParOf" srcId="{FA4DCC37-CCB4-4222-85EB-4199CEA04CF0}" destId="{34E17B28-3860-45E8-A6C2-895779C49974}" srcOrd="12" destOrd="0" presId="urn:microsoft.com/office/officeart/2005/8/layout/lProcess2"/>
    <dgm:cxn modelId="{094D7688-FC11-4BCF-B398-DF4012FD3FF5}" type="presParOf" srcId="{FA4DCC37-CCB4-4222-85EB-4199CEA04CF0}" destId="{883788FF-B360-432D-B82F-10AAC1FBB10C}" srcOrd="13" destOrd="0" presId="urn:microsoft.com/office/officeart/2005/8/layout/lProcess2"/>
    <dgm:cxn modelId="{C212A240-1E83-4A35-9624-91B8C52AC539}" type="presParOf" srcId="{FA4DCC37-CCB4-4222-85EB-4199CEA04CF0}" destId="{110EFA4C-8574-4CCA-B9B9-6EB86D60E714}" srcOrd="14" destOrd="0" presId="urn:microsoft.com/office/officeart/2005/8/layout/lProcess2"/>
    <dgm:cxn modelId="{FBD26A7A-4C26-4408-A939-89C424993FCA}" type="presParOf" srcId="{FA4DCC37-CCB4-4222-85EB-4199CEA04CF0}" destId="{4C7ED85B-0E04-4448-A30B-82547EADA893}" srcOrd="15" destOrd="0" presId="urn:microsoft.com/office/officeart/2005/8/layout/lProcess2"/>
    <dgm:cxn modelId="{66EA5335-95F8-4CFE-8FA9-39840F1A0211}" type="presParOf" srcId="{FA4DCC37-CCB4-4222-85EB-4199CEA04CF0}" destId="{99A72CF5-A940-4C8A-A77F-054BC84137BC}" srcOrd="16" destOrd="0" presId="urn:microsoft.com/office/officeart/2005/8/layout/lProcess2"/>
    <dgm:cxn modelId="{866C2F7E-8C6B-4809-95F7-FD11936092B5}" type="presParOf" srcId="{91802CB7-2FFA-4548-AFFA-95E7463CB1C2}" destId="{09991689-B123-44CE-9A8F-3688AC3AFE56}" srcOrd="1" destOrd="0" presId="urn:microsoft.com/office/officeart/2005/8/layout/lProcess2"/>
    <dgm:cxn modelId="{165A1FE5-DC0C-4A1A-A596-C8C416D96E48}" type="presParOf" srcId="{91802CB7-2FFA-4548-AFFA-95E7463CB1C2}" destId="{19331089-E5BC-4BBA-871C-210745D58EFE}" srcOrd="2" destOrd="0" presId="urn:microsoft.com/office/officeart/2005/8/layout/lProcess2"/>
    <dgm:cxn modelId="{7E2040C2-AD0D-45BE-AE28-F92409CF3C11}" type="presParOf" srcId="{19331089-E5BC-4BBA-871C-210745D58EFE}" destId="{57D0D9BF-6E27-4B4B-9886-D6C8BBE19442}" srcOrd="0" destOrd="0" presId="urn:microsoft.com/office/officeart/2005/8/layout/lProcess2"/>
    <dgm:cxn modelId="{F1E79464-293E-49BE-AC45-6100B727EC8E}" type="presParOf" srcId="{19331089-E5BC-4BBA-871C-210745D58EFE}" destId="{6E69A181-49AB-4709-B893-2DEEB49D3032}" srcOrd="1" destOrd="0" presId="urn:microsoft.com/office/officeart/2005/8/layout/lProcess2"/>
    <dgm:cxn modelId="{DC5A89E5-92EA-46E2-A0F9-85CAF5953EE4}" type="presParOf" srcId="{19331089-E5BC-4BBA-871C-210745D58EFE}" destId="{24B8CDB4-3F8C-4763-BCFF-2B3C81B573B5}" srcOrd="2" destOrd="0" presId="urn:microsoft.com/office/officeart/2005/8/layout/lProcess2"/>
    <dgm:cxn modelId="{028453A8-8338-41B1-A986-D87072DBAC27}" type="presParOf" srcId="{24B8CDB4-3F8C-4763-BCFF-2B3C81B573B5}" destId="{0C35C704-D020-42E4-ADF3-74ED65BAC252}" srcOrd="0" destOrd="0" presId="urn:microsoft.com/office/officeart/2005/8/layout/lProcess2"/>
    <dgm:cxn modelId="{1E175A9D-D27B-4A2A-B6C4-B2A443D97B18}" type="presParOf" srcId="{0C35C704-D020-42E4-ADF3-74ED65BAC252}" destId="{0959A4A8-3A7B-4F77-80C8-23C717CB3245}" srcOrd="0" destOrd="0" presId="urn:microsoft.com/office/officeart/2005/8/layout/lProcess2"/>
    <dgm:cxn modelId="{30C064DB-3991-4E1E-842C-21212E023685}" type="presParOf" srcId="{0C35C704-D020-42E4-ADF3-74ED65BAC252}" destId="{D1891027-B2DB-434C-94F6-C09023C9B8F3}" srcOrd="1" destOrd="0" presId="urn:microsoft.com/office/officeart/2005/8/layout/lProcess2"/>
    <dgm:cxn modelId="{70E61858-A4D8-4437-BB16-7E0EFD99DBF3}" type="presParOf" srcId="{0C35C704-D020-42E4-ADF3-74ED65BAC252}" destId="{E34F0E58-C5F5-4641-A652-ECC944784C37}" srcOrd="2" destOrd="0" presId="urn:microsoft.com/office/officeart/2005/8/layout/lProcess2"/>
    <dgm:cxn modelId="{DA73E466-1667-41C5-BA60-2205417418FF}" type="presParOf" srcId="{0C35C704-D020-42E4-ADF3-74ED65BAC252}" destId="{4AC5E9FF-EE4A-4942-A3F5-8439F1E7FCD2}" srcOrd="3" destOrd="0" presId="urn:microsoft.com/office/officeart/2005/8/layout/lProcess2"/>
    <dgm:cxn modelId="{F807688A-DA82-400B-B6D3-052A4D65597E}" type="presParOf" srcId="{0C35C704-D020-42E4-ADF3-74ED65BAC252}" destId="{638AB909-52C1-4239-84BD-6F22FCD16C0B}" srcOrd="4" destOrd="0" presId="urn:microsoft.com/office/officeart/2005/8/layout/lProcess2"/>
    <dgm:cxn modelId="{7A1DA310-2E59-4263-94B9-4BDC008CD658}" type="presParOf" srcId="{0C35C704-D020-42E4-ADF3-74ED65BAC252}" destId="{5475B93E-34D4-4768-A8B0-CF486B0DE50A}" srcOrd="5" destOrd="0" presId="urn:microsoft.com/office/officeart/2005/8/layout/lProcess2"/>
    <dgm:cxn modelId="{CEA19AE7-6665-4BF3-8C7C-710304524738}" type="presParOf" srcId="{0C35C704-D020-42E4-ADF3-74ED65BAC252}" destId="{1912D93F-A93A-46E8-8613-46F728DB8A58}" srcOrd="6" destOrd="0" presId="urn:microsoft.com/office/officeart/2005/8/layout/lProcess2"/>
    <dgm:cxn modelId="{F1F7D66F-DC70-4B47-9193-C9D51FE8FF3F}" type="presParOf" srcId="{0C35C704-D020-42E4-ADF3-74ED65BAC252}" destId="{DD1E03C3-E352-4D3F-9364-01EE877D9A97}" srcOrd="7" destOrd="0" presId="urn:microsoft.com/office/officeart/2005/8/layout/lProcess2"/>
    <dgm:cxn modelId="{1940647C-582E-4857-940C-9A96EC1529B6}" type="presParOf" srcId="{0C35C704-D020-42E4-ADF3-74ED65BAC252}" destId="{51B40EAA-BC8A-420B-A4BF-81149A0E692B}" srcOrd="8" destOrd="0" presId="urn:microsoft.com/office/officeart/2005/8/layout/lProcess2"/>
    <dgm:cxn modelId="{ED46CBD7-231B-4800-B364-B8CA226F6A8F}" type="presParOf" srcId="{0C35C704-D020-42E4-ADF3-74ED65BAC252}" destId="{A730D2A7-9CAD-4904-A439-972E85B65858}" srcOrd="9" destOrd="0" presId="urn:microsoft.com/office/officeart/2005/8/layout/lProcess2"/>
    <dgm:cxn modelId="{492CFE6F-2620-494A-8C1E-E7DE15805D87}" type="presParOf" srcId="{0C35C704-D020-42E4-ADF3-74ED65BAC252}" destId="{797046AE-B076-43C5-878C-999B9F90E9C1}" srcOrd="10" destOrd="0" presId="urn:microsoft.com/office/officeart/2005/8/layout/lProcess2"/>
    <dgm:cxn modelId="{370966C1-AE03-48E8-A5F5-000CC07F32D2}" type="presParOf" srcId="{0C35C704-D020-42E4-ADF3-74ED65BAC252}" destId="{B2BA8245-7525-413A-8480-239143B7FE76}" srcOrd="11" destOrd="0" presId="urn:microsoft.com/office/officeart/2005/8/layout/lProcess2"/>
    <dgm:cxn modelId="{70CBBC9A-D40D-4C0A-91C1-4BE768CF1A59}" type="presParOf" srcId="{0C35C704-D020-42E4-ADF3-74ED65BAC252}" destId="{DB0C7587-A6CC-425B-A0C3-FE3A18AFDA90}" srcOrd="12" destOrd="0" presId="urn:microsoft.com/office/officeart/2005/8/layout/lProcess2"/>
    <dgm:cxn modelId="{8BD5E965-CEA0-42B0-B96B-C9C53380A348}" type="presParOf" srcId="{0C35C704-D020-42E4-ADF3-74ED65BAC252}" destId="{F3033AB2-B27F-4A2D-B4E5-3DD73166F4FA}" srcOrd="13" destOrd="0" presId="urn:microsoft.com/office/officeart/2005/8/layout/lProcess2"/>
    <dgm:cxn modelId="{EA228447-825E-4A48-ABBC-1952BAFA0E66}" type="presParOf" srcId="{0C35C704-D020-42E4-ADF3-74ED65BAC252}" destId="{AC47EC1D-906D-413B-A094-231696BB466B}" srcOrd="14" destOrd="0" presId="urn:microsoft.com/office/officeart/2005/8/layout/lProcess2"/>
    <dgm:cxn modelId="{E9E8BA80-A902-475B-BA42-8C7D9EA5947F}" type="presParOf" srcId="{0C35C704-D020-42E4-ADF3-74ED65BAC252}" destId="{F25A1EAF-65C0-421E-9367-369BB2CF111C}" srcOrd="15" destOrd="0" presId="urn:microsoft.com/office/officeart/2005/8/layout/lProcess2"/>
    <dgm:cxn modelId="{C7BACA86-351B-4285-A460-0292975F76A2}" type="presParOf" srcId="{0C35C704-D020-42E4-ADF3-74ED65BAC252}" destId="{19108E85-E172-4AE5-9FE0-DA569EA5EEC5}" srcOrd="16" destOrd="0" presId="urn:microsoft.com/office/officeart/2005/8/layout/l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0CE2038B-3FE4-4F07-B269-9E0E8D9620B1}" type="doc">
      <dgm:prSet loTypeId="urn:microsoft.com/office/officeart/2005/8/layout/list1" loCatId="list" qsTypeId="urn:microsoft.com/office/officeart/2005/8/quickstyle/3d1" qsCatId="3D" csTypeId="urn:microsoft.com/office/officeart/2005/8/colors/accent1_2" csCatId="accent1" phldr="1"/>
      <dgm:spPr/>
      <dgm:t>
        <a:bodyPr/>
        <a:lstStyle/>
        <a:p>
          <a:endParaRPr lang="es-CO"/>
        </a:p>
      </dgm:t>
    </dgm:pt>
    <dgm:pt modelId="{0FF5E12E-DC4D-4763-AF6A-A5E0782BFFC2}">
      <dgm:prSet phldrT="[Texto]"/>
      <dgm:spPr/>
      <dgm:t>
        <a:bodyPr/>
        <a:lstStyle/>
        <a:p>
          <a:r>
            <a:rPr lang="es-CO" smtClean="0"/>
            <a:t>Tipos primitivos y expresiones</a:t>
          </a:r>
          <a:endParaRPr lang="es-CO"/>
        </a:p>
      </dgm:t>
    </dgm:pt>
    <dgm:pt modelId="{4ACE8881-269C-4DD2-80D7-DAA8D707AA69}" type="parTrans" cxnId="{EF1874A1-8490-40C9-AFA7-844CFA73865A}">
      <dgm:prSet/>
      <dgm:spPr/>
      <dgm:t>
        <a:bodyPr/>
        <a:lstStyle/>
        <a:p>
          <a:endParaRPr lang="es-CO"/>
        </a:p>
      </dgm:t>
    </dgm:pt>
    <dgm:pt modelId="{3723A9D7-347B-4113-936A-C8ADBE7BE938}" type="sibTrans" cxnId="{EF1874A1-8490-40C9-AFA7-844CFA73865A}">
      <dgm:prSet/>
      <dgm:spPr/>
      <dgm:t>
        <a:bodyPr/>
        <a:lstStyle/>
        <a:p>
          <a:endParaRPr lang="es-CO"/>
        </a:p>
      </dgm:t>
    </dgm:pt>
    <dgm:pt modelId="{1B4D1384-FFAF-4911-AA99-981CC0490FA2}">
      <dgm:prSet phldrT="[Texto]" custT="1"/>
      <dgm:spPr/>
      <dgm:t>
        <a:bodyPr/>
        <a:lstStyle/>
        <a:p>
          <a:r>
            <a:rPr lang="es-CO" sz="1400" smtClean="0"/>
            <a:t>Código - Bases</a:t>
          </a:r>
          <a:endParaRPr lang="es-CO" sz="1400"/>
        </a:p>
      </dgm:t>
    </dgm:pt>
    <dgm:pt modelId="{A03A0BCC-2A24-41B2-9BB4-D00EB16974AD}" type="parTrans" cxnId="{0EF21B1D-2CF4-465F-BDC5-CC46286E91F5}">
      <dgm:prSet/>
      <dgm:spPr/>
      <dgm:t>
        <a:bodyPr/>
        <a:lstStyle/>
        <a:p>
          <a:endParaRPr lang="es-CO"/>
        </a:p>
      </dgm:t>
    </dgm:pt>
    <dgm:pt modelId="{A3CBD79C-209D-4548-AA91-A7097C79875D}" type="sibTrans" cxnId="{0EF21B1D-2CF4-465F-BDC5-CC46286E91F5}">
      <dgm:prSet/>
      <dgm:spPr/>
      <dgm:t>
        <a:bodyPr/>
        <a:lstStyle/>
        <a:p>
          <a:endParaRPr lang="es-CO"/>
        </a:p>
      </dgm:t>
    </dgm:pt>
    <dgm:pt modelId="{3D5002C9-21F3-4530-ACD3-A8C7F9C5F9A6}">
      <dgm:prSet phldrT="[Texto]"/>
      <dgm:spPr/>
      <dgm:t>
        <a:bodyPr/>
        <a:lstStyle/>
        <a:p>
          <a:r>
            <a:rPr lang="es-CO" smtClean="0"/>
            <a:t>Tipos no primitivos</a:t>
          </a:r>
          <a:endParaRPr lang="es-CO"/>
        </a:p>
      </dgm:t>
    </dgm:pt>
    <dgm:pt modelId="{7F6B7AB7-9A13-4996-9ACE-DFFE970BC8E0}" type="parTrans" cxnId="{34E7AE92-03E2-47B2-BFD2-E6B4C722AD29}">
      <dgm:prSet/>
      <dgm:spPr/>
      <dgm:t>
        <a:bodyPr/>
        <a:lstStyle/>
        <a:p>
          <a:endParaRPr lang="es-CO"/>
        </a:p>
      </dgm:t>
    </dgm:pt>
    <dgm:pt modelId="{1E3151D9-E25A-463F-8CC0-2DA1F90D978D}" type="sibTrans" cxnId="{34E7AE92-03E2-47B2-BFD2-E6B4C722AD29}">
      <dgm:prSet/>
      <dgm:spPr/>
      <dgm:t>
        <a:bodyPr/>
        <a:lstStyle/>
        <a:p>
          <a:endParaRPr lang="es-CO"/>
        </a:p>
      </dgm:t>
    </dgm:pt>
    <dgm:pt modelId="{B8A9D127-0113-43E2-AEA9-3858A7D31ECC}">
      <dgm:prSet phldrT="[Texto]"/>
      <dgm:spPr/>
      <dgm:t>
        <a:bodyPr/>
        <a:lstStyle/>
        <a:p>
          <a:r>
            <a:rPr lang="es-CO" smtClean="0"/>
            <a:t>Flujos de control</a:t>
          </a:r>
          <a:endParaRPr lang="es-CO"/>
        </a:p>
      </dgm:t>
    </dgm:pt>
    <dgm:pt modelId="{9D8A24B1-4AFF-4242-B4D3-90CB5E76B7E8}" type="parTrans" cxnId="{3BE07AB2-F638-4175-80E2-BFD79E9D98D8}">
      <dgm:prSet/>
      <dgm:spPr/>
      <dgm:t>
        <a:bodyPr/>
        <a:lstStyle/>
        <a:p>
          <a:endParaRPr lang="es-CO"/>
        </a:p>
      </dgm:t>
    </dgm:pt>
    <dgm:pt modelId="{6831F687-BAC3-4AF8-B064-D26CC6D7FB53}" type="sibTrans" cxnId="{3BE07AB2-F638-4175-80E2-BFD79E9D98D8}">
      <dgm:prSet/>
      <dgm:spPr/>
      <dgm:t>
        <a:bodyPr/>
        <a:lstStyle/>
        <a:p>
          <a:endParaRPr lang="es-CO"/>
        </a:p>
      </dgm:t>
    </dgm:pt>
    <dgm:pt modelId="{6DA626A1-BDE9-4DC9-BDD4-5D8A803DAC39}">
      <dgm:prSet phldrT="[Texto]"/>
      <dgm:spPr/>
      <dgm:t>
        <a:bodyPr/>
        <a:lstStyle/>
        <a:p>
          <a:r>
            <a:rPr lang="es-CO" smtClean="0"/>
            <a:t>Listas y Arrays</a:t>
          </a:r>
          <a:endParaRPr lang="es-CO"/>
        </a:p>
      </dgm:t>
    </dgm:pt>
    <dgm:pt modelId="{0BBFB309-5CE6-4892-8B55-D4F95892BF4F}" type="parTrans" cxnId="{8CBCA8B7-8AB9-4C50-8B2F-CCF04105BF5B}">
      <dgm:prSet/>
      <dgm:spPr/>
      <dgm:t>
        <a:bodyPr/>
        <a:lstStyle/>
        <a:p>
          <a:endParaRPr lang="es-CO"/>
        </a:p>
      </dgm:t>
    </dgm:pt>
    <dgm:pt modelId="{544CF502-649C-47A4-AA83-BB8E9A24CCC9}" type="sibTrans" cxnId="{8CBCA8B7-8AB9-4C50-8B2F-CCF04105BF5B}">
      <dgm:prSet/>
      <dgm:spPr/>
      <dgm:t>
        <a:bodyPr/>
        <a:lstStyle/>
        <a:p>
          <a:endParaRPr lang="es-CO"/>
        </a:p>
      </dgm:t>
    </dgm:pt>
    <dgm:pt modelId="{68509B2B-2962-484B-AAB3-F2A8A868A6CA}">
      <dgm:prSet phldrT="[Texto]"/>
      <dgm:spPr/>
      <dgm:t>
        <a:bodyPr/>
        <a:lstStyle/>
        <a:p>
          <a:r>
            <a:rPr lang="es-CO" smtClean="0"/>
            <a:t>Archivos</a:t>
          </a:r>
          <a:endParaRPr lang="es-CO"/>
        </a:p>
      </dgm:t>
    </dgm:pt>
    <dgm:pt modelId="{CEF7D6FF-206B-410D-9096-FD2C6A65196E}" type="parTrans" cxnId="{BA23732B-B929-4BE7-B0C5-36CDBA273F23}">
      <dgm:prSet/>
      <dgm:spPr/>
      <dgm:t>
        <a:bodyPr/>
        <a:lstStyle/>
        <a:p>
          <a:endParaRPr lang="es-CO"/>
        </a:p>
      </dgm:t>
    </dgm:pt>
    <dgm:pt modelId="{4E22CCBA-5308-4247-98D6-2F73B71022DF}" type="sibTrans" cxnId="{BA23732B-B929-4BE7-B0C5-36CDBA273F23}">
      <dgm:prSet/>
      <dgm:spPr/>
      <dgm:t>
        <a:bodyPr/>
        <a:lstStyle/>
        <a:p>
          <a:endParaRPr lang="es-CO"/>
        </a:p>
      </dgm:t>
    </dgm:pt>
    <dgm:pt modelId="{D39DCED9-7992-4D3B-9A00-37257944CF95}">
      <dgm:prSet phldrT="[Texto]" custT="1"/>
      <dgm:spPr/>
      <dgm:t>
        <a:bodyPr/>
        <a:lstStyle/>
        <a:p>
          <a:r>
            <a:rPr lang="es-CO" sz="1400" smtClean="0"/>
            <a:t>Código – WebForms</a:t>
          </a:r>
          <a:endParaRPr lang="es-CO" sz="1400"/>
        </a:p>
      </dgm:t>
    </dgm:pt>
    <dgm:pt modelId="{267B7427-2AC5-44E5-86FE-FA03C33D9876}" type="parTrans" cxnId="{549EAF72-C09D-4612-A8F0-681F8749A95E}">
      <dgm:prSet/>
      <dgm:spPr/>
      <dgm:t>
        <a:bodyPr/>
        <a:lstStyle/>
        <a:p>
          <a:endParaRPr lang="es-CO"/>
        </a:p>
      </dgm:t>
    </dgm:pt>
    <dgm:pt modelId="{427252AF-4B56-4218-903B-43093E3EC972}" type="sibTrans" cxnId="{549EAF72-C09D-4612-A8F0-681F8749A95E}">
      <dgm:prSet/>
      <dgm:spPr/>
      <dgm:t>
        <a:bodyPr/>
        <a:lstStyle/>
        <a:p>
          <a:endParaRPr lang="es-CO"/>
        </a:p>
      </dgm:t>
    </dgm:pt>
    <dgm:pt modelId="{F0E1600B-A5F2-4D6D-965F-52000C76C759}">
      <dgm:prSet phldrT="[Texto]"/>
      <dgm:spPr/>
      <dgm:t>
        <a:bodyPr/>
        <a:lstStyle/>
        <a:p>
          <a:r>
            <a:rPr lang="es-CO" smtClean="0"/>
            <a:t>ASP.NET WebForms</a:t>
          </a:r>
          <a:endParaRPr lang="es-CO"/>
        </a:p>
      </dgm:t>
    </dgm:pt>
    <dgm:pt modelId="{FA93B8C1-D147-4D09-AC3A-7886EEFD4948}" type="parTrans" cxnId="{72BCBEDB-BDB9-499A-8349-D5A12F099368}">
      <dgm:prSet/>
      <dgm:spPr/>
      <dgm:t>
        <a:bodyPr/>
        <a:lstStyle/>
        <a:p>
          <a:endParaRPr lang="es-CO"/>
        </a:p>
      </dgm:t>
    </dgm:pt>
    <dgm:pt modelId="{EB18C1A9-248D-4DE2-A558-6E81F5A3209B}" type="sibTrans" cxnId="{72BCBEDB-BDB9-499A-8349-D5A12F099368}">
      <dgm:prSet/>
      <dgm:spPr/>
      <dgm:t>
        <a:bodyPr/>
        <a:lstStyle/>
        <a:p>
          <a:endParaRPr lang="es-CO"/>
        </a:p>
      </dgm:t>
    </dgm:pt>
    <dgm:pt modelId="{4FB1AFD4-514F-4B50-89F2-0CE4192428E2}">
      <dgm:prSet phldrT="[Texto]" custT="1"/>
      <dgm:spPr/>
      <dgm:t>
        <a:bodyPr/>
        <a:lstStyle/>
        <a:p>
          <a:r>
            <a:rPr lang="es-CO" sz="1400" smtClean="0"/>
            <a:t>Código – WebServices </a:t>
          </a:r>
          <a:endParaRPr lang="es-CO" sz="1400"/>
        </a:p>
      </dgm:t>
    </dgm:pt>
    <dgm:pt modelId="{253E9EED-AA06-4B10-AAD6-B43E545C780B}" type="parTrans" cxnId="{B1E6AA10-0241-4698-84C5-8BA78B934879}">
      <dgm:prSet/>
      <dgm:spPr/>
      <dgm:t>
        <a:bodyPr/>
        <a:lstStyle/>
        <a:p>
          <a:endParaRPr lang="es-CO"/>
        </a:p>
      </dgm:t>
    </dgm:pt>
    <dgm:pt modelId="{874D63A1-E099-4AB4-8EFA-08E3FCE54E80}" type="sibTrans" cxnId="{B1E6AA10-0241-4698-84C5-8BA78B934879}">
      <dgm:prSet/>
      <dgm:spPr/>
      <dgm:t>
        <a:bodyPr/>
        <a:lstStyle/>
        <a:p>
          <a:endParaRPr lang="es-CO"/>
        </a:p>
      </dgm:t>
    </dgm:pt>
    <dgm:pt modelId="{64BA81A3-832E-4BC1-8EB6-4156109EC489}">
      <dgm:prSet phldrT="[Texto]"/>
      <dgm:spPr/>
      <dgm:t>
        <a:bodyPr/>
        <a:lstStyle/>
        <a:p>
          <a:r>
            <a:rPr lang="es-CO" smtClean="0"/>
            <a:t>ASMX</a:t>
          </a:r>
          <a:endParaRPr lang="es-CO"/>
        </a:p>
      </dgm:t>
    </dgm:pt>
    <dgm:pt modelId="{2706E423-3400-47FA-8A4A-B2D7F3749CE2}" type="parTrans" cxnId="{136CA463-3C13-428E-A6A3-2FE7ED218BF2}">
      <dgm:prSet/>
      <dgm:spPr/>
      <dgm:t>
        <a:bodyPr/>
        <a:lstStyle/>
        <a:p>
          <a:endParaRPr lang="es-CO"/>
        </a:p>
      </dgm:t>
    </dgm:pt>
    <dgm:pt modelId="{FD7411FC-7886-48C0-9BD8-946799AAD06B}" type="sibTrans" cxnId="{136CA463-3C13-428E-A6A3-2FE7ED218BF2}">
      <dgm:prSet/>
      <dgm:spPr/>
      <dgm:t>
        <a:bodyPr/>
        <a:lstStyle/>
        <a:p>
          <a:endParaRPr lang="es-CO"/>
        </a:p>
      </dgm:t>
    </dgm:pt>
    <dgm:pt modelId="{27671D13-62B5-4EC3-946C-7D54182877F1}">
      <dgm:prSet phldrT="[Texto]"/>
      <dgm:spPr/>
      <dgm:t>
        <a:bodyPr/>
        <a:lstStyle/>
        <a:p>
          <a:r>
            <a:rPr lang="es-CO" smtClean="0"/>
            <a:t>WCF</a:t>
          </a:r>
          <a:endParaRPr lang="es-CO"/>
        </a:p>
      </dgm:t>
    </dgm:pt>
    <dgm:pt modelId="{534BD940-E309-496A-97E2-B4FCEC9A8CD0}" type="parTrans" cxnId="{24F84A4C-2923-4742-A54C-7989FD992D29}">
      <dgm:prSet/>
      <dgm:spPr/>
      <dgm:t>
        <a:bodyPr/>
        <a:lstStyle/>
        <a:p>
          <a:endParaRPr lang="es-CO"/>
        </a:p>
      </dgm:t>
    </dgm:pt>
    <dgm:pt modelId="{097C0DEE-C7E2-4C8D-AF9B-8E85DD5FB660}" type="sibTrans" cxnId="{24F84A4C-2923-4742-A54C-7989FD992D29}">
      <dgm:prSet/>
      <dgm:spPr/>
      <dgm:t>
        <a:bodyPr/>
        <a:lstStyle/>
        <a:p>
          <a:endParaRPr lang="es-CO"/>
        </a:p>
      </dgm:t>
    </dgm:pt>
    <dgm:pt modelId="{CE016035-81FD-4B5F-8F2A-4AE1B28DB8A0}">
      <dgm:prSet phldrT="[Texto]" custT="1"/>
      <dgm:spPr/>
      <dgm:t>
        <a:bodyPr/>
        <a:lstStyle/>
        <a:p>
          <a:r>
            <a:rPr lang="es-CO" sz="1400" smtClean="0"/>
            <a:t>Código – MVC</a:t>
          </a:r>
          <a:endParaRPr lang="es-CO" sz="1400"/>
        </a:p>
      </dgm:t>
    </dgm:pt>
    <dgm:pt modelId="{CC8E4A91-7E16-44C1-8B7F-35CFFEBEEB1F}" type="parTrans" cxnId="{798F783C-4BE1-4EEB-9E0F-C790F9BD42FB}">
      <dgm:prSet/>
      <dgm:spPr/>
      <dgm:t>
        <a:bodyPr/>
        <a:lstStyle/>
        <a:p>
          <a:endParaRPr lang="es-CO"/>
        </a:p>
      </dgm:t>
    </dgm:pt>
    <dgm:pt modelId="{B3441FA0-D5FA-4DF3-9E2B-C161AC756332}" type="sibTrans" cxnId="{798F783C-4BE1-4EEB-9E0F-C790F9BD42FB}">
      <dgm:prSet/>
      <dgm:spPr/>
      <dgm:t>
        <a:bodyPr/>
        <a:lstStyle/>
        <a:p>
          <a:endParaRPr lang="es-CO"/>
        </a:p>
      </dgm:t>
    </dgm:pt>
    <dgm:pt modelId="{75C814EB-E1BD-45C0-953B-D9304505F699}">
      <dgm:prSet phldrT="[Texto]"/>
      <dgm:spPr/>
      <dgm:t>
        <a:bodyPr/>
        <a:lstStyle/>
        <a:p>
          <a:r>
            <a:rPr lang="es-CO" smtClean="0"/>
            <a:t>ASP.NET MVC</a:t>
          </a:r>
          <a:endParaRPr lang="es-CO"/>
        </a:p>
      </dgm:t>
    </dgm:pt>
    <dgm:pt modelId="{431711C9-BEC2-4D58-AE56-CE25B8084DC9}" type="parTrans" cxnId="{1CE1663D-063F-4ECE-B1E9-803F0C660054}">
      <dgm:prSet/>
      <dgm:spPr/>
      <dgm:t>
        <a:bodyPr/>
        <a:lstStyle/>
        <a:p>
          <a:endParaRPr lang="es-CO"/>
        </a:p>
      </dgm:t>
    </dgm:pt>
    <dgm:pt modelId="{541939E4-AB30-4F19-BAEF-D23C80080125}" type="sibTrans" cxnId="{1CE1663D-063F-4ECE-B1E9-803F0C660054}">
      <dgm:prSet/>
      <dgm:spPr/>
      <dgm:t>
        <a:bodyPr/>
        <a:lstStyle/>
        <a:p>
          <a:endParaRPr lang="es-CO"/>
        </a:p>
      </dgm:t>
    </dgm:pt>
    <dgm:pt modelId="{48EA2F6D-C031-4848-8516-55EC866CB6E6}">
      <dgm:prSet phldrT="[Texto]" custT="1"/>
      <dgm:spPr/>
      <dgm:t>
        <a:bodyPr/>
        <a:lstStyle/>
        <a:p>
          <a:r>
            <a:rPr lang="es-CO" sz="1400" smtClean="0"/>
            <a:t>Introducción a C# y .NET Framework</a:t>
          </a:r>
          <a:endParaRPr lang="es-CO" sz="1400"/>
        </a:p>
      </dgm:t>
    </dgm:pt>
    <dgm:pt modelId="{D08F857A-FC27-4FE0-8BE4-758200E7BB6E}" type="parTrans" cxnId="{849973A6-6202-4E3B-A93D-02B8CF7C99ED}">
      <dgm:prSet/>
      <dgm:spPr/>
      <dgm:t>
        <a:bodyPr/>
        <a:lstStyle/>
        <a:p>
          <a:endParaRPr lang="es-CO"/>
        </a:p>
      </dgm:t>
    </dgm:pt>
    <dgm:pt modelId="{392DB8F3-4881-4D1A-8BBF-2C1E6DD59DF3}" type="sibTrans" cxnId="{849973A6-6202-4E3B-A93D-02B8CF7C99ED}">
      <dgm:prSet/>
      <dgm:spPr/>
      <dgm:t>
        <a:bodyPr/>
        <a:lstStyle/>
        <a:p>
          <a:endParaRPr lang="es-CO"/>
        </a:p>
      </dgm:t>
    </dgm:pt>
    <dgm:pt modelId="{B093D8F7-09AC-46ED-AD49-23DAEA920732}">
      <dgm:prSet phldrT="[Texto]" custT="1"/>
      <dgm:spPr/>
      <dgm:t>
        <a:bodyPr/>
        <a:lstStyle/>
        <a:p>
          <a:r>
            <a:rPr lang="es-CO" sz="1400" smtClean="0"/>
            <a:t>Entorno</a:t>
          </a:r>
          <a:endParaRPr lang="es-CO" sz="1400"/>
        </a:p>
      </dgm:t>
    </dgm:pt>
    <dgm:pt modelId="{73AF3BA8-7AE0-43E2-9736-07375AB3B71B}" type="parTrans" cxnId="{445E730F-B23C-4E17-B546-BA34AB1781D7}">
      <dgm:prSet/>
      <dgm:spPr/>
      <dgm:t>
        <a:bodyPr/>
        <a:lstStyle/>
        <a:p>
          <a:endParaRPr lang="es-CO"/>
        </a:p>
      </dgm:t>
    </dgm:pt>
    <dgm:pt modelId="{34DD7EBA-D329-4184-B41D-45ADD5E77557}" type="sibTrans" cxnId="{445E730F-B23C-4E17-B546-BA34AB1781D7}">
      <dgm:prSet/>
      <dgm:spPr/>
      <dgm:t>
        <a:bodyPr/>
        <a:lstStyle/>
        <a:p>
          <a:endParaRPr lang="es-CO"/>
        </a:p>
      </dgm:t>
    </dgm:pt>
    <dgm:pt modelId="{CD6AEE15-A19F-4919-9805-0AEF2EF2FF98}">
      <dgm:prSet phldrT="[Texto]"/>
      <dgm:spPr/>
      <dgm:t>
        <a:bodyPr/>
        <a:lstStyle/>
        <a:p>
          <a:r>
            <a:rPr lang="es-CO" smtClean="0"/>
            <a:t>IDE</a:t>
          </a:r>
          <a:endParaRPr lang="es-CO"/>
        </a:p>
      </dgm:t>
    </dgm:pt>
    <dgm:pt modelId="{BD43CB11-76AA-49D1-830E-6394C913B004}" type="parTrans" cxnId="{B56FE571-6463-40E9-8A95-9D9022055A1F}">
      <dgm:prSet/>
      <dgm:spPr/>
      <dgm:t>
        <a:bodyPr/>
        <a:lstStyle/>
        <a:p>
          <a:endParaRPr lang="es-CO"/>
        </a:p>
      </dgm:t>
    </dgm:pt>
    <dgm:pt modelId="{42AF980A-053C-4A89-82DF-559CFA6D6AB2}" type="sibTrans" cxnId="{B56FE571-6463-40E9-8A95-9D9022055A1F}">
      <dgm:prSet/>
      <dgm:spPr/>
      <dgm:t>
        <a:bodyPr/>
        <a:lstStyle/>
        <a:p>
          <a:endParaRPr lang="es-CO"/>
        </a:p>
      </dgm:t>
    </dgm:pt>
    <dgm:pt modelId="{FB8F6988-5710-4FA9-A962-23EC8B453A9F}">
      <dgm:prSet phldrT="[Texto]" custT="1"/>
      <dgm:spPr/>
      <dgm:t>
        <a:bodyPr/>
        <a:lstStyle/>
        <a:p>
          <a:r>
            <a:rPr lang="es-CO" sz="1100" smtClean="0"/>
            <a:t>C# Vs .NET</a:t>
          </a:r>
          <a:endParaRPr lang="es-CO" sz="1100"/>
        </a:p>
      </dgm:t>
    </dgm:pt>
    <dgm:pt modelId="{E9FB38D0-7D7F-48EE-B97F-AC69C51F2E14}" type="parTrans" cxnId="{00DB5B66-10DF-4182-B775-B0AB5D593E61}">
      <dgm:prSet/>
      <dgm:spPr/>
      <dgm:t>
        <a:bodyPr/>
        <a:lstStyle/>
        <a:p>
          <a:endParaRPr lang="es-CO"/>
        </a:p>
      </dgm:t>
    </dgm:pt>
    <dgm:pt modelId="{9C32C80C-D956-428B-AF68-F6A9A065A83F}" type="sibTrans" cxnId="{00DB5B66-10DF-4182-B775-B0AB5D593E61}">
      <dgm:prSet/>
      <dgm:spPr/>
      <dgm:t>
        <a:bodyPr/>
        <a:lstStyle/>
        <a:p>
          <a:endParaRPr lang="es-CO"/>
        </a:p>
      </dgm:t>
    </dgm:pt>
    <dgm:pt modelId="{88BB4D50-A918-44FA-9BA7-09725FFFDD01}">
      <dgm:prSet phldrT="[Texto]" custT="1"/>
      <dgm:spPr/>
      <dgm:t>
        <a:bodyPr/>
        <a:lstStyle/>
        <a:p>
          <a:r>
            <a:rPr lang="es-CO" sz="1100" smtClean="0"/>
            <a:t>CLR</a:t>
          </a:r>
          <a:endParaRPr lang="es-CO" sz="1100"/>
        </a:p>
      </dgm:t>
    </dgm:pt>
    <dgm:pt modelId="{494E3065-64E3-4A72-8F50-57480C6A576B}" type="parTrans" cxnId="{F2D7E2F0-8078-45BD-A927-C2AB12C814B8}">
      <dgm:prSet/>
      <dgm:spPr/>
      <dgm:t>
        <a:bodyPr/>
        <a:lstStyle/>
        <a:p>
          <a:endParaRPr lang="es-CO"/>
        </a:p>
      </dgm:t>
    </dgm:pt>
    <dgm:pt modelId="{C90770AE-B842-4E45-92EB-D5D7204F418A}" type="sibTrans" cxnId="{F2D7E2F0-8078-45BD-A927-C2AB12C814B8}">
      <dgm:prSet/>
      <dgm:spPr/>
      <dgm:t>
        <a:bodyPr/>
        <a:lstStyle/>
        <a:p>
          <a:endParaRPr lang="es-CO"/>
        </a:p>
      </dgm:t>
    </dgm:pt>
    <dgm:pt modelId="{17B3EF64-AA31-4104-B984-DABA8F71F464}">
      <dgm:prSet phldrT="[Texto]" custT="1"/>
      <dgm:spPr/>
      <dgm:t>
        <a:bodyPr/>
        <a:lstStyle/>
        <a:p>
          <a:r>
            <a:rPr lang="es-CO" sz="1100" smtClean="0"/>
            <a:t>Arquitectura de .NET</a:t>
          </a:r>
          <a:endParaRPr lang="es-CO" sz="1100"/>
        </a:p>
      </dgm:t>
    </dgm:pt>
    <dgm:pt modelId="{7FF3F8FD-12F0-4DCC-9781-37D1C00571BE}" type="parTrans" cxnId="{D8111D0C-8867-4462-B82F-0EDB7E0E16DE}">
      <dgm:prSet/>
      <dgm:spPr/>
      <dgm:t>
        <a:bodyPr/>
        <a:lstStyle/>
        <a:p>
          <a:endParaRPr lang="es-CO"/>
        </a:p>
      </dgm:t>
    </dgm:pt>
    <dgm:pt modelId="{5A449260-56FC-4FE6-BEAF-742F1F4CC163}" type="sibTrans" cxnId="{D8111D0C-8867-4462-B82F-0EDB7E0E16DE}">
      <dgm:prSet/>
      <dgm:spPr/>
      <dgm:t>
        <a:bodyPr/>
        <a:lstStyle/>
        <a:p>
          <a:endParaRPr lang="es-CO"/>
        </a:p>
      </dgm:t>
    </dgm:pt>
    <dgm:pt modelId="{4A7F5A51-C865-4B9F-9705-BF1A5A16C045}">
      <dgm:prSet phldrT="[Texto]"/>
      <dgm:spPr/>
      <dgm:t>
        <a:bodyPr/>
        <a:lstStyle/>
        <a:p>
          <a:r>
            <a:rPr lang="es-CO" smtClean="0"/>
            <a:t>Tipos de Datos</a:t>
          </a:r>
          <a:endParaRPr lang="es-CO"/>
        </a:p>
      </dgm:t>
    </dgm:pt>
    <dgm:pt modelId="{E61EBE4F-8296-4F79-98FD-28920FF27751}" type="parTrans" cxnId="{5531990A-BDC9-4A17-ABC7-E99108392334}">
      <dgm:prSet/>
      <dgm:spPr/>
      <dgm:t>
        <a:bodyPr/>
        <a:lstStyle/>
        <a:p>
          <a:endParaRPr lang="es-ES"/>
        </a:p>
      </dgm:t>
    </dgm:pt>
    <dgm:pt modelId="{1E427D0A-1632-4314-B889-5B96CB0624B1}" type="sibTrans" cxnId="{5531990A-BDC9-4A17-ABC7-E99108392334}">
      <dgm:prSet/>
      <dgm:spPr/>
      <dgm:t>
        <a:bodyPr/>
        <a:lstStyle/>
        <a:p>
          <a:endParaRPr lang="es-ES"/>
        </a:p>
      </dgm:t>
    </dgm:pt>
    <dgm:pt modelId="{BE6F113D-BEC8-43CC-A585-7823A54F3325}">
      <dgm:prSet phldrT="[Texto]"/>
      <dgm:spPr/>
      <dgm:t>
        <a:bodyPr/>
        <a:lstStyle/>
        <a:p>
          <a:r>
            <a:rPr lang="es-CO" smtClean="0"/>
            <a:t>Debug</a:t>
          </a:r>
          <a:endParaRPr lang="es-CO"/>
        </a:p>
      </dgm:t>
    </dgm:pt>
    <dgm:pt modelId="{8400B72A-8E9A-4748-BADD-422DC617DDEF}" type="parTrans" cxnId="{D92FE147-32C4-4113-8DC4-66A468A193CA}">
      <dgm:prSet/>
      <dgm:spPr/>
      <dgm:t>
        <a:bodyPr/>
        <a:lstStyle/>
        <a:p>
          <a:endParaRPr lang="es-CO"/>
        </a:p>
      </dgm:t>
    </dgm:pt>
    <dgm:pt modelId="{12A383A5-7A13-4115-97ED-0CE28DC5708F}" type="sibTrans" cxnId="{D92FE147-32C4-4113-8DC4-66A468A193CA}">
      <dgm:prSet/>
      <dgm:spPr/>
      <dgm:t>
        <a:bodyPr/>
        <a:lstStyle/>
        <a:p>
          <a:endParaRPr lang="es-CO"/>
        </a:p>
      </dgm:t>
    </dgm:pt>
    <dgm:pt modelId="{38BC6C46-5E4E-4EE3-9002-8979DA121ED0}" type="pres">
      <dgm:prSet presAssocID="{0CE2038B-3FE4-4F07-B269-9E0E8D9620B1}" presName="linear" presStyleCnt="0">
        <dgm:presLayoutVars>
          <dgm:dir/>
          <dgm:animLvl val="lvl"/>
          <dgm:resizeHandles val="exact"/>
        </dgm:presLayoutVars>
      </dgm:prSet>
      <dgm:spPr/>
      <dgm:t>
        <a:bodyPr/>
        <a:lstStyle/>
        <a:p>
          <a:endParaRPr lang="es-ES"/>
        </a:p>
      </dgm:t>
    </dgm:pt>
    <dgm:pt modelId="{F6891CD8-90C2-4AE6-BBEC-E1CDFCA7B3A6}" type="pres">
      <dgm:prSet presAssocID="{48EA2F6D-C031-4848-8516-55EC866CB6E6}" presName="parentLin" presStyleCnt="0"/>
      <dgm:spPr/>
    </dgm:pt>
    <dgm:pt modelId="{3DCD65B0-BD2D-4DEB-9B9B-8C1B69A49451}" type="pres">
      <dgm:prSet presAssocID="{48EA2F6D-C031-4848-8516-55EC866CB6E6}" presName="parentLeftMargin" presStyleLbl="node1" presStyleIdx="0" presStyleCnt="6"/>
      <dgm:spPr/>
      <dgm:t>
        <a:bodyPr/>
        <a:lstStyle/>
        <a:p>
          <a:endParaRPr lang="es-ES"/>
        </a:p>
      </dgm:t>
    </dgm:pt>
    <dgm:pt modelId="{725839BF-9498-4A06-A0B2-975F2F074340}" type="pres">
      <dgm:prSet presAssocID="{48EA2F6D-C031-4848-8516-55EC866CB6E6}" presName="parentText" presStyleLbl="node1" presStyleIdx="0" presStyleCnt="6">
        <dgm:presLayoutVars>
          <dgm:chMax val="0"/>
          <dgm:bulletEnabled val="1"/>
        </dgm:presLayoutVars>
      </dgm:prSet>
      <dgm:spPr/>
      <dgm:t>
        <a:bodyPr/>
        <a:lstStyle/>
        <a:p>
          <a:endParaRPr lang="es-CO"/>
        </a:p>
      </dgm:t>
    </dgm:pt>
    <dgm:pt modelId="{8FE86F70-917D-4864-955A-D6562A51700F}" type="pres">
      <dgm:prSet presAssocID="{48EA2F6D-C031-4848-8516-55EC866CB6E6}" presName="negativeSpace" presStyleCnt="0"/>
      <dgm:spPr/>
    </dgm:pt>
    <dgm:pt modelId="{F2914DF4-8559-402A-8A40-BA650717E198}" type="pres">
      <dgm:prSet presAssocID="{48EA2F6D-C031-4848-8516-55EC866CB6E6}" presName="childText" presStyleLbl="conFgAcc1" presStyleIdx="0" presStyleCnt="6">
        <dgm:presLayoutVars>
          <dgm:bulletEnabled val="1"/>
        </dgm:presLayoutVars>
      </dgm:prSet>
      <dgm:spPr/>
      <dgm:t>
        <a:bodyPr/>
        <a:lstStyle/>
        <a:p>
          <a:endParaRPr lang="es-CO"/>
        </a:p>
      </dgm:t>
    </dgm:pt>
    <dgm:pt modelId="{63524362-0250-4DAB-85DC-BF8632A6564D}" type="pres">
      <dgm:prSet presAssocID="{392DB8F3-4881-4D1A-8BBF-2C1E6DD59DF3}" presName="spaceBetweenRectangles" presStyleCnt="0"/>
      <dgm:spPr/>
    </dgm:pt>
    <dgm:pt modelId="{5DA7E840-0AA1-4EF2-883B-37578139972A}" type="pres">
      <dgm:prSet presAssocID="{B093D8F7-09AC-46ED-AD49-23DAEA920732}" presName="parentLin" presStyleCnt="0"/>
      <dgm:spPr/>
    </dgm:pt>
    <dgm:pt modelId="{DEE0D6E7-0ECF-49DA-8B66-2B2C06439D90}" type="pres">
      <dgm:prSet presAssocID="{B093D8F7-09AC-46ED-AD49-23DAEA920732}" presName="parentLeftMargin" presStyleLbl="node1" presStyleIdx="0" presStyleCnt="6"/>
      <dgm:spPr/>
      <dgm:t>
        <a:bodyPr/>
        <a:lstStyle/>
        <a:p>
          <a:endParaRPr lang="es-ES"/>
        </a:p>
      </dgm:t>
    </dgm:pt>
    <dgm:pt modelId="{068DF6AC-02E7-4835-BCB4-BC7016524623}" type="pres">
      <dgm:prSet presAssocID="{B093D8F7-09AC-46ED-AD49-23DAEA920732}" presName="parentText" presStyleLbl="node1" presStyleIdx="1" presStyleCnt="6">
        <dgm:presLayoutVars>
          <dgm:chMax val="0"/>
          <dgm:bulletEnabled val="1"/>
        </dgm:presLayoutVars>
      </dgm:prSet>
      <dgm:spPr/>
      <dgm:t>
        <a:bodyPr/>
        <a:lstStyle/>
        <a:p>
          <a:endParaRPr lang="es-CO"/>
        </a:p>
      </dgm:t>
    </dgm:pt>
    <dgm:pt modelId="{18890DC1-B6A3-48EF-823F-4F10205AF989}" type="pres">
      <dgm:prSet presAssocID="{B093D8F7-09AC-46ED-AD49-23DAEA920732}" presName="negativeSpace" presStyleCnt="0"/>
      <dgm:spPr/>
    </dgm:pt>
    <dgm:pt modelId="{1AC77904-9DA0-4396-9120-01CA4E8F7662}" type="pres">
      <dgm:prSet presAssocID="{B093D8F7-09AC-46ED-AD49-23DAEA920732}" presName="childText" presStyleLbl="conFgAcc1" presStyleIdx="1" presStyleCnt="6">
        <dgm:presLayoutVars>
          <dgm:bulletEnabled val="1"/>
        </dgm:presLayoutVars>
      </dgm:prSet>
      <dgm:spPr/>
      <dgm:t>
        <a:bodyPr/>
        <a:lstStyle/>
        <a:p>
          <a:endParaRPr lang="es-ES"/>
        </a:p>
      </dgm:t>
    </dgm:pt>
    <dgm:pt modelId="{08436D71-809E-4AC7-9212-372C0CF4D3F0}" type="pres">
      <dgm:prSet presAssocID="{34DD7EBA-D329-4184-B41D-45ADD5E77557}" presName="spaceBetweenRectangles" presStyleCnt="0"/>
      <dgm:spPr/>
    </dgm:pt>
    <dgm:pt modelId="{70311C98-F208-46A1-9BEE-C6F4B15728D1}" type="pres">
      <dgm:prSet presAssocID="{1B4D1384-FFAF-4911-AA99-981CC0490FA2}" presName="parentLin" presStyleCnt="0"/>
      <dgm:spPr/>
    </dgm:pt>
    <dgm:pt modelId="{E29AAA3F-686F-41DC-9F0F-6C3CE1729BA7}" type="pres">
      <dgm:prSet presAssocID="{1B4D1384-FFAF-4911-AA99-981CC0490FA2}" presName="parentLeftMargin" presStyleLbl="node1" presStyleIdx="1" presStyleCnt="6"/>
      <dgm:spPr/>
      <dgm:t>
        <a:bodyPr/>
        <a:lstStyle/>
        <a:p>
          <a:endParaRPr lang="es-ES"/>
        </a:p>
      </dgm:t>
    </dgm:pt>
    <dgm:pt modelId="{12601E8D-8104-4BA5-ABF5-5C5D8599573B}" type="pres">
      <dgm:prSet presAssocID="{1B4D1384-FFAF-4911-AA99-981CC0490FA2}" presName="parentText" presStyleLbl="node1" presStyleIdx="2" presStyleCnt="6">
        <dgm:presLayoutVars>
          <dgm:chMax val="0"/>
          <dgm:bulletEnabled val="1"/>
        </dgm:presLayoutVars>
      </dgm:prSet>
      <dgm:spPr/>
      <dgm:t>
        <a:bodyPr/>
        <a:lstStyle/>
        <a:p>
          <a:endParaRPr lang="es-ES"/>
        </a:p>
      </dgm:t>
    </dgm:pt>
    <dgm:pt modelId="{C3C07E4F-6112-4413-A1AF-1D229C373D2E}" type="pres">
      <dgm:prSet presAssocID="{1B4D1384-FFAF-4911-AA99-981CC0490FA2}" presName="negativeSpace" presStyleCnt="0"/>
      <dgm:spPr/>
    </dgm:pt>
    <dgm:pt modelId="{D9D88B22-B932-4FFA-9D3E-49BA30998E95}" type="pres">
      <dgm:prSet presAssocID="{1B4D1384-FFAF-4911-AA99-981CC0490FA2}" presName="childText" presStyleLbl="conFgAcc1" presStyleIdx="2" presStyleCnt="6" custLinFactNeighborX="-754" custLinFactNeighborY="-48093">
        <dgm:presLayoutVars>
          <dgm:bulletEnabled val="1"/>
        </dgm:presLayoutVars>
      </dgm:prSet>
      <dgm:spPr/>
      <dgm:t>
        <a:bodyPr/>
        <a:lstStyle/>
        <a:p>
          <a:endParaRPr lang="es-CO"/>
        </a:p>
      </dgm:t>
    </dgm:pt>
    <dgm:pt modelId="{D568EC4B-6CBC-4118-9AE0-88DDD092E7C9}" type="pres">
      <dgm:prSet presAssocID="{A3CBD79C-209D-4548-AA91-A7097C79875D}" presName="spaceBetweenRectangles" presStyleCnt="0"/>
      <dgm:spPr/>
    </dgm:pt>
    <dgm:pt modelId="{DBAB1385-B90E-42EB-A4A7-53B595B3E74B}" type="pres">
      <dgm:prSet presAssocID="{D39DCED9-7992-4D3B-9A00-37257944CF95}" presName="parentLin" presStyleCnt="0"/>
      <dgm:spPr/>
    </dgm:pt>
    <dgm:pt modelId="{A8A4CA14-0630-4F84-881F-2CAFEAFF50E0}" type="pres">
      <dgm:prSet presAssocID="{D39DCED9-7992-4D3B-9A00-37257944CF95}" presName="parentLeftMargin" presStyleLbl="node1" presStyleIdx="2" presStyleCnt="6"/>
      <dgm:spPr/>
      <dgm:t>
        <a:bodyPr/>
        <a:lstStyle/>
        <a:p>
          <a:endParaRPr lang="es-ES"/>
        </a:p>
      </dgm:t>
    </dgm:pt>
    <dgm:pt modelId="{5EAE5508-AB45-4B1B-B897-4197A1F83076}" type="pres">
      <dgm:prSet presAssocID="{D39DCED9-7992-4D3B-9A00-37257944CF95}" presName="parentText" presStyleLbl="node1" presStyleIdx="3" presStyleCnt="6">
        <dgm:presLayoutVars>
          <dgm:chMax val="0"/>
          <dgm:bulletEnabled val="1"/>
        </dgm:presLayoutVars>
      </dgm:prSet>
      <dgm:spPr/>
      <dgm:t>
        <a:bodyPr/>
        <a:lstStyle/>
        <a:p>
          <a:endParaRPr lang="es-ES"/>
        </a:p>
      </dgm:t>
    </dgm:pt>
    <dgm:pt modelId="{0B05ED9C-3032-42A3-ACF0-E4F4D775B975}" type="pres">
      <dgm:prSet presAssocID="{D39DCED9-7992-4D3B-9A00-37257944CF95}" presName="negativeSpace" presStyleCnt="0"/>
      <dgm:spPr/>
    </dgm:pt>
    <dgm:pt modelId="{B17A1828-6DB4-4151-90FF-E4194114CCC1}" type="pres">
      <dgm:prSet presAssocID="{D39DCED9-7992-4D3B-9A00-37257944CF95}" presName="childText" presStyleLbl="conFgAcc1" presStyleIdx="3" presStyleCnt="6">
        <dgm:presLayoutVars>
          <dgm:bulletEnabled val="1"/>
        </dgm:presLayoutVars>
      </dgm:prSet>
      <dgm:spPr/>
      <dgm:t>
        <a:bodyPr/>
        <a:lstStyle/>
        <a:p>
          <a:endParaRPr lang="es-ES"/>
        </a:p>
      </dgm:t>
    </dgm:pt>
    <dgm:pt modelId="{305A8A73-1127-4435-AFC0-F98CD7653691}" type="pres">
      <dgm:prSet presAssocID="{427252AF-4B56-4218-903B-43093E3EC972}" presName="spaceBetweenRectangles" presStyleCnt="0"/>
      <dgm:spPr/>
    </dgm:pt>
    <dgm:pt modelId="{E02FDD61-A85D-4426-8960-57B0299BB84B}" type="pres">
      <dgm:prSet presAssocID="{4FB1AFD4-514F-4B50-89F2-0CE4192428E2}" presName="parentLin" presStyleCnt="0"/>
      <dgm:spPr/>
    </dgm:pt>
    <dgm:pt modelId="{0740443B-4E3B-4A74-96E2-9DF0F0709361}" type="pres">
      <dgm:prSet presAssocID="{4FB1AFD4-514F-4B50-89F2-0CE4192428E2}" presName="parentLeftMargin" presStyleLbl="node1" presStyleIdx="3" presStyleCnt="6"/>
      <dgm:spPr/>
      <dgm:t>
        <a:bodyPr/>
        <a:lstStyle/>
        <a:p>
          <a:endParaRPr lang="es-ES"/>
        </a:p>
      </dgm:t>
    </dgm:pt>
    <dgm:pt modelId="{AE966054-E38C-4CF8-A044-FF04D62035F7}" type="pres">
      <dgm:prSet presAssocID="{4FB1AFD4-514F-4B50-89F2-0CE4192428E2}" presName="parentText" presStyleLbl="node1" presStyleIdx="4" presStyleCnt="6">
        <dgm:presLayoutVars>
          <dgm:chMax val="0"/>
          <dgm:bulletEnabled val="1"/>
        </dgm:presLayoutVars>
      </dgm:prSet>
      <dgm:spPr/>
      <dgm:t>
        <a:bodyPr/>
        <a:lstStyle/>
        <a:p>
          <a:endParaRPr lang="es-ES"/>
        </a:p>
      </dgm:t>
    </dgm:pt>
    <dgm:pt modelId="{2DB0CB82-E14F-4863-8667-2F7A9E96B034}" type="pres">
      <dgm:prSet presAssocID="{4FB1AFD4-514F-4B50-89F2-0CE4192428E2}" presName="negativeSpace" presStyleCnt="0"/>
      <dgm:spPr/>
    </dgm:pt>
    <dgm:pt modelId="{CB4121CE-28C6-44AA-92C5-8327FF4A619E}" type="pres">
      <dgm:prSet presAssocID="{4FB1AFD4-514F-4B50-89F2-0CE4192428E2}" presName="childText" presStyleLbl="conFgAcc1" presStyleIdx="4" presStyleCnt="6">
        <dgm:presLayoutVars>
          <dgm:bulletEnabled val="1"/>
        </dgm:presLayoutVars>
      </dgm:prSet>
      <dgm:spPr/>
      <dgm:t>
        <a:bodyPr/>
        <a:lstStyle/>
        <a:p>
          <a:endParaRPr lang="es-ES"/>
        </a:p>
      </dgm:t>
    </dgm:pt>
    <dgm:pt modelId="{B548E4A1-EF8E-4F7B-91E7-FA2B8B5BFCE0}" type="pres">
      <dgm:prSet presAssocID="{874D63A1-E099-4AB4-8EFA-08E3FCE54E80}" presName="spaceBetweenRectangles" presStyleCnt="0"/>
      <dgm:spPr/>
    </dgm:pt>
    <dgm:pt modelId="{7D533806-BB54-463D-998B-F0616035D0A2}" type="pres">
      <dgm:prSet presAssocID="{CE016035-81FD-4B5F-8F2A-4AE1B28DB8A0}" presName="parentLin" presStyleCnt="0"/>
      <dgm:spPr/>
    </dgm:pt>
    <dgm:pt modelId="{B48D0CC6-118E-497C-923F-FA97D0029560}" type="pres">
      <dgm:prSet presAssocID="{CE016035-81FD-4B5F-8F2A-4AE1B28DB8A0}" presName="parentLeftMargin" presStyleLbl="node1" presStyleIdx="4" presStyleCnt="6"/>
      <dgm:spPr/>
      <dgm:t>
        <a:bodyPr/>
        <a:lstStyle/>
        <a:p>
          <a:endParaRPr lang="es-ES"/>
        </a:p>
      </dgm:t>
    </dgm:pt>
    <dgm:pt modelId="{7D6EA477-1A7F-412B-A6BF-BB331D0E297E}" type="pres">
      <dgm:prSet presAssocID="{CE016035-81FD-4B5F-8F2A-4AE1B28DB8A0}" presName="parentText" presStyleLbl="node1" presStyleIdx="5" presStyleCnt="6">
        <dgm:presLayoutVars>
          <dgm:chMax val="0"/>
          <dgm:bulletEnabled val="1"/>
        </dgm:presLayoutVars>
      </dgm:prSet>
      <dgm:spPr/>
      <dgm:t>
        <a:bodyPr/>
        <a:lstStyle/>
        <a:p>
          <a:endParaRPr lang="es-ES"/>
        </a:p>
      </dgm:t>
    </dgm:pt>
    <dgm:pt modelId="{D2FE93A4-F5C7-4D8B-8C31-AB3E55A5F184}" type="pres">
      <dgm:prSet presAssocID="{CE016035-81FD-4B5F-8F2A-4AE1B28DB8A0}" presName="negativeSpace" presStyleCnt="0"/>
      <dgm:spPr/>
    </dgm:pt>
    <dgm:pt modelId="{AFD40CA0-F604-42B2-94BD-DB92A8CBCE24}" type="pres">
      <dgm:prSet presAssocID="{CE016035-81FD-4B5F-8F2A-4AE1B28DB8A0}" presName="childText" presStyleLbl="conFgAcc1" presStyleIdx="5" presStyleCnt="6">
        <dgm:presLayoutVars>
          <dgm:bulletEnabled val="1"/>
        </dgm:presLayoutVars>
      </dgm:prSet>
      <dgm:spPr/>
      <dgm:t>
        <a:bodyPr/>
        <a:lstStyle/>
        <a:p>
          <a:endParaRPr lang="es-ES"/>
        </a:p>
      </dgm:t>
    </dgm:pt>
  </dgm:ptLst>
  <dgm:cxnLst>
    <dgm:cxn modelId="{591D0021-E468-4E24-89FC-FA81976F44CF}" type="presOf" srcId="{4FB1AFD4-514F-4B50-89F2-0CE4192428E2}" destId="{0740443B-4E3B-4A74-96E2-9DF0F0709361}" srcOrd="0" destOrd="0" presId="urn:microsoft.com/office/officeart/2005/8/layout/list1"/>
    <dgm:cxn modelId="{30634004-9820-44EB-A643-9DA2997329D9}" type="presOf" srcId="{BE6F113D-BEC8-43CC-A585-7823A54F3325}" destId="{1AC77904-9DA0-4396-9120-01CA4E8F7662}" srcOrd="0" destOrd="1" presId="urn:microsoft.com/office/officeart/2005/8/layout/list1"/>
    <dgm:cxn modelId="{E30F44B5-A7D7-47C2-9C0C-4B1F2AAFDB60}" type="presOf" srcId="{3D5002C9-21F3-4530-ACD3-A8C7F9C5F9A6}" destId="{D9D88B22-B932-4FFA-9D3E-49BA30998E95}" srcOrd="0" destOrd="2" presId="urn:microsoft.com/office/officeart/2005/8/layout/list1"/>
    <dgm:cxn modelId="{DEF2A023-CFC9-4914-BE07-1F579CE6DB81}" type="presOf" srcId="{B093D8F7-09AC-46ED-AD49-23DAEA920732}" destId="{068DF6AC-02E7-4835-BCB4-BC7016524623}" srcOrd="1" destOrd="0" presId="urn:microsoft.com/office/officeart/2005/8/layout/list1"/>
    <dgm:cxn modelId="{BA23732B-B929-4BE7-B0C5-36CDBA273F23}" srcId="{1B4D1384-FFAF-4911-AA99-981CC0490FA2}" destId="{68509B2B-2962-484B-AAB3-F2A8A868A6CA}" srcOrd="5" destOrd="0" parTransId="{CEF7D6FF-206B-410D-9096-FD2C6A65196E}" sibTransId="{4E22CCBA-5308-4247-98D6-2F73B71022DF}"/>
    <dgm:cxn modelId="{B89B3807-8230-4948-B2FE-34829DF73E23}" type="presOf" srcId="{D39DCED9-7992-4D3B-9A00-37257944CF95}" destId="{A8A4CA14-0630-4F84-881F-2CAFEAFF50E0}" srcOrd="0" destOrd="0" presId="urn:microsoft.com/office/officeart/2005/8/layout/list1"/>
    <dgm:cxn modelId="{A98ED6A6-7F62-4728-9778-525290645196}" type="presOf" srcId="{D39DCED9-7992-4D3B-9A00-37257944CF95}" destId="{5EAE5508-AB45-4B1B-B897-4197A1F83076}" srcOrd="1" destOrd="0" presId="urn:microsoft.com/office/officeart/2005/8/layout/list1"/>
    <dgm:cxn modelId="{D92FE147-32C4-4113-8DC4-66A468A193CA}" srcId="{B093D8F7-09AC-46ED-AD49-23DAEA920732}" destId="{BE6F113D-BEC8-43CC-A585-7823A54F3325}" srcOrd="1" destOrd="0" parTransId="{8400B72A-8E9A-4748-BADD-422DC617DDEF}" sibTransId="{12A383A5-7A13-4115-97ED-0CE28DC5708F}"/>
    <dgm:cxn modelId="{0DC2B883-D2EA-4004-BBF6-22980A08ABFA}" type="presOf" srcId="{FB8F6988-5710-4FA9-A962-23EC8B453A9F}" destId="{F2914DF4-8559-402A-8A40-BA650717E198}" srcOrd="0" destOrd="0" presId="urn:microsoft.com/office/officeart/2005/8/layout/list1"/>
    <dgm:cxn modelId="{24F84A4C-2923-4742-A54C-7989FD992D29}" srcId="{4FB1AFD4-514F-4B50-89F2-0CE4192428E2}" destId="{27671D13-62B5-4EC3-946C-7D54182877F1}" srcOrd="1" destOrd="0" parTransId="{534BD940-E309-496A-97E2-B4FCEC9A8CD0}" sibTransId="{097C0DEE-C7E2-4C8D-AF9B-8E85DD5FB660}"/>
    <dgm:cxn modelId="{549EAF72-C09D-4612-A8F0-681F8749A95E}" srcId="{0CE2038B-3FE4-4F07-B269-9E0E8D9620B1}" destId="{D39DCED9-7992-4D3B-9A00-37257944CF95}" srcOrd="3" destOrd="0" parTransId="{267B7427-2AC5-44E5-86FE-FA03C33D9876}" sibTransId="{427252AF-4B56-4218-903B-43093E3EC972}"/>
    <dgm:cxn modelId="{00DB5B66-10DF-4182-B775-B0AB5D593E61}" srcId="{48EA2F6D-C031-4848-8516-55EC866CB6E6}" destId="{FB8F6988-5710-4FA9-A962-23EC8B453A9F}" srcOrd="0" destOrd="0" parTransId="{E9FB38D0-7D7F-48EE-B97F-AC69C51F2E14}" sibTransId="{9C32C80C-D956-428B-AF68-F6A9A065A83F}"/>
    <dgm:cxn modelId="{00A44EC1-81F9-451B-A9B0-12C40D1359EB}" type="presOf" srcId="{B093D8F7-09AC-46ED-AD49-23DAEA920732}" destId="{DEE0D6E7-0ECF-49DA-8B66-2B2C06439D90}" srcOrd="0" destOrd="0" presId="urn:microsoft.com/office/officeart/2005/8/layout/list1"/>
    <dgm:cxn modelId="{7B77E0C1-D990-4CED-901C-42C80331788F}" type="presOf" srcId="{1B4D1384-FFAF-4911-AA99-981CC0490FA2}" destId="{12601E8D-8104-4BA5-ABF5-5C5D8599573B}" srcOrd="1" destOrd="0" presId="urn:microsoft.com/office/officeart/2005/8/layout/list1"/>
    <dgm:cxn modelId="{0EF21B1D-2CF4-465F-BDC5-CC46286E91F5}" srcId="{0CE2038B-3FE4-4F07-B269-9E0E8D9620B1}" destId="{1B4D1384-FFAF-4911-AA99-981CC0490FA2}" srcOrd="2" destOrd="0" parTransId="{A03A0BCC-2A24-41B2-9BB4-D00EB16974AD}" sibTransId="{A3CBD79C-209D-4548-AA91-A7097C79875D}"/>
    <dgm:cxn modelId="{F0AE5E09-AA9B-4E82-BCC0-1AEF32D5DAD2}" type="presOf" srcId="{1B4D1384-FFAF-4911-AA99-981CC0490FA2}" destId="{E29AAA3F-686F-41DC-9F0F-6C3CE1729BA7}" srcOrd="0" destOrd="0" presId="urn:microsoft.com/office/officeart/2005/8/layout/list1"/>
    <dgm:cxn modelId="{CEBFE5C7-73F9-4BB8-9975-FD9CB24D6A70}" type="presOf" srcId="{CE016035-81FD-4B5F-8F2A-4AE1B28DB8A0}" destId="{B48D0CC6-118E-497C-923F-FA97D0029560}" srcOrd="0" destOrd="0" presId="urn:microsoft.com/office/officeart/2005/8/layout/list1"/>
    <dgm:cxn modelId="{34E7AE92-03E2-47B2-BFD2-E6B4C722AD29}" srcId="{1B4D1384-FFAF-4911-AA99-981CC0490FA2}" destId="{3D5002C9-21F3-4530-ACD3-A8C7F9C5F9A6}" srcOrd="2" destOrd="0" parTransId="{7F6B7AB7-9A13-4996-9ACE-DFFE970BC8E0}" sibTransId="{1E3151D9-E25A-463F-8CC0-2DA1F90D978D}"/>
    <dgm:cxn modelId="{3794D940-135F-4CC7-B3AC-AF5EB6ADC706}" type="presOf" srcId="{4A7F5A51-C865-4B9F-9705-BF1A5A16C045}" destId="{D9D88B22-B932-4FFA-9D3E-49BA30998E95}" srcOrd="0" destOrd="0" presId="urn:microsoft.com/office/officeart/2005/8/layout/list1"/>
    <dgm:cxn modelId="{B56FE571-6463-40E9-8A95-9D9022055A1F}" srcId="{B093D8F7-09AC-46ED-AD49-23DAEA920732}" destId="{CD6AEE15-A19F-4919-9805-0AEF2EF2FF98}" srcOrd="0" destOrd="0" parTransId="{BD43CB11-76AA-49D1-830E-6394C913B004}" sibTransId="{42AF980A-053C-4A89-82DF-559CFA6D6AB2}"/>
    <dgm:cxn modelId="{849973A6-6202-4E3B-A93D-02B8CF7C99ED}" srcId="{0CE2038B-3FE4-4F07-B269-9E0E8D9620B1}" destId="{48EA2F6D-C031-4848-8516-55EC866CB6E6}" srcOrd="0" destOrd="0" parTransId="{D08F857A-FC27-4FE0-8BE4-758200E7BB6E}" sibTransId="{392DB8F3-4881-4D1A-8BBF-2C1E6DD59DF3}"/>
    <dgm:cxn modelId="{5C7C7A93-579A-4CDA-A6B2-5530BB7AEC98}" type="presOf" srcId="{68509B2B-2962-484B-AAB3-F2A8A868A6CA}" destId="{D9D88B22-B932-4FFA-9D3E-49BA30998E95}" srcOrd="0" destOrd="5" presId="urn:microsoft.com/office/officeart/2005/8/layout/list1"/>
    <dgm:cxn modelId="{5CFE9FB4-9898-4387-B4C6-AB576F04106D}" type="presOf" srcId="{6DA626A1-BDE9-4DC9-BDD4-5D8A803DAC39}" destId="{D9D88B22-B932-4FFA-9D3E-49BA30998E95}" srcOrd="0" destOrd="4" presId="urn:microsoft.com/office/officeart/2005/8/layout/list1"/>
    <dgm:cxn modelId="{0D9A5B33-74D2-4A88-BFAA-AF0C4887531D}" type="presOf" srcId="{17B3EF64-AA31-4104-B984-DABA8F71F464}" destId="{F2914DF4-8559-402A-8A40-BA650717E198}" srcOrd="0" destOrd="1" presId="urn:microsoft.com/office/officeart/2005/8/layout/list1"/>
    <dgm:cxn modelId="{26EE70EA-887C-4B56-8A6A-B5A9F55E78F2}" type="presOf" srcId="{48EA2F6D-C031-4848-8516-55EC866CB6E6}" destId="{3DCD65B0-BD2D-4DEB-9B9B-8C1B69A49451}" srcOrd="0" destOrd="0" presId="urn:microsoft.com/office/officeart/2005/8/layout/list1"/>
    <dgm:cxn modelId="{B1E6AA10-0241-4698-84C5-8BA78B934879}" srcId="{0CE2038B-3FE4-4F07-B269-9E0E8D9620B1}" destId="{4FB1AFD4-514F-4B50-89F2-0CE4192428E2}" srcOrd="4" destOrd="0" parTransId="{253E9EED-AA06-4B10-AAD6-B43E545C780B}" sibTransId="{874D63A1-E099-4AB4-8EFA-08E3FCE54E80}"/>
    <dgm:cxn modelId="{6AAA26FA-07C5-4774-A357-E32C1F76EC81}" type="presOf" srcId="{4FB1AFD4-514F-4B50-89F2-0CE4192428E2}" destId="{AE966054-E38C-4CF8-A044-FF04D62035F7}" srcOrd="1" destOrd="0" presId="urn:microsoft.com/office/officeart/2005/8/layout/list1"/>
    <dgm:cxn modelId="{1CE1663D-063F-4ECE-B1E9-803F0C660054}" srcId="{CE016035-81FD-4B5F-8F2A-4AE1B28DB8A0}" destId="{75C814EB-E1BD-45C0-953B-D9304505F699}" srcOrd="0" destOrd="0" parTransId="{431711C9-BEC2-4D58-AE56-CE25B8084DC9}" sibTransId="{541939E4-AB30-4F19-BAEF-D23C80080125}"/>
    <dgm:cxn modelId="{979051B6-C9E3-4416-8502-BD71693E45B2}" type="presOf" srcId="{64BA81A3-832E-4BC1-8EB6-4156109EC489}" destId="{CB4121CE-28C6-44AA-92C5-8327FF4A619E}" srcOrd="0" destOrd="0" presId="urn:microsoft.com/office/officeart/2005/8/layout/list1"/>
    <dgm:cxn modelId="{93A5B4F4-E7F4-42B2-BCFB-550717BBE963}" type="presOf" srcId="{48EA2F6D-C031-4848-8516-55EC866CB6E6}" destId="{725839BF-9498-4A06-A0B2-975F2F074340}" srcOrd="1" destOrd="0" presId="urn:microsoft.com/office/officeart/2005/8/layout/list1"/>
    <dgm:cxn modelId="{D8111D0C-8867-4462-B82F-0EDB7E0E16DE}" srcId="{48EA2F6D-C031-4848-8516-55EC866CB6E6}" destId="{17B3EF64-AA31-4104-B984-DABA8F71F464}" srcOrd="1" destOrd="0" parTransId="{7FF3F8FD-12F0-4DCC-9781-37D1C00571BE}" sibTransId="{5A449260-56FC-4FE6-BEAF-742F1F4CC163}"/>
    <dgm:cxn modelId="{8CBCA8B7-8AB9-4C50-8B2F-CCF04105BF5B}" srcId="{1B4D1384-FFAF-4911-AA99-981CC0490FA2}" destId="{6DA626A1-BDE9-4DC9-BDD4-5D8A803DAC39}" srcOrd="4" destOrd="0" parTransId="{0BBFB309-5CE6-4892-8B55-D4F95892BF4F}" sibTransId="{544CF502-649C-47A4-AA83-BB8E9A24CCC9}"/>
    <dgm:cxn modelId="{E6F5D378-A688-40A3-98AA-529EE672C67B}" type="presOf" srcId="{CE016035-81FD-4B5F-8F2A-4AE1B28DB8A0}" destId="{7D6EA477-1A7F-412B-A6BF-BB331D0E297E}" srcOrd="1" destOrd="0" presId="urn:microsoft.com/office/officeart/2005/8/layout/list1"/>
    <dgm:cxn modelId="{136CA463-3C13-428E-A6A3-2FE7ED218BF2}" srcId="{4FB1AFD4-514F-4B50-89F2-0CE4192428E2}" destId="{64BA81A3-832E-4BC1-8EB6-4156109EC489}" srcOrd="0" destOrd="0" parTransId="{2706E423-3400-47FA-8A4A-B2D7F3749CE2}" sibTransId="{FD7411FC-7886-48C0-9BD8-946799AAD06B}"/>
    <dgm:cxn modelId="{208BA4A9-6050-42C1-8F9B-28EABEFFB28E}" type="presOf" srcId="{75C814EB-E1BD-45C0-953B-D9304505F699}" destId="{AFD40CA0-F604-42B2-94BD-DB92A8CBCE24}" srcOrd="0" destOrd="0" presId="urn:microsoft.com/office/officeart/2005/8/layout/list1"/>
    <dgm:cxn modelId="{3BE07AB2-F638-4175-80E2-BFD79E9D98D8}" srcId="{1B4D1384-FFAF-4911-AA99-981CC0490FA2}" destId="{B8A9D127-0113-43E2-AEA9-3858A7D31ECC}" srcOrd="3" destOrd="0" parTransId="{9D8A24B1-4AFF-4242-B4D3-90CB5E76B7E8}" sibTransId="{6831F687-BAC3-4AF8-B064-D26CC6D7FB53}"/>
    <dgm:cxn modelId="{22BF825A-6331-4107-A59C-3EE3805BCC91}" type="presOf" srcId="{0FF5E12E-DC4D-4763-AF6A-A5E0782BFFC2}" destId="{D9D88B22-B932-4FFA-9D3E-49BA30998E95}" srcOrd="0" destOrd="1" presId="urn:microsoft.com/office/officeart/2005/8/layout/list1"/>
    <dgm:cxn modelId="{7C2122FA-8625-434E-B02B-0BD882E17398}" type="presOf" srcId="{B8A9D127-0113-43E2-AEA9-3858A7D31ECC}" destId="{D9D88B22-B932-4FFA-9D3E-49BA30998E95}" srcOrd="0" destOrd="3" presId="urn:microsoft.com/office/officeart/2005/8/layout/list1"/>
    <dgm:cxn modelId="{FF3B5DB5-F832-4F9A-A4B1-F9BD4E4878D9}" type="presOf" srcId="{27671D13-62B5-4EC3-946C-7D54182877F1}" destId="{CB4121CE-28C6-44AA-92C5-8327FF4A619E}" srcOrd="0" destOrd="1" presId="urn:microsoft.com/office/officeart/2005/8/layout/list1"/>
    <dgm:cxn modelId="{06185F25-FC21-4C3D-B013-3C190A076B21}" type="presOf" srcId="{0CE2038B-3FE4-4F07-B269-9E0E8D9620B1}" destId="{38BC6C46-5E4E-4EE3-9002-8979DA121ED0}" srcOrd="0" destOrd="0" presId="urn:microsoft.com/office/officeart/2005/8/layout/list1"/>
    <dgm:cxn modelId="{FB5EADDA-F2A6-420B-90DC-4B495F6D2C3D}" type="presOf" srcId="{F0E1600B-A5F2-4D6D-965F-52000C76C759}" destId="{B17A1828-6DB4-4151-90FF-E4194114CCC1}" srcOrd="0" destOrd="0" presId="urn:microsoft.com/office/officeart/2005/8/layout/list1"/>
    <dgm:cxn modelId="{72BCBEDB-BDB9-499A-8349-D5A12F099368}" srcId="{D39DCED9-7992-4D3B-9A00-37257944CF95}" destId="{F0E1600B-A5F2-4D6D-965F-52000C76C759}" srcOrd="0" destOrd="0" parTransId="{FA93B8C1-D147-4D09-AC3A-7886EEFD4948}" sibTransId="{EB18C1A9-248D-4DE2-A558-6E81F5A3209B}"/>
    <dgm:cxn modelId="{490A3B5A-90ED-437D-9FEF-75946D4DA135}" type="presOf" srcId="{88BB4D50-A918-44FA-9BA7-09725FFFDD01}" destId="{F2914DF4-8559-402A-8A40-BA650717E198}" srcOrd="0" destOrd="2" presId="urn:microsoft.com/office/officeart/2005/8/layout/list1"/>
    <dgm:cxn modelId="{5531990A-BDC9-4A17-ABC7-E99108392334}" srcId="{1B4D1384-FFAF-4911-AA99-981CC0490FA2}" destId="{4A7F5A51-C865-4B9F-9705-BF1A5A16C045}" srcOrd="0" destOrd="0" parTransId="{E61EBE4F-8296-4F79-98FD-28920FF27751}" sibTransId="{1E427D0A-1632-4314-B889-5B96CB0624B1}"/>
    <dgm:cxn modelId="{8E87B487-3B69-4CE4-B47E-726F134324B8}" type="presOf" srcId="{CD6AEE15-A19F-4919-9805-0AEF2EF2FF98}" destId="{1AC77904-9DA0-4396-9120-01CA4E8F7662}" srcOrd="0" destOrd="0" presId="urn:microsoft.com/office/officeart/2005/8/layout/list1"/>
    <dgm:cxn modelId="{798F783C-4BE1-4EEB-9E0F-C790F9BD42FB}" srcId="{0CE2038B-3FE4-4F07-B269-9E0E8D9620B1}" destId="{CE016035-81FD-4B5F-8F2A-4AE1B28DB8A0}" srcOrd="5" destOrd="0" parTransId="{CC8E4A91-7E16-44C1-8B7F-35CFFEBEEB1F}" sibTransId="{B3441FA0-D5FA-4DF3-9E2B-C161AC756332}"/>
    <dgm:cxn modelId="{445E730F-B23C-4E17-B546-BA34AB1781D7}" srcId="{0CE2038B-3FE4-4F07-B269-9E0E8D9620B1}" destId="{B093D8F7-09AC-46ED-AD49-23DAEA920732}" srcOrd="1" destOrd="0" parTransId="{73AF3BA8-7AE0-43E2-9736-07375AB3B71B}" sibTransId="{34DD7EBA-D329-4184-B41D-45ADD5E77557}"/>
    <dgm:cxn modelId="{F2D7E2F0-8078-45BD-A927-C2AB12C814B8}" srcId="{48EA2F6D-C031-4848-8516-55EC866CB6E6}" destId="{88BB4D50-A918-44FA-9BA7-09725FFFDD01}" srcOrd="2" destOrd="0" parTransId="{494E3065-64E3-4A72-8F50-57480C6A576B}" sibTransId="{C90770AE-B842-4E45-92EB-D5D7204F418A}"/>
    <dgm:cxn modelId="{EF1874A1-8490-40C9-AFA7-844CFA73865A}" srcId="{1B4D1384-FFAF-4911-AA99-981CC0490FA2}" destId="{0FF5E12E-DC4D-4763-AF6A-A5E0782BFFC2}" srcOrd="1" destOrd="0" parTransId="{4ACE8881-269C-4DD2-80D7-DAA8D707AA69}" sibTransId="{3723A9D7-347B-4113-936A-C8ADBE7BE938}"/>
    <dgm:cxn modelId="{B4101967-A94C-4C81-AAFB-71D0D284228E}" type="presParOf" srcId="{38BC6C46-5E4E-4EE3-9002-8979DA121ED0}" destId="{F6891CD8-90C2-4AE6-BBEC-E1CDFCA7B3A6}" srcOrd="0" destOrd="0" presId="urn:microsoft.com/office/officeart/2005/8/layout/list1"/>
    <dgm:cxn modelId="{C564975C-2FFC-4086-8FAA-67DC24165D6A}" type="presParOf" srcId="{F6891CD8-90C2-4AE6-BBEC-E1CDFCA7B3A6}" destId="{3DCD65B0-BD2D-4DEB-9B9B-8C1B69A49451}" srcOrd="0" destOrd="0" presId="urn:microsoft.com/office/officeart/2005/8/layout/list1"/>
    <dgm:cxn modelId="{93D0FE4E-C7EE-4F17-92B3-9EB0148020DE}" type="presParOf" srcId="{F6891CD8-90C2-4AE6-BBEC-E1CDFCA7B3A6}" destId="{725839BF-9498-4A06-A0B2-975F2F074340}" srcOrd="1" destOrd="0" presId="urn:microsoft.com/office/officeart/2005/8/layout/list1"/>
    <dgm:cxn modelId="{83462618-DBDC-457B-86E3-416720B25BE6}" type="presParOf" srcId="{38BC6C46-5E4E-4EE3-9002-8979DA121ED0}" destId="{8FE86F70-917D-4864-955A-D6562A51700F}" srcOrd="1" destOrd="0" presId="urn:microsoft.com/office/officeart/2005/8/layout/list1"/>
    <dgm:cxn modelId="{348FBEEE-FEB0-443A-A3AF-8730944EA80B}" type="presParOf" srcId="{38BC6C46-5E4E-4EE3-9002-8979DA121ED0}" destId="{F2914DF4-8559-402A-8A40-BA650717E198}" srcOrd="2" destOrd="0" presId="urn:microsoft.com/office/officeart/2005/8/layout/list1"/>
    <dgm:cxn modelId="{2C78CE62-EE2B-4D6D-9E62-8DCE1A3C10C9}" type="presParOf" srcId="{38BC6C46-5E4E-4EE3-9002-8979DA121ED0}" destId="{63524362-0250-4DAB-85DC-BF8632A6564D}" srcOrd="3" destOrd="0" presId="urn:microsoft.com/office/officeart/2005/8/layout/list1"/>
    <dgm:cxn modelId="{AA1FF733-B419-4141-B863-F295A2E0FB37}" type="presParOf" srcId="{38BC6C46-5E4E-4EE3-9002-8979DA121ED0}" destId="{5DA7E840-0AA1-4EF2-883B-37578139972A}" srcOrd="4" destOrd="0" presId="urn:microsoft.com/office/officeart/2005/8/layout/list1"/>
    <dgm:cxn modelId="{AF2EBDD4-1626-4851-83A6-22541C519749}" type="presParOf" srcId="{5DA7E840-0AA1-4EF2-883B-37578139972A}" destId="{DEE0D6E7-0ECF-49DA-8B66-2B2C06439D90}" srcOrd="0" destOrd="0" presId="urn:microsoft.com/office/officeart/2005/8/layout/list1"/>
    <dgm:cxn modelId="{C48DCFFB-7DBF-4A8C-98AE-5C53154B96AE}" type="presParOf" srcId="{5DA7E840-0AA1-4EF2-883B-37578139972A}" destId="{068DF6AC-02E7-4835-BCB4-BC7016524623}" srcOrd="1" destOrd="0" presId="urn:microsoft.com/office/officeart/2005/8/layout/list1"/>
    <dgm:cxn modelId="{E523DB5C-875A-4916-89A7-AE27CD945C9E}" type="presParOf" srcId="{38BC6C46-5E4E-4EE3-9002-8979DA121ED0}" destId="{18890DC1-B6A3-48EF-823F-4F10205AF989}" srcOrd="5" destOrd="0" presId="urn:microsoft.com/office/officeart/2005/8/layout/list1"/>
    <dgm:cxn modelId="{B5A706CD-BC66-494A-8829-C0FFD856BFBA}" type="presParOf" srcId="{38BC6C46-5E4E-4EE3-9002-8979DA121ED0}" destId="{1AC77904-9DA0-4396-9120-01CA4E8F7662}" srcOrd="6" destOrd="0" presId="urn:microsoft.com/office/officeart/2005/8/layout/list1"/>
    <dgm:cxn modelId="{F40F619A-478C-45D0-BEC1-AFF20079A95E}" type="presParOf" srcId="{38BC6C46-5E4E-4EE3-9002-8979DA121ED0}" destId="{08436D71-809E-4AC7-9212-372C0CF4D3F0}" srcOrd="7" destOrd="0" presId="urn:microsoft.com/office/officeart/2005/8/layout/list1"/>
    <dgm:cxn modelId="{E0823164-B745-4F64-A489-A2FF39412CB6}" type="presParOf" srcId="{38BC6C46-5E4E-4EE3-9002-8979DA121ED0}" destId="{70311C98-F208-46A1-9BEE-C6F4B15728D1}" srcOrd="8" destOrd="0" presId="urn:microsoft.com/office/officeart/2005/8/layout/list1"/>
    <dgm:cxn modelId="{54030BCA-9E1F-47C3-8FCB-203332028DEB}" type="presParOf" srcId="{70311C98-F208-46A1-9BEE-C6F4B15728D1}" destId="{E29AAA3F-686F-41DC-9F0F-6C3CE1729BA7}" srcOrd="0" destOrd="0" presId="urn:microsoft.com/office/officeart/2005/8/layout/list1"/>
    <dgm:cxn modelId="{A6A8E1D3-A29C-436C-B972-355725065873}" type="presParOf" srcId="{70311C98-F208-46A1-9BEE-C6F4B15728D1}" destId="{12601E8D-8104-4BA5-ABF5-5C5D8599573B}" srcOrd="1" destOrd="0" presId="urn:microsoft.com/office/officeart/2005/8/layout/list1"/>
    <dgm:cxn modelId="{2B4468F6-1456-4A33-8207-DF4DA4291ADC}" type="presParOf" srcId="{38BC6C46-5E4E-4EE3-9002-8979DA121ED0}" destId="{C3C07E4F-6112-4413-A1AF-1D229C373D2E}" srcOrd="9" destOrd="0" presId="urn:microsoft.com/office/officeart/2005/8/layout/list1"/>
    <dgm:cxn modelId="{A441E94C-9274-4F9C-89FF-E304C9504A8C}" type="presParOf" srcId="{38BC6C46-5E4E-4EE3-9002-8979DA121ED0}" destId="{D9D88B22-B932-4FFA-9D3E-49BA30998E95}" srcOrd="10" destOrd="0" presId="urn:microsoft.com/office/officeart/2005/8/layout/list1"/>
    <dgm:cxn modelId="{160C10E4-724C-4895-A4CF-3B405F5C3C8C}" type="presParOf" srcId="{38BC6C46-5E4E-4EE3-9002-8979DA121ED0}" destId="{D568EC4B-6CBC-4118-9AE0-88DDD092E7C9}" srcOrd="11" destOrd="0" presId="urn:microsoft.com/office/officeart/2005/8/layout/list1"/>
    <dgm:cxn modelId="{A308C678-9CF8-48B4-879F-DBBDBF100B49}" type="presParOf" srcId="{38BC6C46-5E4E-4EE3-9002-8979DA121ED0}" destId="{DBAB1385-B90E-42EB-A4A7-53B595B3E74B}" srcOrd="12" destOrd="0" presId="urn:microsoft.com/office/officeart/2005/8/layout/list1"/>
    <dgm:cxn modelId="{E2C1409C-5C23-49FE-AFD2-EDBE99B5A29D}" type="presParOf" srcId="{DBAB1385-B90E-42EB-A4A7-53B595B3E74B}" destId="{A8A4CA14-0630-4F84-881F-2CAFEAFF50E0}" srcOrd="0" destOrd="0" presId="urn:microsoft.com/office/officeart/2005/8/layout/list1"/>
    <dgm:cxn modelId="{71D1FE40-043F-47D5-93E7-712D5310D5F1}" type="presParOf" srcId="{DBAB1385-B90E-42EB-A4A7-53B595B3E74B}" destId="{5EAE5508-AB45-4B1B-B897-4197A1F83076}" srcOrd="1" destOrd="0" presId="urn:microsoft.com/office/officeart/2005/8/layout/list1"/>
    <dgm:cxn modelId="{8B89B563-E60C-4E94-B15F-48B55FFD897C}" type="presParOf" srcId="{38BC6C46-5E4E-4EE3-9002-8979DA121ED0}" destId="{0B05ED9C-3032-42A3-ACF0-E4F4D775B975}" srcOrd="13" destOrd="0" presId="urn:microsoft.com/office/officeart/2005/8/layout/list1"/>
    <dgm:cxn modelId="{BF5BBC22-4609-4ECF-88B4-095E5076F7F7}" type="presParOf" srcId="{38BC6C46-5E4E-4EE3-9002-8979DA121ED0}" destId="{B17A1828-6DB4-4151-90FF-E4194114CCC1}" srcOrd="14" destOrd="0" presId="urn:microsoft.com/office/officeart/2005/8/layout/list1"/>
    <dgm:cxn modelId="{B1CA806A-8FD7-4FD7-8901-4D44AE36FF08}" type="presParOf" srcId="{38BC6C46-5E4E-4EE3-9002-8979DA121ED0}" destId="{305A8A73-1127-4435-AFC0-F98CD7653691}" srcOrd="15" destOrd="0" presId="urn:microsoft.com/office/officeart/2005/8/layout/list1"/>
    <dgm:cxn modelId="{97E6E9C0-778C-4648-996D-1E27BC9F6407}" type="presParOf" srcId="{38BC6C46-5E4E-4EE3-9002-8979DA121ED0}" destId="{E02FDD61-A85D-4426-8960-57B0299BB84B}" srcOrd="16" destOrd="0" presId="urn:microsoft.com/office/officeart/2005/8/layout/list1"/>
    <dgm:cxn modelId="{A9C5C434-5B1E-40EF-A86E-BBF272E03376}" type="presParOf" srcId="{E02FDD61-A85D-4426-8960-57B0299BB84B}" destId="{0740443B-4E3B-4A74-96E2-9DF0F0709361}" srcOrd="0" destOrd="0" presId="urn:microsoft.com/office/officeart/2005/8/layout/list1"/>
    <dgm:cxn modelId="{6A132E92-3D3C-492B-A290-78D1F9E2DD31}" type="presParOf" srcId="{E02FDD61-A85D-4426-8960-57B0299BB84B}" destId="{AE966054-E38C-4CF8-A044-FF04D62035F7}" srcOrd="1" destOrd="0" presId="urn:microsoft.com/office/officeart/2005/8/layout/list1"/>
    <dgm:cxn modelId="{814DF018-D2C2-4F4C-80D5-34A67AC464A7}" type="presParOf" srcId="{38BC6C46-5E4E-4EE3-9002-8979DA121ED0}" destId="{2DB0CB82-E14F-4863-8667-2F7A9E96B034}" srcOrd="17" destOrd="0" presId="urn:microsoft.com/office/officeart/2005/8/layout/list1"/>
    <dgm:cxn modelId="{71531E95-28FC-451A-AE7B-111B79246C8C}" type="presParOf" srcId="{38BC6C46-5E4E-4EE3-9002-8979DA121ED0}" destId="{CB4121CE-28C6-44AA-92C5-8327FF4A619E}" srcOrd="18" destOrd="0" presId="urn:microsoft.com/office/officeart/2005/8/layout/list1"/>
    <dgm:cxn modelId="{A16F0AEE-A8B6-4584-BDF9-28F46FFB7DC0}" type="presParOf" srcId="{38BC6C46-5E4E-4EE3-9002-8979DA121ED0}" destId="{B548E4A1-EF8E-4F7B-91E7-FA2B8B5BFCE0}" srcOrd="19" destOrd="0" presId="urn:microsoft.com/office/officeart/2005/8/layout/list1"/>
    <dgm:cxn modelId="{E3418860-A031-4C91-A84F-34D451BAF85B}" type="presParOf" srcId="{38BC6C46-5E4E-4EE3-9002-8979DA121ED0}" destId="{7D533806-BB54-463D-998B-F0616035D0A2}" srcOrd="20" destOrd="0" presId="urn:microsoft.com/office/officeart/2005/8/layout/list1"/>
    <dgm:cxn modelId="{7904675B-D738-4181-A6BE-381534D245C8}" type="presParOf" srcId="{7D533806-BB54-463D-998B-F0616035D0A2}" destId="{B48D0CC6-118E-497C-923F-FA97D0029560}" srcOrd="0" destOrd="0" presId="urn:microsoft.com/office/officeart/2005/8/layout/list1"/>
    <dgm:cxn modelId="{081F5D2C-7E7B-45C9-8F90-3C211CA69AD0}" type="presParOf" srcId="{7D533806-BB54-463D-998B-F0616035D0A2}" destId="{7D6EA477-1A7F-412B-A6BF-BB331D0E297E}" srcOrd="1" destOrd="0" presId="urn:microsoft.com/office/officeart/2005/8/layout/list1"/>
    <dgm:cxn modelId="{101CE865-F06E-40AF-AD5B-24FB34A62B69}" type="presParOf" srcId="{38BC6C46-5E4E-4EE3-9002-8979DA121ED0}" destId="{D2FE93A4-F5C7-4D8B-8C31-AB3E55A5F184}" srcOrd="21" destOrd="0" presId="urn:microsoft.com/office/officeart/2005/8/layout/list1"/>
    <dgm:cxn modelId="{88C4387F-EDF1-4F55-940E-DB088764D1E2}" type="presParOf" srcId="{38BC6C46-5E4E-4EE3-9002-8979DA121ED0}" destId="{AFD40CA0-F604-42B2-94BD-DB92A8CBCE24}" srcOrd="2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43449512-92E0-4CB5-BEBC-24796E54B91D}" type="doc">
      <dgm:prSet loTypeId="urn:microsoft.com/office/officeart/2005/8/layout/equation2" loCatId="process" qsTypeId="urn:microsoft.com/office/officeart/2005/8/quickstyle/3d1" qsCatId="3D" csTypeId="urn:microsoft.com/office/officeart/2005/8/colors/colorful4" csCatId="colorful" phldr="1"/>
      <dgm:spPr/>
    </dgm:pt>
    <dgm:pt modelId="{7CF55F50-EB69-4A21-91DE-4F827DA2D996}">
      <dgm:prSet phldrT="[Texto]"/>
      <dgm:spPr/>
      <dgm:t>
        <a:bodyPr/>
        <a:lstStyle/>
        <a:p>
          <a:r>
            <a:rPr lang="es-CO" smtClean="0"/>
            <a:t>ASPX</a:t>
          </a:r>
          <a:endParaRPr lang="es-CO"/>
        </a:p>
      </dgm:t>
    </dgm:pt>
    <dgm:pt modelId="{845050B9-0B2E-4E8A-8A9B-BC6F1A62B4FA}" type="parTrans" cxnId="{18790A3D-C417-4362-86AA-0A37E31C4798}">
      <dgm:prSet/>
      <dgm:spPr/>
      <dgm:t>
        <a:bodyPr/>
        <a:lstStyle/>
        <a:p>
          <a:endParaRPr lang="es-CO"/>
        </a:p>
      </dgm:t>
    </dgm:pt>
    <dgm:pt modelId="{E67917E0-485A-4142-87D2-55E886120838}" type="sibTrans" cxnId="{18790A3D-C417-4362-86AA-0A37E31C4798}">
      <dgm:prSet/>
      <dgm:spPr/>
      <dgm:t>
        <a:bodyPr/>
        <a:lstStyle/>
        <a:p>
          <a:endParaRPr lang="es-CO"/>
        </a:p>
      </dgm:t>
    </dgm:pt>
    <dgm:pt modelId="{41C3FF9F-F06F-43DC-92EA-300A96608B39}">
      <dgm:prSet phldrT="[Texto]"/>
      <dgm:spPr/>
      <dgm:t>
        <a:bodyPr/>
        <a:lstStyle/>
        <a:p>
          <a:r>
            <a:rPr lang="es-CO" smtClean="0"/>
            <a:t>C#, VB o </a:t>
          </a:r>
          <a:r>
            <a:rPr lang="es-CO" err="1" smtClean="0"/>
            <a:t>.Net</a:t>
          </a:r>
          <a:r>
            <a:rPr lang="es-CO" smtClean="0"/>
            <a:t> </a:t>
          </a:r>
          <a:r>
            <a:rPr lang="es-CO" err="1" smtClean="0"/>
            <a:t>language</a:t>
          </a:r>
          <a:endParaRPr lang="es-CO"/>
        </a:p>
      </dgm:t>
    </dgm:pt>
    <dgm:pt modelId="{41A72194-2F75-49BB-A102-E3B0DF141A7E}" type="parTrans" cxnId="{2011D7E1-E53C-4486-9D6D-F4DD8AC29955}">
      <dgm:prSet/>
      <dgm:spPr/>
      <dgm:t>
        <a:bodyPr/>
        <a:lstStyle/>
        <a:p>
          <a:endParaRPr lang="es-CO"/>
        </a:p>
      </dgm:t>
    </dgm:pt>
    <dgm:pt modelId="{750156DF-0759-438A-B09E-45F54B3804C4}" type="sibTrans" cxnId="{2011D7E1-E53C-4486-9D6D-F4DD8AC29955}">
      <dgm:prSet/>
      <dgm:spPr/>
      <dgm:t>
        <a:bodyPr/>
        <a:lstStyle/>
        <a:p>
          <a:endParaRPr lang="es-CO"/>
        </a:p>
      </dgm:t>
    </dgm:pt>
    <dgm:pt modelId="{4E525A3B-6160-4163-B7BC-4CD60FA8786D}">
      <dgm:prSet phldrT="[Texto]"/>
      <dgm:spPr/>
      <dgm:t>
        <a:bodyPr/>
        <a:lstStyle/>
        <a:p>
          <a:r>
            <a:rPr lang="es-CO" smtClean="0"/>
            <a:t>HTML</a:t>
          </a:r>
          <a:endParaRPr lang="es-CO"/>
        </a:p>
      </dgm:t>
    </dgm:pt>
    <dgm:pt modelId="{9270A9CA-AB6F-48FE-A8BF-3B12DA95B488}" type="parTrans" cxnId="{E76D44FF-650E-408F-8FA9-3AACCE8301A2}">
      <dgm:prSet/>
      <dgm:spPr/>
      <dgm:t>
        <a:bodyPr/>
        <a:lstStyle/>
        <a:p>
          <a:endParaRPr lang="es-CO"/>
        </a:p>
      </dgm:t>
    </dgm:pt>
    <dgm:pt modelId="{D07E2655-95B7-4727-9134-504459803BFA}" type="sibTrans" cxnId="{E76D44FF-650E-408F-8FA9-3AACCE8301A2}">
      <dgm:prSet/>
      <dgm:spPr/>
      <dgm:t>
        <a:bodyPr/>
        <a:lstStyle/>
        <a:p>
          <a:endParaRPr lang="es-CO"/>
        </a:p>
      </dgm:t>
    </dgm:pt>
    <dgm:pt modelId="{34B9DA88-E9B6-4E4F-BB7B-1968CA640769}" type="pres">
      <dgm:prSet presAssocID="{43449512-92E0-4CB5-BEBC-24796E54B91D}" presName="Name0" presStyleCnt="0">
        <dgm:presLayoutVars>
          <dgm:dir/>
          <dgm:resizeHandles val="exact"/>
        </dgm:presLayoutVars>
      </dgm:prSet>
      <dgm:spPr/>
    </dgm:pt>
    <dgm:pt modelId="{7B420AF1-9B12-4D34-9C50-520ABB0A4AF8}" type="pres">
      <dgm:prSet presAssocID="{43449512-92E0-4CB5-BEBC-24796E54B91D}" presName="vNodes" presStyleCnt="0"/>
      <dgm:spPr/>
    </dgm:pt>
    <dgm:pt modelId="{EF247BA8-CA9A-4F46-909B-D73D813CE40C}" type="pres">
      <dgm:prSet presAssocID="{7CF55F50-EB69-4A21-91DE-4F827DA2D996}" presName="node" presStyleLbl="node1" presStyleIdx="0" presStyleCnt="3">
        <dgm:presLayoutVars>
          <dgm:bulletEnabled val="1"/>
        </dgm:presLayoutVars>
      </dgm:prSet>
      <dgm:spPr/>
      <dgm:t>
        <a:bodyPr/>
        <a:lstStyle/>
        <a:p>
          <a:endParaRPr lang="es-CO"/>
        </a:p>
      </dgm:t>
    </dgm:pt>
    <dgm:pt modelId="{2AE91B02-50A2-4B05-AAA1-AC840E574FB1}" type="pres">
      <dgm:prSet presAssocID="{E67917E0-485A-4142-87D2-55E886120838}" presName="spacerT" presStyleCnt="0"/>
      <dgm:spPr/>
    </dgm:pt>
    <dgm:pt modelId="{E56109FD-4BB1-40F2-A441-0276434C02C3}" type="pres">
      <dgm:prSet presAssocID="{E67917E0-485A-4142-87D2-55E886120838}" presName="sibTrans" presStyleLbl="sibTrans2D1" presStyleIdx="0" presStyleCnt="2"/>
      <dgm:spPr/>
      <dgm:t>
        <a:bodyPr/>
        <a:lstStyle/>
        <a:p>
          <a:endParaRPr lang="es-ES_tradnl"/>
        </a:p>
      </dgm:t>
    </dgm:pt>
    <dgm:pt modelId="{70D8DACE-B39D-4BE3-A41B-362D5C8BE049}" type="pres">
      <dgm:prSet presAssocID="{E67917E0-485A-4142-87D2-55E886120838}" presName="spacerB" presStyleCnt="0"/>
      <dgm:spPr/>
    </dgm:pt>
    <dgm:pt modelId="{841DAF2D-A84C-4952-95E5-5A09890F3B90}" type="pres">
      <dgm:prSet presAssocID="{41C3FF9F-F06F-43DC-92EA-300A96608B39}" presName="node" presStyleLbl="node1" presStyleIdx="1" presStyleCnt="3">
        <dgm:presLayoutVars>
          <dgm:bulletEnabled val="1"/>
        </dgm:presLayoutVars>
      </dgm:prSet>
      <dgm:spPr/>
      <dgm:t>
        <a:bodyPr/>
        <a:lstStyle/>
        <a:p>
          <a:endParaRPr lang="es-CO"/>
        </a:p>
      </dgm:t>
    </dgm:pt>
    <dgm:pt modelId="{F9E4CD30-B8DB-47BB-A15A-E906BB5E26F4}" type="pres">
      <dgm:prSet presAssocID="{43449512-92E0-4CB5-BEBC-24796E54B91D}" presName="sibTransLast" presStyleLbl="sibTrans2D1" presStyleIdx="1" presStyleCnt="2"/>
      <dgm:spPr/>
      <dgm:t>
        <a:bodyPr/>
        <a:lstStyle/>
        <a:p>
          <a:endParaRPr lang="es-ES_tradnl"/>
        </a:p>
      </dgm:t>
    </dgm:pt>
    <dgm:pt modelId="{F6058F38-84E5-49D6-83BC-B59BAA48F305}" type="pres">
      <dgm:prSet presAssocID="{43449512-92E0-4CB5-BEBC-24796E54B91D}" presName="connectorText" presStyleLbl="sibTrans2D1" presStyleIdx="1" presStyleCnt="2"/>
      <dgm:spPr/>
      <dgm:t>
        <a:bodyPr/>
        <a:lstStyle/>
        <a:p>
          <a:endParaRPr lang="es-ES_tradnl"/>
        </a:p>
      </dgm:t>
    </dgm:pt>
    <dgm:pt modelId="{C8E28A5A-90FA-4FBC-B475-268D7B409D7E}" type="pres">
      <dgm:prSet presAssocID="{43449512-92E0-4CB5-BEBC-24796E54B91D}" presName="lastNode" presStyleLbl="node1" presStyleIdx="2" presStyleCnt="3">
        <dgm:presLayoutVars>
          <dgm:bulletEnabled val="1"/>
        </dgm:presLayoutVars>
      </dgm:prSet>
      <dgm:spPr/>
      <dgm:t>
        <a:bodyPr/>
        <a:lstStyle/>
        <a:p>
          <a:endParaRPr lang="es-CO"/>
        </a:p>
      </dgm:t>
    </dgm:pt>
  </dgm:ptLst>
  <dgm:cxnLst>
    <dgm:cxn modelId="{0C2C6481-DD6E-41CF-B253-E31711998DB5}" type="presOf" srcId="{43449512-92E0-4CB5-BEBC-24796E54B91D}" destId="{34B9DA88-E9B6-4E4F-BB7B-1968CA640769}" srcOrd="0" destOrd="0" presId="urn:microsoft.com/office/officeart/2005/8/layout/equation2"/>
    <dgm:cxn modelId="{0ABB0B8A-B699-48C4-980A-4CA9FDC033A0}" type="presOf" srcId="{41C3FF9F-F06F-43DC-92EA-300A96608B39}" destId="{841DAF2D-A84C-4952-95E5-5A09890F3B90}" srcOrd="0" destOrd="0" presId="urn:microsoft.com/office/officeart/2005/8/layout/equation2"/>
    <dgm:cxn modelId="{DCEAEB10-599D-47CE-8F6B-5C8BF18EDFEF}" type="presOf" srcId="{E67917E0-485A-4142-87D2-55E886120838}" destId="{E56109FD-4BB1-40F2-A441-0276434C02C3}" srcOrd="0" destOrd="0" presId="urn:microsoft.com/office/officeart/2005/8/layout/equation2"/>
    <dgm:cxn modelId="{71466FDA-2D9E-4315-BCA8-E9DF4D489E62}" type="presOf" srcId="{4E525A3B-6160-4163-B7BC-4CD60FA8786D}" destId="{C8E28A5A-90FA-4FBC-B475-268D7B409D7E}" srcOrd="0" destOrd="0" presId="urn:microsoft.com/office/officeart/2005/8/layout/equation2"/>
    <dgm:cxn modelId="{18790A3D-C417-4362-86AA-0A37E31C4798}" srcId="{43449512-92E0-4CB5-BEBC-24796E54B91D}" destId="{7CF55F50-EB69-4A21-91DE-4F827DA2D996}" srcOrd="0" destOrd="0" parTransId="{845050B9-0B2E-4E8A-8A9B-BC6F1A62B4FA}" sibTransId="{E67917E0-485A-4142-87D2-55E886120838}"/>
    <dgm:cxn modelId="{0A167557-FC9D-4EBB-9CA9-DCB59214D8B6}" type="presOf" srcId="{750156DF-0759-438A-B09E-45F54B3804C4}" destId="{F9E4CD30-B8DB-47BB-A15A-E906BB5E26F4}" srcOrd="0" destOrd="0" presId="urn:microsoft.com/office/officeart/2005/8/layout/equation2"/>
    <dgm:cxn modelId="{1DBC9D2B-09E7-4FC9-93E0-6E32330267AE}" type="presOf" srcId="{7CF55F50-EB69-4A21-91DE-4F827DA2D996}" destId="{EF247BA8-CA9A-4F46-909B-D73D813CE40C}" srcOrd="0" destOrd="0" presId="urn:microsoft.com/office/officeart/2005/8/layout/equation2"/>
    <dgm:cxn modelId="{2011D7E1-E53C-4486-9D6D-F4DD8AC29955}" srcId="{43449512-92E0-4CB5-BEBC-24796E54B91D}" destId="{41C3FF9F-F06F-43DC-92EA-300A96608B39}" srcOrd="1" destOrd="0" parTransId="{41A72194-2F75-49BB-A102-E3B0DF141A7E}" sibTransId="{750156DF-0759-438A-B09E-45F54B3804C4}"/>
    <dgm:cxn modelId="{1E22B722-2B3F-4081-A774-1E7C8546C3C1}" type="presOf" srcId="{750156DF-0759-438A-B09E-45F54B3804C4}" destId="{F6058F38-84E5-49D6-83BC-B59BAA48F305}" srcOrd="1" destOrd="0" presId="urn:microsoft.com/office/officeart/2005/8/layout/equation2"/>
    <dgm:cxn modelId="{E76D44FF-650E-408F-8FA9-3AACCE8301A2}" srcId="{43449512-92E0-4CB5-BEBC-24796E54B91D}" destId="{4E525A3B-6160-4163-B7BC-4CD60FA8786D}" srcOrd="2" destOrd="0" parTransId="{9270A9CA-AB6F-48FE-A8BF-3B12DA95B488}" sibTransId="{D07E2655-95B7-4727-9134-504459803BFA}"/>
    <dgm:cxn modelId="{04776203-9C49-470A-9924-4881356DF12E}" type="presParOf" srcId="{34B9DA88-E9B6-4E4F-BB7B-1968CA640769}" destId="{7B420AF1-9B12-4D34-9C50-520ABB0A4AF8}" srcOrd="0" destOrd="0" presId="urn:microsoft.com/office/officeart/2005/8/layout/equation2"/>
    <dgm:cxn modelId="{D9C5E0D1-2055-4242-ACBF-631DBD10EDE8}" type="presParOf" srcId="{7B420AF1-9B12-4D34-9C50-520ABB0A4AF8}" destId="{EF247BA8-CA9A-4F46-909B-D73D813CE40C}" srcOrd="0" destOrd="0" presId="urn:microsoft.com/office/officeart/2005/8/layout/equation2"/>
    <dgm:cxn modelId="{FC5D732A-8C44-47CB-9E18-416BAE42E429}" type="presParOf" srcId="{7B420AF1-9B12-4D34-9C50-520ABB0A4AF8}" destId="{2AE91B02-50A2-4B05-AAA1-AC840E574FB1}" srcOrd="1" destOrd="0" presId="urn:microsoft.com/office/officeart/2005/8/layout/equation2"/>
    <dgm:cxn modelId="{A8E5B1E0-104E-4983-A0B0-E8C9A1132ADC}" type="presParOf" srcId="{7B420AF1-9B12-4D34-9C50-520ABB0A4AF8}" destId="{E56109FD-4BB1-40F2-A441-0276434C02C3}" srcOrd="2" destOrd="0" presId="urn:microsoft.com/office/officeart/2005/8/layout/equation2"/>
    <dgm:cxn modelId="{3D26F4DB-5617-4EC7-92BD-6C96B6B4CBE8}" type="presParOf" srcId="{7B420AF1-9B12-4D34-9C50-520ABB0A4AF8}" destId="{70D8DACE-B39D-4BE3-A41B-362D5C8BE049}" srcOrd="3" destOrd="0" presId="urn:microsoft.com/office/officeart/2005/8/layout/equation2"/>
    <dgm:cxn modelId="{04966BD8-47EE-4579-8732-5B490174DE2B}" type="presParOf" srcId="{7B420AF1-9B12-4D34-9C50-520ABB0A4AF8}" destId="{841DAF2D-A84C-4952-95E5-5A09890F3B90}" srcOrd="4" destOrd="0" presId="urn:microsoft.com/office/officeart/2005/8/layout/equation2"/>
    <dgm:cxn modelId="{55CC430F-5191-4B4E-A676-466AE2DC7372}" type="presParOf" srcId="{34B9DA88-E9B6-4E4F-BB7B-1968CA640769}" destId="{F9E4CD30-B8DB-47BB-A15A-E906BB5E26F4}" srcOrd="1" destOrd="0" presId="urn:microsoft.com/office/officeart/2005/8/layout/equation2"/>
    <dgm:cxn modelId="{80AA2BB2-DF61-47E9-A44D-87D114E2C110}" type="presParOf" srcId="{F9E4CD30-B8DB-47BB-A15A-E906BB5E26F4}" destId="{F6058F38-84E5-49D6-83BC-B59BAA48F305}" srcOrd="0" destOrd="0" presId="urn:microsoft.com/office/officeart/2005/8/layout/equation2"/>
    <dgm:cxn modelId="{275CCE53-AEEF-417B-A832-1252E468CBEE}" type="presParOf" srcId="{34B9DA88-E9B6-4E4F-BB7B-1968CA640769}" destId="{C8E28A5A-90FA-4FBC-B475-268D7B409D7E}" srcOrd="2" destOrd="0" presId="urn:microsoft.com/office/officeart/2005/8/layout/equati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43449512-92E0-4CB5-BEBC-24796E54B91D}" type="doc">
      <dgm:prSet loTypeId="urn:microsoft.com/office/officeart/2005/8/layout/equation2" loCatId="process" qsTypeId="urn:microsoft.com/office/officeart/2005/8/quickstyle/3d1" qsCatId="3D" csTypeId="urn:microsoft.com/office/officeart/2005/8/colors/colorful4" csCatId="colorful" phldr="1"/>
      <dgm:spPr/>
    </dgm:pt>
    <dgm:pt modelId="{7CF55F50-EB69-4A21-91DE-4F827DA2D996}">
      <dgm:prSet phldrT="[Texto]"/>
      <dgm:spPr/>
      <dgm:t>
        <a:bodyPr/>
        <a:lstStyle/>
        <a:p>
          <a:r>
            <a:rPr lang="es-CO" smtClean="0"/>
            <a:t>HTML</a:t>
          </a:r>
          <a:endParaRPr lang="es-CO"/>
        </a:p>
      </dgm:t>
    </dgm:pt>
    <dgm:pt modelId="{845050B9-0B2E-4E8A-8A9B-BC6F1A62B4FA}" type="parTrans" cxnId="{18790A3D-C417-4362-86AA-0A37E31C4798}">
      <dgm:prSet/>
      <dgm:spPr/>
      <dgm:t>
        <a:bodyPr/>
        <a:lstStyle/>
        <a:p>
          <a:endParaRPr lang="es-CO"/>
        </a:p>
      </dgm:t>
    </dgm:pt>
    <dgm:pt modelId="{E67917E0-485A-4142-87D2-55E886120838}" type="sibTrans" cxnId="{18790A3D-C417-4362-86AA-0A37E31C4798}">
      <dgm:prSet/>
      <dgm:spPr/>
      <dgm:t>
        <a:bodyPr/>
        <a:lstStyle/>
        <a:p>
          <a:endParaRPr lang="es-CO"/>
        </a:p>
      </dgm:t>
    </dgm:pt>
    <dgm:pt modelId="{41C3FF9F-F06F-43DC-92EA-300A96608B39}">
      <dgm:prSet phldrT="[Texto]"/>
      <dgm:spPr/>
      <dgm:t>
        <a:bodyPr/>
        <a:lstStyle/>
        <a:p>
          <a:r>
            <a:rPr lang="es-CO" smtClean="0"/>
            <a:t>CSS y </a:t>
          </a:r>
          <a:r>
            <a:rPr lang="es-CO" err="1" smtClean="0"/>
            <a:t>Javascript</a:t>
          </a:r>
          <a:endParaRPr lang="es-CO"/>
        </a:p>
      </dgm:t>
    </dgm:pt>
    <dgm:pt modelId="{41A72194-2F75-49BB-A102-E3B0DF141A7E}" type="parTrans" cxnId="{2011D7E1-E53C-4486-9D6D-F4DD8AC29955}">
      <dgm:prSet/>
      <dgm:spPr/>
      <dgm:t>
        <a:bodyPr/>
        <a:lstStyle/>
        <a:p>
          <a:endParaRPr lang="es-CO"/>
        </a:p>
      </dgm:t>
    </dgm:pt>
    <dgm:pt modelId="{750156DF-0759-438A-B09E-45F54B3804C4}" type="sibTrans" cxnId="{2011D7E1-E53C-4486-9D6D-F4DD8AC29955}">
      <dgm:prSet/>
      <dgm:spPr/>
      <dgm:t>
        <a:bodyPr/>
        <a:lstStyle/>
        <a:p>
          <a:endParaRPr lang="es-CO"/>
        </a:p>
      </dgm:t>
    </dgm:pt>
    <dgm:pt modelId="{4E525A3B-6160-4163-B7BC-4CD60FA8786D}">
      <dgm:prSet phldrT="[Texto]"/>
      <dgm:spPr/>
      <dgm:t>
        <a:bodyPr/>
        <a:lstStyle/>
        <a:p>
          <a:r>
            <a:rPr lang="es-CO" smtClean="0"/>
            <a:t>Web Page</a:t>
          </a:r>
          <a:endParaRPr lang="es-CO"/>
        </a:p>
      </dgm:t>
    </dgm:pt>
    <dgm:pt modelId="{9270A9CA-AB6F-48FE-A8BF-3B12DA95B488}" type="parTrans" cxnId="{E76D44FF-650E-408F-8FA9-3AACCE8301A2}">
      <dgm:prSet/>
      <dgm:spPr/>
      <dgm:t>
        <a:bodyPr/>
        <a:lstStyle/>
        <a:p>
          <a:endParaRPr lang="es-CO"/>
        </a:p>
      </dgm:t>
    </dgm:pt>
    <dgm:pt modelId="{D07E2655-95B7-4727-9134-504459803BFA}" type="sibTrans" cxnId="{E76D44FF-650E-408F-8FA9-3AACCE8301A2}">
      <dgm:prSet/>
      <dgm:spPr/>
      <dgm:t>
        <a:bodyPr/>
        <a:lstStyle/>
        <a:p>
          <a:endParaRPr lang="es-CO"/>
        </a:p>
      </dgm:t>
    </dgm:pt>
    <dgm:pt modelId="{34B9DA88-E9B6-4E4F-BB7B-1968CA640769}" type="pres">
      <dgm:prSet presAssocID="{43449512-92E0-4CB5-BEBC-24796E54B91D}" presName="Name0" presStyleCnt="0">
        <dgm:presLayoutVars>
          <dgm:dir/>
          <dgm:resizeHandles val="exact"/>
        </dgm:presLayoutVars>
      </dgm:prSet>
      <dgm:spPr/>
    </dgm:pt>
    <dgm:pt modelId="{7B420AF1-9B12-4D34-9C50-520ABB0A4AF8}" type="pres">
      <dgm:prSet presAssocID="{43449512-92E0-4CB5-BEBC-24796E54B91D}" presName="vNodes" presStyleCnt="0"/>
      <dgm:spPr/>
    </dgm:pt>
    <dgm:pt modelId="{EF247BA8-CA9A-4F46-909B-D73D813CE40C}" type="pres">
      <dgm:prSet presAssocID="{7CF55F50-EB69-4A21-91DE-4F827DA2D996}" presName="node" presStyleLbl="node1" presStyleIdx="0" presStyleCnt="3">
        <dgm:presLayoutVars>
          <dgm:bulletEnabled val="1"/>
        </dgm:presLayoutVars>
      </dgm:prSet>
      <dgm:spPr/>
      <dgm:t>
        <a:bodyPr/>
        <a:lstStyle/>
        <a:p>
          <a:endParaRPr lang="es-CO"/>
        </a:p>
      </dgm:t>
    </dgm:pt>
    <dgm:pt modelId="{2AE91B02-50A2-4B05-AAA1-AC840E574FB1}" type="pres">
      <dgm:prSet presAssocID="{E67917E0-485A-4142-87D2-55E886120838}" presName="spacerT" presStyleCnt="0"/>
      <dgm:spPr/>
    </dgm:pt>
    <dgm:pt modelId="{E56109FD-4BB1-40F2-A441-0276434C02C3}" type="pres">
      <dgm:prSet presAssocID="{E67917E0-485A-4142-87D2-55E886120838}" presName="sibTrans" presStyleLbl="sibTrans2D1" presStyleIdx="0" presStyleCnt="2"/>
      <dgm:spPr/>
      <dgm:t>
        <a:bodyPr/>
        <a:lstStyle/>
        <a:p>
          <a:endParaRPr lang="es-ES_tradnl"/>
        </a:p>
      </dgm:t>
    </dgm:pt>
    <dgm:pt modelId="{70D8DACE-B39D-4BE3-A41B-362D5C8BE049}" type="pres">
      <dgm:prSet presAssocID="{E67917E0-485A-4142-87D2-55E886120838}" presName="spacerB" presStyleCnt="0"/>
      <dgm:spPr/>
    </dgm:pt>
    <dgm:pt modelId="{841DAF2D-A84C-4952-95E5-5A09890F3B90}" type="pres">
      <dgm:prSet presAssocID="{41C3FF9F-F06F-43DC-92EA-300A96608B39}" presName="node" presStyleLbl="node1" presStyleIdx="1" presStyleCnt="3">
        <dgm:presLayoutVars>
          <dgm:bulletEnabled val="1"/>
        </dgm:presLayoutVars>
      </dgm:prSet>
      <dgm:spPr/>
      <dgm:t>
        <a:bodyPr/>
        <a:lstStyle/>
        <a:p>
          <a:endParaRPr lang="es-CO"/>
        </a:p>
      </dgm:t>
    </dgm:pt>
    <dgm:pt modelId="{F9E4CD30-B8DB-47BB-A15A-E906BB5E26F4}" type="pres">
      <dgm:prSet presAssocID="{43449512-92E0-4CB5-BEBC-24796E54B91D}" presName="sibTransLast" presStyleLbl="sibTrans2D1" presStyleIdx="1" presStyleCnt="2"/>
      <dgm:spPr/>
      <dgm:t>
        <a:bodyPr/>
        <a:lstStyle/>
        <a:p>
          <a:endParaRPr lang="es-ES_tradnl"/>
        </a:p>
      </dgm:t>
    </dgm:pt>
    <dgm:pt modelId="{F6058F38-84E5-49D6-83BC-B59BAA48F305}" type="pres">
      <dgm:prSet presAssocID="{43449512-92E0-4CB5-BEBC-24796E54B91D}" presName="connectorText" presStyleLbl="sibTrans2D1" presStyleIdx="1" presStyleCnt="2"/>
      <dgm:spPr/>
      <dgm:t>
        <a:bodyPr/>
        <a:lstStyle/>
        <a:p>
          <a:endParaRPr lang="es-ES_tradnl"/>
        </a:p>
      </dgm:t>
    </dgm:pt>
    <dgm:pt modelId="{C8E28A5A-90FA-4FBC-B475-268D7B409D7E}" type="pres">
      <dgm:prSet presAssocID="{43449512-92E0-4CB5-BEBC-24796E54B91D}" presName="lastNode" presStyleLbl="node1" presStyleIdx="2" presStyleCnt="3">
        <dgm:presLayoutVars>
          <dgm:bulletEnabled val="1"/>
        </dgm:presLayoutVars>
      </dgm:prSet>
      <dgm:spPr/>
      <dgm:t>
        <a:bodyPr/>
        <a:lstStyle/>
        <a:p>
          <a:endParaRPr lang="es-CO"/>
        </a:p>
      </dgm:t>
    </dgm:pt>
  </dgm:ptLst>
  <dgm:cxnLst>
    <dgm:cxn modelId="{D0D98852-0E17-4A2B-B806-3607A706743A}" type="presOf" srcId="{7CF55F50-EB69-4A21-91DE-4F827DA2D996}" destId="{EF247BA8-CA9A-4F46-909B-D73D813CE40C}" srcOrd="0" destOrd="0" presId="urn:microsoft.com/office/officeart/2005/8/layout/equation2"/>
    <dgm:cxn modelId="{C9B22725-4FF6-46D4-B151-1BDA97DE352F}" type="presOf" srcId="{750156DF-0759-438A-B09E-45F54B3804C4}" destId="{F9E4CD30-B8DB-47BB-A15A-E906BB5E26F4}" srcOrd="0" destOrd="0" presId="urn:microsoft.com/office/officeart/2005/8/layout/equation2"/>
    <dgm:cxn modelId="{E82CCAF8-3D19-42DA-97D9-3FB123E4ADEB}" type="presOf" srcId="{4E525A3B-6160-4163-B7BC-4CD60FA8786D}" destId="{C8E28A5A-90FA-4FBC-B475-268D7B409D7E}" srcOrd="0" destOrd="0" presId="urn:microsoft.com/office/officeart/2005/8/layout/equation2"/>
    <dgm:cxn modelId="{B5111210-349E-4992-9ECC-454F89D67A8B}" type="presOf" srcId="{43449512-92E0-4CB5-BEBC-24796E54B91D}" destId="{34B9DA88-E9B6-4E4F-BB7B-1968CA640769}" srcOrd="0" destOrd="0" presId="urn:microsoft.com/office/officeart/2005/8/layout/equation2"/>
    <dgm:cxn modelId="{A1156737-0BF7-4DE5-BF6B-A0617C6FAA68}" type="presOf" srcId="{E67917E0-485A-4142-87D2-55E886120838}" destId="{E56109FD-4BB1-40F2-A441-0276434C02C3}" srcOrd="0" destOrd="0" presId="urn:microsoft.com/office/officeart/2005/8/layout/equation2"/>
    <dgm:cxn modelId="{1BBDB619-43E3-460C-861F-8CF69773E06F}" type="presOf" srcId="{41C3FF9F-F06F-43DC-92EA-300A96608B39}" destId="{841DAF2D-A84C-4952-95E5-5A09890F3B90}" srcOrd="0" destOrd="0" presId="urn:microsoft.com/office/officeart/2005/8/layout/equation2"/>
    <dgm:cxn modelId="{07E38630-2201-4660-B8F9-0430FF8C4795}" type="presOf" srcId="{750156DF-0759-438A-B09E-45F54B3804C4}" destId="{F6058F38-84E5-49D6-83BC-B59BAA48F305}" srcOrd="1" destOrd="0" presId="urn:microsoft.com/office/officeart/2005/8/layout/equation2"/>
    <dgm:cxn modelId="{18790A3D-C417-4362-86AA-0A37E31C4798}" srcId="{43449512-92E0-4CB5-BEBC-24796E54B91D}" destId="{7CF55F50-EB69-4A21-91DE-4F827DA2D996}" srcOrd="0" destOrd="0" parTransId="{845050B9-0B2E-4E8A-8A9B-BC6F1A62B4FA}" sibTransId="{E67917E0-485A-4142-87D2-55E886120838}"/>
    <dgm:cxn modelId="{2011D7E1-E53C-4486-9D6D-F4DD8AC29955}" srcId="{43449512-92E0-4CB5-BEBC-24796E54B91D}" destId="{41C3FF9F-F06F-43DC-92EA-300A96608B39}" srcOrd="1" destOrd="0" parTransId="{41A72194-2F75-49BB-A102-E3B0DF141A7E}" sibTransId="{750156DF-0759-438A-B09E-45F54B3804C4}"/>
    <dgm:cxn modelId="{E76D44FF-650E-408F-8FA9-3AACCE8301A2}" srcId="{43449512-92E0-4CB5-BEBC-24796E54B91D}" destId="{4E525A3B-6160-4163-B7BC-4CD60FA8786D}" srcOrd="2" destOrd="0" parTransId="{9270A9CA-AB6F-48FE-A8BF-3B12DA95B488}" sibTransId="{D07E2655-95B7-4727-9134-504459803BFA}"/>
    <dgm:cxn modelId="{1CB4CEE8-E478-4C0A-B305-D17AFC5CE33F}" type="presParOf" srcId="{34B9DA88-E9B6-4E4F-BB7B-1968CA640769}" destId="{7B420AF1-9B12-4D34-9C50-520ABB0A4AF8}" srcOrd="0" destOrd="0" presId="urn:microsoft.com/office/officeart/2005/8/layout/equation2"/>
    <dgm:cxn modelId="{A9318C51-9415-4119-A5C7-01C6F335E0CE}" type="presParOf" srcId="{7B420AF1-9B12-4D34-9C50-520ABB0A4AF8}" destId="{EF247BA8-CA9A-4F46-909B-D73D813CE40C}" srcOrd="0" destOrd="0" presId="urn:microsoft.com/office/officeart/2005/8/layout/equation2"/>
    <dgm:cxn modelId="{90029691-9CFE-4063-B818-92D6E0945254}" type="presParOf" srcId="{7B420AF1-9B12-4D34-9C50-520ABB0A4AF8}" destId="{2AE91B02-50A2-4B05-AAA1-AC840E574FB1}" srcOrd="1" destOrd="0" presId="urn:microsoft.com/office/officeart/2005/8/layout/equation2"/>
    <dgm:cxn modelId="{0A090A87-E019-45A3-AA8D-123645C482EE}" type="presParOf" srcId="{7B420AF1-9B12-4D34-9C50-520ABB0A4AF8}" destId="{E56109FD-4BB1-40F2-A441-0276434C02C3}" srcOrd="2" destOrd="0" presId="urn:microsoft.com/office/officeart/2005/8/layout/equation2"/>
    <dgm:cxn modelId="{CD1F5DF5-9CEF-4AA1-9063-611DFE35C817}" type="presParOf" srcId="{7B420AF1-9B12-4D34-9C50-520ABB0A4AF8}" destId="{70D8DACE-B39D-4BE3-A41B-362D5C8BE049}" srcOrd="3" destOrd="0" presId="urn:microsoft.com/office/officeart/2005/8/layout/equation2"/>
    <dgm:cxn modelId="{94C6E69F-9F27-44D0-8D38-9E80E24DBD05}" type="presParOf" srcId="{7B420AF1-9B12-4D34-9C50-520ABB0A4AF8}" destId="{841DAF2D-A84C-4952-95E5-5A09890F3B90}" srcOrd="4" destOrd="0" presId="urn:microsoft.com/office/officeart/2005/8/layout/equation2"/>
    <dgm:cxn modelId="{6261015D-4703-4EE2-BC22-696BDDD42EE8}" type="presParOf" srcId="{34B9DA88-E9B6-4E4F-BB7B-1968CA640769}" destId="{F9E4CD30-B8DB-47BB-A15A-E906BB5E26F4}" srcOrd="1" destOrd="0" presId="urn:microsoft.com/office/officeart/2005/8/layout/equation2"/>
    <dgm:cxn modelId="{8EA4ECDD-5462-44DC-9049-8042961BD918}" type="presParOf" srcId="{F9E4CD30-B8DB-47BB-A15A-E906BB5E26F4}" destId="{F6058F38-84E5-49D6-83BC-B59BAA48F305}" srcOrd="0" destOrd="0" presId="urn:microsoft.com/office/officeart/2005/8/layout/equation2"/>
    <dgm:cxn modelId="{CF580C01-3BC6-4EF4-9472-EAB223BC9194}" type="presParOf" srcId="{34B9DA88-E9B6-4E4F-BB7B-1968CA640769}" destId="{C8E28A5A-90FA-4FBC-B475-268D7B409D7E}" srcOrd="2" destOrd="0" presId="urn:microsoft.com/office/officeart/2005/8/layout/equati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1A33DFA0-4F0D-4588-939C-163D618E606E}" type="doc">
      <dgm:prSet loTypeId="urn:microsoft.com/office/officeart/2005/8/layout/cycle7" loCatId="cycle" qsTypeId="urn:microsoft.com/office/officeart/2005/8/quickstyle/3d1" qsCatId="3D" csTypeId="urn:microsoft.com/office/officeart/2005/8/colors/colorful4" csCatId="colorful" phldr="1"/>
      <dgm:spPr/>
      <dgm:t>
        <a:bodyPr/>
        <a:lstStyle/>
        <a:p>
          <a:endParaRPr lang="es-CO"/>
        </a:p>
      </dgm:t>
    </dgm:pt>
    <dgm:pt modelId="{7EDCA337-C8D2-4FC6-9F9E-05D163AD2EB9}">
      <dgm:prSet phldrT="[Texto]"/>
      <dgm:spPr/>
      <dgm:t>
        <a:bodyPr/>
        <a:lstStyle/>
        <a:p>
          <a:r>
            <a:rPr lang="es-CO" err="1" smtClean="0"/>
            <a:t>Model</a:t>
          </a:r>
          <a:endParaRPr lang="es-CO"/>
        </a:p>
      </dgm:t>
    </dgm:pt>
    <dgm:pt modelId="{3596ADC8-4738-49EC-813B-BD5D97A15999}" type="parTrans" cxnId="{5202560E-4046-4E10-AAF2-4026502DB4CD}">
      <dgm:prSet/>
      <dgm:spPr/>
      <dgm:t>
        <a:bodyPr/>
        <a:lstStyle/>
        <a:p>
          <a:endParaRPr lang="es-CO"/>
        </a:p>
      </dgm:t>
    </dgm:pt>
    <dgm:pt modelId="{2E0CEE71-433C-49C9-A4EC-DBE991C3A8A8}" type="sibTrans" cxnId="{5202560E-4046-4E10-AAF2-4026502DB4CD}">
      <dgm:prSet/>
      <dgm:spPr/>
      <dgm:t>
        <a:bodyPr/>
        <a:lstStyle/>
        <a:p>
          <a:endParaRPr lang="es-CO"/>
        </a:p>
      </dgm:t>
    </dgm:pt>
    <dgm:pt modelId="{66999E8F-26BB-4303-809B-9239964FDCA3}">
      <dgm:prSet phldrT="[Texto]"/>
      <dgm:spPr/>
      <dgm:t>
        <a:bodyPr/>
        <a:lstStyle/>
        <a:p>
          <a:r>
            <a:rPr lang="es-CO" err="1" smtClean="0"/>
            <a:t>Controller</a:t>
          </a:r>
          <a:endParaRPr lang="es-CO"/>
        </a:p>
      </dgm:t>
    </dgm:pt>
    <dgm:pt modelId="{A93C452E-819A-40B1-BED0-C9135986BCB8}" type="parTrans" cxnId="{205174F7-7DB1-4779-8905-002AD79C55FF}">
      <dgm:prSet/>
      <dgm:spPr/>
      <dgm:t>
        <a:bodyPr/>
        <a:lstStyle/>
        <a:p>
          <a:endParaRPr lang="es-CO"/>
        </a:p>
      </dgm:t>
    </dgm:pt>
    <dgm:pt modelId="{85EA48F2-FF73-4579-A865-812D32AF27A5}" type="sibTrans" cxnId="{205174F7-7DB1-4779-8905-002AD79C55FF}">
      <dgm:prSet/>
      <dgm:spPr/>
      <dgm:t>
        <a:bodyPr/>
        <a:lstStyle/>
        <a:p>
          <a:endParaRPr lang="es-CO"/>
        </a:p>
      </dgm:t>
    </dgm:pt>
    <dgm:pt modelId="{EE2EFF4E-61A7-4255-B0B4-5BC70B515B1E}">
      <dgm:prSet phldrT="[Texto]"/>
      <dgm:spPr/>
      <dgm:t>
        <a:bodyPr/>
        <a:lstStyle/>
        <a:p>
          <a:r>
            <a:rPr lang="es-CO" smtClean="0"/>
            <a:t>View</a:t>
          </a:r>
          <a:endParaRPr lang="es-CO"/>
        </a:p>
      </dgm:t>
    </dgm:pt>
    <dgm:pt modelId="{23901C0C-AB4D-4B30-A0ED-295D199D7509}" type="parTrans" cxnId="{0B350DD7-240B-4773-AA5C-1543CB2328EB}">
      <dgm:prSet/>
      <dgm:spPr/>
      <dgm:t>
        <a:bodyPr/>
        <a:lstStyle/>
        <a:p>
          <a:endParaRPr lang="es-CO"/>
        </a:p>
      </dgm:t>
    </dgm:pt>
    <dgm:pt modelId="{B6456F56-D0A3-4164-9A8F-5619928F3162}" type="sibTrans" cxnId="{0B350DD7-240B-4773-AA5C-1543CB2328EB}">
      <dgm:prSet/>
      <dgm:spPr/>
      <dgm:t>
        <a:bodyPr/>
        <a:lstStyle/>
        <a:p>
          <a:endParaRPr lang="es-CO"/>
        </a:p>
      </dgm:t>
    </dgm:pt>
    <dgm:pt modelId="{3C4AE2C1-EEE3-4594-A4DA-6F8C486D4D8E}" type="pres">
      <dgm:prSet presAssocID="{1A33DFA0-4F0D-4588-939C-163D618E606E}" presName="Name0" presStyleCnt="0">
        <dgm:presLayoutVars>
          <dgm:dir/>
          <dgm:resizeHandles val="exact"/>
        </dgm:presLayoutVars>
      </dgm:prSet>
      <dgm:spPr/>
      <dgm:t>
        <a:bodyPr/>
        <a:lstStyle/>
        <a:p>
          <a:endParaRPr lang="es-ES_tradnl"/>
        </a:p>
      </dgm:t>
    </dgm:pt>
    <dgm:pt modelId="{7FBC0816-CA7A-4033-94BD-0655AB0CAB6F}" type="pres">
      <dgm:prSet presAssocID="{7EDCA337-C8D2-4FC6-9F9E-05D163AD2EB9}" presName="node" presStyleLbl="node1" presStyleIdx="0" presStyleCnt="3" custRadScaleRad="97977">
        <dgm:presLayoutVars>
          <dgm:bulletEnabled val="1"/>
        </dgm:presLayoutVars>
      </dgm:prSet>
      <dgm:spPr/>
      <dgm:t>
        <a:bodyPr/>
        <a:lstStyle/>
        <a:p>
          <a:endParaRPr lang="es-CO"/>
        </a:p>
      </dgm:t>
    </dgm:pt>
    <dgm:pt modelId="{A7FB5528-FA97-4847-8592-7B90C125DF96}" type="pres">
      <dgm:prSet presAssocID="{2E0CEE71-433C-49C9-A4EC-DBE991C3A8A8}" presName="sibTrans" presStyleLbl="sibTrans2D1" presStyleIdx="0" presStyleCnt="3"/>
      <dgm:spPr>
        <a:prstGeom prst="leftArrow">
          <a:avLst/>
        </a:prstGeom>
      </dgm:spPr>
      <dgm:t>
        <a:bodyPr/>
        <a:lstStyle/>
        <a:p>
          <a:endParaRPr lang="es-ES_tradnl"/>
        </a:p>
      </dgm:t>
    </dgm:pt>
    <dgm:pt modelId="{67EB77D6-CEFA-4190-B063-E3BB8499DC85}" type="pres">
      <dgm:prSet presAssocID="{2E0CEE71-433C-49C9-A4EC-DBE991C3A8A8}" presName="connectorText" presStyleLbl="sibTrans2D1" presStyleIdx="0" presStyleCnt="3"/>
      <dgm:spPr/>
      <dgm:t>
        <a:bodyPr/>
        <a:lstStyle/>
        <a:p>
          <a:endParaRPr lang="es-ES_tradnl"/>
        </a:p>
      </dgm:t>
    </dgm:pt>
    <dgm:pt modelId="{CB2D163D-8217-4941-AE12-D3BA7B037359}" type="pres">
      <dgm:prSet presAssocID="{66999E8F-26BB-4303-809B-9239964FDCA3}" presName="node" presStyleLbl="node1" presStyleIdx="1" presStyleCnt="3">
        <dgm:presLayoutVars>
          <dgm:bulletEnabled val="1"/>
        </dgm:presLayoutVars>
      </dgm:prSet>
      <dgm:spPr/>
      <dgm:t>
        <a:bodyPr/>
        <a:lstStyle/>
        <a:p>
          <a:endParaRPr lang="es-CO"/>
        </a:p>
      </dgm:t>
    </dgm:pt>
    <dgm:pt modelId="{D854D9A3-5F43-4BCF-AADF-C42862B354CA}" type="pres">
      <dgm:prSet presAssocID="{85EA48F2-FF73-4579-A865-812D32AF27A5}" presName="sibTrans" presStyleLbl="sibTrans2D1" presStyleIdx="1" presStyleCnt="3"/>
      <dgm:spPr>
        <a:prstGeom prst="rightArrow">
          <a:avLst/>
        </a:prstGeom>
      </dgm:spPr>
      <dgm:t>
        <a:bodyPr/>
        <a:lstStyle/>
        <a:p>
          <a:endParaRPr lang="es-ES_tradnl"/>
        </a:p>
      </dgm:t>
    </dgm:pt>
    <dgm:pt modelId="{E62DE188-2549-44F1-88B2-E91B6B9B0821}" type="pres">
      <dgm:prSet presAssocID="{85EA48F2-FF73-4579-A865-812D32AF27A5}" presName="connectorText" presStyleLbl="sibTrans2D1" presStyleIdx="1" presStyleCnt="3"/>
      <dgm:spPr/>
      <dgm:t>
        <a:bodyPr/>
        <a:lstStyle/>
        <a:p>
          <a:endParaRPr lang="es-ES_tradnl"/>
        </a:p>
      </dgm:t>
    </dgm:pt>
    <dgm:pt modelId="{2D51E7FE-39E4-4F9E-AB2B-A6B931D1FABF}" type="pres">
      <dgm:prSet presAssocID="{EE2EFF4E-61A7-4255-B0B4-5BC70B515B1E}" presName="node" presStyleLbl="node1" presStyleIdx="2" presStyleCnt="3" custRadScaleRad="101190" custRadScaleInc="-4061">
        <dgm:presLayoutVars>
          <dgm:bulletEnabled val="1"/>
        </dgm:presLayoutVars>
      </dgm:prSet>
      <dgm:spPr/>
      <dgm:t>
        <a:bodyPr/>
        <a:lstStyle/>
        <a:p>
          <a:endParaRPr lang="es-ES_tradnl"/>
        </a:p>
      </dgm:t>
    </dgm:pt>
    <dgm:pt modelId="{8EBD2984-7455-466A-9700-74E225DA6DA1}" type="pres">
      <dgm:prSet presAssocID="{B6456F56-D0A3-4164-9A8F-5619928F3162}" presName="sibTrans" presStyleLbl="sibTrans2D1" presStyleIdx="2" presStyleCnt="3"/>
      <dgm:spPr>
        <a:prstGeom prst="rightArrow">
          <a:avLst/>
        </a:prstGeom>
      </dgm:spPr>
      <dgm:t>
        <a:bodyPr/>
        <a:lstStyle/>
        <a:p>
          <a:endParaRPr lang="es-ES_tradnl"/>
        </a:p>
      </dgm:t>
    </dgm:pt>
    <dgm:pt modelId="{4E403415-3AAA-4D31-B44F-E1E1AC87E0C3}" type="pres">
      <dgm:prSet presAssocID="{B6456F56-D0A3-4164-9A8F-5619928F3162}" presName="connectorText" presStyleLbl="sibTrans2D1" presStyleIdx="2" presStyleCnt="3"/>
      <dgm:spPr/>
      <dgm:t>
        <a:bodyPr/>
        <a:lstStyle/>
        <a:p>
          <a:endParaRPr lang="es-ES_tradnl"/>
        </a:p>
      </dgm:t>
    </dgm:pt>
  </dgm:ptLst>
  <dgm:cxnLst>
    <dgm:cxn modelId="{7954C82F-3C87-452D-B033-A4B813AE8973}" type="presOf" srcId="{7EDCA337-C8D2-4FC6-9F9E-05D163AD2EB9}" destId="{7FBC0816-CA7A-4033-94BD-0655AB0CAB6F}" srcOrd="0" destOrd="0" presId="urn:microsoft.com/office/officeart/2005/8/layout/cycle7"/>
    <dgm:cxn modelId="{729FB786-3E80-4EDF-8870-FD71FCF647C9}" type="presOf" srcId="{85EA48F2-FF73-4579-A865-812D32AF27A5}" destId="{D854D9A3-5F43-4BCF-AADF-C42862B354CA}" srcOrd="0" destOrd="0" presId="urn:microsoft.com/office/officeart/2005/8/layout/cycle7"/>
    <dgm:cxn modelId="{5202560E-4046-4E10-AAF2-4026502DB4CD}" srcId="{1A33DFA0-4F0D-4588-939C-163D618E606E}" destId="{7EDCA337-C8D2-4FC6-9F9E-05D163AD2EB9}" srcOrd="0" destOrd="0" parTransId="{3596ADC8-4738-49EC-813B-BD5D97A15999}" sibTransId="{2E0CEE71-433C-49C9-A4EC-DBE991C3A8A8}"/>
    <dgm:cxn modelId="{0B350DD7-240B-4773-AA5C-1543CB2328EB}" srcId="{1A33DFA0-4F0D-4588-939C-163D618E606E}" destId="{EE2EFF4E-61A7-4255-B0B4-5BC70B515B1E}" srcOrd="2" destOrd="0" parTransId="{23901C0C-AB4D-4B30-A0ED-295D199D7509}" sibTransId="{B6456F56-D0A3-4164-9A8F-5619928F3162}"/>
    <dgm:cxn modelId="{FD654158-1816-40BE-9098-64E8916231D4}" type="presOf" srcId="{2E0CEE71-433C-49C9-A4EC-DBE991C3A8A8}" destId="{67EB77D6-CEFA-4190-B063-E3BB8499DC85}" srcOrd="1" destOrd="0" presId="urn:microsoft.com/office/officeart/2005/8/layout/cycle7"/>
    <dgm:cxn modelId="{750C175F-2066-44C5-B6A1-9F231566B1A0}" type="presOf" srcId="{66999E8F-26BB-4303-809B-9239964FDCA3}" destId="{CB2D163D-8217-4941-AE12-D3BA7B037359}" srcOrd="0" destOrd="0" presId="urn:microsoft.com/office/officeart/2005/8/layout/cycle7"/>
    <dgm:cxn modelId="{69706466-8223-4598-BB1E-56D4BB348F2B}" type="presOf" srcId="{85EA48F2-FF73-4579-A865-812D32AF27A5}" destId="{E62DE188-2549-44F1-88B2-E91B6B9B0821}" srcOrd="1" destOrd="0" presId="urn:microsoft.com/office/officeart/2005/8/layout/cycle7"/>
    <dgm:cxn modelId="{7249155D-80E4-4064-8211-5025D163F1D3}" type="presOf" srcId="{B6456F56-D0A3-4164-9A8F-5619928F3162}" destId="{4E403415-3AAA-4D31-B44F-E1E1AC87E0C3}" srcOrd="1" destOrd="0" presId="urn:microsoft.com/office/officeart/2005/8/layout/cycle7"/>
    <dgm:cxn modelId="{879F002F-4344-415B-AC25-06E600551645}" type="presOf" srcId="{B6456F56-D0A3-4164-9A8F-5619928F3162}" destId="{8EBD2984-7455-466A-9700-74E225DA6DA1}" srcOrd="0" destOrd="0" presId="urn:microsoft.com/office/officeart/2005/8/layout/cycle7"/>
    <dgm:cxn modelId="{82419A05-1DD5-47B9-8ED7-07B0CE78B33C}" type="presOf" srcId="{EE2EFF4E-61A7-4255-B0B4-5BC70B515B1E}" destId="{2D51E7FE-39E4-4F9E-AB2B-A6B931D1FABF}" srcOrd="0" destOrd="0" presId="urn:microsoft.com/office/officeart/2005/8/layout/cycle7"/>
    <dgm:cxn modelId="{6C77FE1F-A469-4E19-83EE-4C7C38C61CA1}" type="presOf" srcId="{2E0CEE71-433C-49C9-A4EC-DBE991C3A8A8}" destId="{A7FB5528-FA97-4847-8592-7B90C125DF96}" srcOrd="0" destOrd="0" presId="urn:microsoft.com/office/officeart/2005/8/layout/cycle7"/>
    <dgm:cxn modelId="{B3E2476A-2A88-4752-8D69-2007D7D3CA3A}" type="presOf" srcId="{1A33DFA0-4F0D-4588-939C-163D618E606E}" destId="{3C4AE2C1-EEE3-4594-A4DA-6F8C486D4D8E}" srcOrd="0" destOrd="0" presId="urn:microsoft.com/office/officeart/2005/8/layout/cycle7"/>
    <dgm:cxn modelId="{205174F7-7DB1-4779-8905-002AD79C55FF}" srcId="{1A33DFA0-4F0D-4588-939C-163D618E606E}" destId="{66999E8F-26BB-4303-809B-9239964FDCA3}" srcOrd="1" destOrd="0" parTransId="{A93C452E-819A-40B1-BED0-C9135986BCB8}" sibTransId="{85EA48F2-FF73-4579-A865-812D32AF27A5}"/>
    <dgm:cxn modelId="{70AFD6A9-070F-40E3-957B-3FCFB065A079}" type="presParOf" srcId="{3C4AE2C1-EEE3-4594-A4DA-6F8C486D4D8E}" destId="{7FBC0816-CA7A-4033-94BD-0655AB0CAB6F}" srcOrd="0" destOrd="0" presId="urn:microsoft.com/office/officeart/2005/8/layout/cycle7"/>
    <dgm:cxn modelId="{C0ECE71D-F981-4C46-AD5A-6470A6D5C4B1}" type="presParOf" srcId="{3C4AE2C1-EEE3-4594-A4DA-6F8C486D4D8E}" destId="{A7FB5528-FA97-4847-8592-7B90C125DF96}" srcOrd="1" destOrd="0" presId="urn:microsoft.com/office/officeart/2005/8/layout/cycle7"/>
    <dgm:cxn modelId="{0A60B168-8BF2-4F47-AC69-5FD8ACDF46BF}" type="presParOf" srcId="{A7FB5528-FA97-4847-8592-7B90C125DF96}" destId="{67EB77D6-CEFA-4190-B063-E3BB8499DC85}" srcOrd="0" destOrd="0" presId="urn:microsoft.com/office/officeart/2005/8/layout/cycle7"/>
    <dgm:cxn modelId="{9A2CF639-4518-4B3C-95BC-72DF6BB42976}" type="presParOf" srcId="{3C4AE2C1-EEE3-4594-A4DA-6F8C486D4D8E}" destId="{CB2D163D-8217-4941-AE12-D3BA7B037359}" srcOrd="2" destOrd="0" presId="urn:microsoft.com/office/officeart/2005/8/layout/cycle7"/>
    <dgm:cxn modelId="{F6993462-B9D3-4546-A3F6-C16A0823CFE1}" type="presParOf" srcId="{3C4AE2C1-EEE3-4594-A4DA-6F8C486D4D8E}" destId="{D854D9A3-5F43-4BCF-AADF-C42862B354CA}" srcOrd="3" destOrd="0" presId="urn:microsoft.com/office/officeart/2005/8/layout/cycle7"/>
    <dgm:cxn modelId="{928EE8D9-E5C9-4822-9C16-5981A47CAC07}" type="presParOf" srcId="{D854D9A3-5F43-4BCF-AADF-C42862B354CA}" destId="{E62DE188-2549-44F1-88B2-E91B6B9B0821}" srcOrd="0" destOrd="0" presId="urn:microsoft.com/office/officeart/2005/8/layout/cycle7"/>
    <dgm:cxn modelId="{412FC529-FB21-404B-BDCE-4DF8CE2AD064}" type="presParOf" srcId="{3C4AE2C1-EEE3-4594-A4DA-6F8C486D4D8E}" destId="{2D51E7FE-39E4-4F9E-AB2B-A6B931D1FABF}" srcOrd="4" destOrd="0" presId="urn:microsoft.com/office/officeart/2005/8/layout/cycle7"/>
    <dgm:cxn modelId="{5E60E657-A302-42FC-B373-1330B0A211EF}" type="presParOf" srcId="{3C4AE2C1-EEE3-4594-A4DA-6F8C486D4D8E}" destId="{8EBD2984-7455-466A-9700-74E225DA6DA1}" srcOrd="5" destOrd="0" presId="urn:microsoft.com/office/officeart/2005/8/layout/cycle7"/>
    <dgm:cxn modelId="{2ADA2FB2-22B4-4D3A-8CBB-56EED439D589}" type="presParOf" srcId="{8EBD2984-7455-466A-9700-74E225DA6DA1}" destId="{4E403415-3AAA-4D31-B44F-E1E1AC87E0C3}" srcOrd="0" destOrd="0" presId="urn:microsoft.com/office/officeart/2005/8/layout/cycle7"/>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76AB3138-EBCF-487F-88AD-5C1FD8E76A04}" type="doc">
      <dgm:prSet loTypeId="urn:microsoft.com/office/officeart/2005/8/layout/chevron2" loCatId="list" qsTypeId="urn:microsoft.com/office/officeart/2005/8/quickstyle/simple1" qsCatId="simple" csTypeId="urn:microsoft.com/office/officeart/2005/8/colors/colorful4" csCatId="colorful" phldr="1"/>
      <dgm:spPr/>
      <dgm:t>
        <a:bodyPr/>
        <a:lstStyle/>
        <a:p>
          <a:endParaRPr lang="es-CO"/>
        </a:p>
      </dgm:t>
    </dgm:pt>
    <dgm:pt modelId="{E160079D-0EAA-4253-B937-0536089DC4F8}">
      <dgm:prSet phldrT="[Texto]"/>
      <dgm:spPr/>
      <dgm:t>
        <a:bodyPr/>
        <a:lstStyle/>
        <a:p>
          <a:r>
            <a:rPr lang="es-CO" smtClean="0"/>
            <a:t>MODEL</a:t>
          </a:r>
          <a:endParaRPr lang="es-CO"/>
        </a:p>
      </dgm:t>
    </dgm:pt>
    <dgm:pt modelId="{60A26D53-3724-48B4-96D1-563557A8D69E}" type="parTrans" cxnId="{E004630F-04DD-4829-8D8D-4FB107993797}">
      <dgm:prSet/>
      <dgm:spPr/>
      <dgm:t>
        <a:bodyPr/>
        <a:lstStyle/>
        <a:p>
          <a:endParaRPr lang="es-CO"/>
        </a:p>
      </dgm:t>
    </dgm:pt>
    <dgm:pt modelId="{1B96B13B-2A89-47EF-8C81-7A1EEA62CCB9}" type="sibTrans" cxnId="{E004630F-04DD-4829-8D8D-4FB107993797}">
      <dgm:prSet/>
      <dgm:spPr/>
      <dgm:t>
        <a:bodyPr/>
        <a:lstStyle/>
        <a:p>
          <a:endParaRPr lang="es-CO"/>
        </a:p>
      </dgm:t>
    </dgm:pt>
    <dgm:pt modelId="{39935420-AFC1-447C-8AE8-55D3B69E5624}">
      <dgm:prSet phldrT="[Texto]"/>
      <dgm:spPr/>
      <dgm:t>
        <a:bodyPr/>
        <a:lstStyle/>
        <a:p>
          <a:r>
            <a:rPr lang="es-CO" smtClean="0"/>
            <a:t>VISTA</a:t>
          </a:r>
          <a:endParaRPr lang="es-CO"/>
        </a:p>
      </dgm:t>
    </dgm:pt>
    <dgm:pt modelId="{8BB84610-17B0-49C1-8588-008005BFDA07}" type="parTrans" cxnId="{FD000F5D-022A-4B84-B699-DF29C89AC703}">
      <dgm:prSet/>
      <dgm:spPr/>
      <dgm:t>
        <a:bodyPr/>
        <a:lstStyle/>
        <a:p>
          <a:endParaRPr lang="es-CO"/>
        </a:p>
      </dgm:t>
    </dgm:pt>
    <dgm:pt modelId="{6E35B3BA-4517-49D0-97ED-A5432E16CC5F}" type="sibTrans" cxnId="{FD000F5D-022A-4B84-B699-DF29C89AC703}">
      <dgm:prSet/>
      <dgm:spPr/>
      <dgm:t>
        <a:bodyPr/>
        <a:lstStyle/>
        <a:p>
          <a:endParaRPr lang="es-CO"/>
        </a:p>
      </dgm:t>
    </dgm:pt>
    <dgm:pt modelId="{915AC870-ECA5-4B4E-A502-00D7655A8A19}">
      <dgm:prSet phldrT="[Texto]"/>
      <dgm:spPr/>
      <dgm:t>
        <a:bodyPr/>
        <a:lstStyle/>
        <a:p>
          <a:r>
            <a:rPr lang="es-CO" smtClean="0">
              <a:solidFill>
                <a:srgbClr val="003882"/>
              </a:solidFill>
              <a:latin typeface="Calibri Light" panose="020F0302020204030204" pitchFamily="34" charset="0"/>
            </a:rPr>
            <a:t>Es el conjunto de </a:t>
          </a:r>
          <a:r>
            <a:rPr lang="es-CO" err="1" smtClean="0">
              <a:solidFill>
                <a:srgbClr val="003882"/>
              </a:solidFill>
              <a:latin typeface="Calibri Light" panose="020F0302020204030204" pitchFamily="34" charset="0"/>
            </a:rPr>
            <a:t>markup</a:t>
          </a:r>
          <a:r>
            <a:rPr lang="es-CO" smtClean="0">
              <a:solidFill>
                <a:srgbClr val="003882"/>
              </a:solidFill>
              <a:latin typeface="Calibri Light" panose="020F0302020204030204" pitchFamily="34" charset="0"/>
            </a:rPr>
            <a:t> de la aplicación, es decir el HTML. En ASP.NET MVC este </a:t>
          </a:r>
          <a:r>
            <a:rPr lang="es-CO" err="1" smtClean="0">
              <a:solidFill>
                <a:srgbClr val="003882"/>
              </a:solidFill>
              <a:latin typeface="Calibri Light" panose="020F0302020204030204" pitchFamily="34" charset="0"/>
            </a:rPr>
            <a:t>markup</a:t>
          </a:r>
          <a:r>
            <a:rPr lang="es-CO" smtClean="0">
              <a:solidFill>
                <a:srgbClr val="003882"/>
              </a:solidFill>
              <a:latin typeface="Calibri Light" panose="020F0302020204030204" pitchFamily="34" charset="0"/>
            </a:rPr>
            <a:t> es pre </a:t>
          </a:r>
          <a:r>
            <a:rPr lang="es-CO" err="1" smtClean="0">
              <a:solidFill>
                <a:srgbClr val="003882"/>
              </a:solidFill>
              <a:latin typeface="Calibri Light" panose="020F0302020204030204" pitchFamily="34" charset="0"/>
            </a:rPr>
            <a:t>renderizado</a:t>
          </a:r>
          <a:r>
            <a:rPr lang="es-CO" smtClean="0">
              <a:solidFill>
                <a:srgbClr val="003882"/>
              </a:solidFill>
              <a:latin typeface="Calibri Light" panose="020F0302020204030204" pitchFamily="34" charset="0"/>
            </a:rPr>
            <a:t> a través de una tecnología llamada </a:t>
          </a:r>
          <a:r>
            <a:rPr lang="es-CO" err="1" smtClean="0">
              <a:solidFill>
                <a:srgbClr val="003882"/>
              </a:solidFill>
              <a:latin typeface="Calibri Light" panose="020F0302020204030204" pitchFamily="34" charset="0"/>
            </a:rPr>
            <a:t>Razor</a:t>
          </a:r>
          <a:r>
            <a:rPr lang="es-CO" smtClean="0">
              <a:solidFill>
                <a:srgbClr val="003882"/>
              </a:solidFill>
              <a:latin typeface="Calibri Light" panose="020F0302020204030204" pitchFamily="34" charset="0"/>
            </a:rPr>
            <a:t>, la cual permite, entre otras cosas, ejecutar lógica previa a </a:t>
          </a:r>
          <a:r>
            <a:rPr lang="es-CO" err="1" smtClean="0">
              <a:solidFill>
                <a:srgbClr val="003882"/>
              </a:solidFill>
              <a:latin typeface="Calibri Light" panose="020F0302020204030204" pitchFamily="34" charset="0"/>
            </a:rPr>
            <a:t>renderizar</a:t>
          </a:r>
          <a:r>
            <a:rPr lang="es-CO" smtClean="0">
              <a:solidFill>
                <a:srgbClr val="003882"/>
              </a:solidFill>
              <a:latin typeface="Calibri Light" panose="020F0302020204030204" pitchFamily="34" charset="0"/>
            </a:rPr>
            <a:t> el HTML que será enviado al cliente.</a:t>
          </a:r>
          <a:endParaRPr lang="es-CO"/>
        </a:p>
      </dgm:t>
    </dgm:pt>
    <dgm:pt modelId="{A0595454-3D63-4996-81BD-A51BFE1BCE5A}" type="parTrans" cxnId="{7275FF75-10F0-46E8-8987-842233929B8C}">
      <dgm:prSet/>
      <dgm:spPr/>
      <dgm:t>
        <a:bodyPr/>
        <a:lstStyle/>
        <a:p>
          <a:endParaRPr lang="es-CO"/>
        </a:p>
      </dgm:t>
    </dgm:pt>
    <dgm:pt modelId="{819C6AE0-2C9C-45C7-82CC-E3A72BAA2BFC}" type="sibTrans" cxnId="{7275FF75-10F0-46E8-8987-842233929B8C}">
      <dgm:prSet/>
      <dgm:spPr/>
      <dgm:t>
        <a:bodyPr/>
        <a:lstStyle/>
        <a:p>
          <a:endParaRPr lang="es-CO"/>
        </a:p>
      </dgm:t>
    </dgm:pt>
    <dgm:pt modelId="{56759D29-652E-4ACE-88C1-25698AC7B539}">
      <dgm:prSet phldrT="[Texto]"/>
      <dgm:spPr/>
      <dgm:t>
        <a:bodyPr/>
        <a:lstStyle/>
        <a:p>
          <a:r>
            <a:rPr lang="es-CO" smtClean="0"/>
            <a:t>CONTROLLER</a:t>
          </a:r>
          <a:endParaRPr lang="es-CO"/>
        </a:p>
      </dgm:t>
    </dgm:pt>
    <dgm:pt modelId="{C1EB2E38-E65E-480C-9AB2-5A4DA173DD64}" type="parTrans" cxnId="{783AB350-6AAB-4AD1-BD9F-FF45394358FB}">
      <dgm:prSet/>
      <dgm:spPr/>
      <dgm:t>
        <a:bodyPr/>
        <a:lstStyle/>
        <a:p>
          <a:endParaRPr lang="es-CO"/>
        </a:p>
      </dgm:t>
    </dgm:pt>
    <dgm:pt modelId="{F0DB0551-9BBF-48AA-8F84-9046294909F9}" type="sibTrans" cxnId="{783AB350-6AAB-4AD1-BD9F-FF45394358FB}">
      <dgm:prSet/>
      <dgm:spPr/>
      <dgm:t>
        <a:bodyPr/>
        <a:lstStyle/>
        <a:p>
          <a:endParaRPr lang="es-CO"/>
        </a:p>
      </dgm:t>
    </dgm:pt>
    <dgm:pt modelId="{46DC7AB4-259C-49C5-A398-64E958F267E6}">
      <dgm:prSet phldrT="[Texto]"/>
      <dgm:spPr/>
      <dgm:t>
        <a:bodyPr/>
        <a:lstStyle/>
        <a:p>
          <a:r>
            <a:rPr lang="es-CO" smtClean="0">
              <a:solidFill>
                <a:srgbClr val="003882"/>
              </a:solidFill>
              <a:latin typeface="Calibri Light" panose="020F0302020204030204" pitchFamily="34" charset="0"/>
            </a:rPr>
            <a:t>El controlador se encarga de recibir solicitudes y ser el punto de entrada de la aplicación, a través de lo que se conoce como acciones (</a:t>
          </a:r>
          <a:r>
            <a:rPr lang="es-CO" err="1" smtClean="0">
              <a:solidFill>
                <a:srgbClr val="003882"/>
              </a:solidFill>
              <a:latin typeface="Calibri Light" panose="020F0302020204030204" pitchFamily="34" charset="0"/>
            </a:rPr>
            <a:t>Actions</a:t>
          </a:r>
          <a:r>
            <a:rPr lang="es-CO" smtClean="0">
              <a:solidFill>
                <a:srgbClr val="003882"/>
              </a:solidFill>
              <a:latin typeface="Calibri Light" panose="020F0302020204030204" pitchFamily="34" charset="0"/>
            </a:rPr>
            <a:t>). Se basa en solicitudes HTTP y puede responder con datos o con contenido, como HTML.</a:t>
          </a:r>
          <a:endParaRPr lang="es-CO"/>
        </a:p>
      </dgm:t>
    </dgm:pt>
    <dgm:pt modelId="{A2559C5E-D331-4D20-B7BE-F4FFC69A6C78}" type="parTrans" cxnId="{E5360DE7-7165-43E2-B2C3-50CB6F891534}">
      <dgm:prSet/>
      <dgm:spPr/>
      <dgm:t>
        <a:bodyPr/>
        <a:lstStyle/>
        <a:p>
          <a:endParaRPr lang="es-CO"/>
        </a:p>
      </dgm:t>
    </dgm:pt>
    <dgm:pt modelId="{782CFDD7-F106-4CE3-A9EB-A237A0081F19}" type="sibTrans" cxnId="{E5360DE7-7165-43E2-B2C3-50CB6F891534}">
      <dgm:prSet/>
      <dgm:spPr/>
      <dgm:t>
        <a:bodyPr/>
        <a:lstStyle/>
        <a:p>
          <a:endParaRPr lang="es-CO"/>
        </a:p>
      </dgm:t>
    </dgm:pt>
    <dgm:pt modelId="{D5FEF3F2-9A9D-460E-9DF4-5629C82CE7D8}">
      <dgm:prSet phldrT="[Texto]"/>
      <dgm:spPr/>
      <dgm:t>
        <a:bodyPr/>
        <a:lstStyle/>
        <a:p>
          <a:r>
            <a:rPr lang="es-CO" smtClean="0">
              <a:solidFill>
                <a:srgbClr val="003882"/>
              </a:solidFill>
              <a:latin typeface="Calibri Light" panose="020F0302020204030204" pitchFamily="34" charset="0"/>
            </a:rPr>
            <a:t>Son los objetos de dominio o negocio de la aplicación. Son básicamente Clases.</a:t>
          </a:r>
          <a:endParaRPr lang="es-CO">
            <a:solidFill>
              <a:srgbClr val="003882"/>
            </a:solidFill>
            <a:latin typeface="Calibri Light" panose="020F0302020204030204" pitchFamily="34" charset="0"/>
          </a:endParaRPr>
        </a:p>
      </dgm:t>
    </dgm:pt>
    <dgm:pt modelId="{A95C7A47-EA73-4844-84D8-49142547FC00}" type="sibTrans" cxnId="{A00BAF79-AA7B-40A6-A05E-D9FA67F2D4C2}">
      <dgm:prSet/>
      <dgm:spPr/>
      <dgm:t>
        <a:bodyPr/>
        <a:lstStyle/>
        <a:p>
          <a:endParaRPr lang="es-CO"/>
        </a:p>
      </dgm:t>
    </dgm:pt>
    <dgm:pt modelId="{7A09B027-FD67-4183-8EF5-A15A33A399EC}" type="parTrans" cxnId="{A00BAF79-AA7B-40A6-A05E-D9FA67F2D4C2}">
      <dgm:prSet/>
      <dgm:spPr/>
      <dgm:t>
        <a:bodyPr/>
        <a:lstStyle/>
        <a:p>
          <a:endParaRPr lang="es-CO"/>
        </a:p>
      </dgm:t>
    </dgm:pt>
    <dgm:pt modelId="{04DFBF22-C1EE-4CE3-9638-A201E916EED0}" type="pres">
      <dgm:prSet presAssocID="{76AB3138-EBCF-487F-88AD-5C1FD8E76A04}" presName="linearFlow" presStyleCnt="0">
        <dgm:presLayoutVars>
          <dgm:dir/>
          <dgm:animLvl val="lvl"/>
          <dgm:resizeHandles val="exact"/>
        </dgm:presLayoutVars>
      </dgm:prSet>
      <dgm:spPr/>
      <dgm:t>
        <a:bodyPr/>
        <a:lstStyle/>
        <a:p>
          <a:endParaRPr lang="es-CO"/>
        </a:p>
      </dgm:t>
    </dgm:pt>
    <dgm:pt modelId="{3D349E39-D746-44FF-9D28-941893F0FAC8}" type="pres">
      <dgm:prSet presAssocID="{E160079D-0EAA-4253-B937-0536089DC4F8}" presName="composite" presStyleCnt="0"/>
      <dgm:spPr/>
    </dgm:pt>
    <dgm:pt modelId="{7A2E9102-DDC4-4524-A886-8F894A884D84}" type="pres">
      <dgm:prSet presAssocID="{E160079D-0EAA-4253-B937-0536089DC4F8}" presName="parentText" presStyleLbl="alignNode1" presStyleIdx="0" presStyleCnt="3">
        <dgm:presLayoutVars>
          <dgm:chMax val="1"/>
          <dgm:bulletEnabled val="1"/>
        </dgm:presLayoutVars>
      </dgm:prSet>
      <dgm:spPr/>
      <dgm:t>
        <a:bodyPr/>
        <a:lstStyle/>
        <a:p>
          <a:endParaRPr lang="es-CO"/>
        </a:p>
      </dgm:t>
    </dgm:pt>
    <dgm:pt modelId="{120D8986-0E76-414D-9CC6-F3A5D43DF909}" type="pres">
      <dgm:prSet presAssocID="{E160079D-0EAA-4253-B937-0536089DC4F8}" presName="descendantText" presStyleLbl="alignAcc1" presStyleIdx="0" presStyleCnt="3">
        <dgm:presLayoutVars>
          <dgm:bulletEnabled val="1"/>
        </dgm:presLayoutVars>
      </dgm:prSet>
      <dgm:spPr/>
      <dgm:t>
        <a:bodyPr/>
        <a:lstStyle/>
        <a:p>
          <a:endParaRPr lang="es-CO"/>
        </a:p>
      </dgm:t>
    </dgm:pt>
    <dgm:pt modelId="{ACC78D49-E29A-4249-A344-F9670D23838B}" type="pres">
      <dgm:prSet presAssocID="{1B96B13B-2A89-47EF-8C81-7A1EEA62CCB9}" presName="sp" presStyleCnt="0"/>
      <dgm:spPr/>
    </dgm:pt>
    <dgm:pt modelId="{73ECBAFC-E700-4AC1-AC0C-9FFF7EE5AED0}" type="pres">
      <dgm:prSet presAssocID="{39935420-AFC1-447C-8AE8-55D3B69E5624}" presName="composite" presStyleCnt="0"/>
      <dgm:spPr/>
    </dgm:pt>
    <dgm:pt modelId="{866EEE2F-774D-4AB6-8E92-89BD6F25762B}" type="pres">
      <dgm:prSet presAssocID="{39935420-AFC1-447C-8AE8-55D3B69E5624}" presName="parentText" presStyleLbl="alignNode1" presStyleIdx="1" presStyleCnt="3">
        <dgm:presLayoutVars>
          <dgm:chMax val="1"/>
          <dgm:bulletEnabled val="1"/>
        </dgm:presLayoutVars>
      </dgm:prSet>
      <dgm:spPr/>
      <dgm:t>
        <a:bodyPr/>
        <a:lstStyle/>
        <a:p>
          <a:endParaRPr lang="es-CO"/>
        </a:p>
      </dgm:t>
    </dgm:pt>
    <dgm:pt modelId="{CE316A35-1054-446E-8CF8-6B5198D8A822}" type="pres">
      <dgm:prSet presAssocID="{39935420-AFC1-447C-8AE8-55D3B69E5624}" presName="descendantText" presStyleLbl="alignAcc1" presStyleIdx="1" presStyleCnt="3">
        <dgm:presLayoutVars>
          <dgm:bulletEnabled val="1"/>
        </dgm:presLayoutVars>
      </dgm:prSet>
      <dgm:spPr/>
      <dgm:t>
        <a:bodyPr/>
        <a:lstStyle/>
        <a:p>
          <a:endParaRPr lang="es-CO"/>
        </a:p>
      </dgm:t>
    </dgm:pt>
    <dgm:pt modelId="{F4535775-9D78-4424-9E2A-7619C39BF0A1}" type="pres">
      <dgm:prSet presAssocID="{6E35B3BA-4517-49D0-97ED-A5432E16CC5F}" presName="sp" presStyleCnt="0"/>
      <dgm:spPr/>
    </dgm:pt>
    <dgm:pt modelId="{579C0673-6299-43D5-97B9-C49DDE266271}" type="pres">
      <dgm:prSet presAssocID="{56759D29-652E-4ACE-88C1-25698AC7B539}" presName="composite" presStyleCnt="0"/>
      <dgm:spPr/>
    </dgm:pt>
    <dgm:pt modelId="{A5FB71E3-BA3F-4C32-BB64-790BD32C546E}" type="pres">
      <dgm:prSet presAssocID="{56759D29-652E-4ACE-88C1-25698AC7B539}" presName="parentText" presStyleLbl="alignNode1" presStyleIdx="2" presStyleCnt="3">
        <dgm:presLayoutVars>
          <dgm:chMax val="1"/>
          <dgm:bulletEnabled val="1"/>
        </dgm:presLayoutVars>
      </dgm:prSet>
      <dgm:spPr/>
      <dgm:t>
        <a:bodyPr/>
        <a:lstStyle/>
        <a:p>
          <a:endParaRPr lang="es-CO"/>
        </a:p>
      </dgm:t>
    </dgm:pt>
    <dgm:pt modelId="{B57AA0E7-8468-43CD-A13A-B76CBE752C58}" type="pres">
      <dgm:prSet presAssocID="{56759D29-652E-4ACE-88C1-25698AC7B539}" presName="descendantText" presStyleLbl="alignAcc1" presStyleIdx="2" presStyleCnt="3">
        <dgm:presLayoutVars>
          <dgm:bulletEnabled val="1"/>
        </dgm:presLayoutVars>
      </dgm:prSet>
      <dgm:spPr/>
      <dgm:t>
        <a:bodyPr/>
        <a:lstStyle/>
        <a:p>
          <a:endParaRPr lang="es-CO"/>
        </a:p>
      </dgm:t>
    </dgm:pt>
  </dgm:ptLst>
  <dgm:cxnLst>
    <dgm:cxn modelId="{FD000F5D-022A-4B84-B699-DF29C89AC703}" srcId="{76AB3138-EBCF-487F-88AD-5C1FD8E76A04}" destId="{39935420-AFC1-447C-8AE8-55D3B69E5624}" srcOrd="1" destOrd="0" parTransId="{8BB84610-17B0-49C1-8588-008005BFDA07}" sibTransId="{6E35B3BA-4517-49D0-97ED-A5432E16CC5F}"/>
    <dgm:cxn modelId="{4C6E4B53-97D0-47C3-B502-816D1BB98C19}" type="presOf" srcId="{56759D29-652E-4ACE-88C1-25698AC7B539}" destId="{A5FB71E3-BA3F-4C32-BB64-790BD32C546E}" srcOrd="0" destOrd="0" presId="urn:microsoft.com/office/officeart/2005/8/layout/chevron2"/>
    <dgm:cxn modelId="{E5360DE7-7165-43E2-B2C3-50CB6F891534}" srcId="{56759D29-652E-4ACE-88C1-25698AC7B539}" destId="{46DC7AB4-259C-49C5-A398-64E958F267E6}" srcOrd="0" destOrd="0" parTransId="{A2559C5E-D331-4D20-B7BE-F4FFC69A6C78}" sibTransId="{782CFDD7-F106-4CE3-A9EB-A237A0081F19}"/>
    <dgm:cxn modelId="{FA0A8D9F-148A-4178-8168-F8F700CF8F16}" type="presOf" srcId="{76AB3138-EBCF-487F-88AD-5C1FD8E76A04}" destId="{04DFBF22-C1EE-4CE3-9638-A201E916EED0}" srcOrd="0" destOrd="0" presId="urn:microsoft.com/office/officeart/2005/8/layout/chevron2"/>
    <dgm:cxn modelId="{3D31075A-34F6-460B-AF0C-ACBFB04027EC}" type="presOf" srcId="{46DC7AB4-259C-49C5-A398-64E958F267E6}" destId="{B57AA0E7-8468-43CD-A13A-B76CBE752C58}" srcOrd="0" destOrd="0" presId="urn:microsoft.com/office/officeart/2005/8/layout/chevron2"/>
    <dgm:cxn modelId="{E004630F-04DD-4829-8D8D-4FB107993797}" srcId="{76AB3138-EBCF-487F-88AD-5C1FD8E76A04}" destId="{E160079D-0EAA-4253-B937-0536089DC4F8}" srcOrd="0" destOrd="0" parTransId="{60A26D53-3724-48B4-96D1-563557A8D69E}" sibTransId="{1B96B13B-2A89-47EF-8C81-7A1EEA62CCB9}"/>
    <dgm:cxn modelId="{7275FF75-10F0-46E8-8987-842233929B8C}" srcId="{39935420-AFC1-447C-8AE8-55D3B69E5624}" destId="{915AC870-ECA5-4B4E-A502-00D7655A8A19}" srcOrd="0" destOrd="0" parTransId="{A0595454-3D63-4996-81BD-A51BFE1BCE5A}" sibTransId="{819C6AE0-2C9C-45C7-82CC-E3A72BAA2BFC}"/>
    <dgm:cxn modelId="{783AB350-6AAB-4AD1-BD9F-FF45394358FB}" srcId="{76AB3138-EBCF-487F-88AD-5C1FD8E76A04}" destId="{56759D29-652E-4ACE-88C1-25698AC7B539}" srcOrd="2" destOrd="0" parTransId="{C1EB2E38-E65E-480C-9AB2-5A4DA173DD64}" sibTransId="{F0DB0551-9BBF-48AA-8F84-9046294909F9}"/>
    <dgm:cxn modelId="{70EE4FE4-FD65-49AA-AFC0-FFB549E067CE}" type="presOf" srcId="{39935420-AFC1-447C-8AE8-55D3B69E5624}" destId="{866EEE2F-774D-4AB6-8E92-89BD6F25762B}" srcOrd="0" destOrd="0" presId="urn:microsoft.com/office/officeart/2005/8/layout/chevron2"/>
    <dgm:cxn modelId="{21E38C9E-3396-42B0-8F64-C159DA1544FB}" type="presOf" srcId="{D5FEF3F2-9A9D-460E-9DF4-5629C82CE7D8}" destId="{120D8986-0E76-414D-9CC6-F3A5D43DF909}" srcOrd="0" destOrd="0" presId="urn:microsoft.com/office/officeart/2005/8/layout/chevron2"/>
    <dgm:cxn modelId="{A00BAF79-AA7B-40A6-A05E-D9FA67F2D4C2}" srcId="{E160079D-0EAA-4253-B937-0536089DC4F8}" destId="{D5FEF3F2-9A9D-460E-9DF4-5629C82CE7D8}" srcOrd="0" destOrd="0" parTransId="{7A09B027-FD67-4183-8EF5-A15A33A399EC}" sibTransId="{A95C7A47-EA73-4844-84D8-49142547FC00}"/>
    <dgm:cxn modelId="{4AADE7BD-9EDB-428E-BAA1-A035F09D382F}" type="presOf" srcId="{915AC870-ECA5-4B4E-A502-00D7655A8A19}" destId="{CE316A35-1054-446E-8CF8-6B5198D8A822}" srcOrd="0" destOrd="0" presId="urn:microsoft.com/office/officeart/2005/8/layout/chevron2"/>
    <dgm:cxn modelId="{339752A5-B9B1-408D-8C94-44ADDDBBECB2}" type="presOf" srcId="{E160079D-0EAA-4253-B937-0536089DC4F8}" destId="{7A2E9102-DDC4-4524-A886-8F894A884D84}" srcOrd="0" destOrd="0" presId="urn:microsoft.com/office/officeart/2005/8/layout/chevron2"/>
    <dgm:cxn modelId="{47A69C24-D6DE-4FF8-AFA5-289A92A77009}" type="presParOf" srcId="{04DFBF22-C1EE-4CE3-9638-A201E916EED0}" destId="{3D349E39-D746-44FF-9D28-941893F0FAC8}" srcOrd="0" destOrd="0" presId="urn:microsoft.com/office/officeart/2005/8/layout/chevron2"/>
    <dgm:cxn modelId="{93DCEFC5-75CE-492E-98E8-270976DE70A7}" type="presParOf" srcId="{3D349E39-D746-44FF-9D28-941893F0FAC8}" destId="{7A2E9102-DDC4-4524-A886-8F894A884D84}" srcOrd="0" destOrd="0" presId="urn:microsoft.com/office/officeart/2005/8/layout/chevron2"/>
    <dgm:cxn modelId="{16D2F610-CFAF-4094-89AC-70E1515F1F60}" type="presParOf" srcId="{3D349E39-D746-44FF-9D28-941893F0FAC8}" destId="{120D8986-0E76-414D-9CC6-F3A5D43DF909}" srcOrd="1" destOrd="0" presId="urn:microsoft.com/office/officeart/2005/8/layout/chevron2"/>
    <dgm:cxn modelId="{6F22D9DE-BE3A-4C61-B48E-C74BCED20DF1}" type="presParOf" srcId="{04DFBF22-C1EE-4CE3-9638-A201E916EED0}" destId="{ACC78D49-E29A-4249-A344-F9670D23838B}" srcOrd="1" destOrd="0" presId="urn:microsoft.com/office/officeart/2005/8/layout/chevron2"/>
    <dgm:cxn modelId="{E5E4CF95-1795-4E8C-B2A3-B9E11CB00231}" type="presParOf" srcId="{04DFBF22-C1EE-4CE3-9638-A201E916EED0}" destId="{73ECBAFC-E700-4AC1-AC0C-9FFF7EE5AED0}" srcOrd="2" destOrd="0" presId="urn:microsoft.com/office/officeart/2005/8/layout/chevron2"/>
    <dgm:cxn modelId="{41296BF1-ACA1-4619-A42F-F3B390DBBF3B}" type="presParOf" srcId="{73ECBAFC-E700-4AC1-AC0C-9FFF7EE5AED0}" destId="{866EEE2F-774D-4AB6-8E92-89BD6F25762B}" srcOrd="0" destOrd="0" presId="urn:microsoft.com/office/officeart/2005/8/layout/chevron2"/>
    <dgm:cxn modelId="{C1946648-6566-4BA8-8FD7-F190F401F7CD}" type="presParOf" srcId="{73ECBAFC-E700-4AC1-AC0C-9FFF7EE5AED0}" destId="{CE316A35-1054-446E-8CF8-6B5198D8A822}" srcOrd="1" destOrd="0" presId="urn:microsoft.com/office/officeart/2005/8/layout/chevron2"/>
    <dgm:cxn modelId="{F104426F-1C88-4470-B49C-48AF94AB4EA6}" type="presParOf" srcId="{04DFBF22-C1EE-4CE3-9638-A201E916EED0}" destId="{F4535775-9D78-4424-9E2A-7619C39BF0A1}" srcOrd="3" destOrd="0" presId="urn:microsoft.com/office/officeart/2005/8/layout/chevron2"/>
    <dgm:cxn modelId="{83BCFC75-0B50-48B2-A548-26FE59BC17C3}" type="presParOf" srcId="{04DFBF22-C1EE-4CE3-9638-A201E916EED0}" destId="{579C0673-6299-43D5-97B9-C49DDE266271}" srcOrd="4" destOrd="0" presId="urn:microsoft.com/office/officeart/2005/8/layout/chevron2"/>
    <dgm:cxn modelId="{B0C4DED8-9A68-48F7-95A7-7A70B2B0C069}" type="presParOf" srcId="{579C0673-6299-43D5-97B9-C49DDE266271}" destId="{A5FB71E3-BA3F-4C32-BB64-790BD32C546E}" srcOrd="0" destOrd="0" presId="urn:microsoft.com/office/officeart/2005/8/layout/chevron2"/>
    <dgm:cxn modelId="{92695170-467E-46DA-BDA2-8098D16A1E44}" type="presParOf" srcId="{579C0673-6299-43D5-97B9-C49DDE266271}" destId="{B57AA0E7-8468-43CD-A13A-B76CBE752C58}"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43618855-D87A-4047-8148-6AF9F595B6FF}" type="doc">
      <dgm:prSet loTypeId="urn:microsoft.com/office/officeart/2005/8/layout/process1" loCatId="process" qsTypeId="urn:microsoft.com/office/officeart/2005/8/quickstyle/simple1" qsCatId="simple" csTypeId="urn:microsoft.com/office/officeart/2005/8/colors/colorful4" csCatId="colorful" phldr="1"/>
      <dgm:spPr/>
    </dgm:pt>
    <dgm:pt modelId="{0C47BA79-029F-4EA5-AFFE-FDBC9D1485AA}">
      <dgm:prSet phldrT="[Texto]"/>
      <dgm:spPr/>
      <dgm:t>
        <a:bodyPr/>
        <a:lstStyle/>
        <a:p>
          <a:r>
            <a:rPr lang="es-CO" dirty="0" smtClean="0">
              <a:latin typeface="Calibri Light" panose="020F0302020204030204" pitchFamily="34" charset="0"/>
            </a:rPr>
            <a:t>REST (</a:t>
          </a:r>
          <a:r>
            <a:rPr lang="es-CO" dirty="0" err="1" smtClean="0">
              <a:latin typeface="Calibri Light" panose="020F0302020204030204" pitchFamily="34" charset="0"/>
            </a:rPr>
            <a:t>Representational</a:t>
          </a:r>
          <a:r>
            <a:rPr lang="es-CO" dirty="0" smtClean="0">
              <a:latin typeface="Calibri Light" panose="020F0302020204030204" pitchFamily="34" charset="0"/>
            </a:rPr>
            <a:t> </a:t>
          </a:r>
          <a:r>
            <a:rPr lang="es-CO" dirty="0" err="1" smtClean="0">
              <a:latin typeface="Calibri Light" panose="020F0302020204030204" pitchFamily="34" charset="0"/>
            </a:rPr>
            <a:t>State</a:t>
          </a:r>
          <a:r>
            <a:rPr lang="es-CO" dirty="0" smtClean="0">
              <a:latin typeface="Calibri Light" panose="020F0302020204030204" pitchFamily="34" charset="0"/>
            </a:rPr>
            <a:t> Transfer) es una arquitectura que se ejecuta sobre HTTP.</a:t>
          </a:r>
          <a:endParaRPr lang="es-CO" dirty="0"/>
        </a:p>
      </dgm:t>
    </dgm:pt>
    <dgm:pt modelId="{602B6733-12A6-4F27-8871-B988BBF1AB47}" type="parTrans" cxnId="{68C883C5-1613-408B-9D87-E6AF1D23B1DC}">
      <dgm:prSet/>
      <dgm:spPr/>
      <dgm:t>
        <a:bodyPr/>
        <a:lstStyle/>
        <a:p>
          <a:endParaRPr lang="es-CO"/>
        </a:p>
      </dgm:t>
    </dgm:pt>
    <dgm:pt modelId="{176E0F07-6B5B-4C91-A423-4284AD764B32}" type="sibTrans" cxnId="{68C883C5-1613-408B-9D87-E6AF1D23B1DC}">
      <dgm:prSet/>
      <dgm:spPr/>
      <dgm:t>
        <a:bodyPr/>
        <a:lstStyle/>
        <a:p>
          <a:endParaRPr lang="es-CO"/>
        </a:p>
      </dgm:t>
    </dgm:pt>
    <dgm:pt modelId="{31DF5136-FF28-40A1-9CAB-5C207CA67343}">
      <dgm:prSet phldrT="[Texto]"/>
      <dgm:spPr/>
      <dgm:t>
        <a:bodyPr/>
        <a:lstStyle/>
        <a:p>
          <a:r>
            <a:rPr lang="es-CO" dirty="0" err="1" smtClean="0">
              <a:latin typeface="Calibri Light" panose="020F0302020204030204" pitchFamily="34" charset="0"/>
            </a:rPr>
            <a:t>RESTful</a:t>
          </a:r>
          <a:r>
            <a:rPr lang="es-CO" dirty="0" smtClean="0">
              <a:latin typeface="Calibri Light" panose="020F0302020204030204" pitchFamily="34" charset="0"/>
            </a:rPr>
            <a:t> hace referencia a un servicio web que implementa la arquitectura REST</a:t>
          </a:r>
          <a:endParaRPr lang="es-CO" dirty="0"/>
        </a:p>
      </dgm:t>
    </dgm:pt>
    <dgm:pt modelId="{9EE77C4B-A737-4A26-AAB8-477D02B4DF8C}" type="parTrans" cxnId="{54AD4DA6-113E-4CDF-87C0-23D3EECE959E}">
      <dgm:prSet/>
      <dgm:spPr/>
      <dgm:t>
        <a:bodyPr/>
        <a:lstStyle/>
        <a:p>
          <a:endParaRPr lang="es-CO"/>
        </a:p>
      </dgm:t>
    </dgm:pt>
    <dgm:pt modelId="{9E0358D7-5405-4D76-AB2E-E63936A60DD5}" type="sibTrans" cxnId="{54AD4DA6-113E-4CDF-87C0-23D3EECE959E}">
      <dgm:prSet/>
      <dgm:spPr/>
      <dgm:t>
        <a:bodyPr/>
        <a:lstStyle/>
        <a:p>
          <a:endParaRPr lang="es-CO"/>
        </a:p>
      </dgm:t>
    </dgm:pt>
    <dgm:pt modelId="{BEB3A7AC-3F32-4A74-B4DC-993349BB5E40}" type="pres">
      <dgm:prSet presAssocID="{43618855-D87A-4047-8148-6AF9F595B6FF}" presName="Name0" presStyleCnt="0">
        <dgm:presLayoutVars>
          <dgm:dir/>
          <dgm:resizeHandles val="exact"/>
        </dgm:presLayoutVars>
      </dgm:prSet>
      <dgm:spPr/>
    </dgm:pt>
    <dgm:pt modelId="{746E69AF-3A5F-4B44-9B33-7C5DC692F14F}" type="pres">
      <dgm:prSet presAssocID="{0C47BA79-029F-4EA5-AFFE-FDBC9D1485AA}" presName="node" presStyleLbl="node1" presStyleIdx="0" presStyleCnt="2">
        <dgm:presLayoutVars>
          <dgm:bulletEnabled val="1"/>
        </dgm:presLayoutVars>
      </dgm:prSet>
      <dgm:spPr/>
      <dgm:t>
        <a:bodyPr/>
        <a:lstStyle/>
        <a:p>
          <a:endParaRPr lang="es-CO"/>
        </a:p>
      </dgm:t>
    </dgm:pt>
    <dgm:pt modelId="{F295CCA2-0A77-44ED-832A-E3B1B7059899}" type="pres">
      <dgm:prSet presAssocID="{176E0F07-6B5B-4C91-A423-4284AD764B32}" presName="sibTrans" presStyleLbl="sibTrans2D1" presStyleIdx="0" presStyleCnt="1"/>
      <dgm:spPr/>
      <dgm:t>
        <a:bodyPr/>
        <a:lstStyle/>
        <a:p>
          <a:endParaRPr lang="es-CO"/>
        </a:p>
      </dgm:t>
    </dgm:pt>
    <dgm:pt modelId="{8D1CB22F-8C62-48F3-8089-B9B56F051FA5}" type="pres">
      <dgm:prSet presAssocID="{176E0F07-6B5B-4C91-A423-4284AD764B32}" presName="connectorText" presStyleLbl="sibTrans2D1" presStyleIdx="0" presStyleCnt="1"/>
      <dgm:spPr/>
      <dgm:t>
        <a:bodyPr/>
        <a:lstStyle/>
        <a:p>
          <a:endParaRPr lang="es-CO"/>
        </a:p>
      </dgm:t>
    </dgm:pt>
    <dgm:pt modelId="{6EB7AF65-138E-4806-A8A7-344778211D6C}" type="pres">
      <dgm:prSet presAssocID="{31DF5136-FF28-40A1-9CAB-5C207CA67343}" presName="node" presStyleLbl="node1" presStyleIdx="1" presStyleCnt="2">
        <dgm:presLayoutVars>
          <dgm:bulletEnabled val="1"/>
        </dgm:presLayoutVars>
      </dgm:prSet>
      <dgm:spPr/>
      <dgm:t>
        <a:bodyPr/>
        <a:lstStyle/>
        <a:p>
          <a:endParaRPr lang="es-CO"/>
        </a:p>
      </dgm:t>
    </dgm:pt>
  </dgm:ptLst>
  <dgm:cxnLst>
    <dgm:cxn modelId="{68C883C5-1613-408B-9D87-E6AF1D23B1DC}" srcId="{43618855-D87A-4047-8148-6AF9F595B6FF}" destId="{0C47BA79-029F-4EA5-AFFE-FDBC9D1485AA}" srcOrd="0" destOrd="0" parTransId="{602B6733-12A6-4F27-8871-B988BBF1AB47}" sibTransId="{176E0F07-6B5B-4C91-A423-4284AD764B32}"/>
    <dgm:cxn modelId="{0CF014DB-43C4-4FD5-8AD4-553CB2BC1CA1}" type="presOf" srcId="{0C47BA79-029F-4EA5-AFFE-FDBC9D1485AA}" destId="{746E69AF-3A5F-4B44-9B33-7C5DC692F14F}" srcOrd="0" destOrd="0" presId="urn:microsoft.com/office/officeart/2005/8/layout/process1"/>
    <dgm:cxn modelId="{54AD4DA6-113E-4CDF-87C0-23D3EECE959E}" srcId="{43618855-D87A-4047-8148-6AF9F595B6FF}" destId="{31DF5136-FF28-40A1-9CAB-5C207CA67343}" srcOrd="1" destOrd="0" parTransId="{9EE77C4B-A737-4A26-AAB8-477D02B4DF8C}" sibTransId="{9E0358D7-5405-4D76-AB2E-E63936A60DD5}"/>
    <dgm:cxn modelId="{6B1EE98E-3826-4497-B21B-D564E5BE8170}" type="presOf" srcId="{176E0F07-6B5B-4C91-A423-4284AD764B32}" destId="{8D1CB22F-8C62-48F3-8089-B9B56F051FA5}" srcOrd="1" destOrd="0" presId="urn:microsoft.com/office/officeart/2005/8/layout/process1"/>
    <dgm:cxn modelId="{B4F9A992-0B1F-4475-AACB-F1AF0DA422F6}" type="presOf" srcId="{43618855-D87A-4047-8148-6AF9F595B6FF}" destId="{BEB3A7AC-3F32-4A74-B4DC-993349BB5E40}" srcOrd="0" destOrd="0" presId="urn:microsoft.com/office/officeart/2005/8/layout/process1"/>
    <dgm:cxn modelId="{A45B14A7-5BD8-4F4B-A232-3DA80AE35D07}" type="presOf" srcId="{31DF5136-FF28-40A1-9CAB-5C207CA67343}" destId="{6EB7AF65-138E-4806-A8A7-344778211D6C}" srcOrd="0" destOrd="0" presId="urn:microsoft.com/office/officeart/2005/8/layout/process1"/>
    <dgm:cxn modelId="{A680D9C0-A032-4CF4-A51B-402FACBD8FAD}" type="presOf" srcId="{176E0F07-6B5B-4C91-A423-4284AD764B32}" destId="{F295CCA2-0A77-44ED-832A-E3B1B7059899}" srcOrd="0" destOrd="0" presId="urn:microsoft.com/office/officeart/2005/8/layout/process1"/>
    <dgm:cxn modelId="{D7FF5E94-6E56-4A99-BB60-BCD34A05048B}" type="presParOf" srcId="{BEB3A7AC-3F32-4A74-B4DC-993349BB5E40}" destId="{746E69AF-3A5F-4B44-9B33-7C5DC692F14F}" srcOrd="0" destOrd="0" presId="urn:microsoft.com/office/officeart/2005/8/layout/process1"/>
    <dgm:cxn modelId="{4944F97D-B0EE-46AF-874D-037BC4E8442F}" type="presParOf" srcId="{BEB3A7AC-3F32-4A74-B4DC-993349BB5E40}" destId="{F295CCA2-0A77-44ED-832A-E3B1B7059899}" srcOrd="1" destOrd="0" presId="urn:microsoft.com/office/officeart/2005/8/layout/process1"/>
    <dgm:cxn modelId="{0D59CFD2-863A-42C8-BB15-7CD7CDA66E3C}" type="presParOf" srcId="{F295CCA2-0A77-44ED-832A-E3B1B7059899}" destId="{8D1CB22F-8C62-48F3-8089-B9B56F051FA5}" srcOrd="0" destOrd="0" presId="urn:microsoft.com/office/officeart/2005/8/layout/process1"/>
    <dgm:cxn modelId="{194D74A0-80AF-42A2-9AD2-3B59EA665066}" type="presParOf" srcId="{BEB3A7AC-3F32-4A74-B4DC-993349BB5E40}" destId="{6EB7AF65-138E-4806-A8A7-344778211D6C}" srcOrd="2"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D43F7DA-2386-4F37-AB92-3A223D872232}" type="doc">
      <dgm:prSet loTypeId="urn:microsoft.com/office/officeart/2005/8/layout/default" loCatId="list" qsTypeId="urn:microsoft.com/office/officeart/2005/8/quickstyle/3d1" qsCatId="3D" csTypeId="urn:microsoft.com/office/officeart/2005/8/colors/accent1_2" csCatId="accent1" phldr="1"/>
      <dgm:spPr/>
      <dgm:t>
        <a:bodyPr/>
        <a:lstStyle/>
        <a:p>
          <a:endParaRPr lang="es-ES"/>
        </a:p>
      </dgm:t>
    </dgm:pt>
    <dgm:pt modelId="{2696E5E0-4246-4FAC-A73D-86E8B3841248}">
      <dgm:prSet/>
      <dgm:spPr/>
      <dgm:t>
        <a:bodyPr/>
        <a:lstStyle/>
        <a:p>
          <a:r>
            <a:rPr lang="es-CO" smtClean="0"/>
            <a:t>Multi-Lenguaje.</a:t>
          </a:r>
          <a:endParaRPr lang="es-CO"/>
        </a:p>
      </dgm:t>
    </dgm:pt>
    <dgm:pt modelId="{7772963D-0CCE-41CE-B345-C320B8328F16}" type="parTrans" cxnId="{48864FCE-948D-43D0-9E88-D1EAA43A90F0}">
      <dgm:prSet/>
      <dgm:spPr/>
      <dgm:t>
        <a:bodyPr/>
        <a:lstStyle/>
        <a:p>
          <a:endParaRPr lang="es-CO"/>
        </a:p>
      </dgm:t>
    </dgm:pt>
    <dgm:pt modelId="{090C3EC6-D62E-4421-80B4-D822DB4C8DD0}" type="sibTrans" cxnId="{48864FCE-948D-43D0-9E88-D1EAA43A90F0}">
      <dgm:prSet/>
      <dgm:spPr/>
      <dgm:t>
        <a:bodyPr/>
        <a:lstStyle/>
        <a:p>
          <a:endParaRPr lang="es-CO"/>
        </a:p>
      </dgm:t>
    </dgm:pt>
    <dgm:pt modelId="{C22E0D87-431E-4478-BF31-6A27C63D7034}">
      <dgm:prSet/>
      <dgm:spPr/>
      <dgm:t>
        <a:bodyPr/>
        <a:lstStyle/>
        <a:p>
          <a:r>
            <a:rPr lang="es-CO" smtClean="0"/>
            <a:t>Desarrollo de Aplicaciones Críticas.</a:t>
          </a:r>
          <a:endParaRPr lang="es-CO"/>
        </a:p>
      </dgm:t>
    </dgm:pt>
    <dgm:pt modelId="{F2112A47-4BB6-479D-8909-AFA01CD4E7FF}" type="parTrans" cxnId="{658ECA0E-2224-4886-9797-E739CDE00729}">
      <dgm:prSet/>
      <dgm:spPr/>
      <dgm:t>
        <a:bodyPr/>
        <a:lstStyle/>
        <a:p>
          <a:endParaRPr lang="es-CO"/>
        </a:p>
      </dgm:t>
    </dgm:pt>
    <dgm:pt modelId="{8432D144-2F80-4F85-9F78-CD1F91AF1602}" type="sibTrans" cxnId="{658ECA0E-2224-4886-9797-E739CDE00729}">
      <dgm:prSet/>
      <dgm:spPr/>
      <dgm:t>
        <a:bodyPr/>
        <a:lstStyle/>
        <a:p>
          <a:endParaRPr lang="es-CO"/>
        </a:p>
      </dgm:t>
    </dgm:pt>
    <dgm:pt modelId="{6A897D24-3B3F-47DD-ABA7-BF6A3CFB1895}">
      <dgm:prSet/>
      <dgm:spPr/>
      <dgm:t>
        <a:bodyPr/>
        <a:lstStyle/>
        <a:p>
          <a:r>
            <a:rPr lang="es-CO" smtClean="0"/>
            <a:t>Interactuar e integrarse con aplicaciones desarrolladas en plataformas anteriores.</a:t>
          </a:r>
          <a:endParaRPr lang="es-CO"/>
        </a:p>
      </dgm:t>
    </dgm:pt>
    <dgm:pt modelId="{7FA03228-F729-48C5-9158-A36BC5704774}" type="parTrans" cxnId="{F3567716-22E0-41E6-86E1-CE2997D85476}">
      <dgm:prSet/>
      <dgm:spPr/>
      <dgm:t>
        <a:bodyPr/>
        <a:lstStyle/>
        <a:p>
          <a:endParaRPr lang="es-CO"/>
        </a:p>
      </dgm:t>
    </dgm:pt>
    <dgm:pt modelId="{D3FFDEDC-C807-4B79-B6E9-72693C37F2C4}" type="sibTrans" cxnId="{F3567716-22E0-41E6-86E1-CE2997D85476}">
      <dgm:prSet/>
      <dgm:spPr/>
      <dgm:t>
        <a:bodyPr/>
        <a:lstStyle/>
        <a:p>
          <a:endParaRPr lang="es-CO"/>
        </a:p>
      </dgm:t>
    </dgm:pt>
    <dgm:pt modelId="{9E0856FF-BFAC-468E-AE5C-080DFC8CB77A}">
      <dgm:prSet/>
      <dgm:spPr/>
      <dgm:t>
        <a:bodyPr/>
        <a:lstStyle/>
        <a:p>
          <a:r>
            <a:rPr lang="es-CO" smtClean="0"/>
            <a:t>Integrarse con aplicaciones desarrolladas:</a:t>
          </a:r>
        </a:p>
        <a:p>
          <a:r>
            <a:rPr lang="es-CO" smtClean="0"/>
            <a:t>- En otras plataformas de software</a:t>
          </a:r>
        </a:p>
        <a:p>
          <a:r>
            <a:rPr lang="es-CO" smtClean="0"/>
            <a:t>- Sistemas operativos </a:t>
          </a:r>
        </a:p>
        <a:p>
          <a:r>
            <a:rPr lang="es-CO" smtClean="0"/>
            <a:t>- Lenguajes de programación.</a:t>
          </a:r>
          <a:endParaRPr lang="es-CO"/>
        </a:p>
      </dgm:t>
    </dgm:pt>
    <dgm:pt modelId="{7D3190CC-5486-487D-AA6E-1FEBED7B33FA}" type="parTrans" cxnId="{B5D00E7E-5F49-454F-8029-5DB95CAB16DA}">
      <dgm:prSet/>
      <dgm:spPr/>
      <dgm:t>
        <a:bodyPr/>
        <a:lstStyle/>
        <a:p>
          <a:endParaRPr lang="es-CO"/>
        </a:p>
      </dgm:t>
    </dgm:pt>
    <dgm:pt modelId="{BC47D72E-695A-4005-9E69-DC2A9EAEF52A}" type="sibTrans" cxnId="{B5D00E7E-5F49-454F-8029-5DB95CAB16DA}">
      <dgm:prSet/>
      <dgm:spPr/>
      <dgm:t>
        <a:bodyPr/>
        <a:lstStyle/>
        <a:p>
          <a:endParaRPr lang="es-CO"/>
        </a:p>
      </dgm:t>
    </dgm:pt>
    <dgm:pt modelId="{0C3FEFEF-4ED7-4E23-92BF-F06EB39F9692}">
      <dgm:prSet/>
      <dgm:spPr/>
      <dgm:t>
        <a:bodyPr/>
        <a:lstStyle/>
        <a:p>
          <a:r>
            <a:rPr lang="es-CO" smtClean="0"/>
            <a:t>Entorno de Ejecución.</a:t>
          </a:r>
          <a:endParaRPr lang="es-CO"/>
        </a:p>
      </dgm:t>
    </dgm:pt>
    <dgm:pt modelId="{F6CFE1BC-FF21-483F-A41E-E24D7DB78D50}" type="parTrans" cxnId="{67569A5D-8B49-469A-BFB4-F46ADF9EC1D2}">
      <dgm:prSet/>
      <dgm:spPr/>
      <dgm:t>
        <a:bodyPr/>
        <a:lstStyle/>
        <a:p>
          <a:endParaRPr lang="es-CO"/>
        </a:p>
      </dgm:t>
    </dgm:pt>
    <dgm:pt modelId="{6D8B4835-72E3-4262-85D2-2807094C179D}" type="sibTrans" cxnId="{67569A5D-8B49-469A-BFB4-F46ADF9EC1D2}">
      <dgm:prSet/>
      <dgm:spPr/>
      <dgm:t>
        <a:bodyPr/>
        <a:lstStyle/>
        <a:p>
          <a:endParaRPr lang="es-CO"/>
        </a:p>
      </dgm:t>
    </dgm:pt>
    <dgm:pt modelId="{37394049-D985-43C3-A00A-E206DD310365}">
      <dgm:prSet/>
      <dgm:spPr/>
      <dgm:t>
        <a:bodyPr/>
        <a:lstStyle/>
        <a:p>
          <a:r>
            <a:rPr lang="es-CO" smtClean="0"/>
            <a:t>Único modelo de programación, uniforme y consistente.</a:t>
          </a:r>
          <a:endParaRPr lang="es-CO"/>
        </a:p>
      </dgm:t>
    </dgm:pt>
    <dgm:pt modelId="{6CC79353-C654-4071-9160-F66DA0B7AA1A}" type="sibTrans" cxnId="{A0371634-78D3-4738-A83F-FD60FF9A29E4}">
      <dgm:prSet/>
      <dgm:spPr/>
      <dgm:t>
        <a:bodyPr/>
        <a:lstStyle/>
        <a:p>
          <a:endParaRPr lang="es-CO"/>
        </a:p>
      </dgm:t>
    </dgm:pt>
    <dgm:pt modelId="{3FEDCAE2-CC86-41CA-8136-B9490103C5C5}" type="parTrans" cxnId="{A0371634-78D3-4738-A83F-FD60FF9A29E4}">
      <dgm:prSet/>
      <dgm:spPr/>
      <dgm:t>
        <a:bodyPr/>
        <a:lstStyle/>
        <a:p>
          <a:endParaRPr lang="es-CO"/>
        </a:p>
      </dgm:t>
    </dgm:pt>
    <dgm:pt modelId="{FA5B3F4D-F8E8-4B45-9E27-3DB151943C85}" type="pres">
      <dgm:prSet presAssocID="{AD43F7DA-2386-4F37-AB92-3A223D872232}" presName="diagram" presStyleCnt="0">
        <dgm:presLayoutVars>
          <dgm:dir/>
          <dgm:resizeHandles val="exact"/>
        </dgm:presLayoutVars>
      </dgm:prSet>
      <dgm:spPr/>
      <dgm:t>
        <a:bodyPr/>
        <a:lstStyle/>
        <a:p>
          <a:endParaRPr lang="es-CO"/>
        </a:p>
      </dgm:t>
    </dgm:pt>
    <dgm:pt modelId="{1154DC87-6B60-4482-B61B-42CBD0E4AE00}" type="pres">
      <dgm:prSet presAssocID="{0C3FEFEF-4ED7-4E23-92BF-F06EB39F9692}" presName="node" presStyleLbl="node1" presStyleIdx="0" presStyleCnt="6">
        <dgm:presLayoutVars>
          <dgm:bulletEnabled val="1"/>
        </dgm:presLayoutVars>
      </dgm:prSet>
      <dgm:spPr/>
      <dgm:t>
        <a:bodyPr/>
        <a:lstStyle/>
        <a:p>
          <a:endParaRPr lang="es-CO"/>
        </a:p>
      </dgm:t>
    </dgm:pt>
    <dgm:pt modelId="{A3BB4868-91EE-48AD-9FCA-7A9865351E9C}" type="pres">
      <dgm:prSet presAssocID="{6D8B4835-72E3-4262-85D2-2807094C179D}" presName="sibTrans" presStyleCnt="0"/>
      <dgm:spPr/>
    </dgm:pt>
    <dgm:pt modelId="{682C5246-8FF4-4F90-A35E-E449D0057054}" type="pres">
      <dgm:prSet presAssocID="{2696E5E0-4246-4FAC-A73D-86E8B3841248}" presName="node" presStyleLbl="node1" presStyleIdx="1" presStyleCnt="6">
        <dgm:presLayoutVars>
          <dgm:bulletEnabled val="1"/>
        </dgm:presLayoutVars>
      </dgm:prSet>
      <dgm:spPr/>
      <dgm:t>
        <a:bodyPr/>
        <a:lstStyle/>
        <a:p>
          <a:endParaRPr lang="es-CO"/>
        </a:p>
      </dgm:t>
    </dgm:pt>
    <dgm:pt modelId="{5E867528-2591-4C17-8223-7FB563622169}" type="pres">
      <dgm:prSet presAssocID="{090C3EC6-D62E-4421-80B4-D822DB4C8DD0}" presName="sibTrans" presStyleCnt="0"/>
      <dgm:spPr/>
    </dgm:pt>
    <dgm:pt modelId="{B918BC6A-0881-4A91-ABE3-D932301ABDD8}" type="pres">
      <dgm:prSet presAssocID="{C22E0D87-431E-4478-BF31-6A27C63D7034}" presName="node" presStyleLbl="node1" presStyleIdx="2" presStyleCnt="6">
        <dgm:presLayoutVars>
          <dgm:bulletEnabled val="1"/>
        </dgm:presLayoutVars>
      </dgm:prSet>
      <dgm:spPr/>
      <dgm:t>
        <a:bodyPr/>
        <a:lstStyle/>
        <a:p>
          <a:endParaRPr lang="es-CO"/>
        </a:p>
      </dgm:t>
    </dgm:pt>
    <dgm:pt modelId="{2CCEE394-1EE4-4F45-A966-07CEC047EAA4}" type="pres">
      <dgm:prSet presAssocID="{8432D144-2F80-4F85-9F78-CD1F91AF1602}" presName="sibTrans" presStyleCnt="0"/>
      <dgm:spPr/>
    </dgm:pt>
    <dgm:pt modelId="{E46B0342-6702-466A-B607-FB677A74C6E1}" type="pres">
      <dgm:prSet presAssocID="{37394049-D985-43C3-A00A-E206DD310365}" presName="node" presStyleLbl="node1" presStyleIdx="3" presStyleCnt="6">
        <dgm:presLayoutVars>
          <dgm:bulletEnabled val="1"/>
        </dgm:presLayoutVars>
      </dgm:prSet>
      <dgm:spPr/>
      <dgm:t>
        <a:bodyPr/>
        <a:lstStyle/>
        <a:p>
          <a:endParaRPr lang="es-CO"/>
        </a:p>
      </dgm:t>
    </dgm:pt>
    <dgm:pt modelId="{EA1E8003-086B-4135-9C8D-7D8F0A5024C9}" type="pres">
      <dgm:prSet presAssocID="{6CC79353-C654-4071-9160-F66DA0B7AA1A}" presName="sibTrans" presStyleCnt="0"/>
      <dgm:spPr/>
    </dgm:pt>
    <dgm:pt modelId="{7FBBC6CD-059C-407E-BBC7-FD2E08A9F8C7}" type="pres">
      <dgm:prSet presAssocID="{6A897D24-3B3F-47DD-ABA7-BF6A3CFB1895}" presName="node" presStyleLbl="node1" presStyleIdx="4" presStyleCnt="6">
        <dgm:presLayoutVars>
          <dgm:bulletEnabled val="1"/>
        </dgm:presLayoutVars>
      </dgm:prSet>
      <dgm:spPr/>
      <dgm:t>
        <a:bodyPr/>
        <a:lstStyle/>
        <a:p>
          <a:endParaRPr lang="es-CO"/>
        </a:p>
      </dgm:t>
    </dgm:pt>
    <dgm:pt modelId="{C082D3EA-7A53-46DE-B209-58BBD19B0D3D}" type="pres">
      <dgm:prSet presAssocID="{D3FFDEDC-C807-4B79-B6E9-72693C37F2C4}" presName="sibTrans" presStyleCnt="0"/>
      <dgm:spPr/>
    </dgm:pt>
    <dgm:pt modelId="{A28B1AE1-5761-45EE-AEB5-EDF28946F171}" type="pres">
      <dgm:prSet presAssocID="{9E0856FF-BFAC-468E-AE5C-080DFC8CB77A}" presName="node" presStyleLbl="node1" presStyleIdx="5" presStyleCnt="6">
        <dgm:presLayoutVars>
          <dgm:bulletEnabled val="1"/>
        </dgm:presLayoutVars>
      </dgm:prSet>
      <dgm:spPr/>
      <dgm:t>
        <a:bodyPr/>
        <a:lstStyle/>
        <a:p>
          <a:endParaRPr lang="es-CO"/>
        </a:p>
      </dgm:t>
    </dgm:pt>
  </dgm:ptLst>
  <dgm:cxnLst>
    <dgm:cxn modelId="{48864FCE-948D-43D0-9E88-D1EAA43A90F0}" srcId="{AD43F7DA-2386-4F37-AB92-3A223D872232}" destId="{2696E5E0-4246-4FAC-A73D-86E8B3841248}" srcOrd="1" destOrd="0" parTransId="{7772963D-0CCE-41CE-B345-C320B8328F16}" sibTransId="{090C3EC6-D62E-4421-80B4-D822DB4C8DD0}"/>
    <dgm:cxn modelId="{658ECA0E-2224-4886-9797-E739CDE00729}" srcId="{AD43F7DA-2386-4F37-AB92-3A223D872232}" destId="{C22E0D87-431E-4478-BF31-6A27C63D7034}" srcOrd="2" destOrd="0" parTransId="{F2112A47-4BB6-479D-8909-AFA01CD4E7FF}" sibTransId="{8432D144-2F80-4F85-9F78-CD1F91AF1602}"/>
    <dgm:cxn modelId="{2A633514-2C07-4059-A063-2AA058A097E6}" type="presOf" srcId="{9E0856FF-BFAC-468E-AE5C-080DFC8CB77A}" destId="{A28B1AE1-5761-45EE-AEB5-EDF28946F171}" srcOrd="0" destOrd="0" presId="urn:microsoft.com/office/officeart/2005/8/layout/default"/>
    <dgm:cxn modelId="{7AEC5408-38E6-4187-BB7A-DD461D23F2A9}" type="presOf" srcId="{6A897D24-3B3F-47DD-ABA7-BF6A3CFB1895}" destId="{7FBBC6CD-059C-407E-BBC7-FD2E08A9F8C7}" srcOrd="0" destOrd="0" presId="urn:microsoft.com/office/officeart/2005/8/layout/default"/>
    <dgm:cxn modelId="{A0371634-78D3-4738-A83F-FD60FF9A29E4}" srcId="{AD43F7DA-2386-4F37-AB92-3A223D872232}" destId="{37394049-D985-43C3-A00A-E206DD310365}" srcOrd="3" destOrd="0" parTransId="{3FEDCAE2-CC86-41CA-8136-B9490103C5C5}" sibTransId="{6CC79353-C654-4071-9160-F66DA0B7AA1A}"/>
    <dgm:cxn modelId="{FC8F6C89-4363-4718-AE23-CC37135393AB}" type="presOf" srcId="{0C3FEFEF-4ED7-4E23-92BF-F06EB39F9692}" destId="{1154DC87-6B60-4482-B61B-42CBD0E4AE00}" srcOrd="0" destOrd="0" presId="urn:microsoft.com/office/officeart/2005/8/layout/default"/>
    <dgm:cxn modelId="{48659D54-3492-44C4-AFD1-EFE33E60D5AF}" type="presOf" srcId="{37394049-D985-43C3-A00A-E206DD310365}" destId="{E46B0342-6702-466A-B607-FB677A74C6E1}" srcOrd="0" destOrd="0" presId="urn:microsoft.com/office/officeart/2005/8/layout/default"/>
    <dgm:cxn modelId="{B3613062-673B-4F5B-A741-75C96CFAE77C}" type="presOf" srcId="{C22E0D87-431E-4478-BF31-6A27C63D7034}" destId="{B918BC6A-0881-4A91-ABE3-D932301ABDD8}" srcOrd="0" destOrd="0" presId="urn:microsoft.com/office/officeart/2005/8/layout/default"/>
    <dgm:cxn modelId="{F3567716-22E0-41E6-86E1-CE2997D85476}" srcId="{AD43F7DA-2386-4F37-AB92-3A223D872232}" destId="{6A897D24-3B3F-47DD-ABA7-BF6A3CFB1895}" srcOrd="4" destOrd="0" parTransId="{7FA03228-F729-48C5-9158-A36BC5704774}" sibTransId="{D3FFDEDC-C807-4B79-B6E9-72693C37F2C4}"/>
    <dgm:cxn modelId="{67569A5D-8B49-469A-BFB4-F46ADF9EC1D2}" srcId="{AD43F7DA-2386-4F37-AB92-3A223D872232}" destId="{0C3FEFEF-4ED7-4E23-92BF-F06EB39F9692}" srcOrd="0" destOrd="0" parTransId="{F6CFE1BC-FF21-483F-A41E-E24D7DB78D50}" sibTransId="{6D8B4835-72E3-4262-85D2-2807094C179D}"/>
    <dgm:cxn modelId="{AE338196-8266-4E2E-9C61-1E849779AF1D}" type="presOf" srcId="{AD43F7DA-2386-4F37-AB92-3A223D872232}" destId="{FA5B3F4D-F8E8-4B45-9E27-3DB151943C85}" srcOrd="0" destOrd="0" presId="urn:microsoft.com/office/officeart/2005/8/layout/default"/>
    <dgm:cxn modelId="{5C0C8EC3-55D4-4B74-8C29-FBCA473B3EAC}" type="presOf" srcId="{2696E5E0-4246-4FAC-A73D-86E8B3841248}" destId="{682C5246-8FF4-4F90-A35E-E449D0057054}" srcOrd="0" destOrd="0" presId="urn:microsoft.com/office/officeart/2005/8/layout/default"/>
    <dgm:cxn modelId="{B5D00E7E-5F49-454F-8029-5DB95CAB16DA}" srcId="{AD43F7DA-2386-4F37-AB92-3A223D872232}" destId="{9E0856FF-BFAC-468E-AE5C-080DFC8CB77A}" srcOrd="5" destOrd="0" parTransId="{7D3190CC-5486-487D-AA6E-1FEBED7B33FA}" sibTransId="{BC47D72E-695A-4005-9E69-DC2A9EAEF52A}"/>
    <dgm:cxn modelId="{772F0660-BB0A-4654-9FE7-220DF19FF6B0}" type="presParOf" srcId="{FA5B3F4D-F8E8-4B45-9E27-3DB151943C85}" destId="{1154DC87-6B60-4482-B61B-42CBD0E4AE00}" srcOrd="0" destOrd="0" presId="urn:microsoft.com/office/officeart/2005/8/layout/default"/>
    <dgm:cxn modelId="{4977C383-C82A-4FDF-8E11-53F46261B4A1}" type="presParOf" srcId="{FA5B3F4D-F8E8-4B45-9E27-3DB151943C85}" destId="{A3BB4868-91EE-48AD-9FCA-7A9865351E9C}" srcOrd="1" destOrd="0" presId="urn:microsoft.com/office/officeart/2005/8/layout/default"/>
    <dgm:cxn modelId="{5F776C17-7D2F-446C-AC72-C52E650D9266}" type="presParOf" srcId="{FA5B3F4D-F8E8-4B45-9E27-3DB151943C85}" destId="{682C5246-8FF4-4F90-A35E-E449D0057054}" srcOrd="2" destOrd="0" presId="urn:microsoft.com/office/officeart/2005/8/layout/default"/>
    <dgm:cxn modelId="{1C9408FE-C683-4A47-AF47-33ED07F1D630}" type="presParOf" srcId="{FA5B3F4D-F8E8-4B45-9E27-3DB151943C85}" destId="{5E867528-2591-4C17-8223-7FB563622169}" srcOrd="3" destOrd="0" presId="urn:microsoft.com/office/officeart/2005/8/layout/default"/>
    <dgm:cxn modelId="{C21826B2-6731-48DF-9FE0-33932CD8425A}" type="presParOf" srcId="{FA5B3F4D-F8E8-4B45-9E27-3DB151943C85}" destId="{B918BC6A-0881-4A91-ABE3-D932301ABDD8}" srcOrd="4" destOrd="0" presId="urn:microsoft.com/office/officeart/2005/8/layout/default"/>
    <dgm:cxn modelId="{382BACD4-DC41-40B6-8256-D008D3F2AB5F}" type="presParOf" srcId="{FA5B3F4D-F8E8-4B45-9E27-3DB151943C85}" destId="{2CCEE394-1EE4-4F45-A966-07CEC047EAA4}" srcOrd="5" destOrd="0" presId="urn:microsoft.com/office/officeart/2005/8/layout/default"/>
    <dgm:cxn modelId="{4FB09C3A-5A16-49C4-A619-6908243541A7}" type="presParOf" srcId="{FA5B3F4D-F8E8-4B45-9E27-3DB151943C85}" destId="{E46B0342-6702-466A-B607-FB677A74C6E1}" srcOrd="6" destOrd="0" presId="urn:microsoft.com/office/officeart/2005/8/layout/default"/>
    <dgm:cxn modelId="{7A06AD44-73FC-43B4-900C-39869CF53726}" type="presParOf" srcId="{FA5B3F4D-F8E8-4B45-9E27-3DB151943C85}" destId="{EA1E8003-086B-4135-9C8D-7D8F0A5024C9}" srcOrd="7" destOrd="0" presId="urn:microsoft.com/office/officeart/2005/8/layout/default"/>
    <dgm:cxn modelId="{14F54C13-E716-43AE-ADD0-F6FAAB8CD293}" type="presParOf" srcId="{FA5B3F4D-F8E8-4B45-9E27-3DB151943C85}" destId="{7FBBC6CD-059C-407E-BBC7-FD2E08A9F8C7}" srcOrd="8" destOrd="0" presId="urn:microsoft.com/office/officeart/2005/8/layout/default"/>
    <dgm:cxn modelId="{C31B1BDF-D734-4055-AFDF-152679EDDA0C}" type="presParOf" srcId="{FA5B3F4D-F8E8-4B45-9E27-3DB151943C85}" destId="{C082D3EA-7A53-46DE-B209-58BBD19B0D3D}" srcOrd="9" destOrd="0" presId="urn:microsoft.com/office/officeart/2005/8/layout/default"/>
    <dgm:cxn modelId="{B8CBD165-18AA-45FC-81DE-4DFA04B67C33}" type="presParOf" srcId="{FA5B3F4D-F8E8-4B45-9E27-3DB151943C85}" destId="{A28B1AE1-5761-45EE-AEB5-EDF28946F171}"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D43F7DA-2386-4F37-AB92-3A223D872232}" type="doc">
      <dgm:prSet loTypeId="urn:microsoft.com/office/officeart/2005/8/layout/radial6" loCatId="cycle" qsTypeId="urn:microsoft.com/office/officeart/2005/8/quickstyle/3d1" qsCatId="3D" csTypeId="urn:microsoft.com/office/officeart/2005/8/colors/accent1_2" csCatId="accent1" phldr="1"/>
      <dgm:spPr/>
      <dgm:t>
        <a:bodyPr/>
        <a:lstStyle/>
        <a:p>
          <a:endParaRPr lang="es-ES"/>
        </a:p>
      </dgm:t>
    </dgm:pt>
    <dgm:pt modelId="{3C4EF7F7-0B9A-4292-8180-7EEA8129F52F}">
      <dgm:prSet phldrT="[Texto]"/>
      <dgm:spPr/>
      <dgm:t>
        <a:bodyPr/>
        <a:lstStyle/>
        <a:p>
          <a:r>
            <a:rPr lang="es-CO" smtClean="0"/>
            <a:t>Web </a:t>
          </a:r>
          <a:endParaRPr lang="es-ES"/>
        </a:p>
      </dgm:t>
    </dgm:pt>
    <dgm:pt modelId="{BE242192-460B-408A-A23E-16E2E86B608A}" type="parTrans" cxnId="{FE7519DF-CEDA-4388-BC9C-E7B6AE58C556}">
      <dgm:prSet/>
      <dgm:spPr/>
      <dgm:t>
        <a:bodyPr/>
        <a:lstStyle/>
        <a:p>
          <a:endParaRPr lang="es-ES"/>
        </a:p>
      </dgm:t>
    </dgm:pt>
    <dgm:pt modelId="{62FE772C-BD98-4221-A02C-C49DABE1EC59}" type="sibTrans" cxnId="{FE7519DF-CEDA-4388-BC9C-E7B6AE58C556}">
      <dgm:prSet/>
      <dgm:spPr/>
      <dgm:t>
        <a:bodyPr/>
        <a:lstStyle/>
        <a:p>
          <a:endParaRPr lang="es-ES"/>
        </a:p>
      </dgm:t>
    </dgm:pt>
    <dgm:pt modelId="{8472BE56-AEF8-4EAD-977B-976B684A3E9D}">
      <dgm:prSet/>
      <dgm:spPr/>
      <dgm:t>
        <a:bodyPr/>
        <a:lstStyle/>
        <a:p>
          <a:r>
            <a:rPr lang="es-CO" smtClean="0"/>
            <a:t>Consola </a:t>
          </a:r>
          <a:endParaRPr lang="es-CO"/>
        </a:p>
      </dgm:t>
    </dgm:pt>
    <dgm:pt modelId="{4E8E4701-9BF9-4F9A-825F-2CBD069EE166}" type="parTrans" cxnId="{B553678A-545D-4A88-AE0A-1B0C5B3B2114}">
      <dgm:prSet/>
      <dgm:spPr/>
      <dgm:t>
        <a:bodyPr/>
        <a:lstStyle/>
        <a:p>
          <a:endParaRPr lang="es-ES"/>
        </a:p>
      </dgm:t>
    </dgm:pt>
    <dgm:pt modelId="{2A48B3C0-9C8A-4C84-9A4D-DF5EAF1C1BEF}" type="sibTrans" cxnId="{B553678A-545D-4A88-AE0A-1B0C5B3B2114}">
      <dgm:prSet/>
      <dgm:spPr/>
      <dgm:t>
        <a:bodyPr/>
        <a:lstStyle/>
        <a:p>
          <a:endParaRPr lang="es-ES"/>
        </a:p>
      </dgm:t>
    </dgm:pt>
    <dgm:pt modelId="{72295A69-D3DC-4F9E-8852-AAB57649B53A}">
      <dgm:prSet/>
      <dgm:spPr/>
      <dgm:t>
        <a:bodyPr/>
        <a:lstStyle/>
        <a:p>
          <a:r>
            <a:rPr lang="es-CO" smtClean="0"/>
            <a:t>Backend</a:t>
          </a:r>
          <a:endParaRPr lang="es-CO"/>
        </a:p>
      </dgm:t>
    </dgm:pt>
    <dgm:pt modelId="{5095C19C-DDC7-40D0-8226-AD5E0A50DDA1}" type="parTrans" cxnId="{5602DB70-58E1-4B36-A071-866829C81F97}">
      <dgm:prSet/>
      <dgm:spPr/>
      <dgm:t>
        <a:bodyPr/>
        <a:lstStyle/>
        <a:p>
          <a:endParaRPr lang="es-ES"/>
        </a:p>
      </dgm:t>
    </dgm:pt>
    <dgm:pt modelId="{1E26F69D-AB72-474B-B132-1C12A656F4C7}" type="sibTrans" cxnId="{5602DB70-58E1-4B36-A071-866829C81F97}">
      <dgm:prSet/>
      <dgm:spPr/>
      <dgm:t>
        <a:bodyPr/>
        <a:lstStyle/>
        <a:p>
          <a:endParaRPr lang="es-ES"/>
        </a:p>
      </dgm:t>
    </dgm:pt>
    <dgm:pt modelId="{6C7BEA44-745A-492B-B428-A3DDB2F5DC1A}">
      <dgm:prSet/>
      <dgm:spPr/>
      <dgm:t>
        <a:bodyPr/>
        <a:lstStyle/>
        <a:p>
          <a:r>
            <a:rPr lang="es-CO" smtClean="0"/>
            <a:t>Desktop</a:t>
          </a:r>
          <a:endParaRPr lang="es-CO"/>
        </a:p>
      </dgm:t>
    </dgm:pt>
    <dgm:pt modelId="{ED650A06-D247-4511-8B42-7C314EEBFDE0}" type="parTrans" cxnId="{E94FBC07-24DC-41D0-977C-73B816B7828A}">
      <dgm:prSet/>
      <dgm:spPr/>
      <dgm:t>
        <a:bodyPr/>
        <a:lstStyle/>
        <a:p>
          <a:endParaRPr lang="es-ES"/>
        </a:p>
      </dgm:t>
    </dgm:pt>
    <dgm:pt modelId="{5B1CCB90-E8FA-4480-B280-5B9FD170A581}" type="sibTrans" cxnId="{E94FBC07-24DC-41D0-977C-73B816B7828A}">
      <dgm:prSet/>
      <dgm:spPr/>
      <dgm:t>
        <a:bodyPr/>
        <a:lstStyle/>
        <a:p>
          <a:endParaRPr lang="es-ES"/>
        </a:p>
      </dgm:t>
    </dgm:pt>
    <dgm:pt modelId="{18D77C11-E26F-49C0-ACD2-67C9FDB742CD}">
      <dgm:prSet/>
      <dgm:spPr/>
      <dgm:t>
        <a:bodyPr/>
        <a:lstStyle/>
        <a:p>
          <a:r>
            <a:rPr lang="es-CO" smtClean="0"/>
            <a:t>Servicios </a:t>
          </a:r>
          <a:endParaRPr lang="es-CO"/>
        </a:p>
      </dgm:t>
    </dgm:pt>
    <dgm:pt modelId="{CCF31BCE-040B-4551-A339-CC6A320759AD}" type="parTrans" cxnId="{2F92B596-D888-4BA1-9B55-DCEF9EFE3A34}">
      <dgm:prSet/>
      <dgm:spPr/>
      <dgm:t>
        <a:bodyPr/>
        <a:lstStyle/>
        <a:p>
          <a:endParaRPr lang="es-ES"/>
        </a:p>
      </dgm:t>
    </dgm:pt>
    <dgm:pt modelId="{427ED812-057A-4FED-90F5-E998A8980997}" type="sibTrans" cxnId="{2F92B596-D888-4BA1-9B55-DCEF9EFE3A34}">
      <dgm:prSet/>
      <dgm:spPr/>
      <dgm:t>
        <a:bodyPr/>
        <a:lstStyle/>
        <a:p>
          <a:endParaRPr lang="es-ES"/>
        </a:p>
      </dgm:t>
    </dgm:pt>
    <dgm:pt modelId="{2BB787A0-2515-4DF3-88C8-AA47BCE14AE3}">
      <dgm:prSet/>
      <dgm:spPr/>
      <dgm:t>
        <a:bodyPr/>
        <a:lstStyle/>
        <a:p>
          <a:r>
            <a:rPr lang="es-CO" smtClean="0"/>
            <a:t>Mobile Apps</a:t>
          </a:r>
          <a:endParaRPr lang="es-CO"/>
        </a:p>
      </dgm:t>
    </dgm:pt>
    <dgm:pt modelId="{B83792F2-3965-4993-B963-56C161BADBC8}" type="parTrans" cxnId="{3638888C-71DF-4F29-82E8-7785505CC3DB}">
      <dgm:prSet/>
      <dgm:spPr/>
      <dgm:t>
        <a:bodyPr/>
        <a:lstStyle/>
        <a:p>
          <a:endParaRPr lang="es-ES"/>
        </a:p>
      </dgm:t>
    </dgm:pt>
    <dgm:pt modelId="{B0B803B4-3DD3-4C2B-BC1F-882C54914960}" type="sibTrans" cxnId="{3638888C-71DF-4F29-82E8-7785505CC3DB}">
      <dgm:prSet/>
      <dgm:spPr/>
      <dgm:t>
        <a:bodyPr/>
        <a:lstStyle/>
        <a:p>
          <a:endParaRPr lang="es-ES"/>
        </a:p>
      </dgm:t>
    </dgm:pt>
    <dgm:pt modelId="{7058A761-07D1-45A2-BF70-4478F8A014DA}">
      <dgm:prSet/>
      <dgm:spPr/>
      <dgm:t>
        <a:bodyPr/>
        <a:lstStyle/>
        <a:p>
          <a:r>
            <a:rPr lang="es-CO" smtClean="0"/>
            <a:t>iOT</a:t>
          </a:r>
          <a:endParaRPr lang="es-CO"/>
        </a:p>
      </dgm:t>
    </dgm:pt>
    <dgm:pt modelId="{0ACC3D97-EE95-43CA-BEBD-318E0102A9C1}" type="parTrans" cxnId="{FE80B76B-559C-4930-9E7B-B099B9F0A8F2}">
      <dgm:prSet/>
      <dgm:spPr/>
      <dgm:t>
        <a:bodyPr/>
        <a:lstStyle/>
        <a:p>
          <a:endParaRPr lang="es-ES"/>
        </a:p>
      </dgm:t>
    </dgm:pt>
    <dgm:pt modelId="{2EFD3CBC-0725-4B6C-9BBC-B6C4DA8219B5}" type="sibTrans" cxnId="{FE80B76B-559C-4930-9E7B-B099B9F0A8F2}">
      <dgm:prSet/>
      <dgm:spPr/>
      <dgm:t>
        <a:bodyPr/>
        <a:lstStyle/>
        <a:p>
          <a:endParaRPr lang="es-ES"/>
        </a:p>
      </dgm:t>
    </dgm:pt>
    <dgm:pt modelId="{EAC80494-D20A-4B16-8C99-A561E406EECD}">
      <dgm:prSet/>
      <dgm:spPr/>
      <dgm:t>
        <a:bodyPr/>
        <a:lstStyle/>
        <a:p>
          <a:r>
            <a:rPr lang="es-CO" smtClean="0"/>
            <a:t>User mode drivers</a:t>
          </a:r>
          <a:endParaRPr lang="es-CO"/>
        </a:p>
      </dgm:t>
    </dgm:pt>
    <dgm:pt modelId="{7B81D9FB-57E8-42E5-93B4-5BD4F22C17A5}" type="parTrans" cxnId="{6A413015-5B71-4FD1-8C8D-3B6C824E737A}">
      <dgm:prSet/>
      <dgm:spPr/>
      <dgm:t>
        <a:bodyPr/>
        <a:lstStyle/>
        <a:p>
          <a:endParaRPr lang="es-ES"/>
        </a:p>
      </dgm:t>
    </dgm:pt>
    <dgm:pt modelId="{EABD8835-634A-47FA-BDC8-3D8574BD7A96}" type="sibTrans" cxnId="{6A413015-5B71-4FD1-8C8D-3B6C824E737A}">
      <dgm:prSet/>
      <dgm:spPr/>
      <dgm:t>
        <a:bodyPr/>
        <a:lstStyle/>
        <a:p>
          <a:endParaRPr lang="es-ES"/>
        </a:p>
      </dgm:t>
    </dgm:pt>
    <dgm:pt modelId="{CBBCD0D9-648D-4891-A742-B36F6EC99A54}">
      <dgm:prSet phldrT="[Texto]" phldr="1"/>
      <dgm:spPr/>
      <dgm:t>
        <a:bodyPr/>
        <a:lstStyle/>
        <a:p>
          <a:endParaRPr lang="es-ES"/>
        </a:p>
      </dgm:t>
    </dgm:pt>
    <dgm:pt modelId="{EE9BDF88-683E-425A-8A95-520E4FDBC82C}" type="sibTrans" cxnId="{1FBF4F52-5C90-4895-A7D2-0168D8842322}">
      <dgm:prSet/>
      <dgm:spPr/>
      <dgm:t>
        <a:bodyPr/>
        <a:lstStyle/>
        <a:p>
          <a:endParaRPr lang="es-ES"/>
        </a:p>
      </dgm:t>
    </dgm:pt>
    <dgm:pt modelId="{0B7C1C8D-4824-425A-9704-22C10B9DA34F}" type="parTrans" cxnId="{1FBF4F52-5C90-4895-A7D2-0168D8842322}">
      <dgm:prSet/>
      <dgm:spPr/>
      <dgm:t>
        <a:bodyPr/>
        <a:lstStyle/>
        <a:p>
          <a:endParaRPr lang="es-ES"/>
        </a:p>
      </dgm:t>
    </dgm:pt>
    <dgm:pt modelId="{87CC44A1-AF88-4938-8C43-78AEC8199B36}" type="pres">
      <dgm:prSet presAssocID="{AD43F7DA-2386-4F37-AB92-3A223D872232}" presName="Name0" presStyleCnt="0">
        <dgm:presLayoutVars>
          <dgm:chMax val="1"/>
          <dgm:dir/>
          <dgm:animLvl val="ctr"/>
          <dgm:resizeHandles val="exact"/>
        </dgm:presLayoutVars>
      </dgm:prSet>
      <dgm:spPr/>
      <dgm:t>
        <a:bodyPr/>
        <a:lstStyle/>
        <a:p>
          <a:endParaRPr lang="es-ES"/>
        </a:p>
      </dgm:t>
    </dgm:pt>
    <dgm:pt modelId="{D1A8B222-3F1B-4299-899E-ABAE27E6835A}" type="pres">
      <dgm:prSet presAssocID="{CBBCD0D9-648D-4891-A742-B36F6EC99A54}" presName="centerShape" presStyleLbl="node0" presStyleIdx="0" presStyleCnt="1" custFlipVert="1" custScaleX="12733" custScaleY="6315"/>
      <dgm:spPr/>
      <dgm:t>
        <a:bodyPr/>
        <a:lstStyle/>
        <a:p>
          <a:endParaRPr lang="es-ES"/>
        </a:p>
      </dgm:t>
    </dgm:pt>
    <dgm:pt modelId="{D7A6D139-0252-4376-B355-C8381AF42EC2}" type="pres">
      <dgm:prSet presAssocID="{3C4EF7F7-0B9A-4292-8180-7EEA8129F52F}" presName="node" presStyleLbl="node1" presStyleIdx="0" presStyleCnt="8">
        <dgm:presLayoutVars>
          <dgm:bulletEnabled val="1"/>
        </dgm:presLayoutVars>
      </dgm:prSet>
      <dgm:spPr/>
      <dgm:t>
        <a:bodyPr/>
        <a:lstStyle/>
        <a:p>
          <a:endParaRPr lang="es-ES"/>
        </a:p>
      </dgm:t>
    </dgm:pt>
    <dgm:pt modelId="{4B528F56-39AC-4B0E-82E0-A58DE9981562}" type="pres">
      <dgm:prSet presAssocID="{3C4EF7F7-0B9A-4292-8180-7EEA8129F52F}" presName="dummy" presStyleCnt="0"/>
      <dgm:spPr/>
      <dgm:t>
        <a:bodyPr/>
        <a:lstStyle/>
        <a:p>
          <a:endParaRPr lang="es-CO"/>
        </a:p>
      </dgm:t>
    </dgm:pt>
    <dgm:pt modelId="{542F48F0-ABA8-44FE-B6C5-1CE18D2D20BB}" type="pres">
      <dgm:prSet presAssocID="{62FE772C-BD98-4221-A02C-C49DABE1EC59}" presName="sibTrans" presStyleLbl="sibTrans2D1" presStyleIdx="0" presStyleCnt="8"/>
      <dgm:spPr/>
      <dgm:t>
        <a:bodyPr/>
        <a:lstStyle/>
        <a:p>
          <a:endParaRPr lang="es-ES"/>
        </a:p>
      </dgm:t>
    </dgm:pt>
    <dgm:pt modelId="{750A34FB-6BE2-48BC-8A6D-3151C3B4FDAE}" type="pres">
      <dgm:prSet presAssocID="{8472BE56-AEF8-4EAD-977B-976B684A3E9D}" presName="node" presStyleLbl="node1" presStyleIdx="1" presStyleCnt="8">
        <dgm:presLayoutVars>
          <dgm:bulletEnabled val="1"/>
        </dgm:presLayoutVars>
      </dgm:prSet>
      <dgm:spPr/>
      <dgm:t>
        <a:bodyPr/>
        <a:lstStyle/>
        <a:p>
          <a:endParaRPr lang="es-ES"/>
        </a:p>
      </dgm:t>
    </dgm:pt>
    <dgm:pt modelId="{6F11785B-2B85-4445-B02B-1E69A38D5513}" type="pres">
      <dgm:prSet presAssocID="{8472BE56-AEF8-4EAD-977B-976B684A3E9D}" presName="dummy" presStyleCnt="0"/>
      <dgm:spPr/>
      <dgm:t>
        <a:bodyPr/>
        <a:lstStyle/>
        <a:p>
          <a:endParaRPr lang="es-CO"/>
        </a:p>
      </dgm:t>
    </dgm:pt>
    <dgm:pt modelId="{9275C02C-5238-4A33-9CF9-8490153369D6}" type="pres">
      <dgm:prSet presAssocID="{2A48B3C0-9C8A-4C84-9A4D-DF5EAF1C1BEF}" presName="sibTrans" presStyleLbl="sibTrans2D1" presStyleIdx="1" presStyleCnt="8"/>
      <dgm:spPr/>
      <dgm:t>
        <a:bodyPr/>
        <a:lstStyle/>
        <a:p>
          <a:endParaRPr lang="es-ES"/>
        </a:p>
      </dgm:t>
    </dgm:pt>
    <dgm:pt modelId="{1075ACCB-6A49-4E2F-A7BC-631C6EA06A2A}" type="pres">
      <dgm:prSet presAssocID="{72295A69-D3DC-4F9E-8852-AAB57649B53A}" presName="node" presStyleLbl="node1" presStyleIdx="2" presStyleCnt="8">
        <dgm:presLayoutVars>
          <dgm:bulletEnabled val="1"/>
        </dgm:presLayoutVars>
      </dgm:prSet>
      <dgm:spPr/>
      <dgm:t>
        <a:bodyPr/>
        <a:lstStyle/>
        <a:p>
          <a:endParaRPr lang="es-ES"/>
        </a:p>
      </dgm:t>
    </dgm:pt>
    <dgm:pt modelId="{EF91159C-6360-46BA-9DE9-775FE85323BA}" type="pres">
      <dgm:prSet presAssocID="{72295A69-D3DC-4F9E-8852-AAB57649B53A}" presName="dummy" presStyleCnt="0"/>
      <dgm:spPr/>
      <dgm:t>
        <a:bodyPr/>
        <a:lstStyle/>
        <a:p>
          <a:endParaRPr lang="es-CO"/>
        </a:p>
      </dgm:t>
    </dgm:pt>
    <dgm:pt modelId="{DE5C7830-735C-4D60-AC14-6E5419C87421}" type="pres">
      <dgm:prSet presAssocID="{1E26F69D-AB72-474B-B132-1C12A656F4C7}" presName="sibTrans" presStyleLbl="sibTrans2D1" presStyleIdx="2" presStyleCnt="8"/>
      <dgm:spPr/>
      <dgm:t>
        <a:bodyPr/>
        <a:lstStyle/>
        <a:p>
          <a:endParaRPr lang="es-ES"/>
        </a:p>
      </dgm:t>
    </dgm:pt>
    <dgm:pt modelId="{455BDAFB-00C6-41AF-A557-462688ECE8B1}" type="pres">
      <dgm:prSet presAssocID="{6C7BEA44-745A-492B-B428-A3DDB2F5DC1A}" presName="node" presStyleLbl="node1" presStyleIdx="3" presStyleCnt="8">
        <dgm:presLayoutVars>
          <dgm:bulletEnabled val="1"/>
        </dgm:presLayoutVars>
      </dgm:prSet>
      <dgm:spPr/>
      <dgm:t>
        <a:bodyPr/>
        <a:lstStyle/>
        <a:p>
          <a:endParaRPr lang="es-ES"/>
        </a:p>
      </dgm:t>
    </dgm:pt>
    <dgm:pt modelId="{126C49A6-2904-40DA-B70C-2AFE12DDF5DE}" type="pres">
      <dgm:prSet presAssocID="{6C7BEA44-745A-492B-B428-A3DDB2F5DC1A}" presName="dummy" presStyleCnt="0"/>
      <dgm:spPr/>
      <dgm:t>
        <a:bodyPr/>
        <a:lstStyle/>
        <a:p>
          <a:endParaRPr lang="es-CO"/>
        </a:p>
      </dgm:t>
    </dgm:pt>
    <dgm:pt modelId="{1D61F1FF-A9F7-4066-ACAB-7A0E3FC6BA89}" type="pres">
      <dgm:prSet presAssocID="{5B1CCB90-E8FA-4480-B280-5B9FD170A581}" presName="sibTrans" presStyleLbl="sibTrans2D1" presStyleIdx="3" presStyleCnt="8"/>
      <dgm:spPr/>
      <dgm:t>
        <a:bodyPr/>
        <a:lstStyle/>
        <a:p>
          <a:endParaRPr lang="es-ES"/>
        </a:p>
      </dgm:t>
    </dgm:pt>
    <dgm:pt modelId="{80086324-FFA7-4CC7-BDDB-786CA00C705B}" type="pres">
      <dgm:prSet presAssocID="{18D77C11-E26F-49C0-ACD2-67C9FDB742CD}" presName="node" presStyleLbl="node1" presStyleIdx="4" presStyleCnt="8">
        <dgm:presLayoutVars>
          <dgm:bulletEnabled val="1"/>
        </dgm:presLayoutVars>
      </dgm:prSet>
      <dgm:spPr/>
      <dgm:t>
        <a:bodyPr/>
        <a:lstStyle/>
        <a:p>
          <a:endParaRPr lang="es-ES"/>
        </a:p>
      </dgm:t>
    </dgm:pt>
    <dgm:pt modelId="{59D3A00E-B860-44FC-B531-387EFD27A520}" type="pres">
      <dgm:prSet presAssocID="{18D77C11-E26F-49C0-ACD2-67C9FDB742CD}" presName="dummy" presStyleCnt="0"/>
      <dgm:spPr/>
      <dgm:t>
        <a:bodyPr/>
        <a:lstStyle/>
        <a:p>
          <a:endParaRPr lang="es-CO"/>
        </a:p>
      </dgm:t>
    </dgm:pt>
    <dgm:pt modelId="{5C864F4F-2FA7-4601-B0D6-8C10F119748C}" type="pres">
      <dgm:prSet presAssocID="{427ED812-057A-4FED-90F5-E998A8980997}" presName="sibTrans" presStyleLbl="sibTrans2D1" presStyleIdx="4" presStyleCnt="8"/>
      <dgm:spPr/>
      <dgm:t>
        <a:bodyPr/>
        <a:lstStyle/>
        <a:p>
          <a:endParaRPr lang="es-ES"/>
        </a:p>
      </dgm:t>
    </dgm:pt>
    <dgm:pt modelId="{D19102C5-794E-45FA-A81C-D6034F031C35}" type="pres">
      <dgm:prSet presAssocID="{2BB787A0-2515-4DF3-88C8-AA47BCE14AE3}" presName="node" presStyleLbl="node1" presStyleIdx="5" presStyleCnt="8">
        <dgm:presLayoutVars>
          <dgm:bulletEnabled val="1"/>
        </dgm:presLayoutVars>
      </dgm:prSet>
      <dgm:spPr/>
      <dgm:t>
        <a:bodyPr/>
        <a:lstStyle/>
        <a:p>
          <a:endParaRPr lang="es-ES"/>
        </a:p>
      </dgm:t>
    </dgm:pt>
    <dgm:pt modelId="{D8788ED2-9A55-43A0-BA9E-F192ACCCBC06}" type="pres">
      <dgm:prSet presAssocID="{2BB787A0-2515-4DF3-88C8-AA47BCE14AE3}" presName="dummy" presStyleCnt="0"/>
      <dgm:spPr/>
      <dgm:t>
        <a:bodyPr/>
        <a:lstStyle/>
        <a:p>
          <a:endParaRPr lang="es-CO"/>
        </a:p>
      </dgm:t>
    </dgm:pt>
    <dgm:pt modelId="{47F3C558-D2B6-4058-90A9-EF32CEA33576}" type="pres">
      <dgm:prSet presAssocID="{B0B803B4-3DD3-4C2B-BC1F-882C54914960}" presName="sibTrans" presStyleLbl="sibTrans2D1" presStyleIdx="5" presStyleCnt="8"/>
      <dgm:spPr/>
      <dgm:t>
        <a:bodyPr/>
        <a:lstStyle/>
        <a:p>
          <a:endParaRPr lang="es-ES"/>
        </a:p>
      </dgm:t>
    </dgm:pt>
    <dgm:pt modelId="{9A257CAC-9C65-4ACB-B56F-9FF341294005}" type="pres">
      <dgm:prSet presAssocID="{7058A761-07D1-45A2-BF70-4478F8A014DA}" presName="node" presStyleLbl="node1" presStyleIdx="6" presStyleCnt="8">
        <dgm:presLayoutVars>
          <dgm:bulletEnabled val="1"/>
        </dgm:presLayoutVars>
      </dgm:prSet>
      <dgm:spPr/>
      <dgm:t>
        <a:bodyPr/>
        <a:lstStyle/>
        <a:p>
          <a:endParaRPr lang="es-ES"/>
        </a:p>
      </dgm:t>
    </dgm:pt>
    <dgm:pt modelId="{08B77F66-AE9A-469C-9ABF-F87E6C416E07}" type="pres">
      <dgm:prSet presAssocID="{7058A761-07D1-45A2-BF70-4478F8A014DA}" presName="dummy" presStyleCnt="0"/>
      <dgm:spPr/>
      <dgm:t>
        <a:bodyPr/>
        <a:lstStyle/>
        <a:p>
          <a:endParaRPr lang="es-CO"/>
        </a:p>
      </dgm:t>
    </dgm:pt>
    <dgm:pt modelId="{D480CB0F-B2AC-477B-BFAD-A2C4D350C5C7}" type="pres">
      <dgm:prSet presAssocID="{2EFD3CBC-0725-4B6C-9BBC-B6C4DA8219B5}" presName="sibTrans" presStyleLbl="sibTrans2D1" presStyleIdx="6" presStyleCnt="8"/>
      <dgm:spPr/>
      <dgm:t>
        <a:bodyPr/>
        <a:lstStyle/>
        <a:p>
          <a:endParaRPr lang="es-ES"/>
        </a:p>
      </dgm:t>
    </dgm:pt>
    <dgm:pt modelId="{7969E19B-0B89-49EA-8DF4-8D0D21F50D4E}" type="pres">
      <dgm:prSet presAssocID="{EAC80494-D20A-4B16-8C99-A561E406EECD}" presName="node" presStyleLbl="node1" presStyleIdx="7" presStyleCnt="8">
        <dgm:presLayoutVars>
          <dgm:bulletEnabled val="1"/>
        </dgm:presLayoutVars>
      </dgm:prSet>
      <dgm:spPr/>
      <dgm:t>
        <a:bodyPr/>
        <a:lstStyle/>
        <a:p>
          <a:endParaRPr lang="es-ES"/>
        </a:p>
      </dgm:t>
    </dgm:pt>
    <dgm:pt modelId="{63B82E16-05CE-4786-99AC-A4FF3F9BD0DA}" type="pres">
      <dgm:prSet presAssocID="{EAC80494-D20A-4B16-8C99-A561E406EECD}" presName="dummy" presStyleCnt="0"/>
      <dgm:spPr/>
      <dgm:t>
        <a:bodyPr/>
        <a:lstStyle/>
        <a:p>
          <a:endParaRPr lang="es-CO"/>
        </a:p>
      </dgm:t>
    </dgm:pt>
    <dgm:pt modelId="{151BA594-908F-4949-874C-D7F543166776}" type="pres">
      <dgm:prSet presAssocID="{EABD8835-634A-47FA-BDC8-3D8574BD7A96}" presName="sibTrans" presStyleLbl="sibTrans2D1" presStyleIdx="7" presStyleCnt="8"/>
      <dgm:spPr/>
      <dgm:t>
        <a:bodyPr/>
        <a:lstStyle/>
        <a:p>
          <a:endParaRPr lang="es-ES"/>
        </a:p>
      </dgm:t>
    </dgm:pt>
  </dgm:ptLst>
  <dgm:cxnLst>
    <dgm:cxn modelId="{27E838F6-64FF-4B6E-8719-4F7C7FCF97B7}" type="presOf" srcId="{AD43F7DA-2386-4F37-AB92-3A223D872232}" destId="{87CC44A1-AF88-4938-8C43-78AEC8199B36}" srcOrd="0" destOrd="0" presId="urn:microsoft.com/office/officeart/2005/8/layout/radial6"/>
    <dgm:cxn modelId="{A466EF49-B219-491B-AB91-F759020E2CDE}" type="presOf" srcId="{72295A69-D3DC-4F9E-8852-AAB57649B53A}" destId="{1075ACCB-6A49-4E2F-A7BC-631C6EA06A2A}" srcOrd="0" destOrd="0" presId="urn:microsoft.com/office/officeart/2005/8/layout/radial6"/>
    <dgm:cxn modelId="{2A30B50B-1A17-42B6-B572-C4555673876C}" type="presOf" srcId="{2BB787A0-2515-4DF3-88C8-AA47BCE14AE3}" destId="{D19102C5-794E-45FA-A81C-D6034F031C35}" srcOrd="0" destOrd="0" presId="urn:microsoft.com/office/officeart/2005/8/layout/radial6"/>
    <dgm:cxn modelId="{73F58FE6-3133-47C0-9D41-E1E3AC44CE7E}" type="presOf" srcId="{8472BE56-AEF8-4EAD-977B-976B684A3E9D}" destId="{750A34FB-6BE2-48BC-8A6D-3151C3B4FDAE}" srcOrd="0" destOrd="0" presId="urn:microsoft.com/office/officeart/2005/8/layout/radial6"/>
    <dgm:cxn modelId="{FE80B76B-559C-4930-9E7B-B099B9F0A8F2}" srcId="{CBBCD0D9-648D-4891-A742-B36F6EC99A54}" destId="{7058A761-07D1-45A2-BF70-4478F8A014DA}" srcOrd="6" destOrd="0" parTransId="{0ACC3D97-EE95-43CA-BEBD-318E0102A9C1}" sibTransId="{2EFD3CBC-0725-4B6C-9BBC-B6C4DA8219B5}"/>
    <dgm:cxn modelId="{7BAC5F48-7036-425E-81F4-39AEEC5D8FA7}" type="presOf" srcId="{62FE772C-BD98-4221-A02C-C49DABE1EC59}" destId="{542F48F0-ABA8-44FE-B6C5-1CE18D2D20BB}" srcOrd="0" destOrd="0" presId="urn:microsoft.com/office/officeart/2005/8/layout/radial6"/>
    <dgm:cxn modelId="{2F92B596-D888-4BA1-9B55-DCEF9EFE3A34}" srcId="{CBBCD0D9-648D-4891-A742-B36F6EC99A54}" destId="{18D77C11-E26F-49C0-ACD2-67C9FDB742CD}" srcOrd="4" destOrd="0" parTransId="{CCF31BCE-040B-4551-A339-CC6A320759AD}" sibTransId="{427ED812-057A-4FED-90F5-E998A8980997}"/>
    <dgm:cxn modelId="{DBBB59BA-FA84-437D-9794-6192C6E43B3D}" type="presOf" srcId="{EABD8835-634A-47FA-BDC8-3D8574BD7A96}" destId="{151BA594-908F-4949-874C-D7F543166776}" srcOrd="0" destOrd="0" presId="urn:microsoft.com/office/officeart/2005/8/layout/radial6"/>
    <dgm:cxn modelId="{337914AF-C747-432E-989E-48128CAED681}" type="presOf" srcId="{6C7BEA44-745A-492B-B428-A3DDB2F5DC1A}" destId="{455BDAFB-00C6-41AF-A557-462688ECE8B1}" srcOrd="0" destOrd="0" presId="urn:microsoft.com/office/officeart/2005/8/layout/radial6"/>
    <dgm:cxn modelId="{1FBF4F52-5C90-4895-A7D2-0168D8842322}" srcId="{AD43F7DA-2386-4F37-AB92-3A223D872232}" destId="{CBBCD0D9-648D-4891-A742-B36F6EC99A54}" srcOrd="0" destOrd="0" parTransId="{0B7C1C8D-4824-425A-9704-22C10B9DA34F}" sibTransId="{EE9BDF88-683E-425A-8A95-520E4FDBC82C}"/>
    <dgm:cxn modelId="{5060E8B2-1621-4C84-8C8B-D7BB70B97E0A}" type="presOf" srcId="{18D77C11-E26F-49C0-ACD2-67C9FDB742CD}" destId="{80086324-FFA7-4CC7-BDDB-786CA00C705B}" srcOrd="0" destOrd="0" presId="urn:microsoft.com/office/officeart/2005/8/layout/radial6"/>
    <dgm:cxn modelId="{45DA9648-C669-4401-8DF0-5A7AE9BFFFA1}" type="presOf" srcId="{427ED812-057A-4FED-90F5-E998A8980997}" destId="{5C864F4F-2FA7-4601-B0D6-8C10F119748C}" srcOrd="0" destOrd="0" presId="urn:microsoft.com/office/officeart/2005/8/layout/radial6"/>
    <dgm:cxn modelId="{84B0CEF4-A780-4FB0-9918-839C554A9ADC}" type="presOf" srcId="{2A48B3C0-9C8A-4C84-9A4D-DF5EAF1C1BEF}" destId="{9275C02C-5238-4A33-9CF9-8490153369D6}" srcOrd="0" destOrd="0" presId="urn:microsoft.com/office/officeart/2005/8/layout/radial6"/>
    <dgm:cxn modelId="{3A0D3876-6206-4684-9BB1-4813D7B5A93C}" type="presOf" srcId="{2EFD3CBC-0725-4B6C-9BBC-B6C4DA8219B5}" destId="{D480CB0F-B2AC-477B-BFAD-A2C4D350C5C7}" srcOrd="0" destOrd="0" presId="urn:microsoft.com/office/officeart/2005/8/layout/radial6"/>
    <dgm:cxn modelId="{4A795B85-B64F-434C-AC77-530524C8D3CD}" type="presOf" srcId="{3C4EF7F7-0B9A-4292-8180-7EEA8129F52F}" destId="{D7A6D139-0252-4376-B355-C8381AF42EC2}" srcOrd="0" destOrd="0" presId="urn:microsoft.com/office/officeart/2005/8/layout/radial6"/>
    <dgm:cxn modelId="{5602DB70-58E1-4B36-A071-866829C81F97}" srcId="{CBBCD0D9-648D-4891-A742-B36F6EC99A54}" destId="{72295A69-D3DC-4F9E-8852-AAB57649B53A}" srcOrd="2" destOrd="0" parTransId="{5095C19C-DDC7-40D0-8226-AD5E0A50DDA1}" sibTransId="{1E26F69D-AB72-474B-B132-1C12A656F4C7}"/>
    <dgm:cxn modelId="{DFE3E8A4-826C-4A38-BC7C-19136D3A2F8C}" type="presOf" srcId="{7058A761-07D1-45A2-BF70-4478F8A014DA}" destId="{9A257CAC-9C65-4ACB-B56F-9FF341294005}" srcOrd="0" destOrd="0" presId="urn:microsoft.com/office/officeart/2005/8/layout/radial6"/>
    <dgm:cxn modelId="{E94FBC07-24DC-41D0-977C-73B816B7828A}" srcId="{CBBCD0D9-648D-4891-A742-B36F6EC99A54}" destId="{6C7BEA44-745A-492B-B428-A3DDB2F5DC1A}" srcOrd="3" destOrd="0" parTransId="{ED650A06-D247-4511-8B42-7C314EEBFDE0}" sibTransId="{5B1CCB90-E8FA-4480-B280-5B9FD170A581}"/>
    <dgm:cxn modelId="{B553678A-545D-4A88-AE0A-1B0C5B3B2114}" srcId="{CBBCD0D9-648D-4891-A742-B36F6EC99A54}" destId="{8472BE56-AEF8-4EAD-977B-976B684A3E9D}" srcOrd="1" destOrd="0" parTransId="{4E8E4701-9BF9-4F9A-825F-2CBD069EE166}" sibTransId="{2A48B3C0-9C8A-4C84-9A4D-DF5EAF1C1BEF}"/>
    <dgm:cxn modelId="{30FB8D22-2473-49CF-9DC7-85FF1FD19668}" type="presOf" srcId="{EAC80494-D20A-4B16-8C99-A561E406EECD}" destId="{7969E19B-0B89-49EA-8DF4-8D0D21F50D4E}" srcOrd="0" destOrd="0" presId="urn:microsoft.com/office/officeart/2005/8/layout/radial6"/>
    <dgm:cxn modelId="{6A413015-5B71-4FD1-8C8D-3B6C824E737A}" srcId="{CBBCD0D9-648D-4891-A742-B36F6EC99A54}" destId="{EAC80494-D20A-4B16-8C99-A561E406EECD}" srcOrd="7" destOrd="0" parTransId="{7B81D9FB-57E8-42E5-93B4-5BD4F22C17A5}" sibTransId="{EABD8835-634A-47FA-BDC8-3D8574BD7A96}"/>
    <dgm:cxn modelId="{FE7519DF-CEDA-4388-BC9C-E7B6AE58C556}" srcId="{CBBCD0D9-648D-4891-A742-B36F6EC99A54}" destId="{3C4EF7F7-0B9A-4292-8180-7EEA8129F52F}" srcOrd="0" destOrd="0" parTransId="{BE242192-460B-408A-A23E-16E2E86B608A}" sibTransId="{62FE772C-BD98-4221-A02C-C49DABE1EC59}"/>
    <dgm:cxn modelId="{3638888C-71DF-4F29-82E8-7785505CC3DB}" srcId="{CBBCD0D9-648D-4891-A742-B36F6EC99A54}" destId="{2BB787A0-2515-4DF3-88C8-AA47BCE14AE3}" srcOrd="5" destOrd="0" parTransId="{B83792F2-3965-4993-B963-56C161BADBC8}" sibTransId="{B0B803B4-3DD3-4C2B-BC1F-882C54914960}"/>
    <dgm:cxn modelId="{426570C7-A939-4CE3-B7C4-21D2A26691C0}" type="presOf" srcId="{B0B803B4-3DD3-4C2B-BC1F-882C54914960}" destId="{47F3C558-D2B6-4058-90A9-EF32CEA33576}" srcOrd="0" destOrd="0" presId="urn:microsoft.com/office/officeart/2005/8/layout/radial6"/>
    <dgm:cxn modelId="{87CBD8E8-9789-49E0-9818-EFFE8A271351}" type="presOf" srcId="{5B1CCB90-E8FA-4480-B280-5B9FD170A581}" destId="{1D61F1FF-A9F7-4066-ACAB-7A0E3FC6BA89}" srcOrd="0" destOrd="0" presId="urn:microsoft.com/office/officeart/2005/8/layout/radial6"/>
    <dgm:cxn modelId="{1D950354-C14F-4BA5-A81B-760D199F6916}" type="presOf" srcId="{CBBCD0D9-648D-4891-A742-B36F6EC99A54}" destId="{D1A8B222-3F1B-4299-899E-ABAE27E6835A}" srcOrd="0" destOrd="0" presId="urn:microsoft.com/office/officeart/2005/8/layout/radial6"/>
    <dgm:cxn modelId="{7B9D7E6F-B0D2-4E67-BAF2-90D533CF3582}" type="presOf" srcId="{1E26F69D-AB72-474B-B132-1C12A656F4C7}" destId="{DE5C7830-735C-4D60-AC14-6E5419C87421}" srcOrd="0" destOrd="0" presId="urn:microsoft.com/office/officeart/2005/8/layout/radial6"/>
    <dgm:cxn modelId="{5D1FCAFD-42D1-451D-86BB-891D04DB54C4}" type="presParOf" srcId="{87CC44A1-AF88-4938-8C43-78AEC8199B36}" destId="{D1A8B222-3F1B-4299-899E-ABAE27E6835A}" srcOrd="0" destOrd="0" presId="urn:microsoft.com/office/officeart/2005/8/layout/radial6"/>
    <dgm:cxn modelId="{DB97D40B-89B3-4D47-ACDD-4309B0D65B24}" type="presParOf" srcId="{87CC44A1-AF88-4938-8C43-78AEC8199B36}" destId="{D7A6D139-0252-4376-B355-C8381AF42EC2}" srcOrd="1" destOrd="0" presId="urn:microsoft.com/office/officeart/2005/8/layout/radial6"/>
    <dgm:cxn modelId="{31308A46-355D-4815-BEC4-A9895E52F7C7}" type="presParOf" srcId="{87CC44A1-AF88-4938-8C43-78AEC8199B36}" destId="{4B528F56-39AC-4B0E-82E0-A58DE9981562}" srcOrd="2" destOrd="0" presId="urn:microsoft.com/office/officeart/2005/8/layout/radial6"/>
    <dgm:cxn modelId="{324D31C9-878C-4165-B10B-6D3FCD5C42CA}" type="presParOf" srcId="{87CC44A1-AF88-4938-8C43-78AEC8199B36}" destId="{542F48F0-ABA8-44FE-B6C5-1CE18D2D20BB}" srcOrd="3" destOrd="0" presId="urn:microsoft.com/office/officeart/2005/8/layout/radial6"/>
    <dgm:cxn modelId="{CE1CF20F-B6FE-496F-B720-BD2B2F20441B}" type="presParOf" srcId="{87CC44A1-AF88-4938-8C43-78AEC8199B36}" destId="{750A34FB-6BE2-48BC-8A6D-3151C3B4FDAE}" srcOrd="4" destOrd="0" presId="urn:microsoft.com/office/officeart/2005/8/layout/radial6"/>
    <dgm:cxn modelId="{40403537-8FAE-4118-B5A6-84B3CDF027B8}" type="presParOf" srcId="{87CC44A1-AF88-4938-8C43-78AEC8199B36}" destId="{6F11785B-2B85-4445-B02B-1E69A38D5513}" srcOrd="5" destOrd="0" presId="urn:microsoft.com/office/officeart/2005/8/layout/radial6"/>
    <dgm:cxn modelId="{031A4A57-4FCD-4B02-824D-464EC81C0B5D}" type="presParOf" srcId="{87CC44A1-AF88-4938-8C43-78AEC8199B36}" destId="{9275C02C-5238-4A33-9CF9-8490153369D6}" srcOrd="6" destOrd="0" presId="urn:microsoft.com/office/officeart/2005/8/layout/radial6"/>
    <dgm:cxn modelId="{4DCB9507-8985-45B6-B423-3545CFF963D4}" type="presParOf" srcId="{87CC44A1-AF88-4938-8C43-78AEC8199B36}" destId="{1075ACCB-6A49-4E2F-A7BC-631C6EA06A2A}" srcOrd="7" destOrd="0" presId="urn:microsoft.com/office/officeart/2005/8/layout/radial6"/>
    <dgm:cxn modelId="{2505C2F8-E414-4A4D-AB78-63B6B4640291}" type="presParOf" srcId="{87CC44A1-AF88-4938-8C43-78AEC8199B36}" destId="{EF91159C-6360-46BA-9DE9-775FE85323BA}" srcOrd="8" destOrd="0" presId="urn:microsoft.com/office/officeart/2005/8/layout/radial6"/>
    <dgm:cxn modelId="{9863BD77-888C-4148-8A71-87605D0281CD}" type="presParOf" srcId="{87CC44A1-AF88-4938-8C43-78AEC8199B36}" destId="{DE5C7830-735C-4D60-AC14-6E5419C87421}" srcOrd="9" destOrd="0" presId="urn:microsoft.com/office/officeart/2005/8/layout/radial6"/>
    <dgm:cxn modelId="{AB689108-62FB-4CA1-B1A9-478453224F0D}" type="presParOf" srcId="{87CC44A1-AF88-4938-8C43-78AEC8199B36}" destId="{455BDAFB-00C6-41AF-A557-462688ECE8B1}" srcOrd="10" destOrd="0" presId="urn:microsoft.com/office/officeart/2005/8/layout/radial6"/>
    <dgm:cxn modelId="{595D9551-7FAA-4E07-8119-8575D4E1FF49}" type="presParOf" srcId="{87CC44A1-AF88-4938-8C43-78AEC8199B36}" destId="{126C49A6-2904-40DA-B70C-2AFE12DDF5DE}" srcOrd="11" destOrd="0" presId="urn:microsoft.com/office/officeart/2005/8/layout/radial6"/>
    <dgm:cxn modelId="{013E453D-A9C3-4EFD-968A-6E8C461CCF85}" type="presParOf" srcId="{87CC44A1-AF88-4938-8C43-78AEC8199B36}" destId="{1D61F1FF-A9F7-4066-ACAB-7A0E3FC6BA89}" srcOrd="12" destOrd="0" presId="urn:microsoft.com/office/officeart/2005/8/layout/radial6"/>
    <dgm:cxn modelId="{13257417-0B65-404C-81D8-CCBFD531CDD0}" type="presParOf" srcId="{87CC44A1-AF88-4938-8C43-78AEC8199B36}" destId="{80086324-FFA7-4CC7-BDDB-786CA00C705B}" srcOrd="13" destOrd="0" presId="urn:microsoft.com/office/officeart/2005/8/layout/radial6"/>
    <dgm:cxn modelId="{FC66F426-8E56-487E-B5C5-E99A73F9648C}" type="presParOf" srcId="{87CC44A1-AF88-4938-8C43-78AEC8199B36}" destId="{59D3A00E-B860-44FC-B531-387EFD27A520}" srcOrd="14" destOrd="0" presId="urn:microsoft.com/office/officeart/2005/8/layout/radial6"/>
    <dgm:cxn modelId="{10F6CADD-2C88-4448-BB91-54F7C79C42CD}" type="presParOf" srcId="{87CC44A1-AF88-4938-8C43-78AEC8199B36}" destId="{5C864F4F-2FA7-4601-B0D6-8C10F119748C}" srcOrd="15" destOrd="0" presId="urn:microsoft.com/office/officeart/2005/8/layout/radial6"/>
    <dgm:cxn modelId="{A3F64313-3DDF-42D7-B623-0253F5DD9D40}" type="presParOf" srcId="{87CC44A1-AF88-4938-8C43-78AEC8199B36}" destId="{D19102C5-794E-45FA-A81C-D6034F031C35}" srcOrd="16" destOrd="0" presId="urn:microsoft.com/office/officeart/2005/8/layout/radial6"/>
    <dgm:cxn modelId="{9CF9DF9A-5EFC-46A1-8477-65F953D6D600}" type="presParOf" srcId="{87CC44A1-AF88-4938-8C43-78AEC8199B36}" destId="{D8788ED2-9A55-43A0-BA9E-F192ACCCBC06}" srcOrd="17" destOrd="0" presId="urn:microsoft.com/office/officeart/2005/8/layout/radial6"/>
    <dgm:cxn modelId="{12E87BDE-70EC-42C4-BF25-727B7E3FA470}" type="presParOf" srcId="{87CC44A1-AF88-4938-8C43-78AEC8199B36}" destId="{47F3C558-D2B6-4058-90A9-EF32CEA33576}" srcOrd="18" destOrd="0" presId="urn:microsoft.com/office/officeart/2005/8/layout/radial6"/>
    <dgm:cxn modelId="{31FCDCDC-994F-4245-9BD6-A71E24F70A34}" type="presParOf" srcId="{87CC44A1-AF88-4938-8C43-78AEC8199B36}" destId="{9A257CAC-9C65-4ACB-B56F-9FF341294005}" srcOrd="19" destOrd="0" presId="urn:microsoft.com/office/officeart/2005/8/layout/radial6"/>
    <dgm:cxn modelId="{1983C843-AF70-48C4-B3B4-919383164075}" type="presParOf" srcId="{87CC44A1-AF88-4938-8C43-78AEC8199B36}" destId="{08B77F66-AE9A-469C-9ABF-F87E6C416E07}" srcOrd="20" destOrd="0" presId="urn:microsoft.com/office/officeart/2005/8/layout/radial6"/>
    <dgm:cxn modelId="{585CE387-3C06-4E3F-A175-05C806270963}" type="presParOf" srcId="{87CC44A1-AF88-4938-8C43-78AEC8199B36}" destId="{D480CB0F-B2AC-477B-BFAD-A2C4D350C5C7}" srcOrd="21" destOrd="0" presId="urn:microsoft.com/office/officeart/2005/8/layout/radial6"/>
    <dgm:cxn modelId="{A1B9BFFF-43CF-4485-A00A-727D3CC76372}" type="presParOf" srcId="{87CC44A1-AF88-4938-8C43-78AEC8199B36}" destId="{7969E19B-0B89-49EA-8DF4-8D0D21F50D4E}" srcOrd="22" destOrd="0" presId="urn:microsoft.com/office/officeart/2005/8/layout/radial6"/>
    <dgm:cxn modelId="{94090837-85BF-4AB2-9804-4DD4766113E8}" type="presParOf" srcId="{87CC44A1-AF88-4938-8C43-78AEC8199B36}" destId="{63B82E16-05CE-4786-99AC-A4FF3F9BD0DA}" srcOrd="23" destOrd="0" presId="urn:microsoft.com/office/officeart/2005/8/layout/radial6"/>
    <dgm:cxn modelId="{B0D1BA01-CE68-406E-B5B8-4F6AE4709AD9}" type="presParOf" srcId="{87CC44A1-AF88-4938-8C43-78AEC8199B36}" destId="{151BA594-908F-4949-874C-D7F543166776}" srcOrd="24" destOrd="0" presId="urn:microsoft.com/office/officeart/2005/8/layout/radial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D43F7DA-2386-4F37-AB92-3A223D872232}" type="doc">
      <dgm:prSet loTypeId="urn:microsoft.com/office/officeart/2005/8/layout/radial6" loCatId="cycle" qsTypeId="urn:microsoft.com/office/officeart/2005/8/quickstyle/3d1" qsCatId="3D" csTypeId="urn:microsoft.com/office/officeart/2005/8/colors/accent1_2" csCatId="accent1" phldr="1"/>
      <dgm:spPr/>
      <dgm:t>
        <a:bodyPr/>
        <a:lstStyle/>
        <a:p>
          <a:endParaRPr lang="es-ES"/>
        </a:p>
      </dgm:t>
    </dgm:pt>
    <dgm:pt modelId="{CBBCD0D9-648D-4891-A742-B36F6EC99A54}">
      <dgm:prSet phldrT="[Texto]" phldr="1" custT="1"/>
      <dgm:spPr/>
      <dgm:t>
        <a:bodyPr/>
        <a:lstStyle/>
        <a:p>
          <a:endParaRPr lang="es-ES" sz="500"/>
        </a:p>
      </dgm:t>
    </dgm:pt>
    <dgm:pt modelId="{EE9BDF88-683E-425A-8A95-520E4FDBC82C}" type="sibTrans" cxnId="{1FBF4F52-5C90-4895-A7D2-0168D8842322}">
      <dgm:prSet/>
      <dgm:spPr/>
      <dgm:t>
        <a:bodyPr/>
        <a:lstStyle/>
        <a:p>
          <a:endParaRPr lang="es-ES" sz="1800"/>
        </a:p>
      </dgm:t>
    </dgm:pt>
    <dgm:pt modelId="{0B7C1C8D-4824-425A-9704-22C10B9DA34F}" type="parTrans" cxnId="{1FBF4F52-5C90-4895-A7D2-0168D8842322}">
      <dgm:prSet/>
      <dgm:spPr/>
      <dgm:t>
        <a:bodyPr/>
        <a:lstStyle/>
        <a:p>
          <a:endParaRPr lang="es-ES" sz="1800"/>
        </a:p>
      </dgm:t>
    </dgm:pt>
    <dgm:pt modelId="{07BD99CF-D6EF-4107-A400-10DE381BD106}">
      <dgm:prSet custT="1"/>
      <dgm:spPr/>
      <dgm:t>
        <a:bodyPr/>
        <a:lstStyle/>
        <a:p>
          <a:pPr algn="ctr"/>
          <a:r>
            <a:rPr lang="es-CO" sz="1600" smtClean="0"/>
            <a:t>POO</a:t>
          </a:r>
          <a:endParaRPr lang="es-ES" sz="1600"/>
        </a:p>
      </dgm:t>
    </dgm:pt>
    <dgm:pt modelId="{9E61BD52-2A6A-4396-B758-04E2463DAEDA}" type="parTrans" cxnId="{D920AC06-304F-4652-9D53-9F1166D991B7}">
      <dgm:prSet/>
      <dgm:spPr/>
      <dgm:t>
        <a:bodyPr/>
        <a:lstStyle/>
        <a:p>
          <a:endParaRPr lang="es-ES" sz="1800"/>
        </a:p>
      </dgm:t>
    </dgm:pt>
    <dgm:pt modelId="{7B42901F-415A-4A94-ACB2-A3881146E71D}" type="sibTrans" cxnId="{D920AC06-304F-4652-9D53-9F1166D991B7}">
      <dgm:prSet/>
      <dgm:spPr/>
      <dgm:t>
        <a:bodyPr/>
        <a:lstStyle/>
        <a:p>
          <a:endParaRPr lang="es-ES" sz="1800"/>
        </a:p>
      </dgm:t>
    </dgm:pt>
    <dgm:pt modelId="{C4C5F1CB-0E13-4F19-AF2C-E3F11A2D651C}">
      <dgm:prSet custT="1"/>
      <dgm:spPr/>
      <dgm:t>
        <a:bodyPr/>
        <a:lstStyle/>
        <a:p>
          <a:r>
            <a:rPr lang="es-CO" sz="1200" smtClean="0"/>
            <a:t>Basado en C y C++</a:t>
          </a:r>
          <a:endParaRPr lang="es-CO" sz="1200"/>
        </a:p>
      </dgm:t>
    </dgm:pt>
    <dgm:pt modelId="{102CCAFF-9D5E-44C3-BA41-673D98B785A3}" type="parTrans" cxnId="{2255CDEC-EAB3-4F1E-A17E-F0CCEC14F66A}">
      <dgm:prSet/>
      <dgm:spPr/>
      <dgm:t>
        <a:bodyPr/>
        <a:lstStyle/>
        <a:p>
          <a:endParaRPr lang="es-CO" sz="1800"/>
        </a:p>
      </dgm:t>
    </dgm:pt>
    <dgm:pt modelId="{328CC5C0-82FE-47C4-8FD8-29F6D513969D}" type="sibTrans" cxnId="{2255CDEC-EAB3-4F1E-A17E-F0CCEC14F66A}">
      <dgm:prSet/>
      <dgm:spPr/>
      <dgm:t>
        <a:bodyPr/>
        <a:lstStyle/>
        <a:p>
          <a:endParaRPr lang="es-CO" sz="1800"/>
        </a:p>
      </dgm:t>
    </dgm:pt>
    <dgm:pt modelId="{87D6F638-67ED-4BCE-8BB6-9D04A9CE81F3}">
      <dgm:prSet custT="1"/>
      <dgm:spPr/>
      <dgm:t>
        <a:bodyPr/>
        <a:lstStyle/>
        <a:p>
          <a:r>
            <a:rPr lang="es-CO" sz="1200" smtClean="0"/>
            <a:t>Administración de memoria.</a:t>
          </a:r>
          <a:endParaRPr lang="es-CO" sz="1200"/>
        </a:p>
      </dgm:t>
    </dgm:pt>
    <dgm:pt modelId="{F219AB3B-1D42-4222-A470-ED20081156CD}" type="parTrans" cxnId="{79805146-3BCD-4062-8FAB-CF7DBB1EDFE6}">
      <dgm:prSet/>
      <dgm:spPr/>
      <dgm:t>
        <a:bodyPr/>
        <a:lstStyle/>
        <a:p>
          <a:endParaRPr lang="es-CO" sz="1800"/>
        </a:p>
      </dgm:t>
    </dgm:pt>
    <dgm:pt modelId="{45051EE0-D673-43BA-BA89-239CFE528F1B}" type="sibTrans" cxnId="{79805146-3BCD-4062-8FAB-CF7DBB1EDFE6}">
      <dgm:prSet/>
      <dgm:spPr/>
      <dgm:t>
        <a:bodyPr/>
        <a:lstStyle/>
        <a:p>
          <a:endParaRPr lang="es-CO" sz="1800"/>
        </a:p>
      </dgm:t>
    </dgm:pt>
    <dgm:pt modelId="{DE61C8D4-82AD-41EC-95E4-9F9AE529B781}">
      <dgm:prSet custT="1"/>
      <dgm:spPr/>
      <dgm:t>
        <a:bodyPr/>
        <a:lstStyle/>
        <a:p>
          <a:r>
            <a:rPr lang="es-CO" sz="1200" smtClean="0"/>
            <a:t>Fuertemente Tipado</a:t>
          </a:r>
          <a:endParaRPr lang="es-CO" sz="1200"/>
        </a:p>
      </dgm:t>
    </dgm:pt>
    <dgm:pt modelId="{0AB4A63F-DDC7-4C2C-B369-608DA1343D44}" type="parTrans" cxnId="{3622943F-5669-4205-AF88-BCDC72D2A49E}">
      <dgm:prSet/>
      <dgm:spPr/>
      <dgm:t>
        <a:bodyPr/>
        <a:lstStyle/>
        <a:p>
          <a:endParaRPr lang="es-CO" sz="1800"/>
        </a:p>
      </dgm:t>
    </dgm:pt>
    <dgm:pt modelId="{10EC4EC9-0487-454B-A5DF-F2A709437959}" type="sibTrans" cxnId="{3622943F-5669-4205-AF88-BCDC72D2A49E}">
      <dgm:prSet/>
      <dgm:spPr/>
      <dgm:t>
        <a:bodyPr/>
        <a:lstStyle/>
        <a:p>
          <a:endParaRPr lang="es-CO" sz="1800"/>
        </a:p>
      </dgm:t>
    </dgm:pt>
    <dgm:pt modelId="{37DDC6F6-559D-4610-AF76-E4CB311384E5}">
      <dgm:prSet custT="1"/>
      <dgm:spPr/>
      <dgm:t>
        <a:bodyPr/>
        <a:lstStyle/>
        <a:p>
          <a:r>
            <a:rPr lang="es-CO" sz="1200" smtClean="0"/>
            <a:t>Moderno</a:t>
          </a:r>
          <a:endParaRPr lang="es-CO" sz="1200"/>
        </a:p>
      </dgm:t>
    </dgm:pt>
    <dgm:pt modelId="{FEC66305-00C7-42CE-9188-13D6805BBCEB}" type="parTrans" cxnId="{AB1EDDD4-8236-4C64-A294-B83D010A8148}">
      <dgm:prSet/>
      <dgm:spPr/>
      <dgm:t>
        <a:bodyPr/>
        <a:lstStyle/>
        <a:p>
          <a:endParaRPr lang="es-CO" sz="1800"/>
        </a:p>
      </dgm:t>
    </dgm:pt>
    <dgm:pt modelId="{AF3E83BB-732F-41CB-B0CC-83F15A18D5A8}" type="sibTrans" cxnId="{AB1EDDD4-8236-4C64-A294-B83D010A8148}">
      <dgm:prSet/>
      <dgm:spPr/>
      <dgm:t>
        <a:bodyPr/>
        <a:lstStyle/>
        <a:p>
          <a:endParaRPr lang="es-CO" sz="1800"/>
        </a:p>
      </dgm:t>
    </dgm:pt>
    <dgm:pt modelId="{87CC44A1-AF88-4938-8C43-78AEC8199B36}" type="pres">
      <dgm:prSet presAssocID="{AD43F7DA-2386-4F37-AB92-3A223D872232}" presName="Name0" presStyleCnt="0">
        <dgm:presLayoutVars>
          <dgm:chMax val="1"/>
          <dgm:dir/>
          <dgm:animLvl val="ctr"/>
          <dgm:resizeHandles val="exact"/>
        </dgm:presLayoutVars>
      </dgm:prSet>
      <dgm:spPr/>
      <dgm:t>
        <a:bodyPr/>
        <a:lstStyle/>
        <a:p>
          <a:endParaRPr lang="es-ES"/>
        </a:p>
      </dgm:t>
    </dgm:pt>
    <dgm:pt modelId="{D1A8B222-3F1B-4299-899E-ABAE27E6835A}" type="pres">
      <dgm:prSet presAssocID="{CBBCD0D9-648D-4891-A742-B36F6EC99A54}" presName="centerShape" presStyleLbl="node0" presStyleIdx="0" presStyleCnt="1" custFlipVert="1" custScaleX="12733" custScaleY="6315"/>
      <dgm:spPr/>
      <dgm:t>
        <a:bodyPr/>
        <a:lstStyle/>
        <a:p>
          <a:endParaRPr lang="es-ES"/>
        </a:p>
      </dgm:t>
    </dgm:pt>
    <dgm:pt modelId="{7A196EEA-C1DF-4A75-9AEF-3E611511B8E0}" type="pres">
      <dgm:prSet presAssocID="{07BD99CF-D6EF-4107-A400-10DE381BD106}" presName="node" presStyleLbl="node1" presStyleIdx="0" presStyleCnt="5" custRadScaleRad="110336" custRadScaleInc="11276">
        <dgm:presLayoutVars>
          <dgm:bulletEnabled val="1"/>
        </dgm:presLayoutVars>
      </dgm:prSet>
      <dgm:spPr/>
      <dgm:t>
        <a:bodyPr/>
        <a:lstStyle/>
        <a:p>
          <a:endParaRPr lang="es-ES"/>
        </a:p>
      </dgm:t>
    </dgm:pt>
    <dgm:pt modelId="{A8A164AB-F035-4D36-8AAA-2CAFE090688D}" type="pres">
      <dgm:prSet presAssocID="{07BD99CF-D6EF-4107-A400-10DE381BD106}" presName="dummy" presStyleCnt="0"/>
      <dgm:spPr/>
    </dgm:pt>
    <dgm:pt modelId="{8FA17C7F-738D-459D-A078-DC3CED625AF8}" type="pres">
      <dgm:prSet presAssocID="{7B42901F-415A-4A94-ACB2-A3881146E71D}" presName="sibTrans" presStyleLbl="sibTrans2D1" presStyleIdx="0" presStyleCnt="5"/>
      <dgm:spPr/>
      <dgm:t>
        <a:bodyPr/>
        <a:lstStyle/>
        <a:p>
          <a:endParaRPr lang="es-CO"/>
        </a:p>
      </dgm:t>
    </dgm:pt>
    <dgm:pt modelId="{59C228D4-C405-4DBE-96AA-D03CA3FD2E6F}" type="pres">
      <dgm:prSet presAssocID="{C4C5F1CB-0E13-4F19-AF2C-E3F11A2D651C}" presName="node" presStyleLbl="node1" presStyleIdx="1" presStyleCnt="5">
        <dgm:presLayoutVars>
          <dgm:bulletEnabled val="1"/>
        </dgm:presLayoutVars>
      </dgm:prSet>
      <dgm:spPr/>
      <dgm:t>
        <a:bodyPr/>
        <a:lstStyle/>
        <a:p>
          <a:endParaRPr lang="es-ES"/>
        </a:p>
      </dgm:t>
    </dgm:pt>
    <dgm:pt modelId="{CE90A64A-B93F-47AB-9D14-4484FBABD115}" type="pres">
      <dgm:prSet presAssocID="{C4C5F1CB-0E13-4F19-AF2C-E3F11A2D651C}" presName="dummy" presStyleCnt="0"/>
      <dgm:spPr/>
    </dgm:pt>
    <dgm:pt modelId="{B40C6F22-7B9B-4F9D-97B9-9B44BA6C0DAA}" type="pres">
      <dgm:prSet presAssocID="{328CC5C0-82FE-47C4-8FD8-29F6D513969D}" presName="sibTrans" presStyleLbl="sibTrans2D1" presStyleIdx="1" presStyleCnt="5"/>
      <dgm:spPr/>
      <dgm:t>
        <a:bodyPr/>
        <a:lstStyle/>
        <a:p>
          <a:endParaRPr lang="es-ES"/>
        </a:p>
      </dgm:t>
    </dgm:pt>
    <dgm:pt modelId="{73772C8C-95A6-42AD-9B04-2888B3E45010}" type="pres">
      <dgm:prSet presAssocID="{87D6F638-67ED-4BCE-8BB6-9D04A9CE81F3}" presName="node" presStyleLbl="node1" presStyleIdx="2" presStyleCnt="5">
        <dgm:presLayoutVars>
          <dgm:bulletEnabled val="1"/>
        </dgm:presLayoutVars>
      </dgm:prSet>
      <dgm:spPr/>
      <dgm:t>
        <a:bodyPr/>
        <a:lstStyle/>
        <a:p>
          <a:endParaRPr lang="es-ES"/>
        </a:p>
      </dgm:t>
    </dgm:pt>
    <dgm:pt modelId="{362E62B2-750F-4F04-A374-7B84E83B25C3}" type="pres">
      <dgm:prSet presAssocID="{87D6F638-67ED-4BCE-8BB6-9D04A9CE81F3}" presName="dummy" presStyleCnt="0"/>
      <dgm:spPr/>
    </dgm:pt>
    <dgm:pt modelId="{FEEFCC3E-664A-49A6-B4FF-D5E95037661D}" type="pres">
      <dgm:prSet presAssocID="{45051EE0-D673-43BA-BA89-239CFE528F1B}" presName="sibTrans" presStyleLbl="sibTrans2D1" presStyleIdx="2" presStyleCnt="5"/>
      <dgm:spPr/>
      <dgm:t>
        <a:bodyPr/>
        <a:lstStyle/>
        <a:p>
          <a:endParaRPr lang="es-ES"/>
        </a:p>
      </dgm:t>
    </dgm:pt>
    <dgm:pt modelId="{E96D6EB2-B1BC-4881-A492-82A84B23864C}" type="pres">
      <dgm:prSet presAssocID="{DE61C8D4-82AD-41EC-95E4-9F9AE529B781}" presName="node" presStyleLbl="node1" presStyleIdx="3" presStyleCnt="5">
        <dgm:presLayoutVars>
          <dgm:bulletEnabled val="1"/>
        </dgm:presLayoutVars>
      </dgm:prSet>
      <dgm:spPr/>
      <dgm:t>
        <a:bodyPr/>
        <a:lstStyle/>
        <a:p>
          <a:endParaRPr lang="es-ES"/>
        </a:p>
      </dgm:t>
    </dgm:pt>
    <dgm:pt modelId="{32A60886-3187-4059-B7B2-CC8180855C51}" type="pres">
      <dgm:prSet presAssocID="{DE61C8D4-82AD-41EC-95E4-9F9AE529B781}" presName="dummy" presStyleCnt="0"/>
      <dgm:spPr/>
    </dgm:pt>
    <dgm:pt modelId="{69261723-C6E2-480F-A756-A176D8F23D08}" type="pres">
      <dgm:prSet presAssocID="{10EC4EC9-0487-454B-A5DF-F2A709437959}" presName="sibTrans" presStyleLbl="sibTrans2D1" presStyleIdx="3" presStyleCnt="5"/>
      <dgm:spPr/>
      <dgm:t>
        <a:bodyPr/>
        <a:lstStyle/>
        <a:p>
          <a:endParaRPr lang="es-ES"/>
        </a:p>
      </dgm:t>
    </dgm:pt>
    <dgm:pt modelId="{97E48725-783A-4AA8-8F1A-CD791C5C17E8}" type="pres">
      <dgm:prSet presAssocID="{37DDC6F6-559D-4610-AF76-E4CB311384E5}" presName="node" presStyleLbl="node1" presStyleIdx="4" presStyleCnt="5">
        <dgm:presLayoutVars>
          <dgm:bulletEnabled val="1"/>
        </dgm:presLayoutVars>
      </dgm:prSet>
      <dgm:spPr/>
      <dgm:t>
        <a:bodyPr/>
        <a:lstStyle/>
        <a:p>
          <a:endParaRPr lang="es-ES"/>
        </a:p>
      </dgm:t>
    </dgm:pt>
    <dgm:pt modelId="{DCABBF75-9BE8-4E73-ABCD-D77F6C17BF90}" type="pres">
      <dgm:prSet presAssocID="{37DDC6F6-559D-4610-AF76-E4CB311384E5}" presName="dummy" presStyleCnt="0"/>
      <dgm:spPr/>
    </dgm:pt>
    <dgm:pt modelId="{CFC0CF4F-405D-4A32-9F9F-E98F210E09AD}" type="pres">
      <dgm:prSet presAssocID="{AF3E83BB-732F-41CB-B0CC-83F15A18D5A8}" presName="sibTrans" presStyleLbl="sibTrans2D1" presStyleIdx="4" presStyleCnt="5"/>
      <dgm:spPr/>
      <dgm:t>
        <a:bodyPr/>
        <a:lstStyle/>
        <a:p>
          <a:endParaRPr lang="es-ES"/>
        </a:p>
      </dgm:t>
    </dgm:pt>
  </dgm:ptLst>
  <dgm:cxnLst>
    <dgm:cxn modelId="{D920AC06-304F-4652-9D53-9F1166D991B7}" srcId="{CBBCD0D9-648D-4891-A742-B36F6EC99A54}" destId="{07BD99CF-D6EF-4107-A400-10DE381BD106}" srcOrd="0" destOrd="0" parTransId="{9E61BD52-2A6A-4396-B758-04E2463DAEDA}" sibTransId="{7B42901F-415A-4A94-ACB2-A3881146E71D}"/>
    <dgm:cxn modelId="{3594BC2A-F368-44A4-90D4-5909FF5DFAF8}" type="presOf" srcId="{37DDC6F6-559D-4610-AF76-E4CB311384E5}" destId="{97E48725-783A-4AA8-8F1A-CD791C5C17E8}" srcOrd="0" destOrd="0" presId="urn:microsoft.com/office/officeart/2005/8/layout/radial6"/>
    <dgm:cxn modelId="{AB1EDDD4-8236-4C64-A294-B83D010A8148}" srcId="{CBBCD0D9-648D-4891-A742-B36F6EC99A54}" destId="{37DDC6F6-559D-4610-AF76-E4CB311384E5}" srcOrd="4" destOrd="0" parTransId="{FEC66305-00C7-42CE-9188-13D6805BBCEB}" sibTransId="{AF3E83BB-732F-41CB-B0CC-83F15A18D5A8}"/>
    <dgm:cxn modelId="{3622943F-5669-4205-AF88-BCDC72D2A49E}" srcId="{CBBCD0D9-648D-4891-A742-B36F6EC99A54}" destId="{DE61C8D4-82AD-41EC-95E4-9F9AE529B781}" srcOrd="3" destOrd="0" parTransId="{0AB4A63F-DDC7-4C2C-B369-608DA1343D44}" sibTransId="{10EC4EC9-0487-454B-A5DF-F2A709437959}"/>
    <dgm:cxn modelId="{16023B2E-CC92-4458-B7F0-2383D72F2502}" type="presOf" srcId="{7B42901F-415A-4A94-ACB2-A3881146E71D}" destId="{8FA17C7F-738D-459D-A078-DC3CED625AF8}" srcOrd="0" destOrd="0" presId="urn:microsoft.com/office/officeart/2005/8/layout/radial6"/>
    <dgm:cxn modelId="{5E4465EE-0167-4D78-A264-0A6F95ED14D6}" type="presOf" srcId="{CBBCD0D9-648D-4891-A742-B36F6EC99A54}" destId="{D1A8B222-3F1B-4299-899E-ABAE27E6835A}" srcOrd="0" destOrd="0" presId="urn:microsoft.com/office/officeart/2005/8/layout/radial6"/>
    <dgm:cxn modelId="{AFC779CC-0A52-457B-9CEC-36B7E000BA51}" type="presOf" srcId="{87D6F638-67ED-4BCE-8BB6-9D04A9CE81F3}" destId="{73772C8C-95A6-42AD-9B04-2888B3E45010}" srcOrd="0" destOrd="0" presId="urn:microsoft.com/office/officeart/2005/8/layout/radial6"/>
    <dgm:cxn modelId="{6943E969-52CE-428D-AFE2-9DFEA899825F}" type="presOf" srcId="{07BD99CF-D6EF-4107-A400-10DE381BD106}" destId="{7A196EEA-C1DF-4A75-9AEF-3E611511B8E0}" srcOrd="0" destOrd="0" presId="urn:microsoft.com/office/officeart/2005/8/layout/radial6"/>
    <dgm:cxn modelId="{1FBF4F52-5C90-4895-A7D2-0168D8842322}" srcId="{AD43F7DA-2386-4F37-AB92-3A223D872232}" destId="{CBBCD0D9-648D-4891-A742-B36F6EC99A54}" srcOrd="0" destOrd="0" parTransId="{0B7C1C8D-4824-425A-9704-22C10B9DA34F}" sibTransId="{EE9BDF88-683E-425A-8A95-520E4FDBC82C}"/>
    <dgm:cxn modelId="{375062C1-D032-44B0-AE0B-77E7E3D98902}" type="presOf" srcId="{328CC5C0-82FE-47C4-8FD8-29F6D513969D}" destId="{B40C6F22-7B9B-4F9D-97B9-9B44BA6C0DAA}" srcOrd="0" destOrd="0" presId="urn:microsoft.com/office/officeart/2005/8/layout/radial6"/>
    <dgm:cxn modelId="{6E688907-4A2C-4890-968A-7763D8BEDE99}" type="presOf" srcId="{AD43F7DA-2386-4F37-AB92-3A223D872232}" destId="{87CC44A1-AF88-4938-8C43-78AEC8199B36}" srcOrd="0" destOrd="0" presId="urn:microsoft.com/office/officeart/2005/8/layout/radial6"/>
    <dgm:cxn modelId="{47971223-CB9C-4FEF-9FFD-1EDC000407A1}" type="presOf" srcId="{AF3E83BB-732F-41CB-B0CC-83F15A18D5A8}" destId="{CFC0CF4F-405D-4A32-9F9F-E98F210E09AD}" srcOrd="0" destOrd="0" presId="urn:microsoft.com/office/officeart/2005/8/layout/radial6"/>
    <dgm:cxn modelId="{D1911B53-41C6-40D9-8C99-E8D5EE50260E}" type="presOf" srcId="{C4C5F1CB-0E13-4F19-AF2C-E3F11A2D651C}" destId="{59C228D4-C405-4DBE-96AA-D03CA3FD2E6F}" srcOrd="0" destOrd="0" presId="urn:microsoft.com/office/officeart/2005/8/layout/radial6"/>
    <dgm:cxn modelId="{79805146-3BCD-4062-8FAB-CF7DBB1EDFE6}" srcId="{CBBCD0D9-648D-4891-A742-B36F6EC99A54}" destId="{87D6F638-67ED-4BCE-8BB6-9D04A9CE81F3}" srcOrd="2" destOrd="0" parTransId="{F219AB3B-1D42-4222-A470-ED20081156CD}" sibTransId="{45051EE0-D673-43BA-BA89-239CFE528F1B}"/>
    <dgm:cxn modelId="{433FF1A3-A2F7-44AF-AB99-78849EE967CC}" type="presOf" srcId="{DE61C8D4-82AD-41EC-95E4-9F9AE529B781}" destId="{E96D6EB2-B1BC-4881-A492-82A84B23864C}" srcOrd="0" destOrd="0" presId="urn:microsoft.com/office/officeart/2005/8/layout/radial6"/>
    <dgm:cxn modelId="{2255CDEC-EAB3-4F1E-A17E-F0CCEC14F66A}" srcId="{CBBCD0D9-648D-4891-A742-B36F6EC99A54}" destId="{C4C5F1CB-0E13-4F19-AF2C-E3F11A2D651C}" srcOrd="1" destOrd="0" parTransId="{102CCAFF-9D5E-44C3-BA41-673D98B785A3}" sibTransId="{328CC5C0-82FE-47C4-8FD8-29F6D513969D}"/>
    <dgm:cxn modelId="{84D7FD9C-EDB2-44F7-9B82-6CEE1812691F}" type="presOf" srcId="{45051EE0-D673-43BA-BA89-239CFE528F1B}" destId="{FEEFCC3E-664A-49A6-B4FF-D5E95037661D}" srcOrd="0" destOrd="0" presId="urn:microsoft.com/office/officeart/2005/8/layout/radial6"/>
    <dgm:cxn modelId="{89425A28-D4DC-4C83-B408-7CECC8E68345}" type="presOf" srcId="{10EC4EC9-0487-454B-A5DF-F2A709437959}" destId="{69261723-C6E2-480F-A756-A176D8F23D08}" srcOrd="0" destOrd="0" presId="urn:microsoft.com/office/officeart/2005/8/layout/radial6"/>
    <dgm:cxn modelId="{5644E3F7-676A-4A6F-956E-DC3F1557DEC0}" type="presParOf" srcId="{87CC44A1-AF88-4938-8C43-78AEC8199B36}" destId="{D1A8B222-3F1B-4299-899E-ABAE27E6835A}" srcOrd="0" destOrd="0" presId="urn:microsoft.com/office/officeart/2005/8/layout/radial6"/>
    <dgm:cxn modelId="{10EF1E1B-B5F1-4BB0-8015-A55D3594C84F}" type="presParOf" srcId="{87CC44A1-AF88-4938-8C43-78AEC8199B36}" destId="{7A196EEA-C1DF-4A75-9AEF-3E611511B8E0}" srcOrd="1" destOrd="0" presId="urn:microsoft.com/office/officeart/2005/8/layout/radial6"/>
    <dgm:cxn modelId="{EDB92AD5-CCBA-4755-A0C2-2C2FEFA381C5}" type="presParOf" srcId="{87CC44A1-AF88-4938-8C43-78AEC8199B36}" destId="{A8A164AB-F035-4D36-8AAA-2CAFE090688D}" srcOrd="2" destOrd="0" presId="urn:microsoft.com/office/officeart/2005/8/layout/radial6"/>
    <dgm:cxn modelId="{13F47168-0587-4EA8-A819-F5B4B3855F30}" type="presParOf" srcId="{87CC44A1-AF88-4938-8C43-78AEC8199B36}" destId="{8FA17C7F-738D-459D-A078-DC3CED625AF8}" srcOrd="3" destOrd="0" presId="urn:microsoft.com/office/officeart/2005/8/layout/radial6"/>
    <dgm:cxn modelId="{EE2D59D0-A1B4-47A0-9A5E-55E15B1DD6B1}" type="presParOf" srcId="{87CC44A1-AF88-4938-8C43-78AEC8199B36}" destId="{59C228D4-C405-4DBE-96AA-D03CA3FD2E6F}" srcOrd="4" destOrd="0" presId="urn:microsoft.com/office/officeart/2005/8/layout/radial6"/>
    <dgm:cxn modelId="{AF0FB3D2-E071-434E-94A4-7595F2704F77}" type="presParOf" srcId="{87CC44A1-AF88-4938-8C43-78AEC8199B36}" destId="{CE90A64A-B93F-47AB-9D14-4484FBABD115}" srcOrd="5" destOrd="0" presId="urn:microsoft.com/office/officeart/2005/8/layout/radial6"/>
    <dgm:cxn modelId="{902CD996-1C12-4BFD-832E-0A1DE170D302}" type="presParOf" srcId="{87CC44A1-AF88-4938-8C43-78AEC8199B36}" destId="{B40C6F22-7B9B-4F9D-97B9-9B44BA6C0DAA}" srcOrd="6" destOrd="0" presId="urn:microsoft.com/office/officeart/2005/8/layout/radial6"/>
    <dgm:cxn modelId="{0BE7E834-1BA0-4ACC-8976-E1EC1DD5A684}" type="presParOf" srcId="{87CC44A1-AF88-4938-8C43-78AEC8199B36}" destId="{73772C8C-95A6-42AD-9B04-2888B3E45010}" srcOrd="7" destOrd="0" presId="urn:microsoft.com/office/officeart/2005/8/layout/radial6"/>
    <dgm:cxn modelId="{D4DB40C9-8F24-4D55-88C3-03AD197445E1}" type="presParOf" srcId="{87CC44A1-AF88-4938-8C43-78AEC8199B36}" destId="{362E62B2-750F-4F04-A374-7B84E83B25C3}" srcOrd="8" destOrd="0" presId="urn:microsoft.com/office/officeart/2005/8/layout/radial6"/>
    <dgm:cxn modelId="{D5C8BF56-A689-4A4B-B8DB-6CE052275EB4}" type="presParOf" srcId="{87CC44A1-AF88-4938-8C43-78AEC8199B36}" destId="{FEEFCC3E-664A-49A6-B4FF-D5E95037661D}" srcOrd="9" destOrd="0" presId="urn:microsoft.com/office/officeart/2005/8/layout/radial6"/>
    <dgm:cxn modelId="{C24E0957-E5D2-453F-AEF5-5940C15D33D2}" type="presParOf" srcId="{87CC44A1-AF88-4938-8C43-78AEC8199B36}" destId="{E96D6EB2-B1BC-4881-A492-82A84B23864C}" srcOrd="10" destOrd="0" presId="urn:microsoft.com/office/officeart/2005/8/layout/radial6"/>
    <dgm:cxn modelId="{0316C561-C214-4078-BD36-831817E9E2C8}" type="presParOf" srcId="{87CC44A1-AF88-4938-8C43-78AEC8199B36}" destId="{32A60886-3187-4059-B7B2-CC8180855C51}" srcOrd="11" destOrd="0" presId="urn:microsoft.com/office/officeart/2005/8/layout/radial6"/>
    <dgm:cxn modelId="{D6518B0E-9090-449A-8AF4-A4F18B321B3C}" type="presParOf" srcId="{87CC44A1-AF88-4938-8C43-78AEC8199B36}" destId="{69261723-C6E2-480F-A756-A176D8F23D08}" srcOrd="12" destOrd="0" presId="urn:microsoft.com/office/officeart/2005/8/layout/radial6"/>
    <dgm:cxn modelId="{4D8B5834-556E-4A65-84CC-F9E5AD4528CA}" type="presParOf" srcId="{87CC44A1-AF88-4938-8C43-78AEC8199B36}" destId="{97E48725-783A-4AA8-8F1A-CD791C5C17E8}" srcOrd="13" destOrd="0" presId="urn:microsoft.com/office/officeart/2005/8/layout/radial6"/>
    <dgm:cxn modelId="{54663317-3C1F-4919-BD98-191FE362CD4B}" type="presParOf" srcId="{87CC44A1-AF88-4938-8C43-78AEC8199B36}" destId="{DCABBF75-9BE8-4E73-ABCD-D77F6C17BF90}" srcOrd="14" destOrd="0" presId="urn:microsoft.com/office/officeart/2005/8/layout/radial6"/>
    <dgm:cxn modelId="{7FB08335-EFFB-494B-901C-6B6C6A0E842B}" type="presParOf" srcId="{87CC44A1-AF88-4938-8C43-78AEC8199B36}" destId="{CFC0CF4F-405D-4A32-9F9F-E98F210E09AD}" srcOrd="15" destOrd="0" presId="urn:microsoft.com/office/officeart/2005/8/layout/radial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2196DA0-27EF-492D-B734-F4E47E91D8FA}" type="doc">
      <dgm:prSet loTypeId="urn:microsoft.com/office/officeart/2005/8/layout/default" loCatId="list" qsTypeId="urn:microsoft.com/office/officeart/2005/8/quickstyle/3d1" qsCatId="3D" csTypeId="urn:microsoft.com/office/officeart/2005/8/colors/colorful4" csCatId="colorful" phldr="1"/>
      <dgm:spPr/>
      <dgm:t>
        <a:bodyPr/>
        <a:lstStyle/>
        <a:p>
          <a:endParaRPr lang="es-ES"/>
        </a:p>
      </dgm:t>
    </dgm:pt>
    <dgm:pt modelId="{170F4D92-33EB-4E6C-9445-3C6FD3584A83}">
      <dgm:prSet phldrT="[Texto]" custT="1"/>
      <dgm:spPr/>
      <dgm:t>
        <a:bodyPr/>
        <a:lstStyle/>
        <a:p>
          <a:r>
            <a:rPr lang="en-US" sz="1200" smtClean="0"/>
            <a:t>Notepad</a:t>
          </a:r>
          <a:endParaRPr lang="es-ES" sz="1200"/>
        </a:p>
      </dgm:t>
    </dgm:pt>
    <dgm:pt modelId="{62AB0540-BEE4-4C59-B097-B0F12FECEF76}" type="parTrans" cxnId="{A18CCEFF-EF0E-40FE-992A-1DB9BB77C600}">
      <dgm:prSet/>
      <dgm:spPr/>
      <dgm:t>
        <a:bodyPr/>
        <a:lstStyle/>
        <a:p>
          <a:endParaRPr lang="es-ES" sz="3600"/>
        </a:p>
      </dgm:t>
    </dgm:pt>
    <dgm:pt modelId="{039F2C01-9A2D-45D0-9EB1-A06A04EC9E56}" type="sibTrans" cxnId="{A18CCEFF-EF0E-40FE-992A-1DB9BB77C600}">
      <dgm:prSet/>
      <dgm:spPr/>
      <dgm:t>
        <a:bodyPr/>
        <a:lstStyle/>
        <a:p>
          <a:endParaRPr lang="es-ES" sz="3600"/>
        </a:p>
      </dgm:t>
    </dgm:pt>
    <dgm:pt modelId="{C4A3FC1B-51CD-4E30-BCF0-B2F70EDCCB76}">
      <dgm:prSet phldrT="[Texto]" custT="1"/>
      <dgm:spPr/>
      <dgm:t>
        <a:bodyPr/>
        <a:lstStyle/>
        <a:p>
          <a:r>
            <a:rPr lang="en-US" sz="1200" smtClean="0"/>
            <a:t>Notepad ++</a:t>
          </a:r>
          <a:endParaRPr lang="es-ES" sz="1200"/>
        </a:p>
      </dgm:t>
    </dgm:pt>
    <dgm:pt modelId="{DA21A07C-A38D-423F-850D-87AA0CDB84E9}" type="parTrans" cxnId="{29C08927-CBEF-4F41-9858-622525D9AE13}">
      <dgm:prSet/>
      <dgm:spPr/>
      <dgm:t>
        <a:bodyPr/>
        <a:lstStyle/>
        <a:p>
          <a:endParaRPr lang="es-ES" sz="3600"/>
        </a:p>
      </dgm:t>
    </dgm:pt>
    <dgm:pt modelId="{06E53DA9-B464-40C5-B2CD-8DAA00A58673}" type="sibTrans" cxnId="{29C08927-CBEF-4F41-9858-622525D9AE13}">
      <dgm:prSet/>
      <dgm:spPr/>
      <dgm:t>
        <a:bodyPr/>
        <a:lstStyle/>
        <a:p>
          <a:endParaRPr lang="es-ES" sz="3600"/>
        </a:p>
      </dgm:t>
    </dgm:pt>
    <dgm:pt modelId="{13C91617-26D3-4F3F-A342-44103711E235}">
      <dgm:prSet phldrT="[Texto]" custT="1"/>
      <dgm:spPr/>
      <dgm:t>
        <a:bodyPr/>
        <a:lstStyle/>
        <a:p>
          <a:r>
            <a:rPr lang="es-ES" sz="1200" b="0" i="0" smtClean="0"/>
            <a:t>Sublime Text</a:t>
          </a:r>
          <a:endParaRPr lang="es-ES" sz="1200"/>
        </a:p>
      </dgm:t>
    </dgm:pt>
    <dgm:pt modelId="{5DBB8833-75DF-4EC0-AF44-5A525A3D9107}" type="parTrans" cxnId="{9D039A11-BA80-43EB-B1C7-C54AC422727E}">
      <dgm:prSet/>
      <dgm:spPr/>
      <dgm:t>
        <a:bodyPr/>
        <a:lstStyle/>
        <a:p>
          <a:endParaRPr lang="es-ES" sz="3600"/>
        </a:p>
      </dgm:t>
    </dgm:pt>
    <dgm:pt modelId="{4FF36E39-FCF8-4B04-8C32-EA9F31902EE4}" type="sibTrans" cxnId="{9D039A11-BA80-43EB-B1C7-C54AC422727E}">
      <dgm:prSet/>
      <dgm:spPr/>
      <dgm:t>
        <a:bodyPr/>
        <a:lstStyle/>
        <a:p>
          <a:endParaRPr lang="es-ES" sz="3600"/>
        </a:p>
      </dgm:t>
    </dgm:pt>
    <dgm:pt modelId="{EBDA3A15-16A5-42EC-AFCF-8B32F6FD8B5F}">
      <dgm:prSet phldrT="[Texto]" custT="1"/>
      <dgm:spPr/>
      <dgm:t>
        <a:bodyPr/>
        <a:lstStyle/>
        <a:p>
          <a:r>
            <a:rPr lang="en-US" sz="1200" smtClean="0"/>
            <a:t>Visual Studio Code</a:t>
          </a:r>
          <a:endParaRPr lang="es-ES" sz="1200"/>
        </a:p>
      </dgm:t>
    </dgm:pt>
    <dgm:pt modelId="{EE2C2C9D-CCE9-40E4-8E34-574147BF7D11}" type="parTrans" cxnId="{5E14272F-C21F-4E39-BC76-D930848668F3}">
      <dgm:prSet/>
      <dgm:spPr/>
      <dgm:t>
        <a:bodyPr/>
        <a:lstStyle/>
        <a:p>
          <a:endParaRPr lang="es-ES" sz="3600"/>
        </a:p>
      </dgm:t>
    </dgm:pt>
    <dgm:pt modelId="{54B27C9D-2300-46AD-9F5F-679AFD9CD6FC}" type="sibTrans" cxnId="{5E14272F-C21F-4E39-BC76-D930848668F3}">
      <dgm:prSet/>
      <dgm:spPr/>
      <dgm:t>
        <a:bodyPr/>
        <a:lstStyle/>
        <a:p>
          <a:endParaRPr lang="es-ES" sz="3600"/>
        </a:p>
      </dgm:t>
    </dgm:pt>
    <dgm:pt modelId="{82F4C0ED-0FBC-420F-80FD-8AA7C8E5A934}">
      <dgm:prSet phldrT="[Texto]" custT="1"/>
      <dgm:spPr/>
      <dgm:t>
        <a:bodyPr/>
        <a:lstStyle/>
        <a:p>
          <a:r>
            <a:rPr lang="en-US" sz="1200" smtClean="0"/>
            <a:t>Visual Studio </a:t>
          </a:r>
          <a:r>
            <a:rPr lang="es-ES" sz="1200" smtClean="0"/>
            <a:t>Community/Professional/Enterprise</a:t>
          </a:r>
          <a:endParaRPr lang="es-ES" sz="1200"/>
        </a:p>
      </dgm:t>
    </dgm:pt>
    <dgm:pt modelId="{3C890FBC-B5E5-4883-A12B-E2A992920A09}" type="parTrans" cxnId="{7EC47424-F943-4934-A05D-599A6E842180}">
      <dgm:prSet/>
      <dgm:spPr/>
      <dgm:t>
        <a:bodyPr/>
        <a:lstStyle/>
        <a:p>
          <a:endParaRPr lang="es-ES" sz="3600"/>
        </a:p>
      </dgm:t>
    </dgm:pt>
    <dgm:pt modelId="{752C1598-74B2-452E-B39B-32237FDBA665}" type="sibTrans" cxnId="{7EC47424-F943-4934-A05D-599A6E842180}">
      <dgm:prSet/>
      <dgm:spPr/>
      <dgm:t>
        <a:bodyPr/>
        <a:lstStyle/>
        <a:p>
          <a:endParaRPr lang="es-ES" sz="3600"/>
        </a:p>
      </dgm:t>
    </dgm:pt>
    <dgm:pt modelId="{13C1948B-B52D-4A0C-B226-E772F61672C0}">
      <dgm:prSet phldrT="[Texto]" custT="1"/>
      <dgm:spPr/>
      <dgm:t>
        <a:bodyPr/>
        <a:lstStyle/>
        <a:p>
          <a:r>
            <a:rPr lang="en-US" sz="1200" smtClean="0"/>
            <a:t>Mono Develop</a:t>
          </a:r>
          <a:endParaRPr lang="es-ES" sz="1200"/>
        </a:p>
      </dgm:t>
    </dgm:pt>
    <dgm:pt modelId="{21F5E9DC-7D93-46E6-8ACF-19680BC78652}" type="parTrans" cxnId="{B4E97CEF-0AEA-424E-BAF7-0F65D8A6C49B}">
      <dgm:prSet/>
      <dgm:spPr/>
      <dgm:t>
        <a:bodyPr/>
        <a:lstStyle/>
        <a:p>
          <a:endParaRPr lang="es-ES" sz="3600"/>
        </a:p>
      </dgm:t>
    </dgm:pt>
    <dgm:pt modelId="{693C50D9-9F12-4765-B5E1-31977C5C2679}" type="sibTrans" cxnId="{B4E97CEF-0AEA-424E-BAF7-0F65D8A6C49B}">
      <dgm:prSet/>
      <dgm:spPr/>
      <dgm:t>
        <a:bodyPr/>
        <a:lstStyle/>
        <a:p>
          <a:endParaRPr lang="es-ES" sz="3600"/>
        </a:p>
      </dgm:t>
    </dgm:pt>
    <dgm:pt modelId="{6F6ABEA9-6C7D-46CA-A00F-793F131B8D8A}">
      <dgm:prSet phldrT="[Texto]" custT="1"/>
      <dgm:spPr/>
      <dgm:t>
        <a:bodyPr/>
        <a:lstStyle/>
        <a:p>
          <a:r>
            <a:rPr lang="en-US" sz="1200" smtClean="0"/>
            <a:t>Sharp Develop</a:t>
          </a:r>
          <a:endParaRPr lang="es-ES" sz="1200"/>
        </a:p>
      </dgm:t>
    </dgm:pt>
    <dgm:pt modelId="{239FE303-B953-44F6-8BDD-42C6F4963CB5}" type="parTrans" cxnId="{D3A832D3-F78F-40B0-A43D-4E4ADFC9EDF7}">
      <dgm:prSet/>
      <dgm:spPr/>
      <dgm:t>
        <a:bodyPr/>
        <a:lstStyle/>
        <a:p>
          <a:endParaRPr lang="es-ES" sz="3600"/>
        </a:p>
      </dgm:t>
    </dgm:pt>
    <dgm:pt modelId="{91142FF6-7BB8-4E74-A6EF-4D69BD623985}" type="sibTrans" cxnId="{D3A832D3-F78F-40B0-A43D-4E4ADFC9EDF7}">
      <dgm:prSet/>
      <dgm:spPr/>
      <dgm:t>
        <a:bodyPr/>
        <a:lstStyle/>
        <a:p>
          <a:endParaRPr lang="es-ES" sz="3600"/>
        </a:p>
      </dgm:t>
    </dgm:pt>
    <dgm:pt modelId="{C683A01E-9FBD-4FAD-ACCD-A8F2E1A86150}" type="pres">
      <dgm:prSet presAssocID="{C2196DA0-27EF-492D-B734-F4E47E91D8FA}" presName="diagram" presStyleCnt="0">
        <dgm:presLayoutVars>
          <dgm:dir/>
          <dgm:resizeHandles val="exact"/>
        </dgm:presLayoutVars>
      </dgm:prSet>
      <dgm:spPr/>
      <dgm:t>
        <a:bodyPr/>
        <a:lstStyle/>
        <a:p>
          <a:endParaRPr lang="es-CO"/>
        </a:p>
      </dgm:t>
    </dgm:pt>
    <dgm:pt modelId="{2AE8D80D-DAF9-40EA-ABB9-6D9DD6AA6005}" type="pres">
      <dgm:prSet presAssocID="{170F4D92-33EB-4E6C-9445-3C6FD3584A83}" presName="node" presStyleLbl="node1" presStyleIdx="0" presStyleCnt="7">
        <dgm:presLayoutVars>
          <dgm:bulletEnabled val="1"/>
        </dgm:presLayoutVars>
      </dgm:prSet>
      <dgm:spPr/>
      <dgm:t>
        <a:bodyPr/>
        <a:lstStyle/>
        <a:p>
          <a:endParaRPr lang="es-CO"/>
        </a:p>
      </dgm:t>
    </dgm:pt>
    <dgm:pt modelId="{E59BC512-0F6F-4AD7-9903-D71BC0297ADD}" type="pres">
      <dgm:prSet presAssocID="{039F2C01-9A2D-45D0-9EB1-A06A04EC9E56}" presName="sibTrans" presStyleCnt="0"/>
      <dgm:spPr/>
      <dgm:t>
        <a:bodyPr/>
        <a:lstStyle/>
        <a:p>
          <a:endParaRPr lang="es-CO"/>
        </a:p>
      </dgm:t>
    </dgm:pt>
    <dgm:pt modelId="{DFF7AA2C-69D2-4DE5-8143-D625F8D9E923}" type="pres">
      <dgm:prSet presAssocID="{C4A3FC1B-51CD-4E30-BCF0-B2F70EDCCB76}" presName="node" presStyleLbl="node1" presStyleIdx="1" presStyleCnt="7">
        <dgm:presLayoutVars>
          <dgm:bulletEnabled val="1"/>
        </dgm:presLayoutVars>
      </dgm:prSet>
      <dgm:spPr/>
      <dgm:t>
        <a:bodyPr/>
        <a:lstStyle/>
        <a:p>
          <a:endParaRPr lang="es-CO"/>
        </a:p>
      </dgm:t>
    </dgm:pt>
    <dgm:pt modelId="{FE7A6343-006C-46A9-B1B5-3761F77CBBA7}" type="pres">
      <dgm:prSet presAssocID="{06E53DA9-B464-40C5-B2CD-8DAA00A58673}" presName="sibTrans" presStyleCnt="0"/>
      <dgm:spPr/>
      <dgm:t>
        <a:bodyPr/>
        <a:lstStyle/>
        <a:p>
          <a:endParaRPr lang="es-CO"/>
        </a:p>
      </dgm:t>
    </dgm:pt>
    <dgm:pt modelId="{8C137BA8-5DC5-4EAF-B021-EBC4FF6F4BF7}" type="pres">
      <dgm:prSet presAssocID="{13C91617-26D3-4F3F-A342-44103711E235}" presName="node" presStyleLbl="node1" presStyleIdx="2" presStyleCnt="7">
        <dgm:presLayoutVars>
          <dgm:bulletEnabled val="1"/>
        </dgm:presLayoutVars>
      </dgm:prSet>
      <dgm:spPr/>
      <dgm:t>
        <a:bodyPr/>
        <a:lstStyle/>
        <a:p>
          <a:endParaRPr lang="es-CO"/>
        </a:p>
      </dgm:t>
    </dgm:pt>
    <dgm:pt modelId="{D1D15ED8-38DE-4BF7-BFDF-B88D35633AAB}" type="pres">
      <dgm:prSet presAssocID="{4FF36E39-FCF8-4B04-8C32-EA9F31902EE4}" presName="sibTrans" presStyleCnt="0"/>
      <dgm:spPr/>
      <dgm:t>
        <a:bodyPr/>
        <a:lstStyle/>
        <a:p>
          <a:endParaRPr lang="es-CO"/>
        </a:p>
      </dgm:t>
    </dgm:pt>
    <dgm:pt modelId="{EECD2232-699E-4EFB-80EB-8FB406C39C74}" type="pres">
      <dgm:prSet presAssocID="{EBDA3A15-16A5-42EC-AFCF-8B32F6FD8B5F}" presName="node" presStyleLbl="node1" presStyleIdx="3" presStyleCnt="7">
        <dgm:presLayoutVars>
          <dgm:bulletEnabled val="1"/>
        </dgm:presLayoutVars>
      </dgm:prSet>
      <dgm:spPr/>
      <dgm:t>
        <a:bodyPr/>
        <a:lstStyle/>
        <a:p>
          <a:endParaRPr lang="es-CO"/>
        </a:p>
      </dgm:t>
    </dgm:pt>
    <dgm:pt modelId="{7515B093-9B79-4AC1-9250-434FB3A144B8}" type="pres">
      <dgm:prSet presAssocID="{54B27C9D-2300-46AD-9F5F-679AFD9CD6FC}" presName="sibTrans" presStyleCnt="0"/>
      <dgm:spPr/>
      <dgm:t>
        <a:bodyPr/>
        <a:lstStyle/>
        <a:p>
          <a:endParaRPr lang="es-CO"/>
        </a:p>
      </dgm:t>
    </dgm:pt>
    <dgm:pt modelId="{AA06FC91-543A-4D15-BF19-10879746AF31}" type="pres">
      <dgm:prSet presAssocID="{13C1948B-B52D-4A0C-B226-E772F61672C0}" presName="node" presStyleLbl="node1" presStyleIdx="4" presStyleCnt="7">
        <dgm:presLayoutVars>
          <dgm:bulletEnabled val="1"/>
        </dgm:presLayoutVars>
      </dgm:prSet>
      <dgm:spPr/>
      <dgm:t>
        <a:bodyPr/>
        <a:lstStyle/>
        <a:p>
          <a:endParaRPr lang="es-CO"/>
        </a:p>
      </dgm:t>
    </dgm:pt>
    <dgm:pt modelId="{B585D729-8A94-49A5-80A5-E199FEAF5E9A}" type="pres">
      <dgm:prSet presAssocID="{693C50D9-9F12-4765-B5E1-31977C5C2679}" presName="sibTrans" presStyleCnt="0"/>
      <dgm:spPr/>
      <dgm:t>
        <a:bodyPr/>
        <a:lstStyle/>
        <a:p>
          <a:endParaRPr lang="es-CO"/>
        </a:p>
      </dgm:t>
    </dgm:pt>
    <dgm:pt modelId="{03DE611A-6C27-4AF0-9728-2AE3147350DF}" type="pres">
      <dgm:prSet presAssocID="{6F6ABEA9-6C7D-46CA-A00F-793F131B8D8A}" presName="node" presStyleLbl="node1" presStyleIdx="5" presStyleCnt="7">
        <dgm:presLayoutVars>
          <dgm:bulletEnabled val="1"/>
        </dgm:presLayoutVars>
      </dgm:prSet>
      <dgm:spPr/>
      <dgm:t>
        <a:bodyPr/>
        <a:lstStyle/>
        <a:p>
          <a:endParaRPr lang="es-CO"/>
        </a:p>
      </dgm:t>
    </dgm:pt>
    <dgm:pt modelId="{F1B891E8-089E-4759-8BFB-E21C3FAD2627}" type="pres">
      <dgm:prSet presAssocID="{91142FF6-7BB8-4E74-A6EF-4D69BD623985}" presName="sibTrans" presStyleCnt="0"/>
      <dgm:spPr/>
      <dgm:t>
        <a:bodyPr/>
        <a:lstStyle/>
        <a:p>
          <a:endParaRPr lang="es-CO"/>
        </a:p>
      </dgm:t>
    </dgm:pt>
    <dgm:pt modelId="{2D42020A-0B6F-4716-A3B6-1CBEF747F7B3}" type="pres">
      <dgm:prSet presAssocID="{82F4C0ED-0FBC-420F-80FD-8AA7C8E5A934}" presName="node" presStyleLbl="node1" presStyleIdx="6" presStyleCnt="7">
        <dgm:presLayoutVars>
          <dgm:bulletEnabled val="1"/>
        </dgm:presLayoutVars>
      </dgm:prSet>
      <dgm:spPr/>
      <dgm:t>
        <a:bodyPr/>
        <a:lstStyle/>
        <a:p>
          <a:endParaRPr lang="es-CO"/>
        </a:p>
      </dgm:t>
    </dgm:pt>
  </dgm:ptLst>
  <dgm:cxnLst>
    <dgm:cxn modelId="{D01B3F5D-0A11-4EE3-A7EA-F01B57C5B91C}" type="presOf" srcId="{82F4C0ED-0FBC-420F-80FD-8AA7C8E5A934}" destId="{2D42020A-0B6F-4716-A3B6-1CBEF747F7B3}" srcOrd="0" destOrd="0" presId="urn:microsoft.com/office/officeart/2005/8/layout/default"/>
    <dgm:cxn modelId="{7EC47424-F943-4934-A05D-599A6E842180}" srcId="{C2196DA0-27EF-492D-B734-F4E47E91D8FA}" destId="{82F4C0ED-0FBC-420F-80FD-8AA7C8E5A934}" srcOrd="6" destOrd="0" parTransId="{3C890FBC-B5E5-4883-A12B-E2A992920A09}" sibTransId="{752C1598-74B2-452E-B39B-32237FDBA665}"/>
    <dgm:cxn modelId="{9D039A11-BA80-43EB-B1C7-C54AC422727E}" srcId="{C2196DA0-27EF-492D-B734-F4E47E91D8FA}" destId="{13C91617-26D3-4F3F-A342-44103711E235}" srcOrd="2" destOrd="0" parTransId="{5DBB8833-75DF-4EC0-AF44-5A525A3D9107}" sibTransId="{4FF36E39-FCF8-4B04-8C32-EA9F31902EE4}"/>
    <dgm:cxn modelId="{A18CCEFF-EF0E-40FE-992A-1DB9BB77C600}" srcId="{C2196DA0-27EF-492D-B734-F4E47E91D8FA}" destId="{170F4D92-33EB-4E6C-9445-3C6FD3584A83}" srcOrd="0" destOrd="0" parTransId="{62AB0540-BEE4-4C59-B097-B0F12FECEF76}" sibTransId="{039F2C01-9A2D-45D0-9EB1-A06A04EC9E56}"/>
    <dgm:cxn modelId="{8FDE5086-3965-43AD-9F02-ABF2C8B85B0E}" type="presOf" srcId="{170F4D92-33EB-4E6C-9445-3C6FD3584A83}" destId="{2AE8D80D-DAF9-40EA-ABB9-6D9DD6AA6005}" srcOrd="0" destOrd="0" presId="urn:microsoft.com/office/officeart/2005/8/layout/default"/>
    <dgm:cxn modelId="{4420FFD8-FD98-4603-BEE3-312018A40B6D}" type="presOf" srcId="{13C1948B-B52D-4A0C-B226-E772F61672C0}" destId="{AA06FC91-543A-4D15-BF19-10879746AF31}" srcOrd="0" destOrd="0" presId="urn:microsoft.com/office/officeart/2005/8/layout/default"/>
    <dgm:cxn modelId="{50E6175F-8C10-4F30-BBCD-31899589CDF9}" type="presOf" srcId="{C2196DA0-27EF-492D-B734-F4E47E91D8FA}" destId="{C683A01E-9FBD-4FAD-ACCD-A8F2E1A86150}" srcOrd="0" destOrd="0" presId="urn:microsoft.com/office/officeart/2005/8/layout/default"/>
    <dgm:cxn modelId="{5E14272F-C21F-4E39-BC76-D930848668F3}" srcId="{C2196DA0-27EF-492D-B734-F4E47E91D8FA}" destId="{EBDA3A15-16A5-42EC-AFCF-8B32F6FD8B5F}" srcOrd="3" destOrd="0" parTransId="{EE2C2C9D-CCE9-40E4-8E34-574147BF7D11}" sibTransId="{54B27C9D-2300-46AD-9F5F-679AFD9CD6FC}"/>
    <dgm:cxn modelId="{29C08927-CBEF-4F41-9858-622525D9AE13}" srcId="{C2196DA0-27EF-492D-B734-F4E47E91D8FA}" destId="{C4A3FC1B-51CD-4E30-BCF0-B2F70EDCCB76}" srcOrd="1" destOrd="0" parTransId="{DA21A07C-A38D-423F-850D-87AA0CDB84E9}" sibTransId="{06E53DA9-B464-40C5-B2CD-8DAA00A58673}"/>
    <dgm:cxn modelId="{CFCC4AF9-38F8-4896-9D23-BFED9050D2FA}" type="presOf" srcId="{13C91617-26D3-4F3F-A342-44103711E235}" destId="{8C137BA8-5DC5-4EAF-B021-EBC4FF6F4BF7}" srcOrd="0" destOrd="0" presId="urn:microsoft.com/office/officeart/2005/8/layout/default"/>
    <dgm:cxn modelId="{B023B1F2-FDAF-475B-BD24-128D181C9A2C}" type="presOf" srcId="{C4A3FC1B-51CD-4E30-BCF0-B2F70EDCCB76}" destId="{DFF7AA2C-69D2-4DE5-8143-D625F8D9E923}" srcOrd="0" destOrd="0" presId="urn:microsoft.com/office/officeart/2005/8/layout/default"/>
    <dgm:cxn modelId="{18C5C662-0416-4FA3-8940-B4C6F5812FD8}" type="presOf" srcId="{6F6ABEA9-6C7D-46CA-A00F-793F131B8D8A}" destId="{03DE611A-6C27-4AF0-9728-2AE3147350DF}" srcOrd="0" destOrd="0" presId="urn:microsoft.com/office/officeart/2005/8/layout/default"/>
    <dgm:cxn modelId="{D3A832D3-F78F-40B0-A43D-4E4ADFC9EDF7}" srcId="{C2196DA0-27EF-492D-B734-F4E47E91D8FA}" destId="{6F6ABEA9-6C7D-46CA-A00F-793F131B8D8A}" srcOrd="5" destOrd="0" parTransId="{239FE303-B953-44F6-8BDD-42C6F4963CB5}" sibTransId="{91142FF6-7BB8-4E74-A6EF-4D69BD623985}"/>
    <dgm:cxn modelId="{5F280FF2-002D-442B-9598-252D2DE329DD}" type="presOf" srcId="{EBDA3A15-16A5-42EC-AFCF-8B32F6FD8B5F}" destId="{EECD2232-699E-4EFB-80EB-8FB406C39C74}" srcOrd="0" destOrd="0" presId="urn:microsoft.com/office/officeart/2005/8/layout/default"/>
    <dgm:cxn modelId="{B4E97CEF-0AEA-424E-BAF7-0F65D8A6C49B}" srcId="{C2196DA0-27EF-492D-B734-F4E47E91D8FA}" destId="{13C1948B-B52D-4A0C-B226-E772F61672C0}" srcOrd="4" destOrd="0" parTransId="{21F5E9DC-7D93-46E6-8ACF-19680BC78652}" sibTransId="{693C50D9-9F12-4765-B5E1-31977C5C2679}"/>
    <dgm:cxn modelId="{CFD43B87-3189-49E1-B015-412790332A27}" type="presParOf" srcId="{C683A01E-9FBD-4FAD-ACCD-A8F2E1A86150}" destId="{2AE8D80D-DAF9-40EA-ABB9-6D9DD6AA6005}" srcOrd="0" destOrd="0" presId="urn:microsoft.com/office/officeart/2005/8/layout/default"/>
    <dgm:cxn modelId="{CCDABB50-31B3-4C2B-B815-9DB680022888}" type="presParOf" srcId="{C683A01E-9FBD-4FAD-ACCD-A8F2E1A86150}" destId="{E59BC512-0F6F-4AD7-9903-D71BC0297ADD}" srcOrd="1" destOrd="0" presId="urn:microsoft.com/office/officeart/2005/8/layout/default"/>
    <dgm:cxn modelId="{892D1443-0D87-4DEC-8FB3-5BFA042AC5B1}" type="presParOf" srcId="{C683A01E-9FBD-4FAD-ACCD-A8F2E1A86150}" destId="{DFF7AA2C-69D2-4DE5-8143-D625F8D9E923}" srcOrd="2" destOrd="0" presId="urn:microsoft.com/office/officeart/2005/8/layout/default"/>
    <dgm:cxn modelId="{CAF45E39-DA80-490D-8116-5F23D7B4F5CE}" type="presParOf" srcId="{C683A01E-9FBD-4FAD-ACCD-A8F2E1A86150}" destId="{FE7A6343-006C-46A9-B1B5-3761F77CBBA7}" srcOrd="3" destOrd="0" presId="urn:microsoft.com/office/officeart/2005/8/layout/default"/>
    <dgm:cxn modelId="{E2788100-C471-43E3-A4D1-D6B52AD48133}" type="presParOf" srcId="{C683A01E-9FBD-4FAD-ACCD-A8F2E1A86150}" destId="{8C137BA8-5DC5-4EAF-B021-EBC4FF6F4BF7}" srcOrd="4" destOrd="0" presId="urn:microsoft.com/office/officeart/2005/8/layout/default"/>
    <dgm:cxn modelId="{80FF5C2D-C53B-460A-90A9-05364EB0A664}" type="presParOf" srcId="{C683A01E-9FBD-4FAD-ACCD-A8F2E1A86150}" destId="{D1D15ED8-38DE-4BF7-BFDF-B88D35633AAB}" srcOrd="5" destOrd="0" presId="urn:microsoft.com/office/officeart/2005/8/layout/default"/>
    <dgm:cxn modelId="{98802559-999F-4274-98E0-DAB13FC058DD}" type="presParOf" srcId="{C683A01E-9FBD-4FAD-ACCD-A8F2E1A86150}" destId="{EECD2232-699E-4EFB-80EB-8FB406C39C74}" srcOrd="6" destOrd="0" presId="urn:microsoft.com/office/officeart/2005/8/layout/default"/>
    <dgm:cxn modelId="{C9B6EC24-68FE-4902-A309-72B26FB8891D}" type="presParOf" srcId="{C683A01E-9FBD-4FAD-ACCD-A8F2E1A86150}" destId="{7515B093-9B79-4AC1-9250-434FB3A144B8}" srcOrd="7" destOrd="0" presId="urn:microsoft.com/office/officeart/2005/8/layout/default"/>
    <dgm:cxn modelId="{A5BE475D-C4DE-4619-9E45-8A7FF7D3C25F}" type="presParOf" srcId="{C683A01E-9FBD-4FAD-ACCD-A8F2E1A86150}" destId="{AA06FC91-543A-4D15-BF19-10879746AF31}" srcOrd="8" destOrd="0" presId="urn:microsoft.com/office/officeart/2005/8/layout/default"/>
    <dgm:cxn modelId="{FDD13262-92F8-4004-BCD0-8E0BCF44A1D5}" type="presParOf" srcId="{C683A01E-9FBD-4FAD-ACCD-A8F2E1A86150}" destId="{B585D729-8A94-49A5-80A5-E199FEAF5E9A}" srcOrd="9" destOrd="0" presId="urn:microsoft.com/office/officeart/2005/8/layout/default"/>
    <dgm:cxn modelId="{19052110-DEE2-480E-887A-CEC71E715867}" type="presParOf" srcId="{C683A01E-9FBD-4FAD-ACCD-A8F2E1A86150}" destId="{03DE611A-6C27-4AF0-9728-2AE3147350DF}" srcOrd="10" destOrd="0" presId="urn:microsoft.com/office/officeart/2005/8/layout/default"/>
    <dgm:cxn modelId="{586C5B20-473D-4651-8415-B438422F30FF}" type="presParOf" srcId="{C683A01E-9FBD-4FAD-ACCD-A8F2E1A86150}" destId="{F1B891E8-089E-4759-8BFB-E21C3FAD2627}" srcOrd="11" destOrd="0" presId="urn:microsoft.com/office/officeart/2005/8/layout/default"/>
    <dgm:cxn modelId="{52F33359-1210-4DBB-9269-312CC626CC7A}" type="presParOf" srcId="{C683A01E-9FBD-4FAD-ACCD-A8F2E1A86150}" destId="{2D42020A-0B6F-4716-A3B6-1CBEF747F7B3}" srcOrd="1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E766FC3-FB7A-4EFD-9014-067DEE35225E}" type="doc">
      <dgm:prSet loTypeId="urn:microsoft.com/office/officeart/2005/8/layout/bProcess3" loCatId="process" qsTypeId="urn:microsoft.com/office/officeart/2005/8/quickstyle/simple5" qsCatId="simple" csTypeId="urn:microsoft.com/office/officeart/2005/8/colors/colorful4" csCatId="colorful" phldr="1"/>
      <dgm:spPr/>
      <dgm:t>
        <a:bodyPr/>
        <a:lstStyle/>
        <a:p>
          <a:endParaRPr lang="es-ES"/>
        </a:p>
      </dgm:t>
    </dgm:pt>
    <dgm:pt modelId="{FE45E8FE-1DCB-487F-A7A8-8F6BF3DA830C}">
      <dgm:prSet phldrT="[Texto]"/>
      <dgm:spPr/>
      <dgm:t>
        <a:bodyPr/>
        <a:lstStyle/>
        <a:p>
          <a:r>
            <a:rPr lang="en-US" b="0" smtClean="0"/>
            <a:t>Enero 2002</a:t>
          </a:r>
        </a:p>
        <a:p>
          <a:r>
            <a:rPr lang="en-US" b="0" smtClean="0"/>
            <a:t>C# 1.0 </a:t>
          </a:r>
        </a:p>
        <a:p>
          <a:r>
            <a:rPr lang="en-US" b="0" smtClean="0"/>
            <a:t>.NET Framework 1.0 </a:t>
          </a:r>
        </a:p>
        <a:p>
          <a:r>
            <a:rPr lang="en-US" b="0" smtClean="0"/>
            <a:t>IDE VS 2002</a:t>
          </a:r>
          <a:endParaRPr lang="es-ES" b="0"/>
        </a:p>
      </dgm:t>
    </dgm:pt>
    <dgm:pt modelId="{47F18B69-51D9-4ADB-A822-3CDA34A9EFAD}" type="parTrans" cxnId="{55E196D5-C6CF-4133-A005-C33A1CB393BF}">
      <dgm:prSet/>
      <dgm:spPr/>
      <dgm:t>
        <a:bodyPr/>
        <a:lstStyle/>
        <a:p>
          <a:endParaRPr lang="es-ES"/>
        </a:p>
      </dgm:t>
    </dgm:pt>
    <dgm:pt modelId="{0852625F-F9DC-491D-A0AE-1906FE3CD355}" type="sibTrans" cxnId="{55E196D5-C6CF-4133-A005-C33A1CB393BF}">
      <dgm:prSet/>
      <dgm:spPr/>
      <dgm:t>
        <a:bodyPr/>
        <a:lstStyle/>
        <a:p>
          <a:endParaRPr lang="es-ES"/>
        </a:p>
      </dgm:t>
    </dgm:pt>
    <dgm:pt modelId="{EA9A5B94-8ED4-4E4F-82FE-F69A6C153A6B}">
      <dgm:prSet/>
      <dgm:spPr/>
      <dgm:t>
        <a:bodyPr/>
        <a:lstStyle/>
        <a:p>
          <a:r>
            <a:rPr lang="en-US" b="0" smtClean="0"/>
            <a:t>Abril 2003</a:t>
          </a:r>
        </a:p>
        <a:p>
          <a:r>
            <a:rPr lang="en-US" b="0" smtClean="0"/>
            <a:t>C# 1.2 </a:t>
          </a:r>
        </a:p>
        <a:p>
          <a:r>
            <a:rPr lang="en-US" b="0" smtClean="0"/>
            <a:t>.NET Framework 1.1 </a:t>
          </a:r>
        </a:p>
        <a:p>
          <a:r>
            <a:rPr lang="en-US" b="0" smtClean="0"/>
            <a:t>IDE VS 2003</a:t>
          </a:r>
          <a:endParaRPr lang="en-US" b="0"/>
        </a:p>
      </dgm:t>
    </dgm:pt>
    <dgm:pt modelId="{4CE4F4A3-CCBA-4545-B717-7E95A834FCE7}" type="parTrans" cxnId="{DDE316FC-DBC7-4CC3-B64F-553EC3E1FC32}">
      <dgm:prSet/>
      <dgm:spPr/>
      <dgm:t>
        <a:bodyPr/>
        <a:lstStyle/>
        <a:p>
          <a:endParaRPr lang="es-ES"/>
        </a:p>
      </dgm:t>
    </dgm:pt>
    <dgm:pt modelId="{45419655-ADB3-4B7D-8A5F-D5F6907F95A6}" type="sibTrans" cxnId="{DDE316FC-DBC7-4CC3-B64F-553EC3E1FC32}">
      <dgm:prSet/>
      <dgm:spPr/>
      <dgm:t>
        <a:bodyPr/>
        <a:lstStyle/>
        <a:p>
          <a:endParaRPr lang="es-ES"/>
        </a:p>
      </dgm:t>
    </dgm:pt>
    <dgm:pt modelId="{DEA3259F-FFE8-43A6-9B04-08037B6F8DD1}">
      <dgm:prSet/>
      <dgm:spPr/>
      <dgm:t>
        <a:bodyPr/>
        <a:lstStyle/>
        <a:p>
          <a:r>
            <a:rPr lang="en-US" b="0" smtClean="0"/>
            <a:t>Noviembre 2009</a:t>
          </a:r>
        </a:p>
        <a:p>
          <a:r>
            <a:rPr lang="en-US" b="0" smtClean="0"/>
            <a:t>C# 3.0 </a:t>
          </a:r>
        </a:p>
        <a:p>
          <a:r>
            <a:rPr lang="en-US" b="0" smtClean="0"/>
            <a:t>.NET </a:t>
          </a:r>
          <a:r>
            <a:rPr lang="en-US" smtClean="0"/>
            <a:t>Framework </a:t>
          </a:r>
          <a:r>
            <a:rPr lang="en-US" b="0" smtClean="0"/>
            <a:t> 3.5 </a:t>
          </a:r>
        </a:p>
        <a:p>
          <a:r>
            <a:rPr lang="en-US" b="0" smtClean="0"/>
            <a:t>IDE VS 2008</a:t>
          </a:r>
          <a:endParaRPr lang="en-US" b="0"/>
        </a:p>
      </dgm:t>
    </dgm:pt>
    <dgm:pt modelId="{65F93E59-FEDB-44DC-974B-DFD6B108CAAD}" type="parTrans" cxnId="{2FE2A7A8-129F-46F2-A736-4F58D9825D0F}">
      <dgm:prSet/>
      <dgm:spPr/>
      <dgm:t>
        <a:bodyPr/>
        <a:lstStyle/>
        <a:p>
          <a:endParaRPr lang="es-ES"/>
        </a:p>
      </dgm:t>
    </dgm:pt>
    <dgm:pt modelId="{0C014AF9-8312-426F-9834-71CDE1D1E5F8}" type="sibTrans" cxnId="{2FE2A7A8-129F-46F2-A736-4F58D9825D0F}">
      <dgm:prSet/>
      <dgm:spPr/>
      <dgm:t>
        <a:bodyPr/>
        <a:lstStyle/>
        <a:p>
          <a:endParaRPr lang="es-ES"/>
        </a:p>
      </dgm:t>
    </dgm:pt>
    <dgm:pt modelId="{34C4A258-5AE0-486F-814C-44A62FC7BA40}">
      <dgm:prSet/>
      <dgm:spPr/>
      <dgm:t>
        <a:bodyPr/>
        <a:lstStyle/>
        <a:p>
          <a:r>
            <a:rPr lang="en-US" b="0" smtClean="0"/>
            <a:t>Abril 2010</a:t>
          </a:r>
        </a:p>
        <a:p>
          <a:r>
            <a:rPr lang="en-US" b="0" smtClean="0"/>
            <a:t>C# 4.0 </a:t>
          </a:r>
        </a:p>
        <a:p>
          <a:r>
            <a:rPr lang="en-US" b="0" smtClean="0"/>
            <a:t>.NET Framework 4.0 </a:t>
          </a:r>
        </a:p>
        <a:p>
          <a:r>
            <a:rPr lang="en-US" b="0" smtClean="0"/>
            <a:t>IDE VS 2010</a:t>
          </a:r>
          <a:endParaRPr lang="en-US" b="0"/>
        </a:p>
      </dgm:t>
    </dgm:pt>
    <dgm:pt modelId="{7699F56E-3A58-4D3C-BB7F-074B9CD5A292}" type="parTrans" cxnId="{91F29C6D-7F4E-4A63-9AE0-2FD081869CD1}">
      <dgm:prSet/>
      <dgm:spPr/>
      <dgm:t>
        <a:bodyPr/>
        <a:lstStyle/>
        <a:p>
          <a:endParaRPr lang="es-ES"/>
        </a:p>
      </dgm:t>
    </dgm:pt>
    <dgm:pt modelId="{AAE981F8-1ACF-40C4-AE22-0735A790F526}" type="sibTrans" cxnId="{91F29C6D-7F4E-4A63-9AE0-2FD081869CD1}">
      <dgm:prSet/>
      <dgm:spPr/>
      <dgm:t>
        <a:bodyPr/>
        <a:lstStyle/>
        <a:p>
          <a:endParaRPr lang="es-ES"/>
        </a:p>
      </dgm:t>
    </dgm:pt>
    <dgm:pt modelId="{E4EB289D-39D5-4F8D-B516-F332CDBE060E}">
      <dgm:prSet/>
      <dgm:spPr/>
      <dgm:t>
        <a:bodyPr/>
        <a:lstStyle/>
        <a:p>
          <a:r>
            <a:rPr lang="en-US" b="0" smtClean="0"/>
            <a:t>Julio 2015</a:t>
          </a:r>
        </a:p>
        <a:p>
          <a:r>
            <a:rPr lang="en-US" b="0" smtClean="0"/>
            <a:t>C# 6.0 </a:t>
          </a:r>
        </a:p>
        <a:p>
          <a:r>
            <a:rPr lang="en-US" b="0" smtClean="0"/>
            <a:t>.NET Framework 4.6 </a:t>
          </a:r>
        </a:p>
        <a:p>
          <a:r>
            <a:rPr lang="en-US" b="0" smtClean="0"/>
            <a:t>IDE VS 2015</a:t>
          </a:r>
          <a:endParaRPr lang="en-US" b="0"/>
        </a:p>
      </dgm:t>
    </dgm:pt>
    <dgm:pt modelId="{A157ED24-AE44-4B6B-9E32-011DD4AC2FEA}" type="parTrans" cxnId="{D325B6E3-CDB4-459F-B5F3-9D566D38B85C}">
      <dgm:prSet/>
      <dgm:spPr/>
      <dgm:t>
        <a:bodyPr/>
        <a:lstStyle/>
        <a:p>
          <a:endParaRPr lang="es-ES"/>
        </a:p>
      </dgm:t>
    </dgm:pt>
    <dgm:pt modelId="{453A2B02-BFF1-458F-A86F-C7EFDE11D0A6}" type="sibTrans" cxnId="{D325B6E3-CDB4-459F-B5F3-9D566D38B85C}">
      <dgm:prSet/>
      <dgm:spPr/>
      <dgm:t>
        <a:bodyPr/>
        <a:lstStyle/>
        <a:p>
          <a:endParaRPr lang="es-ES"/>
        </a:p>
      </dgm:t>
    </dgm:pt>
    <dgm:pt modelId="{7E84C80A-2907-4E3B-A1D7-20E3F8D71127}">
      <dgm:prSet/>
      <dgm:spPr/>
      <dgm:t>
        <a:bodyPr/>
        <a:lstStyle/>
        <a:p>
          <a:r>
            <a:rPr lang="en-US" b="0" smtClean="0"/>
            <a:t>Agosto 2017</a:t>
          </a:r>
        </a:p>
        <a:p>
          <a:r>
            <a:rPr lang="en-US" b="0" smtClean="0"/>
            <a:t>C# 7.1 released </a:t>
          </a:r>
        </a:p>
        <a:p>
          <a:r>
            <a:rPr lang="en-US" b="0" smtClean="0"/>
            <a:t>IDE VS 2017 v15.3</a:t>
          </a:r>
          <a:endParaRPr lang="en-US" b="0"/>
        </a:p>
      </dgm:t>
    </dgm:pt>
    <dgm:pt modelId="{D5155EC0-ADA7-4E50-8222-265E73816E97}" type="parTrans" cxnId="{6444745E-2946-4358-922F-9515598909CA}">
      <dgm:prSet/>
      <dgm:spPr/>
      <dgm:t>
        <a:bodyPr/>
        <a:lstStyle/>
        <a:p>
          <a:endParaRPr lang="es-ES"/>
        </a:p>
      </dgm:t>
    </dgm:pt>
    <dgm:pt modelId="{FBF6C57E-C5DD-4C50-94D1-39CCB9B49217}" type="sibTrans" cxnId="{6444745E-2946-4358-922F-9515598909CA}">
      <dgm:prSet/>
      <dgm:spPr/>
      <dgm:t>
        <a:bodyPr/>
        <a:lstStyle/>
        <a:p>
          <a:endParaRPr lang="es-ES"/>
        </a:p>
      </dgm:t>
    </dgm:pt>
    <dgm:pt modelId="{E835F229-1DEF-461B-9973-AA0169A2F4B5}">
      <dgm:prSet/>
      <dgm:spPr/>
      <dgm:t>
        <a:bodyPr/>
        <a:lstStyle/>
        <a:p>
          <a:r>
            <a:rPr lang="en-US" b="0" smtClean="0"/>
            <a:t>Noviembre 2005</a:t>
          </a:r>
        </a:p>
        <a:p>
          <a:r>
            <a:rPr lang="en-US" b="0" smtClean="0"/>
            <a:t>C# 2.0 </a:t>
          </a:r>
        </a:p>
        <a:p>
          <a:r>
            <a:rPr lang="en-US" b="0" smtClean="0"/>
            <a:t>.NET </a:t>
          </a:r>
          <a:r>
            <a:rPr lang="en-US" smtClean="0"/>
            <a:t>Framework </a:t>
          </a:r>
          <a:r>
            <a:rPr lang="en-US" b="0" smtClean="0"/>
            <a:t> 2.0 </a:t>
          </a:r>
        </a:p>
        <a:p>
          <a:r>
            <a:rPr lang="en-US" b="0" smtClean="0"/>
            <a:t>IDE VS 2005</a:t>
          </a:r>
          <a:endParaRPr lang="en-US" b="0"/>
        </a:p>
      </dgm:t>
    </dgm:pt>
    <dgm:pt modelId="{028384D5-20E0-4750-AC44-537A8806E432}" type="parTrans" cxnId="{B8D370CE-E22A-426B-812E-DFDA0357E2D2}">
      <dgm:prSet/>
      <dgm:spPr/>
      <dgm:t>
        <a:bodyPr/>
        <a:lstStyle/>
        <a:p>
          <a:endParaRPr lang="es-ES"/>
        </a:p>
      </dgm:t>
    </dgm:pt>
    <dgm:pt modelId="{6DB5D7AB-9DD8-4652-8672-8CF4327E8CE8}" type="sibTrans" cxnId="{B8D370CE-E22A-426B-812E-DFDA0357E2D2}">
      <dgm:prSet/>
      <dgm:spPr/>
      <dgm:t>
        <a:bodyPr/>
        <a:lstStyle/>
        <a:p>
          <a:endParaRPr lang="es-ES"/>
        </a:p>
      </dgm:t>
    </dgm:pt>
    <dgm:pt modelId="{C62DB7BC-5814-41D9-8C58-A0152EFBB4B5}">
      <dgm:prSet/>
      <dgm:spPr/>
      <dgm:t>
        <a:bodyPr/>
        <a:lstStyle/>
        <a:p>
          <a:r>
            <a:rPr lang="en-US" b="0" smtClean="0"/>
            <a:t>Agosto 2012</a:t>
          </a:r>
        </a:p>
        <a:p>
          <a:r>
            <a:rPr lang="en-US" b="0" smtClean="0"/>
            <a:t>C# 5.0 </a:t>
          </a:r>
        </a:p>
        <a:p>
          <a:r>
            <a:rPr lang="en-US" b="0" smtClean="0"/>
            <a:t>.NET Framework 4.5</a:t>
          </a:r>
        </a:p>
        <a:p>
          <a:r>
            <a:rPr lang="en-US" b="0" smtClean="0"/>
            <a:t>IDE VS 2012</a:t>
          </a:r>
          <a:endParaRPr lang="en-US" b="0"/>
        </a:p>
      </dgm:t>
    </dgm:pt>
    <dgm:pt modelId="{A25D3932-AEB8-4C6F-85F8-089107664480}" type="parTrans" cxnId="{7A095248-BB46-463B-8D09-2C039A3497F0}">
      <dgm:prSet/>
      <dgm:spPr/>
      <dgm:t>
        <a:bodyPr/>
        <a:lstStyle/>
        <a:p>
          <a:endParaRPr lang="es-ES"/>
        </a:p>
      </dgm:t>
    </dgm:pt>
    <dgm:pt modelId="{572E8DCE-0E6D-4393-AA69-948A026C08C1}" type="sibTrans" cxnId="{7A095248-BB46-463B-8D09-2C039A3497F0}">
      <dgm:prSet/>
      <dgm:spPr/>
      <dgm:t>
        <a:bodyPr/>
        <a:lstStyle/>
        <a:p>
          <a:endParaRPr lang="es-ES"/>
        </a:p>
      </dgm:t>
    </dgm:pt>
    <dgm:pt modelId="{EB9519EA-0306-4C17-9D00-10DF99223BB6}">
      <dgm:prSet/>
      <dgm:spPr/>
      <dgm:t>
        <a:bodyPr/>
        <a:lstStyle/>
        <a:p>
          <a:r>
            <a:rPr lang="en-US" b="0" err="1" smtClean="0"/>
            <a:t>Marzo</a:t>
          </a:r>
          <a:r>
            <a:rPr lang="en-US" b="0" smtClean="0"/>
            <a:t> 2017</a:t>
          </a:r>
        </a:p>
        <a:p>
          <a:r>
            <a:rPr lang="en-US" b="0" smtClean="0"/>
            <a:t>C# 7.0 </a:t>
          </a:r>
        </a:p>
        <a:p>
          <a:r>
            <a:rPr lang="en-US" b="0" smtClean="0"/>
            <a:t>IDE VS 2017</a:t>
          </a:r>
          <a:endParaRPr lang="en-US" b="0"/>
        </a:p>
      </dgm:t>
    </dgm:pt>
    <dgm:pt modelId="{3D3195F6-1E4E-44CA-93CE-DA764BDDDE0E}" type="parTrans" cxnId="{3ADCE0AD-2388-49C2-91F9-D2CD2CFE8F17}">
      <dgm:prSet/>
      <dgm:spPr/>
      <dgm:t>
        <a:bodyPr/>
        <a:lstStyle/>
        <a:p>
          <a:endParaRPr lang="es-ES"/>
        </a:p>
      </dgm:t>
    </dgm:pt>
    <dgm:pt modelId="{BBFC632B-165B-4B05-AB63-22343EA21EC5}" type="sibTrans" cxnId="{3ADCE0AD-2388-49C2-91F9-D2CD2CFE8F17}">
      <dgm:prSet/>
      <dgm:spPr/>
      <dgm:t>
        <a:bodyPr/>
        <a:lstStyle/>
        <a:p>
          <a:endParaRPr lang="es-ES"/>
        </a:p>
      </dgm:t>
    </dgm:pt>
    <dgm:pt modelId="{DAEC4696-A445-482C-86BB-5828926DEE39}">
      <dgm:prSet phldrT="[Texto]"/>
      <dgm:spPr>
        <a:solidFill>
          <a:schemeClr val="bg1">
            <a:lumMod val="50000"/>
          </a:schemeClr>
        </a:solidFill>
      </dgm:spPr>
      <dgm:t>
        <a:bodyPr/>
        <a:lstStyle/>
        <a:p>
          <a:r>
            <a:rPr lang="en-US" smtClean="0"/>
            <a:t>Visual Basic</a:t>
          </a:r>
        </a:p>
        <a:p>
          <a:r>
            <a:rPr lang="en-US" smtClean="0"/>
            <a:t>Web con ASP</a:t>
          </a:r>
        </a:p>
      </dgm:t>
    </dgm:pt>
    <dgm:pt modelId="{9055763E-AFF9-498A-9E32-0526117787B5}" type="parTrans" cxnId="{28ED08ED-3B96-4998-AAB7-5EAE0F685CBB}">
      <dgm:prSet/>
      <dgm:spPr/>
      <dgm:t>
        <a:bodyPr/>
        <a:lstStyle/>
        <a:p>
          <a:endParaRPr lang="es-ES"/>
        </a:p>
      </dgm:t>
    </dgm:pt>
    <dgm:pt modelId="{65E0AA42-F69C-45E3-879B-6D1D2A1EB1E6}" type="sibTrans" cxnId="{28ED08ED-3B96-4998-AAB7-5EAE0F685CBB}">
      <dgm:prSet/>
      <dgm:spPr/>
      <dgm:t>
        <a:bodyPr/>
        <a:lstStyle/>
        <a:p>
          <a:endParaRPr lang="es-ES"/>
        </a:p>
      </dgm:t>
    </dgm:pt>
    <dgm:pt modelId="{2862F242-09C9-4179-A4E6-310F819CF41C}" type="pres">
      <dgm:prSet presAssocID="{EE766FC3-FB7A-4EFD-9014-067DEE35225E}" presName="Name0" presStyleCnt="0">
        <dgm:presLayoutVars>
          <dgm:dir/>
          <dgm:resizeHandles val="exact"/>
        </dgm:presLayoutVars>
      </dgm:prSet>
      <dgm:spPr/>
      <dgm:t>
        <a:bodyPr/>
        <a:lstStyle/>
        <a:p>
          <a:endParaRPr lang="es-ES"/>
        </a:p>
      </dgm:t>
    </dgm:pt>
    <dgm:pt modelId="{D97B0967-B650-4FF1-BB38-234601DA8CA4}" type="pres">
      <dgm:prSet presAssocID="{DAEC4696-A445-482C-86BB-5828926DEE39}" presName="node" presStyleLbl="node1" presStyleIdx="0" presStyleCnt="10">
        <dgm:presLayoutVars>
          <dgm:bulletEnabled val="1"/>
        </dgm:presLayoutVars>
      </dgm:prSet>
      <dgm:spPr/>
      <dgm:t>
        <a:bodyPr/>
        <a:lstStyle/>
        <a:p>
          <a:endParaRPr lang="es-ES"/>
        </a:p>
      </dgm:t>
    </dgm:pt>
    <dgm:pt modelId="{B929A759-D5C3-4F05-B6C6-863178C2263B}" type="pres">
      <dgm:prSet presAssocID="{65E0AA42-F69C-45E3-879B-6D1D2A1EB1E6}" presName="sibTrans" presStyleLbl="sibTrans1D1" presStyleIdx="0" presStyleCnt="9"/>
      <dgm:spPr/>
      <dgm:t>
        <a:bodyPr/>
        <a:lstStyle/>
        <a:p>
          <a:endParaRPr lang="es-ES"/>
        </a:p>
      </dgm:t>
    </dgm:pt>
    <dgm:pt modelId="{E8798840-720C-4373-A6FE-4A2BBA572E26}" type="pres">
      <dgm:prSet presAssocID="{65E0AA42-F69C-45E3-879B-6D1D2A1EB1E6}" presName="connectorText" presStyleLbl="sibTrans1D1" presStyleIdx="0" presStyleCnt="9"/>
      <dgm:spPr/>
      <dgm:t>
        <a:bodyPr/>
        <a:lstStyle/>
        <a:p>
          <a:endParaRPr lang="es-ES"/>
        </a:p>
      </dgm:t>
    </dgm:pt>
    <dgm:pt modelId="{B3E7F850-0C39-4838-849D-A7F63DB421BC}" type="pres">
      <dgm:prSet presAssocID="{FE45E8FE-1DCB-487F-A7A8-8F6BF3DA830C}" presName="node" presStyleLbl="node1" presStyleIdx="1" presStyleCnt="10">
        <dgm:presLayoutVars>
          <dgm:bulletEnabled val="1"/>
        </dgm:presLayoutVars>
      </dgm:prSet>
      <dgm:spPr/>
      <dgm:t>
        <a:bodyPr/>
        <a:lstStyle/>
        <a:p>
          <a:endParaRPr lang="es-ES"/>
        </a:p>
      </dgm:t>
    </dgm:pt>
    <dgm:pt modelId="{7A3DE6B8-A74F-4A84-9060-2E411D88CBB6}" type="pres">
      <dgm:prSet presAssocID="{0852625F-F9DC-491D-A0AE-1906FE3CD355}" presName="sibTrans" presStyleLbl="sibTrans1D1" presStyleIdx="1" presStyleCnt="9"/>
      <dgm:spPr/>
      <dgm:t>
        <a:bodyPr/>
        <a:lstStyle/>
        <a:p>
          <a:endParaRPr lang="es-ES"/>
        </a:p>
      </dgm:t>
    </dgm:pt>
    <dgm:pt modelId="{49785DCC-318A-46A4-92E7-44DFF8A306EB}" type="pres">
      <dgm:prSet presAssocID="{0852625F-F9DC-491D-A0AE-1906FE3CD355}" presName="connectorText" presStyleLbl="sibTrans1D1" presStyleIdx="1" presStyleCnt="9"/>
      <dgm:spPr/>
      <dgm:t>
        <a:bodyPr/>
        <a:lstStyle/>
        <a:p>
          <a:endParaRPr lang="es-ES"/>
        </a:p>
      </dgm:t>
    </dgm:pt>
    <dgm:pt modelId="{75F039BC-959E-47A5-BF2B-5C9BC270DBF4}" type="pres">
      <dgm:prSet presAssocID="{EA9A5B94-8ED4-4E4F-82FE-F69A6C153A6B}" presName="node" presStyleLbl="node1" presStyleIdx="2" presStyleCnt="10">
        <dgm:presLayoutVars>
          <dgm:bulletEnabled val="1"/>
        </dgm:presLayoutVars>
      </dgm:prSet>
      <dgm:spPr/>
      <dgm:t>
        <a:bodyPr/>
        <a:lstStyle/>
        <a:p>
          <a:endParaRPr lang="es-ES"/>
        </a:p>
      </dgm:t>
    </dgm:pt>
    <dgm:pt modelId="{2EC646CC-14BE-41AB-A051-120ADE08F548}" type="pres">
      <dgm:prSet presAssocID="{45419655-ADB3-4B7D-8A5F-D5F6907F95A6}" presName="sibTrans" presStyleLbl="sibTrans1D1" presStyleIdx="2" presStyleCnt="9"/>
      <dgm:spPr/>
      <dgm:t>
        <a:bodyPr/>
        <a:lstStyle/>
        <a:p>
          <a:endParaRPr lang="es-ES"/>
        </a:p>
      </dgm:t>
    </dgm:pt>
    <dgm:pt modelId="{84781792-CF45-4460-885D-1D9C49B7F2E7}" type="pres">
      <dgm:prSet presAssocID="{45419655-ADB3-4B7D-8A5F-D5F6907F95A6}" presName="connectorText" presStyleLbl="sibTrans1D1" presStyleIdx="2" presStyleCnt="9"/>
      <dgm:spPr/>
      <dgm:t>
        <a:bodyPr/>
        <a:lstStyle/>
        <a:p>
          <a:endParaRPr lang="es-ES"/>
        </a:p>
      </dgm:t>
    </dgm:pt>
    <dgm:pt modelId="{EA094FEA-C0F7-46B8-AD6B-2FB57F6DFE9E}" type="pres">
      <dgm:prSet presAssocID="{E835F229-1DEF-461B-9973-AA0169A2F4B5}" presName="node" presStyleLbl="node1" presStyleIdx="3" presStyleCnt="10">
        <dgm:presLayoutVars>
          <dgm:bulletEnabled val="1"/>
        </dgm:presLayoutVars>
      </dgm:prSet>
      <dgm:spPr/>
      <dgm:t>
        <a:bodyPr/>
        <a:lstStyle/>
        <a:p>
          <a:endParaRPr lang="es-ES"/>
        </a:p>
      </dgm:t>
    </dgm:pt>
    <dgm:pt modelId="{2A529A43-602B-4798-84AE-CE9D73125222}" type="pres">
      <dgm:prSet presAssocID="{6DB5D7AB-9DD8-4652-8672-8CF4327E8CE8}" presName="sibTrans" presStyleLbl="sibTrans1D1" presStyleIdx="3" presStyleCnt="9"/>
      <dgm:spPr/>
      <dgm:t>
        <a:bodyPr/>
        <a:lstStyle/>
        <a:p>
          <a:endParaRPr lang="es-ES"/>
        </a:p>
      </dgm:t>
    </dgm:pt>
    <dgm:pt modelId="{E26296C7-7888-4289-95BE-C6A3909B6224}" type="pres">
      <dgm:prSet presAssocID="{6DB5D7AB-9DD8-4652-8672-8CF4327E8CE8}" presName="connectorText" presStyleLbl="sibTrans1D1" presStyleIdx="3" presStyleCnt="9"/>
      <dgm:spPr/>
      <dgm:t>
        <a:bodyPr/>
        <a:lstStyle/>
        <a:p>
          <a:endParaRPr lang="es-ES"/>
        </a:p>
      </dgm:t>
    </dgm:pt>
    <dgm:pt modelId="{49834C9A-B378-4607-8DCE-03165C935A4E}" type="pres">
      <dgm:prSet presAssocID="{DEA3259F-FFE8-43A6-9B04-08037B6F8DD1}" presName="node" presStyleLbl="node1" presStyleIdx="4" presStyleCnt="10">
        <dgm:presLayoutVars>
          <dgm:bulletEnabled val="1"/>
        </dgm:presLayoutVars>
      </dgm:prSet>
      <dgm:spPr/>
      <dgm:t>
        <a:bodyPr/>
        <a:lstStyle/>
        <a:p>
          <a:endParaRPr lang="es-ES"/>
        </a:p>
      </dgm:t>
    </dgm:pt>
    <dgm:pt modelId="{41769B92-6198-44A3-8098-6409A5EAE4A6}" type="pres">
      <dgm:prSet presAssocID="{0C014AF9-8312-426F-9834-71CDE1D1E5F8}" presName="sibTrans" presStyleLbl="sibTrans1D1" presStyleIdx="4" presStyleCnt="9"/>
      <dgm:spPr/>
      <dgm:t>
        <a:bodyPr/>
        <a:lstStyle/>
        <a:p>
          <a:endParaRPr lang="es-ES"/>
        </a:p>
      </dgm:t>
    </dgm:pt>
    <dgm:pt modelId="{9B4B73A8-CACE-4449-B0A3-819255347EEC}" type="pres">
      <dgm:prSet presAssocID="{0C014AF9-8312-426F-9834-71CDE1D1E5F8}" presName="connectorText" presStyleLbl="sibTrans1D1" presStyleIdx="4" presStyleCnt="9"/>
      <dgm:spPr/>
      <dgm:t>
        <a:bodyPr/>
        <a:lstStyle/>
        <a:p>
          <a:endParaRPr lang="es-ES"/>
        </a:p>
      </dgm:t>
    </dgm:pt>
    <dgm:pt modelId="{AEF9B55F-D99B-48E9-977F-2297401C459C}" type="pres">
      <dgm:prSet presAssocID="{34C4A258-5AE0-486F-814C-44A62FC7BA40}" presName="node" presStyleLbl="node1" presStyleIdx="5" presStyleCnt="10">
        <dgm:presLayoutVars>
          <dgm:bulletEnabled val="1"/>
        </dgm:presLayoutVars>
      </dgm:prSet>
      <dgm:spPr/>
      <dgm:t>
        <a:bodyPr/>
        <a:lstStyle/>
        <a:p>
          <a:endParaRPr lang="es-ES"/>
        </a:p>
      </dgm:t>
    </dgm:pt>
    <dgm:pt modelId="{6C08989A-8926-4D99-83EA-B68ED8A1F0A1}" type="pres">
      <dgm:prSet presAssocID="{AAE981F8-1ACF-40C4-AE22-0735A790F526}" presName="sibTrans" presStyleLbl="sibTrans1D1" presStyleIdx="5" presStyleCnt="9"/>
      <dgm:spPr/>
      <dgm:t>
        <a:bodyPr/>
        <a:lstStyle/>
        <a:p>
          <a:endParaRPr lang="es-ES"/>
        </a:p>
      </dgm:t>
    </dgm:pt>
    <dgm:pt modelId="{B1B9B488-0DD3-45F3-AD6F-45DF496EE096}" type="pres">
      <dgm:prSet presAssocID="{AAE981F8-1ACF-40C4-AE22-0735A790F526}" presName="connectorText" presStyleLbl="sibTrans1D1" presStyleIdx="5" presStyleCnt="9"/>
      <dgm:spPr/>
      <dgm:t>
        <a:bodyPr/>
        <a:lstStyle/>
        <a:p>
          <a:endParaRPr lang="es-ES"/>
        </a:p>
      </dgm:t>
    </dgm:pt>
    <dgm:pt modelId="{8F2EF050-8A81-48D7-9B4A-E2907A3394D8}" type="pres">
      <dgm:prSet presAssocID="{C62DB7BC-5814-41D9-8C58-A0152EFBB4B5}" presName="node" presStyleLbl="node1" presStyleIdx="6" presStyleCnt="10">
        <dgm:presLayoutVars>
          <dgm:bulletEnabled val="1"/>
        </dgm:presLayoutVars>
      </dgm:prSet>
      <dgm:spPr/>
      <dgm:t>
        <a:bodyPr/>
        <a:lstStyle/>
        <a:p>
          <a:endParaRPr lang="es-ES"/>
        </a:p>
      </dgm:t>
    </dgm:pt>
    <dgm:pt modelId="{947307F9-98CA-48E0-BFAF-63C054814A48}" type="pres">
      <dgm:prSet presAssocID="{572E8DCE-0E6D-4393-AA69-948A026C08C1}" presName="sibTrans" presStyleLbl="sibTrans1D1" presStyleIdx="6" presStyleCnt="9"/>
      <dgm:spPr/>
      <dgm:t>
        <a:bodyPr/>
        <a:lstStyle/>
        <a:p>
          <a:endParaRPr lang="es-ES"/>
        </a:p>
      </dgm:t>
    </dgm:pt>
    <dgm:pt modelId="{DBE4EBDD-FC38-475B-BF3A-B2DA25DC7C86}" type="pres">
      <dgm:prSet presAssocID="{572E8DCE-0E6D-4393-AA69-948A026C08C1}" presName="connectorText" presStyleLbl="sibTrans1D1" presStyleIdx="6" presStyleCnt="9"/>
      <dgm:spPr/>
      <dgm:t>
        <a:bodyPr/>
        <a:lstStyle/>
        <a:p>
          <a:endParaRPr lang="es-ES"/>
        </a:p>
      </dgm:t>
    </dgm:pt>
    <dgm:pt modelId="{A7CC6015-2182-401F-870C-92EFF44C5F2E}" type="pres">
      <dgm:prSet presAssocID="{E4EB289D-39D5-4F8D-B516-F332CDBE060E}" presName="node" presStyleLbl="node1" presStyleIdx="7" presStyleCnt="10">
        <dgm:presLayoutVars>
          <dgm:bulletEnabled val="1"/>
        </dgm:presLayoutVars>
      </dgm:prSet>
      <dgm:spPr/>
      <dgm:t>
        <a:bodyPr/>
        <a:lstStyle/>
        <a:p>
          <a:endParaRPr lang="es-ES"/>
        </a:p>
      </dgm:t>
    </dgm:pt>
    <dgm:pt modelId="{4F31EAC7-5228-49E0-B5CA-B75A283BDF34}" type="pres">
      <dgm:prSet presAssocID="{453A2B02-BFF1-458F-A86F-C7EFDE11D0A6}" presName="sibTrans" presStyleLbl="sibTrans1D1" presStyleIdx="7" presStyleCnt="9"/>
      <dgm:spPr/>
      <dgm:t>
        <a:bodyPr/>
        <a:lstStyle/>
        <a:p>
          <a:endParaRPr lang="es-ES"/>
        </a:p>
      </dgm:t>
    </dgm:pt>
    <dgm:pt modelId="{B95E03FB-280E-42F6-AA7B-CDAA46065AD5}" type="pres">
      <dgm:prSet presAssocID="{453A2B02-BFF1-458F-A86F-C7EFDE11D0A6}" presName="connectorText" presStyleLbl="sibTrans1D1" presStyleIdx="7" presStyleCnt="9"/>
      <dgm:spPr/>
      <dgm:t>
        <a:bodyPr/>
        <a:lstStyle/>
        <a:p>
          <a:endParaRPr lang="es-ES"/>
        </a:p>
      </dgm:t>
    </dgm:pt>
    <dgm:pt modelId="{0B2AFC7C-2DDF-48D5-924F-9F6FBEFE386B}" type="pres">
      <dgm:prSet presAssocID="{EB9519EA-0306-4C17-9D00-10DF99223BB6}" presName="node" presStyleLbl="node1" presStyleIdx="8" presStyleCnt="10">
        <dgm:presLayoutVars>
          <dgm:bulletEnabled val="1"/>
        </dgm:presLayoutVars>
      </dgm:prSet>
      <dgm:spPr/>
      <dgm:t>
        <a:bodyPr/>
        <a:lstStyle/>
        <a:p>
          <a:endParaRPr lang="es-ES"/>
        </a:p>
      </dgm:t>
    </dgm:pt>
    <dgm:pt modelId="{0207EF1D-F28A-4ACC-8004-C007AFB7F8DB}" type="pres">
      <dgm:prSet presAssocID="{BBFC632B-165B-4B05-AB63-22343EA21EC5}" presName="sibTrans" presStyleLbl="sibTrans1D1" presStyleIdx="8" presStyleCnt="9"/>
      <dgm:spPr/>
      <dgm:t>
        <a:bodyPr/>
        <a:lstStyle/>
        <a:p>
          <a:endParaRPr lang="es-ES"/>
        </a:p>
      </dgm:t>
    </dgm:pt>
    <dgm:pt modelId="{56DABAEA-6264-4B55-A066-E78E23E3AD44}" type="pres">
      <dgm:prSet presAssocID="{BBFC632B-165B-4B05-AB63-22343EA21EC5}" presName="connectorText" presStyleLbl="sibTrans1D1" presStyleIdx="8" presStyleCnt="9"/>
      <dgm:spPr/>
      <dgm:t>
        <a:bodyPr/>
        <a:lstStyle/>
        <a:p>
          <a:endParaRPr lang="es-ES"/>
        </a:p>
      </dgm:t>
    </dgm:pt>
    <dgm:pt modelId="{D4D444DF-ACB4-42DD-9149-1FB6D8CDBB99}" type="pres">
      <dgm:prSet presAssocID="{7E84C80A-2907-4E3B-A1D7-20E3F8D71127}" presName="node" presStyleLbl="node1" presStyleIdx="9" presStyleCnt="10">
        <dgm:presLayoutVars>
          <dgm:bulletEnabled val="1"/>
        </dgm:presLayoutVars>
      </dgm:prSet>
      <dgm:spPr/>
      <dgm:t>
        <a:bodyPr/>
        <a:lstStyle/>
        <a:p>
          <a:endParaRPr lang="es-ES"/>
        </a:p>
      </dgm:t>
    </dgm:pt>
  </dgm:ptLst>
  <dgm:cxnLst>
    <dgm:cxn modelId="{DDE316FC-DBC7-4CC3-B64F-553EC3E1FC32}" srcId="{EE766FC3-FB7A-4EFD-9014-067DEE35225E}" destId="{EA9A5B94-8ED4-4E4F-82FE-F69A6C153A6B}" srcOrd="2" destOrd="0" parTransId="{4CE4F4A3-CCBA-4545-B717-7E95A834FCE7}" sibTransId="{45419655-ADB3-4B7D-8A5F-D5F6907F95A6}"/>
    <dgm:cxn modelId="{47EF7A02-6E05-4CA3-AA51-82A15CDF1BDA}" type="presOf" srcId="{E4EB289D-39D5-4F8D-B516-F332CDBE060E}" destId="{A7CC6015-2182-401F-870C-92EFF44C5F2E}" srcOrd="0" destOrd="0" presId="urn:microsoft.com/office/officeart/2005/8/layout/bProcess3"/>
    <dgm:cxn modelId="{25352B6C-9675-4DCA-8403-463010D85CA2}" type="presOf" srcId="{45419655-ADB3-4B7D-8A5F-D5F6907F95A6}" destId="{2EC646CC-14BE-41AB-A051-120ADE08F548}" srcOrd="0" destOrd="0" presId="urn:microsoft.com/office/officeart/2005/8/layout/bProcess3"/>
    <dgm:cxn modelId="{FA0B00A8-FDF6-46B3-BF06-425E72D9CF02}" type="presOf" srcId="{453A2B02-BFF1-458F-A86F-C7EFDE11D0A6}" destId="{4F31EAC7-5228-49E0-B5CA-B75A283BDF34}" srcOrd="0" destOrd="0" presId="urn:microsoft.com/office/officeart/2005/8/layout/bProcess3"/>
    <dgm:cxn modelId="{6E8AD51B-5E1A-44B9-AF4B-27545B88C0A6}" type="presOf" srcId="{453A2B02-BFF1-458F-A86F-C7EFDE11D0A6}" destId="{B95E03FB-280E-42F6-AA7B-CDAA46065AD5}" srcOrd="1" destOrd="0" presId="urn:microsoft.com/office/officeart/2005/8/layout/bProcess3"/>
    <dgm:cxn modelId="{6444745E-2946-4358-922F-9515598909CA}" srcId="{EE766FC3-FB7A-4EFD-9014-067DEE35225E}" destId="{7E84C80A-2907-4E3B-A1D7-20E3F8D71127}" srcOrd="9" destOrd="0" parTransId="{D5155EC0-ADA7-4E50-8222-265E73816E97}" sibTransId="{FBF6C57E-C5DD-4C50-94D1-39CCB9B49217}"/>
    <dgm:cxn modelId="{C20A17EC-9094-40E6-B3B2-50CE1422E3A5}" type="presOf" srcId="{7E84C80A-2907-4E3B-A1D7-20E3F8D71127}" destId="{D4D444DF-ACB4-42DD-9149-1FB6D8CDBB99}" srcOrd="0" destOrd="0" presId="urn:microsoft.com/office/officeart/2005/8/layout/bProcess3"/>
    <dgm:cxn modelId="{9C3E295D-E234-44D1-B6F8-4871F4993E97}" type="presOf" srcId="{DEA3259F-FFE8-43A6-9B04-08037B6F8DD1}" destId="{49834C9A-B378-4607-8DCE-03165C935A4E}" srcOrd="0" destOrd="0" presId="urn:microsoft.com/office/officeart/2005/8/layout/bProcess3"/>
    <dgm:cxn modelId="{9D77C2AD-11AE-4898-BB3C-901FE35EB420}" type="presOf" srcId="{DAEC4696-A445-482C-86BB-5828926DEE39}" destId="{D97B0967-B650-4FF1-BB38-234601DA8CA4}" srcOrd="0" destOrd="0" presId="urn:microsoft.com/office/officeart/2005/8/layout/bProcess3"/>
    <dgm:cxn modelId="{4AF21391-4E02-44E3-9B60-E7889C280A50}" type="presOf" srcId="{34C4A258-5AE0-486F-814C-44A62FC7BA40}" destId="{AEF9B55F-D99B-48E9-977F-2297401C459C}" srcOrd="0" destOrd="0" presId="urn:microsoft.com/office/officeart/2005/8/layout/bProcess3"/>
    <dgm:cxn modelId="{F5E66748-ADB0-42A8-A4C8-30E6B43B43B6}" type="presOf" srcId="{0C014AF9-8312-426F-9834-71CDE1D1E5F8}" destId="{41769B92-6198-44A3-8098-6409A5EAE4A6}" srcOrd="0" destOrd="0" presId="urn:microsoft.com/office/officeart/2005/8/layout/bProcess3"/>
    <dgm:cxn modelId="{2346559F-8A67-4CA5-9136-53A81B371456}" type="presOf" srcId="{BBFC632B-165B-4B05-AB63-22343EA21EC5}" destId="{56DABAEA-6264-4B55-A066-E78E23E3AD44}" srcOrd="1" destOrd="0" presId="urn:microsoft.com/office/officeart/2005/8/layout/bProcess3"/>
    <dgm:cxn modelId="{6CE24650-1D8C-4E19-A583-2DADF24C6E58}" type="presOf" srcId="{6DB5D7AB-9DD8-4652-8672-8CF4327E8CE8}" destId="{2A529A43-602B-4798-84AE-CE9D73125222}" srcOrd="0" destOrd="0" presId="urn:microsoft.com/office/officeart/2005/8/layout/bProcess3"/>
    <dgm:cxn modelId="{FC8C0D31-BCA6-470C-8770-04A719B24045}" type="presOf" srcId="{45419655-ADB3-4B7D-8A5F-D5F6907F95A6}" destId="{84781792-CF45-4460-885D-1D9C49B7F2E7}" srcOrd="1" destOrd="0" presId="urn:microsoft.com/office/officeart/2005/8/layout/bProcess3"/>
    <dgm:cxn modelId="{A51EB768-6A34-450D-9586-BEEC562D908A}" type="presOf" srcId="{AAE981F8-1ACF-40C4-AE22-0735A790F526}" destId="{B1B9B488-0DD3-45F3-AD6F-45DF496EE096}" srcOrd="1" destOrd="0" presId="urn:microsoft.com/office/officeart/2005/8/layout/bProcess3"/>
    <dgm:cxn modelId="{D325B6E3-CDB4-459F-B5F3-9D566D38B85C}" srcId="{EE766FC3-FB7A-4EFD-9014-067DEE35225E}" destId="{E4EB289D-39D5-4F8D-B516-F332CDBE060E}" srcOrd="7" destOrd="0" parTransId="{A157ED24-AE44-4B6B-9E32-011DD4AC2FEA}" sibTransId="{453A2B02-BFF1-458F-A86F-C7EFDE11D0A6}"/>
    <dgm:cxn modelId="{14C85A09-7BE7-4138-AEB2-009EF4FA912A}" type="presOf" srcId="{EB9519EA-0306-4C17-9D00-10DF99223BB6}" destId="{0B2AFC7C-2DDF-48D5-924F-9F6FBEFE386B}" srcOrd="0" destOrd="0" presId="urn:microsoft.com/office/officeart/2005/8/layout/bProcess3"/>
    <dgm:cxn modelId="{2FE2A7A8-129F-46F2-A736-4F58D9825D0F}" srcId="{EE766FC3-FB7A-4EFD-9014-067DEE35225E}" destId="{DEA3259F-FFE8-43A6-9B04-08037B6F8DD1}" srcOrd="4" destOrd="0" parTransId="{65F93E59-FEDB-44DC-974B-DFD6B108CAAD}" sibTransId="{0C014AF9-8312-426F-9834-71CDE1D1E5F8}"/>
    <dgm:cxn modelId="{B914F624-BA26-4ADC-B83A-3C9C1C64A8EC}" type="presOf" srcId="{EA9A5B94-8ED4-4E4F-82FE-F69A6C153A6B}" destId="{75F039BC-959E-47A5-BF2B-5C9BC270DBF4}" srcOrd="0" destOrd="0" presId="urn:microsoft.com/office/officeart/2005/8/layout/bProcess3"/>
    <dgm:cxn modelId="{A5E8A1AF-F15A-446E-B4DF-4AD85DD86923}" type="presOf" srcId="{AAE981F8-1ACF-40C4-AE22-0735A790F526}" destId="{6C08989A-8926-4D99-83EA-B68ED8A1F0A1}" srcOrd="0" destOrd="0" presId="urn:microsoft.com/office/officeart/2005/8/layout/bProcess3"/>
    <dgm:cxn modelId="{FDB7C044-DEDF-4D82-B220-88930210FDDF}" type="presOf" srcId="{BBFC632B-165B-4B05-AB63-22343EA21EC5}" destId="{0207EF1D-F28A-4ACC-8004-C007AFB7F8DB}" srcOrd="0" destOrd="0" presId="urn:microsoft.com/office/officeart/2005/8/layout/bProcess3"/>
    <dgm:cxn modelId="{5306AF72-CA57-4E5B-BF8B-316623A1AC8B}" type="presOf" srcId="{0C014AF9-8312-426F-9834-71CDE1D1E5F8}" destId="{9B4B73A8-CACE-4449-B0A3-819255347EEC}" srcOrd="1" destOrd="0" presId="urn:microsoft.com/office/officeart/2005/8/layout/bProcess3"/>
    <dgm:cxn modelId="{FD10F65E-FADB-4915-8AAE-9E3980895D7C}" type="presOf" srcId="{65E0AA42-F69C-45E3-879B-6D1D2A1EB1E6}" destId="{B929A759-D5C3-4F05-B6C6-863178C2263B}" srcOrd="0" destOrd="0" presId="urn:microsoft.com/office/officeart/2005/8/layout/bProcess3"/>
    <dgm:cxn modelId="{95E51719-111C-466C-81CB-AF3A6688426A}" type="presOf" srcId="{6DB5D7AB-9DD8-4652-8672-8CF4327E8CE8}" destId="{E26296C7-7888-4289-95BE-C6A3909B6224}" srcOrd="1" destOrd="0" presId="urn:microsoft.com/office/officeart/2005/8/layout/bProcess3"/>
    <dgm:cxn modelId="{3C8BB6FD-006E-4C9F-ADEE-BCE8B9739DF2}" type="presOf" srcId="{572E8DCE-0E6D-4393-AA69-948A026C08C1}" destId="{947307F9-98CA-48E0-BFAF-63C054814A48}" srcOrd="0" destOrd="0" presId="urn:microsoft.com/office/officeart/2005/8/layout/bProcess3"/>
    <dgm:cxn modelId="{4E53B7BB-6B7B-4BC8-BEF3-9C407F80E582}" type="presOf" srcId="{65E0AA42-F69C-45E3-879B-6D1D2A1EB1E6}" destId="{E8798840-720C-4373-A6FE-4A2BBA572E26}" srcOrd="1" destOrd="0" presId="urn:microsoft.com/office/officeart/2005/8/layout/bProcess3"/>
    <dgm:cxn modelId="{91F29C6D-7F4E-4A63-9AE0-2FD081869CD1}" srcId="{EE766FC3-FB7A-4EFD-9014-067DEE35225E}" destId="{34C4A258-5AE0-486F-814C-44A62FC7BA40}" srcOrd="5" destOrd="0" parTransId="{7699F56E-3A58-4D3C-BB7F-074B9CD5A292}" sibTransId="{AAE981F8-1ACF-40C4-AE22-0735A790F526}"/>
    <dgm:cxn modelId="{C7406AE6-9000-4085-8473-B48168AC739D}" type="presOf" srcId="{572E8DCE-0E6D-4393-AA69-948A026C08C1}" destId="{DBE4EBDD-FC38-475B-BF3A-B2DA25DC7C86}" srcOrd="1" destOrd="0" presId="urn:microsoft.com/office/officeart/2005/8/layout/bProcess3"/>
    <dgm:cxn modelId="{7A095248-BB46-463B-8D09-2C039A3497F0}" srcId="{EE766FC3-FB7A-4EFD-9014-067DEE35225E}" destId="{C62DB7BC-5814-41D9-8C58-A0152EFBB4B5}" srcOrd="6" destOrd="0" parTransId="{A25D3932-AEB8-4C6F-85F8-089107664480}" sibTransId="{572E8DCE-0E6D-4393-AA69-948A026C08C1}"/>
    <dgm:cxn modelId="{3ADCE0AD-2388-49C2-91F9-D2CD2CFE8F17}" srcId="{EE766FC3-FB7A-4EFD-9014-067DEE35225E}" destId="{EB9519EA-0306-4C17-9D00-10DF99223BB6}" srcOrd="8" destOrd="0" parTransId="{3D3195F6-1E4E-44CA-93CE-DA764BDDDE0E}" sibTransId="{BBFC632B-165B-4B05-AB63-22343EA21EC5}"/>
    <dgm:cxn modelId="{55E196D5-C6CF-4133-A005-C33A1CB393BF}" srcId="{EE766FC3-FB7A-4EFD-9014-067DEE35225E}" destId="{FE45E8FE-1DCB-487F-A7A8-8F6BF3DA830C}" srcOrd="1" destOrd="0" parTransId="{47F18B69-51D9-4ADB-A822-3CDA34A9EFAD}" sibTransId="{0852625F-F9DC-491D-A0AE-1906FE3CD355}"/>
    <dgm:cxn modelId="{1A5E65AD-F97B-446A-9CFE-9E399B156E6D}" type="presOf" srcId="{E835F229-1DEF-461B-9973-AA0169A2F4B5}" destId="{EA094FEA-C0F7-46B8-AD6B-2FB57F6DFE9E}" srcOrd="0" destOrd="0" presId="urn:microsoft.com/office/officeart/2005/8/layout/bProcess3"/>
    <dgm:cxn modelId="{20A3DAC4-4D2A-4189-B9C0-3F8B2D310D35}" type="presOf" srcId="{FE45E8FE-1DCB-487F-A7A8-8F6BF3DA830C}" destId="{B3E7F850-0C39-4838-849D-A7F63DB421BC}" srcOrd="0" destOrd="0" presId="urn:microsoft.com/office/officeart/2005/8/layout/bProcess3"/>
    <dgm:cxn modelId="{F933EBD1-DC25-4453-8C05-DF7628683145}" type="presOf" srcId="{EE766FC3-FB7A-4EFD-9014-067DEE35225E}" destId="{2862F242-09C9-4179-A4E6-310F819CF41C}" srcOrd="0" destOrd="0" presId="urn:microsoft.com/office/officeart/2005/8/layout/bProcess3"/>
    <dgm:cxn modelId="{E5DD71D5-5D8C-41AA-BA58-2B136E9130B2}" type="presOf" srcId="{0852625F-F9DC-491D-A0AE-1906FE3CD355}" destId="{7A3DE6B8-A74F-4A84-9060-2E411D88CBB6}" srcOrd="0" destOrd="0" presId="urn:microsoft.com/office/officeart/2005/8/layout/bProcess3"/>
    <dgm:cxn modelId="{E89167CA-6806-41F2-A106-C64CB518CCAA}" type="presOf" srcId="{0852625F-F9DC-491D-A0AE-1906FE3CD355}" destId="{49785DCC-318A-46A4-92E7-44DFF8A306EB}" srcOrd="1" destOrd="0" presId="urn:microsoft.com/office/officeart/2005/8/layout/bProcess3"/>
    <dgm:cxn modelId="{28ED08ED-3B96-4998-AAB7-5EAE0F685CBB}" srcId="{EE766FC3-FB7A-4EFD-9014-067DEE35225E}" destId="{DAEC4696-A445-482C-86BB-5828926DEE39}" srcOrd="0" destOrd="0" parTransId="{9055763E-AFF9-498A-9E32-0526117787B5}" sibTransId="{65E0AA42-F69C-45E3-879B-6D1D2A1EB1E6}"/>
    <dgm:cxn modelId="{B8D370CE-E22A-426B-812E-DFDA0357E2D2}" srcId="{EE766FC3-FB7A-4EFD-9014-067DEE35225E}" destId="{E835F229-1DEF-461B-9973-AA0169A2F4B5}" srcOrd="3" destOrd="0" parTransId="{028384D5-20E0-4750-AC44-537A8806E432}" sibTransId="{6DB5D7AB-9DD8-4652-8672-8CF4327E8CE8}"/>
    <dgm:cxn modelId="{0C42AC56-5B7D-4956-9440-669FB8F44E71}" type="presOf" srcId="{C62DB7BC-5814-41D9-8C58-A0152EFBB4B5}" destId="{8F2EF050-8A81-48D7-9B4A-E2907A3394D8}" srcOrd="0" destOrd="0" presId="urn:microsoft.com/office/officeart/2005/8/layout/bProcess3"/>
    <dgm:cxn modelId="{29BEEB70-90C5-48E2-A389-37F0621B9CD1}" type="presParOf" srcId="{2862F242-09C9-4179-A4E6-310F819CF41C}" destId="{D97B0967-B650-4FF1-BB38-234601DA8CA4}" srcOrd="0" destOrd="0" presId="urn:microsoft.com/office/officeart/2005/8/layout/bProcess3"/>
    <dgm:cxn modelId="{B01B3433-2032-42C2-9B93-B3B0EBBA1699}" type="presParOf" srcId="{2862F242-09C9-4179-A4E6-310F819CF41C}" destId="{B929A759-D5C3-4F05-B6C6-863178C2263B}" srcOrd="1" destOrd="0" presId="urn:microsoft.com/office/officeart/2005/8/layout/bProcess3"/>
    <dgm:cxn modelId="{C7C46948-FBC9-4240-BB70-41527C80FE26}" type="presParOf" srcId="{B929A759-D5C3-4F05-B6C6-863178C2263B}" destId="{E8798840-720C-4373-A6FE-4A2BBA572E26}" srcOrd="0" destOrd="0" presId="urn:microsoft.com/office/officeart/2005/8/layout/bProcess3"/>
    <dgm:cxn modelId="{46C33341-DE7C-4AEC-917D-AF9BFD3DAC4F}" type="presParOf" srcId="{2862F242-09C9-4179-A4E6-310F819CF41C}" destId="{B3E7F850-0C39-4838-849D-A7F63DB421BC}" srcOrd="2" destOrd="0" presId="urn:microsoft.com/office/officeart/2005/8/layout/bProcess3"/>
    <dgm:cxn modelId="{0E36B696-00E8-42BE-8160-C3BC297386D4}" type="presParOf" srcId="{2862F242-09C9-4179-A4E6-310F819CF41C}" destId="{7A3DE6B8-A74F-4A84-9060-2E411D88CBB6}" srcOrd="3" destOrd="0" presId="urn:microsoft.com/office/officeart/2005/8/layout/bProcess3"/>
    <dgm:cxn modelId="{6FF5533A-F8C9-4859-80B8-811F92395FB0}" type="presParOf" srcId="{7A3DE6B8-A74F-4A84-9060-2E411D88CBB6}" destId="{49785DCC-318A-46A4-92E7-44DFF8A306EB}" srcOrd="0" destOrd="0" presId="urn:microsoft.com/office/officeart/2005/8/layout/bProcess3"/>
    <dgm:cxn modelId="{3CCE5E7E-4CBE-4D31-BD52-CA39A37192EB}" type="presParOf" srcId="{2862F242-09C9-4179-A4E6-310F819CF41C}" destId="{75F039BC-959E-47A5-BF2B-5C9BC270DBF4}" srcOrd="4" destOrd="0" presId="urn:microsoft.com/office/officeart/2005/8/layout/bProcess3"/>
    <dgm:cxn modelId="{0C01A8A5-F4D5-49B8-83D4-E7369C012A75}" type="presParOf" srcId="{2862F242-09C9-4179-A4E6-310F819CF41C}" destId="{2EC646CC-14BE-41AB-A051-120ADE08F548}" srcOrd="5" destOrd="0" presId="urn:microsoft.com/office/officeart/2005/8/layout/bProcess3"/>
    <dgm:cxn modelId="{62CD5DE4-F626-487B-A97A-31B142A811A1}" type="presParOf" srcId="{2EC646CC-14BE-41AB-A051-120ADE08F548}" destId="{84781792-CF45-4460-885D-1D9C49B7F2E7}" srcOrd="0" destOrd="0" presId="urn:microsoft.com/office/officeart/2005/8/layout/bProcess3"/>
    <dgm:cxn modelId="{3529D804-75DC-4BDA-B5A4-2596A3A0B270}" type="presParOf" srcId="{2862F242-09C9-4179-A4E6-310F819CF41C}" destId="{EA094FEA-C0F7-46B8-AD6B-2FB57F6DFE9E}" srcOrd="6" destOrd="0" presId="urn:microsoft.com/office/officeart/2005/8/layout/bProcess3"/>
    <dgm:cxn modelId="{87CECC73-FD60-4652-9DA3-CD90B2538B33}" type="presParOf" srcId="{2862F242-09C9-4179-A4E6-310F819CF41C}" destId="{2A529A43-602B-4798-84AE-CE9D73125222}" srcOrd="7" destOrd="0" presId="urn:microsoft.com/office/officeart/2005/8/layout/bProcess3"/>
    <dgm:cxn modelId="{FCDB816D-9C29-42FF-B0FD-21BF3D1914EE}" type="presParOf" srcId="{2A529A43-602B-4798-84AE-CE9D73125222}" destId="{E26296C7-7888-4289-95BE-C6A3909B6224}" srcOrd="0" destOrd="0" presId="urn:microsoft.com/office/officeart/2005/8/layout/bProcess3"/>
    <dgm:cxn modelId="{24B92A5D-AE6A-4C1D-AA8D-8AD6A5A25BBA}" type="presParOf" srcId="{2862F242-09C9-4179-A4E6-310F819CF41C}" destId="{49834C9A-B378-4607-8DCE-03165C935A4E}" srcOrd="8" destOrd="0" presId="urn:microsoft.com/office/officeart/2005/8/layout/bProcess3"/>
    <dgm:cxn modelId="{10A073E4-5E9B-4F26-A78D-AA99E5AAA5A8}" type="presParOf" srcId="{2862F242-09C9-4179-A4E6-310F819CF41C}" destId="{41769B92-6198-44A3-8098-6409A5EAE4A6}" srcOrd="9" destOrd="0" presId="urn:microsoft.com/office/officeart/2005/8/layout/bProcess3"/>
    <dgm:cxn modelId="{5F901C52-9D48-4900-BF62-01BD3EA0B255}" type="presParOf" srcId="{41769B92-6198-44A3-8098-6409A5EAE4A6}" destId="{9B4B73A8-CACE-4449-B0A3-819255347EEC}" srcOrd="0" destOrd="0" presId="urn:microsoft.com/office/officeart/2005/8/layout/bProcess3"/>
    <dgm:cxn modelId="{C00D869C-93EA-49DF-B239-66C5C3076CF6}" type="presParOf" srcId="{2862F242-09C9-4179-A4E6-310F819CF41C}" destId="{AEF9B55F-D99B-48E9-977F-2297401C459C}" srcOrd="10" destOrd="0" presId="urn:microsoft.com/office/officeart/2005/8/layout/bProcess3"/>
    <dgm:cxn modelId="{0F69CB99-F9CA-459C-A6F1-830878588C78}" type="presParOf" srcId="{2862F242-09C9-4179-A4E6-310F819CF41C}" destId="{6C08989A-8926-4D99-83EA-B68ED8A1F0A1}" srcOrd="11" destOrd="0" presId="urn:microsoft.com/office/officeart/2005/8/layout/bProcess3"/>
    <dgm:cxn modelId="{C6B416BF-3713-4E08-8C5C-2BDE637C69F9}" type="presParOf" srcId="{6C08989A-8926-4D99-83EA-B68ED8A1F0A1}" destId="{B1B9B488-0DD3-45F3-AD6F-45DF496EE096}" srcOrd="0" destOrd="0" presId="urn:microsoft.com/office/officeart/2005/8/layout/bProcess3"/>
    <dgm:cxn modelId="{967D91DC-8740-40E6-84AC-AAABCA0B6D42}" type="presParOf" srcId="{2862F242-09C9-4179-A4E6-310F819CF41C}" destId="{8F2EF050-8A81-48D7-9B4A-E2907A3394D8}" srcOrd="12" destOrd="0" presId="urn:microsoft.com/office/officeart/2005/8/layout/bProcess3"/>
    <dgm:cxn modelId="{2116E91F-BFEB-47F6-AB42-A4B8852B5B85}" type="presParOf" srcId="{2862F242-09C9-4179-A4E6-310F819CF41C}" destId="{947307F9-98CA-48E0-BFAF-63C054814A48}" srcOrd="13" destOrd="0" presId="urn:microsoft.com/office/officeart/2005/8/layout/bProcess3"/>
    <dgm:cxn modelId="{E3F1645E-D77D-4C02-9320-B097AAE9CA24}" type="presParOf" srcId="{947307F9-98CA-48E0-BFAF-63C054814A48}" destId="{DBE4EBDD-FC38-475B-BF3A-B2DA25DC7C86}" srcOrd="0" destOrd="0" presId="urn:microsoft.com/office/officeart/2005/8/layout/bProcess3"/>
    <dgm:cxn modelId="{938E1ACC-C941-4942-A76D-CBE0D9AC9027}" type="presParOf" srcId="{2862F242-09C9-4179-A4E6-310F819CF41C}" destId="{A7CC6015-2182-401F-870C-92EFF44C5F2E}" srcOrd="14" destOrd="0" presId="urn:microsoft.com/office/officeart/2005/8/layout/bProcess3"/>
    <dgm:cxn modelId="{6B1F7B45-42EB-4DB6-9BC3-93698D184DFD}" type="presParOf" srcId="{2862F242-09C9-4179-A4E6-310F819CF41C}" destId="{4F31EAC7-5228-49E0-B5CA-B75A283BDF34}" srcOrd="15" destOrd="0" presId="urn:microsoft.com/office/officeart/2005/8/layout/bProcess3"/>
    <dgm:cxn modelId="{DF55C374-2525-43B4-9898-0DE9C92B0886}" type="presParOf" srcId="{4F31EAC7-5228-49E0-B5CA-B75A283BDF34}" destId="{B95E03FB-280E-42F6-AA7B-CDAA46065AD5}" srcOrd="0" destOrd="0" presId="urn:microsoft.com/office/officeart/2005/8/layout/bProcess3"/>
    <dgm:cxn modelId="{169E280E-D237-47D2-BA3E-9667E3AFF08A}" type="presParOf" srcId="{2862F242-09C9-4179-A4E6-310F819CF41C}" destId="{0B2AFC7C-2DDF-48D5-924F-9F6FBEFE386B}" srcOrd="16" destOrd="0" presId="urn:microsoft.com/office/officeart/2005/8/layout/bProcess3"/>
    <dgm:cxn modelId="{FFE9057B-FD3A-45A9-94D6-6B02C900AF9C}" type="presParOf" srcId="{2862F242-09C9-4179-A4E6-310F819CF41C}" destId="{0207EF1D-F28A-4ACC-8004-C007AFB7F8DB}" srcOrd="17" destOrd="0" presId="urn:microsoft.com/office/officeart/2005/8/layout/bProcess3"/>
    <dgm:cxn modelId="{A9242FF5-1284-46C9-8370-E4C195DA69E1}" type="presParOf" srcId="{0207EF1D-F28A-4ACC-8004-C007AFB7F8DB}" destId="{56DABAEA-6264-4B55-A066-E78E23E3AD44}" srcOrd="0" destOrd="0" presId="urn:microsoft.com/office/officeart/2005/8/layout/bProcess3"/>
    <dgm:cxn modelId="{7625B33C-B224-419E-B560-FD7442DE569E}" type="presParOf" srcId="{2862F242-09C9-4179-A4E6-310F819CF41C}" destId="{D4D444DF-ACB4-42DD-9149-1FB6D8CDBB99}" srcOrd="18" destOrd="0" presId="urn:microsoft.com/office/officeart/2005/8/layout/b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9EE5890-745F-41DE-AEE9-BEA7B37C19BA}" type="doc">
      <dgm:prSet loTypeId="urn:microsoft.com/office/officeart/2005/8/layout/default" loCatId="list" qsTypeId="urn:microsoft.com/office/officeart/2005/8/quickstyle/3d1" qsCatId="3D" csTypeId="urn:microsoft.com/office/officeart/2005/8/colors/colorful4" csCatId="colorful" phldr="1"/>
      <dgm:spPr/>
      <dgm:t>
        <a:bodyPr/>
        <a:lstStyle/>
        <a:p>
          <a:endParaRPr lang="es-ES"/>
        </a:p>
      </dgm:t>
    </dgm:pt>
    <dgm:pt modelId="{9AE6B7AA-6203-4823-B4EA-221C155BE1BF}">
      <dgm:prSet phldrT="[Texto]"/>
      <dgm:spPr/>
      <dgm:t>
        <a:bodyPr/>
        <a:lstStyle/>
        <a:p>
          <a:r>
            <a:rPr lang="es-CO" smtClean="0"/>
            <a:t>Aplicaciones Corporativas</a:t>
          </a:r>
          <a:endParaRPr lang="es-ES"/>
        </a:p>
      </dgm:t>
    </dgm:pt>
    <dgm:pt modelId="{B53D12D4-DC96-460C-95A2-78EE481BC6A5}" type="parTrans" cxnId="{AE95FE64-B056-4E90-B9F6-6562DBD84BA0}">
      <dgm:prSet/>
      <dgm:spPr/>
      <dgm:t>
        <a:bodyPr/>
        <a:lstStyle/>
        <a:p>
          <a:endParaRPr lang="es-ES"/>
        </a:p>
      </dgm:t>
    </dgm:pt>
    <dgm:pt modelId="{56A432FB-D059-43D8-A6B1-00B26D088523}" type="sibTrans" cxnId="{AE95FE64-B056-4E90-B9F6-6562DBD84BA0}">
      <dgm:prSet/>
      <dgm:spPr/>
      <dgm:t>
        <a:bodyPr/>
        <a:lstStyle/>
        <a:p>
          <a:endParaRPr lang="es-ES"/>
        </a:p>
      </dgm:t>
    </dgm:pt>
    <dgm:pt modelId="{B0C1407D-63D9-4AC2-BA61-1642598F4DDB}">
      <dgm:prSet/>
      <dgm:spPr/>
      <dgm:t>
        <a:bodyPr/>
        <a:lstStyle/>
        <a:p>
          <a:r>
            <a:rPr lang="es-CO" smtClean="0"/>
            <a:t>Fábrica de Software</a:t>
          </a:r>
          <a:endParaRPr lang="es-CO"/>
        </a:p>
      </dgm:t>
    </dgm:pt>
    <dgm:pt modelId="{AD849180-F323-4914-9153-C30481900808}" type="parTrans" cxnId="{60412ABC-A39B-4208-9FD2-C7D8D119979E}">
      <dgm:prSet/>
      <dgm:spPr/>
      <dgm:t>
        <a:bodyPr/>
        <a:lstStyle/>
        <a:p>
          <a:endParaRPr lang="es-CO"/>
        </a:p>
      </dgm:t>
    </dgm:pt>
    <dgm:pt modelId="{A109EB78-EA95-4F0D-86B7-ECD21EE41ABA}" type="sibTrans" cxnId="{60412ABC-A39B-4208-9FD2-C7D8D119979E}">
      <dgm:prSet/>
      <dgm:spPr/>
      <dgm:t>
        <a:bodyPr/>
        <a:lstStyle/>
        <a:p>
          <a:endParaRPr lang="es-CO"/>
        </a:p>
      </dgm:t>
    </dgm:pt>
    <dgm:pt modelId="{43EF663A-4F97-4700-ABFB-D92C87CE9A2F}">
      <dgm:prSet/>
      <dgm:spPr/>
      <dgm:t>
        <a:bodyPr/>
        <a:lstStyle/>
        <a:p>
          <a:r>
            <a:rPr lang="es-CO" smtClean="0"/>
            <a:t>Banca</a:t>
          </a:r>
          <a:endParaRPr lang="es-CO"/>
        </a:p>
      </dgm:t>
    </dgm:pt>
    <dgm:pt modelId="{58C3074C-2592-4EBB-83AF-3E473BD37ED1}" type="parTrans" cxnId="{0493BEBB-F1C7-4FA1-A477-4543C975DC8D}">
      <dgm:prSet/>
      <dgm:spPr/>
      <dgm:t>
        <a:bodyPr/>
        <a:lstStyle/>
        <a:p>
          <a:endParaRPr lang="es-CO"/>
        </a:p>
      </dgm:t>
    </dgm:pt>
    <dgm:pt modelId="{1504AA22-AC28-4DF6-9B67-FDAD0806F79A}" type="sibTrans" cxnId="{0493BEBB-F1C7-4FA1-A477-4543C975DC8D}">
      <dgm:prSet/>
      <dgm:spPr/>
      <dgm:t>
        <a:bodyPr/>
        <a:lstStyle/>
        <a:p>
          <a:endParaRPr lang="es-CO"/>
        </a:p>
      </dgm:t>
    </dgm:pt>
    <dgm:pt modelId="{111DE192-D919-4FED-B3E5-CBA1C4F82D2F}">
      <dgm:prSet/>
      <dgm:spPr/>
      <dgm:t>
        <a:bodyPr/>
        <a:lstStyle/>
        <a:p>
          <a:r>
            <a:rPr lang="es-CO" smtClean="0"/>
            <a:t>Seguros</a:t>
          </a:r>
          <a:endParaRPr lang="es-CO"/>
        </a:p>
      </dgm:t>
    </dgm:pt>
    <dgm:pt modelId="{4DB693E7-4BC5-464A-A09D-8CEC4D32627B}" type="parTrans" cxnId="{1B9D0C8C-A8BB-4EAE-B3E2-BD91AAAEAE34}">
      <dgm:prSet/>
      <dgm:spPr/>
      <dgm:t>
        <a:bodyPr/>
        <a:lstStyle/>
        <a:p>
          <a:endParaRPr lang="es-CO"/>
        </a:p>
      </dgm:t>
    </dgm:pt>
    <dgm:pt modelId="{26162D5D-26EA-439A-AF6F-BEC150F557E3}" type="sibTrans" cxnId="{1B9D0C8C-A8BB-4EAE-B3E2-BD91AAAEAE34}">
      <dgm:prSet/>
      <dgm:spPr/>
      <dgm:t>
        <a:bodyPr/>
        <a:lstStyle/>
        <a:p>
          <a:endParaRPr lang="es-CO"/>
        </a:p>
      </dgm:t>
    </dgm:pt>
    <dgm:pt modelId="{A2D1DB58-5259-4F40-9096-2EFB0A15817D}">
      <dgm:prSet/>
      <dgm:spPr/>
      <dgm:t>
        <a:bodyPr/>
        <a:lstStyle/>
        <a:p>
          <a:r>
            <a:rPr lang="es-CO" smtClean="0"/>
            <a:t>Agencias Digitales</a:t>
          </a:r>
          <a:endParaRPr lang="es-CO"/>
        </a:p>
      </dgm:t>
    </dgm:pt>
    <dgm:pt modelId="{E9922950-B17C-4E7D-9ABC-48FFDDEB8F5A}" type="parTrans" cxnId="{F13F3912-20E3-497A-A44D-313129AD1968}">
      <dgm:prSet/>
      <dgm:spPr/>
      <dgm:t>
        <a:bodyPr/>
        <a:lstStyle/>
        <a:p>
          <a:endParaRPr lang="es-CO"/>
        </a:p>
      </dgm:t>
    </dgm:pt>
    <dgm:pt modelId="{EB75B6B5-8C74-4D94-9433-30F2A4EB1578}" type="sibTrans" cxnId="{F13F3912-20E3-497A-A44D-313129AD1968}">
      <dgm:prSet/>
      <dgm:spPr/>
      <dgm:t>
        <a:bodyPr/>
        <a:lstStyle/>
        <a:p>
          <a:endParaRPr lang="es-CO"/>
        </a:p>
      </dgm:t>
    </dgm:pt>
    <dgm:pt modelId="{1880BD7E-1E9F-4CFD-AA5C-0844F65223B7}">
      <dgm:prSet/>
      <dgm:spPr/>
      <dgm:t>
        <a:bodyPr/>
        <a:lstStyle/>
        <a:p>
          <a:r>
            <a:rPr lang="es-CO" smtClean="0"/>
            <a:t>Gobierno</a:t>
          </a:r>
          <a:endParaRPr lang="es-CO"/>
        </a:p>
      </dgm:t>
    </dgm:pt>
    <dgm:pt modelId="{AED382B2-71A4-48C1-9750-3DA740BE30E9}" type="parTrans" cxnId="{5B16C8C5-453C-4BB9-B95D-4B4E432C3002}">
      <dgm:prSet/>
      <dgm:spPr/>
      <dgm:t>
        <a:bodyPr/>
        <a:lstStyle/>
        <a:p>
          <a:endParaRPr lang="es-CO"/>
        </a:p>
      </dgm:t>
    </dgm:pt>
    <dgm:pt modelId="{D17A179A-883E-4F89-8ECA-86F7C1EF5E62}" type="sibTrans" cxnId="{5B16C8C5-453C-4BB9-B95D-4B4E432C3002}">
      <dgm:prSet/>
      <dgm:spPr/>
      <dgm:t>
        <a:bodyPr/>
        <a:lstStyle/>
        <a:p>
          <a:endParaRPr lang="es-CO"/>
        </a:p>
      </dgm:t>
    </dgm:pt>
    <dgm:pt modelId="{79F75E39-C37A-4656-A0FB-26E41C848C12}">
      <dgm:prSet/>
      <dgm:spPr/>
      <dgm:t>
        <a:bodyPr/>
        <a:lstStyle/>
        <a:p>
          <a:r>
            <a:rPr lang="es-CO" smtClean="0"/>
            <a:t>Video Juegos</a:t>
          </a:r>
          <a:endParaRPr lang="es-CO"/>
        </a:p>
      </dgm:t>
    </dgm:pt>
    <dgm:pt modelId="{F1C651FA-FD30-43EF-9998-49D54169F099}" type="parTrans" cxnId="{D57E502B-3F72-4CD4-ADF8-4010DEE757FF}">
      <dgm:prSet/>
      <dgm:spPr/>
      <dgm:t>
        <a:bodyPr/>
        <a:lstStyle/>
        <a:p>
          <a:endParaRPr lang="es-CO"/>
        </a:p>
      </dgm:t>
    </dgm:pt>
    <dgm:pt modelId="{B007285D-3205-445B-8B3A-BAC154831EC8}" type="sibTrans" cxnId="{D57E502B-3F72-4CD4-ADF8-4010DEE757FF}">
      <dgm:prSet/>
      <dgm:spPr/>
      <dgm:t>
        <a:bodyPr/>
        <a:lstStyle/>
        <a:p>
          <a:endParaRPr lang="es-CO"/>
        </a:p>
      </dgm:t>
    </dgm:pt>
    <dgm:pt modelId="{5E5693A0-F224-43CA-87CE-6C16F1F48F05}" type="pres">
      <dgm:prSet presAssocID="{49EE5890-745F-41DE-AEE9-BEA7B37C19BA}" presName="diagram" presStyleCnt="0">
        <dgm:presLayoutVars>
          <dgm:dir/>
          <dgm:resizeHandles val="exact"/>
        </dgm:presLayoutVars>
      </dgm:prSet>
      <dgm:spPr/>
      <dgm:t>
        <a:bodyPr/>
        <a:lstStyle/>
        <a:p>
          <a:endParaRPr lang="es-CO"/>
        </a:p>
      </dgm:t>
    </dgm:pt>
    <dgm:pt modelId="{2039BAC1-766B-4844-9F21-81C4A18CB49F}" type="pres">
      <dgm:prSet presAssocID="{9AE6B7AA-6203-4823-B4EA-221C155BE1BF}" presName="node" presStyleLbl="node1" presStyleIdx="0" presStyleCnt="7">
        <dgm:presLayoutVars>
          <dgm:bulletEnabled val="1"/>
        </dgm:presLayoutVars>
      </dgm:prSet>
      <dgm:spPr/>
      <dgm:t>
        <a:bodyPr/>
        <a:lstStyle/>
        <a:p>
          <a:endParaRPr lang="es-CO"/>
        </a:p>
      </dgm:t>
    </dgm:pt>
    <dgm:pt modelId="{AE4570AC-CE46-4C49-8C55-A1C8D096E561}" type="pres">
      <dgm:prSet presAssocID="{56A432FB-D059-43D8-A6B1-00B26D088523}" presName="sibTrans" presStyleCnt="0"/>
      <dgm:spPr/>
      <dgm:t>
        <a:bodyPr/>
        <a:lstStyle/>
        <a:p>
          <a:endParaRPr lang="es-CO"/>
        </a:p>
      </dgm:t>
    </dgm:pt>
    <dgm:pt modelId="{244F2E81-1552-450B-A944-68FF0A8192E8}" type="pres">
      <dgm:prSet presAssocID="{B0C1407D-63D9-4AC2-BA61-1642598F4DDB}" presName="node" presStyleLbl="node1" presStyleIdx="1" presStyleCnt="7">
        <dgm:presLayoutVars>
          <dgm:bulletEnabled val="1"/>
        </dgm:presLayoutVars>
      </dgm:prSet>
      <dgm:spPr/>
      <dgm:t>
        <a:bodyPr/>
        <a:lstStyle/>
        <a:p>
          <a:endParaRPr lang="es-CO"/>
        </a:p>
      </dgm:t>
    </dgm:pt>
    <dgm:pt modelId="{6C37999F-6711-4F7D-A961-36A2DDF5FF32}" type="pres">
      <dgm:prSet presAssocID="{A109EB78-EA95-4F0D-86B7-ECD21EE41ABA}" presName="sibTrans" presStyleCnt="0"/>
      <dgm:spPr/>
      <dgm:t>
        <a:bodyPr/>
        <a:lstStyle/>
        <a:p>
          <a:endParaRPr lang="es-CO"/>
        </a:p>
      </dgm:t>
    </dgm:pt>
    <dgm:pt modelId="{23E1C77F-0D4E-4A21-BA72-4DBEB90822FB}" type="pres">
      <dgm:prSet presAssocID="{43EF663A-4F97-4700-ABFB-D92C87CE9A2F}" presName="node" presStyleLbl="node1" presStyleIdx="2" presStyleCnt="7">
        <dgm:presLayoutVars>
          <dgm:bulletEnabled val="1"/>
        </dgm:presLayoutVars>
      </dgm:prSet>
      <dgm:spPr/>
      <dgm:t>
        <a:bodyPr/>
        <a:lstStyle/>
        <a:p>
          <a:endParaRPr lang="es-CO"/>
        </a:p>
      </dgm:t>
    </dgm:pt>
    <dgm:pt modelId="{FB34417F-C04C-4844-994E-E6A73CA4DDD7}" type="pres">
      <dgm:prSet presAssocID="{1504AA22-AC28-4DF6-9B67-FDAD0806F79A}" presName="sibTrans" presStyleCnt="0"/>
      <dgm:spPr/>
      <dgm:t>
        <a:bodyPr/>
        <a:lstStyle/>
        <a:p>
          <a:endParaRPr lang="es-CO"/>
        </a:p>
      </dgm:t>
    </dgm:pt>
    <dgm:pt modelId="{F6F8B68C-763A-493A-AEB0-CDFF8E44FD92}" type="pres">
      <dgm:prSet presAssocID="{111DE192-D919-4FED-B3E5-CBA1C4F82D2F}" presName="node" presStyleLbl="node1" presStyleIdx="3" presStyleCnt="7">
        <dgm:presLayoutVars>
          <dgm:bulletEnabled val="1"/>
        </dgm:presLayoutVars>
      </dgm:prSet>
      <dgm:spPr/>
      <dgm:t>
        <a:bodyPr/>
        <a:lstStyle/>
        <a:p>
          <a:endParaRPr lang="es-CO"/>
        </a:p>
      </dgm:t>
    </dgm:pt>
    <dgm:pt modelId="{5F956067-C2B2-4149-AE8C-DDD7EB969927}" type="pres">
      <dgm:prSet presAssocID="{26162D5D-26EA-439A-AF6F-BEC150F557E3}" presName="sibTrans" presStyleCnt="0"/>
      <dgm:spPr/>
      <dgm:t>
        <a:bodyPr/>
        <a:lstStyle/>
        <a:p>
          <a:endParaRPr lang="es-CO"/>
        </a:p>
      </dgm:t>
    </dgm:pt>
    <dgm:pt modelId="{E02A36C0-7024-45E8-AD51-6E253142F7DD}" type="pres">
      <dgm:prSet presAssocID="{A2D1DB58-5259-4F40-9096-2EFB0A15817D}" presName="node" presStyleLbl="node1" presStyleIdx="4" presStyleCnt="7">
        <dgm:presLayoutVars>
          <dgm:bulletEnabled val="1"/>
        </dgm:presLayoutVars>
      </dgm:prSet>
      <dgm:spPr/>
      <dgm:t>
        <a:bodyPr/>
        <a:lstStyle/>
        <a:p>
          <a:endParaRPr lang="es-CO"/>
        </a:p>
      </dgm:t>
    </dgm:pt>
    <dgm:pt modelId="{54B686A5-2FD9-46B1-80DF-6C294E373644}" type="pres">
      <dgm:prSet presAssocID="{EB75B6B5-8C74-4D94-9433-30F2A4EB1578}" presName="sibTrans" presStyleCnt="0"/>
      <dgm:spPr/>
      <dgm:t>
        <a:bodyPr/>
        <a:lstStyle/>
        <a:p>
          <a:endParaRPr lang="es-CO"/>
        </a:p>
      </dgm:t>
    </dgm:pt>
    <dgm:pt modelId="{8F5B223D-D489-4415-A397-0677BE13B5CE}" type="pres">
      <dgm:prSet presAssocID="{1880BD7E-1E9F-4CFD-AA5C-0844F65223B7}" presName="node" presStyleLbl="node1" presStyleIdx="5" presStyleCnt="7">
        <dgm:presLayoutVars>
          <dgm:bulletEnabled val="1"/>
        </dgm:presLayoutVars>
      </dgm:prSet>
      <dgm:spPr/>
      <dgm:t>
        <a:bodyPr/>
        <a:lstStyle/>
        <a:p>
          <a:endParaRPr lang="es-CO"/>
        </a:p>
      </dgm:t>
    </dgm:pt>
    <dgm:pt modelId="{09CC2589-A9D6-462B-9951-53E8CF6B4738}" type="pres">
      <dgm:prSet presAssocID="{D17A179A-883E-4F89-8ECA-86F7C1EF5E62}" presName="sibTrans" presStyleCnt="0"/>
      <dgm:spPr/>
      <dgm:t>
        <a:bodyPr/>
        <a:lstStyle/>
        <a:p>
          <a:endParaRPr lang="es-CO"/>
        </a:p>
      </dgm:t>
    </dgm:pt>
    <dgm:pt modelId="{866FB2B2-5AD8-4779-97FC-47F9868DE600}" type="pres">
      <dgm:prSet presAssocID="{79F75E39-C37A-4656-A0FB-26E41C848C12}" presName="node" presStyleLbl="node1" presStyleIdx="6" presStyleCnt="7">
        <dgm:presLayoutVars>
          <dgm:bulletEnabled val="1"/>
        </dgm:presLayoutVars>
      </dgm:prSet>
      <dgm:spPr/>
      <dgm:t>
        <a:bodyPr/>
        <a:lstStyle/>
        <a:p>
          <a:endParaRPr lang="es-CO"/>
        </a:p>
      </dgm:t>
    </dgm:pt>
  </dgm:ptLst>
  <dgm:cxnLst>
    <dgm:cxn modelId="{AE95FE64-B056-4E90-B9F6-6562DBD84BA0}" srcId="{49EE5890-745F-41DE-AEE9-BEA7B37C19BA}" destId="{9AE6B7AA-6203-4823-B4EA-221C155BE1BF}" srcOrd="0" destOrd="0" parTransId="{B53D12D4-DC96-460C-95A2-78EE481BC6A5}" sibTransId="{56A432FB-D059-43D8-A6B1-00B26D088523}"/>
    <dgm:cxn modelId="{8114E1C8-6829-4DD0-A871-A91837EDC3A9}" type="presOf" srcId="{79F75E39-C37A-4656-A0FB-26E41C848C12}" destId="{866FB2B2-5AD8-4779-97FC-47F9868DE600}" srcOrd="0" destOrd="0" presId="urn:microsoft.com/office/officeart/2005/8/layout/default"/>
    <dgm:cxn modelId="{9C69C3BE-F8C2-419B-9AAA-AE6E21F9EB51}" type="presOf" srcId="{49EE5890-745F-41DE-AEE9-BEA7B37C19BA}" destId="{5E5693A0-F224-43CA-87CE-6C16F1F48F05}" srcOrd="0" destOrd="0" presId="urn:microsoft.com/office/officeart/2005/8/layout/default"/>
    <dgm:cxn modelId="{26CF3BCB-454E-4F09-A545-77F0F1DCD8FB}" type="presOf" srcId="{111DE192-D919-4FED-B3E5-CBA1C4F82D2F}" destId="{F6F8B68C-763A-493A-AEB0-CDFF8E44FD92}" srcOrd="0" destOrd="0" presId="urn:microsoft.com/office/officeart/2005/8/layout/default"/>
    <dgm:cxn modelId="{1B9D0C8C-A8BB-4EAE-B3E2-BD91AAAEAE34}" srcId="{49EE5890-745F-41DE-AEE9-BEA7B37C19BA}" destId="{111DE192-D919-4FED-B3E5-CBA1C4F82D2F}" srcOrd="3" destOrd="0" parTransId="{4DB693E7-4BC5-464A-A09D-8CEC4D32627B}" sibTransId="{26162D5D-26EA-439A-AF6F-BEC150F557E3}"/>
    <dgm:cxn modelId="{8F43B0A8-A780-44B6-B190-883CC373C438}" type="presOf" srcId="{B0C1407D-63D9-4AC2-BA61-1642598F4DDB}" destId="{244F2E81-1552-450B-A944-68FF0A8192E8}" srcOrd="0" destOrd="0" presId="urn:microsoft.com/office/officeart/2005/8/layout/default"/>
    <dgm:cxn modelId="{D57E502B-3F72-4CD4-ADF8-4010DEE757FF}" srcId="{49EE5890-745F-41DE-AEE9-BEA7B37C19BA}" destId="{79F75E39-C37A-4656-A0FB-26E41C848C12}" srcOrd="6" destOrd="0" parTransId="{F1C651FA-FD30-43EF-9998-49D54169F099}" sibTransId="{B007285D-3205-445B-8B3A-BAC154831EC8}"/>
    <dgm:cxn modelId="{5B16C8C5-453C-4BB9-B95D-4B4E432C3002}" srcId="{49EE5890-745F-41DE-AEE9-BEA7B37C19BA}" destId="{1880BD7E-1E9F-4CFD-AA5C-0844F65223B7}" srcOrd="5" destOrd="0" parTransId="{AED382B2-71A4-48C1-9750-3DA740BE30E9}" sibTransId="{D17A179A-883E-4F89-8ECA-86F7C1EF5E62}"/>
    <dgm:cxn modelId="{0493BEBB-F1C7-4FA1-A477-4543C975DC8D}" srcId="{49EE5890-745F-41DE-AEE9-BEA7B37C19BA}" destId="{43EF663A-4F97-4700-ABFB-D92C87CE9A2F}" srcOrd="2" destOrd="0" parTransId="{58C3074C-2592-4EBB-83AF-3E473BD37ED1}" sibTransId="{1504AA22-AC28-4DF6-9B67-FDAD0806F79A}"/>
    <dgm:cxn modelId="{60412ABC-A39B-4208-9FD2-C7D8D119979E}" srcId="{49EE5890-745F-41DE-AEE9-BEA7B37C19BA}" destId="{B0C1407D-63D9-4AC2-BA61-1642598F4DDB}" srcOrd="1" destOrd="0" parTransId="{AD849180-F323-4914-9153-C30481900808}" sibTransId="{A109EB78-EA95-4F0D-86B7-ECD21EE41ABA}"/>
    <dgm:cxn modelId="{F13F3912-20E3-497A-A44D-313129AD1968}" srcId="{49EE5890-745F-41DE-AEE9-BEA7B37C19BA}" destId="{A2D1DB58-5259-4F40-9096-2EFB0A15817D}" srcOrd="4" destOrd="0" parTransId="{E9922950-B17C-4E7D-9ABC-48FFDDEB8F5A}" sibTransId="{EB75B6B5-8C74-4D94-9433-30F2A4EB1578}"/>
    <dgm:cxn modelId="{02C86C48-B2F6-4438-83C5-E5A72049E3BE}" type="presOf" srcId="{1880BD7E-1E9F-4CFD-AA5C-0844F65223B7}" destId="{8F5B223D-D489-4415-A397-0677BE13B5CE}" srcOrd="0" destOrd="0" presId="urn:microsoft.com/office/officeart/2005/8/layout/default"/>
    <dgm:cxn modelId="{205D2FBD-D7E8-4A31-B7F6-867B6B9433CB}" type="presOf" srcId="{A2D1DB58-5259-4F40-9096-2EFB0A15817D}" destId="{E02A36C0-7024-45E8-AD51-6E253142F7DD}" srcOrd="0" destOrd="0" presId="urn:microsoft.com/office/officeart/2005/8/layout/default"/>
    <dgm:cxn modelId="{AA2E3098-3E56-44D3-A965-700F1C47FDED}" type="presOf" srcId="{43EF663A-4F97-4700-ABFB-D92C87CE9A2F}" destId="{23E1C77F-0D4E-4A21-BA72-4DBEB90822FB}" srcOrd="0" destOrd="0" presId="urn:microsoft.com/office/officeart/2005/8/layout/default"/>
    <dgm:cxn modelId="{84C297ED-D0A5-4750-B742-DE1834D4EC13}" type="presOf" srcId="{9AE6B7AA-6203-4823-B4EA-221C155BE1BF}" destId="{2039BAC1-766B-4844-9F21-81C4A18CB49F}" srcOrd="0" destOrd="0" presId="urn:microsoft.com/office/officeart/2005/8/layout/default"/>
    <dgm:cxn modelId="{05E89E13-A6A5-4F0C-8C67-942625B611D0}" type="presParOf" srcId="{5E5693A0-F224-43CA-87CE-6C16F1F48F05}" destId="{2039BAC1-766B-4844-9F21-81C4A18CB49F}" srcOrd="0" destOrd="0" presId="urn:microsoft.com/office/officeart/2005/8/layout/default"/>
    <dgm:cxn modelId="{BC04DEB5-A224-4654-A3CF-3D07B62C5ECF}" type="presParOf" srcId="{5E5693A0-F224-43CA-87CE-6C16F1F48F05}" destId="{AE4570AC-CE46-4C49-8C55-A1C8D096E561}" srcOrd="1" destOrd="0" presId="urn:microsoft.com/office/officeart/2005/8/layout/default"/>
    <dgm:cxn modelId="{C6E29A0F-54AD-4AB4-A1CB-4826E4CDFCD0}" type="presParOf" srcId="{5E5693A0-F224-43CA-87CE-6C16F1F48F05}" destId="{244F2E81-1552-450B-A944-68FF0A8192E8}" srcOrd="2" destOrd="0" presId="urn:microsoft.com/office/officeart/2005/8/layout/default"/>
    <dgm:cxn modelId="{311E179C-BCD3-4BB6-87BA-6A028E153998}" type="presParOf" srcId="{5E5693A0-F224-43CA-87CE-6C16F1F48F05}" destId="{6C37999F-6711-4F7D-A961-36A2DDF5FF32}" srcOrd="3" destOrd="0" presId="urn:microsoft.com/office/officeart/2005/8/layout/default"/>
    <dgm:cxn modelId="{667C4559-3496-47C0-925C-8BEC7F2A4AA6}" type="presParOf" srcId="{5E5693A0-F224-43CA-87CE-6C16F1F48F05}" destId="{23E1C77F-0D4E-4A21-BA72-4DBEB90822FB}" srcOrd="4" destOrd="0" presId="urn:microsoft.com/office/officeart/2005/8/layout/default"/>
    <dgm:cxn modelId="{B10C8C1D-849E-4169-8D78-05372D4C8350}" type="presParOf" srcId="{5E5693A0-F224-43CA-87CE-6C16F1F48F05}" destId="{FB34417F-C04C-4844-994E-E6A73CA4DDD7}" srcOrd="5" destOrd="0" presId="urn:microsoft.com/office/officeart/2005/8/layout/default"/>
    <dgm:cxn modelId="{892BD382-EA67-4DE8-996F-5FA509298D34}" type="presParOf" srcId="{5E5693A0-F224-43CA-87CE-6C16F1F48F05}" destId="{F6F8B68C-763A-493A-AEB0-CDFF8E44FD92}" srcOrd="6" destOrd="0" presId="urn:microsoft.com/office/officeart/2005/8/layout/default"/>
    <dgm:cxn modelId="{402492DC-80BC-41B2-9CD5-DC31F45CB7E3}" type="presParOf" srcId="{5E5693A0-F224-43CA-87CE-6C16F1F48F05}" destId="{5F956067-C2B2-4149-AE8C-DDD7EB969927}" srcOrd="7" destOrd="0" presId="urn:microsoft.com/office/officeart/2005/8/layout/default"/>
    <dgm:cxn modelId="{AD7A79E2-35DE-42D0-8C89-B2CE36FE5CC6}" type="presParOf" srcId="{5E5693A0-F224-43CA-87CE-6C16F1F48F05}" destId="{E02A36C0-7024-45E8-AD51-6E253142F7DD}" srcOrd="8" destOrd="0" presId="urn:microsoft.com/office/officeart/2005/8/layout/default"/>
    <dgm:cxn modelId="{2CCD86AC-153E-441D-8371-A63D9C015A73}" type="presParOf" srcId="{5E5693A0-F224-43CA-87CE-6C16F1F48F05}" destId="{54B686A5-2FD9-46B1-80DF-6C294E373644}" srcOrd="9" destOrd="0" presId="urn:microsoft.com/office/officeart/2005/8/layout/default"/>
    <dgm:cxn modelId="{B8A240D9-A248-47D4-B275-62F893E62A16}" type="presParOf" srcId="{5E5693A0-F224-43CA-87CE-6C16F1F48F05}" destId="{8F5B223D-D489-4415-A397-0677BE13B5CE}" srcOrd="10" destOrd="0" presId="urn:microsoft.com/office/officeart/2005/8/layout/default"/>
    <dgm:cxn modelId="{1E28A5D2-4E7F-4948-880C-3673E5D7B4BA}" type="presParOf" srcId="{5E5693A0-F224-43CA-87CE-6C16F1F48F05}" destId="{09CC2589-A9D6-462B-9951-53E8CF6B4738}" srcOrd="11" destOrd="0" presId="urn:microsoft.com/office/officeart/2005/8/layout/default"/>
    <dgm:cxn modelId="{72771B44-680C-4426-B309-8B630FD410B2}" type="presParOf" srcId="{5E5693A0-F224-43CA-87CE-6C16F1F48F05}" destId="{866FB2B2-5AD8-4779-97FC-47F9868DE600}" srcOrd="1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CB24AC0-E4A7-4C01-9A5B-173DDC1C986D}" type="doc">
      <dgm:prSet loTypeId="urn:microsoft.com/office/officeart/2005/8/layout/radial6" loCatId="cycle" qsTypeId="urn:microsoft.com/office/officeart/2005/8/quickstyle/3d1" qsCatId="3D" csTypeId="urn:microsoft.com/office/officeart/2005/8/colors/accent1_2" csCatId="accent1" phldr="1"/>
      <dgm:spPr/>
      <dgm:t>
        <a:bodyPr/>
        <a:lstStyle/>
        <a:p>
          <a:endParaRPr lang="es-CO"/>
        </a:p>
      </dgm:t>
    </dgm:pt>
    <dgm:pt modelId="{0BE549FA-9468-4AAC-8BF4-A586E3240E83}">
      <dgm:prSet phldrT="[Texto]"/>
      <dgm:spPr/>
      <dgm:t>
        <a:bodyPr/>
        <a:lstStyle/>
        <a:p>
          <a:r>
            <a:rPr lang="es-CO" smtClean="0"/>
            <a:t>Beneficios</a:t>
          </a:r>
          <a:endParaRPr lang="es-CO"/>
        </a:p>
      </dgm:t>
    </dgm:pt>
    <dgm:pt modelId="{18CDA33F-2361-4094-AB81-B20BAA455BE8}" type="parTrans" cxnId="{78039192-704F-49FA-96C7-80BFF2ED2ADF}">
      <dgm:prSet/>
      <dgm:spPr/>
      <dgm:t>
        <a:bodyPr/>
        <a:lstStyle/>
        <a:p>
          <a:endParaRPr lang="es-CO"/>
        </a:p>
      </dgm:t>
    </dgm:pt>
    <dgm:pt modelId="{EF1508EF-0855-4F1A-9D19-389B52AF75AC}" type="sibTrans" cxnId="{78039192-704F-49FA-96C7-80BFF2ED2ADF}">
      <dgm:prSet/>
      <dgm:spPr/>
      <dgm:t>
        <a:bodyPr/>
        <a:lstStyle/>
        <a:p>
          <a:endParaRPr lang="es-CO"/>
        </a:p>
      </dgm:t>
    </dgm:pt>
    <dgm:pt modelId="{C8C35DE6-023A-47FB-9885-9A64BC494544}">
      <dgm:prSet phldrT="[Texto]"/>
      <dgm:spPr/>
      <dgm:t>
        <a:bodyPr/>
        <a:lstStyle/>
        <a:p>
          <a:endParaRPr lang="es-CO" dirty="0"/>
        </a:p>
      </dgm:t>
    </dgm:pt>
    <dgm:pt modelId="{58BA9D7F-31A6-4E5C-BB19-0E75E6C844DC}" type="parTrans" cxnId="{6F6EE550-B281-4E0E-94C8-1C1F766EF502}">
      <dgm:prSet/>
      <dgm:spPr/>
      <dgm:t>
        <a:bodyPr/>
        <a:lstStyle/>
        <a:p>
          <a:endParaRPr lang="es-CO"/>
        </a:p>
      </dgm:t>
    </dgm:pt>
    <dgm:pt modelId="{9CC8F875-D3D6-47BE-9142-697A853C8A67}" type="sibTrans" cxnId="{6F6EE550-B281-4E0E-94C8-1C1F766EF502}">
      <dgm:prSet/>
      <dgm:spPr/>
      <dgm:t>
        <a:bodyPr/>
        <a:lstStyle/>
        <a:p>
          <a:endParaRPr lang="es-CO"/>
        </a:p>
      </dgm:t>
    </dgm:pt>
    <dgm:pt modelId="{F8BB1BFC-B20F-493A-AD08-948EF29AC6AB}">
      <dgm:prSet/>
      <dgm:spPr/>
      <dgm:t>
        <a:bodyPr/>
        <a:lstStyle/>
        <a:p>
          <a:r>
            <a:rPr lang="es-CO" smtClean="0"/>
            <a:t>Compilación y ejecución de componentes de múltiples lenguajes .NET</a:t>
          </a:r>
          <a:endParaRPr lang="es-CO"/>
        </a:p>
      </dgm:t>
    </dgm:pt>
    <dgm:pt modelId="{E39A8ABE-6A5D-4A3C-9B9F-1EB66B280EB9}" type="parTrans" cxnId="{475C7232-A102-49A5-87D2-5613DC9D1F5B}">
      <dgm:prSet/>
      <dgm:spPr/>
      <dgm:t>
        <a:bodyPr/>
        <a:lstStyle/>
        <a:p>
          <a:endParaRPr lang="es-CO"/>
        </a:p>
      </dgm:t>
    </dgm:pt>
    <dgm:pt modelId="{F2731927-CA8A-421C-8FB3-09D98290C289}" type="sibTrans" cxnId="{475C7232-A102-49A5-87D2-5613DC9D1F5B}">
      <dgm:prSet/>
      <dgm:spPr/>
      <dgm:t>
        <a:bodyPr/>
        <a:lstStyle/>
        <a:p>
          <a:endParaRPr lang="es-CO"/>
        </a:p>
      </dgm:t>
    </dgm:pt>
    <dgm:pt modelId="{508F1356-19DB-4739-84BB-A336D4C9AF6D}">
      <dgm:prSet/>
      <dgm:spPr/>
      <dgm:t>
        <a:bodyPr/>
        <a:lstStyle/>
        <a:p>
          <a:r>
            <a:rPr lang="es-CO" smtClean="0"/>
            <a:t>Gestión de uso de Memoria.</a:t>
          </a:r>
          <a:endParaRPr lang="es-CO"/>
        </a:p>
      </dgm:t>
    </dgm:pt>
    <dgm:pt modelId="{84CDA369-44C3-418F-AFB5-9974D3028978}" type="parTrans" cxnId="{8791A779-27F3-42F3-B7BD-F81FDB0701B3}">
      <dgm:prSet/>
      <dgm:spPr/>
      <dgm:t>
        <a:bodyPr/>
        <a:lstStyle/>
        <a:p>
          <a:endParaRPr lang="es-CO"/>
        </a:p>
      </dgm:t>
    </dgm:pt>
    <dgm:pt modelId="{F6855AD1-37A1-4075-A2E1-710842802B81}" type="sibTrans" cxnId="{8791A779-27F3-42F3-B7BD-F81FDB0701B3}">
      <dgm:prSet/>
      <dgm:spPr/>
      <dgm:t>
        <a:bodyPr/>
        <a:lstStyle/>
        <a:p>
          <a:endParaRPr lang="es-CO"/>
        </a:p>
      </dgm:t>
    </dgm:pt>
    <dgm:pt modelId="{F8EE4DE3-3E28-4A08-9CBA-F13A49DC06C9}">
      <dgm:prSet/>
      <dgm:spPr/>
      <dgm:t>
        <a:bodyPr/>
        <a:lstStyle/>
        <a:p>
          <a:r>
            <a:rPr lang="es-CO" smtClean="0"/>
            <a:t>Gestión de llamados y ejecución de hilos.</a:t>
          </a:r>
          <a:endParaRPr lang="es-CO"/>
        </a:p>
      </dgm:t>
    </dgm:pt>
    <dgm:pt modelId="{4FA22DFE-BA8E-4FF5-989E-03139F17FC3C}" type="parTrans" cxnId="{7903DCCB-2BE1-4219-ADD2-98DEDF2B9ABC}">
      <dgm:prSet/>
      <dgm:spPr/>
      <dgm:t>
        <a:bodyPr/>
        <a:lstStyle/>
        <a:p>
          <a:endParaRPr lang="es-CO"/>
        </a:p>
      </dgm:t>
    </dgm:pt>
    <dgm:pt modelId="{CB608099-B0E3-4D6D-84FA-BFA34660EDB4}" type="sibTrans" cxnId="{7903DCCB-2BE1-4219-ADD2-98DEDF2B9ABC}">
      <dgm:prSet/>
      <dgm:spPr/>
      <dgm:t>
        <a:bodyPr/>
        <a:lstStyle/>
        <a:p>
          <a:endParaRPr lang="es-CO"/>
        </a:p>
      </dgm:t>
    </dgm:pt>
    <dgm:pt modelId="{4F61F45A-D97A-4E96-B3AE-9F4661FED0DD}">
      <dgm:prSet/>
      <dgm:spPr/>
      <dgm:t>
        <a:bodyPr/>
        <a:lstStyle/>
        <a:p>
          <a:r>
            <a:rPr lang="es-CO" smtClean="0"/>
            <a:t>Manejo de Excepciones</a:t>
          </a:r>
          <a:endParaRPr lang="es-CO"/>
        </a:p>
      </dgm:t>
    </dgm:pt>
    <dgm:pt modelId="{6D7751F6-8F2E-4E84-856E-91A5F3EF6C6F}" type="parTrans" cxnId="{5E184478-44AF-480F-9E6F-4530D37EB693}">
      <dgm:prSet/>
      <dgm:spPr/>
      <dgm:t>
        <a:bodyPr/>
        <a:lstStyle/>
        <a:p>
          <a:endParaRPr lang="es-CO"/>
        </a:p>
      </dgm:t>
    </dgm:pt>
    <dgm:pt modelId="{DCA061D5-050B-4F12-A925-43708E8A7BE5}" type="sibTrans" cxnId="{5E184478-44AF-480F-9E6F-4530D37EB693}">
      <dgm:prSet/>
      <dgm:spPr/>
      <dgm:t>
        <a:bodyPr/>
        <a:lstStyle/>
        <a:p>
          <a:endParaRPr lang="es-CO"/>
        </a:p>
      </dgm:t>
    </dgm:pt>
    <dgm:pt modelId="{DD39A3A5-D704-4DEA-B3D6-C7BAC206A23C}">
      <dgm:prSet/>
      <dgm:spPr/>
      <dgm:t>
        <a:bodyPr/>
        <a:lstStyle/>
        <a:p>
          <a:r>
            <a:rPr lang="es-CO" smtClean="0"/>
            <a:t>Gestión de la Seguridad</a:t>
          </a:r>
          <a:endParaRPr lang="es-CO"/>
        </a:p>
      </dgm:t>
    </dgm:pt>
    <dgm:pt modelId="{275FEE68-78DD-4327-8A7A-1049AD147AA0}" type="parTrans" cxnId="{76D0737B-2DD5-4E6E-B860-DC114A05E0D8}">
      <dgm:prSet/>
      <dgm:spPr/>
      <dgm:t>
        <a:bodyPr/>
        <a:lstStyle/>
        <a:p>
          <a:endParaRPr lang="es-CO"/>
        </a:p>
      </dgm:t>
    </dgm:pt>
    <dgm:pt modelId="{9C14611A-6622-4084-AFA6-4DB654260BAC}" type="sibTrans" cxnId="{76D0737B-2DD5-4E6E-B860-DC114A05E0D8}">
      <dgm:prSet/>
      <dgm:spPr/>
      <dgm:t>
        <a:bodyPr/>
        <a:lstStyle/>
        <a:p>
          <a:endParaRPr lang="es-CO"/>
        </a:p>
      </dgm:t>
    </dgm:pt>
    <dgm:pt modelId="{6280450B-3CB6-46F1-9A4E-63484759C565}" type="pres">
      <dgm:prSet presAssocID="{ECB24AC0-E4A7-4C01-9A5B-173DDC1C986D}" presName="Name0" presStyleCnt="0">
        <dgm:presLayoutVars>
          <dgm:chMax val="1"/>
          <dgm:dir/>
          <dgm:animLvl val="ctr"/>
          <dgm:resizeHandles val="exact"/>
        </dgm:presLayoutVars>
      </dgm:prSet>
      <dgm:spPr/>
      <dgm:t>
        <a:bodyPr/>
        <a:lstStyle/>
        <a:p>
          <a:endParaRPr lang="es-CO"/>
        </a:p>
      </dgm:t>
    </dgm:pt>
    <dgm:pt modelId="{9B4CDBC3-4C80-44C0-BE61-4A582890CCB8}" type="pres">
      <dgm:prSet presAssocID="{0BE549FA-9468-4AAC-8BF4-A586E3240E83}" presName="centerShape" presStyleLbl="node0" presStyleIdx="0" presStyleCnt="1"/>
      <dgm:spPr/>
      <dgm:t>
        <a:bodyPr/>
        <a:lstStyle/>
        <a:p>
          <a:endParaRPr lang="es-CO"/>
        </a:p>
      </dgm:t>
    </dgm:pt>
    <dgm:pt modelId="{0A6CFC1F-51B8-4FF7-9094-0B261D46AF83}" type="pres">
      <dgm:prSet presAssocID="{F8BB1BFC-B20F-493A-AD08-948EF29AC6AB}" presName="node" presStyleLbl="node1" presStyleIdx="0" presStyleCnt="5">
        <dgm:presLayoutVars>
          <dgm:bulletEnabled val="1"/>
        </dgm:presLayoutVars>
      </dgm:prSet>
      <dgm:spPr/>
      <dgm:t>
        <a:bodyPr/>
        <a:lstStyle/>
        <a:p>
          <a:endParaRPr lang="es-CO"/>
        </a:p>
      </dgm:t>
    </dgm:pt>
    <dgm:pt modelId="{F176C516-0739-4E60-8991-47C444C9A32F}" type="pres">
      <dgm:prSet presAssocID="{F8BB1BFC-B20F-493A-AD08-948EF29AC6AB}" presName="dummy" presStyleCnt="0"/>
      <dgm:spPr/>
    </dgm:pt>
    <dgm:pt modelId="{791BB5A8-D4C2-4033-A94D-8BF5A5CE33EE}" type="pres">
      <dgm:prSet presAssocID="{F2731927-CA8A-421C-8FB3-09D98290C289}" presName="sibTrans" presStyleLbl="sibTrans2D1" presStyleIdx="0" presStyleCnt="5"/>
      <dgm:spPr/>
      <dgm:t>
        <a:bodyPr/>
        <a:lstStyle/>
        <a:p>
          <a:endParaRPr lang="es-CO"/>
        </a:p>
      </dgm:t>
    </dgm:pt>
    <dgm:pt modelId="{A808A386-0497-472B-B4CA-024109EB4A94}" type="pres">
      <dgm:prSet presAssocID="{508F1356-19DB-4739-84BB-A336D4C9AF6D}" presName="node" presStyleLbl="node1" presStyleIdx="1" presStyleCnt="5">
        <dgm:presLayoutVars>
          <dgm:bulletEnabled val="1"/>
        </dgm:presLayoutVars>
      </dgm:prSet>
      <dgm:spPr/>
      <dgm:t>
        <a:bodyPr/>
        <a:lstStyle/>
        <a:p>
          <a:endParaRPr lang="es-CO"/>
        </a:p>
      </dgm:t>
    </dgm:pt>
    <dgm:pt modelId="{2044C173-5A15-4165-8C50-71014D843A74}" type="pres">
      <dgm:prSet presAssocID="{508F1356-19DB-4739-84BB-A336D4C9AF6D}" presName="dummy" presStyleCnt="0"/>
      <dgm:spPr/>
    </dgm:pt>
    <dgm:pt modelId="{C02900D7-B793-4CDF-B523-4DEF22ADEBF2}" type="pres">
      <dgm:prSet presAssocID="{F6855AD1-37A1-4075-A2E1-710842802B81}" presName="sibTrans" presStyleLbl="sibTrans2D1" presStyleIdx="1" presStyleCnt="5"/>
      <dgm:spPr/>
      <dgm:t>
        <a:bodyPr/>
        <a:lstStyle/>
        <a:p>
          <a:endParaRPr lang="es-CO"/>
        </a:p>
      </dgm:t>
    </dgm:pt>
    <dgm:pt modelId="{F80682EE-FD50-43FB-86C2-7C9DEB4C4CCF}" type="pres">
      <dgm:prSet presAssocID="{F8EE4DE3-3E28-4A08-9CBA-F13A49DC06C9}" presName="node" presStyleLbl="node1" presStyleIdx="2" presStyleCnt="5">
        <dgm:presLayoutVars>
          <dgm:bulletEnabled val="1"/>
        </dgm:presLayoutVars>
      </dgm:prSet>
      <dgm:spPr/>
      <dgm:t>
        <a:bodyPr/>
        <a:lstStyle/>
        <a:p>
          <a:endParaRPr lang="es-CO"/>
        </a:p>
      </dgm:t>
    </dgm:pt>
    <dgm:pt modelId="{08F86B2C-033E-4D66-A7DA-9723BA982CB0}" type="pres">
      <dgm:prSet presAssocID="{F8EE4DE3-3E28-4A08-9CBA-F13A49DC06C9}" presName="dummy" presStyleCnt="0"/>
      <dgm:spPr/>
    </dgm:pt>
    <dgm:pt modelId="{F7361D87-C3FE-4D04-B934-0E42A0C2D614}" type="pres">
      <dgm:prSet presAssocID="{CB608099-B0E3-4D6D-84FA-BFA34660EDB4}" presName="sibTrans" presStyleLbl="sibTrans2D1" presStyleIdx="2" presStyleCnt="5"/>
      <dgm:spPr/>
      <dgm:t>
        <a:bodyPr/>
        <a:lstStyle/>
        <a:p>
          <a:endParaRPr lang="es-CO"/>
        </a:p>
      </dgm:t>
    </dgm:pt>
    <dgm:pt modelId="{ADBE0378-E51A-4963-8641-01EC96DAD3C1}" type="pres">
      <dgm:prSet presAssocID="{4F61F45A-D97A-4E96-B3AE-9F4661FED0DD}" presName="node" presStyleLbl="node1" presStyleIdx="3" presStyleCnt="5">
        <dgm:presLayoutVars>
          <dgm:bulletEnabled val="1"/>
        </dgm:presLayoutVars>
      </dgm:prSet>
      <dgm:spPr/>
      <dgm:t>
        <a:bodyPr/>
        <a:lstStyle/>
        <a:p>
          <a:endParaRPr lang="es-CO"/>
        </a:p>
      </dgm:t>
    </dgm:pt>
    <dgm:pt modelId="{4F9F2CE6-6FB5-4A96-B5D5-B658CBE943A6}" type="pres">
      <dgm:prSet presAssocID="{4F61F45A-D97A-4E96-B3AE-9F4661FED0DD}" presName="dummy" presStyleCnt="0"/>
      <dgm:spPr/>
    </dgm:pt>
    <dgm:pt modelId="{3DFACFAF-D198-4863-92FC-AE084791BA74}" type="pres">
      <dgm:prSet presAssocID="{DCA061D5-050B-4F12-A925-43708E8A7BE5}" presName="sibTrans" presStyleLbl="sibTrans2D1" presStyleIdx="3" presStyleCnt="5"/>
      <dgm:spPr/>
      <dgm:t>
        <a:bodyPr/>
        <a:lstStyle/>
        <a:p>
          <a:endParaRPr lang="es-CO"/>
        </a:p>
      </dgm:t>
    </dgm:pt>
    <dgm:pt modelId="{7D6B827A-556B-4B4F-9373-879FD447683A}" type="pres">
      <dgm:prSet presAssocID="{DD39A3A5-D704-4DEA-B3D6-C7BAC206A23C}" presName="node" presStyleLbl="node1" presStyleIdx="4" presStyleCnt="5">
        <dgm:presLayoutVars>
          <dgm:bulletEnabled val="1"/>
        </dgm:presLayoutVars>
      </dgm:prSet>
      <dgm:spPr/>
      <dgm:t>
        <a:bodyPr/>
        <a:lstStyle/>
        <a:p>
          <a:endParaRPr lang="es-CO"/>
        </a:p>
      </dgm:t>
    </dgm:pt>
    <dgm:pt modelId="{79D80E6E-45A0-43A9-B996-FD15BEA22146}" type="pres">
      <dgm:prSet presAssocID="{DD39A3A5-D704-4DEA-B3D6-C7BAC206A23C}" presName="dummy" presStyleCnt="0"/>
      <dgm:spPr/>
    </dgm:pt>
    <dgm:pt modelId="{DB09DB31-C711-495F-AB32-45E05C9DB0A7}" type="pres">
      <dgm:prSet presAssocID="{9C14611A-6622-4084-AFA6-4DB654260BAC}" presName="sibTrans" presStyleLbl="sibTrans2D1" presStyleIdx="4" presStyleCnt="5"/>
      <dgm:spPr/>
      <dgm:t>
        <a:bodyPr/>
        <a:lstStyle/>
        <a:p>
          <a:endParaRPr lang="es-CO"/>
        </a:p>
      </dgm:t>
    </dgm:pt>
  </dgm:ptLst>
  <dgm:cxnLst>
    <dgm:cxn modelId="{6C4E0A0D-7E95-4C84-B7DA-E9CEEAB8BCC6}" type="presOf" srcId="{F6855AD1-37A1-4075-A2E1-710842802B81}" destId="{C02900D7-B793-4CDF-B523-4DEF22ADEBF2}" srcOrd="0" destOrd="0" presId="urn:microsoft.com/office/officeart/2005/8/layout/radial6"/>
    <dgm:cxn modelId="{28AEEEE9-954A-4E81-9FD2-A9562E9786D7}" type="presOf" srcId="{F8EE4DE3-3E28-4A08-9CBA-F13A49DC06C9}" destId="{F80682EE-FD50-43FB-86C2-7C9DEB4C4CCF}" srcOrd="0" destOrd="0" presId="urn:microsoft.com/office/officeart/2005/8/layout/radial6"/>
    <dgm:cxn modelId="{475C7232-A102-49A5-87D2-5613DC9D1F5B}" srcId="{0BE549FA-9468-4AAC-8BF4-A586E3240E83}" destId="{F8BB1BFC-B20F-493A-AD08-948EF29AC6AB}" srcOrd="0" destOrd="0" parTransId="{E39A8ABE-6A5D-4A3C-9B9F-1EB66B280EB9}" sibTransId="{F2731927-CA8A-421C-8FB3-09D98290C289}"/>
    <dgm:cxn modelId="{7903DCCB-2BE1-4219-ADD2-98DEDF2B9ABC}" srcId="{0BE549FA-9468-4AAC-8BF4-A586E3240E83}" destId="{F8EE4DE3-3E28-4A08-9CBA-F13A49DC06C9}" srcOrd="2" destOrd="0" parTransId="{4FA22DFE-BA8E-4FF5-989E-03139F17FC3C}" sibTransId="{CB608099-B0E3-4D6D-84FA-BFA34660EDB4}"/>
    <dgm:cxn modelId="{3CA528A9-E161-42E5-AFD1-3F55ABE7599A}" type="presOf" srcId="{508F1356-19DB-4739-84BB-A336D4C9AF6D}" destId="{A808A386-0497-472B-B4CA-024109EB4A94}" srcOrd="0" destOrd="0" presId="urn:microsoft.com/office/officeart/2005/8/layout/radial6"/>
    <dgm:cxn modelId="{ADCAA666-B26D-4C78-B2C8-D37C98BB8E88}" type="presOf" srcId="{F8BB1BFC-B20F-493A-AD08-948EF29AC6AB}" destId="{0A6CFC1F-51B8-4FF7-9094-0B261D46AF83}" srcOrd="0" destOrd="0" presId="urn:microsoft.com/office/officeart/2005/8/layout/radial6"/>
    <dgm:cxn modelId="{9606615E-BDAC-45F9-8310-B00693634E3F}" type="presOf" srcId="{DD39A3A5-D704-4DEA-B3D6-C7BAC206A23C}" destId="{7D6B827A-556B-4B4F-9373-879FD447683A}" srcOrd="0" destOrd="0" presId="urn:microsoft.com/office/officeart/2005/8/layout/radial6"/>
    <dgm:cxn modelId="{8AF8E090-2CDB-4179-A649-1D06323D1FA2}" type="presOf" srcId="{F2731927-CA8A-421C-8FB3-09D98290C289}" destId="{791BB5A8-D4C2-4033-A94D-8BF5A5CE33EE}" srcOrd="0" destOrd="0" presId="urn:microsoft.com/office/officeart/2005/8/layout/radial6"/>
    <dgm:cxn modelId="{3381E9C9-82D1-4EB5-8C63-38115A728F23}" type="presOf" srcId="{9C14611A-6622-4084-AFA6-4DB654260BAC}" destId="{DB09DB31-C711-495F-AB32-45E05C9DB0A7}" srcOrd="0" destOrd="0" presId="urn:microsoft.com/office/officeart/2005/8/layout/radial6"/>
    <dgm:cxn modelId="{5E184478-44AF-480F-9E6F-4530D37EB693}" srcId="{0BE549FA-9468-4AAC-8BF4-A586E3240E83}" destId="{4F61F45A-D97A-4E96-B3AE-9F4661FED0DD}" srcOrd="3" destOrd="0" parTransId="{6D7751F6-8F2E-4E84-856E-91A5F3EF6C6F}" sibTransId="{DCA061D5-050B-4F12-A925-43708E8A7BE5}"/>
    <dgm:cxn modelId="{8791A779-27F3-42F3-B7BD-F81FDB0701B3}" srcId="{0BE549FA-9468-4AAC-8BF4-A586E3240E83}" destId="{508F1356-19DB-4739-84BB-A336D4C9AF6D}" srcOrd="1" destOrd="0" parTransId="{84CDA369-44C3-418F-AFB5-9974D3028978}" sibTransId="{F6855AD1-37A1-4075-A2E1-710842802B81}"/>
    <dgm:cxn modelId="{85C0AF45-0CFF-4409-815A-9BE422FBC888}" type="presOf" srcId="{4F61F45A-D97A-4E96-B3AE-9F4661FED0DD}" destId="{ADBE0378-E51A-4963-8641-01EC96DAD3C1}" srcOrd="0" destOrd="0" presId="urn:microsoft.com/office/officeart/2005/8/layout/radial6"/>
    <dgm:cxn modelId="{78039192-704F-49FA-96C7-80BFF2ED2ADF}" srcId="{ECB24AC0-E4A7-4C01-9A5B-173DDC1C986D}" destId="{0BE549FA-9468-4AAC-8BF4-A586E3240E83}" srcOrd="0" destOrd="0" parTransId="{18CDA33F-2361-4094-AB81-B20BAA455BE8}" sibTransId="{EF1508EF-0855-4F1A-9D19-389B52AF75AC}"/>
    <dgm:cxn modelId="{7C7BACE2-A58D-4B6A-8645-F8B8FBA1FBBE}" type="presOf" srcId="{ECB24AC0-E4A7-4C01-9A5B-173DDC1C986D}" destId="{6280450B-3CB6-46F1-9A4E-63484759C565}" srcOrd="0" destOrd="0" presId="urn:microsoft.com/office/officeart/2005/8/layout/radial6"/>
    <dgm:cxn modelId="{34D2694C-6568-4E8F-A8F4-FFB17DDABA0D}" type="presOf" srcId="{0BE549FA-9468-4AAC-8BF4-A586E3240E83}" destId="{9B4CDBC3-4C80-44C0-BE61-4A582890CCB8}" srcOrd="0" destOrd="0" presId="urn:microsoft.com/office/officeart/2005/8/layout/radial6"/>
    <dgm:cxn modelId="{6F6EE550-B281-4E0E-94C8-1C1F766EF502}" srcId="{ECB24AC0-E4A7-4C01-9A5B-173DDC1C986D}" destId="{C8C35DE6-023A-47FB-9885-9A64BC494544}" srcOrd="1" destOrd="0" parTransId="{58BA9D7F-31A6-4E5C-BB19-0E75E6C844DC}" sibTransId="{9CC8F875-D3D6-47BE-9142-697A853C8A67}"/>
    <dgm:cxn modelId="{A9F1F105-8ADB-4F6D-B189-6BD1548A7A57}" type="presOf" srcId="{CB608099-B0E3-4D6D-84FA-BFA34660EDB4}" destId="{F7361D87-C3FE-4D04-B934-0E42A0C2D614}" srcOrd="0" destOrd="0" presId="urn:microsoft.com/office/officeart/2005/8/layout/radial6"/>
    <dgm:cxn modelId="{76D0737B-2DD5-4E6E-B860-DC114A05E0D8}" srcId="{0BE549FA-9468-4AAC-8BF4-A586E3240E83}" destId="{DD39A3A5-D704-4DEA-B3D6-C7BAC206A23C}" srcOrd="4" destOrd="0" parTransId="{275FEE68-78DD-4327-8A7A-1049AD147AA0}" sibTransId="{9C14611A-6622-4084-AFA6-4DB654260BAC}"/>
    <dgm:cxn modelId="{A7AAD027-CEF8-4670-842A-A25575EB3282}" type="presOf" srcId="{DCA061D5-050B-4F12-A925-43708E8A7BE5}" destId="{3DFACFAF-D198-4863-92FC-AE084791BA74}" srcOrd="0" destOrd="0" presId="urn:microsoft.com/office/officeart/2005/8/layout/radial6"/>
    <dgm:cxn modelId="{11F91F34-466C-45B5-AB49-F44832FBE79E}" type="presParOf" srcId="{6280450B-3CB6-46F1-9A4E-63484759C565}" destId="{9B4CDBC3-4C80-44C0-BE61-4A582890CCB8}" srcOrd="0" destOrd="0" presId="urn:microsoft.com/office/officeart/2005/8/layout/radial6"/>
    <dgm:cxn modelId="{1AA075DF-57B8-46BC-B7AF-E09F84542379}" type="presParOf" srcId="{6280450B-3CB6-46F1-9A4E-63484759C565}" destId="{0A6CFC1F-51B8-4FF7-9094-0B261D46AF83}" srcOrd="1" destOrd="0" presId="urn:microsoft.com/office/officeart/2005/8/layout/radial6"/>
    <dgm:cxn modelId="{9319C71D-8E25-4D1B-916C-0721C84D089D}" type="presParOf" srcId="{6280450B-3CB6-46F1-9A4E-63484759C565}" destId="{F176C516-0739-4E60-8991-47C444C9A32F}" srcOrd="2" destOrd="0" presId="urn:microsoft.com/office/officeart/2005/8/layout/radial6"/>
    <dgm:cxn modelId="{93352738-78E3-4602-AEC9-B4F0B2962328}" type="presParOf" srcId="{6280450B-3CB6-46F1-9A4E-63484759C565}" destId="{791BB5A8-D4C2-4033-A94D-8BF5A5CE33EE}" srcOrd="3" destOrd="0" presId="urn:microsoft.com/office/officeart/2005/8/layout/radial6"/>
    <dgm:cxn modelId="{9A6B20DD-6AF6-4E82-9023-77E52058E92D}" type="presParOf" srcId="{6280450B-3CB6-46F1-9A4E-63484759C565}" destId="{A808A386-0497-472B-B4CA-024109EB4A94}" srcOrd="4" destOrd="0" presId="urn:microsoft.com/office/officeart/2005/8/layout/radial6"/>
    <dgm:cxn modelId="{601350D8-CB06-4DCC-AF44-B4EBB2385ABC}" type="presParOf" srcId="{6280450B-3CB6-46F1-9A4E-63484759C565}" destId="{2044C173-5A15-4165-8C50-71014D843A74}" srcOrd="5" destOrd="0" presId="urn:microsoft.com/office/officeart/2005/8/layout/radial6"/>
    <dgm:cxn modelId="{EFB553A0-5AA1-4748-990F-735BACC93007}" type="presParOf" srcId="{6280450B-3CB6-46F1-9A4E-63484759C565}" destId="{C02900D7-B793-4CDF-B523-4DEF22ADEBF2}" srcOrd="6" destOrd="0" presId="urn:microsoft.com/office/officeart/2005/8/layout/radial6"/>
    <dgm:cxn modelId="{235A3D44-53F2-472D-8FD1-49C5D924BEC5}" type="presParOf" srcId="{6280450B-3CB6-46F1-9A4E-63484759C565}" destId="{F80682EE-FD50-43FB-86C2-7C9DEB4C4CCF}" srcOrd="7" destOrd="0" presId="urn:microsoft.com/office/officeart/2005/8/layout/radial6"/>
    <dgm:cxn modelId="{DFA165F3-81C1-4821-BF32-109A5E6BF067}" type="presParOf" srcId="{6280450B-3CB6-46F1-9A4E-63484759C565}" destId="{08F86B2C-033E-4D66-A7DA-9723BA982CB0}" srcOrd="8" destOrd="0" presId="urn:microsoft.com/office/officeart/2005/8/layout/radial6"/>
    <dgm:cxn modelId="{3A058F5F-BAB2-4446-A94B-E8A9A93631D3}" type="presParOf" srcId="{6280450B-3CB6-46F1-9A4E-63484759C565}" destId="{F7361D87-C3FE-4D04-B934-0E42A0C2D614}" srcOrd="9" destOrd="0" presId="urn:microsoft.com/office/officeart/2005/8/layout/radial6"/>
    <dgm:cxn modelId="{E750A932-D1AD-4699-B599-F7CA0A8413EC}" type="presParOf" srcId="{6280450B-3CB6-46F1-9A4E-63484759C565}" destId="{ADBE0378-E51A-4963-8641-01EC96DAD3C1}" srcOrd="10" destOrd="0" presId="urn:microsoft.com/office/officeart/2005/8/layout/radial6"/>
    <dgm:cxn modelId="{77D44504-2DFE-482C-93B8-F3B97E6B38D2}" type="presParOf" srcId="{6280450B-3CB6-46F1-9A4E-63484759C565}" destId="{4F9F2CE6-6FB5-4A96-B5D5-B658CBE943A6}" srcOrd="11" destOrd="0" presId="urn:microsoft.com/office/officeart/2005/8/layout/radial6"/>
    <dgm:cxn modelId="{E7A82AF8-F874-458A-8C55-1FA8B4837998}" type="presParOf" srcId="{6280450B-3CB6-46F1-9A4E-63484759C565}" destId="{3DFACFAF-D198-4863-92FC-AE084791BA74}" srcOrd="12" destOrd="0" presId="urn:microsoft.com/office/officeart/2005/8/layout/radial6"/>
    <dgm:cxn modelId="{D47A9A52-2088-44F1-8E8A-72A1A603B28E}" type="presParOf" srcId="{6280450B-3CB6-46F1-9A4E-63484759C565}" destId="{7D6B827A-556B-4B4F-9373-879FD447683A}" srcOrd="13" destOrd="0" presId="urn:microsoft.com/office/officeart/2005/8/layout/radial6"/>
    <dgm:cxn modelId="{B3B7E218-D37F-4219-A590-03A95C86F92C}" type="presParOf" srcId="{6280450B-3CB6-46F1-9A4E-63484759C565}" destId="{79D80E6E-45A0-43A9-B996-FD15BEA22146}" srcOrd="14" destOrd="0" presId="urn:microsoft.com/office/officeart/2005/8/layout/radial6"/>
    <dgm:cxn modelId="{72210D0E-5432-4D56-A57D-EC58B9C12163}" type="presParOf" srcId="{6280450B-3CB6-46F1-9A4E-63484759C565}" destId="{DB09DB31-C711-495F-AB32-45E05C9DB0A7}" srcOrd="15" destOrd="0" presId="urn:microsoft.com/office/officeart/2005/8/layout/radial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914DF4-8559-402A-8A40-BA650717E198}">
      <dsp:nvSpPr>
        <dsp:cNvPr id="0" name=""/>
        <dsp:cNvSpPr/>
      </dsp:nvSpPr>
      <dsp:spPr>
        <a:xfrm>
          <a:off x="0" y="194470"/>
          <a:ext cx="8649728" cy="8032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71315" tIns="208280" rIns="671315" bIns="78232" numCol="1" spcCol="1270" anchor="t" anchorCtr="0">
          <a:noAutofit/>
        </a:bodyPr>
        <a:lstStyle/>
        <a:p>
          <a:pPr marL="57150" lvl="1" indent="-57150" algn="l" defTabSz="488950">
            <a:lnSpc>
              <a:spcPct val="90000"/>
            </a:lnSpc>
            <a:spcBef>
              <a:spcPct val="0"/>
            </a:spcBef>
            <a:spcAft>
              <a:spcPct val="15000"/>
            </a:spcAft>
            <a:buChar char="••"/>
          </a:pPr>
          <a:r>
            <a:rPr lang="es-CO" sz="1100" kern="1200" smtClean="0"/>
            <a:t>C# Vs .NET</a:t>
          </a:r>
          <a:endParaRPr lang="es-CO" sz="1100" kern="1200"/>
        </a:p>
        <a:p>
          <a:pPr marL="57150" lvl="1" indent="-57150" algn="l" defTabSz="488950">
            <a:lnSpc>
              <a:spcPct val="90000"/>
            </a:lnSpc>
            <a:spcBef>
              <a:spcPct val="0"/>
            </a:spcBef>
            <a:spcAft>
              <a:spcPct val="15000"/>
            </a:spcAft>
            <a:buChar char="••"/>
          </a:pPr>
          <a:r>
            <a:rPr lang="es-CO" sz="1100" kern="1200" smtClean="0"/>
            <a:t>Arquitectura de .NET</a:t>
          </a:r>
          <a:endParaRPr lang="es-CO" sz="1100" kern="1200"/>
        </a:p>
        <a:p>
          <a:pPr marL="57150" lvl="1" indent="-57150" algn="l" defTabSz="488950">
            <a:lnSpc>
              <a:spcPct val="90000"/>
            </a:lnSpc>
            <a:spcBef>
              <a:spcPct val="0"/>
            </a:spcBef>
            <a:spcAft>
              <a:spcPct val="15000"/>
            </a:spcAft>
            <a:buChar char="••"/>
          </a:pPr>
          <a:r>
            <a:rPr lang="es-CO" sz="1100" kern="1200" smtClean="0"/>
            <a:t>CLR</a:t>
          </a:r>
          <a:endParaRPr lang="es-CO" sz="1100" kern="1200"/>
        </a:p>
      </dsp:txBody>
      <dsp:txXfrm>
        <a:off x="0" y="194470"/>
        <a:ext cx="8649728" cy="803250"/>
      </dsp:txXfrm>
    </dsp:sp>
    <dsp:sp modelId="{725839BF-9498-4A06-A0B2-975F2F074340}">
      <dsp:nvSpPr>
        <dsp:cNvPr id="0" name=""/>
        <dsp:cNvSpPr/>
      </dsp:nvSpPr>
      <dsp:spPr>
        <a:xfrm>
          <a:off x="432486" y="46870"/>
          <a:ext cx="6054809" cy="295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857" tIns="0" rIns="228857" bIns="0" numCol="1" spcCol="1270" anchor="ctr" anchorCtr="0">
          <a:noAutofit/>
        </a:bodyPr>
        <a:lstStyle/>
        <a:p>
          <a:pPr lvl="0" algn="l" defTabSz="622300">
            <a:lnSpc>
              <a:spcPct val="90000"/>
            </a:lnSpc>
            <a:spcBef>
              <a:spcPct val="0"/>
            </a:spcBef>
            <a:spcAft>
              <a:spcPct val="35000"/>
            </a:spcAft>
          </a:pPr>
          <a:r>
            <a:rPr lang="es-CO" sz="1400" kern="1200" smtClean="0"/>
            <a:t>Introducción a C# y .NET Framework</a:t>
          </a:r>
          <a:endParaRPr lang="es-CO" sz="1400" kern="1200"/>
        </a:p>
      </dsp:txBody>
      <dsp:txXfrm>
        <a:off x="446896" y="61280"/>
        <a:ext cx="6025989" cy="266380"/>
      </dsp:txXfrm>
    </dsp:sp>
    <dsp:sp modelId="{1AC77904-9DA0-4396-9120-01CA4E8F7662}">
      <dsp:nvSpPr>
        <dsp:cNvPr id="0" name=""/>
        <dsp:cNvSpPr/>
      </dsp:nvSpPr>
      <dsp:spPr>
        <a:xfrm>
          <a:off x="0" y="1199320"/>
          <a:ext cx="8649728" cy="5827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71315" tIns="208280" rIns="671315" bIns="71120" numCol="1" spcCol="1270" anchor="t" anchorCtr="0">
          <a:noAutofit/>
        </a:bodyPr>
        <a:lstStyle/>
        <a:p>
          <a:pPr marL="57150" lvl="1" indent="-57150" algn="l" defTabSz="444500">
            <a:lnSpc>
              <a:spcPct val="90000"/>
            </a:lnSpc>
            <a:spcBef>
              <a:spcPct val="0"/>
            </a:spcBef>
            <a:spcAft>
              <a:spcPct val="15000"/>
            </a:spcAft>
            <a:buChar char="••"/>
          </a:pPr>
          <a:r>
            <a:rPr lang="es-CO" sz="1000" kern="1200" smtClean="0"/>
            <a:t>IDE</a:t>
          </a:r>
          <a:endParaRPr lang="es-CO" sz="1000" kern="1200"/>
        </a:p>
        <a:p>
          <a:pPr marL="57150" lvl="1" indent="-57150" algn="l" defTabSz="444500">
            <a:lnSpc>
              <a:spcPct val="90000"/>
            </a:lnSpc>
            <a:spcBef>
              <a:spcPct val="0"/>
            </a:spcBef>
            <a:spcAft>
              <a:spcPct val="15000"/>
            </a:spcAft>
            <a:buChar char="••"/>
          </a:pPr>
          <a:r>
            <a:rPr lang="es-CO" sz="1000" kern="1200" smtClean="0"/>
            <a:t>Debug</a:t>
          </a:r>
          <a:endParaRPr lang="es-CO" sz="1000" kern="1200"/>
        </a:p>
      </dsp:txBody>
      <dsp:txXfrm>
        <a:off x="0" y="1199320"/>
        <a:ext cx="8649728" cy="582750"/>
      </dsp:txXfrm>
    </dsp:sp>
    <dsp:sp modelId="{068DF6AC-02E7-4835-BCB4-BC7016524623}">
      <dsp:nvSpPr>
        <dsp:cNvPr id="0" name=""/>
        <dsp:cNvSpPr/>
      </dsp:nvSpPr>
      <dsp:spPr>
        <a:xfrm>
          <a:off x="432486" y="1051720"/>
          <a:ext cx="6054809" cy="295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857" tIns="0" rIns="228857" bIns="0" numCol="1" spcCol="1270" anchor="ctr" anchorCtr="0">
          <a:noAutofit/>
        </a:bodyPr>
        <a:lstStyle/>
        <a:p>
          <a:pPr lvl="0" algn="l" defTabSz="622300">
            <a:lnSpc>
              <a:spcPct val="90000"/>
            </a:lnSpc>
            <a:spcBef>
              <a:spcPct val="0"/>
            </a:spcBef>
            <a:spcAft>
              <a:spcPct val="35000"/>
            </a:spcAft>
          </a:pPr>
          <a:r>
            <a:rPr lang="es-CO" sz="1400" kern="1200" smtClean="0"/>
            <a:t>Entorno</a:t>
          </a:r>
          <a:endParaRPr lang="es-CO" sz="1400" kern="1200"/>
        </a:p>
      </dsp:txBody>
      <dsp:txXfrm>
        <a:off x="446896" y="1066130"/>
        <a:ext cx="6025989" cy="266380"/>
      </dsp:txXfrm>
    </dsp:sp>
    <dsp:sp modelId="{D9D88B22-B932-4FFA-9D3E-49BA30998E95}">
      <dsp:nvSpPr>
        <dsp:cNvPr id="0" name=""/>
        <dsp:cNvSpPr/>
      </dsp:nvSpPr>
      <dsp:spPr>
        <a:xfrm>
          <a:off x="0" y="1983670"/>
          <a:ext cx="8649728" cy="1260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71315" tIns="208280" rIns="671315" bIns="71120" numCol="1" spcCol="1270" anchor="t" anchorCtr="0">
          <a:noAutofit/>
        </a:bodyPr>
        <a:lstStyle/>
        <a:p>
          <a:pPr marL="57150" lvl="1" indent="-57150" algn="l" defTabSz="444500">
            <a:lnSpc>
              <a:spcPct val="90000"/>
            </a:lnSpc>
            <a:spcBef>
              <a:spcPct val="0"/>
            </a:spcBef>
            <a:spcAft>
              <a:spcPct val="15000"/>
            </a:spcAft>
            <a:buChar char="••"/>
          </a:pPr>
          <a:r>
            <a:rPr lang="es-CO" sz="1000" kern="1200" smtClean="0"/>
            <a:t>Tipos de Datos</a:t>
          </a:r>
          <a:endParaRPr lang="es-CO" sz="1000" kern="1200"/>
        </a:p>
        <a:p>
          <a:pPr marL="57150" lvl="1" indent="-57150" algn="l" defTabSz="444500">
            <a:lnSpc>
              <a:spcPct val="90000"/>
            </a:lnSpc>
            <a:spcBef>
              <a:spcPct val="0"/>
            </a:spcBef>
            <a:spcAft>
              <a:spcPct val="15000"/>
            </a:spcAft>
            <a:buChar char="••"/>
          </a:pPr>
          <a:r>
            <a:rPr lang="es-CO" sz="1000" kern="1200" smtClean="0"/>
            <a:t>Tipos primitivos y expresiones</a:t>
          </a:r>
          <a:endParaRPr lang="es-CO" sz="1000" kern="1200"/>
        </a:p>
        <a:p>
          <a:pPr marL="57150" lvl="1" indent="-57150" algn="l" defTabSz="444500">
            <a:lnSpc>
              <a:spcPct val="90000"/>
            </a:lnSpc>
            <a:spcBef>
              <a:spcPct val="0"/>
            </a:spcBef>
            <a:spcAft>
              <a:spcPct val="15000"/>
            </a:spcAft>
            <a:buChar char="••"/>
          </a:pPr>
          <a:r>
            <a:rPr lang="es-CO" sz="1000" kern="1200" smtClean="0"/>
            <a:t>Tipos no primitivos</a:t>
          </a:r>
          <a:endParaRPr lang="es-CO" sz="1000" kern="1200"/>
        </a:p>
        <a:p>
          <a:pPr marL="57150" lvl="1" indent="-57150" algn="l" defTabSz="444500">
            <a:lnSpc>
              <a:spcPct val="90000"/>
            </a:lnSpc>
            <a:spcBef>
              <a:spcPct val="0"/>
            </a:spcBef>
            <a:spcAft>
              <a:spcPct val="15000"/>
            </a:spcAft>
            <a:buChar char="••"/>
          </a:pPr>
          <a:r>
            <a:rPr lang="es-CO" sz="1000" kern="1200" smtClean="0"/>
            <a:t>Flujos de control</a:t>
          </a:r>
          <a:endParaRPr lang="es-CO" sz="1000" kern="1200"/>
        </a:p>
        <a:p>
          <a:pPr marL="57150" lvl="1" indent="-57150" algn="l" defTabSz="444500">
            <a:lnSpc>
              <a:spcPct val="90000"/>
            </a:lnSpc>
            <a:spcBef>
              <a:spcPct val="0"/>
            </a:spcBef>
            <a:spcAft>
              <a:spcPct val="15000"/>
            </a:spcAft>
            <a:buChar char="••"/>
          </a:pPr>
          <a:r>
            <a:rPr lang="es-CO" sz="1000" kern="1200" smtClean="0"/>
            <a:t>Listas y Arrays</a:t>
          </a:r>
          <a:endParaRPr lang="es-CO" sz="1000" kern="1200"/>
        </a:p>
        <a:p>
          <a:pPr marL="57150" lvl="1" indent="-57150" algn="l" defTabSz="444500">
            <a:lnSpc>
              <a:spcPct val="90000"/>
            </a:lnSpc>
            <a:spcBef>
              <a:spcPct val="0"/>
            </a:spcBef>
            <a:spcAft>
              <a:spcPct val="15000"/>
            </a:spcAft>
            <a:buChar char="••"/>
          </a:pPr>
          <a:r>
            <a:rPr lang="es-CO" sz="1000" kern="1200" smtClean="0"/>
            <a:t>Archivos</a:t>
          </a:r>
          <a:endParaRPr lang="es-CO" sz="1000" kern="1200"/>
        </a:p>
      </dsp:txBody>
      <dsp:txXfrm>
        <a:off x="0" y="1983670"/>
        <a:ext cx="8649728" cy="1260000"/>
      </dsp:txXfrm>
    </dsp:sp>
    <dsp:sp modelId="{12601E8D-8104-4BA5-ABF5-5C5D8599573B}">
      <dsp:nvSpPr>
        <dsp:cNvPr id="0" name=""/>
        <dsp:cNvSpPr/>
      </dsp:nvSpPr>
      <dsp:spPr>
        <a:xfrm>
          <a:off x="432486" y="1836070"/>
          <a:ext cx="6054809" cy="295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857" tIns="0" rIns="228857" bIns="0" numCol="1" spcCol="1270" anchor="ctr" anchorCtr="0">
          <a:noAutofit/>
        </a:bodyPr>
        <a:lstStyle/>
        <a:p>
          <a:pPr lvl="0" algn="l" defTabSz="622300">
            <a:lnSpc>
              <a:spcPct val="90000"/>
            </a:lnSpc>
            <a:spcBef>
              <a:spcPct val="0"/>
            </a:spcBef>
            <a:spcAft>
              <a:spcPct val="35000"/>
            </a:spcAft>
          </a:pPr>
          <a:r>
            <a:rPr lang="es-CO" sz="1400" kern="1200" smtClean="0"/>
            <a:t>Código - Bases</a:t>
          </a:r>
          <a:endParaRPr lang="es-CO" sz="1400" kern="1200"/>
        </a:p>
      </dsp:txBody>
      <dsp:txXfrm>
        <a:off x="446896" y="1850480"/>
        <a:ext cx="6025989" cy="266380"/>
      </dsp:txXfrm>
    </dsp:sp>
    <dsp:sp modelId="{B17A1828-6DB4-4151-90FF-E4194114CCC1}">
      <dsp:nvSpPr>
        <dsp:cNvPr id="0" name=""/>
        <dsp:cNvSpPr/>
      </dsp:nvSpPr>
      <dsp:spPr>
        <a:xfrm>
          <a:off x="0" y="3445271"/>
          <a:ext cx="8649728" cy="4252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71315" tIns="208280" rIns="671315" bIns="71120" numCol="1" spcCol="1270" anchor="t" anchorCtr="0">
          <a:noAutofit/>
        </a:bodyPr>
        <a:lstStyle/>
        <a:p>
          <a:pPr marL="57150" lvl="1" indent="-57150" algn="l" defTabSz="444500">
            <a:lnSpc>
              <a:spcPct val="90000"/>
            </a:lnSpc>
            <a:spcBef>
              <a:spcPct val="0"/>
            </a:spcBef>
            <a:spcAft>
              <a:spcPct val="15000"/>
            </a:spcAft>
            <a:buChar char="••"/>
          </a:pPr>
          <a:r>
            <a:rPr lang="es-CO" sz="1000" kern="1200" smtClean="0"/>
            <a:t>ASP.NET WebForms</a:t>
          </a:r>
          <a:endParaRPr lang="es-CO" sz="1000" kern="1200"/>
        </a:p>
      </dsp:txBody>
      <dsp:txXfrm>
        <a:off x="0" y="3445271"/>
        <a:ext cx="8649728" cy="425250"/>
      </dsp:txXfrm>
    </dsp:sp>
    <dsp:sp modelId="{5EAE5508-AB45-4B1B-B897-4197A1F83076}">
      <dsp:nvSpPr>
        <dsp:cNvPr id="0" name=""/>
        <dsp:cNvSpPr/>
      </dsp:nvSpPr>
      <dsp:spPr>
        <a:xfrm>
          <a:off x="432486" y="3297670"/>
          <a:ext cx="6054809" cy="295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857" tIns="0" rIns="228857" bIns="0" numCol="1" spcCol="1270" anchor="ctr" anchorCtr="0">
          <a:noAutofit/>
        </a:bodyPr>
        <a:lstStyle/>
        <a:p>
          <a:pPr lvl="0" algn="l" defTabSz="622300">
            <a:lnSpc>
              <a:spcPct val="90000"/>
            </a:lnSpc>
            <a:spcBef>
              <a:spcPct val="0"/>
            </a:spcBef>
            <a:spcAft>
              <a:spcPct val="35000"/>
            </a:spcAft>
          </a:pPr>
          <a:r>
            <a:rPr lang="es-CO" sz="1400" kern="1200" smtClean="0"/>
            <a:t>Código – WebForms</a:t>
          </a:r>
          <a:endParaRPr lang="es-CO" sz="1400" kern="1200"/>
        </a:p>
      </dsp:txBody>
      <dsp:txXfrm>
        <a:off x="446896" y="3312080"/>
        <a:ext cx="6025989" cy="266380"/>
      </dsp:txXfrm>
    </dsp:sp>
    <dsp:sp modelId="{CB4121CE-28C6-44AA-92C5-8327FF4A619E}">
      <dsp:nvSpPr>
        <dsp:cNvPr id="0" name=""/>
        <dsp:cNvSpPr/>
      </dsp:nvSpPr>
      <dsp:spPr>
        <a:xfrm>
          <a:off x="0" y="4072121"/>
          <a:ext cx="8649728" cy="5827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71315" tIns="208280" rIns="671315" bIns="71120" numCol="1" spcCol="1270" anchor="t" anchorCtr="0">
          <a:noAutofit/>
        </a:bodyPr>
        <a:lstStyle/>
        <a:p>
          <a:pPr marL="57150" lvl="1" indent="-57150" algn="l" defTabSz="444500">
            <a:lnSpc>
              <a:spcPct val="90000"/>
            </a:lnSpc>
            <a:spcBef>
              <a:spcPct val="0"/>
            </a:spcBef>
            <a:spcAft>
              <a:spcPct val="15000"/>
            </a:spcAft>
            <a:buChar char="••"/>
          </a:pPr>
          <a:r>
            <a:rPr lang="es-CO" sz="1000" kern="1200" smtClean="0"/>
            <a:t>ASMX</a:t>
          </a:r>
          <a:endParaRPr lang="es-CO" sz="1000" kern="1200"/>
        </a:p>
        <a:p>
          <a:pPr marL="57150" lvl="1" indent="-57150" algn="l" defTabSz="444500">
            <a:lnSpc>
              <a:spcPct val="90000"/>
            </a:lnSpc>
            <a:spcBef>
              <a:spcPct val="0"/>
            </a:spcBef>
            <a:spcAft>
              <a:spcPct val="15000"/>
            </a:spcAft>
            <a:buChar char="••"/>
          </a:pPr>
          <a:r>
            <a:rPr lang="es-CO" sz="1000" kern="1200" smtClean="0"/>
            <a:t>WCF</a:t>
          </a:r>
          <a:endParaRPr lang="es-CO" sz="1000" kern="1200"/>
        </a:p>
      </dsp:txBody>
      <dsp:txXfrm>
        <a:off x="0" y="4072121"/>
        <a:ext cx="8649728" cy="582750"/>
      </dsp:txXfrm>
    </dsp:sp>
    <dsp:sp modelId="{AE966054-E38C-4CF8-A044-FF04D62035F7}">
      <dsp:nvSpPr>
        <dsp:cNvPr id="0" name=""/>
        <dsp:cNvSpPr/>
      </dsp:nvSpPr>
      <dsp:spPr>
        <a:xfrm>
          <a:off x="432486" y="3924521"/>
          <a:ext cx="6054809" cy="295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857" tIns="0" rIns="228857" bIns="0" numCol="1" spcCol="1270" anchor="ctr" anchorCtr="0">
          <a:noAutofit/>
        </a:bodyPr>
        <a:lstStyle/>
        <a:p>
          <a:pPr lvl="0" algn="l" defTabSz="622300">
            <a:lnSpc>
              <a:spcPct val="90000"/>
            </a:lnSpc>
            <a:spcBef>
              <a:spcPct val="0"/>
            </a:spcBef>
            <a:spcAft>
              <a:spcPct val="35000"/>
            </a:spcAft>
          </a:pPr>
          <a:r>
            <a:rPr lang="es-CO" sz="1400" kern="1200" smtClean="0"/>
            <a:t>Código – WebServices </a:t>
          </a:r>
          <a:endParaRPr lang="es-CO" sz="1400" kern="1200"/>
        </a:p>
      </dsp:txBody>
      <dsp:txXfrm>
        <a:off x="446896" y="3938931"/>
        <a:ext cx="6025989" cy="266380"/>
      </dsp:txXfrm>
    </dsp:sp>
    <dsp:sp modelId="{AFD40CA0-F604-42B2-94BD-DB92A8CBCE24}">
      <dsp:nvSpPr>
        <dsp:cNvPr id="0" name=""/>
        <dsp:cNvSpPr/>
      </dsp:nvSpPr>
      <dsp:spPr>
        <a:xfrm>
          <a:off x="0" y="4856471"/>
          <a:ext cx="8649728" cy="4252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71315" tIns="208280" rIns="671315" bIns="71120" numCol="1" spcCol="1270" anchor="t" anchorCtr="0">
          <a:noAutofit/>
        </a:bodyPr>
        <a:lstStyle/>
        <a:p>
          <a:pPr marL="57150" lvl="1" indent="-57150" algn="l" defTabSz="444500">
            <a:lnSpc>
              <a:spcPct val="90000"/>
            </a:lnSpc>
            <a:spcBef>
              <a:spcPct val="0"/>
            </a:spcBef>
            <a:spcAft>
              <a:spcPct val="15000"/>
            </a:spcAft>
            <a:buChar char="••"/>
          </a:pPr>
          <a:r>
            <a:rPr lang="es-CO" sz="1000" kern="1200" smtClean="0"/>
            <a:t>ASP.NET MVC</a:t>
          </a:r>
          <a:endParaRPr lang="es-CO" sz="1000" kern="1200"/>
        </a:p>
      </dsp:txBody>
      <dsp:txXfrm>
        <a:off x="0" y="4856471"/>
        <a:ext cx="8649728" cy="425250"/>
      </dsp:txXfrm>
    </dsp:sp>
    <dsp:sp modelId="{7D6EA477-1A7F-412B-A6BF-BB331D0E297E}">
      <dsp:nvSpPr>
        <dsp:cNvPr id="0" name=""/>
        <dsp:cNvSpPr/>
      </dsp:nvSpPr>
      <dsp:spPr>
        <a:xfrm>
          <a:off x="432486" y="4708871"/>
          <a:ext cx="6054809" cy="295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857" tIns="0" rIns="228857" bIns="0" numCol="1" spcCol="1270" anchor="ctr" anchorCtr="0">
          <a:noAutofit/>
        </a:bodyPr>
        <a:lstStyle/>
        <a:p>
          <a:pPr lvl="0" algn="l" defTabSz="622300">
            <a:lnSpc>
              <a:spcPct val="90000"/>
            </a:lnSpc>
            <a:spcBef>
              <a:spcPct val="0"/>
            </a:spcBef>
            <a:spcAft>
              <a:spcPct val="35000"/>
            </a:spcAft>
          </a:pPr>
          <a:r>
            <a:rPr lang="es-CO" sz="1400" kern="1200" smtClean="0"/>
            <a:t>Código – MVC</a:t>
          </a:r>
          <a:endParaRPr lang="es-CO" sz="1400" kern="1200"/>
        </a:p>
      </dsp:txBody>
      <dsp:txXfrm>
        <a:off x="446896" y="4723281"/>
        <a:ext cx="6025989" cy="26638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18.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1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6.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7.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s-ES_tradnl" dirty="0"/>
          </a:p>
        </p:txBody>
      </p:sp>
      <p:sp>
        <p:nvSpPr>
          <p:cNvPr id="3" name="Marcador de fecha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58F42C5F-FF4A-3F47-9A7A-CBDF1B7BC204}" type="datetimeFigureOut">
              <a:rPr lang="es-ES_tradnl" smtClean="0"/>
              <a:t>14/11/2017</a:t>
            </a:fld>
            <a:endParaRPr lang="es-ES_tradnl" dirty="0"/>
          </a:p>
        </p:txBody>
      </p:sp>
      <p:sp>
        <p:nvSpPr>
          <p:cNvPr id="4" name="Marcador de imagen de diapositiva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es-ES_tradnl" dirty="0"/>
          </a:p>
        </p:txBody>
      </p:sp>
      <p:sp>
        <p:nvSpPr>
          <p:cNvPr id="5" name="Marcador de nota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6" name="Marcador de pie de página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s-ES_tradnl" dirty="0"/>
          </a:p>
        </p:txBody>
      </p:sp>
      <p:sp>
        <p:nvSpPr>
          <p:cNvPr id="7" name="Marcador de número de diapositiva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6EB1A75C-0426-D642-BF6E-0E52FFC789F8}" type="slidenum">
              <a:rPr lang="es-ES_tradnl" smtClean="0"/>
              <a:t>‹Nº›</a:t>
            </a:fld>
            <a:endParaRPr lang="es-ES_tradnl" dirty="0"/>
          </a:p>
        </p:txBody>
      </p:sp>
    </p:spTree>
    <p:extLst>
      <p:ext uri="{BB962C8B-B14F-4D97-AF65-F5344CB8AC3E}">
        <p14:creationId xmlns:p14="http://schemas.microsoft.com/office/powerpoint/2010/main" val="1799409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7"/>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p>
            <a:fld id="{EC612E34-EA54-4BC2-9029-5250ABB9B536}" type="datetimeFigureOut">
              <a:rPr lang="es-CO" smtClean="0"/>
              <a:pPr/>
              <a:t>14/11/2017</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BC01D6AB-C48A-4864-A156-935590AA3781}" type="slidenum">
              <a:rPr lang="es-CO" smtClean="0"/>
              <a:pPr/>
              <a:t>‹Nº›</a:t>
            </a:fld>
            <a:endParaRPr lang="es-CO"/>
          </a:p>
        </p:txBody>
      </p:sp>
    </p:spTree>
    <p:extLst>
      <p:ext uri="{BB962C8B-B14F-4D97-AF65-F5344CB8AC3E}">
        <p14:creationId xmlns:p14="http://schemas.microsoft.com/office/powerpoint/2010/main" val="3105200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EC612E34-EA54-4BC2-9029-5250ABB9B536}" type="datetimeFigureOut">
              <a:rPr lang="es-CO" smtClean="0"/>
              <a:pPr/>
              <a:t>14/11/2017</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BC01D6AB-C48A-4864-A156-935590AA3781}" type="slidenum">
              <a:rPr lang="es-CO" smtClean="0"/>
              <a:pPr/>
              <a:t>‹Nº›</a:t>
            </a:fld>
            <a:endParaRPr lang="es-CO"/>
          </a:p>
        </p:txBody>
      </p:sp>
    </p:spTree>
    <p:extLst>
      <p:ext uri="{BB962C8B-B14F-4D97-AF65-F5344CB8AC3E}">
        <p14:creationId xmlns:p14="http://schemas.microsoft.com/office/powerpoint/2010/main" val="1568991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0"/>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40"/>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EC612E34-EA54-4BC2-9029-5250ABB9B536}" type="datetimeFigureOut">
              <a:rPr lang="es-CO" smtClean="0"/>
              <a:pPr/>
              <a:t>14/11/2017</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BC01D6AB-C48A-4864-A156-935590AA3781}" type="slidenum">
              <a:rPr lang="es-CO" smtClean="0"/>
              <a:pPr/>
              <a:t>‹Nº›</a:t>
            </a:fld>
            <a:endParaRPr lang="es-CO"/>
          </a:p>
        </p:txBody>
      </p:sp>
    </p:spTree>
    <p:extLst>
      <p:ext uri="{BB962C8B-B14F-4D97-AF65-F5344CB8AC3E}">
        <p14:creationId xmlns:p14="http://schemas.microsoft.com/office/powerpoint/2010/main" val="93772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EC612E34-EA54-4BC2-9029-5250ABB9B536}" type="datetimeFigureOut">
              <a:rPr lang="es-CO" smtClean="0"/>
              <a:pPr/>
              <a:t>14/11/2017</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BC01D6AB-C48A-4864-A156-935590AA3781}" type="slidenum">
              <a:rPr lang="es-CO" smtClean="0"/>
              <a:pPr/>
              <a:t>‹Nº›</a:t>
            </a:fld>
            <a:endParaRPr lang="es-CO"/>
          </a:p>
        </p:txBody>
      </p:sp>
    </p:spTree>
    <p:extLst>
      <p:ext uri="{BB962C8B-B14F-4D97-AF65-F5344CB8AC3E}">
        <p14:creationId xmlns:p14="http://schemas.microsoft.com/office/powerpoint/2010/main" val="1084932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2"/>
            <a:ext cx="7772400" cy="1362074"/>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EC612E34-EA54-4BC2-9029-5250ABB9B536}" type="datetimeFigureOut">
              <a:rPr lang="es-CO" smtClean="0"/>
              <a:pPr/>
              <a:t>14/11/2017</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BC01D6AB-C48A-4864-A156-935590AA3781}" type="slidenum">
              <a:rPr lang="es-CO" smtClean="0"/>
              <a:pPr/>
              <a:t>‹Nº›</a:t>
            </a:fld>
            <a:endParaRPr lang="es-CO"/>
          </a:p>
        </p:txBody>
      </p:sp>
    </p:spTree>
    <p:extLst>
      <p:ext uri="{BB962C8B-B14F-4D97-AF65-F5344CB8AC3E}">
        <p14:creationId xmlns:p14="http://schemas.microsoft.com/office/powerpoint/2010/main" val="1610835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fecha"/>
          <p:cNvSpPr>
            <a:spLocks noGrp="1"/>
          </p:cNvSpPr>
          <p:nvPr>
            <p:ph type="dt" sz="half" idx="10"/>
          </p:nvPr>
        </p:nvSpPr>
        <p:spPr/>
        <p:txBody>
          <a:bodyPr/>
          <a:lstStyle/>
          <a:p>
            <a:fld id="{EC612E34-EA54-4BC2-9029-5250ABB9B536}" type="datetimeFigureOut">
              <a:rPr lang="es-CO" smtClean="0"/>
              <a:pPr/>
              <a:t>14/11/2017</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BC01D6AB-C48A-4864-A156-935590AA3781}" type="slidenum">
              <a:rPr lang="es-CO" smtClean="0"/>
              <a:pPr/>
              <a:t>‹Nº›</a:t>
            </a:fld>
            <a:endParaRPr lang="es-CO"/>
          </a:p>
        </p:txBody>
      </p:sp>
    </p:spTree>
    <p:extLst>
      <p:ext uri="{BB962C8B-B14F-4D97-AF65-F5344CB8AC3E}">
        <p14:creationId xmlns:p14="http://schemas.microsoft.com/office/powerpoint/2010/main" val="2043616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8"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6 Marcador de fecha"/>
          <p:cNvSpPr>
            <a:spLocks noGrp="1"/>
          </p:cNvSpPr>
          <p:nvPr>
            <p:ph type="dt" sz="half" idx="10"/>
          </p:nvPr>
        </p:nvSpPr>
        <p:spPr/>
        <p:txBody>
          <a:bodyPr/>
          <a:lstStyle/>
          <a:p>
            <a:fld id="{EC612E34-EA54-4BC2-9029-5250ABB9B536}" type="datetimeFigureOut">
              <a:rPr lang="es-CO" smtClean="0"/>
              <a:pPr/>
              <a:t>14/11/2017</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BC01D6AB-C48A-4864-A156-935590AA3781}" type="slidenum">
              <a:rPr lang="es-CO" smtClean="0"/>
              <a:pPr/>
              <a:t>‹Nº›</a:t>
            </a:fld>
            <a:endParaRPr lang="es-CO"/>
          </a:p>
        </p:txBody>
      </p:sp>
    </p:spTree>
    <p:extLst>
      <p:ext uri="{BB962C8B-B14F-4D97-AF65-F5344CB8AC3E}">
        <p14:creationId xmlns:p14="http://schemas.microsoft.com/office/powerpoint/2010/main" val="187000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fecha"/>
          <p:cNvSpPr>
            <a:spLocks noGrp="1"/>
          </p:cNvSpPr>
          <p:nvPr>
            <p:ph type="dt" sz="half" idx="10"/>
          </p:nvPr>
        </p:nvSpPr>
        <p:spPr/>
        <p:txBody>
          <a:bodyPr/>
          <a:lstStyle/>
          <a:p>
            <a:fld id="{EC612E34-EA54-4BC2-9029-5250ABB9B536}" type="datetimeFigureOut">
              <a:rPr lang="es-CO" smtClean="0"/>
              <a:pPr/>
              <a:t>14/11/2017</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BC01D6AB-C48A-4864-A156-935590AA3781}" type="slidenum">
              <a:rPr lang="es-CO" smtClean="0"/>
              <a:pPr/>
              <a:t>‹Nº›</a:t>
            </a:fld>
            <a:endParaRPr lang="es-CO"/>
          </a:p>
        </p:txBody>
      </p:sp>
    </p:spTree>
    <p:extLst>
      <p:ext uri="{BB962C8B-B14F-4D97-AF65-F5344CB8AC3E}">
        <p14:creationId xmlns:p14="http://schemas.microsoft.com/office/powerpoint/2010/main" val="627966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EC612E34-EA54-4BC2-9029-5250ABB9B536}" type="datetimeFigureOut">
              <a:rPr lang="es-CO" smtClean="0"/>
              <a:pPr/>
              <a:t>14/11/2017</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BC01D6AB-C48A-4864-A156-935590AA3781}" type="slidenum">
              <a:rPr lang="es-CO" smtClean="0"/>
              <a:pPr/>
              <a:t>‹Nº›</a:t>
            </a:fld>
            <a:endParaRPr lang="es-CO"/>
          </a:p>
        </p:txBody>
      </p:sp>
    </p:spTree>
    <p:extLst>
      <p:ext uri="{BB962C8B-B14F-4D97-AF65-F5344CB8AC3E}">
        <p14:creationId xmlns:p14="http://schemas.microsoft.com/office/powerpoint/2010/main" val="825158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49"/>
            <a:ext cx="3008313" cy="1162051"/>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3"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EC612E34-EA54-4BC2-9029-5250ABB9B536}" type="datetimeFigureOut">
              <a:rPr lang="es-CO" smtClean="0"/>
              <a:pPr/>
              <a:t>14/11/2017</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BC01D6AB-C48A-4864-A156-935590AA3781}" type="slidenum">
              <a:rPr lang="es-CO" smtClean="0"/>
              <a:pPr/>
              <a:t>‹Nº›</a:t>
            </a:fld>
            <a:endParaRPr lang="es-CO"/>
          </a:p>
        </p:txBody>
      </p:sp>
    </p:spTree>
    <p:extLst>
      <p:ext uri="{BB962C8B-B14F-4D97-AF65-F5344CB8AC3E}">
        <p14:creationId xmlns:p14="http://schemas.microsoft.com/office/powerpoint/2010/main" val="2494846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3 Marcador de texto"/>
          <p:cNvSpPr>
            <a:spLocks noGrp="1"/>
          </p:cNvSpPr>
          <p:nvPr>
            <p:ph type="body" sz="half" idx="2"/>
          </p:nvPr>
        </p:nvSpPr>
        <p:spPr>
          <a:xfrm>
            <a:off x="1792288" y="536733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EC612E34-EA54-4BC2-9029-5250ABB9B536}" type="datetimeFigureOut">
              <a:rPr lang="es-CO" smtClean="0"/>
              <a:pPr/>
              <a:t>14/11/2017</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BC01D6AB-C48A-4864-A156-935590AA3781}" type="slidenum">
              <a:rPr lang="es-CO" smtClean="0"/>
              <a:pPr/>
              <a:t>‹Nº›</a:t>
            </a:fld>
            <a:endParaRPr lang="es-CO"/>
          </a:p>
        </p:txBody>
      </p:sp>
    </p:spTree>
    <p:extLst>
      <p:ext uri="{BB962C8B-B14F-4D97-AF65-F5344CB8AC3E}">
        <p14:creationId xmlns:p14="http://schemas.microsoft.com/office/powerpoint/2010/main" val="2619666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612E34-EA54-4BC2-9029-5250ABB9B536}" type="datetimeFigureOut">
              <a:rPr lang="es-CO" smtClean="0"/>
              <a:pPr/>
              <a:t>14/11/2017</a:t>
            </a:fld>
            <a:endParaRPr lang="es-CO"/>
          </a:p>
        </p:txBody>
      </p:sp>
      <p:sp>
        <p:nvSpPr>
          <p:cNvPr id="5" name="4 Marcador de pie de página"/>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5 Marcador de número de diapositiva"/>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1D6AB-C48A-4864-A156-935590AA3781}" type="slidenum">
              <a:rPr lang="es-CO" smtClean="0"/>
              <a:pPr/>
              <a:t>‹Nº›</a:t>
            </a:fld>
            <a:endParaRPr lang="es-CO"/>
          </a:p>
        </p:txBody>
      </p:sp>
    </p:spTree>
    <p:extLst>
      <p:ext uri="{BB962C8B-B14F-4D97-AF65-F5344CB8AC3E}">
        <p14:creationId xmlns:p14="http://schemas.microsoft.com/office/powerpoint/2010/main" val="189530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5.png"/><Relationship Id="rId7" Type="http://schemas.openxmlformats.org/officeDocument/2006/relationships/diagramColors" Target="../diagrams/colors5.xm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1.png"/><Relationship Id="rId7" Type="http://schemas.openxmlformats.org/officeDocument/2006/relationships/diagramColors" Target="../diagrams/colors6.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2.xml.rels><?xml version="1.0" encoding="UTF-8" standalone="yes"?>
<Relationships xmlns="http://schemas.openxmlformats.org/package/2006/relationships"><Relationship Id="rId8" Type="http://schemas.microsoft.com/office/2007/relationships/diagramDrawing" Target="../diagrams/drawing7.xml"/><Relationship Id="rId13" Type="http://schemas.openxmlformats.org/officeDocument/2006/relationships/image" Target="../media/image18.png"/><Relationship Id="rId3" Type="http://schemas.openxmlformats.org/officeDocument/2006/relationships/image" Target="../media/image5.png"/><Relationship Id="rId7" Type="http://schemas.openxmlformats.org/officeDocument/2006/relationships/diagramColors" Target="../diagrams/colors7.xml"/><Relationship Id="rId12" Type="http://schemas.openxmlformats.org/officeDocument/2006/relationships/image" Target="../media/image17.jpe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diagramQuickStyle" Target="../diagrams/quickStyle7.xml"/><Relationship Id="rId11" Type="http://schemas.openxmlformats.org/officeDocument/2006/relationships/image" Target="../media/image16.jpeg"/><Relationship Id="rId5" Type="http://schemas.openxmlformats.org/officeDocument/2006/relationships/diagramLayout" Target="../diagrams/layout7.xml"/><Relationship Id="rId10" Type="http://schemas.openxmlformats.org/officeDocument/2006/relationships/image" Target="../media/image15.png"/><Relationship Id="rId4" Type="http://schemas.openxmlformats.org/officeDocument/2006/relationships/diagramData" Target="../diagrams/data7.xml"/><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5.png"/><Relationship Id="rId7" Type="http://schemas.openxmlformats.org/officeDocument/2006/relationships/diagramColors" Target="../diagrams/colors8.xm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8" Type="http://schemas.openxmlformats.org/officeDocument/2006/relationships/diagramColors" Target="../diagrams/colors9.xml"/><Relationship Id="rId3" Type="http://schemas.openxmlformats.org/officeDocument/2006/relationships/image" Target="../media/image5.png"/><Relationship Id="rId7" Type="http://schemas.openxmlformats.org/officeDocument/2006/relationships/diagramQuickStyle" Target="../diagrams/quickStyle9.xm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diagramLayout" Target="../diagrams/layout9.xml"/><Relationship Id="rId5" Type="http://schemas.openxmlformats.org/officeDocument/2006/relationships/diagramData" Target="../diagrams/data9.xml"/><Relationship Id="rId4" Type="http://schemas.openxmlformats.org/officeDocument/2006/relationships/image" Target="../media/image21.png"/><Relationship Id="rId9" Type="http://schemas.microsoft.com/office/2007/relationships/diagramDrawing" Target="../diagrams/drawing9.xml"/></Relationships>
</file>

<file path=ppt/slides/_rels/slide17.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11.png"/><Relationship Id="rId7" Type="http://schemas.openxmlformats.org/officeDocument/2006/relationships/diagramColors" Target="../diagrams/colors10.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 Id="rId9"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5.png"/><Relationship Id="rId7" Type="http://schemas.openxmlformats.org/officeDocument/2006/relationships/diagramColors" Target="../diagrams/colors11.xm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5.png"/><Relationship Id="rId7" Type="http://schemas.openxmlformats.org/officeDocument/2006/relationships/diagramColors" Target="../diagrams/colors12.xm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21.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11.png"/><Relationship Id="rId7" Type="http://schemas.openxmlformats.org/officeDocument/2006/relationships/diagramColors" Target="../diagrams/colors13.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 Id="rId9" Type="http://schemas.openxmlformats.org/officeDocument/2006/relationships/image" Target="../media/image22.png"/></Relationships>
</file>

<file path=ppt/slides/_rels/slide22.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image" Target="../media/image5.png"/><Relationship Id="rId7" Type="http://schemas.openxmlformats.org/officeDocument/2006/relationships/diagramColors" Target="../diagrams/colors14.xm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s>
</file>

<file path=ppt/slides/_rels/slide23.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5.png"/><Relationship Id="rId7" Type="http://schemas.openxmlformats.org/officeDocument/2006/relationships/diagramColors" Target="../diagrams/colors15.xm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5.png"/><Relationship Id="rId7" Type="http://schemas.openxmlformats.org/officeDocument/2006/relationships/diagramColors" Target="../diagrams/colors16.xm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17.xml"/><Relationship Id="rId7" Type="http://schemas.openxmlformats.org/officeDocument/2006/relationships/image" Target="../media/image4.png"/><Relationship Id="rId2" Type="http://schemas.openxmlformats.org/officeDocument/2006/relationships/diagramData" Target="../diagrams/data17.xml"/><Relationship Id="rId1" Type="http://schemas.openxmlformats.org/officeDocument/2006/relationships/slideLayout" Target="../slideLayouts/slideLayout1.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4.xml.rels><?xml version="1.0" encoding="UTF-8" standalone="yes"?>
<Relationships xmlns="http://schemas.openxmlformats.org/package/2006/relationships"><Relationship Id="rId8" Type="http://schemas.microsoft.com/office/2007/relationships/diagramDrawing" Target="../diagrams/drawing18.xml"/><Relationship Id="rId3" Type="http://schemas.openxmlformats.org/officeDocument/2006/relationships/image" Target="../media/image5.png"/><Relationship Id="rId7" Type="http://schemas.openxmlformats.org/officeDocument/2006/relationships/diagramColors" Target="../diagrams/colors18.xm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diagramQuickStyle" Target="../diagrams/quickStyle18.xml"/><Relationship Id="rId5" Type="http://schemas.openxmlformats.org/officeDocument/2006/relationships/diagramLayout" Target="../diagrams/layout18.xml"/><Relationship Id="rId4" Type="http://schemas.openxmlformats.org/officeDocument/2006/relationships/diagramData" Target="../diagrams/data18.xml"/></Relationships>
</file>

<file path=ppt/slides/_rels/slide35.xml.rels><?xml version="1.0" encoding="UTF-8" standalone="yes"?>
<Relationships xmlns="http://schemas.openxmlformats.org/package/2006/relationships"><Relationship Id="rId8" Type="http://schemas.microsoft.com/office/2007/relationships/diagramDrawing" Target="../diagrams/drawing19.xml"/><Relationship Id="rId3" Type="http://schemas.openxmlformats.org/officeDocument/2006/relationships/image" Target="../media/image5.png"/><Relationship Id="rId7" Type="http://schemas.openxmlformats.org/officeDocument/2006/relationships/diagramColors" Target="../diagrams/colors19.xm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diagramQuickStyle" Target="../diagrams/quickStyle19.xml"/><Relationship Id="rId5" Type="http://schemas.openxmlformats.org/officeDocument/2006/relationships/diagramLayout" Target="../diagrams/layout19.xml"/><Relationship Id="rId4" Type="http://schemas.openxmlformats.org/officeDocument/2006/relationships/diagramData" Target="../diagrams/data19.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8.tiff"/><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8" Type="http://schemas.microsoft.com/office/2007/relationships/diagramDrawing" Target="../diagrams/drawing20.xml"/><Relationship Id="rId3" Type="http://schemas.openxmlformats.org/officeDocument/2006/relationships/image" Target="../media/image5.png"/><Relationship Id="rId7" Type="http://schemas.openxmlformats.org/officeDocument/2006/relationships/diagramColors" Target="../diagrams/colors20.xm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diagramQuickStyle" Target="../diagrams/quickStyle20.xml"/><Relationship Id="rId5" Type="http://schemas.openxmlformats.org/officeDocument/2006/relationships/diagramLayout" Target="../diagrams/layout20.xml"/><Relationship Id="rId4" Type="http://schemas.openxmlformats.org/officeDocument/2006/relationships/diagramData" Target="../diagrams/data20.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8" Type="http://schemas.microsoft.com/office/2007/relationships/diagramDrawing" Target="../diagrams/drawing21.xml"/><Relationship Id="rId3" Type="http://schemas.openxmlformats.org/officeDocument/2006/relationships/image" Target="../media/image5.png"/><Relationship Id="rId7" Type="http://schemas.openxmlformats.org/officeDocument/2006/relationships/diagramColors" Target="../diagrams/colors21.xm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diagramQuickStyle" Target="../diagrams/quickStyle21.xml"/><Relationship Id="rId5" Type="http://schemas.openxmlformats.org/officeDocument/2006/relationships/diagramLayout" Target="../diagrams/layout21.xml"/><Relationship Id="rId4" Type="http://schemas.openxmlformats.org/officeDocument/2006/relationships/diagramData" Target="../diagrams/data21.xml"/></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8" Type="http://schemas.microsoft.com/office/2007/relationships/diagramDrawing" Target="../diagrams/drawing22.xml"/><Relationship Id="rId3" Type="http://schemas.openxmlformats.org/officeDocument/2006/relationships/image" Target="../media/image5.png"/><Relationship Id="rId7" Type="http://schemas.openxmlformats.org/officeDocument/2006/relationships/diagramColors" Target="../diagrams/colors22.xm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diagramQuickStyle" Target="../diagrams/quickStyle22.xml"/><Relationship Id="rId5" Type="http://schemas.openxmlformats.org/officeDocument/2006/relationships/diagramLayout" Target="../diagrams/layout22.xml"/><Relationship Id="rId4" Type="http://schemas.openxmlformats.org/officeDocument/2006/relationships/diagramData" Target="../diagrams/data22.xml"/></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1.png"/><Relationship Id="rId7" Type="http://schemas.openxmlformats.org/officeDocument/2006/relationships/diagramColors" Target="../diagrams/colors1.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0.xml.rels><?xml version="1.0" encoding="UTF-8" standalone="yes"?>
<Relationships xmlns="http://schemas.openxmlformats.org/package/2006/relationships"><Relationship Id="rId8" Type="http://schemas.microsoft.com/office/2007/relationships/diagramDrawing" Target="../diagrams/drawing23.xml"/><Relationship Id="rId3" Type="http://schemas.openxmlformats.org/officeDocument/2006/relationships/image" Target="../media/image5.png"/><Relationship Id="rId7" Type="http://schemas.openxmlformats.org/officeDocument/2006/relationships/diagramColors" Target="../diagrams/colors23.xm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diagramQuickStyle" Target="../diagrams/quickStyle23.xml"/><Relationship Id="rId5" Type="http://schemas.openxmlformats.org/officeDocument/2006/relationships/diagramLayout" Target="../diagrams/layout23.xml"/><Relationship Id="rId4" Type="http://schemas.openxmlformats.org/officeDocument/2006/relationships/diagramData" Target="../diagrams/data23.xml"/></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8" Type="http://schemas.microsoft.com/office/2007/relationships/diagramDrawing" Target="../diagrams/drawing24.xml"/><Relationship Id="rId3" Type="http://schemas.openxmlformats.org/officeDocument/2006/relationships/image" Target="../media/image11.png"/><Relationship Id="rId7" Type="http://schemas.openxmlformats.org/officeDocument/2006/relationships/diagramColors" Target="../diagrams/colors24.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QuickStyle" Target="../diagrams/quickStyle24.xml"/><Relationship Id="rId5" Type="http://schemas.openxmlformats.org/officeDocument/2006/relationships/diagramLayout" Target="../diagrams/layout24.xml"/><Relationship Id="rId4" Type="http://schemas.openxmlformats.org/officeDocument/2006/relationships/diagramData" Target="../diagrams/data24.xml"/><Relationship Id="rId9" Type="http://schemas.openxmlformats.org/officeDocument/2006/relationships/image" Target="../media/image22.png"/></Relationships>
</file>

<file path=ppt/slides/_rels/slide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67.xml.rels><?xml version="1.0" encoding="UTF-8" standalone="yes"?>
<Relationships xmlns="http://schemas.openxmlformats.org/package/2006/relationships"><Relationship Id="rId8" Type="http://schemas.microsoft.com/office/2007/relationships/diagramDrawing" Target="../diagrams/drawing25.xml"/><Relationship Id="rId3" Type="http://schemas.openxmlformats.org/officeDocument/2006/relationships/image" Target="../media/image5.png"/><Relationship Id="rId7" Type="http://schemas.openxmlformats.org/officeDocument/2006/relationships/diagramColors" Target="../diagrams/colors25.xm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diagramQuickStyle" Target="../diagrams/quickStyle25.xml"/><Relationship Id="rId5" Type="http://schemas.openxmlformats.org/officeDocument/2006/relationships/diagramLayout" Target="../diagrams/layout25.xml"/><Relationship Id="rId4" Type="http://schemas.openxmlformats.org/officeDocument/2006/relationships/diagramData" Target="../diagrams/data25.xml"/></Relationships>
</file>

<file path=ppt/slides/_rels/slide68.xml.rels><?xml version="1.0" encoding="UTF-8" standalone="yes"?>
<Relationships xmlns="http://schemas.openxmlformats.org/package/2006/relationships"><Relationship Id="rId8" Type="http://schemas.microsoft.com/office/2007/relationships/diagramDrawing" Target="../diagrams/drawing26.xml"/><Relationship Id="rId3" Type="http://schemas.openxmlformats.org/officeDocument/2006/relationships/image" Target="../media/image5.png"/><Relationship Id="rId7" Type="http://schemas.openxmlformats.org/officeDocument/2006/relationships/diagramColors" Target="../diagrams/colors26.xm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diagramQuickStyle" Target="../diagrams/quickStyle26.xml"/><Relationship Id="rId5" Type="http://schemas.openxmlformats.org/officeDocument/2006/relationships/diagramLayout" Target="../diagrams/layout26.xml"/><Relationship Id="rId4" Type="http://schemas.openxmlformats.org/officeDocument/2006/relationships/diagramData" Target="../diagrams/data26.xml"/></Relationships>
</file>

<file path=ppt/slides/_rels/slide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png"/><Relationship Id="rId7" Type="http://schemas.openxmlformats.org/officeDocument/2006/relationships/diagramColors" Target="../diagrams/colors2.xm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0.xml.rels><?xml version="1.0" encoding="UTF-8" standalone="yes"?>
<Relationships xmlns="http://schemas.openxmlformats.org/package/2006/relationships"><Relationship Id="rId8" Type="http://schemas.microsoft.com/office/2007/relationships/diagramDrawing" Target="../diagrams/drawing27.xml"/><Relationship Id="rId3" Type="http://schemas.openxmlformats.org/officeDocument/2006/relationships/image" Target="../media/image5.png"/><Relationship Id="rId7" Type="http://schemas.openxmlformats.org/officeDocument/2006/relationships/diagramColors" Target="../diagrams/colors27.xm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diagramQuickStyle" Target="../diagrams/quickStyle27.xml"/><Relationship Id="rId5" Type="http://schemas.openxmlformats.org/officeDocument/2006/relationships/diagramLayout" Target="../diagrams/layout27.xml"/><Relationship Id="rId4" Type="http://schemas.openxmlformats.org/officeDocument/2006/relationships/diagramData" Target="../diagrams/data27.xml"/></Relationships>
</file>

<file path=ppt/slides/_rels/slide71.xml.rels><?xml version="1.0" encoding="UTF-8" standalone="yes"?>
<Relationships xmlns="http://schemas.openxmlformats.org/package/2006/relationships"><Relationship Id="rId8" Type="http://schemas.microsoft.com/office/2007/relationships/diagramDrawing" Target="../diagrams/drawing28.xml"/><Relationship Id="rId3" Type="http://schemas.openxmlformats.org/officeDocument/2006/relationships/image" Target="../media/image5.png"/><Relationship Id="rId7" Type="http://schemas.openxmlformats.org/officeDocument/2006/relationships/diagramColors" Target="../diagrams/colors28.xm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diagramQuickStyle" Target="../diagrams/quickStyle28.xml"/><Relationship Id="rId5" Type="http://schemas.openxmlformats.org/officeDocument/2006/relationships/diagramLayout" Target="../diagrams/layout28.xml"/><Relationship Id="rId4" Type="http://schemas.openxmlformats.org/officeDocument/2006/relationships/diagramData" Target="../diagrams/data28.xml"/></Relationships>
</file>

<file path=ppt/slides/_rels/slide7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79.xml.rels><?xml version="1.0" encoding="UTF-8" standalone="yes"?>
<Relationships xmlns="http://schemas.openxmlformats.org/package/2006/relationships"><Relationship Id="rId8" Type="http://schemas.microsoft.com/office/2007/relationships/diagramDrawing" Target="../diagrams/drawing29.xml"/><Relationship Id="rId3" Type="http://schemas.openxmlformats.org/officeDocument/2006/relationships/image" Target="../media/image5.png"/><Relationship Id="rId7" Type="http://schemas.openxmlformats.org/officeDocument/2006/relationships/diagramColors" Target="../diagrams/colors29.xm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diagramQuickStyle" Target="../diagrams/quickStyle29.xml"/><Relationship Id="rId5" Type="http://schemas.openxmlformats.org/officeDocument/2006/relationships/diagramLayout" Target="../diagrams/layout29.xml"/><Relationship Id="rId4" Type="http://schemas.openxmlformats.org/officeDocument/2006/relationships/diagramData" Target="../diagrams/data29.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5.png"/><Relationship Id="rId7" Type="http://schemas.openxmlformats.org/officeDocument/2006/relationships/diagramColors" Target="../diagrams/colors3.xm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12.png"/></Relationships>
</file>

<file path=ppt/slides/_rels/slide8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hyperlink" Target="http://aspnetwebstack.codeplex.com/" TargetMode="External"/></Relationships>
</file>

<file path=ppt/slides/_rels/slide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hyperlink" Target="https://www.getpostman.com/postman" TargetMode="External"/></Relationships>
</file>

<file path=ppt/slides/_rels/slide8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5.png"/><Relationship Id="rId7" Type="http://schemas.openxmlformats.org/officeDocument/2006/relationships/diagramColors" Target="../diagrams/colors4.xm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3882"/>
        </a:solidFill>
        <a:effectLst/>
      </p:bgPr>
    </p:bg>
    <p:spTree>
      <p:nvGrpSpPr>
        <p:cNvPr id="1" name=""/>
        <p:cNvGrpSpPr/>
        <p:nvPr/>
      </p:nvGrpSpPr>
      <p:grpSpPr>
        <a:xfrm>
          <a:off x="0" y="0"/>
          <a:ext cx="0" cy="0"/>
          <a:chOff x="0" y="0"/>
          <a:chExt cx="0" cy="0"/>
        </a:xfrm>
      </p:grpSpPr>
      <p:sp>
        <p:nvSpPr>
          <p:cNvPr id="3" name="2 Rectángulo"/>
          <p:cNvSpPr/>
          <p:nvPr/>
        </p:nvSpPr>
        <p:spPr>
          <a:xfrm>
            <a:off x="0" y="5805264"/>
            <a:ext cx="9144000" cy="105273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15 CuadroTexto"/>
          <p:cNvSpPr txBox="1"/>
          <p:nvPr/>
        </p:nvSpPr>
        <p:spPr>
          <a:xfrm>
            <a:off x="984894" y="3975447"/>
            <a:ext cx="7391955" cy="461665"/>
          </a:xfrm>
          <a:prstGeom prst="rect">
            <a:avLst/>
          </a:prstGeom>
          <a:noFill/>
        </p:spPr>
        <p:txBody>
          <a:bodyPr wrap="square" rtlCol="0">
            <a:spAutoFit/>
          </a:bodyPr>
          <a:lstStyle/>
          <a:p>
            <a:pPr lvl="1" algn="r"/>
            <a:r>
              <a:rPr lang="es-CO" sz="2400" i="1" err="1" smtClean="0">
                <a:solidFill>
                  <a:schemeClr val="bg1"/>
                </a:solidFill>
                <a:latin typeface="+mj-lt"/>
              </a:rPr>
              <a:t>PersonalSoft</a:t>
            </a:r>
            <a:r>
              <a:rPr lang="es-CO" sz="2400" i="1" smtClean="0">
                <a:solidFill>
                  <a:schemeClr val="bg1"/>
                </a:solidFill>
                <a:latin typeface="+mj-lt"/>
              </a:rPr>
              <a:t> S.A.S</a:t>
            </a:r>
          </a:p>
        </p:txBody>
      </p:sp>
      <p:sp>
        <p:nvSpPr>
          <p:cNvPr id="17" name="16 CuadroTexto"/>
          <p:cNvSpPr txBox="1"/>
          <p:nvPr/>
        </p:nvSpPr>
        <p:spPr>
          <a:xfrm>
            <a:off x="1026115" y="1495817"/>
            <a:ext cx="7391955" cy="1569660"/>
          </a:xfrm>
          <a:prstGeom prst="rect">
            <a:avLst/>
          </a:prstGeom>
          <a:noFill/>
        </p:spPr>
        <p:txBody>
          <a:bodyPr wrap="square" rtlCol="0">
            <a:spAutoFit/>
          </a:bodyPr>
          <a:lstStyle/>
          <a:p>
            <a:pPr lvl="1" algn="r"/>
            <a:r>
              <a:rPr lang="es-CO" sz="4800" smtClean="0">
                <a:solidFill>
                  <a:schemeClr val="bg1"/>
                </a:solidFill>
                <a:latin typeface="Trebuchet MS" pitchFamily="34" charset="0"/>
              </a:rPr>
              <a:t>.NET Básico.</a:t>
            </a:r>
            <a:endParaRPr lang="es-CO" sz="4800">
              <a:solidFill>
                <a:schemeClr val="bg1"/>
              </a:solidFill>
              <a:latin typeface="Trebuchet MS" pitchFamily="34" charset="0"/>
            </a:endParaRPr>
          </a:p>
          <a:p>
            <a:pPr lvl="1" algn="r"/>
            <a:r>
              <a:rPr lang="es-CO" sz="4800" smtClean="0">
                <a:solidFill>
                  <a:schemeClr val="bg1"/>
                </a:solidFill>
                <a:latin typeface="Trebuchet MS" pitchFamily="34" charset="0"/>
              </a:rPr>
              <a:t>Bancolombia</a:t>
            </a:r>
          </a:p>
        </p:txBody>
      </p:sp>
      <p:pic>
        <p:nvPicPr>
          <p:cNvPr id="1027" name="Picture 3" descr="\\Psdatos\unidad e\Personalsoft\RepositorioProyectos\Personalsoft\DiseñoGrafico\IdentidadCorporativa\Logos adicionales\Pais IT\it grices-0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1290" y="6021288"/>
            <a:ext cx="687574" cy="6480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14 Conector recto"/>
          <p:cNvCxnSpPr/>
          <p:nvPr/>
        </p:nvCxnSpPr>
        <p:spPr>
          <a:xfrm>
            <a:off x="8316416" y="548680"/>
            <a:ext cx="0" cy="18720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18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36916" y="148656"/>
            <a:ext cx="383556" cy="614544"/>
          </a:xfrm>
          <a:prstGeom prst="rect">
            <a:avLst/>
          </a:prstGeom>
        </p:spPr>
      </p:pic>
      <p:sp>
        <p:nvSpPr>
          <p:cNvPr id="11" name="10 CuadroTexto"/>
          <p:cNvSpPr txBox="1"/>
          <p:nvPr/>
        </p:nvSpPr>
        <p:spPr>
          <a:xfrm>
            <a:off x="242753" y="6381908"/>
            <a:ext cx="1160895" cy="215444"/>
          </a:xfrm>
          <a:prstGeom prst="rect">
            <a:avLst/>
          </a:prstGeom>
          <a:noFill/>
        </p:spPr>
        <p:txBody>
          <a:bodyPr wrap="none" rtlCol="0">
            <a:spAutoFit/>
          </a:bodyPr>
          <a:lstStyle/>
          <a:p>
            <a:r>
              <a:rPr lang="es-CO" sz="800">
                <a:latin typeface="+mj-lt"/>
              </a:rPr>
              <a:t>www.personalsoft.com</a:t>
            </a:r>
          </a:p>
        </p:txBody>
      </p:sp>
      <p:pic>
        <p:nvPicPr>
          <p:cNvPr id="2050" name="Picture 2" descr="\\Psdatos\unidad e\Personalsoft\RepositorioProyectos\Personalsoft\DiseñoGrafico\Practicante\Angie Henao\logo\Logo_CMMI_5\24969 DEV KnockOu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2280" y="528891"/>
            <a:ext cx="1161017" cy="225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107454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smtClean="0">
                  <a:solidFill>
                    <a:srgbClr val="003882"/>
                  </a:solidFill>
                  <a:latin typeface="Calibri Light" panose="020F0302020204030204" pitchFamily="34" charset="0"/>
                </a:rPr>
                <a:t>C# - Características </a:t>
              </a:r>
              <a:endParaRPr lang="es-CO" sz="200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graphicFrame>
        <p:nvGraphicFramePr>
          <p:cNvPr id="38" name="37 Diagrama"/>
          <p:cNvGraphicFramePr/>
          <p:nvPr>
            <p:extLst>
              <p:ext uri="{D42A27DB-BD31-4B8C-83A1-F6EECF244321}">
                <p14:modId xmlns:p14="http://schemas.microsoft.com/office/powerpoint/2010/main" val="271775453"/>
              </p:ext>
            </p:extLst>
          </p:nvPr>
        </p:nvGraphicFramePr>
        <p:xfrm>
          <a:off x="107504" y="836712"/>
          <a:ext cx="8928992" cy="53285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9"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07080" y="2564904"/>
            <a:ext cx="2200593" cy="2112569"/>
          </a:xfrm>
          <a:prstGeom prst="rect">
            <a:avLst/>
          </a:prstGeom>
        </p:spPr>
      </p:pic>
    </p:spTree>
    <p:extLst>
      <p:ext uri="{BB962C8B-B14F-4D97-AF65-F5344CB8AC3E}">
        <p14:creationId xmlns:p14="http://schemas.microsoft.com/office/powerpoint/2010/main" val="3202861259"/>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smtClean="0">
                <a:solidFill>
                  <a:srgbClr val="003882"/>
                </a:solidFill>
                <a:latin typeface="Calibri Light" panose="020F0302020204030204" pitchFamily="34" charset="0"/>
              </a:rPr>
              <a:t>C# - Que se necesita</a:t>
            </a:r>
            <a:endParaRPr lang="es-CO" sz="2000">
              <a:solidFill>
                <a:srgbClr val="003882"/>
              </a:solidFill>
              <a:latin typeface="Calibri Light" panose="020F0302020204030204" pitchFamily="34" charset="0"/>
            </a:endParaRPr>
          </a:p>
        </p:txBody>
      </p:sp>
      <p:cxnSp>
        <p:nvCxnSpPr>
          <p:cNvPr id="34" name="33 Conector recto"/>
          <p:cNvCxnSpPr/>
          <p:nvPr/>
        </p:nvCxnSpPr>
        <p:spPr>
          <a:xfrm>
            <a:off x="8316416"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pic>
        <p:nvPicPr>
          <p:cNvPr id="35" name="34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32120" y="148656"/>
            <a:ext cx="384494" cy="616048"/>
          </a:xfrm>
          <a:prstGeom prst="rect">
            <a:avLst/>
          </a:prstGeom>
        </p:spPr>
      </p:pic>
      <p:pic>
        <p:nvPicPr>
          <p:cNvPr id="3074" name="Picture 2" descr="\\Psdatos\unidad e\Personalsoft\RepositorioProyectos\Personalsoft\DiseñoGrafico\Practicante\Angie Henao\logo\Logo_CMMI_5\24969 DEV 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4288" y="553718"/>
            <a:ext cx="1088419" cy="210986"/>
          </a:xfrm>
          <a:prstGeom prst="rect">
            <a:avLst/>
          </a:prstGeom>
          <a:noFill/>
          <a:extLst>
            <a:ext uri="{909E8E84-426E-40DD-AFC4-6F175D3DCCD1}">
              <a14:hiddenFill xmlns:a14="http://schemas.microsoft.com/office/drawing/2010/main">
                <a:solidFill>
                  <a:srgbClr val="FFFFFF"/>
                </a:solidFill>
              </a14:hiddenFill>
            </a:ext>
          </a:extLst>
        </p:spPr>
      </p:pic>
      <p:sp>
        <p:nvSpPr>
          <p:cNvPr id="9" name="8 Rectángulo"/>
          <p:cNvSpPr/>
          <p:nvPr/>
        </p:nvSpPr>
        <p:spPr>
          <a:xfrm>
            <a:off x="224372" y="1052736"/>
            <a:ext cx="8592241" cy="369332"/>
          </a:xfrm>
          <a:prstGeom prst="rect">
            <a:avLst/>
          </a:prstGeom>
        </p:spPr>
        <p:txBody>
          <a:bodyPr wrap="square">
            <a:spAutoFit/>
          </a:bodyPr>
          <a:lstStyle/>
          <a:p>
            <a:r>
              <a:rPr lang="es-CO">
                <a:solidFill>
                  <a:srgbClr val="003882"/>
                </a:solidFill>
                <a:latin typeface="Calibri Light" panose="020F0302020204030204" pitchFamily="34" charset="0"/>
              </a:rPr>
              <a:t>Para desarrollar en C#, se necesita un </a:t>
            </a:r>
            <a:r>
              <a:rPr lang="es-CO" b="1">
                <a:solidFill>
                  <a:srgbClr val="003882"/>
                </a:solidFill>
                <a:latin typeface="Calibri Light" panose="020F0302020204030204" pitchFamily="34" charset="0"/>
              </a:rPr>
              <a:t>Editor</a:t>
            </a:r>
            <a:r>
              <a:rPr lang="es-CO">
                <a:solidFill>
                  <a:srgbClr val="003882"/>
                </a:solidFill>
                <a:latin typeface="Calibri Light" panose="020F0302020204030204" pitchFamily="34" charset="0"/>
              </a:rPr>
              <a:t> y un </a:t>
            </a:r>
            <a:r>
              <a:rPr lang="es-CO" b="1">
                <a:solidFill>
                  <a:srgbClr val="003882"/>
                </a:solidFill>
                <a:latin typeface="Calibri Light" panose="020F0302020204030204" pitchFamily="34" charset="0"/>
              </a:rPr>
              <a:t>Compilador</a:t>
            </a:r>
            <a:r>
              <a:rPr lang="es-CO">
                <a:solidFill>
                  <a:srgbClr val="003882"/>
                </a:solidFill>
                <a:latin typeface="Calibri Light" panose="020F0302020204030204" pitchFamily="34" charset="0"/>
              </a:rPr>
              <a:t>.</a:t>
            </a:r>
          </a:p>
        </p:txBody>
      </p:sp>
      <p:sp>
        <p:nvSpPr>
          <p:cNvPr id="10" name="9 Rectángulo"/>
          <p:cNvSpPr/>
          <p:nvPr/>
        </p:nvSpPr>
        <p:spPr>
          <a:xfrm>
            <a:off x="224371" y="5661248"/>
            <a:ext cx="8592241" cy="646331"/>
          </a:xfrm>
          <a:prstGeom prst="rect">
            <a:avLst/>
          </a:prstGeom>
        </p:spPr>
        <p:txBody>
          <a:bodyPr wrap="square">
            <a:spAutoFit/>
          </a:bodyPr>
          <a:lstStyle/>
          <a:p>
            <a:r>
              <a:rPr lang="es-CO">
                <a:solidFill>
                  <a:srgbClr val="003882"/>
                </a:solidFill>
                <a:latin typeface="Calibri Light" panose="020F0302020204030204" pitchFamily="34" charset="0"/>
              </a:rPr>
              <a:t>En caso de usar editores muy livianos (notepad, subline, etc) se debe instalar el compilador por aparte.</a:t>
            </a:r>
          </a:p>
        </p:txBody>
      </p:sp>
      <p:graphicFrame>
        <p:nvGraphicFramePr>
          <p:cNvPr id="2" name="1 Diagrama"/>
          <p:cNvGraphicFramePr/>
          <p:nvPr>
            <p:extLst>
              <p:ext uri="{D42A27DB-BD31-4B8C-83A1-F6EECF244321}">
                <p14:modId xmlns:p14="http://schemas.microsoft.com/office/powerpoint/2010/main" val="151049"/>
              </p:ext>
            </p:extLst>
          </p:nvPr>
        </p:nvGraphicFramePr>
        <p:xfrm>
          <a:off x="1907704" y="1445693"/>
          <a:ext cx="5544616" cy="42063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10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spTree>
    <p:extLst>
      <p:ext uri="{BB962C8B-B14F-4D97-AF65-F5344CB8AC3E}">
        <p14:creationId xmlns:p14="http://schemas.microsoft.com/office/powerpoint/2010/main" val="810995164"/>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smtClean="0">
                  <a:solidFill>
                    <a:srgbClr val="003882"/>
                  </a:solidFill>
                  <a:latin typeface="Calibri Light" panose="020F0302020204030204" pitchFamily="34" charset="0"/>
                </a:rPr>
                <a:t>C# Vs .NET (Mas que diferencia una evolución)</a:t>
              </a:r>
              <a:endParaRPr lang="es-CO" sz="200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graphicFrame>
        <p:nvGraphicFramePr>
          <p:cNvPr id="2" name="1 Diagrama"/>
          <p:cNvGraphicFramePr/>
          <p:nvPr>
            <p:extLst>
              <p:ext uri="{D42A27DB-BD31-4B8C-83A1-F6EECF244321}">
                <p14:modId xmlns:p14="http://schemas.microsoft.com/office/powerpoint/2010/main" val="919793526"/>
              </p:ext>
            </p:extLst>
          </p:nvPr>
        </p:nvGraphicFramePr>
        <p:xfrm>
          <a:off x="424032" y="735880"/>
          <a:ext cx="8306761" cy="48245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924103" y="5085184"/>
            <a:ext cx="763121" cy="732596"/>
          </a:xfrm>
          <a:prstGeom prst="rect">
            <a:avLst/>
          </a:prstGeom>
        </p:spPr>
      </p:pic>
      <p:pic>
        <p:nvPicPr>
          <p:cNvPr id="2050" name="Picture 2" descr="Resultado de imagen para Logo C#"/>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088741" y="5109769"/>
            <a:ext cx="973114" cy="666583"/>
          </a:xfrm>
          <a:prstGeom prst="rect">
            <a:avLst/>
          </a:prstGeom>
          <a:noFill/>
          <a:extLst>
            <a:ext uri="{909E8E84-426E-40DD-AFC4-6F175D3DCCD1}">
              <a14:hiddenFill xmlns:a14="http://schemas.microsoft.com/office/drawing/2010/main">
                <a:solidFill>
                  <a:srgbClr val="FFFFFF"/>
                </a:solidFill>
              </a14:hiddenFill>
            </a:ext>
          </a:extLst>
        </p:spPr>
      </p:pic>
      <p:sp>
        <p:nvSpPr>
          <p:cNvPr id="5" name="4 Flecha derecha"/>
          <p:cNvSpPr/>
          <p:nvPr/>
        </p:nvSpPr>
        <p:spPr>
          <a:xfrm>
            <a:off x="7289920" y="5560328"/>
            <a:ext cx="484784"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6" name="Picture 4" descr="Resultado de imagen para Logo Visual Studio 200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177555" y="5940997"/>
            <a:ext cx="884300" cy="54098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para Logo Visual Studio 2017"/>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862864" y="5817780"/>
            <a:ext cx="885600" cy="664200"/>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10" descr="Resultado de imagen para Logo Visual Basi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2060" name="Picture 12" descr="Resultado de imagen para logo visual basic 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139118" y="5362881"/>
            <a:ext cx="2179770" cy="826941"/>
          </a:xfrm>
          <a:prstGeom prst="rect">
            <a:avLst/>
          </a:prstGeom>
          <a:noFill/>
          <a:extLst>
            <a:ext uri="{909E8E84-426E-40DD-AFC4-6F175D3DCCD1}">
              <a14:hiddenFill xmlns:a14="http://schemas.microsoft.com/office/drawing/2010/main">
                <a:solidFill>
                  <a:srgbClr val="FFFFFF"/>
                </a:solidFill>
              </a14:hiddenFill>
            </a:ext>
          </a:extLst>
        </p:spPr>
      </p:pic>
      <p:sp>
        <p:nvSpPr>
          <p:cNvPr id="19" name="18 Flecha derecha"/>
          <p:cNvSpPr/>
          <p:nvPr/>
        </p:nvSpPr>
        <p:spPr>
          <a:xfrm>
            <a:off x="5515382" y="5601756"/>
            <a:ext cx="484784"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5746231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6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4900"/>
                                  </p:stCondLst>
                                  <p:childTnLst>
                                    <p:set>
                                      <p:cBhvr>
                                        <p:cTn id="9" dur="1" fill="hold">
                                          <p:stCondLst>
                                            <p:cond delay="0"/>
                                          </p:stCondLst>
                                        </p:cTn>
                                        <p:tgtEl>
                                          <p:spTgt spid="19"/>
                                        </p:tgtEl>
                                        <p:attrNameLst>
                                          <p:attrName>style.visibility</p:attrName>
                                        </p:attrNameLst>
                                      </p:cBhvr>
                                      <p:to>
                                        <p:strVal val="visible"/>
                                      </p:to>
                                    </p:set>
                                  </p:childTnLst>
                                </p:cTn>
                              </p:par>
                            </p:childTnLst>
                          </p:cTn>
                        </p:par>
                        <p:par>
                          <p:cTn id="10" fill="hold">
                            <p:stCondLst>
                              <p:cond delay="4900"/>
                            </p:stCondLst>
                            <p:childTnLst>
                              <p:par>
                                <p:cTn id="11" presetID="1" presetClass="entr" presetSubtype="0" fill="hold" nodeType="afterEffect">
                                  <p:stCondLst>
                                    <p:cond delay="1100"/>
                                  </p:stCondLst>
                                  <p:childTnLst>
                                    <p:set>
                                      <p:cBhvr>
                                        <p:cTn id="12" dur="1" fill="hold">
                                          <p:stCondLst>
                                            <p:cond delay="0"/>
                                          </p:stCondLst>
                                        </p:cTn>
                                        <p:tgtEl>
                                          <p:spTgt spid="2050"/>
                                        </p:tgtEl>
                                        <p:attrNameLst>
                                          <p:attrName>style.visibility</p:attrName>
                                        </p:attrNameLst>
                                      </p:cBhvr>
                                      <p:to>
                                        <p:strVal val="visible"/>
                                      </p:to>
                                    </p:set>
                                  </p:childTnLst>
                                </p:cTn>
                              </p:par>
                            </p:childTnLst>
                          </p:cTn>
                        </p:par>
                        <p:par>
                          <p:cTn id="13" fill="hold">
                            <p:stCondLst>
                              <p:cond delay="6000"/>
                            </p:stCondLst>
                            <p:childTnLst>
                              <p:par>
                                <p:cTn id="14" presetID="1"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par>
                          <p:cTn id="16" fill="hold">
                            <p:stCondLst>
                              <p:cond delay="6000"/>
                            </p:stCondLst>
                            <p:childTnLst>
                              <p:par>
                                <p:cTn id="17" presetID="1" presetClass="entr" presetSubtype="0" fill="hold" grpId="0" nodeType="afterEffect">
                                  <p:stCondLst>
                                    <p:cond delay="900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15000"/>
                            </p:stCondLst>
                            <p:childTnLst>
                              <p:par>
                                <p:cTn id="20" presetID="1" presetClass="entr" presetSubtype="0" fill="hold" nodeType="afterEffect">
                                  <p:stCondLst>
                                    <p:cond delay="1000"/>
                                  </p:stCondLst>
                                  <p:childTnLst>
                                    <p:set>
                                      <p:cBhvr>
                                        <p:cTn id="21" dur="1" fill="hold">
                                          <p:stCondLst>
                                            <p:cond delay="0"/>
                                          </p:stCondLst>
                                        </p:cTn>
                                        <p:tgtEl>
                                          <p:spTgt spid="11"/>
                                        </p:tgtEl>
                                        <p:attrNameLst>
                                          <p:attrName>style.visibility</p:attrName>
                                        </p:attrNameLst>
                                      </p:cBhvr>
                                      <p:to>
                                        <p:strVal val="visible"/>
                                      </p:to>
                                    </p:set>
                                  </p:childTnLst>
                                </p:cTn>
                              </p:par>
                              <p:par>
                                <p:cTn id="22" presetID="1" presetClass="entr" presetSubtype="0" fill="hold" nodeType="withEffect">
                                  <p:stCondLst>
                                    <p:cond delay="1000"/>
                                  </p:stCondLst>
                                  <p:childTnLst>
                                    <p:set>
                                      <p:cBhvr>
                                        <p:cTn id="23" dur="1" fill="hold">
                                          <p:stCondLst>
                                            <p:cond delay="0"/>
                                          </p:stCondLst>
                                        </p:cTn>
                                        <p:tgtEl>
                                          <p:spTgt spid="20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a:solidFill>
                    <a:srgbClr val="003882"/>
                  </a:solidFill>
                  <a:latin typeface="Calibri Light" panose="020F0302020204030204" pitchFamily="34" charset="0"/>
                </a:rPr>
                <a:t>C# - ¿En que mercado se usa</a:t>
              </a:r>
              <a:r>
                <a:rPr lang="es-CO" sz="2800" smtClean="0">
                  <a:solidFill>
                    <a:srgbClr val="003882"/>
                  </a:solidFill>
                  <a:latin typeface="Calibri Light" panose="020F0302020204030204" pitchFamily="34" charset="0"/>
                </a:rPr>
                <a:t>?</a:t>
              </a:r>
              <a:endParaRPr lang="es-CO" sz="280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graphicFrame>
        <p:nvGraphicFramePr>
          <p:cNvPr id="5" name="4 Diagrama"/>
          <p:cNvGraphicFramePr/>
          <p:nvPr>
            <p:extLst>
              <p:ext uri="{D42A27DB-BD31-4B8C-83A1-F6EECF244321}">
                <p14:modId xmlns:p14="http://schemas.microsoft.com/office/powerpoint/2010/main" val="3332169729"/>
              </p:ext>
            </p:extLst>
          </p:nvPr>
        </p:nvGraphicFramePr>
        <p:xfrm>
          <a:off x="2195736" y="1412776"/>
          <a:ext cx="4896544" cy="46085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476903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20580"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smtClean="0">
                  <a:solidFill>
                    <a:srgbClr val="003882"/>
                  </a:solidFill>
                  <a:latin typeface="Calibri Light" panose="020F0302020204030204" pitchFamily="34" charset="0"/>
                </a:rPr>
                <a:t>Arquitectura </a:t>
              </a:r>
              <a:r>
                <a:rPr lang="es-CO" sz="2800">
                  <a:solidFill>
                    <a:srgbClr val="003882"/>
                  </a:solidFill>
                  <a:latin typeface="Calibri Light" panose="020F0302020204030204" pitchFamily="34" charset="0"/>
                </a:rPr>
                <a:t>de </a:t>
              </a:r>
              <a:r>
                <a:rPr lang="es-CO" sz="2800" smtClean="0">
                  <a:solidFill>
                    <a:srgbClr val="003882"/>
                  </a:solidFill>
                  <a:latin typeface="Calibri Light" panose="020F0302020204030204" pitchFamily="34" charset="0"/>
                </a:rPr>
                <a:t>.NET</a:t>
              </a:r>
              <a:endParaRPr lang="es-CO" sz="280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2" name="1 Rectángulo"/>
          <p:cNvSpPr/>
          <p:nvPr/>
        </p:nvSpPr>
        <p:spPr>
          <a:xfrm>
            <a:off x="323528" y="5517232"/>
            <a:ext cx="8548937" cy="646331"/>
          </a:xfrm>
          <a:prstGeom prst="rect">
            <a:avLst/>
          </a:prstGeom>
        </p:spPr>
        <p:txBody>
          <a:bodyPr wrap="square">
            <a:spAutoFit/>
          </a:bodyPr>
          <a:lstStyle/>
          <a:p>
            <a:r>
              <a:rPr lang="es-CO">
                <a:solidFill>
                  <a:srgbClr val="003882"/>
                </a:solidFill>
                <a:latin typeface="Calibri Light" panose="020F0302020204030204" pitchFamily="34" charset="0"/>
              </a:rPr>
              <a:t>https://blogs.msdn.microsoft.com/cesardelatorre/2016/06/27/net-core-1-0-net-framework-xamarin-the-whatand-when-to-use-it/</a:t>
            </a:r>
          </a:p>
        </p:txBody>
      </p:sp>
      <p:pic>
        <p:nvPicPr>
          <p:cNvPr id="6" name="Picture 4" descr="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163" y="1196752"/>
            <a:ext cx="7626724"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650219"/>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smtClean="0">
                  <a:solidFill>
                    <a:srgbClr val="003882"/>
                  </a:solidFill>
                  <a:latin typeface="Calibri Light" panose="020F0302020204030204" pitchFamily="34" charset="0"/>
                </a:rPr>
                <a:t>Arquitectura </a:t>
              </a:r>
              <a:r>
                <a:rPr lang="es-CO" sz="2800">
                  <a:solidFill>
                    <a:srgbClr val="003882"/>
                  </a:solidFill>
                  <a:latin typeface="Calibri Light" panose="020F0302020204030204" pitchFamily="34" charset="0"/>
                </a:rPr>
                <a:t>de </a:t>
              </a:r>
              <a:r>
                <a:rPr lang="es-CO" sz="2800" smtClean="0">
                  <a:solidFill>
                    <a:srgbClr val="003882"/>
                  </a:solidFill>
                  <a:latin typeface="Calibri Light" panose="020F0302020204030204" pitchFamily="34" charset="0"/>
                </a:rPr>
                <a:t>.NET </a:t>
              </a:r>
              <a:r>
                <a:rPr lang="es-CO" sz="2800">
                  <a:solidFill>
                    <a:srgbClr val="003882"/>
                  </a:solidFill>
                  <a:latin typeface="Calibri Light" panose="020F0302020204030204" pitchFamily="34" charset="0"/>
                </a:rPr>
                <a:t>Framework</a:t>
              </a: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pic>
        <p:nvPicPr>
          <p:cNvPr id="1026" name="Picture 2" descr=".net framework 4.5 architecture diagr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538" y="1124744"/>
            <a:ext cx="7754062" cy="4406910"/>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323527" y="5934670"/>
            <a:ext cx="8548937" cy="646331"/>
          </a:xfrm>
          <a:prstGeom prst="rect">
            <a:avLst/>
          </a:prstGeom>
        </p:spPr>
        <p:txBody>
          <a:bodyPr wrap="square">
            <a:spAutoFit/>
          </a:bodyPr>
          <a:lstStyle/>
          <a:p>
            <a:r>
              <a:rPr lang="es-CO">
                <a:solidFill>
                  <a:srgbClr val="003882"/>
                </a:solidFill>
                <a:latin typeface="Calibri Light" panose="020F0302020204030204" pitchFamily="34" charset="0"/>
              </a:rPr>
              <a:t>http://www.dotnettricks.com/learn/netframework/understanding-net-framework-45-architecture</a:t>
            </a:r>
          </a:p>
        </p:txBody>
      </p:sp>
    </p:spTree>
    <p:extLst>
      <p:ext uri="{BB962C8B-B14F-4D97-AF65-F5344CB8AC3E}">
        <p14:creationId xmlns:p14="http://schemas.microsoft.com/office/powerpoint/2010/main" val="3644433098"/>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a:solidFill>
                    <a:srgbClr val="003882"/>
                  </a:solidFill>
                  <a:latin typeface="Calibri Light" panose="020F0302020204030204" pitchFamily="34" charset="0"/>
                </a:rPr>
                <a:t>CLR (Common Language Runtime)</a:t>
              </a: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pic>
        <p:nvPicPr>
          <p:cNvPr id="3076" name="Picture 4" descr="https://upload.wikimedia.org/wikipedia/commons/thumb/6/6f/CLR_diag.svg/1000px-CLR_diag.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2103" y="2682294"/>
            <a:ext cx="4131142" cy="2206030"/>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248270" y="4986550"/>
            <a:ext cx="4104975" cy="523220"/>
          </a:xfrm>
          <a:prstGeom prst="rect">
            <a:avLst/>
          </a:prstGeom>
        </p:spPr>
        <p:txBody>
          <a:bodyPr wrap="square">
            <a:spAutoFit/>
          </a:bodyPr>
          <a:lstStyle/>
          <a:p>
            <a:r>
              <a:rPr lang="es-CO" sz="1400">
                <a:solidFill>
                  <a:srgbClr val="003882"/>
                </a:solidFill>
                <a:latin typeface="Calibri Light" panose="020F0302020204030204" pitchFamily="34" charset="0"/>
              </a:rPr>
              <a:t>https://en.wikipedia.org/wiki/Common_Language_Runtime#/media/File:CLR_diag.svg</a:t>
            </a:r>
          </a:p>
        </p:txBody>
      </p:sp>
      <p:graphicFrame>
        <p:nvGraphicFramePr>
          <p:cNvPr id="5" name="4 Diagrama"/>
          <p:cNvGraphicFramePr/>
          <p:nvPr>
            <p:extLst>
              <p:ext uri="{D42A27DB-BD31-4B8C-83A1-F6EECF244321}">
                <p14:modId xmlns:p14="http://schemas.microsoft.com/office/powerpoint/2010/main" val="1813281625"/>
              </p:ext>
            </p:extLst>
          </p:nvPr>
        </p:nvGraphicFramePr>
        <p:xfrm>
          <a:off x="3563888" y="1753309"/>
          <a:ext cx="6096000" cy="4064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6" name="5 Rectángulo"/>
          <p:cNvSpPr/>
          <p:nvPr/>
        </p:nvSpPr>
        <p:spPr>
          <a:xfrm>
            <a:off x="201738" y="993502"/>
            <a:ext cx="8696894" cy="923330"/>
          </a:xfrm>
          <a:prstGeom prst="rect">
            <a:avLst/>
          </a:prstGeom>
        </p:spPr>
        <p:txBody>
          <a:bodyPr wrap="square">
            <a:spAutoFit/>
          </a:bodyPr>
          <a:lstStyle/>
          <a:p>
            <a:pPr algn="just"/>
            <a:r>
              <a:rPr lang="es-CO">
                <a:solidFill>
                  <a:srgbClr val="003882"/>
                </a:solidFill>
                <a:latin typeface="Calibri Light" panose="020F0302020204030204" pitchFamily="34" charset="0"/>
              </a:rPr>
              <a:t>Según la pagina oficial de Microsoft</a:t>
            </a:r>
            <a:r>
              <a:rPr lang="es-CO" smtClean="0">
                <a:solidFill>
                  <a:srgbClr val="003882"/>
                </a:solidFill>
                <a:latin typeface="Calibri Light" panose="020F0302020204030204" pitchFamily="34" charset="0"/>
              </a:rPr>
              <a:t>, “.</a:t>
            </a:r>
            <a:r>
              <a:rPr lang="es-CO">
                <a:solidFill>
                  <a:srgbClr val="003882"/>
                </a:solidFill>
                <a:latin typeface="Calibri Light" panose="020F0302020204030204" pitchFamily="34" charset="0"/>
              </a:rPr>
              <a:t>NET Framework proporciona un entorno en tiempo de </a:t>
            </a:r>
            <a:r>
              <a:rPr lang="es-CO" smtClean="0">
                <a:solidFill>
                  <a:srgbClr val="003882"/>
                </a:solidFill>
                <a:latin typeface="Calibri Light" panose="020F0302020204030204" pitchFamily="34" charset="0"/>
              </a:rPr>
              <a:t>ejecución denominado </a:t>
            </a:r>
            <a:r>
              <a:rPr lang="es-CO">
                <a:solidFill>
                  <a:srgbClr val="003882"/>
                </a:solidFill>
                <a:latin typeface="Calibri Light" panose="020F0302020204030204" pitchFamily="34" charset="0"/>
              </a:rPr>
              <a:t>Common Language Runtime, que </a:t>
            </a:r>
            <a:r>
              <a:rPr lang="es-CO" b="1">
                <a:solidFill>
                  <a:srgbClr val="003882"/>
                </a:solidFill>
                <a:latin typeface="Calibri Light" panose="020F0302020204030204" pitchFamily="34" charset="0"/>
              </a:rPr>
              <a:t>ejecuta el código </a:t>
            </a:r>
            <a:r>
              <a:rPr lang="es-CO">
                <a:solidFill>
                  <a:srgbClr val="003882"/>
                </a:solidFill>
                <a:latin typeface="Calibri Light" panose="020F0302020204030204" pitchFamily="34" charset="0"/>
              </a:rPr>
              <a:t>y </a:t>
            </a:r>
            <a:r>
              <a:rPr lang="es-CO" b="1">
                <a:solidFill>
                  <a:srgbClr val="003882"/>
                </a:solidFill>
                <a:latin typeface="Calibri Light" panose="020F0302020204030204" pitchFamily="34" charset="0"/>
              </a:rPr>
              <a:t>proporciona servicios </a:t>
            </a:r>
            <a:r>
              <a:rPr lang="es-CO">
                <a:solidFill>
                  <a:srgbClr val="003882"/>
                </a:solidFill>
                <a:latin typeface="Calibri Light" panose="020F0302020204030204" pitchFamily="34" charset="0"/>
              </a:rPr>
              <a:t>que facilitan el proceso de desarrollo</a:t>
            </a:r>
            <a:r>
              <a:rPr lang="es-CO" smtClean="0">
                <a:solidFill>
                  <a:srgbClr val="003882"/>
                </a:solidFill>
                <a:latin typeface="Calibri Light" panose="020F0302020204030204" pitchFamily="34" charset="0"/>
              </a:rPr>
              <a:t>.”</a:t>
            </a:r>
            <a:endParaRPr lang="es-CO">
              <a:solidFill>
                <a:srgbClr val="003882"/>
              </a:solidFill>
              <a:latin typeface="Calibri Light" panose="020F0302020204030204" pitchFamily="34" charset="0"/>
            </a:endParaRPr>
          </a:p>
        </p:txBody>
      </p:sp>
      <p:sp>
        <p:nvSpPr>
          <p:cNvPr id="8" name="7 Rectángulo"/>
          <p:cNvSpPr/>
          <p:nvPr/>
        </p:nvSpPr>
        <p:spPr>
          <a:xfrm>
            <a:off x="201738" y="6010319"/>
            <a:ext cx="8696894" cy="369332"/>
          </a:xfrm>
          <a:prstGeom prst="rect">
            <a:avLst/>
          </a:prstGeom>
        </p:spPr>
        <p:txBody>
          <a:bodyPr wrap="square">
            <a:spAutoFit/>
          </a:bodyPr>
          <a:lstStyle/>
          <a:p>
            <a:r>
              <a:rPr lang="es-CO">
                <a:solidFill>
                  <a:srgbClr val="003882"/>
                </a:solidFill>
                <a:latin typeface="Calibri Light" panose="020F0302020204030204" pitchFamily="34" charset="0"/>
              </a:rPr>
              <a:t>https://msdn.microsoft.com/es-es/library/8bs2ecf4(v=vs.110).aspx</a:t>
            </a:r>
          </a:p>
        </p:txBody>
      </p:sp>
    </p:spTree>
    <p:extLst>
      <p:ext uri="{BB962C8B-B14F-4D97-AF65-F5344CB8AC3E}">
        <p14:creationId xmlns:p14="http://schemas.microsoft.com/office/powerpoint/2010/main" val="36444330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smtClean="0">
                <a:solidFill>
                  <a:srgbClr val="003882"/>
                </a:solidFill>
                <a:latin typeface="Calibri Light" panose="020F0302020204030204" pitchFamily="34" charset="0"/>
              </a:rPr>
              <a:t>AGENDA</a:t>
            </a:r>
            <a:endParaRPr lang="es-CO" sz="2000">
              <a:solidFill>
                <a:srgbClr val="003882"/>
              </a:solidFill>
              <a:latin typeface="Calibri Light" panose="020F0302020204030204" pitchFamily="34" charset="0"/>
            </a:endParaRPr>
          </a:p>
        </p:txBody>
      </p:sp>
      <p:cxnSp>
        <p:nvCxnSpPr>
          <p:cNvPr id="34" name="33 Conector recto"/>
          <p:cNvCxnSpPr/>
          <p:nvPr/>
        </p:nvCxnSpPr>
        <p:spPr>
          <a:xfrm>
            <a:off x="8316416"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pic>
        <p:nvPicPr>
          <p:cNvPr id="35" name="34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32120" y="148656"/>
            <a:ext cx="384494" cy="616048"/>
          </a:xfrm>
          <a:prstGeom prst="rect">
            <a:avLst/>
          </a:prstGeom>
        </p:spPr>
      </p:pic>
      <p:pic>
        <p:nvPicPr>
          <p:cNvPr id="3074" name="Picture 2" descr="\\Psdatos\unidad e\Personalsoft\RepositorioProyectos\Personalsoft\DiseñoGrafico\Practicante\Angie Henao\logo\Logo_CMMI_5\24969 DEV 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4288" y="553718"/>
            <a:ext cx="1088419" cy="21098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4 Diagrama"/>
          <p:cNvGraphicFramePr/>
          <p:nvPr>
            <p:extLst>
              <p:ext uri="{D42A27DB-BD31-4B8C-83A1-F6EECF244321}">
                <p14:modId xmlns:p14="http://schemas.microsoft.com/office/powerpoint/2010/main" val="1874553979"/>
              </p:ext>
            </p:extLst>
          </p:nvPr>
        </p:nvGraphicFramePr>
        <p:xfrm>
          <a:off x="242752" y="980728"/>
          <a:ext cx="8649728" cy="53285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7 CuadroTexto"/>
          <p:cNvSpPr txBox="1"/>
          <p:nvPr/>
        </p:nvSpPr>
        <p:spPr>
          <a:xfrm>
            <a:off x="7711570" y="6525924"/>
            <a:ext cx="1249060" cy="215444"/>
          </a:xfrm>
          <a:prstGeom prst="rect">
            <a:avLst/>
          </a:prstGeom>
          <a:noFill/>
        </p:spPr>
        <p:txBody>
          <a:bodyPr wrap="none" rtlCol="0">
            <a:spAutoFit/>
          </a:bodyPr>
          <a:lstStyle/>
          <a:p>
            <a:r>
              <a:rPr lang="es-CO" sz="800" smtClean="0">
                <a:latin typeface="Trebuchet MS" pitchFamily="34" charset="0"/>
              </a:rPr>
              <a:t>www.personalsoft.com</a:t>
            </a:r>
            <a:endParaRPr lang="es-CO" sz="800">
              <a:latin typeface="Trebuchet MS" pitchFamily="34" charset="0"/>
            </a:endParaRPr>
          </a:p>
        </p:txBody>
      </p:sp>
      <p:pic>
        <p:nvPicPr>
          <p:cNvPr id="9"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7351" y="1537656"/>
            <a:ext cx="365011" cy="342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4174261"/>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smtClean="0">
                  <a:solidFill>
                    <a:srgbClr val="003882"/>
                  </a:solidFill>
                  <a:latin typeface="Calibri Light" panose="020F0302020204030204" pitchFamily="34" charset="0"/>
                </a:rPr>
                <a:t>IDE</a:t>
              </a:r>
              <a:endParaRPr lang="es-CO" sz="280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5" name="4 Rectángulo"/>
          <p:cNvSpPr/>
          <p:nvPr/>
        </p:nvSpPr>
        <p:spPr>
          <a:xfrm>
            <a:off x="228059" y="6084855"/>
            <a:ext cx="8557937" cy="646331"/>
          </a:xfrm>
          <a:prstGeom prst="rect">
            <a:avLst/>
          </a:prstGeom>
        </p:spPr>
        <p:txBody>
          <a:bodyPr wrap="square">
            <a:spAutoFit/>
          </a:bodyPr>
          <a:lstStyle/>
          <a:p>
            <a:r>
              <a:rPr lang="es-CO">
                <a:solidFill>
                  <a:srgbClr val="003882"/>
                </a:solidFill>
                <a:latin typeface="Calibri Light" panose="020F0302020204030204" pitchFamily="34" charset="0"/>
              </a:rPr>
              <a:t>Todo lo necesario para crear aplicaciones </a:t>
            </a:r>
            <a:r>
              <a:rPr lang="es-CO" smtClean="0">
                <a:solidFill>
                  <a:srgbClr val="003882"/>
                </a:solidFill>
                <a:latin typeface="Calibri Light" panose="020F0302020204030204" pitchFamily="34" charset="0"/>
              </a:rPr>
              <a:t>geniales</a:t>
            </a:r>
            <a:r>
              <a:rPr lang="es-CO">
                <a:solidFill>
                  <a:srgbClr val="003882"/>
                </a:solidFill>
                <a:latin typeface="Calibri Light" panose="020F0302020204030204" pitchFamily="34" charset="0"/>
              </a:rPr>
              <a:t>. </a:t>
            </a:r>
            <a:r>
              <a:rPr lang="es-CO" b="1">
                <a:solidFill>
                  <a:srgbClr val="003882"/>
                </a:solidFill>
                <a:latin typeface="Calibri Light" panose="020F0302020204030204" pitchFamily="34" charset="0"/>
              </a:rPr>
              <a:t>Gratis</a:t>
            </a:r>
            <a:r>
              <a:rPr lang="es-CO">
                <a:solidFill>
                  <a:srgbClr val="003882"/>
                </a:solidFill>
                <a:latin typeface="Calibri Light" panose="020F0302020204030204" pitchFamily="34" charset="0"/>
              </a:rPr>
              <a:t>.</a:t>
            </a:r>
          </a:p>
          <a:p>
            <a:r>
              <a:rPr lang="es-ES">
                <a:solidFill>
                  <a:srgbClr val="003882"/>
                </a:solidFill>
                <a:latin typeface="Calibri Light" panose="020F0302020204030204" pitchFamily="34" charset="0"/>
              </a:rPr>
              <a:t>https://</a:t>
            </a:r>
            <a:r>
              <a:rPr lang="es-ES" smtClean="0">
                <a:solidFill>
                  <a:srgbClr val="003882"/>
                </a:solidFill>
                <a:latin typeface="Calibri Light" panose="020F0302020204030204" pitchFamily="34" charset="0"/>
              </a:rPr>
              <a:t>www.visualstudio.com/es/free-developer-offers/</a:t>
            </a:r>
            <a:endParaRPr lang="es-ES">
              <a:solidFill>
                <a:srgbClr val="003882"/>
              </a:solidFill>
              <a:latin typeface="Calibri Light" panose="020F0302020204030204" pitchFamily="34" charset="0"/>
            </a:endParaRPr>
          </a:p>
        </p:txBody>
      </p:sp>
      <p:pic>
        <p:nvPicPr>
          <p:cNvPr id="1026" name="Picture 2" descr="http://csharpcorner.mindcrackerinc.netdna-cdn.com/article/getting-started-with-visual-studio-2017-rc/Images/Visaul%20Studio%202017%20RC%20Installation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1124744"/>
            <a:ext cx="3967476" cy="2374037"/>
          </a:xfrm>
          <a:prstGeom prst="rect">
            <a:avLst/>
          </a:prstGeom>
          <a:noFill/>
          <a:extLst>
            <a:ext uri="{909E8E84-426E-40DD-AFC4-6F175D3DCCD1}">
              <a14:hiddenFill xmlns:a14="http://schemas.microsoft.com/office/drawing/2010/main">
                <a:solidFill>
                  <a:srgbClr val="FFFFFF"/>
                </a:solidFill>
              </a14:hiddenFill>
            </a:ext>
          </a:extLst>
        </p:spPr>
      </p:pic>
      <p:sp>
        <p:nvSpPr>
          <p:cNvPr id="13" name="12 Rectángulo"/>
          <p:cNvSpPr/>
          <p:nvPr/>
        </p:nvSpPr>
        <p:spPr>
          <a:xfrm>
            <a:off x="919295" y="836712"/>
            <a:ext cx="3207990" cy="369332"/>
          </a:xfrm>
          <a:prstGeom prst="rect">
            <a:avLst/>
          </a:prstGeom>
        </p:spPr>
        <p:txBody>
          <a:bodyPr wrap="square">
            <a:spAutoFit/>
          </a:bodyPr>
          <a:lstStyle/>
          <a:p>
            <a:pPr algn="ctr"/>
            <a:r>
              <a:rPr lang="en-US" b="1">
                <a:solidFill>
                  <a:srgbClr val="003882"/>
                </a:solidFill>
                <a:latin typeface="Calibri Light" panose="020F0302020204030204" pitchFamily="34" charset="0"/>
              </a:rPr>
              <a:t>Visual Studio Community 2017</a:t>
            </a:r>
            <a:endParaRPr lang="es-ES" b="1">
              <a:solidFill>
                <a:srgbClr val="003882"/>
              </a:solidFill>
              <a:latin typeface="Calibri Light" panose="020F0302020204030204" pitchFamily="34" charset="0"/>
            </a:endParaRPr>
          </a:p>
        </p:txBody>
      </p:sp>
      <p:pic>
        <p:nvPicPr>
          <p:cNvPr id="1028" name="Picture 4" descr="Screenshot of Visual Studio for Mac"/>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85417" y="2636912"/>
            <a:ext cx="4196892" cy="2623057"/>
          </a:xfrm>
          <a:prstGeom prst="rect">
            <a:avLst/>
          </a:prstGeom>
          <a:noFill/>
          <a:extLst>
            <a:ext uri="{909E8E84-426E-40DD-AFC4-6F175D3DCCD1}">
              <a14:hiddenFill xmlns:a14="http://schemas.microsoft.com/office/drawing/2010/main">
                <a:solidFill>
                  <a:srgbClr val="FFFFFF"/>
                </a:solidFill>
              </a14:hiddenFill>
            </a:ext>
          </a:extLst>
        </p:spPr>
      </p:pic>
      <p:sp>
        <p:nvSpPr>
          <p:cNvPr id="15" name="14 Rectángulo"/>
          <p:cNvSpPr/>
          <p:nvPr/>
        </p:nvSpPr>
        <p:spPr>
          <a:xfrm>
            <a:off x="5178541" y="2348880"/>
            <a:ext cx="3207990" cy="369332"/>
          </a:xfrm>
          <a:prstGeom prst="rect">
            <a:avLst/>
          </a:prstGeom>
        </p:spPr>
        <p:txBody>
          <a:bodyPr wrap="square">
            <a:spAutoFit/>
          </a:bodyPr>
          <a:lstStyle/>
          <a:p>
            <a:pPr algn="ctr"/>
            <a:r>
              <a:rPr lang="en-US" b="1">
                <a:solidFill>
                  <a:srgbClr val="003882"/>
                </a:solidFill>
                <a:latin typeface="Calibri Light" panose="020F0302020204030204" pitchFamily="34" charset="0"/>
              </a:rPr>
              <a:t>Visual Studio </a:t>
            </a:r>
            <a:r>
              <a:rPr lang="en-US" b="1" smtClean="0">
                <a:solidFill>
                  <a:srgbClr val="003882"/>
                </a:solidFill>
                <a:latin typeface="Calibri Light" panose="020F0302020204030204" pitchFamily="34" charset="0"/>
              </a:rPr>
              <a:t>para Mac</a:t>
            </a:r>
            <a:endParaRPr lang="es-ES" b="1">
              <a:solidFill>
                <a:srgbClr val="003882"/>
              </a:solidFill>
              <a:latin typeface="Calibri Light" panose="020F0302020204030204" pitchFamily="34" charset="0"/>
            </a:endParaRPr>
          </a:p>
        </p:txBody>
      </p:sp>
      <p:sp>
        <p:nvSpPr>
          <p:cNvPr id="16" name="15 Rectángulo"/>
          <p:cNvSpPr/>
          <p:nvPr/>
        </p:nvSpPr>
        <p:spPr>
          <a:xfrm>
            <a:off x="919295" y="3501008"/>
            <a:ext cx="3207990" cy="369332"/>
          </a:xfrm>
          <a:prstGeom prst="rect">
            <a:avLst/>
          </a:prstGeom>
        </p:spPr>
        <p:txBody>
          <a:bodyPr wrap="square">
            <a:spAutoFit/>
          </a:bodyPr>
          <a:lstStyle/>
          <a:p>
            <a:pPr algn="ctr"/>
            <a:r>
              <a:rPr lang="en-US" b="1">
                <a:solidFill>
                  <a:srgbClr val="003882"/>
                </a:solidFill>
                <a:latin typeface="Calibri Light" panose="020F0302020204030204" pitchFamily="34" charset="0"/>
              </a:rPr>
              <a:t>Visual Studio </a:t>
            </a:r>
            <a:r>
              <a:rPr lang="en-US" b="1" smtClean="0">
                <a:solidFill>
                  <a:srgbClr val="003882"/>
                </a:solidFill>
                <a:latin typeface="Calibri Light" panose="020F0302020204030204" pitchFamily="34" charset="0"/>
              </a:rPr>
              <a:t>Code</a:t>
            </a:r>
            <a:endParaRPr lang="es-ES" b="1">
              <a:solidFill>
                <a:srgbClr val="003882"/>
              </a:solidFill>
              <a:latin typeface="Calibri Light" panose="020F0302020204030204" pitchFamily="34" charset="0"/>
            </a:endParaRPr>
          </a:p>
        </p:txBody>
      </p:sp>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2344" y="3789040"/>
            <a:ext cx="3567113" cy="2119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5047153"/>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smtClean="0">
                  <a:solidFill>
                    <a:srgbClr val="003882"/>
                  </a:solidFill>
                  <a:latin typeface="Calibri Light" panose="020F0302020204030204" pitchFamily="34" charset="0"/>
                </a:rPr>
                <a:t>IDE - Temas</a:t>
              </a:r>
              <a:endParaRPr lang="es-CO" sz="280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graphicFrame>
        <p:nvGraphicFramePr>
          <p:cNvPr id="9" name="8 Diagrama"/>
          <p:cNvGraphicFramePr/>
          <p:nvPr>
            <p:extLst>
              <p:ext uri="{D42A27DB-BD31-4B8C-83A1-F6EECF244321}">
                <p14:modId xmlns:p14="http://schemas.microsoft.com/office/powerpoint/2010/main" val="1951083373"/>
              </p:ext>
            </p:extLst>
          </p:nvPr>
        </p:nvGraphicFramePr>
        <p:xfrm>
          <a:off x="251520" y="980728"/>
          <a:ext cx="8620945" cy="53285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99159313"/>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20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rtlCol="0" anchor="ctr"/>
          <a:lstStyle/>
          <a:p>
            <a:r>
              <a:rPr lang="es-CO" sz="2400" smtClean="0">
                <a:solidFill>
                  <a:srgbClr val="003882"/>
                </a:solidFill>
                <a:latin typeface="Trebuchet MS" pitchFamily="34" charset="0"/>
              </a:rPr>
              <a:t>EXPOSITORES</a:t>
            </a:r>
            <a:endParaRPr lang="es-CO" sz="1600">
              <a:solidFill>
                <a:srgbClr val="003882"/>
              </a:solidFill>
              <a:latin typeface="Trebuchet MS" pitchFamily="34" charset="0"/>
            </a:endParaRPr>
          </a:p>
        </p:txBody>
      </p:sp>
      <p:pic>
        <p:nvPicPr>
          <p:cNvPr id="15"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8"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16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12" name="11 CuadroTexto"/>
          <p:cNvSpPr txBox="1"/>
          <p:nvPr/>
        </p:nvSpPr>
        <p:spPr>
          <a:xfrm>
            <a:off x="7711570" y="6525924"/>
            <a:ext cx="1249060" cy="215444"/>
          </a:xfrm>
          <a:prstGeom prst="rect">
            <a:avLst/>
          </a:prstGeom>
          <a:noFill/>
        </p:spPr>
        <p:txBody>
          <a:bodyPr wrap="none" rtlCol="0">
            <a:spAutoFit/>
          </a:bodyPr>
          <a:lstStyle/>
          <a:p>
            <a:r>
              <a:rPr lang="es-CO" sz="800" smtClean="0">
                <a:latin typeface="Trebuchet MS" pitchFamily="34" charset="0"/>
              </a:rPr>
              <a:t>www.personalsoft.com</a:t>
            </a:r>
            <a:endParaRPr lang="es-CO" sz="800">
              <a:latin typeface="Trebuchet MS" pitchFamily="34" charset="0"/>
            </a:endParaRPr>
          </a:p>
        </p:txBody>
      </p:sp>
      <p:pic>
        <p:nvPicPr>
          <p:cNvPr id="7171" name="Picture 3" descr="C:\Users\anzapata\AppData\Local\Microsoft\Windows\INetCache\IE\NG7B2TWL\lupa[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7537" y="3366287"/>
            <a:ext cx="42848" cy="45719"/>
          </a:xfrm>
          <a:prstGeom prst="rect">
            <a:avLst/>
          </a:prstGeom>
          <a:noFill/>
          <a:extLst>
            <a:ext uri="{909E8E84-426E-40DD-AFC4-6F175D3DCCD1}">
              <a14:hiddenFill xmlns:a14="http://schemas.microsoft.com/office/drawing/2010/main">
                <a:solidFill>
                  <a:srgbClr val="FFFFFF"/>
                </a:solidFill>
              </a14:hiddenFill>
            </a:ext>
          </a:extLst>
        </p:spPr>
      </p:pic>
      <p:sp>
        <p:nvSpPr>
          <p:cNvPr id="19" name="18 CuadroTexto"/>
          <p:cNvSpPr txBox="1"/>
          <p:nvPr/>
        </p:nvSpPr>
        <p:spPr>
          <a:xfrm>
            <a:off x="995270" y="1709188"/>
            <a:ext cx="3482057" cy="369332"/>
          </a:xfrm>
          <a:prstGeom prst="rect">
            <a:avLst/>
          </a:prstGeom>
          <a:noFill/>
        </p:spPr>
        <p:txBody>
          <a:bodyPr wrap="square" rtlCol="0">
            <a:spAutoFit/>
          </a:bodyPr>
          <a:lstStyle/>
          <a:p>
            <a:r>
              <a:rPr lang="es-CO" smtClean="0">
                <a:solidFill>
                  <a:schemeClr val="tx1">
                    <a:lumMod val="65000"/>
                    <a:lumOff val="35000"/>
                  </a:schemeClr>
                </a:solidFill>
                <a:latin typeface="Trebuchet MS" pitchFamily="34" charset="0"/>
              </a:rPr>
              <a:t>Carlos Sanjuan</a:t>
            </a:r>
          </a:p>
        </p:txBody>
      </p:sp>
      <p:sp>
        <p:nvSpPr>
          <p:cNvPr id="20" name="19 Rectángulo"/>
          <p:cNvSpPr/>
          <p:nvPr/>
        </p:nvSpPr>
        <p:spPr>
          <a:xfrm>
            <a:off x="995269" y="2078523"/>
            <a:ext cx="2189767" cy="307777"/>
          </a:xfrm>
          <a:prstGeom prst="rect">
            <a:avLst/>
          </a:prstGeom>
        </p:spPr>
        <p:txBody>
          <a:bodyPr wrap="none">
            <a:spAutoFit/>
          </a:bodyPr>
          <a:lstStyle/>
          <a:p>
            <a:r>
              <a:rPr lang="es-CO" sz="1400" smtClean="0">
                <a:solidFill>
                  <a:srgbClr val="18A5DA"/>
                </a:solidFill>
                <a:latin typeface="Trebuchet MS" pitchFamily="34" charset="0"/>
              </a:rPr>
              <a:t>Analista de Arquitectura</a:t>
            </a:r>
            <a:endParaRPr lang="es-CO" sz="1400">
              <a:solidFill>
                <a:srgbClr val="18A5DA"/>
              </a:solidFill>
              <a:latin typeface="Trebuchet MS" pitchFamily="34" charset="0"/>
            </a:endParaRPr>
          </a:p>
        </p:txBody>
      </p:sp>
      <p:sp>
        <p:nvSpPr>
          <p:cNvPr id="13" name="12 CuadroTexto"/>
          <p:cNvSpPr txBox="1"/>
          <p:nvPr/>
        </p:nvSpPr>
        <p:spPr>
          <a:xfrm>
            <a:off x="976470" y="2676161"/>
            <a:ext cx="3482057" cy="369332"/>
          </a:xfrm>
          <a:prstGeom prst="rect">
            <a:avLst/>
          </a:prstGeom>
          <a:noFill/>
        </p:spPr>
        <p:txBody>
          <a:bodyPr wrap="square" rtlCol="0">
            <a:spAutoFit/>
          </a:bodyPr>
          <a:lstStyle/>
          <a:p>
            <a:r>
              <a:rPr lang="es-CO" dirty="0" smtClean="0">
                <a:solidFill>
                  <a:schemeClr val="tx1">
                    <a:lumMod val="65000"/>
                    <a:lumOff val="35000"/>
                  </a:schemeClr>
                </a:solidFill>
                <a:latin typeface="Trebuchet MS" pitchFamily="34" charset="0"/>
              </a:rPr>
              <a:t>Miguel Peláez</a:t>
            </a:r>
            <a:endParaRPr lang="es-CO" dirty="0" smtClean="0">
              <a:solidFill>
                <a:schemeClr val="tx1">
                  <a:lumMod val="65000"/>
                  <a:lumOff val="35000"/>
                </a:schemeClr>
              </a:solidFill>
              <a:latin typeface="Trebuchet MS" pitchFamily="34" charset="0"/>
            </a:endParaRPr>
          </a:p>
        </p:txBody>
      </p:sp>
      <p:sp>
        <p:nvSpPr>
          <p:cNvPr id="18" name="17 Rectángulo"/>
          <p:cNvSpPr/>
          <p:nvPr/>
        </p:nvSpPr>
        <p:spPr>
          <a:xfrm>
            <a:off x="976470" y="3041018"/>
            <a:ext cx="2189767" cy="307777"/>
          </a:xfrm>
          <a:prstGeom prst="rect">
            <a:avLst/>
          </a:prstGeom>
        </p:spPr>
        <p:txBody>
          <a:bodyPr wrap="none">
            <a:spAutoFit/>
          </a:bodyPr>
          <a:lstStyle/>
          <a:p>
            <a:r>
              <a:rPr lang="es-CO" sz="1400" smtClean="0">
                <a:solidFill>
                  <a:srgbClr val="18A5DA"/>
                </a:solidFill>
                <a:latin typeface="Trebuchet MS" pitchFamily="34" charset="0"/>
              </a:rPr>
              <a:t>Analista de Arquitectura</a:t>
            </a:r>
            <a:endParaRPr lang="es-CO" sz="1400">
              <a:solidFill>
                <a:srgbClr val="18A5DA"/>
              </a:solidFill>
              <a:latin typeface="Trebuchet MS" pitchFamily="34" charset="0"/>
            </a:endParaRPr>
          </a:p>
        </p:txBody>
      </p:sp>
    </p:spTree>
    <p:extLst>
      <p:ext uri="{BB962C8B-B14F-4D97-AF65-F5344CB8AC3E}">
        <p14:creationId xmlns:p14="http://schemas.microsoft.com/office/powerpoint/2010/main" val="11237230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1+#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13" grpId="0"/>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smtClean="0">
                  <a:solidFill>
                    <a:srgbClr val="003882"/>
                  </a:solidFill>
                  <a:latin typeface="Calibri Light" panose="020F0302020204030204" pitchFamily="34" charset="0"/>
                </a:rPr>
                <a:t>Debug  </a:t>
              </a:r>
              <a:endParaRPr lang="es-CO" sz="280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graphicFrame>
        <p:nvGraphicFramePr>
          <p:cNvPr id="2" name="1 Diagrama"/>
          <p:cNvGraphicFramePr/>
          <p:nvPr>
            <p:extLst>
              <p:ext uri="{D42A27DB-BD31-4B8C-83A1-F6EECF244321}">
                <p14:modId xmlns:p14="http://schemas.microsoft.com/office/powerpoint/2010/main" val="758415546"/>
              </p:ext>
            </p:extLst>
          </p:nvPr>
        </p:nvGraphicFramePr>
        <p:xfrm>
          <a:off x="999796" y="1340768"/>
          <a:ext cx="6982702" cy="47525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43355508"/>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smtClean="0">
                <a:solidFill>
                  <a:srgbClr val="003882"/>
                </a:solidFill>
                <a:latin typeface="Calibri Light" panose="020F0302020204030204" pitchFamily="34" charset="0"/>
              </a:rPr>
              <a:t>AGENDA</a:t>
            </a:r>
            <a:endParaRPr lang="es-CO" sz="2000">
              <a:solidFill>
                <a:srgbClr val="003882"/>
              </a:solidFill>
              <a:latin typeface="Calibri Light" panose="020F0302020204030204" pitchFamily="34" charset="0"/>
            </a:endParaRPr>
          </a:p>
        </p:txBody>
      </p:sp>
      <p:cxnSp>
        <p:nvCxnSpPr>
          <p:cNvPr id="34" name="33 Conector recto"/>
          <p:cNvCxnSpPr/>
          <p:nvPr/>
        </p:nvCxnSpPr>
        <p:spPr>
          <a:xfrm>
            <a:off x="8316416"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pic>
        <p:nvPicPr>
          <p:cNvPr id="35" name="34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32120" y="148656"/>
            <a:ext cx="384494" cy="616048"/>
          </a:xfrm>
          <a:prstGeom prst="rect">
            <a:avLst/>
          </a:prstGeom>
        </p:spPr>
      </p:pic>
      <p:pic>
        <p:nvPicPr>
          <p:cNvPr id="3074" name="Picture 2" descr="\\Psdatos\unidad e\Personalsoft\RepositorioProyectos\Personalsoft\DiseñoGrafico\Practicante\Angie Henao\logo\Logo_CMMI_5\24969 DEV 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4288" y="553718"/>
            <a:ext cx="1088419" cy="21098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4 Diagrama"/>
          <p:cNvGraphicFramePr/>
          <p:nvPr>
            <p:extLst>
              <p:ext uri="{D42A27DB-BD31-4B8C-83A1-F6EECF244321}">
                <p14:modId xmlns:p14="http://schemas.microsoft.com/office/powerpoint/2010/main" val="4188360240"/>
              </p:ext>
            </p:extLst>
          </p:nvPr>
        </p:nvGraphicFramePr>
        <p:xfrm>
          <a:off x="242752" y="980728"/>
          <a:ext cx="8649728" cy="53285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7 CuadroTexto"/>
          <p:cNvSpPr txBox="1"/>
          <p:nvPr/>
        </p:nvSpPr>
        <p:spPr>
          <a:xfrm>
            <a:off x="7711570" y="6525924"/>
            <a:ext cx="1249060" cy="215444"/>
          </a:xfrm>
          <a:prstGeom prst="rect">
            <a:avLst/>
          </a:prstGeom>
          <a:noFill/>
        </p:spPr>
        <p:txBody>
          <a:bodyPr wrap="none" rtlCol="0">
            <a:spAutoFit/>
          </a:bodyPr>
          <a:lstStyle/>
          <a:p>
            <a:r>
              <a:rPr lang="es-CO" sz="800" smtClean="0">
                <a:latin typeface="Trebuchet MS" pitchFamily="34" charset="0"/>
              </a:rPr>
              <a:t>www.personalsoft.com</a:t>
            </a:r>
            <a:endParaRPr lang="es-CO" sz="800">
              <a:latin typeface="Trebuchet MS" pitchFamily="34" charset="0"/>
            </a:endParaRPr>
          </a:p>
        </p:txBody>
      </p:sp>
      <p:pic>
        <p:nvPicPr>
          <p:cNvPr id="11"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0417" y="1412776"/>
            <a:ext cx="365011" cy="342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0417" y="2295922"/>
            <a:ext cx="365011" cy="342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8464686"/>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pPr lvl="0"/>
              <a:r>
                <a:rPr lang="es-CO" sz="2800" smtClean="0">
                  <a:solidFill>
                    <a:srgbClr val="003882"/>
                  </a:solidFill>
                  <a:latin typeface="Calibri Light" panose="020F0302020204030204" pitchFamily="34" charset="0"/>
                </a:rPr>
                <a:t>Tipo de Datos</a:t>
              </a:r>
              <a:endParaRPr lang="es-CO" sz="280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graphicFrame>
        <p:nvGraphicFramePr>
          <p:cNvPr id="10" name="9 Diagrama"/>
          <p:cNvGraphicFramePr/>
          <p:nvPr>
            <p:extLst>
              <p:ext uri="{D42A27DB-BD31-4B8C-83A1-F6EECF244321}">
                <p14:modId xmlns:p14="http://schemas.microsoft.com/office/powerpoint/2010/main" val="3247177534"/>
              </p:ext>
            </p:extLst>
          </p:nvPr>
        </p:nvGraphicFramePr>
        <p:xfrm>
          <a:off x="230936" y="1772816"/>
          <a:ext cx="8692953" cy="32403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4" name="13 CuadroTexto"/>
          <p:cNvSpPr txBox="1"/>
          <p:nvPr/>
        </p:nvSpPr>
        <p:spPr>
          <a:xfrm>
            <a:off x="251519" y="959074"/>
            <a:ext cx="8620945" cy="1015663"/>
          </a:xfrm>
          <a:prstGeom prst="rect">
            <a:avLst/>
          </a:prstGeom>
          <a:noFill/>
        </p:spPr>
        <p:txBody>
          <a:bodyPr wrap="square" rtlCol="0">
            <a:spAutoFit/>
          </a:bodyPr>
          <a:lstStyle/>
          <a:p>
            <a:r>
              <a:rPr lang="es-CO" smtClean="0">
                <a:solidFill>
                  <a:srgbClr val="003882"/>
                </a:solidFill>
                <a:latin typeface="Calibri Light" panose="020F0302020204030204" pitchFamily="34" charset="0"/>
              </a:rPr>
              <a:t>C# tiene dos grupos de tipos de datos: </a:t>
            </a:r>
            <a:endParaRPr lang="es-CO">
              <a:solidFill>
                <a:srgbClr val="003882"/>
              </a:solidFill>
              <a:latin typeface="Calibri Light" panose="020F0302020204030204" pitchFamily="34" charset="0"/>
            </a:endParaRPr>
          </a:p>
          <a:p>
            <a:endParaRPr lang="es-CO" sz="2800">
              <a:solidFill>
                <a:srgbClr val="003882"/>
              </a:solidFill>
              <a:latin typeface="Calibri Light" panose="020F0302020204030204" pitchFamily="34" charset="0"/>
            </a:endParaRPr>
          </a:p>
          <a:p>
            <a:endParaRPr lang="es-CO" sz="1400"/>
          </a:p>
        </p:txBody>
      </p:sp>
    </p:spTree>
    <p:extLst>
      <p:ext uri="{BB962C8B-B14F-4D97-AF65-F5344CB8AC3E}">
        <p14:creationId xmlns:p14="http://schemas.microsoft.com/office/powerpoint/2010/main" val="3645117858"/>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pPr lvl="0"/>
              <a:r>
                <a:rPr lang="es-CO" sz="2800" smtClean="0">
                  <a:solidFill>
                    <a:srgbClr val="003882"/>
                  </a:solidFill>
                  <a:latin typeface="Calibri Light" panose="020F0302020204030204" pitchFamily="34" charset="0"/>
                </a:rPr>
                <a:t>Tipos primitivos</a:t>
              </a:r>
              <a:endParaRPr lang="es-CO" sz="280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graphicFrame>
        <p:nvGraphicFramePr>
          <p:cNvPr id="9" name="8 Diagrama"/>
          <p:cNvGraphicFramePr/>
          <p:nvPr>
            <p:extLst>
              <p:ext uri="{D42A27DB-BD31-4B8C-83A1-F6EECF244321}">
                <p14:modId xmlns:p14="http://schemas.microsoft.com/office/powerpoint/2010/main" val="3744043473"/>
              </p:ext>
            </p:extLst>
          </p:nvPr>
        </p:nvGraphicFramePr>
        <p:xfrm>
          <a:off x="378872" y="1594126"/>
          <a:ext cx="8366238" cy="48965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9 CuadroTexto"/>
          <p:cNvSpPr txBox="1"/>
          <p:nvPr/>
        </p:nvSpPr>
        <p:spPr>
          <a:xfrm>
            <a:off x="251519" y="959074"/>
            <a:ext cx="8620945" cy="1015663"/>
          </a:xfrm>
          <a:prstGeom prst="rect">
            <a:avLst/>
          </a:prstGeom>
          <a:noFill/>
        </p:spPr>
        <p:txBody>
          <a:bodyPr wrap="square" rtlCol="0">
            <a:spAutoFit/>
          </a:bodyPr>
          <a:lstStyle/>
          <a:p>
            <a:r>
              <a:rPr lang="es-CO" b="1" smtClean="0">
                <a:solidFill>
                  <a:srgbClr val="003882"/>
                </a:solidFill>
                <a:latin typeface="Calibri Light" panose="020F0302020204030204" pitchFamily="34" charset="0"/>
              </a:rPr>
              <a:t>Tipos de Valor, </a:t>
            </a:r>
            <a:r>
              <a:rPr lang="es-CO" smtClean="0">
                <a:solidFill>
                  <a:srgbClr val="003882"/>
                </a:solidFill>
                <a:latin typeface="Calibri Light" panose="020F0302020204030204" pitchFamily="34" charset="0"/>
              </a:rPr>
              <a:t>son aquellos que permiten contener el dato directamente.</a:t>
            </a:r>
            <a:endParaRPr lang="es-CO">
              <a:solidFill>
                <a:srgbClr val="003882"/>
              </a:solidFill>
              <a:latin typeface="Calibri Light" panose="020F0302020204030204" pitchFamily="34" charset="0"/>
            </a:endParaRPr>
          </a:p>
          <a:p>
            <a:endParaRPr lang="es-CO" sz="2800">
              <a:solidFill>
                <a:srgbClr val="003882"/>
              </a:solidFill>
              <a:latin typeface="Calibri Light" panose="020F0302020204030204" pitchFamily="34" charset="0"/>
            </a:endParaRPr>
          </a:p>
          <a:p>
            <a:endParaRPr lang="es-CO" sz="1400"/>
          </a:p>
        </p:txBody>
      </p:sp>
    </p:spTree>
    <p:extLst>
      <p:ext uri="{BB962C8B-B14F-4D97-AF65-F5344CB8AC3E}">
        <p14:creationId xmlns:p14="http://schemas.microsoft.com/office/powerpoint/2010/main" val="1587551235"/>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pPr lvl="0"/>
              <a:r>
                <a:rPr lang="es-CO" sz="2800" smtClean="0">
                  <a:solidFill>
                    <a:srgbClr val="003882"/>
                  </a:solidFill>
                  <a:latin typeface="Calibri Light" panose="020F0302020204030204" pitchFamily="34" charset="0"/>
                </a:rPr>
                <a:t>Tipos primitivos</a:t>
              </a: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10" name="9 CuadroTexto"/>
          <p:cNvSpPr txBox="1"/>
          <p:nvPr/>
        </p:nvSpPr>
        <p:spPr>
          <a:xfrm>
            <a:off x="251519" y="959074"/>
            <a:ext cx="8620945" cy="1015663"/>
          </a:xfrm>
          <a:prstGeom prst="rect">
            <a:avLst/>
          </a:prstGeom>
          <a:noFill/>
        </p:spPr>
        <p:txBody>
          <a:bodyPr wrap="square" rtlCol="0">
            <a:spAutoFit/>
          </a:bodyPr>
          <a:lstStyle/>
          <a:p>
            <a:pPr lvl="0"/>
            <a:r>
              <a:rPr lang="es-CO" b="1">
                <a:solidFill>
                  <a:srgbClr val="003882"/>
                </a:solidFill>
                <a:latin typeface="Calibri Light" panose="020F0302020204030204" pitchFamily="34" charset="0"/>
              </a:rPr>
              <a:t>Tipos Simples.</a:t>
            </a:r>
          </a:p>
          <a:p>
            <a:endParaRPr lang="es-CO" sz="2800">
              <a:solidFill>
                <a:srgbClr val="003882"/>
              </a:solidFill>
              <a:latin typeface="Calibri Light" panose="020F0302020204030204" pitchFamily="34" charset="0"/>
            </a:endParaRPr>
          </a:p>
          <a:p>
            <a:endParaRPr lang="es-CO" sz="140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8302" y="959074"/>
            <a:ext cx="5904656" cy="52750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Rectángulo"/>
          <p:cNvSpPr/>
          <p:nvPr/>
        </p:nvSpPr>
        <p:spPr>
          <a:xfrm>
            <a:off x="251519" y="6294188"/>
            <a:ext cx="8620946" cy="369332"/>
          </a:xfrm>
          <a:prstGeom prst="rect">
            <a:avLst/>
          </a:prstGeom>
        </p:spPr>
        <p:txBody>
          <a:bodyPr wrap="square">
            <a:spAutoFit/>
          </a:bodyPr>
          <a:lstStyle/>
          <a:p>
            <a:r>
              <a:rPr lang="es-CO">
                <a:solidFill>
                  <a:srgbClr val="003882"/>
                </a:solidFill>
                <a:latin typeface="Calibri Light" panose="020F0302020204030204" pitchFamily="34" charset="0"/>
              </a:rPr>
              <a:t>https://msdn.microsoft.com/es-es/library/ms228360(v=vs.90).aspx</a:t>
            </a:r>
          </a:p>
        </p:txBody>
      </p:sp>
    </p:spTree>
    <p:extLst>
      <p:ext uri="{BB962C8B-B14F-4D97-AF65-F5344CB8AC3E}">
        <p14:creationId xmlns:p14="http://schemas.microsoft.com/office/powerpoint/2010/main" val="3242416396"/>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endParaRPr lang="es-CO" sz="2800" smtClean="0">
                <a:solidFill>
                  <a:srgbClr val="003882"/>
                </a:solidFill>
                <a:latin typeface="Calibri Light" panose="020F0302020204030204" pitchFamily="34" charset="0"/>
              </a:endParaRPr>
            </a:p>
            <a:p>
              <a:r>
                <a:rPr lang="es-CO" sz="2800">
                  <a:solidFill>
                    <a:srgbClr val="003882"/>
                  </a:solidFill>
                  <a:latin typeface="Calibri Light" panose="020F0302020204030204" pitchFamily="34" charset="0"/>
                </a:rPr>
                <a:t>Variables y </a:t>
              </a:r>
              <a:r>
                <a:rPr lang="es-CO" sz="2800" smtClean="0">
                  <a:solidFill>
                    <a:srgbClr val="003882"/>
                  </a:solidFill>
                  <a:latin typeface="Calibri Light" panose="020F0302020204030204" pitchFamily="34" charset="0"/>
                </a:rPr>
                <a:t>Constantes</a:t>
              </a:r>
              <a:endParaRPr lang="es-CO" sz="2800">
                <a:solidFill>
                  <a:srgbClr val="003882"/>
                </a:solidFill>
                <a:latin typeface="Calibri Light" panose="020F0302020204030204" pitchFamily="34" charset="0"/>
              </a:endParaRPr>
            </a:p>
            <a:p>
              <a:pPr lvl="0"/>
              <a:endParaRPr lang="es-CO" sz="280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9" name="8 Rectángulo"/>
          <p:cNvSpPr/>
          <p:nvPr/>
        </p:nvSpPr>
        <p:spPr>
          <a:xfrm>
            <a:off x="97674" y="980728"/>
            <a:ext cx="8260905" cy="923330"/>
          </a:xfrm>
          <a:prstGeom prst="rect">
            <a:avLst/>
          </a:prstGeom>
        </p:spPr>
        <p:txBody>
          <a:bodyPr wrap="square">
            <a:spAutoFit/>
          </a:bodyPr>
          <a:lstStyle/>
          <a:p>
            <a:r>
              <a:rPr lang="es-CO">
                <a:solidFill>
                  <a:srgbClr val="003882"/>
                </a:solidFill>
                <a:latin typeface="Calibri Light" panose="020F0302020204030204" pitchFamily="34" charset="0"/>
              </a:rPr>
              <a:t>Una </a:t>
            </a:r>
            <a:r>
              <a:rPr lang="es-CO" b="1" smtClean="0">
                <a:solidFill>
                  <a:srgbClr val="003882"/>
                </a:solidFill>
                <a:latin typeface="Calibri Light" panose="020F0302020204030204" pitchFamily="34" charset="0"/>
              </a:rPr>
              <a:t>Variable</a:t>
            </a:r>
            <a:r>
              <a:rPr lang="es-CO" smtClean="0">
                <a:solidFill>
                  <a:srgbClr val="003882"/>
                </a:solidFill>
                <a:latin typeface="Calibri Light" panose="020F0302020204030204" pitchFamily="34" charset="0"/>
              </a:rPr>
              <a:t>, es un espacio reservado de memoria que permite almacenar un valor a partir de un tipo determinado y  puede cambiar su valor durante la ejecución de la aplicación.</a:t>
            </a:r>
            <a:endParaRPr lang="es-ES">
              <a:solidFill>
                <a:srgbClr val="003882"/>
              </a:solidFill>
              <a:latin typeface="Calibri Light" panose="020F0302020204030204" pitchFamily="34" charset="0"/>
            </a:endParaRPr>
          </a:p>
        </p:txBody>
      </p:sp>
      <p:sp>
        <p:nvSpPr>
          <p:cNvPr id="10" name="9 Rectángulo"/>
          <p:cNvSpPr/>
          <p:nvPr/>
        </p:nvSpPr>
        <p:spPr>
          <a:xfrm>
            <a:off x="179512" y="2060848"/>
            <a:ext cx="6390456" cy="1200329"/>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s-ES" dirty="0"/>
              <a:t>i</a:t>
            </a:r>
            <a:r>
              <a:rPr lang="es-ES" dirty="0" smtClean="0"/>
              <a:t>nt valor; // </a:t>
            </a:r>
            <a:r>
              <a:rPr lang="es-ES" dirty="0"/>
              <a:t>valor </a:t>
            </a:r>
            <a:r>
              <a:rPr lang="es-ES" dirty="0" smtClean="0"/>
              <a:t>es declarado</a:t>
            </a:r>
          </a:p>
          <a:p>
            <a:endParaRPr lang="es-ES" dirty="0"/>
          </a:p>
          <a:p>
            <a:r>
              <a:rPr lang="es-ES" dirty="0"/>
              <a:t>i</a:t>
            </a:r>
            <a:r>
              <a:rPr lang="es-ES" dirty="0" smtClean="0"/>
              <a:t>nt valor2 = 10; // </a:t>
            </a:r>
            <a:r>
              <a:rPr lang="es-ES" dirty="0"/>
              <a:t>valor </a:t>
            </a:r>
            <a:r>
              <a:rPr lang="es-ES" dirty="0" smtClean="0"/>
              <a:t>es declarado y tiene el valor de 10 </a:t>
            </a:r>
          </a:p>
          <a:p>
            <a:r>
              <a:rPr lang="es-ES" dirty="0"/>
              <a:t>valor </a:t>
            </a:r>
            <a:r>
              <a:rPr lang="es-ES" dirty="0" smtClean="0"/>
              <a:t>= 20; // el nuevo valor de </a:t>
            </a:r>
            <a:r>
              <a:rPr lang="es-ES" dirty="0"/>
              <a:t>valor </a:t>
            </a:r>
            <a:r>
              <a:rPr lang="es-ES" dirty="0" smtClean="0"/>
              <a:t>es 20 </a:t>
            </a:r>
          </a:p>
        </p:txBody>
      </p:sp>
      <p:sp>
        <p:nvSpPr>
          <p:cNvPr id="12" name="11 Rectángulo"/>
          <p:cNvSpPr/>
          <p:nvPr/>
        </p:nvSpPr>
        <p:spPr>
          <a:xfrm>
            <a:off x="177890" y="4077072"/>
            <a:ext cx="8260905" cy="646331"/>
          </a:xfrm>
          <a:prstGeom prst="rect">
            <a:avLst/>
          </a:prstGeom>
        </p:spPr>
        <p:txBody>
          <a:bodyPr wrap="square">
            <a:spAutoFit/>
          </a:bodyPr>
          <a:lstStyle/>
          <a:p>
            <a:r>
              <a:rPr lang="es-CO" dirty="0">
                <a:solidFill>
                  <a:srgbClr val="003882"/>
                </a:solidFill>
                <a:latin typeface="Calibri Light" panose="020F0302020204030204" pitchFamily="34" charset="0"/>
              </a:rPr>
              <a:t>Una </a:t>
            </a:r>
            <a:r>
              <a:rPr lang="es-CO" b="1" dirty="0" smtClean="0">
                <a:solidFill>
                  <a:srgbClr val="003882"/>
                </a:solidFill>
                <a:latin typeface="Calibri Light" panose="020F0302020204030204" pitchFamily="34" charset="0"/>
              </a:rPr>
              <a:t>Constante</a:t>
            </a:r>
            <a:r>
              <a:rPr lang="es-CO" dirty="0" smtClean="0">
                <a:solidFill>
                  <a:srgbClr val="003882"/>
                </a:solidFill>
                <a:latin typeface="Calibri Light" panose="020F0302020204030204" pitchFamily="34" charset="0"/>
              </a:rPr>
              <a:t>, es un espacio reservado de memoria que se le asigna un valor y este no cambia durante la ejecución de la aplicación.</a:t>
            </a:r>
            <a:endParaRPr lang="es-ES" dirty="0">
              <a:solidFill>
                <a:srgbClr val="003882"/>
              </a:solidFill>
              <a:latin typeface="Calibri Light" panose="020F0302020204030204" pitchFamily="34" charset="0"/>
            </a:endParaRPr>
          </a:p>
        </p:txBody>
      </p:sp>
      <p:sp>
        <p:nvSpPr>
          <p:cNvPr id="13" name="12 Rectángulo"/>
          <p:cNvSpPr/>
          <p:nvPr/>
        </p:nvSpPr>
        <p:spPr>
          <a:xfrm>
            <a:off x="177890" y="4869160"/>
            <a:ext cx="7418446" cy="369332"/>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s-ES" dirty="0"/>
              <a:t>c</a:t>
            </a:r>
            <a:r>
              <a:rPr lang="es-ES" dirty="0" smtClean="0"/>
              <a:t>onst int valor3 = 50; </a:t>
            </a:r>
            <a:r>
              <a:rPr lang="es-ES" dirty="0"/>
              <a:t>// valor es </a:t>
            </a:r>
            <a:r>
              <a:rPr lang="es-ES" dirty="0" smtClean="0"/>
              <a:t>una constante </a:t>
            </a:r>
            <a:r>
              <a:rPr lang="es-ES" dirty="0"/>
              <a:t>y tiene el valor de </a:t>
            </a:r>
            <a:r>
              <a:rPr lang="es-ES" dirty="0" smtClean="0"/>
              <a:t>50</a:t>
            </a:r>
          </a:p>
        </p:txBody>
      </p:sp>
    </p:spTree>
    <p:extLst>
      <p:ext uri="{BB962C8B-B14F-4D97-AF65-F5344CB8AC3E}">
        <p14:creationId xmlns:p14="http://schemas.microsoft.com/office/powerpoint/2010/main" val="3848999129"/>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endParaRPr lang="es-CO" sz="2800" smtClean="0">
                <a:solidFill>
                  <a:srgbClr val="003882"/>
                </a:solidFill>
                <a:latin typeface="Calibri Light" panose="020F0302020204030204" pitchFamily="34" charset="0"/>
              </a:endParaRPr>
            </a:p>
            <a:p>
              <a:pPr lvl="0"/>
              <a:endParaRPr lang="es-CO" sz="2800" smtClean="0">
                <a:solidFill>
                  <a:srgbClr val="003882"/>
                </a:solidFill>
                <a:latin typeface="Calibri Light" panose="020F0302020204030204" pitchFamily="34" charset="0"/>
              </a:endParaRPr>
            </a:p>
            <a:p>
              <a:pPr lvl="0"/>
              <a:r>
                <a:rPr lang="es-CO" sz="2800" smtClean="0">
                  <a:solidFill>
                    <a:srgbClr val="003882"/>
                  </a:solidFill>
                  <a:latin typeface="Calibri Light" panose="020F0302020204030204" pitchFamily="34" charset="0"/>
                </a:rPr>
                <a:t>Conversión </a:t>
              </a:r>
              <a:r>
                <a:rPr lang="es-CO" sz="2800">
                  <a:solidFill>
                    <a:srgbClr val="003882"/>
                  </a:solidFill>
                  <a:latin typeface="Calibri Light" panose="020F0302020204030204" pitchFamily="34" charset="0"/>
                </a:rPr>
                <a:t>de datos</a:t>
              </a:r>
            </a:p>
            <a:p>
              <a:endParaRPr lang="es-CO" sz="2800">
                <a:solidFill>
                  <a:srgbClr val="003882"/>
                </a:solidFill>
                <a:latin typeface="Calibri Light" panose="020F0302020204030204" pitchFamily="34" charset="0"/>
              </a:endParaRPr>
            </a:p>
            <a:p>
              <a:pPr lvl="0"/>
              <a:endParaRPr lang="es-CO" sz="280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9" name="8 Rectángulo"/>
          <p:cNvSpPr/>
          <p:nvPr/>
        </p:nvSpPr>
        <p:spPr>
          <a:xfrm>
            <a:off x="97674" y="980728"/>
            <a:ext cx="8260905" cy="646331"/>
          </a:xfrm>
          <a:prstGeom prst="rect">
            <a:avLst/>
          </a:prstGeom>
        </p:spPr>
        <p:txBody>
          <a:bodyPr wrap="square">
            <a:spAutoFit/>
          </a:bodyPr>
          <a:lstStyle/>
          <a:p>
            <a:r>
              <a:rPr lang="es-CO" smtClean="0">
                <a:solidFill>
                  <a:srgbClr val="003882"/>
                </a:solidFill>
                <a:latin typeface="Calibri Light" panose="020F0302020204030204" pitchFamily="34" charset="0"/>
              </a:rPr>
              <a:t>Una </a:t>
            </a:r>
            <a:r>
              <a:rPr lang="es-CO" b="1" smtClean="0">
                <a:solidFill>
                  <a:srgbClr val="003882"/>
                </a:solidFill>
                <a:latin typeface="Calibri Light" panose="020F0302020204030204" pitchFamily="34" charset="0"/>
              </a:rPr>
              <a:t>Conversión de Datos</a:t>
            </a:r>
            <a:r>
              <a:rPr lang="es-CO" smtClean="0">
                <a:solidFill>
                  <a:srgbClr val="003882"/>
                </a:solidFill>
                <a:latin typeface="Calibri Light" panose="020F0302020204030204" pitchFamily="34" charset="0"/>
              </a:rPr>
              <a:t>, es el proceso de realizar la transformación del dato de un tipo a otro durante la ejecución de la aplicación. </a:t>
            </a:r>
            <a:endParaRPr lang="es-ES">
              <a:solidFill>
                <a:srgbClr val="003882"/>
              </a:solidFill>
              <a:latin typeface="Calibri Light" panose="020F0302020204030204" pitchFamily="34" charset="0"/>
            </a:endParaRPr>
          </a:p>
        </p:txBody>
      </p:sp>
      <p:graphicFrame>
        <p:nvGraphicFramePr>
          <p:cNvPr id="5" name="4 Diagrama"/>
          <p:cNvGraphicFramePr/>
          <p:nvPr>
            <p:extLst>
              <p:ext uri="{D42A27DB-BD31-4B8C-83A1-F6EECF244321}">
                <p14:modId xmlns:p14="http://schemas.microsoft.com/office/powerpoint/2010/main" val="1048296273"/>
              </p:ext>
            </p:extLst>
          </p:nvPr>
        </p:nvGraphicFramePr>
        <p:xfrm>
          <a:off x="1529413" y="2060848"/>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2904672"/>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endParaRPr lang="es-CO" sz="2800" smtClean="0">
                <a:solidFill>
                  <a:srgbClr val="003882"/>
                </a:solidFill>
                <a:latin typeface="Calibri Light" panose="020F0302020204030204" pitchFamily="34" charset="0"/>
              </a:endParaRPr>
            </a:p>
            <a:p>
              <a:pPr lvl="0"/>
              <a:endParaRPr lang="es-CO" sz="2800" smtClean="0">
                <a:solidFill>
                  <a:srgbClr val="003882"/>
                </a:solidFill>
                <a:latin typeface="Calibri Light" panose="020F0302020204030204" pitchFamily="34" charset="0"/>
              </a:endParaRPr>
            </a:p>
            <a:p>
              <a:pPr lvl="0"/>
              <a:r>
                <a:rPr lang="es-CO" sz="2800" smtClean="0">
                  <a:solidFill>
                    <a:srgbClr val="003882"/>
                  </a:solidFill>
                  <a:latin typeface="Calibri Light" panose="020F0302020204030204" pitchFamily="34" charset="0"/>
                </a:rPr>
                <a:t>Conversión </a:t>
              </a:r>
              <a:r>
                <a:rPr lang="es-CO" sz="2800">
                  <a:solidFill>
                    <a:srgbClr val="003882"/>
                  </a:solidFill>
                  <a:latin typeface="Calibri Light" panose="020F0302020204030204" pitchFamily="34" charset="0"/>
                </a:rPr>
                <a:t>de datos</a:t>
              </a:r>
            </a:p>
            <a:p>
              <a:endParaRPr lang="es-CO" sz="2800">
                <a:solidFill>
                  <a:srgbClr val="003882"/>
                </a:solidFill>
                <a:latin typeface="Calibri Light" panose="020F0302020204030204" pitchFamily="34" charset="0"/>
              </a:endParaRPr>
            </a:p>
            <a:p>
              <a:pPr lvl="0"/>
              <a:endParaRPr lang="es-CO" sz="280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9" name="8 Rectángulo"/>
          <p:cNvSpPr/>
          <p:nvPr/>
        </p:nvSpPr>
        <p:spPr>
          <a:xfrm>
            <a:off x="97674" y="980728"/>
            <a:ext cx="8260905" cy="1754326"/>
          </a:xfrm>
          <a:prstGeom prst="rect">
            <a:avLst/>
          </a:prstGeom>
        </p:spPr>
        <p:txBody>
          <a:bodyPr wrap="square">
            <a:spAutoFit/>
          </a:bodyPr>
          <a:lstStyle/>
          <a:p>
            <a:pPr lvl="0"/>
            <a:r>
              <a:rPr lang="es-CO" smtClean="0">
                <a:solidFill>
                  <a:srgbClr val="003882"/>
                </a:solidFill>
                <a:latin typeface="Calibri Light" panose="020F0302020204030204" pitchFamily="34" charset="0"/>
              </a:rPr>
              <a:t>Una </a:t>
            </a:r>
            <a:r>
              <a:rPr lang="es-CO" b="1" smtClean="0">
                <a:solidFill>
                  <a:srgbClr val="003882"/>
                </a:solidFill>
                <a:latin typeface="Calibri Light" panose="020F0302020204030204" pitchFamily="34" charset="0"/>
              </a:rPr>
              <a:t>Conversión </a:t>
            </a:r>
            <a:r>
              <a:rPr lang="es-CO" b="1">
                <a:solidFill>
                  <a:srgbClr val="003882"/>
                </a:solidFill>
                <a:latin typeface="Calibri Light" panose="020F0302020204030204" pitchFamily="34" charset="0"/>
              </a:rPr>
              <a:t>de Datos Implícita</a:t>
            </a:r>
            <a:r>
              <a:rPr lang="es-CO" smtClean="0">
                <a:solidFill>
                  <a:srgbClr val="003882"/>
                </a:solidFill>
                <a:latin typeface="Calibri Light" panose="020F0302020204030204" pitchFamily="34" charset="0"/>
              </a:rPr>
              <a:t>, es el proceso de transformación que no requieren de ninguna expresión o clase especial, conserva la seguridad de los tipos y no genera ninguna perdida. </a:t>
            </a:r>
          </a:p>
          <a:p>
            <a:pPr lvl="0"/>
            <a:endParaRPr lang="es-CO">
              <a:solidFill>
                <a:srgbClr val="003882"/>
              </a:solidFill>
              <a:latin typeface="Calibri Light" panose="020F0302020204030204" pitchFamily="34" charset="0"/>
            </a:endParaRPr>
          </a:p>
          <a:p>
            <a:pPr lvl="0"/>
            <a:r>
              <a:rPr lang="es-CO" smtClean="0">
                <a:solidFill>
                  <a:srgbClr val="003882"/>
                </a:solidFill>
                <a:latin typeface="Calibri Light" panose="020F0302020204030204" pitchFamily="34" charset="0"/>
              </a:rPr>
              <a:t>Un ejemplo de este tipo de conversión es convertir a dato decimal los valores de tipo  byte</a:t>
            </a:r>
            <a:r>
              <a:rPr lang="es-CO">
                <a:solidFill>
                  <a:srgbClr val="003882"/>
                </a:solidFill>
                <a:latin typeface="Calibri Light" panose="020F0302020204030204" pitchFamily="34" charset="0"/>
              </a:rPr>
              <a:t>, </a:t>
            </a:r>
            <a:r>
              <a:rPr lang="es-CO" smtClean="0">
                <a:solidFill>
                  <a:srgbClr val="003882"/>
                </a:solidFill>
                <a:latin typeface="Calibri Light" panose="020F0302020204030204" pitchFamily="34" charset="0"/>
              </a:rPr>
              <a:t>char</a:t>
            </a:r>
            <a:r>
              <a:rPr lang="es-CO">
                <a:solidFill>
                  <a:srgbClr val="003882"/>
                </a:solidFill>
                <a:latin typeface="Calibri Light" panose="020F0302020204030204" pitchFamily="34" charset="0"/>
              </a:rPr>
              <a:t>, </a:t>
            </a:r>
            <a:r>
              <a:rPr lang="es-CO" smtClean="0">
                <a:solidFill>
                  <a:srgbClr val="003882"/>
                </a:solidFill>
                <a:latin typeface="Calibri Light" panose="020F0302020204030204" pitchFamily="34" charset="0"/>
              </a:rPr>
              <a:t>int16</a:t>
            </a:r>
            <a:r>
              <a:rPr lang="es-CO">
                <a:solidFill>
                  <a:srgbClr val="003882"/>
                </a:solidFill>
                <a:latin typeface="Calibri Light" panose="020F0302020204030204" pitchFamily="34" charset="0"/>
              </a:rPr>
              <a:t>, </a:t>
            </a:r>
            <a:r>
              <a:rPr lang="es-CO" smtClean="0">
                <a:solidFill>
                  <a:srgbClr val="003882"/>
                </a:solidFill>
                <a:latin typeface="Calibri Light" panose="020F0302020204030204" pitchFamily="34" charset="0"/>
              </a:rPr>
              <a:t>int32</a:t>
            </a:r>
            <a:r>
              <a:rPr lang="es-CO">
                <a:solidFill>
                  <a:srgbClr val="003882"/>
                </a:solidFill>
                <a:latin typeface="Calibri Light" panose="020F0302020204030204" pitchFamily="34" charset="0"/>
              </a:rPr>
              <a:t>, </a:t>
            </a:r>
            <a:r>
              <a:rPr lang="es-CO" smtClean="0">
                <a:solidFill>
                  <a:srgbClr val="003882"/>
                </a:solidFill>
                <a:latin typeface="Calibri Light" panose="020F0302020204030204" pitchFamily="34" charset="0"/>
              </a:rPr>
              <a:t>int64</a:t>
            </a:r>
            <a:r>
              <a:rPr lang="es-CO">
                <a:solidFill>
                  <a:srgbClr val="003882"/>
                </a:solidFill>
                <a:latin typeface="Calibri Light" panose="020F0302020204030204" pitchFamily="34" charset="0"/>
              </a:rPr>
              <a:t>, </a:t>
            </a:r>
            <a:r>
              <a:rPr lang="es-CO" smtClean="0">
                <a:solidFill>
                  <a:srgbClr val="003882"/>
                </a:solidFill>
                <a:latin typeface="Calibri Light" panose="020F0302020204030204" pitchFamily="34" charset="0"/>
              </a:rPr>
              <a:t>sbyte</a:t>
            </a:r>
            <a:r>
              <a:rPr lang="es-CO">
                <a:solidFill>
                  <a:srgbClr val="003882"/>
                </a:solidFill>
                <a:latin typeface="Calibri Light" panose="020F0302020204030204" pitchFamily="34" charset="0"/>
              </a:rPr>
              <a:t>, </a:t>
            </a:r>
            <a:r>
              <a:rPr lang="es-CO" smtClean="0">
                <a:solidFill>
                  <a:srgbClr val="003882"/>
                </a:solidFill>
                <a:latin typeface="Calibri Light" panose="020F0302020204030204" pitchFamily="34" charset="0"/>
              </a:rPr>
              <a:t>uint16</a:t>
            </a:r>
            <a:r>
              <a:rPr lang="es-CO">
                <a:solidFill>
                  <a:srgbClr val="003882"/>
                </a:solidFill>
                <a:latin typeface="Calibri Light" panose="020F0302020204030204" pitchFamily="34" charset="0"/>
              </a:rPr>
              <a:t>, </a:t>
            </a:r>
            <a:r>
              <a:rPr lang="es-CO" smtClean="0">
                <a:solidFill>
                  <a:srgbClr val="003882"/>
                </a:solidFill>
                <a:latin typeface="Calibri Light" panose="020F0302020204030204" pitchFamily="34" charset="0"/>
              </a:rPr>
              <a:t>uint32 </a:t>
            </a:r>
            <a:r>
              <a:rPr lang="es-CO">
                <a:solidFill>
                  <a:srgbClr val="003882"/>
                </a:solidFill>
                <a:latin typeface="Calibri Light" panose="020F0302020204030204" pitchFamily="34" charset="0"/>
              </a:rPr>
              <a:t>y </a:t>
            </a:r>
            <a:r>
              <a:rPr lang="es-CO" smtClean="0">
                <a:solidFill>
                  <a:srgbClr val="003882"/>
                </a:solidFill>
                <a:latin typeface="Calibri Light" panose="020F0302020204030204" pitchFamily="34" charset="0"/>
              </a:rPr>
              <a:t>uint64</a:t>
            </a:r>
            <a:r>
              <a:rPr lang="es-CO">
                <a:solidFill>
                  <a:srgbClr val="003882"/>
                </a:solidFill>
                <a:latin typeface="Calibri Light" panose="020F0302020204030204" pitchFamily="34" charset="0"/>
              </a:rPr>
              <a:t>.</a:t>
            </a:r>
            <a:endParaRPr lang="es-ES">
              <a:solidFill>
                <a:srgbClr val="003882"/>
              </a:solidFill>
              <a:latin typeface="Calibri Light" panose="020F0302020204030204" pitchFamily="34" charset="0"/>
            </a:endParaRPr>
          </a:p>
        </p:txBody>
      </p:sp>
      <p:sp>
        <p:nvSpPr>
          <p:cNvPr id="12" name="11 Rectángulo"/>
          <p:cNvSpPr/>
          <p:nvPr/>
        </p:nvSpPr>
        <p:spPr>
          <a:xfrm>
            <a:off x="179511" y="3140968"/>
            <a:ext cx="8594793" cy="147732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s-ES" dirty="0"/>
              <a:t>i</a:t>
            </a:r>
            <a:r>
              <a:rPr lang="es-ES" dirty="0" smtClean="0"/>
              <a:t>nt valorEntero = 10; </a:t>
            </a:r>
            <a:r>
              <a:rPr lang="es-ES" dirty="0"/>
              <a:t>// valorEntero es declarado y tiene el valor de 10 </a:t>
            </a:r>
          </a:p>
          <a:p>
            <a:r>
              <a:rPr lang="es-ES" dirty="0"/>
              <a:t>d</a:t>
            </a:r>
            <a:r>
              <a:rPr lang="es-ES" dirty="0" smtClean="0"/>
              <a:t>ecimal valorDecimal; </a:t>
            </a:r>
            <a:r>
              <a:rPr lang="es-ES" dirty="0"/>
              <a:t>// valorDecimal es </a:t>
            </a:r>
            <a:r>
              <a:rPr lang="es-ES" dirty="0" smtClean="0"/>
              <a:t>declarado</a:t>
            </a:r>
          </a:p>
          <a:p>
            <a:endParaRPr lang="es-ES" dirty="0" smtClean="0"/>
          </a:p>
          <a:p>
            <a:r>
              <a:rPr lang="es-ES" dirty="0"/>
              <a:t>valorDecimal = valorEntero ; </a:t>
            </a:r>
            <a:r>
              <a:rPr lang="es-ES" dirty="0" smtClean="0"/>
              <a:t>// el valor de </a:t>
            </a:r>
            <a:r>
              <a:rPr lang="es-ES" dirty="0"/>
              <a:t>valorEntero </a:t>
            </a:r>
            <a:r>
              <a:rPr lang="es-ES" dirty="0" smtClean="0"/>
              <a:t>es convertido al tipo decimal y asignado a </a:t>
            </a:r>
            <a:r>
              <a:rPr lang="es-ES" dirty="0"/>
              <a:t>valorDecimal </a:t>
            </a:r>
          </a:p>
        </p:txBody>
      </p:sp>
    </p:spTree>
    <p:extLst>
      <p:ext uri="{BB962C8B-B14F-4D97-AF65-F5344CB8AC3E}">
        <p14:creationId xmlns:p14="http://schemas.microsoft.com/office/powerpoint/2010/main" val="2315034487"/>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endParaRPr lang="es-CO" sz="2800" smtClean="0">
                <a:solidFill>
                  <a:srgbClr val="003882"/>
                </a:solidFill>
                <a:latin typeface="Calibri Light" panose="020F0302020204030204" pitchFamily="34" charset="0"/>
              </a:endParaRPr>
            </a:p>
            <a:p>
              <a:pPr lvl="0"/>
              <a:endParaRPr lang="es-CO" sz="2800" smtClean="0">
                <a:solidFill>
                  <a:srgbClr val="003882"/>
                </a:solidFill>
                <a:latin typeface="Calibri Light" panose="020F0302020204030204" pitchFamily="34" charset="0"/>
              </a:endParaRPr>
            </a:p>
            <a:p>
              <a:pPr lvl="0"/>
              <a:r>
                <a:rPr lang="es-CO" sz="2800" smtClean="0">
                  <a:solidFill>
                    <a:srgbClr val="003882"/>
                  </a:solidFill>
                  <a:latin typeface="Calibri Light" panose="020F0302020204030204" pitchFamily="34" charset="0"/>
                </a:rPr>
                <a:t>Conversión </a:t>
              </a:r>
              <a:r>
                <a:rPr lang="es-CO" sz="2800">
                  <a:solidFill>
                    <a:srgbClr val="003882"/>
                  </a:solidFill>
                  <a:latin typeface="Calibri Light" panose="020F0302020204030204" pitchFamily="34" charset="0"/>
                </a:rPr>
                <a:t>de datos</a:t>
              </a:r>
            </a:p>
            <a:p>
              <a:endParaRPr lang="es-CO" sz="2800">
                <a:solidFill>
                  <a:srgbClr val="003882"/>
                </a:solidFill>
                <a:latin typeface="Calibri Light" panose="020F0302020204030204" pitchFamily="34" charset="0"/>
              </a:endParaRPr>
            </a:p>
            <a:p>
              <a:pPr lvl="0"/>
              <a:endParaRPr lang="es-CO" sz="280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9" name="8 Rectángulo"/>
          <p:cNvSpPr/>
          <p:nvPr/>
        </p:nvSpPr>
        <p:spPr>
          <a:xfrm>
            <a:off x="97674" y="980728"/>
            <a:ext cx="8260905" cy="923330"/>
          </a:xfrm>
          <a:prstGeom prst="rect">
            <a:avLst/>
          </a:prstGeom>
        </p:spPr>
        <p:txBody>
          <a:bodyPr wrap="square">
            <a:spAutoFit/>
          </a:bodyPr>
          <a:lstStyle/>
          <a:p>
            <a:r>
              <a:rPr lang="es-CO">
                <a:solidFill>
                  <a:srgbClr val="003882"/>
                </a:solidFill>
                <a:latin typeface="Calibri Light" panose="020F0302020204030204" pitchFamily="34" charset="0"/>
              </a:rPr>
              <a:t>Una</a:t>
            </a:r>
            <a:r>
              <a:rPr lang="es-CO" b="1">
                <a:solidFill>
                  <a:srgbClr val="003882"/>
                </a:solidFill>
                <a:latin typeface="Calibri Light" panose="020F0302020204030204" pitchFamily="34" charset="0"/>
              </a:rPr>
              <a:t> Conversión de Datos </a:t>
            </a:r>
            <a:r>
              <a:rPr lang="es-CO" b="1" smtClean="0">
                <a:solidFill>
                  <a:srgbClr val="003882"/>
                </a:solidFill>
                <a:latin typeface="Calibri Light" panose="020F0302020204030204" pitchFamily="34" charset="0"/>
              </a:rPr>
              <a:t>Explícita, </a:t>
            </a:r>
            <a:r>
              <a:rPr lang="es-CO">
                <a:solidFill>
                  <a:srgbClr val="003882"/>
                </a:solidFill>
                <a:latin typeface="Calibri Light" panose="020F0302020204030204" pitchFamily="34" charset="0"/>
              </a:rPr>
              <a:t>es el proceso de transformación </a:t>
            </a:r>
            <a:r>
              <a:rPr lang="es-CO" smtClean="0">
                <a:solidFill>
                  <a:srgbClr val="003882"/>
                </a:solidFill>
                <a:latin typeface="Calibri Light" panose="020F0302020204030204" pitchFamily="34" charset="0"/>
              </a:rPr>
              <a:t>que requiere de un operador de conversión y existe un riesgo de perder información del dato origen si la variable destino es mas pequeña que el origen</a:t>
            </a:r>
            <a:r>
              <a:rPr lang="es-CO" b="1" smtClean="0">
                <a:solidFill>
                  <a:srgbClr val="003882"/>
                </a:solidFill>
                <a:latin typeface="Calibri Light" panose="020F0302020204030204" pitchFamily="34" charset="0"/>
              </a:rPr>
              <a:t>.</a:t>
            </a:r>
            <a:endParaRPr lang="es-ES" b="1">
              <a:solidFill>
                <a:srgbClr val="003882"/>
              </a:solidFill>
              <a:latin typeface="Calibri Light" panose="020F0302020204030204" pitchFamily="34" charset="0"/>
            </a:endParaRPr>
          </a:p>
        </p:txBody>
      </p:sp>
      <p:sp>
        <p:nvSpPr>
          <p:cNvPr id="12" name="11 Rectángulo"/>
          <p:cNvSpPr/>
          <p:nvPr/>
        </p:nvSpPr>
        <p:spPr>
          <a:xfrm>
            <a:off x="179511" y="2204864"/>
            <a:ext cx="8856985" cy="147732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s-CO" dirty="0"/>
              <a:t> decimal </a:t>
            </a:r>
            <a:r>
              <a:rPr lang="es-CO" dirty="0" smtClean="0"/>
              <a:t>valorDecimal </a:t>
            </a:r>
            <a:r>
              <a:rPr lang="es-CO" dirty="0"/>
              <a:t>= 1021.7M; // valorDecimal es declarado y tiene el valor de 1021.7</a:t>
            </a:r>
          </a:p>
          <a:p>
            <a:r>
              <a:rPr lang="es-CO" dirty="0"/>
              <a:t> </a:t>
            </a:r>
            <a:r>
              <a:rPr lang="es-CO" dirty="0" smtClean="0"/>
              <a:t>int valorEntero</a:t>
            </a:r>
            <a:r>
              <a:rPr lang="es-CO" dirty="0"/>
              <a:t>; // valorEntero es declarado</a:t>
            </a:r>
          </a:p>
          <a:p>
            <a:endParaRPr lang="es-CO" dirty="0"/>
          </a:p>
          <a:p>
            <a:r>
              <a:rPr lang="es-CO" dirty="0"/>
              <a:t>valorEntero = (int) valorDecimal l; // el valor de valDecimal </a:t>
            </a:r>
            <a:r>
              <a:rPr lang="es-CO" dirty="0" smtClean="0"/>
              <a:t>es </a:t>
            </a:r>
            <a:r>
              <a:rPr lang="es-CO" dirty="0"/>
              <a:t>convertido al tipo int y asignado a valorEntero</a:t>
            </a:r>
            <a:endParaRPr lang="es-ES" dirty="0"/>
          </a:p>
        </p:txBody>
      </p:sp>
    </p:spTree>
    <p:extLst>
      <p:ext uri="{BB962C8B-B14F-4D97-AF65-F5344CB8AC3E}">
        <p14:creationId xmlns:p14="http://schemas.microsoft.com/office/powerpoint/2010/main" val="4007564270"/>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endParaRPr lang="es-CO" sz="2800" smtClean="0">
                <a:solidFill>
                  <a:srgbClr val="003882"/>
                </a:solidFill>
                <a:latin typeface="Calibri Light" panose="020F0302020204030204" pitchFamily="34" charset="0"/>
              </a:endParaRPr>
            </a:p>
            <a:p>
              <a:pPr lvl="0"/>
              <a:endParaRPr lang="es-CO" sz="2800" smtClean="0">
                <a:solidFill>
                  <a:srgbClr val="003882"/>
                </a:solidFill>
                <a:latin typeface="Calibri Light" panose="020F0302020204030204" pitchFamily="34" charset="0"/>
              </a:endParaRPr>
            </a:p>
            <a:p>
              <a:pPr lvl="0"/>
              <a:r>
                <a:rPr lang="es-CO" sz="2800" smtClean="0">
                  <a:solidFill>
                    <a:srgbClr val="003882"/>
                  </a:solidFill>
                  <a:latin typeface="Calibri Light" panose="020F0302020204030204" pitchFamily="34" charset="0"/>
                </a:rPr>
                <a:t>Conversión </a:t>
              </a:r>
              <a:r>
                <a:rPr lang="es-CO" sz="2800">
                  <a:solidFill>
                    <a:srgbClr val="003882"/>
                  </a:solidFill>
                  <a:latin typeface="Calibri Light" panose="020F0302020204030204" pitchFamily="34" charset="0"/>
                </a:rPr>
                <a:t>de datos</a:t>
              </a:r>
            </a:p>
            <a:p>
              <a:endParaRPr lang="es-CO" sz="2800">
                <a:solidFill>
                  <a:srgbClr val="003882"/>
                </a:solidFill>
                <a:latin typeface="Calibri Light" panose="020F0302020204030204" pitchFamily="34" charset="0"/>
              </a:endParaRPr>
            </a:p>
            <a:p>
              <a:pPr lvl="0"/>
              <a:endParaRPr lang="es-CO" sz="280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9" name="8 Rectángulo"/>
          <p:cNvSpPr/>
          <p:nvPr/>
        </p:nvSpPr>
        <p:spPr>
          <a:xfrm>
            <a:off x="97674" y="980728"/>
            <a:ext cx="8260905" cy="1754326"/>
          </a:xfrm>
          <a:prstGeom prst="rect">
            <a:avLst/>
          </a:prstGeom>
        </p:spPr>
        <p:txBody>
          <a:bodyPr wrap="square">
            <a:spAutoFit/>
          </a:bodyPr>
          <a:lstStyle/>
          <a:p>
            <a:pPr lvl="0"/>
            <a:r>
              <a:rPr lang="es-CO">
                <a:solidFill>
                  <a:srgbClr val="003882"/>
                </a:solidFill>
                <a:latin typeface="Calibri Light" panose="020F0302020204030204" pitchFamily="34" charset="0"/>
              </a:rPr>
              <a:t>Una</a:t>
            </a:r>
            <a:r>
              <a:rPr lang="es-CO" b="1">
                <a:solidFill>
                  <a:srgbClr val="003882"/>
                </a:solidFill>
                <a:latin typeface="Calibri Light" panose="020F0302020204030204" pitchFamily="34" charset="0"/>
              </a:rPr>
              <a:t> Conversión de Datos con la Clase </a:t>
            </a:r>
            <a:r>
              <a:rPr lang="es-CO" b="1" smtClean="0">
                <a:solidFill>
                  <a:srgbClr val="003882"/>
                </a:solidFill>
                <a:latin typeface="Calibri Light" panose="020F0302020204030204" pitchFamily="34" charset="0"/>
              </a:rPr>
              <a:t>Convert, </a:t>
            </a:r>
            <a:r>
              <a:rPr lang="es-CO">
                <a:solidFill>
                  <a:srgbClr val="003882"/>
                </a:solidFill>
                <a:latin typeface="Calibri Light" panose="020F0302020204030204" pitchFamily="34" charset="0"/>
              </a:rPr>
              <a:t>es el proceso de transformación </a:t>
            </a:r>
            <a:r>
              <a:rPr lang="es-CO" smtClean="0">
                <a:solidFill>
                  <a:srgbClr val="003882"/>
                </a:solidFill>
                <a:latin typeface="Calibri Light" panose="020F0302020204030204" pitchFamily="34" charset="0"/>
              </a:rPr>
              <a:t> entre tipos que no son compatibles entre si y requieren de la clase Convert en el dato origen  para realizar la conversión a la variable destino.</a:t>
            </a:r>
          </a:p>
          <a:p>
            <a:pPr lvl="0"/>
            <a:endParaRPr lang="es-CO">
              <a:solidFill>
                <a:srgbClr val="003882"/>
              </a:solidFill>
              <a:latin typeface="Calibri Light" panose="020F0302020204030204" pitchFamily="34" charset="0"/>
            </a:endParaRPr>
          </a:p>
          <a:p>
            <a:pPr lvl="0"/>
            <a:r>
              <a:rPr lang="es-CO">
                <a:solidFill>
                  <a:srgbClr val="003882"/>
                </a:solidFill>
                <a:latin typeface="Calibri Light" panose="020F0302020204030204" pitchFamily="34" charset="0"/>
              </a:rPr>
              <a:t>Un ejemplo de este tipo de conversión es convertir a </a:t>
            </a:r>
            <a:r>
              <a:rPr lang="es-CO" smtClean="0">
                <a:solidFill>
                  <a:srgbClr val="003882"/>
                </a:solidFill>
                <a:latin typeface="Calibri Light" panose="020F0302020204030204" pitchFamily="34" charset="0"/>
              </a:rPr>
              <a:t>dato que es una cadena que contiene una fecha a una variable de tipo DateTime.</a:t>
            </a:r>
            <a:endParaRPr lang="es-ES">
              <a:solidFill>
                <a:srgbClr val="003882"/>
              </a:solidFill>
              <a:latin typeface="Calibri Light" panose="020F0302020204030204" pitchFamily="34" charset="0"/>
            </a:endParaRPr>
          </a:p>
        </p:txBody>
      </p:sp>
      <p:sp>
        <p:nvSpPr>
          <p:cNvPr id="12" name="11 Rectángulo"/>
          <p:cNvSpPr/>
          <p:nvPr/>
        </p:nvSpPr>
        <p:spPr>
          <a:xfrm>
            <a:off x="179511" y="3140968"/>
            <a:ext cx="8594794" cy="2862322"/>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s-CO" dirty="0" smtClean="0"/>
              <a:t>string </a:t>
            </a:r>
            <a:r>
              <a:rPr lang="es-CO" dirty="0"/>
              <a:t>varlorCadena = "true"; // varlorCadena es declarado y tiene el valor como texto true</a:t>
            </a:r>
          </a:p>
          <a:p>
            <a:endParaRPr lang="es-CO" dirty="0"/>
          </a:p>
          <a:p>
            <a:r>
              <a:rPr lang="es-CO" dirty="0" smtClean="0"/>
              <a:t>bool </a:t>
            </a:r>
            <a:r>
              <a:rPr lang="es-CO" dirty="0"/>
              <a:t>valorBoolean = Convert.ToBoolean(varlorCadena); // el valor de varlorCadena es convertido al tipo bool y asignado a valorBoolean</a:t>
            </a:r>
          </a:p>
          <a:p>
            <a:endParaRPr lang="es-CO" dirty="0"/>
          </a:p>
          <a:p>
            <a:r>
              <a:rPr lang="es-CO" dirty="0" smtClean="0"/>
              <a:t>string valorCadena </a:t>
            </a:r>
            <a:r>
              <a:rPr lang="es-CO" dirty="0"/>
              <a:t>= "123456"; // valCadena es declarado y tiene el valor como texto 123456</a:t>
            </a:r>
          </a:p>
          <a:p>
            <a:endParaRPr lang="es-CO" dirty="0"/>
          </a:p>
          <a:p>
            <a:r>
              <a:rPr lang="es-CO" dirty="0" smtClean="0"/>
              <a:t>int </a:t>
            </a:r>
            <a:r>
              <a:rPr lang="es-CO" dirty="0"/>
              <a:t>valorInt = </a:t>
            </a:r>
            <a:r>
              <a:rPr lang="es-CO" dirty="0" smtClean="0"/>
              <a:t>Convert.ToInt32(valorCadena); </a:t>
            </a:r>
            <a:r>
              <a:rPr lang="es-CO" dirty="0"/>
              <a:t>// el valor de valCadena es convertido al tipo int y asignado a valorInt</a:t>
            </a:r>
            <a:endParaRPr lang="es-ES" dirty="0"/>
          </a:p>
        </p:txBody>
      </p:sp>
    </p:spTree>
    <p:extLst>
      <p:ext uri="{BB962C8B-B14F-4D97-AF65-F5344CB8AC3E}">
        <p14:creationId xmlns:p14="http://schemas.microsoft.com/office/powerpoint/2010/main" val="241640952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20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rtlCol="0" anchor="ctr"/>
          <a:lstStyle/>
          <a:p>
            <a:r>
              <a:rPr lang="es-CO" sz="2400" smtClean="0">
                <a:solidFill>
                  <a:srgbClr val="003882"/>
                </a:solidFill>
                <a:latin typeface="Trebuchet MS" pitchFamily="34" charset="0"/>
              </a:rPr>
              <a:t>ACTIVIDAD 1</a:t>
            </a:r>
            <a:endParaRPr lang="es-CO" sz="1600">
              <a:solidFill>
                <a:srgbClr val="003882"/>
              </a:solidFill>
              <a:latin typeface="Trebuchet MS" pitchFamily="34" charset="0"/>
            </a:endParaRPr>
          </a:p>
        </p:txBody>
      </p:sp>
      <p:pic>
        <p:nvPicPr>
          <p:cNvPr id="15"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8"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16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12" name="11 CuadroTexto"/>
          <p:cNvSpPr txBox="1"/>
          <p:nvPr/>
        </p:nvSpPr>
        <p:spPr>
          <a:xfrm>
            <a:off x="7711570" y="6525924"/>
            <a:ext cx="1249060" cy="215444"/>
          </a:xfrm>
          <a:prstGeom prst="rect">
            <a:avLst/>
          </a:prstGeom>
          <a:noFill/>
        </p:spPr>
        <p:txBody>
          <a:bodyPr wrap="none" rtlCol="0">
            <a:spAutoFit/>
          </a:bodyPr>
          <a:lstStyle/>
          <a:p>
            <a:r>
              <a:rPr lang="es-CO" sz="800" smtClean="0">
                <a:latin typeface="Trebuchet MS" pitchFamily="34" charset="0"/>
              </a:rPr>
              <a:t>www.personalsoft.com</a:t>
            </a:r>
            <a:endParaRPr lang="es-CO" sz="800">
              <a:latin typeface="Trebuchet MS" pitchFamily="34" charset="0"/>
            </a:endParaRPr>
          </a:p>
        </p:txBody>
      </p:sp>
      <p:pic>
        <p:nvPicPr>
          <p:cNvPr id="7171" name="Picture 3" descr="C:\Users\anzapata\AppData\Local\Microsoft\Windows\INetCache\IE\NG7B2TWL\lupa[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7537" y="3366287"/>
            <a:ext cx="42848" cy="457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Logo Mi nombre 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0630" y="2132856"/>
            <a:ext cx="3810000" cy="2781300"/>
          </a:xfrm>
          <a:prstGeom prst="rect">
            <a:avLst/>
          </a:prstGeom>
          <a:noFill/>
          <a:extLst>
            <a:ext uri="{909E8E84-426E-40DD-AFC4-6F175D3DCCD1}">
              <a14:hiddenFill xmlns:a14="http://schemas.microsoft.com/office/drawing/2010/main">
                <a:solidFill>
                  <a:srgbClr val="FFFFFF"/>
                </a:solidFill>
              </a14:hiddenFill>
            </a:ext>
          </a:extLst>
        </p:spPr>
      </p:pic>
      <p:sp>
        <p:nvSpPr>
          <p:cNvPr id="3" name="2 Rectángulo"/>
          <p:cNvSpPr/>
          <p:nvPr/>
        </p:nvSpPr>
        <p:spPr>
          <a:xfrm>
            <a:off x="323528" y="2513360"/>
            <a:ext cx="4680520" cy="2031325"/>
          </a:xfrm>
          <a:prstGeom prst="rect">
            <a:avLst/>
          </a:prstGeom>
        </p:spPr>
        <p:txBody>
          <a:bodyPr wrap="square">
            <a:spAutoFit/>
          </a:bodyPr>
          <a:lstStyle/>
          <a:p>
            <a:r>
              <a:rPr lang="es-CO" smtClean="0">
                <a:solidFill>
                  <a:srgbClr val="003882"/>
                </a:solidFill>
                <a:latin typeface="Trebuchet MS" pitchFamily="34" charset="0"/>
              </a:rPr>
              <a:t>Cada uno debe realizar una CORTA presentación de si mismo, que contenga:</a:t>
            </a:r>
          </a:p>
          <a:p>
            <a:endParaRPr lang="es-CO">
              <a:solidFill>
                <a:srgbClr val="003882"/>
              </a:solidFill>
              <a:latin typeface="Trebuchet MS" pitchFamily="34" charset="0"/>
            </a:endParaRPr>
          </a:p>
          <a:p>
            <a:r>
              <a:rPr lang="es-CO" smtClean="0">
                <a:solidFill>
                  <a:srgbClr val="003882"/>
                </a:solidFill>
                <a:latin typeface="Trebuchet MS" pitchFamily="34" charset="0"/>
              </a:rPr>
              <a:t>Hola mi nombre es ……….</a:t>
            </a:r>
          </a:p>
          <a:p>
            <a:r>
              <a:rPr lang="es-CO" smtClean="0">
                <a:solidFill>
                  <a:srgbClr val="003882"/>
                </a:solidFill>
                <a:latin typeface="Trebuchet MS" pitchFamily="34" charset="0"/>
              </a:rPr>
              <a:t>Soy …………… en la empresa o área …………, he trabajado en .NET………. y la expectativa que tengo del curso es …………</a:t>
            </a:r>
            <a:endParaRPr lang="es-CO"/>
          </a:p>
        </p:txBody>
      </p:sp>
    </p:spTree>
    <p:extLst>
      <p:ext uri="{BB962C8B-B14F-4D97-AF65-F5344CB8AC3E}">
        <p14:creationId xmlns:p14="http://schemas.microsoft.com/office/powerpoint/2010/main" val="319913160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0"/>
                                  </p:iterate>
                                  <p:childTnLst>
                                    <p:set>
                                      <p:cBhvr>
                                        <p:cTn id="10" dur="1" fill="hold">
                                          <p:stCondLst>
                                            <p:cond delay="0"/>
                                          </p:stCondLst>
                                        </p:cTn>
                                        <p:tgtEl>
                                          <p:spTgt spid="3"/>
                                        </p:tgtEl>
                                        <p:attrNameLst>
                                          <p:attrName>style.visibility</p:attrName>
                                        </p:attrNameLst>
                                      </p:cBhvr>
                                      <p:to>
                                        <p:strVal val="visible"/>
                                      </p:to>
                                    </p:set>
                                  </p:childTnLst>
                                </p:cTn>
                              </p:par>
                              <p:par>
                                <p:cTn id="11" presetID="16" presetClass="emph" presetSubtype="0" fill="hold" grpId="1" nodeType="withEffect">
                                  <p:stCondLst>
                                    <p:cond delay="0"/>
                                  </p:stCondLst>
                                  <p:iterate type="lt">
                                    <p:tmPct val="4000"/>
                                  </p:iterate>
                                  <p:childTnLst>
                                    <p:set>
                                      <p:cBhvr override="childStyle">
                                        <p:cTn id="12" dur="3000" fill="hold"/>
                                        <p:tgtEl>
                                          <p:spTgt spid="3"/>
                                        </p:tgtEl>
                                        <p:attrNameLst>
                                          <p:attrName>style.color</p:attrName>
                                        </p:attrNameLst>
                                      </p:cBhvr>
                                      <p:to>
                                        <p:clrVal>
                                          <a:schemeClr val="accent2"/>
                                        </p:clrVal>
                                      </p:to>
                                    </p:set>
                                    <p:set>
                                      <p:cBhvr>
                                        <p:cTn id="13" dur="3000" fill="hold"/>
                                        <p:tgtEl>
                                          <p:spTgt spid="3"/>
                                        </p:tgtEl>
                                        <p:attrNameLst>
                                          <p:attrName>fillcolor</p:attrName>
                                        </p:attrNameLst>
                                      </p:cBhvr>
                                      <p:to>
                                        <p:clrVal>
                                          <a:schemeClr val="accent2"/>
                                        </p:clrVal>
                                      </p:to>
                                    </p:set>
                                    <p:set>
                                      <p:cBhvr>
                                        <p:cTn id="14" dur="3000" fill="hold"/>
                                        <p:tgtEl>
                                          <p:spTgt spid="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endParaRPr lang="es-CO" sz="2800" smtClean="0">
                <a:solidFill>
                  <a:srgbClr val="003882"/>
                </a:solidFill>
                <a:latin typeface="Calibri Light" panose="020F0302020204030204" pitchFamily="34" charset="0"/>
              </a:endParaRPr>
            </a:p>
            <a:p>
              <a:pPr lvl="0"/>
              <a:endParaRPr lang="es-CO" sz="2800" smtClean="0">
                <a:solidFill>
                  <a:srgbClr val="003882"/>
                </a:solidFill>
                <a:latin typeface="Calibri Light" panose="020F0302020204030204" pitchFamily="34" charset="0"/>
              </a:endParaRPr>
            </a:p>
            <a:p>
              <a:pPr lvl="0"/>
              <a:r>
                <a:rPr lang="es-CO" sz="2800" smtClean="0">
                  <a:solidFill>
                    <a:srgbClr val="003882"/>
                  </a:solidFill>
                  <a:latin typeface="Calibri Light" panose="020F0302020204030204" pitchFamily="34" charset="0"/>
                </a:rPr>
                <a:t>Operadores</a:t>
              </a:r>
              <a:endParaRPr lang="es-CO" sz="2800">
                <a:solidFill>
                  <a:srgbClr val="003882"/>
                </a:solidFill>
                <a:latin typeface="Calibri Light" panose="020F0302020204030204" pitchFamily="34" charset="0"/>
              </a:endParaRPr>
            </a:p>
            <a:p>
              <a:endParaRPr lang="es-CO" sz="2800">
                <a:solidFill>
                  <a:srgbClr val="003882"/>
                </a:solidFill>
                <a:latin typeface="Calibri Light" panose="020F0302020204030204" pitchFamily="34" charset="0"/>
              </a:endParaRPr>
            </a:p>
            <a:p>
              <a:pPr lvl="0"/>
              <a:endParaRPr lang="es-CO" sz="280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15" name="14 Rectángulo"/>
          <p:cNvSpPr/>
          <p:nvPr/>
        </p:nvSpPr>
        <p:spPr>
          <a:xfrm>
            <a:off x="97674" y="980728"/>
            <a:ext cx="8260905" cy="646331"/>
          </a:xfrm>
          <a:prstGeom prst="rect">
            <a:avLst/>
          </a:prstGeom>
        </p:spPr>
        <p:txBody>
          <a:bodyPr wrap="square">
            <a:spAutoFit/>
          </a:bodyPr>
          <a:lstStyle/>
          <a:p>
            <a:pPr lvl="0"/>
            <a:r>
              <a:rPr lang="es-CO" dirty="0" smtClean="0">
                <a:solidFill>
                  <a:srgbClr val="003882"/>
                </a:solidFill>
                <a:latin typeface="Calibri Light" panose="020F0302020204030204" pitchFamily="34" charset="0"/>
              </a:rPr>
              <a:t>Un</a:t>
            </a:r>
            <a:r>
              <a:rPr lang="es-CO" b="1" dirty="0" smtClean="0">
                <a:solidFill>
                  <a:srgbClr val="003882"/>
                </a:solidFill>
                <a:latin typeface="Calibri Light" panose="020F0302020204030204" pitchFamily="34" charset="0"/>
              </a:rPr>
              <a:t> Operador</a:t>
            </a:r>
            <a:r>
              <a:rPr lang="es-CO" dirty="0" smtClean="0">
                <a:solidFill>
                  <a:srgbClr val="003882"/>
                </a:solidFill>
                <a:latin typeface="Calibri Light" panose="020F0302020204030204" pitchFamily="34" charset="0"/>
              </a:rPr>
              <a:t>, son símbolos en una expresión que permiten una operación. </a:t>
            </a:r>
            <a:endParaRPr lang="es-CO" dirty="0">
              <a:solidFill>
                <a:srgbClr val="003882"/>
              </a:solidFill>
              <a:latin typeface="Calibri Light" panose="020F0302020204030204" pitchFamily="34" charset="0"/>
            </a:endParaRPr>
          </a:p>
          <a:p>
            <a:pPr lvl="0"/>
            <a:r>
              <a:rPr lang="es-CO" dirty="0" smtClean="0">
                <a:solidFill>
                  <a:srgbClr val="003882"/>
                </a:solidFill>
                <a:latin typeface="Calibri Light" panose="020F0302020204030204" pitchFamily="34" charset="0"/>
              </a:rPr>
              <a:t> </a:t>
            </a:r>
            <a:endParaRPr lang="es-CO" dirty="0">
              <a:solidFill>
                <a:srgbClr val="003882"/>
              </a:solidFill>
              <a:latin typeface="Calibri Light" panose="020F0302020204030204" pitchFamily="34"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1333981"/>
            <a:ext cx="5178056" cy="4540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7 Rectángulo"/>
          <p:cNvSpPr/>
          <p:nvPr/>
        </p:nvSpPr>
        <p:spPr>
          <a:xfrm>
            <a:off x="1946115" y="5874071"/>
            <a:ext cx="4564022" cy="276999"/>
          </a:xfrm>
          <a:prstGeom prst="rect">
            <a:avLst/>
          </a:prstGeom>
        </p:spPr>
        <p:txBody>
          <a:bodyPr wrap="square">
            <a:spAutoFit/>
          </a:bodyPr>
          <a:lstStyle/>
          <a:p>
            <a:r>
              <a:rPr lang="es-CO" sz="1200" dirty="0">
                <a:solidFill>
                  <a:srgbClr val="003882"/>
                </a:solidFill>
                <a:latin typeface="Calibri Light" panose="020F0302020204030204" pitchFamily="34" charset="0"/>
              </a:rPr>
              <a:t>http://www.elguille.info/NET/cursoCSharpErik/Entrega4/Entrega4.htm</a:t>
            </a:r>
          </a:p>
        </p:txBody>
      </p:sp>
      <p:sp>
        <p:nvSpPr>
          <p:cNvPr id="9" name="8 Rectángulo"/>
          <p:cNvSpPr/>
          <p:nvPr/>
        </p:nvSpPr>
        <p:spPr>
          <a:xfrm>
            <a:off x="157675" y="6275138"/>
            <a:ext cx="7686600" cy="369332"/>
          </a:xfrm>
          <a:prstGeom prst="rect">
            <a:avLst/>
          </a:prstGeom>
        </p:spPr>
        <p:txBody>
          <a:bodyPr wrap="square">
            <a:spAutoFit/>
          </a:bodyPr>
          <a:lstStyle/>
          <a:p>
            <a:r>
              <a:rPr lang="es-CO">
                <a:solidFill>
                  <a:srgbClr val="003882"/>
                </a:solidFill>
                <a:latin typeface="Calibri Light" panose="020F0302020204030204" pitchFamily="34" charset="0"/>
              </a:rPr>
              <a:t>https://docs.microsoft.com/es-es/dotnet/csharp/language-reference/operators/</a:t>
            </a:r>
          </a:p>
        </p:txBody>
      </p:sp>
    </p:spTree>
    <p:extLst>
      <p:ext uri="{BB962C8B-B14F-4D97-AF65-F5344CB8AC3E}">
        <p14:creationId xmlns:p14="http://schemas.microsoft.com/office/powerpoint/2010/main" val="2904669830"/>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endParaRPr lang="es-CO" sz="2800" smtClean="0">
                <a:solidFill>
                  <a:srgbClr val="003882"/>
                </a:solidFill>
                <a:latin typeface="Calibri Light" panose="020F0302020204030204" pitchFamily="34" charset="0"/>
              </a:endParaRPr>
            </a:p>
            <a:p>
              <a:pPr lvl="0"/>
              <a:endParaRPr lang="es-CO" sz="2800" smtClean="0">
                <a:solidFill>
                  <a:srgbClr val="003882"/>
                </a:solidFill>
                <a:latin typeface="Calibri Light" panose="020F0302020204030204" pitchFamily="34" charset="0"/>
              </a:endParaRPr>
            </a:p>
            <a:p>
              <a:pPr lvl="0"/>
              <a:r>
                <a:rPr lang="es-CO" sz="2800" smtClean="0">
                  <a:solidFill>
                    <a:srgbClr val="003882"/>
                  </a:solidFill>
                  <a:latin typeface="Calibri Light" panose="020F0302020204030204" pitchFamily="34" charset="0"/>
                </a:rPr>
                <a:t>Operadores</a:t>
              </a:r>
              <a:endParaRPr lang="es-CO" sz="2800">
                <a:solidFill>
                  <a:srgbClr val="003882"/>
                </a:solidFill>
                <a:latin typeface="Calibri Light" panose="020F0302020204030204" pitchFamily="34" charset="0"/>
              </a:endParaRPr>
            </a:p>
            <a:p>
              <a:endParaRPr lang="es-CO" sz="2800">
                <a:solidFill>
                  <a:srgbClr val="003882"/>
                </a:solidFill>
                <a:latin typeface="Calibri Light" panose="020F0302020204030204" pitchFamily="34" charset="0"/>
              </a:endParaRPr>
            </a:p>
            <a:p>
              <a:pPr lvl="0"/>
              <a:endParaRPr lang="es-CO" sz="280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15" name="14 Rectángulo"/>
          <p:cNvSpPr/>
          <p:nvPr/>
        </p:nvSpPr>
        <p:spPr>
          <a:xfrm>
            <a:off x="97674" y="980728"/>
            <a:ext cx="8260905" cy="1200329"/>
          </a:xfrm>
          <a:prstGeom prst="rect">
            <a:avLst/>
          </a:prstGeom>
        </p:spPr>
        <p:txBody>
          <a:bodyPr wrap="square">
            <a:spAutoFit/>
          </a:bodyPr>
          <a:lstStyle/>
          <a:p>
            <a:pPr lvl="0"/>
            <a:r>
              <a:rPr lang="es-CO" dirty="0" smtClean="0">
                <a:solidFill>
                  <a:srgbClr val="003882"/>
                </a:solidFill>
                <a:latin typeface="Calibri Light" panose="020F0302020204030204" pitchFamily="34" charset="0"/>
              </a:rPr>
              <a:t>En algunas ocasiones un operador, por medio de sobrecarga, tiende a tener otro significado.</a:t>
            </a:r>
          </a:p>
          <a:p>
            <a:pPr lvl="0"/>
            <a:endParaRPr lang="es-CO" dirty="0">
              <a:solidFill>
                <a:srgbClr val="003882"/>
              </a:solidFill>
              <a:latin typeface="Calibri Light" panose="020F0302020204030204" pitchFamily="34" charset="0"/>
            </a:endParaRPr>
          </a:p>
          <a:p>
            <a:pPr lvl="0"/>
            <a:r>
              <a:rPr lang="es-CO" dirty="0" smtClean="0">
                <a:solidFill>
                  <a:srgbClr val="003882"/>
                </a:solidFill>
                <a:latin typeface="Calibri Light" panose="020F0302020204030204" pitchFamily="34" charset="0"/>
              </a:rPr>
              <a:t> </a:t>
            </a:r>
            <a:endParaRPr lang="es-CO" dirty="0">
              <a:solidFill>
                <a:srgbClr val="003882"/>
              </a:solidFill>
              <a:latin typeface="Calibri Light" panose="020F0302020204030204" pitchFamily="34" charset="0"/>
            </a:endParaRPr>
          </a:p>
        </p:txBody>
      </p:sp>
      <p:sp>
        <p:nvSpPr>
          <p:cNvPr id="13" name="12 Rectángulo"/>
          <p:cNvSpPr/>
          <p:nvPr/>
        </p:nvSpPr>
        <p:spPr>
          <a:xfrm>
            <a:off x="179512" y="1700808"/>
            <a:ext cx="5616624" cy="230832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s-CO" sz="1600" dirty="0" smtClean="0"/>
              <a:t>int </a:t>
            </a:r>
            <a:r>
              <a:rPr lang="es-CO" sz="1600" dirty="0"/>
              <a:t>valorEntero1 = 1;</a:t>
            </a:r>
          </a:p>
          <a:p>
            <a:r>
              <a:rPr lang="es-CO" sz="1600" dirty="0" smtClean="0"/>
              <a:t>int </a:t>
            </a:r>
            <a:r>
              <a:rPr lang="es-CO" sz="1600" dirty="0"/>
              <a:t>valorEntero2 = 2;</a:t>
            </a:r>
          </a:p>
          <a:p>
            <a:endParaRPr lang="es-CO" sz="1600" dirty="0"/>
          </a:p>
          <a:p>
            <a:r>
              <a:rPr lang="es-CO" sz="1600" dirty="0" smtClean="0"/>
              <a:t>int </a:t>
            </a:r>
            <a:r>
              <a:rPr lang="es-CO" sz="1600" dirty="0"/>
              <a:t>resultado = valorEntero1 + valorEntero2;</a:t>
            </a:r>
          </a:p>
          <a:p>
            <a:endParaRPr lang="es-CO" sz="1600" dirty="0"/>
          </a:p>
          <a:p>
            <a:r>
              <a:rPr lang="es-CO" sz="1600" dirty="0" smtClean="0"/>
              <a:t>//</a:t>
            </a:r>
            <a:r>
              <a:rPr lang="es-CO" sz="1600" dirty="0"/>
              <a:t>Sobrecarga</a:t>
            </a:r>
          </a:p>
          <a:p>
            <a:endParaRPr lang="es-CO" sz="1600" dirty="0"/>
          </a:p>
          <a:p>
            <a:r>
              <a:rPr lang="es-CO" sz="1600" dirty="0" smtClean="0"/>
              <a:t>string </a:t>
            </a:r>
            <a:r>
              <a:rPr lang="es-CO" sz="1600" dirty="0"/>
              <a:t>valorCadena1 = "Juan Pablo";</a:t>
            </a:r>
          </a:p>
          <a:p>
            <a:r>
              <a:rPr lang="es-CO" sz="1600" dirty="0" smtClean="0"/>
              <a:t>string </a:t>
            </a:r>
            <a:r>
              <a:rPr lang="es-CO" sz="1600" dirty="0"/>
              <a:t>valorCadena2 = "Mi nombre </a:t>
            </a:r>
            <a:r>
              <a:rPr lang="es-CO" sz="1600" dirty="0" smtClean="0"/>
              <a:t>es " + valorCadena1</a:t>
            </a:r>
            <a:r>
              <a:rPr lang="es-CO" sz="1600" dirty="0"/>
              <a:t>;</a:t>
            </a:r>
            <a:endParaRPr lang="es-ES" sz="1600" dirty="0"/>
          </a:p>
        </p:txBody>
      </p:sp>
    </p:spTree>
    <p:extLst>
      <p:ext uri="{BB962C8B-B14F-4D97-AF65-F5344CB8AC3E}">
        <p14:creationId xmlns:p14="http://schemas.microsoft.com/office/powerpoint/2010/main" val="2951121821"/>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endParaRPr lang="es-CO" sz="2800" smtClean="0">
                <a:solidFill>
                  <a:srgbClr val="003882"/>
                </a:solidFill>
                <a:latin typeface="Calibri Light" panose="020F0302020204030204" pitchFamily="34" charset="0"/>
              </a:endParaRPr>
            </a:p>
            <a:p>
              <a:pPr lvl="0"/>
              <a:endParaRPr lang="es-CO" sz="2800" smtClean="0">
                <a:solidFill>
                  <a:srgbClr val="003882"/>
                </a:solidFill>
                <a:latin typeface="Calibri Light" panose="020F0302020204030204" pitchFamily="34" charset="0"/>
              </a:endParaRPr>
            </a:p>
            <a:p>
              <a:pPr lvl="0"/>
              <a:r>
                <a:rPr lang="es-CO" sz="2800" smtClean="0">
                  <a:solidFill>
                    <a:srgbClr val="003882"/>
                  </a:solidFill>
                  <a:latin typeface="Calibri Light" panose="020F0302020204030204" pitchFamily="34" charset="0"/>
                </a:rPr>
                <a:t>Comentarios</a:t>
              </a:r>
              <a:endParaRPr lang="es-CO" sz="2800">
                <a:solidFill>
                  <a:srgbClr val="003882"/>
                </a:solidFill>
                <a:latin typeface="Calibri Light" panose="020F0302020204030204" pitchFamily="34" charset="0"/>
              </a:endParaRPr>
            </a:p>
            <a:p>
              <a:endParaRPr lang="es-CO" sz="2800">
                <a:solidFill>
                  <a:srgbClr val="003882"/>
                </a:solidFill>
                <a:latin typeface="Calibri Light" panose="020F0302020204030204" pitchFamily="34" charset="0"/>
              </a:endParaRPr>
            </a:p>
            <a:p>
              <a:pPr lvl="0"/>
              <a:endParaRPr lang="es-CO" sz="280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15" name="14 Rectángulo"/>
          <p:cNvSpPr/>
          <p:nvPr/>
        </p:nvSpPr>
        <p:spPr>
          <a:xfrm>
            <a:off x="97674" y="980728"/>
            <a:ext cx="8774790" cy="1200329"/>
          </a:xfrm>
          <a:prstGeom prst="rect">
            <a:avLst/>
          </a:prstGeom>
        </p:spPr>
        <p:txBody>
          <a:bodyPr wrap="square">
            <a:spAutoFit/>
          </a:bodyPr>
          <a:lstStyle/>
          <a:p>
            <a:pPr lvl="0"/>
            <a:r>
              <a:rPr lang="es-CO" smtClean="0">
                <a:solidFill>
                  <a:srgbClr val="003882"/>
                </a:solidFill>
                <a:latin typeface="Calibri Light" panose="020F0302020204030204" pitchFamily="34" charset="0"/>
              </a:rPr>
              <a:t>Un</a:t>
            </a:r>
            <a:r>
              <a:rPr lang="es-CO" b="1" smtClean="0">
                <a:solidFill>
                  <a:srgbClr val="003882"/>
                </a:solidFill>
                <a:latin typeface="Calibri Light" panose="020F0302020204030204" pitchFamily="34" charset="0"/>
              </a:rPr>
              <a:t> Comentario</a:t>
            </a:r>
            <a:r>
              <a:rPr lang="es-CO" smtClean="0">
                <a:solidFill>
                  <a:srgbClr val="003882"/>
                </a:solidFill>
                <a:latin typeface="Calibri Light" panose="020F0302020204030204" pitchFamily="34" charset="0"/>
              </a:rPr>
              <a:t>, es una sección del código fuente donde el programador </a:t>
            </a:r>
            <a:r>
              <a:rPr lang="es-CO" b="1" smtClean="0">
                <a:solidFill>
                  <a:srgbClr val="003882"/>
                </a:solidFill>
                <a:latin typeface="Calibri Light" panose="020F0302020204030204" pitchFamily="34" charset="0"/>
              </a:rPr>
              <a:t>puede</a:t>
            </a:r>
            <a:r>
              <a:rPr lang="es-CO" smtClean="0">
                <a:solidFill>
                  <a:srgbClr val="003882"/>
                </a:solidFill>
                <a:latin typeface="Calibri Light" panose="020F0302020204030204" pitchFamily="34" charset="0"/>
              </a:rPr>
              <a:t> inyectar texto para describir (que se hace, objetivo, una variable, etc.) una línea o una sección de código que tiene una funcionalidad. </a:t>
            </a:r>
            <a:endParaRPr lang="es-CO">
              <a:solidFill>
                <a:srgbClr val="003882"/>
              </a:solidFill>
              <a:latin typeface="Calibri Light" panose="020F0302020204030204" pitchFamily="34" charset="0"/>
            </a:endParaRPr>
          </a:p>
          <a:p>
            <a:pPr lvl="0"/>
            <a:r>
              <a:rPr lang="es-CO" smtClean="0">
                <a:solidFill>
                  <a:srgbClr val="003882"/>
                </a:solidFill>
                <a:latin typeface="Calibri Light" panose="020F0302020204030204" pitchFamily="34" charset="0"/>
              </a:rPr>
              <a:t> </a:t>
            </a:r>
            <a:endParaRPr lang="es-CO">
              <a:solidFill>
                <a:srgbClr val="003882"/>
              </a:solidFill>
              <a:latin typeface="Calibri Light" panose="020F0302020204030204" pitchFamily="34" charset="0"/>
            </a:endParaRPr>
          </a:p>
        </p:txBody>
      </p:sp>
      <p:sp>
        <p:nvSpPr>
          <p:cNvPr id="14" name="13 Rectángulo"/>
          <p:cNvSpPr/>
          <p:nvPr/>
        </p:nvSpPr>
        <p:spPr>
          <a:xfrm>
            <a:off x="179511" y="2060848"/>
            <a:ext cx="8692953" cy="3077766"/>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s-ES" sz="1600" dirty="0" smtClean="0"/>
              <a:t>// Suma de Dos Valores</a:t>
            </a:r>
            <a:endParaRPr lang="es-ES" sz="1600" dirty="0"/>
          </a:p>
          <a:p>
            <a:r>
              <a:rPr lang="es-ES" sz="1600" dirty="0" smtClean="0"/>
              <a:t>int valorEntero3 = 1;</a:t>
            </a:r>
          </a:p>
          <a:p>
            <a:r>
              <a:rPr lang="es-ES" sz="1600" dirty="0"/>
              <a:t>i</a:t>
            </a:r>
            <a:r>
              <a:rPr lang="es-ES" sz="1600" dirty="0" smtClean="0"/>
              <a:t>nt valorEntero4 = 2;</a:t>
            </a:r>
          </a:p>
          <a:p>
            <a:endParaRPr lang="es-ES" sz="1600" dirty="0"/>
          </a:p>
          <a:p>
            <a:r>
              <a:rPr lang="es-ES" sz="1600" dirty="0" smtClean="0"/>
              <a:t>int resultado = </a:t>
            </a:r>
            <a:r>
              <a:rPr lang="es-ES" sz="1600" dirty="0"/>
              <a:t>valorEntero3 + valorEntero4 ;</a:t>
            </a:r>
            <a:endParaRPr lang="es-ES" sz="1600" dirty="0" smtClean="0"/>
          </a:p>
          <a:p>
            <a:endParaRPr lang="es-ES" sz="1600" dirty="0"/>
          </a:p>
          <a:p>
            <a:r>
              <a:rPr lang="es-ES" sz="1600" dirty="0" smtClean="0"/>
              <a:t>/* </a:t>
            </a:r>
          </a:p>
          <a:p>
            <a:r>
              <a:rPr lang="es-ES" sz="1600" dirty="0" smtClean="0"/>
              <a:t>Sobrecarga</a:t>
            </a:r>
          </a:p>
          <a:p>
            <a:r>
              <a:rPr lang="es-ES" sz="1600" dirty="0" smtClean="0"/>
              <a:t>*/</a:t>
            </a:r>
          </a:p>
          <a:p>
            <a:endParaRPr lang="es-ES" sz="1600" dirty="0"/>
          </a:p>
          <a:p>
            <a:r>
              <a:rPr lang="es-ES" sz="1600" dirty="0" err="1"/>
              <a:t>s</a:t>
            </a:r>
            <a:r>
              <a:rPr lang="es-ES" sz="1600" dirty="0" err="1" smtClean="0"/>
              <a:t>tring</a:t>
            </a:r>
            <a:r>
              <a:rPr lang="es-ES" sz="1600" dirty="0" smtClean="0"/>
              <a:t> valorCadena3 </a:t>
            </a:r>
            <a:r>
              <a:rPr lang="es-CO" sz="1600" dirty="0"/>
              <a:t>= "Juan Pablo"; </a:t>
            </a:r>
            <a:endParaRPr lang="es-CO" sz="1600" dirty="0" smtClean="0"/>
          </a:p>
          <a:p>
            <a:r>
              <a:rPr lang="es-ES" sz="1600" dirty="0" err="1" smtClean="0"/>
              <a:t>string</a:t>
            </a:r>
            <a:r>
              <a:rPr lang="es-ES" sz="1600" dirty="0" smtClean="0"/>
              <a:t> valorCadena4 = </a:t>
            </a:r>
            <a:r>
              <a:rPr lang="es-CO" sz="1600" dirty="0"/>
              <a:t>"Mi nombre es" + valorCadena1;</a:t>
            </a:r>
            <a:endParaRPr lang="es-ES" sz="1600" dirty="0"/>
          </a:p>
        </p:txBody>
      </p:sp>
      <p:sp>
        <p:nvSpPr>
          <p:cNvPr id="16" name="15 Rectángulo"/>
          <p:cNvSpPr/>
          <p:nvPr/>
        </p:nvSpPr>
        <p:spPr>
          <a:xfrm>
            <a:off x="179511" y="5325595"/>
            <a:ext cx="8692953" cy="1754326"/>
          </a:xfrm>
          <a:prstGeom prst="rect">
            <a:avLst/>
          </a:prstGeom>
        </p:spPr>
        <p:txBody>
          <a:bodyPr wrap="square">
            <a:spAutoFit/>
          </a:bodyPr>
          <a:lstStyle/>
          <a:p>
            <a:pPr lvl="0"/>
            <a:r>
              <a:rPr lang="es-CO" smtClean="0">
                <a:solidFill>
                  <a:srgbClr val="003882"/>
                </a:solidFill>
                <a:latin typeface="Calibri Light" panose="020F0302020204030204" pitchFamily="34" charset="0"/>
              </a:rPr>
              <a:t>No siempre la misma persona que desarrolla una funcionalidad es la misma que realiza un soporte o mantenimiento (Evolución de la Funcionalidad), el objetivo de los comentarios es que su descripción de atender lo que se hace en la sección de código que la contiene. El objetivo de los comentarios </a:t>
            </a:r>
            <a:r>
              <a:rPr lang="es-CO" b="1" smtClean="0">
                <a:solidFill>
                  <a:srgbClr val="003882"/>
                </a:solidFill>
                <a:latin typeface="Calibri Light" panose="020F0302020204030204" pitchFamily="34" charset="0"/>
              </a:rPr>
              <a:t>NO</a:t>
            </a:r>
            <a:r>
              <a:rPr lang="es-CO" smtClean="0">
                <a:solidFill>
                  <a:srgbClr val="003882"/>
                </a:solidFill>
                <a:latin typeface="Calibri Light" panose="020F0302020204030204" pitchFamily="34" charset="0"/>
              </a:rPr>
              <a:t> es llenar de textos el código, es inyectar descripciones que aporten un significado a la funcionalidad.</a:t>
            </a:r>
            <a:endParaRPr lang="es-CO">
              <a:solidFill>
                <a:srgbClr val="003882"/>
              </a:solidFill>
              <a:latin typeface="Calibri Light" panose="020F0302020204030204" pitchFamily="34" charset="0"/>
            </a:endParaRPr>
          </a:p>
          <a:p>
            <a:pPr lvl="0"/>
            <a:r>
              <a:rPr lang="es-CO" smtClean="0">
                <a:solidFill>
                  <a:srgbClr val="003882"/>
                </a:solidFill>
                <a:latin typeface="Calibri Light" panose="020F0302020204030204" pitchFamily="34" charset="0"/>
              </a:rPr>
              <a:t> </a:t>
            </a:r>
            <a:endParaRPr lang="es-CO">
              <a:solidFill>
                <a:srgbClr val="003882"/>
              </a:solidFill>
              <a:latin typeface="Calibri Light" panose="020F0302020204030204" pitchFamily="34" charset="0"/>
            </a:endParaRPr>
          </a:p>
        </p:txBody>
      </p:sp>
    </p:spTree>
    <p:extLst>
      <p:ext uri="{BB962C8B-B14F-4D97-AF65-F5344CB8AC3E}">
        <p14:creationId xmlns:p14="http://schemas.microsoft.com/office/powerpoint/2010/main" val="4157962779"/>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1 Diagrama"/>
          <p:cNvGraphicFramePr/>
          <p:nvPr>
            <p:extLst>
              <p:ext uri="{D42A27DB-BD31-4B8C-83A1-F6EECF244321}">
                <p14:modId xmlns:p14="http://schemas.microsoft.com/office/powerpoint/2010/main" val="1111873893"/>
              </p:ext>
            </p:extLst>
          </p:nvPr>
        </p:nvGraphicFramePr>
        <p:xfrm>
          <a:off x="-324545" y="1978729"/>
          <a:ext cx="5703289" cy="34691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endParaRPr lang="es-CO" sz="2800" smtClean="0">
                <a:solidFill>
                  <a:srgbClr val="003882"/>
                </a:solidFill>
                <a:latin typeface="Calibri Light" panose="020F0302020204030204" pitchFamily="34" charset="0"/>
              </a:endParaRPr>
            </a:p>
            <a:p>
              <a:pPr lvl="0"/>
              <a:endParaRPr lang="es-CO" sz="2800" smtClean="0">
                <a:solidFill>
                  <a:srgbClr val="003882"/>
                </a:solidFill>
                <a:latin typeface="Calibri Light" panose="020F0302020204030204" pitchFamily="34" charset="0"/>
              </a:endParaRPr>
            </a:p>
            <a:p>
              <a:pPr lvl="0"/>
              <a:r>
                <a:rPr lang="es-CO" sz="2800" smtClean="0">
                  <a:solidFill>
                    <a:srgbClr val="003882"/>
                  </a:solidFill>
                  <a:latin typeface="Calibri Light" panose="020F0302020204030204" pitchFamily="34" charset="0"/>
                </a:rPr>
                <a:t>Modificadores de Acceso</a:t>
              </a:r>
              <a:endParaRPr lang="es-CO" sz="2800">
                <a:solidFill>
                  <a:srgbClr val="003882"/>
                </a:solidFill>
                <a:latin typeface="Calibri Light" panose="020F0302020204030204" pitchFamily="34" charset="0"/>
              </a:endParaRPr>
            </a:p>
            <a:p>
              <a:endParaRPr lang="es-CO" sz="2800">
                <a:solidFill>
                  <a:srgbClr val="003882"/>
                </a:solidFill>
                <a:latin typeface="Calibri Light" panose="020F0302020204030204" pitchFamily="34" charset="0"/>
              </a:endParaRPr>
            </a:p>
            <a:p>
              <a:pPr lvl="0"/>
              <a:endParaRPr lang="es-CO" sz="280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11" name="10 Rectángulo"/>
          <p:cNvSpPr/>
          <p:nvPr/>
        </p:nvSpPr>
        <p:spPr>
          <a:xfrm>
            <a:off x="97674" y="980728"/>
            <a:ext cx="8938822" cy="923330"/>
          </a:xfrm>
          <a:prstGeom prst="rect">
            <a:avLst/>
          </a:prstGeom>
        </p:spPr>
        <p:txBody>
          <a:bodyPr wrap="square">
            <a:spAutoFit/>
          </a:bodyPr>
          <a:lstStyle/>
          <a:p>
            <a:pPr lvl="0"/>
            <a:r>
              <a:rPr lang="es-CO" dirty="0" smtClean="0">
                <a:solidFill>
                  <a:srgbClr val="003882"/>
                </a:solidFill>
                <a:latin typeface="Calibri Light" panose="020F0302020204030204" pitchFamily="34" charset="0"/>
              </a:rPr>
              <a:t>Un</a:t>
            </a:r>
            <a:r>
              <a:rPr lang="es-CO" b="1" dirty="0" smtClean="0">
                <a:solidFill>
                  <a:srgbClr val="003882"/>
                </a:solidFill>
                <a:latin typeface="Calibri Light" panose="020F0302020204030204" pitchFamily="34" charset="0"/>
              </a:rPr>
              <a:t> Modificador de Acceso</a:t>
            </a:r>
            <a:r>
              <a:rPr lang="es-CO" dirty="0" smtClean="0">
                <a:solidFill>
                  <a:srgbClr val="003882"/>
                </a:solidFill>
                <a:latin typeface="Calibri Light" panose="020F0302020204030204" pitchFamily="34" charset="0"/>
              </a:rPr>
              <a:t>, otorga un nivel de accesibilidad para los tipos y miembros puedan ser accedido desde otro código del mismo ensamblado u otros ensamblados.</a:t>
            </a:r>
          </a:p>
          <a:p>
            <a:pPr lvl="0"/>
            <a:endParaRPr lang="es-CO" dirty="0">
              <a:solidFill>
                <a:srgbClr val="003882"/>
              </a:solidFill>
              <a:latin typeface="Calibri Light" panose="020F0302020204030204" pitchFamily="34" charset="0"/>
            </a:endParaRPr>
          </a:p>
        </p:txBody>
      </p:sp>
      <p:sp>
        <p:nvSpPr>
          <p:cNvPr id="19" name="18 Rectángulo"/>
          <p:cNvSpPr/>
          <p:nvPr/>
        </p:nvSpPr>
        <p:spPr>
          <a:xfrm>
            <a:off x="4725690" y="3021077"/>
            <a:ext cx="4048615" cy="369332"/>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s-ES" dirty="0" err="1" smtClean="0"/>
              <a:t>public</a:t>
            </a:r>
            <a:r>
              <a:rPr lang="es-ES" dirty="0" smtClean="0"/>
              <a:t> int edad = 10; </a:t>
            </a:r>
            <a:endParaRPr lang="es-ES" dirty="0"/>
          </a:p>
        </p:txBody>
      </p:sp>
    </p:spTree>
    <p:extLst>
      <p:ext uri="{BB962C8B-B14F-4D97-AF65-F5344CB8AC3E}">
        <p14:creationId xmlns:p14="http://schemas.microsoft.com/office/powerpoint/2010/main" val="1387970830"/>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endParaRPr lang="es-CO" sz="2800" dirty="0" smtClean="0">
                <a:solidFill>
                  <a:srgbClr val="003882"/>
                </a:solidFill>
                <a:latin typeface="Calibri Light" panose="020F0302020204030204" pitchFamily="34" charset="0"/>
              </a:endParaRPr>
            </a:p>
            <a:p>
              <a:pPr lvl="0"/>
              <a:endParaRPr lang="es-CO" sz="2800" dirty="0" smtClean="0">
                <a:solidFill>
                  <a:srgbClr val="003882"/>
                </a:solidFill>
                <a:latin typeface="Calibri Light" panose="020F0302020204030204" pitchFamily="34" charset="0"/>
              </a:endParaRPr>
            </a:p>
            <a:p>
              <a:pPr lvl="0"/>
              <a:r>
                <a:rPr lang="es-CO" sz="2800" dirty="0" smtClean="0">
                  <a:solidFill>
                    <a:srgbClr val="003882"/>
                  </a:solidFill>
                  <a:latin typeface="Calibri Light" panose="020F0302020204030204" pitchFamily="34" charset="0"/>
                </a:rPr>
                <a:t>Modificadores de Acceso</a:t>
              </a:r>
              <a:endParaRPr lang="es-CO" sz="2800" dirty="0">
                <a:solidFill>
                  <a:srgbClr val="003882"/>
                </a:solidFill>
                <a:latin typeface="Calibri Light" panose="020F0302020204030204" pitchFamily="34" charset="0"/>
              </a:endParaRPr>
            </a:p>
            <a:p>
              <a:endParaRPr lang="es-CO" sz="2800" dirty="0">
                <a:solidFill>
                  <a:srgbClr val="003882"/>
                </a:solidFill>
                <a:latin typeface="Calibri Light" panose="020F0302020204030204" pitchFamily="34" charset="0"/>
              </a:endParaRPr>
            </a:p>
            <a:p>
              <a:pPr lvl="0"/>
              <a:endParaRPr lang="es-CO" sz="2800" dirty="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31" name="30 Rectángulo"/>
          <p:cNvSpPr/>
          <p:nvPr/>
        </p:nvSpPr>
        <p:spPr>
          <a:xfrm>
            <a:off x="97674" y="980728"/>
            <a:ext cx="8938822" cy="3416320"/>
          </a:xfrm>
          <a:prstGeom prst="rect">
            <a:avLst/>
          </a:prstGeom>
        </p:spPr>
        <p:txBody>
          <a:bodyPr wrap="square">
            <a:spAutoFit/>
          </a:bodyPr>
          <a:lstStyle/>
          <a:p>
            <a:pPr lvl="0"/>
            <a:r>
              <a:rPr lang="es-CO" b="1" dirty="0" smtClean="0">
                <a:solidFill>
                  <a:srgbClr val="003882"/>
                </a:solidFill>
                <a:latin typeface="Calibri Light" panose="020F0302020204030204" pitchFamily="34" charset="0"/>
              </a:rPr>
              <a:t>Public : </a:t>
            </a:r>
            <a:r>
              <a:rPr lang="es-CO" dirty="0" smtClean="0">
                <a:solidFill>
                  <a:srgbClr val="003882"/>
                </a:solidFill>
                <a:latin typeface="Calibri Light" panose="020F0302020204030204" pitchFamily="34" charset="0"/>
              </a:rPr>
              <a:t>Puede </a:t>
            </a:r>
            <a:r>
              <a:rPr lang="es-CO" dirty="0">
                <a:solidFill>
                  <a:srgbClr val="003882"/>
                </a:solidFill>
                <a:latin typeface="Calibri Light" panose="020F0302020204030204" pitchFamily="34" charset="0"/>
              </a:rPr>
              <a:t>obtener acceso al tipo o miembro cualquier otro código del mismo ensamblado o de otro ensamblado que haga referencia a éste.</a:t>
            </a:r>
          </a:p>
          <a:p>
            <a:pPr lvl="0"/>
            <a:endParaRPr lang="es-CO" dirty="0" smtClean="0">
              <a:solidFill>
                <a:srgbClr val="003882"/>
              </a:solidFill>
              <a:latin typeface="Calibri Light" panose="020F0302020204030204" pitchFamily="34" charset="0"/>
            </a:endParaRPr>
          </a:p>
          <a:p>
            <a:pPr lvl="0"/>
            <a:r>
              <a:rPr lang="es-CO" b="1" dirty="0" smtClean="0">
                <a:solidFill>
                  <a:srgbClr val="003882"/>
                </a:solidFill>
                <a:latin typeface="Calibri Light" panose="020F0302020204030204" pitchFamily="34" charset="0"/>
              </a:rPr>
              <a:t>Private: </a:t>
            </a:r>
            <a:r>
              <a:rPr lang="es-CO" dirty="0" smtClean="0">
                <a:solidFill>
                  <a:srgbClr val="003882"/>
                </a:solidFill>
                <a:latin typeface="Calibri Light" panose="020F0302020204030204" pitchFamily="34" charset="0"/>
              </a:rPr>
              <a:t>Solamente </a:t>
            </a:r>
            <a:r>
              <a:rPr lang="es-CO" dirty="0">
                <a:solidFill>
                  <a:srgbClr val="003882"/>
                </a:solidFill>
                <a:latin typeface="Calibri Light" panose="020F0302020204030204" pitchFamily="34" charset="0"/>
              </a:rPr>
              <a:t>el código de la misma clase o estructura puede acceder al tipo o miembro</a:t>
            </a:r>
            <a:r>
              <a:rPr lang="es-CO" dirty="0" smtClean="0">
                <a:solidFill>
                  <a:srgbClr val="003882"/>
                </a:solidFill>
                <a:latin typeface="Calibri Light" panose="020F0302020204030204" pitchFamily="34" charset="0"/>
              </a:rPr>
              <a:t>.</a:t>
            </a:r>
          </a:p>
          <a:p>
            <a:pPr lvl="0"/>
            <a:endParaRPr lang="es-CO" dirty="0">
              <a:solidFill>
                <a:srgbClr val="003882"/>
              </a:solidFill>
              <a:latin typeface="Calibri Light" panose="020F0302020204030204" pitchFamily="34" charset="0"/>
            </a:endParaRPr>
          </a:p>
          <a:p>
            <a:pPr lvl="0"/>
            <a:r>
              <a:rPr lang="es-CO" b="1" dirty="0" smtClean="0">
                <a:solidFill>
                  <a:srgbClr val="003882"/>
                </a:solidFill>
                <a:latin typeface="Calibri Light" panose="020F0302020204030204" pitchFamily="34" charset="0"/>
              </a:rPr>
              <a:t>Protected: </a:t>
            </a:r>
            <a:r>
              <a:rPr lang="es-CO" dirty="0" smtClean="0">
                <a:solidFill>
                  <a:srgbClr val="003882"/>
                </a:solidFill>
                <a:latin typeface="Calibri Light" panose="020F0302020204030204" pitchFamily="34" charset="0"/>
              </a:rPr>
              <a:t>Solamente </a:t>
            </a:r>
            <a:r>
              <a:rPr lang="es-CO" dirty="0">
                <a:solidFill>
                  <a:srgbClr val="003882"/>
                </a:solidFill>
                <a:latin typeface="Calibri Light" panose="020F0302020204030204" pitchFamily="34" charset="0"/>
              </a:rPr>
              <a:t>el código de la misma clase o estructura, o de una clase derivada de esa clase, puede acceder al tipo o miembro</a:t>
            </a:r>
            <a:r>
              <a:rPr lang="es-CO" dirty="0" smtClean="0">
                <a:solidFill>
                  <a:srgbClr val="003882"/>
                </a:solidFill>
                <a:latin typeface="Calibri Light" panose="020F0302020204030204" pitchFamily="34" charset="0"/>
              </a:rPr>
              <a:t>.</a:t>
            </a:r>
          </a:p>
          <a:p>
            <a:pPr lvl="0"/>
            <a:endParaRPr lang="es-CO" dirty="0">
              <a:solidFill>
                <a:srgbClr val="003882"/>
              </a:solidFill>
              <a:latin typeface="Calibri Light" panose="020F0302020204030204" pitchFamily="34" charset="0"/>
            </a:endParaRPr>
          </a:p>
          <a:p>
            <a:pPr lvl="0"/>
            <a:r>
              <a:rPr lang="es-CO" b="1" dirty="0" smtClean="0">
                <a:solidFill>
                  <a:srgbClr val="003882"/>
                </a:solidFill>
                <a:latin typeface="Calibri Light" panose="020F0302020204030204" pitchFamily="34" charset="0"/>
              </a:rPr>
              <a:t>Internal: </a:t>
            </a:r>
            <a:r>
              <a:rPr lang="es-CO" dirty="0" smtClean="0">
                <a:solidFill>
                  <a:srgbClr val="003882"/>
                </a:solidFill>
                <a:latin typeface="Calibri Light" panose="020F0302020204030204" pitchFamily="34" charset="0"/>
              </a:rPr>
              <a:t>Puede </a:t>
            </a:r>
            <a:r>
              <a:rPr lang="es-CO" dirty="0">
                <a:solidFill>
                  <a:srgbClr val="003882"/>
                </a:solidFill>
                <a:latin typeface="Calibri Light" panose="020F0302020204030204" pitchFamily="34" charset="0"/>
              </a:rPr>
              <a:t>obtener acceso al tipo o miembro cualquier código del mismo ensamblado, pero no de un ensamblado distinto.</a:t>
            </a:r>
          </a:p>
          <a:p>
            <a:pPr lvl="0"/>
            <a:endParaRPr lang="es-CO" dirty="0">
              <a:solidFill>
                <a:srgbClr val="003882"/>
              </a:solidFill>
              <a:latin typeface="Calibri Light" panose="020F0302020204030204" pitchFamily="34" charset="0"/>
            </a:endParaRPr>
          </a:p>
          <a:p>
            <a:pPr lvl="0"/>
            <a:endParaRPr lang="es-CO" dirty="0">
              <a:solidFill>
                <a:srgbClr val="003882"/>
              </a:solidFill>
              <a:latin typeface="Calibri Light" panose="020F0302020204030204" pitchFamily="34" charset="0"/>
            </a:endParaRPr>
          </a:p>
        </p:txBody>
      </p:sp>
      <p:sp>
        <p:nvSpPr>
          <p:cNvPr id="32" name="31 Rectángulo"/>
          <p:cNvSpPr/>
          <p:nvPr/>
        </p:nvSpPr>
        <p:spPr>
          <a:xfrm>
            <a:off x="130627" y="4027476"/>
            <a:ext cx="4046749" cy="646331"/>
          </a:xfrm>
          <a:prstGeom prst="rect">
            <a:avLst/>
          </a:prstGeom>
        </p:spPr>
        <p:txBody>
          <a:bodyPr wrap="square">
            <a:spAutoFit/>
          </a:bodyPr>
          <a:lstStyle/>
          <a:p>
            <a:pPr lvl="0"/>
            <a:r>
              <a:rPr lang="es-CO" dirty="0">
                <a:solidFill>
                  <a:srgbClr val="003882"/>
                </a:solidFill>
                <a:latin typeface="Calibri Light" panose="020F0302020204030204" pitchFamily="34" charset="0"/>
              </a:rPr>
              <a:t>El valor por defecto del modificador es el </a:t>
            </a:r>
            <a:r>
              <a:rPr lang="es-CO" b="1" dirty="0" err="1" smtClean="0">
                <a:solidFill>
                  <a:srgbClr val="003882"/>
                </a:solidFill>
                <a:latin typeface="Calibri Light" panose="020F0302020204030204" pitchFamily="34" charset="0"/>
              </a:rPr>
              <a:t>protected</a:t>
            </a:r>
            <a:r>
              <a:rPr lang="es-CO" b="1" dirty="0" smtClean="0">
                <a:solidFill>
                  <a:srgbClr val="003882"/>
                </a:solidFill>
                <a:latin typeface="Calibri Light" panose="020F0302020204030204" pitchFamily="34" charset="0"/>
              </a:rPr>
              <a:t>*</a:t>
            </a:r>
            <a:r>
              <a:rPr lang="es-CO" dirty="0" smtClean="0">
                <a:solidFill>
                  <a:srgbClr val="003882"/>
                </a:solidFill>
                <a:latin typeface="Calibri Light" panose="020F0302020204030204" pitchFamily="34" charset="0"/>
              </a:rPr>
              <a:t>.</a:t>
            </a:r>
            <a:endParaRPr lang="es-CO" dirty="0">
              <a:solidFill>
                <a:srgbClr val="003882"/>
              </a:solidFill>
              <a:latin typeface="Calibri Light" panose="020F0302020204030204" pitchFamily="34" charset="0"/>
            </a:endParaRPr>
          </a:p>
        </p:txBody>
      </p:sp>
      <p:sp>
        <p:nvSpPr>
          <p:cNvPr id="33" name="32 Rectángulo"/>
          <p:cNvSpPr/>
          <p:nvPr/>
        </p:nvSpPr>
        <p:spPr>
          <a:xfrm>
            <a:off x="179512" y="6095037"/>
            <a:ext cx="8784976" cy="646331"/>
          </a:xfrm>
          <a:prstGeom prst="rect">
            <a:avLst/>
          </a:prstGeom>
        </p:spPr>
        <p:txBody>
          <a:bodyPr wrap="square">
            <a:spAutoFit/>
          </a:bodyPr>
          <a:lstStyle/>
          <a:p>
            <a:r>
              <a:rPr lang="es-CO" dirty="0">
                <a:solidFill>
                  <a:srgbClr val="003882"/>
                </a:solidFill>
                <a:latin typeface="Calibri Light" panose="020F0302020204030204" pitchFamily="34" charset="0"/>
              </a:rPr>
              <a:t>https://docs.microsoft.com/es-es/dotnet/csharp/programming-guide/classes-and-structs/access-modifiers</a:t>
            </a:r>
          </a:p>
        </p:txBody>
      </p:sp>
      <p:graphicFrame>
        <p:nvGraphicFramePr>
          <p:cNvPr id="34" name="1 Diagrama"/>
          <p:cNvGraphicFramePr/>
          <p:nvPr>
            <p:extLst>
              <p:ext uri="{D42A27DB-BD31-4B8C-83A1-F6EECF244321}">
                <p14:modId xmlns:p14="http://schemas.microsoft.com/office/powerpoint/2010/main" val="2964531283"/>
              </p:ext>
            </p:extLst>
          </p:nvPr>
        </p:nvGraphicFramePr>
        <p:xfrm>
          <a:off x="5405791" y="3658572"/>
          <a:ext cx="3368514" cy="24482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45151024"/>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pPr lvl="0"/>
              <a:r>
                <a:rPr lang="es-CO" sz="2800" smtClean="0">
                  <a:solidFill>
                    <a:srgbClr val="003882"/>
                  </a:solidFill>
                  <a:latin typeface="Calibri Light" panose="020F0302020204030204" pitchFamily="34" charset="0"/>
                </a:rPr>
                <a:t>Tipos </a:t>
              </a:r>
              <a:r>
                <a:rPr lang="es-CO" sz="2800">
                  <a:solidFill>
                    <a:srgbClr val="003882"/>
                  </a:solidFill>
                  <a:latin typeface="Calibri Light" panose="020F0302020204030204" pitchFamily="34" charset="0"/>
                </a:rPr>
                <a:t>N</a:t>
              </a:r>
              <a:r>
                <a:rPr lang="es-CO" sz="2800" smtClean="0">
                  <a:solidFill>
                    <a:srgbClr val="003882"/>
                  </a:solidFill>
                  <a:latin typeface="Calibri Light" panose="020F0302020204030204" pitchFamily="34" charset="0"/>
                </a:rPr>
                <a:t>o Primitivos</a:t>
              </a:r>
              <a:endParaRPr lang="es-CO" sz="280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graphicFrame>
        <p:nvGraphicFramePr>
          <p:cNvPr id="9" name="8 Diagrama"/>
          <p:cNvGraphicFramePr/>
          <p:nvPr>
            <p:extLst>
              <p:ext uri="{D42A27DB-BD31-4B8C-83A1-F6EECF244321}">
                <p14:modId xmlns:p14="http://schemas.microsoft.com/office/powerpoint/2010/main" val="2000773050"/>
              </p:ext>
            </p:extLst>
          </p:nvPr>
        </p:nvGraphicFramePr>
        <p:xfrm>
          <a:off x="1113723" y="2204864"/>
          <a:ext cx="6624736" cy="29523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10 CuadroTexto"/>
          <p:cNvSpPr txBox="1"/>
          <p:nvPr/>
        </p:nvSpPr>
        <p:spPr>
          <a:xfrm>
            <a:off x="251519" y="959074"/>
            <a:ext cx="8620945" cy="1292662"/>
          </a:xfrm>
          <a:prstGeom prst="rect">
            <a:avLst/>
          </a:prstGeom>
          <a:noFill/>
        </p:spPr>
        <p:txBody>
          <a:bodyPr wrap="square" rtlCol="0">
            <a:spAutoFit/>
          </a:bodyPr>
          <a:lstStyle/>
          <a:p>
            <a:r>
              <a:rPr lang="es-CO" b="1" smtClean="0">
                <a:solidFill>
                  <a:srgbClr val="003882"/>
                </a:solidFill>
                <a:latin typeface="Calibri Light" panose="020F0302020204030204" pitchFamily="34" charset="0"/>
              </a:rPr>
              <a:t>Tipos de Referencia, </a:t>
            </a:r>
            <a:r>
              <a:rPr lang="es-CO" smtClean="0">
                <a:solidFill>
                  <a:srgbClr val="003882"/>
                </a:solidFill>
                <a:latin typeface="Calibri Light" panose="020F0302020204030204" pitchFamily="34" charset="0"/>
              </a:rPr>
              <a:t>son aquellos que almacenan la referencia del dato, lo que se conoce como Objeto.</a:t>
            </a:r>
            <a:r>
              <a:rPr lang="es-CO" b="1" smtClean="0">
                <a:solidFill>
                  <a:srgbClr val="003882"/>
                </a:solidFill>
                <a:latin typeface="Calibri Light" panose="020F0302020204030204" pitchFamily="34" charset="0"/>
              </a:rPr>
              <a:t> </a:t>
            </a:r>
            <a:endParaRPr lang="es-CO">
              <a:solidFill>
                <a:srgbClr val="003882"/>
              </a:solidFill>
              <a:latin typeface="Calibri Light" panose="020F0302020204030204" pitchFamily="34" charset="0"/>
            </a:endParaRPr>
          </a:p>
          <a:p>
            <a:endParaRPr lang="es-CO" sz="2800">
              <a:solidFill>
                <a:srgbClr val="003882"/>
              </a:solidFill>
              <a:latin typeface="Calibri Light" panose="020F0302020204030204" pitchFamily="34" charset="0"/>
            </a:endParaRPr>
          </a:p>
          <a:p>
            <a:endParaRPr lang="es-CO" sz="1400"/>
          </a:p>
        </p:txBody>
      </p:sp>
    </p:spTree>
    <p:extLst>
      <p:ext uri="{BB962C8B-B14F-4D97-AF65-F5344CB8AC3E}">
        <p14:creationId xmlns:p14="http://schemas.microsoft.com/office/powerpoint/2010/main" val="2313624615"/>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a:solidFill>
                    <a:srgbClr val="003882"/>
                  </a:solidFill>
                  <a:latin typeface="Calibri Light" panose="020F0302020204030204" pitchFamily="34" charset="0"/>
                </a:rPr>
                <a:t>Tipos No </a:t>
              </a:r>
              <a:r>
                <a:rPr lang="es-CO" sz="2800" smtClean="0">
                  <a:solidFill>
                    <a:srgbClr val="003882"/>
                  </a:solidFill>
                  <a:latin typeface="Calibri Light" panose="020F0302020204030204" pitchFamily="34" charset="0"/>
                </a:rPr>
                <a:t>Primitivos - Clase	</a:t>
              </a:r>
              <a:endParaRPr lang="es-CO" sz="280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2" name="1 Rectángulo"/>
          <p:cNvSpPr/>
          <p:nvPr/>
        </p:nvSpPr>
        <p:spPr>
          <a:xfrm>
            <a:off x="92360" y="980728"/>
            <a:ext cx="8260905" cy="923330"/>
          </a:xfrm>
          <a:prstGeom prst="rect">
            <a:avLst/>
          </a:prstGeom>
        </p:spPr>
        <p:txBody>
          <a:bodyPr wrap="square">
            <a:spAutoFit/>
          </a:bodyPr>
          <a:lstStyle/>
          <a:p>
            <a:r>
              <a:rPr lang="es-CO" dirty="0">
                <a:solidFill>
                  <a:srgbClr val="003882"/>
                </a:solidFill>
                <a:latin typeface="Calibri Light" panose="020F0302020204030204" pitchFamily="34" charset="0"/>
              </a:rPr>
              <a:t>Una </a:t>
            </a:r>
            <a:r>
              <a:rPr lang="es-CO" b="1" dirty="0">
                <a:solidFill>
                  <a:srgbClr val="003882"/>
                </a:solidFill>
                <a:latin typeface="Calibri Light" panose="020F0302020204030204" pitchFamily="34" charset="0"/>
              </a:rPr>
              <a:t>Clase</a:t>
            </a:r>
            <a:r>
              <a:rPr lang="es-CO" dirty="0">
                <a:solidFill>
                  <a:srgbClr val="003882"/>
                </a:solidFill>
                <a:latin typeface="Calibri Light" panose="020F0302020204030204" pitchFamily="34" charset="0"/>
              </a:rPr>
              <a:t>  es como un plano. Define los datos y el comportamiento. En C# las estructuras usan el tipo struct y en este caso</a:t>
            </a:r>
            <a:r>
              <a:rPr lang="es-ES" dirty="0">
                <a:solidFill>
                  <a:srgbClr val="003882"/>
                </a:solidFill>
                <a:latin typeface="Calibri Light" panose="020F0302020204030204" pitchFamily="34" charset="0"/>
              </a:rPr>
              <a:t> los campos no se pueden inicializar a menos que se declaren como constantes o estáticos.</a:t>
            </a:r>
          </a:p>
        </p:txBody>
      </p:sp>
      <p:sp>
        <p:nvSpPr>
          <p:cNvPr id="5" name="4 Rectángulo"/>
          <p:cNvSpPr/>
          <p:nvPr/>
        </p:nvSpPr>
        <p:spPr>
          <a:xfrm>
            <a:off x="179512" y="2420888"/>
            <a:ext cx="6390456" cy="1200329"/>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dirty="0" smtClean="0"/>
              <a:t>public </a:t>
            </a:r>
            <a:r>
              <a:rPr lang="es-CO" dirty="0"/>
              <a:t>class Pais</a:t>
            </a:r>
            <a:endParaRPr lang="en-US" dirty="0"/>
          </a:p>
          <a:p>
            <a:r>
              <a:rPr lang="en-US" dirty="0"/>
              <a:t>{</a:t>
            </a:r>
          </a:p>
          <a:p>
            <a:r>
              <a:rPr lang="en-US" dirty="0"/>
              <a:t>    //Fields, properties, methods and events go here...</a:t>
            </a:r>
          </a:p>
          <a:p>
            <a:r>
              <a:rPr lang="en-US" dirty="0"/>
              <a:t>}</a:t>
            </a:r>
            <a:endParaRPr lang="es-ES" dirty="0"/>
          </a:p>
        </p:txBody>
      </p:sp>
      <p:sp>
        <p:nvSpPr>
          <p:cNvPr id="6" name="5 Rectángulo"/>
          <p:cNvSpPr/>
          <p:nvPr/>
        </p:nvSpPr>
        <p:spPr>
          <a:xfrm>
            <a:off x="198947" y="4077072"/>
            <a:ext cx="8575357" cy="646331"/>
          </a:xfrm>
          <a:prstGeom prst="rect">
            <a:avLst/>
          </a:prstGeom>
        </p:spPr>
        <p:txBody>
          <a:bodyPr wrap="square">
            <a:spAutoFit/>
          </a:bodyPr>
          <a:lstStyle/>
          <a:p>
            <a:r>
              <a:rPr lang="es-CO">
                <a:solidFill>
                  <a:srgbClr val="003882"/>
                </a:solidFill>
                <a:latin typeface="Calibri Light" panose="020F0302020204030204" pitchFamily="34" charset="0"/>
              </a:rPr>
              <a:t>Un </a:t>
            </a:r>
            <a:r>
              <a:rPr lang="es-CO" b="1">
                <a:solidFill>
                  <a:srgbClr val="003882"/>
                </a:solidFill>
                <a:latin typeface="Calibri Light" panose="020F0302020204030204" pitchFamily="34" charset="0"/>
              </a:rPr>
              <a:t>Objeto</a:t>
            </a:r>
            <a:r>
              <a:rPr lang="es-CO">
                <a:solidFill>
                  <a:srgbClr val="003882"/>
                </a:solidFill>
                <a:latin typeface="Calibri Light" panose="020F0302020204030204" pitchFamily="34" charset="0"/>
              </a:rPr>
              <a:t> es una entidad concreta basada en una clase y, a veces, se conoce como una instancia de una clase.</a:t>
            </a:r>
            <a:endParaRPr lang="es-ES">
              <a:solidFill>
                <a:srgbClr val="003882"/>
              </a:solidFill>
              <a:latin typeface="Calibri Light" panose="020F0302020204030204" pitchFamily="34" charset="0"/>
            </a:endParaRPr>
          </a:p>
        </p:txBody>
      </p:sp>
      <p:sp>
        <p:nvSpPr>
          <p:cNvPr id="8" name="7 Rectángulo"/>
          <p:cNvSpPr/>
          <p:nvPr/>
        </p:nvSpPr>
        <p:spPr>
          <a:xfrm>
            <a:off x="179512" y="5157192"/>
            <a:ext cx="3639586" cy="369332"/>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s-CO" dirty="0"/>
              <a:t>Pais </a:t>
            </a:r>
            <a:r>
              <a:rPr lang="es-CO" dirty="0" err="1"/>
              <a:t>pais</a:t>
            </a:r>
            <a:r>
              <a:rPr lang="es-CO" dirty="0"/>
              <a:t> = new Pais();</a:t>
            </a:r>
            <a:endParaRPr lang="es-ES" dirty="0">
              <a:solidFill>
                <a:schemeClr val="dk1"/>
              </a:solidFill>
            </a:endParaRPr>
          </a:p>
        </p:txBody>
      </p:sp>
    </p:spTree>
    <p:extLst>
      <p:ext uri="{BB962C8B-B14F-4D97-AF65-F5344CB8AC3E}">
        <p14:creationId xmlns:p14="http://schemas.microsoft.com/office/powerpoint/2010/main" val="2254554109"/>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pPr lvl="0"/>
              <a:r>
                <a:rPr lang="es-CO" sz="2800" dirty="0" smtClean="0">
                  <a:solidFill>
                    <a:srgbClr val="003882"/>
                  </a:solidFill>
                  <a:latin typeface="Calibri Light" panose="020F0302020204030204" pitchFamily="34" charset="0"/>
                </a:rPr>
                <a:t>POO – Programación Orientada a Objetos</a:t>
              </a:r>
              <a:endParaRPr lang="es-CO" sz="2800" dirty="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12" name="11 Rectángulo"/>
          <p:cNvSpPr/>
          <p:nvPr/>
        </p:nvSpPr>
        <p:spPr>
          <a:xfrm>
            <a:off x="153669" y="980728"/>
            <a:ext cx="8594793" cy="5078313"/>
          </a:xfrm>
          <a:prstGeom prst="rect">
            <a:avLst/>
          </a:prstGeom>
        </p:spPr>
        <p:txBody>
          <a:bodyPr wrap="square">
            <a:spAutoFit/>
          </a:bodyPr>
          <a:lstStyle/>
          <a:p>
            <a:pPr marL="285750" indent="-285750">
              <a:buFontTx/>
              <a:buChar char="-"/>
            </a:pPr>
            <a:r>
              <a:rPr lang="es-CO" dirty="0" smtClean="0">
                <a:solidFill>
                  <a:srgbClr val="003882"/>
                </a:solidFill>
                <a:latin typeface="Calibri Light" panose="020F0302020204030204" pitchFamily="34" charset="0"/>
              </a:rPr>
              <a:t>Clase</a:t>
            </a:r>
            <a:r>
              <a:rPr lang="es-CO" dirty="0">
                <a:solidFill>
                  <a:srgbClr val="003882"/>
                </a:solidFill>
                <a:latin typeface="Calibri Light" panose="020F0302020204030204" pitchFamily="34" charset="0"/>
              </a:rPr>
              <a:t>: </a:t>
            </a:r>
            <a:r>
              <a:rPr lang="es-CO" dirty="0" smtClean="0">
                <a:solidFill>
                  <a:srgbClr val="003882"/>
                </a:solidFill>
                <a:latin typeface="Calibri Light" panose="020F0302020204030204" pitchFamily="34" charset="0"/>
              </a:rPr>
              <a:t>Es </a:t>
            </a:r>
            <a:r>
              <a:rPr lang="es-CO" dirty="0">
                <a:solidFill>
                  <a:srgbClr val="003882"/>
                </a:solidFill>
                <a:latin typeface="Calibri Light" panose="020F0302020204030204" pitchFamily="34" charset="0"/>
              </a:rPr>
              <a:t>una representación abstracta de </a:t>
            </a:r>
            <a:r>
              <a:rPr lang="es-CO" dirty="0" smtClean="0">
                <a:solidFill>
                  <a:srgbClr val="003882"/>
                </a:solidFill>
                <a:latin typeface="Calibri Light" panose="020F0302020204030204" pitchFamily="34" charset="0"/>
              </a:rPr>
              <a:t>algo. Es una plantilla que define atributos y comportamientos.</a:t>
            </a:r>
          </a:p>
          <a:p>
            <a:pPr marL="285750" indent="-285750">
              <a:buFontTx/>
              <a:buChar char="-"/>
            </a:pPr>
            <a:r>
              <a:rPr lang="es-CO" dirty="0" smtClean="0">
                <a:solidFill>
                  <a:srgbClr val="003882"/>
                </a:solidFill>
                <a:latin typeface="Calibri Light" panose="020F0302020204030204" pitchFamily="34" charset="0"/>
              </a:rPr>
              <a:t>Objeto</a:t>
            </a:r>
            <a:r>
              <a:rPr lang="es-CO" dirty="0">
                <a:solidFill>
                  <a:srgbClr val="003882"/>
                </a:solidFill>
                <a:latin typeface="Calibri Light" panose="020F0302020204030204" pitchFamily="34" charset="0"/>
              </a:rPr>
              <a:t>: </a:t>
            </a:r>
            <a:r>
              <a:rPr lang="es-CO" dirty="0" smtClean="0">
                <a:solidFill>
                  <a:srgbClr val="003882"/>
                </a:solidFill>
                <a:latin typeface="Calibri Light" panose="020F0302020204030204" pitchFamily="34" charset="0"/>
              </a:rPr>
              <a:t>Es </a:t>
            </a:r>
            <a:r>
              <a:rPr lang="es-CO" dirty="0">
                <a:solidFill>
                  <a:srgbClr val="003882"/>
                </a:solidFill>
                <a:latin typeface="Calibri Light" panose="020F0302020204030204" pitchFamily="34" charset="0"/>
              </a:rPr>
              <a:t>un ejemplo utilizable de ese algo representado por la clase</a:t>
            </a:r>
            <a:r>
              <a:rPr lang="es-CO" dirty="0" smtClean="0">
                <a:solidFill>
                  <a:srgbClr val="003882"/>
                </a:solidFill>
                <a:latin typeface="Calibri Light" panose="020F0302020204030204" pitchFamily="34" charset="0"/>
              </a:rPr>
              <a:t>. </a:t>
            </a:r>
            <a:r>
              <a:rPr lang="es-CO" dirty="0" err="1" smtClean="0">
                <a:solidFill>
                  <a:srgbClr val="003882"/>
                </a:solidFill>
                <a:latin typeface="Calibri Light" panose="020F0302020204030204" pitchFamily="34" charset="0"/>
              </a:rPr>
              <a:t>Ejm</a:t>
            </a:r>
            <a:r>
              <a:rPr lang="es-CO" dirty="0" smtClean="0">
                <a:solidFill>
                  <a:srgbClr val="003882"/>
                </a:solidFill>
                <a:latin typeface="Calibri Light" panose="020F0302020204030204" pitchFamily="34" charset="0"/>
              </a:rPr>
              <a:t>: sello del banco.</a:t>
            </a:r>
          </a:p>
          <a:p>
            <a:pPr marL="285750" indent="-285750">
              <a:buFontTx/>
              <a:buChar char="-"/>
            </a:pPr>
            <a:r>
              <a:rPr lang="es-CO" dirty="0" smtClean="0">
                <a:solidFill>
                  <a:srgbClr val="003882"/>
                </a:solidFill>
                <a:latin typeface="Calibri Light" panose="020F0302020204030204" pitchFamily="34" charset="0"/>
              </a:rPr>
              <a:t>Encapsulamiento: Permite </a:t>
            </a:r>
            <a:r>
              <a:rPr lang="es-CO" dirty="0">
                <a:solidFill>
                  <a:srgbClr val="003882"/>
                </a:solidFill>
                <a:latin typeface="Calibri Light" panose="020F0302020204030204" pitchFamily="34" charset="0"/>
              </a:rPr>
              <a:t>ocultar los detalles de implementación de los </a:t>
            </a:r>
            <a:r>
              <a:rPr lang="es-CO" dirty="0" smtClean="0">
                <a:solidFill>
                  <a:srgbClr val="003882"/>
                </a:solidFill>
                <a:latin typeface="Calibri Light" panose="020F0302020204030204" pitchFamily="34" charset="0"/>
              </a:rPr>
              <a:t>objetos. </a:t>
            </a:r>
            <a:r>
              <a:rPr lang="es-CO" dirty="0">
                <a:solidFill>
                  <a:srgbClr val="003882"/>
                </a:solidFill>
                <a:latin typeface="Calibri Light" panose="020F0302020204030204" pitchFamily="34" charset="0"/>
              </a:rPr>
              <a:t>- </a:t>
            </a:r>
            <a:r>
              <a:rPr lang="es-CO" i="1" dirty="0" smtClean="0">
                <a:solidFill>
                  <a:srgbClr val="003882"/>
                </a:solidFill>
                <a:latin typeface="Calibri Light" panose="020F0302020204030204" pitchFamily="34" charset="0"/>
              </a:rPr>
              <a:t>	</a:t>
            </a:r>
          </a:p>
          <a:p>
            <a:pPr marL="285750" indent="-285750">
              <a:buFontTx/>
              <a:buChar char="-"/>
            </a:pPr>
            <a:r>
              <a:rPr lang="es-CO" dirty="0">
                <a:solidFill>
                  <a:srgbClr val="003882"/>
                </a:solidFill>
                <a:latin typeface="Calibri Light" panose="020F0302020204030204" pitchFamily="34" charset="0"/>
              </a:rPr>
              <a:t>Herencia: Describe la capacidad de crear clases nuevas a partir de una clase existente. La nueva clase hereda todas las propiedades, métodos y eventos de la clase base, y se puede personalizar con propiedades y métodos adicionales</a:t>
            </a:r>
            <a:r>
              <a:rPr lang="es-CO" dirty="0" smtClean="0">
                <a:solidFill>
                  <a:srgbClr val="003882"/>
                </a:solidFill>
                <a:latin typeface="Calibri Light" panose="020F0302020204030204" pitchFamily="34" charset="0"/>
              </a:rPr>
              <a:t>.  </a:t>
            </a:r>
            <a:r>
              <a:rPr lang="es-CO" dirty="0">
                <a:solidFill>
                  <a:srgbClr val="003882"/>
                </a:solidFill>
                <a:latin typeface="Calibri Light" panose="020F0302020204030204" pitchFamily="34" charset="0"/>
              </a:rPr>
              <a:t>- </a:t>
            </a:r>
            <a:r>
              <a:rPr lang="es-CO" i="1" dirty="0">
                <a:solidFill>
                  <a:srgbClr val="003882"/>
                </a:solidFill>
                <a:latin typeface="Calibri Light" panose="020F0302020204030204" pitchFamily="34" charset="0"/>
              </a:rPr>
              <a:t> </a:t>
            </a:r>
            <a:r>
              <a:rPr lang="es-CO" i="1" dirty="0" err="1" smtClean="0">
                <a:solidFill>
                  <a:srgbClr val="003882"/>
                </a:solidFill>
                <a:latin typeface="Calibri Light" panose="020F0302020204030204" pitchFamily="34" charset="0"/>
              </a:rPr>
              <a:t>POO.Herencia</a:t>
            </a:r>
            <a:r>
              <a:rPr lang="es-CO" i="1" dirty="0" smtClean="0">
                <a:solidFill>
                  <a:srgbClr val="003882"/>
                </a:solidFill>
                <a:latin typeface="Calibri Light" panose="020F0302020204030204" pitchFamily="34" charset="0"/>
              </a:rPr>
              <a:t>,</a:t>
            </a:r>
            <a:r>
              <a:rPr lang="es-CO" dirty="0" smtClean="0">
                <a:solidFill>
                  <a:srgbClr val="003882"/>
                </a:solidFill>
                <a:latin typeface="Calibri Light" panose="020F0302020204030204" pitchFamily="34" charset="0"/>
              </a:rPr>
              <a:t> </a:t>
            </a:r>
            <a:r>
              <a:rPr lang="es-CO" i="1" dirty="0" err="1" smtClean="0">
                <a:solidFill>
                  <a:srgbClr val="003882"/>
                </a:solidFill>
                <a:latin typeface="Calibri Light" panose="020F0302020204030204" pitchFamily="34" charset="0"/>
              </a:rPr>
              <a:t>POO.HerenciaConnversiones</a:t>
            </a:r>
            <a:r>
              <a:rPr lang="es-CO" i="1" dirty="0" smtClean="0">
                <a:solidFill>
                  <a:srgbClr val="003882"/>
                </a:solidFill>
                <a:latin typeface="Calibri Light" panose="020F0302020204030204" pitchFamily="34" charset="0"/>
              </a:rPr>
              <a:t>.</a:t>
            </a:r>
          </a:p>
          <a:p>
            <a:pPr marL="285750" indent="-285750">
              <a:buFontTx/>
              <a:buChar char="-"/>
            </a:pPr>
            <a:r>
              <a:rPr lang="es-CO" i="1" dirty="0" smtClean="0">
                <a:solidFill>
                  <a:srgbClr val="003882"/>
                </a:solidFill>
                <a:latin typeface="Calibri Light" panose="020F0302020204030204" pitchFamily="34" charset="0"/>
              </a:rPr>
              <a:t>Constructor: Se ejecuta cuando se instancia la clase</a:t>
            </a:r>
            <a:r>
              <a:rPr lang="es-CO" i="1" dirty="0">
                <a:solidFill>
                  <a:srgbClr val="003882"/>
                </a:solidFill>
                <a:latin typeface="Calibri Light" panose="020F0302020204030204" pitchFamily="34" charset="0"/>
              </a:rPr>
              <a:t>. </a:t>
            </a:r>
            <a:r>
              <a:rPr lang="es-CO" i="1" dirty="0" smtClean="0">
                <a:solidFill>
                  <a:srgbClr val="003882"/>
                </a:solidFill>
                <a:latin typeface="Calibri Light" panose="020F0302020204030204" pitchFamily="34" charset="0"/>
              </a:rPr>
              <a:t>- </a:t>
            </a:r>
            <a:r>
              <a:rPr lang="es-CO" i="1" dirty="0" err="1" smtClean="0">
                <a:solidFill>
                  <a:srgbClr val="003882"/>
                </a:solidFill>
                <a:latin typeface="Calibri Light" panose="020F0302020204030204" pitchFamily="34" charset="0"/>
              </a:rPr>
              <a:t>POO.Contructor</a:t>
            </a:r>
            <a:endParaRPr lang="es-CO" i="1" dirty="0" smtClean="0">
              <a:solidFill>
                <a:srgbClr val="003882"/>
              </a:solidFill>
              <a:latin typeface="Calibri Light" panose="020F0302020204030204" pitchFamily="34" charset="0"/>
            </a:endParaRPr>
          </a:p>
          <a:p>
            <a:pPr marL="285750" indent="-285750">
              <a:buFontTx/>
              <a:buChar char="-"/>
            </a:pPr>
            <a:r>
              <a:rPr lang="es-CO" dirty="0">
                <a:solidFill>
                  <a:srgbClr val="003882"/>
                </a:solidFill>
                <a:latin typeface="Calibri Light" panose="020F0302020204030204" pitchFamily="34" charset="0"/>
              </a:rPr>
              <a:t>Polimorfismo: </a:t>
            </a:r>
            <a:r>
              <a:rPr lang="es-CO" dirty="0" smtClean="0">
                <a:solidFill>
                  <a:srgbClr val="003882"/>
                </a:solidFill>
                <a:latin typeface="Calibri Light" panose="020F0302020204030204" pitchFamily="34" charset="0"/>
              </a:rPr>
              <a:t>Permite </a:t>
            </a:r>
            <a:r>
              <a:rPr lang="es-CO" dirty="0">
                <a:solidFill>
                  <a:srgbClr val="003882"/>
                </a:solidFill>
                <a:latin typeface="Calibri Light" panose="020F0302020204030204" pitchFamily="34" charset="0"/>
              </a:rPr>
              <a:t>usar elementos con los mismos </a:t>
            </a:r>
            <a:r>
              <a:rPr lang="es-CO" dirty="0" smtClean="0">
                <a:solidFill>
                  <a:srgbClr val="003882"/>
                </a:solidFill>
                <a:latin typeface="Calibri Light" panose="020F0302020204030204" pitchFamily="34" charset="0"/>
              </a:rPr>
              <a:t>nombres con comportamientos diferentes. </a:t>
            </a:r>
            <a:r>
              <a:rPr lang="es-CO" dirty="0">
                <a:solidFill>
                  <a:srgbClr val="003882"/>
                </a:solidFill>
                <a:latin typeface="Calibri Light" panose="020F0302020204030204" pitchFamily="34" charset="0"/>
              </a:rPr>
              <a:t>- </a:t>
            </a:r>
            <a:r>
              <a:rPr lang="es-CO" i="1" dirty="0" err="1">
                <a:solidFill>
                  <a:srgbClr val="003882"/>
                </a:solidFill>
                <a:latin typeface="Calibri Light" panose="020F0302020204030204" pitchFamily="34" charset="0"/>
              </a:rPr>
              <a:t>POO.Polimorfismo</a:t>
            </a:r>
            <a:endParaRPr lang="es-CO" i="1" dirty="0">
              <a:solidFill>
                <a:srgbClr val="003882"/>
              </a:solidFill>
              <a:latin typeface="Calibri Light" panose="020F0302020204030204" pitchFamily="34" charset="0"/>
            </a:endParaRPr>
          </a:p>
          <a:p>
            <a:pPr marL="285750" indent="-285750">
              <a:buFontTx/>
              <a:buChar char="-"/>
            </a:pPr>
            <a:r>
              <a:rPr lang="es-CO" dirty="0" smtClean="0">
                <a:solidFill>
                  <a:srgbClr val="003882"/>
                </a:solidFill>
                <a:latin typeface="Calibri Light" panose="020F0302020204030204" pitchFamily="34" charset="0"/>
              </a:rPr>
              <a:t>Clases Abstractas</a:t>
            </a:r>
            <a:r>
              <a:rPr lang="es-CO" dirty="0">
                <a:solidFill>
                  <a:srgbClr val="003882"/>
                </a:solidFill>
                <a:latin typeface="Calibri Light" panose="020F0302020204030204" pitchFamily="34" charset="0"/>
              </a:rPr>
              <a:t>: Junto con la herencia nos encontramos un tema bastante interesante: Las clases y métodos abstractos. Prácticamente podemos “obligar” a nuestros objetos a que implementen ciertos métodos y mismos métodos pueden diferir en funcionalidad de acuerdo al modo en que son creados</a:t>
            </a:r>
            <a:r>
              <a:rPr lang="es-CO" dirty="0" smtClean="0">
                <a:solidFill>
                  <a:srgbClr val="003882"/>
                </a:solidFill>
                <a:latin typeface="Calibri Light" panose="020F0302020204030204" pitchFamily="34" charset="0"/>
              </a:rPr>
              <a:t>. </a:t>
            </a:r>
            <a:r>
              <a:rPr lang="es-CO" dirty="0">
                <a:solidFill>
                  <a:srgbClr val="003882"/>
                </a:solidFill>
                <a:latin typeface="Calibri Light" panose="020F0302020204030204" pitchFamily="34" charset="0"/>
              </a:rPr>
              <a:t>– </a:t>
            </a:r>
            <a:r>
              <a:rPr lang="es-CO" i="1" dirty="0" err="1">
                <a:solidFill>
                  <a:srgbClr val="003882"/>
                </a:solidFill>
                <a:latin typeface="Calibri Light" panose="020F0302020204030204" pitchFamily="34" charset="0"/>
              </a:rPr>
              <a:t>POO.ClaseAbstracta</a:t>
            </a:r>
            <a:endParaRPr lang="es-CO" i="1" dirty="0" smtClean="0">
              <a:solidFill>
                <a:srgbClr val="003882"/>
              </a:solidFill>
              <a:latin typeface="Calibri Light" panose="020F0302020204030204" pitchFamily="34" charset="0"/>
            </a:endParaRPr>
          </a:p>
          <a:p>
            <a:pPr marL="285750" indent="-285750">
              <a:buFontTx/>
              <a:buChar char="-"/>
            </a:pPr>
            <a:r>
              <a:rPr lang="es-CO" dirty="0" smtClean="0">
                <a:solidFill>
                  <a:srgbClr val="003882"/>
                </a:solidFill>
                <a:latin typeface="Calibri Light" panose="020F0302020204030204" pitchFamily="34" charset="0"/>
              </a:rPr>
              <a:t>Métodos </a:t>
            </a:r>
            <a:r>
              <a:rPr lang="es-CO" dirty="0">
                <a:solidFill>
                  <a:srgbClr val="003882"/>
                </a:solidFill>
                <a:latin typeface="Calibri Light" panose="020F0302020204030204" pitchFamily="34" charset="0"/>
              </a:rPr>
              <a:t>Virtuales: Permite </a:t>
            </a:r>
            <a:r>
              <a:rPr lang="es-CO" dirty="0" smtClean="0">
                <a:solidFill>
                  <a:srgbClr val="003882"/>
                </a:solidFill>
                <a:latin typeface="Calibri Light" panose="020F0302020204030204" pitchFamily="34" charset="0"/>
              </a:rPr>
              <a:t>invalidar o modificar la funcionalidad </a:t>
            </a:r>
            <a:r>
              <a:rPr lang="es-CO" dirty="0">
                <a:solidFill>
                  <a:srgbClr val="003882"/>
                </a:solidFill>
                <a:latin typeface="Calibri Light" panose="020F0302020204030204" pitchFamily="34" charset="0"/>
              </a:rPr>
              <a:t>un miembro de una clase derivada</a:t>
            </a:r>
            <a:r>
              <a:rPr lang="es-CO" dirty="0" smtClean="0">
                <a:solidFill>
                  <a:srgbClr val="003882"/>
                </a:solidFill>
                <a:latin typeface="Calibri Light" panose="020F0302020204030204" pitchFamily="34" charset="0"/>
              </a:rPr>
              <a:t>. - </a:t>
            </a:r>
            <a:r>
              <a:rPr lang="es-CO" i="1" dirty="0" err="1">
                <a:solidFill>
                  <a:srgbClr val="003882"/>
                </a:solidFill>
                <a:latin typeface="Calibri Light" panose="020F0302020204030204" pitchFamily="34" charset="0"/>
              </a:rPr>
              <a:t>POO.MetodosVirtuales</a:t>
            </a:r>
            <a:endParaRPr lang="es-CO" i="1" dirty="0" smtClean="0">
              <a:solidFill>
                <a:srgbClr val="003882"/>
              </a:solidFill>
              <a:latin typeface="Calibri Light" panose="020F0302020204030204" pitchFamily="34" charset="0"/>
            </a:endParaRPr>
          </a:p>
        </p:txBody>
      </p:sp>
    </p:spTree>
    <p:extLst>
      <p:ext uri="{BB962C8B-B14F-4D97-AF65-F5344CB8AC3E}">
        <p14:creationId xmlns:p14="http://schemas.microsoft.com/office/powerpoint/2010/main" val="2977972413"/>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pPr lvl="0"/>
              <a:r>
                <a:rPr lang="es-CO" sz="2800">
                  <a:solidFill>
                    <a:srgbClr val="003882"/>
                  </a:solidFill>
                  <a:latin typeface="Calibri Light" panose="020F0302020204030204" pitchFamily="34" charset="0"/>
                </a:rPr>
                <a:t>Tipos No Primitivos - Estructuras</a:t>
              </a:r>
              <a:r>
                <a:rPr lang="es-CO" sz="2800" smtClean="0">
                  <a:solidFill>
                    <a:srgbClr val="003882"/>
                  </a:solidFill>
                  <a:latin typeface="Calibri Light" panose="020F0302020204030204" pitchFamily="34" charset="0"/>
                </a:rPr>
                <a:t>	</a:t>
              </a:r>
              <a:endParaRPr lang="es-CO" sz="280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2" name="1 Rectángulo"/>
          <p:cNvSpPr/>
          <p:nvPr/>
        </p:nvSpPr>
        <p:spPr>
          <a:xfrm>
            <a:off x="31112" y="836712"/>
            <a:ext cx="8260905" cy="646331"/>
          </a:xfrm>
          <a:prstGeom prst="rect">
            <a:avLst/>
          </a:prstGeom>
        </p:spPr>
        <p:txBody>
          <a:bodyPr wrap="square">
            <a:spAutoFit/>
          </a:bodyPr>
          <a:lstStyle/>
          <a:p>
            <a:r>
              <a:rPr lang="es-CO">
                <a:solidFill>
                  <a:srgbClr val="003882"/>
                </a:solidFill>
                <a:latin typeface="Calibri Light" panose="020F0302020204030204" pitchFamily="34" charset="0"/>
              </a:rPr>
              <a:t>Una </a:t>
            </a:r>
            <a:r>
              <a:rPr lang="es-CO" b="1">
                <a:solidFill>
                  <a:srgbClr val="003882"/>
                </a:solidFill>
                <a:latin typeface="Calibri Light" panose="020F0302020204030204" pitchFamily="34" charset="0"/>
              </a:rPr>
              <a:t>E</a:t>
            </a:r>
            <a:r>
              <a:rPr lang="es-CO" b="1" smtClean="0">
                <a:solidFill>
                  <a:srgbClr val="003882"/>
                </a:solidFill>
                <a:latin typeface="Calibri Light" panose="020F0302020204030204" pitchFamily="34" charset="0"/>
              </a:rPr>
              <a:t>structura</a:t>
            </a:r>
            <a:r>
              <a:rPr lang="es-CO" smtClean="0">
                <a:solidFill>
                  <a:srgbClr val="003882"/>
                </a:solidFill>
                <a:latin typeface="Calibri Light" panose="020F0302020204030204" pitchFamily="34" charset="0"/>
              </a:rPr>
              <a:t>  es </a:t>
            </a:r>
            <a:r>
              <a:rPr lang="es-CO">
                <a:solidFill>
                  <a:srgbClr val="003882"/>
                </a:solidFill>
                <a:latin typeface="Calibri Light" panose="020F0302020204030204" pitchFamily="34" charset="0"/>
              </a:rPr>
              <a:t>similar a una clase, pero carecen de ciertas características, y en ocasiones son mas eficaces. </a:t>
            </a:r>
            <a:endParaRPr lang="es-ES">
              <a:solidFill>
                <a:srgbClr val="003882"/>
              </a:solidFill>
              <a:latin typeface="Calibri Light" panose="020F0302020204030204" pitchFamily="34" charset="0"/>
            </a:endParaRPr>
          </a:p>
        </p:txBody>
      </p:sp>
      <p:sp>
        <p:nvSpPr>
          <p:cNvPr id="5" name="4 Rectángulo"/>
          <p:cNvSpPr/>
          <p:nvPr/>
        </p:nvSpPr>
        <p:spPr>
          <a:xfrm>
            <a:off x="180442" y="3212976"/>
            <a:ext cx="6390456" cy="147732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dirty="0" smtClean="0"/>
              <a:t>public </a:t>
            </a:r>
            <a:r>
              <a:rPr lang="es-CO" dirty="0"/>
              <a:t>struct Carro</a:t>
            </a:r>
            <a:endParaRPr lang="en-US" dirty="0" smtClean="0"/>
          </a:p>
          <a:p>
            <a:r>
              <a:rPr lang="en-US" dirty="0" smtClean="0"/>
              <a:t>{</a:t>
            </a:r>
          </a:p>
          <a:p>
            <a:r>
              <a:rPr lang="en-US" dirty="0" smtClean="0"/>
              <a:t> </a:t>
            </a:r>
            <a:r>
              <a:rPr lang="en-US" dirty="0"/>
              <a:t>// Fields, properties, methods and events go here... </a:t>
            </a:r>
            <a:endParaRPr lang="en-US" dirty="0" smtClean="0"/>
          </a:p>
          <a:p>
            <a:r>
              <a:rPr lang="en-US" dirty="0" smtClean="0"/>
              <a:t>} </a:t>
            </a:r>
            <a:r>
              <a:rPr lang="en-US" dirty="0"/>
              <a:t/>
            </a:r>
            <a:br>
              <a:rPr lang="en-US" dirty="0"/>
            </a:br>
            <a:endParaRPr lang="es-ES" dirty="0"/>
          </a:p>
        </p:txBody>
      </p:sp>
      <p:sp>
        <p:nvSpPr>
          <p:cNvPr id="6" name="5 Rectángulo"/>
          <p:cNvSpPr/>
          <p:nvPr/>
        </p:nvSpPr>
        <p:spPr>
          <a:xfrm>
            <a:off x="213183" y="4886479"/>
            <a:ext cx="8575357" cy="369332"/>
          </a:xfrm>
          <a:prstGeom prst="rect">
            <a:avLst/>
          </a:prstGeom>
        </p:spPr>
        <p:txBody>
          <a:bodyPr wrap="square">
            <a:spAutoFit/>
          </a:bodyPr>
          <a:lstStyle/>
          <a:p>
            <a:r>
              <a:rPr lang="es-CO">
                <a:solidFill>
                  <a:srgbClr val="003882"/>
                </a:solidFill>
                <a:latin typeface="Calibri Light" panose="020F0302020204030204" pitchFamily="34" charset="0"/>
              </a:rPr>
              <a:t>Una estructura puede ser declarada usando o no el constructor.</a:t>
            </a:r>
            <a:endParaRPr lang="es-ES">
              <a:solidFill>
                <a:srgbClr val="003882"/>
              </a:solidFill>
              <a:latin typeface="Calibri Light" panose="020F0302020204030204" pitchFamily="34" charset="0"/>
            </a:endParaRPr>
          </a:p>
        </p:txBody>
      </p:sp>
      <p:sp>
        <p:nvSpPr>
          <p:cNvPr id="8" name="7 Rectángulo"/>
          <p:cNvSpPr/>
          <p:nvPr/>
        </p:nvSpPr>
        <p:spPr>
          <a:xfrm>
            <a:off x="283067" y="5720956"/>
            <a:ext cx="7455391" cy="369332"/>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pt-BR" dirty="0"/>
              <a:t>Carro carro = new Carro</a:t>
            </a:r>
            <a:r>
              <a:rPr lang="pt-BR" dirty="0" smtClean="0"/>
              <a:t>();</a:t>
            </a:r>
            <a:endParaRPr lang="es-ES" dirty="0"/>
          </a:p>
        </p:txBody>
      </p:sp>
      <p:sp>
        <p:nvSpPr>
          <p:cNvPr id="9" name="8 Rectángulo"/>
          <p:cNvSpPr/>
          <p:nvPr/>
        </p:nvSpPr>
        <p:spPr>
          <a:xfrm>
            <a:off x="180442" y="1628800"/>
            <a:ext cx="8692952" cy="1477328"/>
          </a:xfrm>
          <a:prstGeom prst="rect">
            <a:avLst/>
          </a:prstGeom>
        </p:spPr>
        <p:txBody>
          <a:bodyPr wrap="square">
            <a:spAutoFit/>
          </a:bodyPr>
          <a:lstStyle/>
          <a:p>
            <a:r>
              <a:rPr lang="es-CO">
                <a:solidFill>
                  <a:srgbClr val="003882"/>
                </a:solidFill>
                <a:latin typeface="Calibri Light" panose="020F0302020204030204" pitchFamily="34" charset="0"/>
              </a:rPr>
              <a:t>Estructura Vs Clase:</a:t>
            </a:r>
          </a:p>
          <a:p>
            <a:r>
              <a:rPr lang="es-CO">
                <a:solidFill>
                  <a:srgbClr val="003882"/>
                </a:solidFill>
                <a:latin typeface="Calibri Light" panose="020F0302020204030204" pitchFamily="34" charset="0"/>
              </a:rPr>
              <a:t>- Las estructuras son tipos de valor, mientras que las clases son tipos de referencia.</a:t>
            </a:r>
          </a:p>
          <a:p>
            <a:r>
              <a:rPr lang="es-CO">
                <a:solidFill>
                  <a:srgbClr val="003882"/>
                </a:solidFill>
                <a:latin typeface="Calibri Light" panose="020F0302020204030204" pitchFamily="34" charset="0"/>
              </a:rPr>
              <a:t>- Las estructuras pueden declarar constructores, pero deben utilizar parámetros.</a:t>
            </a:r>
          </a:p>
          <a:p>
            <a:r>
              <a:rPr lang="es-CO">
                <a:solidFill>
                  <a:srgbClr val="003882"/>
                </a:solidFill>
                <a:latin typeface="Calibri Light" panose="020F0302020204030204" pitchFamily="34" charset="0"/>
              </a:rPr>
              <a:t>- Una estructura no puede heredar de otra estructura o clase, ni puede ser la base de una clase. </a:t>
            </a:r>
          </a:p>
        </p:txBody>
      </p:sp>
    </p:spTree>
    <p:extLst>
      <p:ext uri="{BB962C8B-B14F-4D97-AF65-F5344CB8AC3E}">
        <p14:creationId xmlns:p14="http://schemas.microsoft.com/office/powerpoint/2010/main" val="1949828059"/>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a:solidFill>
                    <a:srgbClr val="003882"/>
                  </a:solidFill>
                  <a:latin typeface="Calibri Light" panose="020F0302020204030204" pitchFamily="34" charset="0"/>
                </a:rPr>
                <a:t>Tipos No </a:t>
              </a:r>
              <a:r>
                <a:rPr lang="es-CO" sz="2800" smtClean="0">
                  <a:solidFill>
                    <a:srgbClr val="003882"/>
                  </a:solidFill>
                  <a:latin typeface="Calibri Light" panose="020F0302020204030204" pitchFamily="34" charset="0"/>
                </a:rPr>
                <a:t>Primitivos - Interfaz	</a:t>
              </a:r>
              <a:endParaRPr lang="es-CO" sz="280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2" name="1 Rectángulo"/>
          <p:cNvSpPr/>
          <p:nvPr/>
        </p:nvSpPr>
        <p:spPr>
          <a:xfrm>
            <a:off x="92360" y="980728"/>
            <a:ext cx="8260905" cy="923330"/>
          </a:xfrm>
          <a:prstGeom prst="rect">
            <a:avLst/>
          </a:prstGeom>
        </p:spPr>
        <p:txBody>
          <a:bodyPr wrap="square">
            <a:spAutoFit/>
          </a:bodyPr>
          <a:lstStyle/>
          <a:p>
            <a:r>
              <a:rPr lang="es-CO">
                <a:solidFill>
                  <a:srgbClr val="003882"/>
                </a:solidFill>
                <a:latin typeface="Calibri Light" panose="020F0302020204030204" pitchFamily="34" charset="0"/>
              </a:rPr>
              <a:t>Una </a:t>
            </a:r>
            <a:r>
              <a:rPr lang="es-CO" b="1" smtClean="0">
                <a:solidFill>
                  <a:srgbClr val="003882"/>
                </a:solidFill>
                <a:latin typeface="Calibri Light" panose="020F0302020204030204" pitchFamily="34" charset="0"/>
              </a:rPr>
              <a:t>Interfaz (Interface)</a:t>
            </a:r>
            <a:r>
              <a:rPr lang="es-CO" smtClean="0">
                <a:solidFill>
                  <a:srgbClr val="003882"/>
                </a:solidFill>
                <a:latin typeface="Calibri Light" panose="020F0302020204030204" pitchFamily="34" charset="0"/>
              </a:rPr>
              <a:t>, es </a:t>
            </a:r>
            <a:r>
              <a:rPr lang="es-CO" b="1" smtClean="0">
                <a:solidFill>
                  <a:srgbClr val="003882"/>
                </a:solidFill>
                <a:latin typeface="Calibri Light" panose="020F0302020204030204" pitchFamily="34" charset="0"/>
              </a:rPr>
              <a:t>como</a:t>
            </a:r>
            <a:r>
              <a:rPr lang="es-CO" smtClean="0">
                <a:solidFill>
                  <a:srgbClr val="003882"/>
                </a:solidFill>
                <a:latin typeface="Calibri Light" panose="020F0302020204030204" pitchFamily="34" charset="0"/>
              </a:rPr>
              <a:t> una clase </a:t>
            </a:r>
            <a:r>
              <a:rPr lang="es-CO" b="1" smtClean="0">
                <a:solidFill>
                  <a:srgbClr val="003882"/>
                </a:solidFill>
                <a:latin typeface="Calibri Light" panose="020F0302020204030204" pitchFamily="34" charset="0"/>
              </a:rPr>
              <a:t>Abstracta</a:t>
            </a:r>
            <a:r>
              <a:rPr lang="es-CO" smtClean="0">
                <a:solidFill>
                  <a:srgbClr val="003882"/>
                </a:solidFill>
                <a:latin typeface="Calibri Light" panose="020F0302020204030204" pitchFamily="34" charset="0"/>
              </a:rPr>
              <a:t> que contiene las firmas de los métodos, eventos, propiedades o índices de una clase o una estructura. </a:t>
            </a:r>
            <a:r>
              <a:rPr lang="es-CO">
                <a:solidFill>
                  <a:srgbClr val="003882"/>
                </a:solidFill>
                <a:latin typeface="Calibri Light" panose="020F0302020204030204" pitchFamily="34" charset="0"/>
              </a:rPr>
              <a:t>La clase o una </a:t>
            </a:r>
            <a:r>
              <a:rPr lang="es-CO" smtClean="0">
                <a:solidFill>
                  <a:srgbClr val="003882"/>
                </a:solidFill>
                <a:latin typeface="Calibri Light" panose="020F0302020204030204" pitchFamily="34" charset="0"/>
              </a:rPr>
              <a:t>estructura que implemente una interfaz debe contener </a:t>
            </a:r>
            <a:r>
              <a:rPr lang="es-CO" b="1" smtClean="0">
                <a:solidFill>
                  <a:srgbClr val="003882"/>
                </a:solidFill>
                <a:latin typeface="Calibri Light" panose="020F0302020204030204" pitchFamily="34" charset="0"/>
              </a:rPr>
              <a:t>todos</a:t>
            </a:r>
            <a:r>
              <a:rPr lang="es-CO" smtClean="0">
                <a:solidFill>
                  <a:srgbClr val="003882"/>
                </a:solidFill>
                <a:latin typeface="Calibri Light" panose="020F0302020204030204" pitchFamily="34" charset="0"/>
              </a:rPr>
              <a:t>  sus miembros.    </a:t>
            </a:r>
            <a:endParaRPr lang="es-ES">
              <a:solidFill>
                <a:srgbClr val="003882"/>
              </a:solidFill>
              <a:latin typeface="Calibri Light" panose="020F0302020204030204" pitchFamily="34" charset="0"/>
            </a:endParaRPr>
          </a:p>
        </p:txBody>
      </p:sp>
      <p:sp>
        <p:nvSpPr>
          <p:cNvPr id="5" name="4 Rectángulo"/>
          <p:cNvSpPr/>
          <p:nvPr/>
        </p:nvSpPr>
        <p:spPr>
          <a:xfrm>
            <a:off x="179512" y="2204864"/>
            <a:ext cx="5256584" cy="4339650"/>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s-CO" sz="1200" dirty="0" smtClean="0"/>
              <a:t>public </a:t>
            </a:r>
            <a:r>
              <a:rPr lang="es-CO" sz="1200" dirty="0"/>
              <a:t>interface IPais</a:t>
            </a:r>
          </a:p>
          <a:p>
            <a:r>
              <a:rPr lang="es-CO" sz="1200" dirty="0" smtClean="0"/>
              <a:t>{</a:t>
            </a:r>
            <a:endParaRPr lang="es-CO" sz="1200" dirty="0"/>
          </a:p>
          <a:p>
            <a:r>
              <a:rPr lang="es-CO" sz="1200" dirty="0"/>
              <a:t>        string Nombre { </a:t>
            </a:r>
            <a:r>
              <a:rPr lang="es-CO" sz="1200" dirty="0" err="1"/>
              <a:t>get</a:t>
            </a:r>
            <a:r>
              <a:rPr lang="es-CO" sz="1200" dirty="0"/>
              <a:t>; set; </a:t>
            </a:r>
            <a:r>
              <a:rPr lang="es-CO" sz="1200" dirty="0" smtClean="0"/>
              <a:t>}</a:t>
            </a:r>
          </a:p>
          <a:p>
            <a:endParaRPr lang="es-CO" sz="1200" dirty="0"/>
          </a:p>
          <a:p>
            <a:r>
              <a:rPr lang="es-CO" sz="1200" dirty="0"/>
              <a:t>        int </a:t>
            </a:r>
            <a:r>
              <a:rPr lang="es-CO" sz="1200" dirty="0" err="1"/>
              <a:t>CodigoPostal</a:t>
            </a:r>
            <a:r>
              <a:rPr lang="es-CO" sz="1200" dirty="0"/>
              <a:t> { </a:t>
            </a:r>
            <a:r>
              <a:rPr lang="es-CO" sz="1200" dirty="0" err="1"/>
              <a:t>get</a:t>
            </a:r>
            <a:r>
              <a:rPr lang="es-CO" sz="1200" dirty="0"/>
              <a:t>; set; </a:t>
            </a:r>
            <a:r>
              <a:rPr lang="es-CO" sz="1200" dirty="0" smtClean="0"/>
              <a:t>}</a:t>
            </a:r>
          </a:p>
          <a:p>
            <a:endParaRPr lang="es-CO" sz="1200" dirty="0"/>
          </a:p>
          <a:p>
            <a:r>
              <a:rPr lang="es-CO" sz="1200" dirty="0"/>
              <a:t>        int Tropical { </a:t>
            </a:r>
            <a:r>
              <a:rPr lang="es-CO" sz="1200" dirty="0" err="1"/>
              <a:t>get</a:t>
            </a:r>
            <a:r>
              <a:rPr lang="es-CO" sz="1200" dirty="0"/>
              <a:t>; set; </a:t>
            </a:r>
            <a:r>
              <a:rPr lang="es-CO" sz="1200" dirty="0" smtClean="0"/>
              <a:t>}</a:t>
            </a:r>
          </a:p>
          <a:p>
            <a:endParaRPr lang="es-CO" sz="1200" dirty="0"/>
          </a:p>
          <a:p>
            <a:r>
              <a:rPr lang="es-CO" sz="1200" dirty="0"/>
              <a:t>        string </a:t>
            </a:r>
            <a:r>
              <a:rPr lang="es-CO" sz="1200" dirty="0" err="1"/>
              <a:t>Caracteristicas</a:t>
            </a:r>
            <a:r>
              <a:rPr lang="es-CO" sz="1200" dirty="0"/>
              <a:t> { </a:t>
            </a:r>
            <a:r>
              <a:rPr lang="es-CO" sz="1200" dirty="0" err="1"/>
              <a:t>get</a:t>
            </a:r>
            <a:r>
              <a:rPr lang="es-CO" sz="1200" dirty="0"/>
              <a:t>; set; </a:t>
            </a:r>
            <a:r>
              <a:rPr lang="es-CO" sz="1200" dirty="0" smtClean="0"/>
              <a:t>}</a:t>
            </a:r>
          </a:p>
          <a:p>
            <a:endParaRPr lang="es-CO" sz="1200" dirty="0"/>
          </a:p>
          <a:p>
            <a:r>
              <a:rPr lang="es-CO" sz="1200" dirty="0"/>
              <a:t>        </a:t>
            </a:r>
            <a:r>
              <a:rPr lang="es-CO" sz="1200" dirty="0" err="1"/>
              <a:t>void</a:t>
            </a:r>
            <a:r>
              <a:rPr lang="es-CO" sz="1200" dirty="0"/>
              <a:t> CaracteristcasPais</a:t>
            </a:r>
            <a:r>
              <a:rPr lang="es-CO" sz="1200" dirty="0" smtClean="0"/>
              <a:t>();</a:t>
            </a:r>
          </a:p>
          <a:p>
            <a:endParaRPr lang="es-CO" sz="1200" dirty="0"/>
          </a:p>
          <a:p>
            <a:r>
              <a:rPr lang="es-CO" sz="1200" dirty="0"/>
              <a:t>        string ReferenciaPais(string longitud, string latitud</a:t>
            </a:r>
            <a:r>
              <a:rPr lang="es-CO" sz="1200" dirty="0" smtClean="0"/>
              <a:t>);</a:t>
            </a:r>
          </a:p>
          <a:p>
            <a:r>
              <a:rPr lang="es-CO" sz="1200" dirty="0" smtClean="0"/>
              <a:t>}</a:t>
            </a:r>
          </a:p>
          <a:p>
            <a:endParaRPr lang="es-CO" sz="1200" dirty="0"/>
          </a:p>
          <a:p>
            <a:pPr fontAlgn="base"/>
            <a:r>
              <a:rPr lang="en-US" sz="1200" dirty="0"/>
              <a:t>p</a:t>
            </a:r>
            <a:r>
              <a:rPr lang="en-US" sz="1200" dirty="0" smtClean="0"/>
              <a:t>ublic class </a:t>
            </a:r>
            <a:r>
              <a:rPr lang="en-US" sz="1200" dirty="0" err="1"/>
              <a:t>MainClass</a:t>
            </a:r>
            <a:endParaRPr lang="en-US" sz="1200" dirty="0"/>
          </a:p>
          <a:p>
            <a:pPr fontAlgn="base"/>
            <a:r>
              <a:rPr lang="en-US" sz="1200" dirty="0"/>
              <a:t>{</a:t>
            </a:r>
          </a:p>
          <a:p>
            <a:pPr fontAlgn="base"/>
            <a:r>
              <a:rPr lang="en-US" sz="1200" dirty="0"/>
              <a:t>             public static void Main (string[] </a:t>
            </a:r>
            <a:r>
              <a:rPr lang="en-US" sz="1200" dirty="0" err="1"/>
              <a:t>args</a:t>
            </a:r>
            <a:r>
              <a:rPr lang="en-US" sz="1200" dirty="0"/>
              <a:t>)</a:t>
            </a:r>
          </a:p>
          <a:p>
            <a:pPr fontAlgn="base"/>
            <a:r>
              <a:rPr lang="en-US" sz="1200" dirty="0"/>
              <a:t>             {</a:t>
            </a:r>
          </a:p>
          <a:p>
            <a:pPr fontAlgn="base"/>
            <a:r>
              <a:rPr lang="es-CO" sz="1200" dirty="0"/>
              <a:t>	IPais </a:t>
            </a:r>
            <a:r>
              <a:rPr lang="es-CO" sz="1200" dirty="0" err="1"/>
              <a:t>ipais</a:t>
            </a:r>
            <a:r>
              <a:rPr lang="es-CO" sz="1200" dirty="0"/>
              <a:t> = new Pais</a:t>
            </a:r>
            <a:r>
              <a:rPr lang="es-CO" sz="1200" dirty="0" smtClean="0"/>
              <a:t>();</a:t>
            </a:r>
          </a:p>
          <a:p>
            <a:pPr fontAlgn="base"/>
            <a:r>
              <a:rPr lang="pt-BR" sz="1200" dirty="0" smtClean="0"/>
              <a:t>	referencia </a:t>
            </a:r>
            <a:r>
              <a:rPr lang="pt-BR" sz="1200" dirty="0"/>
              <a:t>= </a:t>
            </a:r>
            <a:r>
              <a:rPr lang="pt-BR" sz="1200" dirty="0" err="1"/>
              <a:t>ipais.ReferenciaPais</a:t>
            </a:r>
            <a:r>
              <a:rPr lang="pt-BR" sz="1200" dirty="0"/>
              <a:t>(" 25,7656 </a:t>
            </a:r>
            <a:r>
              <a:rPr lang="pt-BR" sz="1200" dirty="0" err="1"/>
              <a:t>Sur</a:t>
            </a:r>
            <a:r>
              <a:rPr lang="pt-BR" sz="1200" dirty="0"/>
              <a:t>", "30,6789 Norte");</a:t>
            </a:r>
            <a:r>
              <a:rPr lang="es-CO" sz="1200" dirty="0"/>
              <a:t/>
            </a:r>
            <a:br>
              <a:rPr lang="es-CO" sz="1200" dirty="0"/>
            </a:br>
            <a:r>
              <a:rPr lang="es-CO" sz="1200" dirty="0"/>
              <a:t>              }</a:t>
            </a:r>
            <a:br>
              <a:rPr lang="es-CO" sz="1200" dirty="0"/>
            </a:br>
            <a:r>
              <a:rPr lang="es-CO" sz="1200" dirty="0" smtClean="0"/>
              <a:t>}</a:t>
            </a:r>
            <a:endParaRPr lang="es-CO" sz="1200" dirty="0"/>
          </a:p>
        </p:txBody>
      </p:sp>
      <p:sp>
        <p:nvSpPr>
          <p:cNvPr id="11" name="10 Rectángulo"/>
          <p:cNvSpPr/>
          <p:nvPr/>
        </p:nvSpPr>
        <p:spPr>
          <a:xfrm>
            <a:off x="5724973" y="2186274"/>
            <a:ext cx="3239515" cy="276999"/>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s-CO" sz="1200" dirty="0"/>
              <a:t> public class Pais : </a:t>
            </a:r>
            <a:r>
              <a:rPr lang="es-CO" sz="1200" b="1" dirty="0"/>
              <a:t>IPais</a:t>
            </a:r>
          </a:p>
        </p:txBody>
      </p:sp>
    </p:spTree>
    <p:extLst>
      <p:ext uri="{BB962C8B-B14F-4D97-AF65-F5344CB8AC3E}">
        <p14:creationId xmlns:p14="http://schemas.microsoft.com/office/powerpoint/2010/main" val="3827246610"/>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20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rtlCol="0" anchor="ctr"/>
          <a:lstStyle/>
          <a:p>
            <a:r>
              <a:rPr lang="es-CO" sz="2400" smtClean="0">
                <a:solidFill>
                  <a:srgbClr val="003882"/>
                </a:solidFill>
                <a:latin typeface="Trebuchet MS" pitchFamily="34" charset="0"/>
              </a:rPr>
              <a:t>REGLAS DE JUEGO</a:t>
            </a:r>
            <a:endParaRPr lang="es-CO" sz="1600">
              <a:solidFill>
                <a:srgbClr val="003882"/>
              </a:solidFill>
              <a:latin typeface="Trebuchet MS" pitchFamily="34" charset="0"/>
            </a:endParaRPr>
          </a:p>
        </p:txBody>
      </p:sp>
      <p:pic>
        <p:nvPicPr>
          <p:cNvPr id="15"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8"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16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12" name="11 CuadroTexto"/>
          <p:cNvSpPr txBox="1"/>
          <p:nvPr/>
        </p:nvSpPr>
        <p:spPr>
          <a:xfrm>
            <a:off x="7711570" y="6525924"/>
            <a:ext cx="1249060" cy="215444"/>
          </a:xfrm>
          <a:prstGeom prst="rect">
            <a:avLst/>
          </a:prstGeom>
          <a:noFill/>
        </p:spPr>
        <p:txBody>
          <a:bodyPr wrap="none" rtlCol="0">
            <a:spAutoFit/>
          </a:bodyPr>
          <a:lstStyle/>
          <a:p>
            <a:r>
              <a:rPr lang="es-CO" sz="800" smtClean="0">
                <a:latin typeface="Trebuchet MS" pitchFamily="34" charset="0"/>
              </a:rPr>
              <a:t>www.personalsoft.com</a:t>
            </a:r>
            <a:endParaRPr lang="es-CO" sz="800">
              <a:latin typeface="Trebuchet MS" pitchFamily="34" charset="0"/>
            </a:endParaRPr>
          </a:p>
        </p:txBody>
      </p:sp>
      <p:pic>
        <p:nvPicPr>
          <p:cNvPr id="7171" name="Picture 3" descr="C:\Users\anzapata\AppData\Local\Microsoft\Windows\INetCache\IE\NG7B2TWL\lupa[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7537" y="3366287"/>
            <a:ext cx="42848" cy="45719"/>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p:cNvPicPr>
            <a:picLocks noChangeAspect="1"/>
          </p:cNvPicPr>
          <p:nvPr/>
        </p:nvPicPr>
        <p:blipFill>
          <a:blip r:embed="rId5"/>
          <a:stretch>
            <a:fillRect/>
          </a:stretch>
        </p:blipFill>
        <p:spPr>
          <a:xfrm>
            <a:off x="6111818" y="1985868"/>
            <a:ext cx="2400300" cy="3390900"/>
          </a:xfrm>
          <a:prstGeom prst="rect">
            <a:avLst/>
          </a:prstGeom>
        </p:spPr>
      </p:pic>
      <p:sp>
        <p:nvSpPr>
          <p:cNvPr id="18" name="18 CuadroTexto"/>
          <p:cNvSpPr txBox="1"/>
          <p:nvPr/>
        </p:nvSpPr>
        <p:spPr>
          <a:xfrm>
            <a:off x="467544" y="2258291"/>
            <a:ext cx="3482057" cy="369332"/>
          </a:xfrm>
          <a:prstGeom prst="rect">
            <a:avLst/>
          </a:prstGeom>
          <a:noFill/>
        </p:spPr>
        <p:txBody>
          <a:bodyPr wrap="square" rtlCol="0">
            <a:spAutoFit/>
          </a:bodyPr>
          <a:lstStyle/>
          <a:p>
            <a:r>
              <a:rPr lang="es-CO" smtClean="0">
                <a:solidFill>
                  <a:schemeClr val="tx1">
                    <a:lumMod val="65000"/>
                    <a:lumOff val="35000"/>
                  </a:schemeClr>
                </a:solidFill>
                <a:latin typeface="Trebuchet MS" pitchFamily="34" charset="0"/>
              </a:rPr>
              <a:t>Horarios del Curso</a:t>
            </a:r>
          </a:p>
        </p:txBody>
      </p:sp>
      <p:sp>
        <p:nvSpPr>
          <p:cNvPr id="22" name="19 Rectángulo"/>
          <p:cNvSpPr/>
          <p:nvPr/>
        </p:nvSpPr>
        <p:spPr>
          <a:xfrm>
            <a:off x="467543" y="2627623"/>
            <a:ext cx="3336170" cy="738664"/>
          </a:xfrm>
          <a:prstGeom prst="rect">
            <a:avLst/>
          </a:prstGeom>
        </p:spPr>
        <p:txBody>
          <a:bodyPr wrap="none">
            <a:spAutoFit/>
          </a:bodyPr>
          <a:lstStyle/>
          <a:p>
            <a:r>
              <a:rPr lang="es-CO" sz="1400" dirty="0" smtClean="0">
                <a:solidFill>
                  <a:srgbClr val="18A5DA"/>
                </a:solidFill>
                <a:latin typeface="Trebuchet MS" pitchFamily="34" charset="0"/>
              </a:rPr>
              <a:t>Parte 1: 6:00 </a:t>
            </a:r>
            <a:r>
              <a:rPr lang="es-CO" sz="1400" dirty="0">
                <a:solidFill>
                  <a:srgbClr val="18A5DA"/>
                </a:solidFill>
                <a:latin typeface="Trebuchet MS" pitchFamily="34" charset="0"/>
              </a:rPr>
              <a:t>A</a:t>
            </a:r>
            <a:r>
              <a:rPr lang="es-CO" sz="1400" dirty="0" smtClean="0">
                <a:solidFill>
                  <a:srgbClr val="18A5DA"/>
                </a:solidFill>
                <a:latin typeface="Trebuchet MS" pitchFamily="34" charset="0"/>
              </a:rPr>
              <a:t>m a 7:45 </a:t>
            </a:r>
            <a:r>
              <a:rPr lang="es-CO" sz="1400" dirty="0">
                <a:solidFill>
                  <a:srgbClr val="18A5DA"/>
                </a:solidFill>
                <a:latin typeface="Trebuchet MS" pitchFamily="34" charset="0"/>
              </a:rPr>
              <a:t>A</a:t>
            </a:r>
            <a:r>
              <a:rPr lang="es-CO" sz="1400" dirty="0" smtClean="0">
                <a:solidFill>
                  <a:srgbClr val="18A5DA"/>
                </a:solidFill>
                <a:latin typeface="Trebuchet MS" pitchFamily="34" charset="0"/>
              </a:rPr>
              <a:t>m.</a:t>
            </a:r>
          </a:p>
          <a:p>
            <a:r>
              <a:rPr lang="es-CO" sz="1400" dirty="0" smtClean="0">
                <a:solidFill>
                  <a:srgbClr val="18A5DA"/>
                </a:solidFill>
                <a:latin typeface="Trebuchet MS" pitchFamily="34" charset="0"/>
              </a:rPr>
              <a:t>Descanso (15 min): 7:45 </a:t>
            </a:r>
            <a:r>
              <a:rPr lang="es-CO" sz="1400" dirty="0">
                <a:solidFill>
                  <a:srgbClr val="18A5DA"/>
                </a:solidFill>
                <a:latin typeface="Trebuchet MS" pitchFamily="34" charset="0"/>
              </a:rPr>
              <a:t>A</a:t>
            </a:r>
            <a:r>
              <a:rPr lang="es-CO" sz="1400" dirty="0" smtClean="0">
                <a:solidFill>
                  <a:srgbClr val="18A5DA"/>
                </a:solidFill>
                <a:latin typeface="Trebuchet MS" pitchFamily="34" charset="0"/>
              </a:rPr>
              <a:t>m a 8:00 </a:t>
            </a:r>
            <a:r>
              <a:rPr lang="es-CO" sz="1400" dirty="0">
                <a:solidFill>
                  <a:srgbClr val="18A5DA"/>
                </a:solidFill>
                <a:latin typeface="Trebuchet MS" pitchFamily="34" charset="0"/>
              </a:rPr>
              <a:t>A</a:t>
            </a:r>
            <a:r>
              <a:rPr lang="es-CO" sz="1400" dirty="0" smtClean="0">
                <a:solidFill>
                  <a:srgbClr val="18A5DA"/>
                </a:solidFill>
                <a:latin typeface="Trebuchet MS" pitchFamily="34" charset="0"/>
              </a:rPr>
              <a:t>m.</a:t>
            </a:r>
          </a:p>
          <a:p>
            <a:r>
              <a:rPr lang="es-CO" sz="1400" dirty="0" smtClean="0">
                <a:solidFill>
                  <a:srgbClr val="18A5DA"/>
                </a:solidFill>
                <a:latin typeface="Trebuchet MS" pitchFamily="34" charset="0"/>
              </a:rPr>
              <a:t>Parte 2: 8:00 </a:t>
            </a:r>
            <a:r>
              <a:rPr lang="es-CO" sz="1400" dirty="0">
                <a:solidFill>
                  <a:srgbClr val="18A5DA"/>
                </a:solidFill>
                <a:latin typeface="Trebuchet MS" pitchFamily="34" charset="0"/>
              </a:rPr>
              <a:t>A</a:t>
            </a:r>
            <a:r>
              <a:rPr lang="es-CO" sz="1400" dirty="0" smtClean="0">
                <a:solidFill>
                  <a:srgbClr val="18A5DA"/>
                </a:solidFill>
                <a:latin typeface="Trebuchet MS" pitchFamily="34" charset="0"/>
              </a:rPr>
              <a:t>m a 9:45 </a:t>
            </a:r>
            <a:r>
              <a:rPr lang="es-CO" sz="1400" dirty="0">
                <a:solidFill>
                  <a:srgbClr val="18A5DA"/>
                </a:solidFill>
                <a:latin typeface="Trebuchet MS" pitchFamily="34" charset="0"/>
              </a:rPr>
              <a:t>A</a:t>
            </a:r>
            <a:r>
              <a:rPr lang="es-CO" sz="1400" dirty="0" smtClean="0">
                <a:solidFill>
                  <a:srgbClr val="18A5DA"/>
                </a:solidFill>
                <a:latin typeface="Trebuchet MS" pitchFamily="34" charset="0"/>
              </a:rPr>
              <a:t>m.</a:t>
            </a:r>
            <a:endParaRPr lang="es-CO" sz="1400" dirty="0">
              <a:solidFill>
                <a:srgbClr val="18A5DA"/>
              </a:solidFill>
              <a:latin typeface="Trebuchet MS" pitchFamily="34" charset="0"/>
            </a:endParaRPr>
          </a:p>
        </p:txBody>
      </p:sp>
      <p:sp>
        <p:nvSpPr>
          <p:cNvPr id="23" name="18 CuadroTexto"/>
          <p:cNvSpPr txBox="1"/>
          <p:nvPr/>
        </p:nvSpPr>
        <p:spPr>
          <a:xfrm>
            <a:off x="467543" y="1268760"/>
            <a:ext cx="3482057" cy="369332"/>
          </a:xfrm>
          <a:prstGeom prst="rect">
            <a:avLst/>
          </a:prstGeom>
          <a:noFill/>
        </p:spPr>
        <p:txBody>
          <a:bodyPr wrap="square" rtlCol="0">
            <a:spAutoFit/>
          </a:bodyPr>
          <a:lstStyle>
            <a:defPPr>
              <a:defRPr lang="es-CO"/>
            </a:defPPr>
            <a:lvl1pPr>
              <a:defRPr>
                <a:solidFill>
                  <a:schemeClr val="tx1">
                    <a:lumMod val="65000"/>
                    <a:lumOff val="35000"/>
                  </a:schemeClr>
                </a:solidFill>
                <a:latin typeface="Trebuchet MS" pitchFamily="34" charset="0"/>
              </a:defRPr>
            </a:lvl1pPr>
          </a:lstStyle>
          <a:p>
            <a:r>
              <a:rPr lang="es-CO"/>
              <a:t>Uso de Celular</a:t>
            </a:r>
          </a:p>
        </p:txBody>
      </p:sp>
      <p:sp>
        <p:nvSpPr>
          <p:cNvPr id="24" name="19 Rectángulo"/>
          <p:cNvSpPr/>
          <p:nvPr/>
        </p:nvSpPr>
        <p:spPr>
          <a:xfrm>
            <a:off x="467543" y="1578279"/>
            <a:ext cx="2523448" cy="523220"/>
          </a:xfrm>
          <a:prstGeom prst="rect">
            <a:avLst/>
          </a:prstGeom>
        </p:spPr>
        <p:txBody>
          <a:bodyPr wrap="none">
            <a:spAutoFit/>
          </a:bodyPr>
          <a:lstStyle/>
          <a:p>
            <a:r>
              <a:rPr lang="es-CO" sz="1400" smtClean="0">
                <a:solidFill>
                  <a:srgbClr val="18A5DA"/>
                </a:solidFill>
                <a:latin typeface="Trebuchet MS" pitchFamily="34" charset="0"/>
              </a:rPr>
              <a:t>Celulares en Modo Vibracion.</a:t>
            </a:r>
          </a:p>
          <a:p>
            <a:r>
              <a:rPr lang="es-CO" sz="1400" smtClean="0">
                <a:solidFill>
                  <a:srgbClr val="18A5DA"/>
                </a:solidFill>
                <a:latin typeface="Trebuchet MS" pitchFamily="34" charset="0"/>
              </a:rPr>
              <a:t>Respeto a todos.</a:t>
            </a:r>
          </a:p>
        </p:txBody>
      </p:sp>
      <p:sp>
        <p:nvSpPr>
          <p:cNvPr id="25" name="18 CuadroTexto"/>
          <p:cNvSpPr txBox="1"/>
          <p:nvPr/>
        </p:nvSpPr>
        <p:spPr>
          <a:xfrm>
            <a:off x="467544" y="3468767"/>
            <a:ext cx="4320480" cy="369332"/>
          </a:xfrm>
          <a:prstGeom prst="rect">
            <a:avLst/>
          </a:prstGeom>
          <a:noFill/>
        </p:spPr>
        <p:txBody>
          <a:bodyPr wrap="square" rtlCol="0">
            <a:spAutoFit/>
          </a:bodyPr>
          <a:lstStyle/>
          <a:p>
            <a:r>
              <a:rPr lang="es-CO" smtClean="0">
                <a:solidFill>
                  <a:schemeClr val="tx1">
                    <a:lumMod val="65000"/>
                    <a:lumOff val="35000"/>
                  </a:schemeClr>
                </a:solidFill>
                <a:latin typeface="Trebuchet MS" pitchFamily="34" charset="0"/>
              </a:rPr>
              <a:t>Seccion de Preguntas y Comentarios </a:t>
            </a:r>
          </a:p>
        </p:txBody>
      </p:sp>
      <p:sp>
        <p:nvSpPr>
          <p:cNvPr id="26" name="19 Rectángulo"/>
          <p:cNvSpPr/>
          <p:nvPr/>
        </p:nvSpPr>
        <p:spPr>
          <a:xfrm>
            <a:off x="467543" y="3838099"/>
            <a:ext cx="3618298" cy="523220"/>
          </a:xfrm>
          <a:prstGeom prst="rect">
            <a:avLst/>
          </a:prstGeom>
        </p:spPr>
        <p:txBody>
          <a:bodyPr wrap="none">
            <a:spAutoFit/>
          </a:bodyPr>
          <a:lstStyle/>
          <a:p>
            <a:r>
              <a:rPr lang="es-CO" sz="1400" smtClean="0">
                <a:solidFill>
                  <a:srgbClr val="18A5DA"/>
                </a:solidFill>
                <a:latin typeface="Trebuchet MS" pitchFamily="34" charset="0"/>
              </a:rPr>
              <a:t>En cualquier momento. </a:t>
            </a:r>
          </a:p>
          <a:p>
            <a:r>
              <a:rPr lang="es-CO" sz="1400" smtClean="0">
                <a:solidFill>
                  <a:srgbClr val="18A5DA"/>
                </a:solidFill>
                <a:latin typeface="Trebuchet MS" pitchFamily="34" charset="0"/>
              </a:rPr>
              <a:t>Solo levanta la mano y solicita la palabra. </a:t>
            </a:r>
            <a:endParaRPr lang="es-CO" sz="1400">
              <a:solidFill>
                <a:srgbClr val="18A5DA"/>
              </a:solidFill>
              <a:latin typeface="Trebuchet MS" pitchFamily="34" charset="0"/>
            </a:endParaRPr>
          </a:p>
        </p:txBody>
      </p:sp>
      <p:sp>
        <p:nvSpPr>
          <p:cNvPr id="27" name="18 CuadroTexto"/>
          <p:cNvSpPr txBox="1"/>
          <p:nvPr/>
        </p:nvSpPr>
        <p:spPr>
          <a:xfrm>
            <a:off x="467544" y="5418360"/>
            <a:ext cx="4320480" cy="369332"/>
          </a:xfrm>
          <a:prstGeom prst="rect">
            <a:avLst/>
          </a:prstGeom>
          <a:noFill/>
        </p:spPr>
        <p:txBody>
          <a:bodyPr wrap="square" rtlCol="0">
            <a:spAutoFit/>
          </a:bodyPr>
          <a:lstStyle/>
          <a:p>
            <a:r>
              <a:rPr lang="es-CO" smtClean="0">
                <a:solidFill>
                  <a:schemeClr val="tx1">
                    <a:lumMod val="65000"/>
                    <a:lumOff val="35000"/>
                  </a:schemeClr>
                </a:solidFill>
                <a:latin typeface="Trebuchet MS" pitchFamily="34" charset="0"/>
              </a:rPr>
              <a:t>Reglas de Juego de los Participantes</a:t>
            </a:r>
          </a:p>
        </p:txBody>
      </p:sp>
      <p:sp>
        <p:nvSpPr>
          <p:cNvPr id="28" name="19 Rectángulo"/>
          <p:cNvSpPr/>
          <p:nvPr/>
        </p:nvSpPr>
        <p:spPr>
          <a:xfrm>
            <a:off x="467543" y="5787692"/>
            <a:ext cx="4227439" cy="307777"/>
          </a:xfrm>
          <a:prstGeom prst="rect">
            <a:avLst/>
          </a:prstGeom>
        </p:spPr>
        <p:txBody>
          <a:bodyPr wrap="none">
            <a:spAutoFit/>
          </a:bodyPr>
          <a:lstStyle/>
          <a:p>
            <a:r>
              <a:rPr lang="es-CO" sz="1400" smtClean="0">
                <a:solidFill>
                  <a:srgbClr val="18A5DA"/>
                </a:solidFill>
                <a:latin typeface="Trebuchet MS" pitchFamily="34" charset="0"/>
              </a:rPr>
              <a:t>¿Qué regla de juego quieres colocar para el curso?</a:t>
            </a:r>
            <a:endParaRPr lang="es-CO" sz="1400">
              <a:solidFill>
                <a:srgbClr val="18A5DA"/>
              </a:solidFill>
              <a:latin typeface="Trebuchet MS" pitchFamily="34" charset="0"/>
            </a:endParaRPr>
          </a:p>
        </p:txBody>
      </p:sp>
      <p:sp>
        <p:nvSpPr>
          <p:cNvPr id="29" name="18 CuadroTexto"/>
          <p:cNvSpPr txBox="1"/>
          <p:nvPr/>
        </p:nvSpPr>
        <p:spPr>
          <a:xfrm>
            <a:off x="467544" y="4463799"/>
            <a:ext cx="4320480" cy="369332"/>
          </a:xfrm>
          <a:prstGeom prst="rect">
            <a:avLst/>
          </a:prstGeom>
          <a:noFill/>
        </p:spPr>
        <p:txBody>
          <a:bodyPr wrap="square" rtlCol="0">
            <a:spAutoFit/>
          </a:bodyPr>
          <a:lstStyle/>
          <a:p>
            <a:r>
              <a:rPr lang="es-CO" smtClean="0">
                <a:solidFill>
                  <a:schemeClr val="tx1">
                    <a:lumMod val="65000"/>
                    <a:lumOff val="35000"/>
                  </a:schemeClr>
                </a:solidFill>
                <a:latin typeface="Trebuchet MS" pitchFamily="34" charset="0"/>
              </a:rPr>
              <a:t>En los Ejercicios</a:t>
            </a:r>
          </a:p>
        </p:txBody>
      </p:sp>
      <p:sp>
        <p:nvSpPr>
          <p:cNvPr id="30" name="19 Rectángulo"/>
          <p:cNvSpPr/>
          <p:nvPr/>
        </p:nvSpPr>
        <p:spPr>
          <a:xfrm>
            <a:off x="467543" y="4833131"/>
            <a:ext cx="2686185" cy="523220"/>
          </a:xfrm>
          <a:prstGeom prst="rect">
            <a:avLst/>
          </a:prstGeom>
        </p:spPr>
        <p:txBody>
          <a:bodyPr wrap="none">
            <a:spAutoFit/>
          </a:bodyPr>
          <a:lstStyle/>
          <a:p>
            <a:r>
              <a:rPr lang="es-CO" sz="1400" smtClean="0">
                <a:solidFill>
                  <a:srgbClr val="18A5DA"/>
                </a:solidFill>
                <a:latin typeface="Trebuchet MS" pitchFamily="34" charset="0"/>
              </a:rPr>
              <a:t>Respetar los tiempos pactados.</a:t>
            </a:r>
          </a:p>
          <a:p>
            <a:r>
              <a:rPr lang="es-CO" sz="1400" smtClean="0">
                <a:solidFill>
                  <a:srgbClr val="18A5DA"/>
                </a:solidFill>
                <a:latin typeface="Trebuchet MS" pitchFamily="34" charset="0"/>
              </a:rPr>
              <a:t>Apoyar al compañero.</a:t>
            </a:r>
            <a:endParaRPr lang="es-CO" sz="1400">
              <a:solidFill>
                <a:srgbClr val="18A5DA"/>
              </a:solidFill>
              <a:latin typeface="Trebuchet MS" pitchFamily="34" charset="0"/>
            </a:endParaRPr>
          </a:p>
        </p:txBody>
      </p:sp>
    </p:spTree>
    <p:extLst>
      <p:ext uri="{BB962C8B-B14F-4D97-AF65-F5344CB8AC3E}">
        <p14:creationId xmlns:p14="http://schemas.microsoft.com/office/powerpoint/2010/main" val="18109343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p:bldP spid="23" grpId="0"/>
      <p:bldP spid="24" grpId="0"/>
      <p:bldP spid="25" grpId="0"/>
      <p:bldP spid="26" grpId="0"/>
      <p:bldP spid="27" grpId="0"/>
      <p:bldP spid="28" grpId="0"/>
      <p:bldP spid="29" grpId="0"/>
      <p:bldP spid="3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pPr lvl="0"/>
              <a:r>
                <a:rPr lang="es-CO" sz="2800">
                  <a:solidFill>
                    <a:srgbClr val="003882"/>
                  </a:solidFill>
                  <a:latin typeface="Calibri Light" panose="020F0302020204030204" pitchFamily="34" charset="0"/>
                </a:rPr>
                <a:t>Tipos No Primitivos - Array</a:t>
              </a:r>
              <a:r>
                <a:rPr lang="es-CO" sz="2800" smtClean="0">
                  <a:solidFill>
                    <a:srgbClr val="003882"/>
                  </a:solidFill>
                  <a:latin typeface="Calibri Light" panose="020F0302020204030204" pitchFamily="34" charset="0"/>
                </a:rPr>
                <a:t>	</a:t>
              </a:r>
              <a:endParaRPr lang="es-CO" sz="280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2" name="1 Rectángulo"/>
          <p:cNvSpPr/>
          <p:nvPr/>
        </p:nvSpPr>
        <p:spPr>
          <a:xfrm>
            <a:off x="92360" y="980728"/>
            <a:ext cx="8260905" cy="646331"/>
          </a:xfrm>
          <a:prstGeom prst="rect">
            <a:avLst/>
          </a:prstGeom>
        </p:spPr>
        <p:txBody>
          <a:bodyPr wrap="square">
            <a:spAutoFit/>
          </a:bodyPr>
          <a:lstStyle/>
          <a:p>
            <a:r>
              <a:rPr lang="es-CO">
                <a:solidFill>
                  <a:srgbClr val="003882"/>
                </a:solidFill>
                <a:latin typeface="Calibri Light" panose="020F0302020204030204" pitchFamily="34" charset="0"/>
              </a:rPr>
              <a:t>Un </a:t>
            </a:r>
            <a:r>
              <a:rPr lang="es-CO" b="1" smtClean="0">
                <a:solidFill>
                  <a:srgbClr val="003882"/>
                </a:solidFill>
                <a:latin typeface="Calibri Light" panose="020F0302020204030204" pitchFamily="34" charset="0"/>
              </a:rPr>
              <a:t>Array</a:t>
            </a:r>
            <a:r>
              <a:rPr lang="es-CO" smtClean="0">
                <a:solidFill>
                  <a:srgbClr val="003882"/>
                </a:solidFill>
                <a:latin typeface="Calibri Light" panose="020F0302020204030204" pitchFamily="34" charset="0"/>
              </a:rPr>
              <a:t> , </a:t>
            </a:r>
            <a:r>
              <a:rPr lang="es-CO">
                <a:solidFill>
                  <a:srgbClr val="003882"/>
                </a:solidFill>
                <a:latin typeface="Calibri Light" panose="020F0302020204030204" pitchFamily="34" charset="0"/>
              </a:rPr>
              <a:t>son una lista o conjunto de elementos del mismo tipo. </a:t>
            </a:r>
            <a:r>
              <a:rPr lang="es-CO" smtClean="0">
                <a:solidFill>
                  <a:srgbClr val="003882"/>
                </a:solidFill>
                <a:latin typeface="Calibri Light" panose="020F0302020204030204" pitchFamily="34" charset="0"/>
              </a:rPr>
              <a:t>Es </a:t>
            </a:r>
            <a:r>
              <a:rPr lang="es-CO">
                <a:solidFill>
                  <a:srgbClr val="003882"/>
                </a:solidFill>
                <a:latin typeface="Calibri Light" panose="020F0302020204030204" pitchFamily="34" charset="0"/>
              </a:rPr>
              <a:t>indexado iniciando en cero. </a:t>
            </a:r>
            <a:endParaRPr lang="es-ES">
              <a:solidFill>
                <a:srgbClr val="003882"/>
              </a:solidFill>
              <a:latin typeface="Calibri Light" panose="020F0302020204030204" pitchFamily="34" charset="0"/>
            </a:endParaRPr>
          </a:p>
        </p:txBody>
      </p:sp>
      <p:sp>
        <p:nvSpPr>
          <p:cNvPr id="5" name="4 Rectángulo"/>
          <p:cNvSpPr/>
          <p:nvPr/>
        </p:nvSpPr>
        <p:spPr>
          <a:xfrm>
            <a:off x="171066" y="1569566"/>
            <a:ext cx="6390456" cy="923330"/>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dirty="0" smtClean="0"/>
              <a:t>//</a:t>
            </a:r>
            <a:r>
              <a:rPr lang="en-US" dirty="0" err="1" smtClean="0"/>
              <a:t>Declaración</a:t>
            </a:r>
            <a:endParaRPr lang="es-ES" dirty="0" smtClean="0"/>
          </a:p>
          <a:p>
            <a:r>
              <a:rPr lang="es-CO" dirty="0" smtClean="0"/>
              <a:t>int</a:t>
            </a:r>
            <a:r>
              <a:rPr lang="es-CO" dirty="0"/>
              <a:t>[] valores; </a:t>
            </a:r>
            <a:r>
              <a:rPr lang="es-CO" i="1" dirty="0"/>
              <a:t>//valores sin </a:t>
            </a:r>
            <a:r>
              <a:rPr lang="es-CO" i="1" dirty="0" smtClean="0"/>
              <a:t>inicializar</a:t>
            </a:r>
          </a:p>
          <a:p>
            <a:r>
              <a:rPr lang="es-ES" dirty="0"/>
              <a:t>valores = new </a:t>
            </a:r>
            <a:r>
              <a:rPr lang="es-ES" dirty="0" err="1"/>
              <a:t>int</a:t>
            </a:r>
            <a:r>
              <a:rPr lang="es-ES" dirty="0"/>
              <a:t>[100];  </a:t>
            </a:r>
            <a:r>
              <a:rPr lang="es-ES" i="1" dirty="0"/>
              <a:t>//100 elementos</a:t>
            </a:r>
            <a:endParaRPr lang="es-ES" dirty="0"/>
          </a:p>
        </p:txBody>
      </p:sp>
      <p:sp>
        <p:nvSpPr>
          <p:cNvPr id="6" name="5 Rectángulo"/>
          <p:cNvSpPr/>
          <p:nvPr/>
        </p:nvSpPr>
        <p:spPr>
          <a:xfrm>
            <a:off x="129980" y="2627620"/>
            <a:ext cx="8575357" cy="369332"/>
          </a:xfrm>
          <a:prstGeom prst="rect">
            <a:avLst/>
          </a:prstGeom>
        </p:spPr>
        <p:txBody>
          <a:bodyPr wrap="square">
            <a:spAutoFit/>
          </a:bodyPr>
          <a:lstStyle/>
          <a:p>
            <a:r>
              <a:rPr lang="es-ES">
                <a:solidFill>
                  <a:srgbClr val="003882"/>
                </a:solidFill>
                <a:latin typeface="Calibri Light" panose="020F0302020204030204" pitchFamily="34" charset="0"/>
              </a:rPr>
              <a:t>Arreglos </a:t>
            </a:r>
            <a:r>
              <a:rPr lang="es-ES" smtClean="0">
                <a:solidFill>
                  <a:srgbClr val="003882"/>
                </a:solidFill>
                <a:latin typeface="Calibri Light" panose="020F0302020204030204" pitchFamily="34" charset="0"/>
              </a:rPr>
              <a:t>multi-dimensionales.</a:t>
            </a:r>
            <a:endParaRPr lang="es-ES">
              <a:solidFill>
                <a:srgbClr val="003882"/>
              </a:solidFill>
              <a:latin typeface="Calibri Light" panose="020F0302020204030204" pitchFamily="34" charset="0"/>
            </a:endParaRPr>
          </a:p>
        </p:txBody>
      </p:sp>
      <p:sp>
        <p:nvSpPr>
          <p:cNvPr id="8" name="7 Rectángulo"/>
          <p:cNvSpPr/>
          <p:nvPr/>
        </p:nvSpPr>
        <p:spPr>
          <a:xfrm>
            <a:off x="161382" y="3009726"/>
            <a:ext cx="6400139" cy="923330"/>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fontAlgn="t"/>
            <a:r>
              <a:rPr lang="es-ES" dirty="0"/>
              <a:t>int[,] valores1;  </a:t>
            </a:r>
            <a:r>
              <a:rPr lang="es-ES" i="1" dirty="0" smtClean="0"/>
              <a:t>//</a:t>
            </a:r>
            <a:r>
              <a:rPr lang="es-ES" i="1" dirty="0"/>
              <a:t>sin inicializar</a:t>
            </a:r>
            <a:endParaRPr lang="es-ES" dirty="0"/>
          </a:p>
          <a:p>
            <a:pPr fontAlgn="t"/>
            <a:r>
              <a:rPr lang="es-ES" dirty="0" smtClean="0"/>
              <a:t>int</a:t>
            </a:r>
            <a:r>
              <a:rPr lang="es-ES" dirty="0"/>
              <a:t>[,] valores2 = new int[3,7];</a:t>
            </a:r>
          </a:p>
          <a:p>
            <a:pPr fontAlgn="t"/>
            <a:r>
              <a:rPr lang="es-ES" dirty="0" smtClean="0"/>
              <a:t>int</a:t>
            </a:r>
            <a:r>
              <a:rPr lang="es-ES" dirty="0"/>
              <a:t>[,,] valores3 = new int[3,4,2];  </a:t>
            </a:r>
            <a:r>
              <a:rPr lang="es-ES" i="1" dirty="0" smtClean="0"/>
              <a:t>//</a:t>
            </a:r>
            <a:r>
              <a:rPr lang="es-ES" i="1" dirty="0"/>
              <a:t>Arreglo de tres dimensiones</a:t>
            </a:r>
            <a:endParaRPr lang="es-ES" dirty="0"/>
          </a:p>
        </p:txBody>
      </p:sp>
    </p:spTree>
    <p:extLst>
      <p:ext uri="{BB962C8B-B14F-4D97-AF65-F5344CB8AC3E}">
        <p14:creationId xmlns:p14="http://schemas.microsoft.com/office/powerpoint/2010/main" val="1625025278"/>
      </p:ext>
    </p:extLst>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pPr lvl="0"/>
              <a:r>
                <a:rPr lang="es-CO" sz="2800">
                  <a:solidFill>
                    <a:srgbClr val="003882"/>
                  </a:solidFill>
                  <a:latin typeface="Calibri Light" panose="020F0302020204030204" pitchFamily="34" charset="0"/>
                </a:rPr>
                <a:t>Tipos No Primitivos - System.Collection.ArrayList</a:t>
              </a: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2" name="1 Rectángulo"/>
          <p:cNvSpPr/>
          <p:nvPr/>
        </p:nvSpPr>
        <p:spPr>
          <a:xfrm>
            <a:off x="92360" y="980728"/>
            <a:ext cx="8944136" cy="369332"/>
          </a:xfrm>
          <a:prstGeom prst="rect">
            <a:avLst/>
          </a:prstGeom>
        </p:spPr>
        <p:txBody>
          <a:bodyPr wrap="square">
            <a:spAutoFit/>
          </a:bodyPr>
          <a:lstStyle/>
          <a:p>
            <a:r>
              <a:rPr lang="es-CO">
                <a:solidFill>
                  <a:srgbClr val="003882"/>
                </a:solidFill>
                <a:latin typeface="Calibri Light" panose="020F0302020204030204" pitchFamily="34" charset="0"/>
              </a:rPr>
              <a:t>Proporciona métodos para la creación, manipulación, búsqueda y ordenación de matrices.</a:t>
            </a:r>
            <a:endParaRPr lang="es-ES">
              <a:solidFill>
                <a:srgbClr val="003882"/>
              </a:solidFill>
              <a:latin typeface="Calibri Light" panose="020F0302020204030204" pitchFamily="34" charset="0"/>
            </a:endParaRPr>
          </a:p>
        </p:txBody>
      </p:sp>
      <p:sp>
        <p:nvSpPr>
          <p:cNvPr id="5" name="4 Rectángulo"/>
          <p:cNvSpPr/>
          <p:nvPr/>
        </p:nvSpPr>
        <p:spPr>
          <a:xfrm>
            <a:off x="197768" y="1414517"/>
            <a:ext cx="6390456" cy="203132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mtClean="0"/>
              <a:t>//Declaración</a:t>
            </a:r>
            <a:endParaRPr lang="es-ES" smtClean="0"/>
          </a:p>
          <a:p>
            <a:r>
              <a:rPr lang="es-ES"/>
              <a:t>ArrayList </a:t>
            </a:r>
            <a:r>
              <a:rPr lang="es-ES" smtClean="0"/>
              <a:t>words= </a:t>
            </a:r>
            <a:r>
              <a:rPr lang="es-ES"/>
              <a:t>new ArrayList</a:t>
            </a:r>
            <a:r>
              <a:rPr lang="es-ES" smtClean="0"/>
              <a:t>();</a:t>
            </a:r>
          </a:p>
          <a:p>
            <a:endParaRPr lang="en-US" smtClean="0"/>
          </a:p>
          <a:p>
            <a:r>
              <a:rPr lang="en-US" smtClean="0"/>
              <a:t>//Adicionar items</a:t>
            </a:r>
            <a:endParaRPr lang="en-US"/>
          </a:p>
          <a:p>
            <a:r>
              <a:rPr lang="es-ES"/>
              <a:t>words</a:t>
            </a:r>
            <a:r>
              <a:rPr lang="es-ES" smtClean="0"/>
              <a:t>.Add("</a:t>
            </a:r>
            <a:r>
              <a:rPr lang="es-ES"/>
              <a:t>Hello"); </a:t>
            </a:r>
            <a:endParaRPr lang="es-ES" smtClean="0"/>
          </a:p>
          <a:p>
            <a:r>
              <a:rPr lang="es-ES"/>
              <a:t>words.Add</a:t>
            </a:r>
            <a:r>
              <a:rPr lang="es-ES" smtClean="0"/>
              <a:t>("</a:t>
            </a:r>
            <a:r>
              <a:rPr lang="es-ES"/>
              <a:t>World"); </a:t>
            </a:r>
            <a:endParaRPr lang="es-ES" smtClean="0"/>
          </a:p>
          <a:p>
            <a:r>
              <a:rPr lang="es-ES"/>
              <a:t>words.Add</a:t>
            </a:r>
            <a:r>
              <a:rPr lang="es-ES" smtClean="0"/>
              <a:t>("!"); </a:t>
            </a:r>
            <a:endParaRPr lang="es-ES"/>
          </a:p>
        </p:txBody>
      </p:sp>
      <p:sp>
        <p:nvSpPr>
          <p:cNvPr id="9" name="8 Rectángulo"/>
          <p:cNvSpPr/>
          <p:nvPr/>
        </p:nvSpPr>
        <p:spPr>
          <a:xfrm>
            <a:off x="181651" y="6156012"/>
            <a:ext cx="8330464" cy="369332"/>
          </a:xfrm>
          <a:prstGeom prst="rect">
            <a:avLst/>
          </a:prstGeom>
        </p:spPr>
        <p:txBody>
          <a:bodyPr wrap="square">
            <a:spAutoFit/>
          </a:bodyPr>
          <a:lstStyle/>
          <a:p>
            <a:r>
              <a:rPr lang="es-ES">
                <a:solidFill>
                  <a:srgbClr val="003882"/>
                </a:solidFill>
                <a:latin typeface="Calibri Light" panose="020F0302020204030204" pitchFamily="34" charset="0"/>
              </a:rPr>
              <a:t>https://msdn.microsoft.com/es-es/library/system.array(v=vs.110).aspx</a:t>
            </a:r>
          </a:p>
        </p:txBody>
      </p:sp>
      <p:sp>
        <p:nvSpPr>
          <p:cNvPr id="12" name="11 Rectángulo"/>
          <p:cNvSpPr/>
          <p:nvPr/>
        </p:nvSpPr>
        <p:spPr>
          <a:xfrm>
            <a:off x="92361" y="3645024"/>
            <a:ext cx="6567872" cy="369332"/>
          </a:xfrm>
          <a:prstGeom prst="rect">
            <a:avLst/>
          </a:prstGeom>
        </p:spPr>
        <p:txBody>
          <a:bodyPr wrap="square">
            <a:spAutoFit/>
          </a:bodyPr>
          <a:lstStyle/>
          <a:p>
            <a:r>
              <a:rPr lang="es-ES">
                <a:solidFill>
                  <a:srgbClr val="003882"/>
                </a:solidFill>
                <a:latin typeface="Calibri Light" panose="020F0302020204030204" pitchFamily="34" charset="0"/>
              </a:rPr>
              <a:t>Propiedades mas comunes</a:t>
            </a:r>
          </a:p>
        </p:txBody>
      </p:sp>
      <p:sp>
        <p:nvSpPr>
          <p:cNvPr id="13" name="12 Rectángulo"/>
          <p:cNvSpPr/>
          <p:nvPr/>
        </p:nvSpPr>
        <p:spPr>
          <a:xfrm>
            <a:off x="107504" y="4145922"/>
            <a:ext cx="6480720" cy="646331"/>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s-ES" smtClean="0"/>
              <a:t>Console.Write(“Capacidad:", </a:t>
            </a:r>
            <a:r>
              <a:rPr lang="es-ES"/>
              <a:t>words.Capacity</a:t>
            </a:r>
            <a:r>
              <a:rPr lang="es-ES" smtClean="0"/>
              <a:t>);</a:t>
            </a:r>
          </a:p>
          <a:p>
            <a:r>
              <a:rPr lang="es-ES"/>
              <a:t>Console.Write</a:t>
            </a:r>
            <a:r>
              <a:rPr lang="es-ES" smtClean="0"/>
              <a:t>(“Cantidad:", words.Count);</a:t>
            </a:r>
            <a:endParaRPr lang="es-ES"/>
          </a:p>
        </p:txBody>
      </p:sp>
    </p:spTree>
    <p:extLst>
      <p:ext uri="{BB962C8B-B14F-4D97-AF65-F5344CB8AC3E}">
        <p14:creationId xmlns:p14="http://schemas.microsoft.com/office/powerpoint/2010/main" val="2552058189"/>
      </p:ext>
    </p:extLst>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pPr lvl="0"/>
              <a:r>
                <a:rPr lang="es-CO" sz="2800">
                  <a:solidFill>
                    <a:srgbClr val="003882"/>
                  </a:solidFill>
                  <a:latin typeface="Calibri Light" panose="020F0302020204030204" pitchFamily="34" charset="0"/>
                </a:rPr>
                <a:t>Tipos No Primitivos - Enum</a:t>
              </a: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2" name="1 Rectángulo"/>
          <p:cNvSpPr/>
          <p:nvPr/>
        </p:nvSpPr>
        <p:spPr>
          <a:xfrm>
            <a:off x="92360" y="980728"/>
            <a:ext cx="8944136" cy="646331"/>
          </a:xfrm>
          <a:prstGeom prst="rect">
            <a:avLst/>
          </a:prstGeom>
        </p:spPr>
        <p:txBody>
          <a:bodyPr wrap="square">
            <a:spAutoFit/>
          </a:bodyPr>
          <a:lstStyle/>
          <a:p>
            <a:r>
              <a:rPr lang="es-CO" smtClean="0">
                <a:solidFill>
                  <a:srgbClr val="003882"/>
                </a:solidFill>
                <a:latin typeface="Calibri Light" panose="020F0302020204030204" pitchFamily="34" charset="0"/>
              </a:rPr>
              <a:t>El </a:t>
            </a:r>
            <a:r>
              <a:rPr lang="es-CO" b="1" smtClean="0">
                <a:solidFill>
                  <a:srgbClr val="003882"/>
                </a:solidFill>
                <a:latin typeface="Calibri Light" panose="020F0302020204030204" pitchFamily="34" charset="0"/>
              </a:rPr>
              <a:t>Enum</a:t>
            </a:r>
            <a:r>
              <a:rPr lang="es-CO" smtClean="0">
                <a:solidFill>
                  <a:srgbClr val="003882"/>
                </a:solidFill>
                <a:latin typeface="Calibri Light" panose="020F0302020204030204" pitchFamily="34" charset="0"/>
              </a:rPr>
              <a:t>, se </a:t>
            </a:r>
            <a:r>
              <a:rPr lang="es-CO">
                <a:solidFill>
                  <a:srgbClr val="003882"/>
                </a:solidFill>
                <a:latin typeface="Calibri Light" panose="020F0302020204030204" pitchFamily="34" charset="0"/>
              </a:rPr>
              <a:t>utiliza para declarar un tipo distinto que consiste en un conjunto de constantes con nombre denominado lista de enumeradores.</a:t>
            </a:r>
            <a:endParaRPr lang="es-ES">
              <a:solidFill>
                <a:srgbClr val="003882"/>
              </a:solidFill>
              <a:latin typeface="Calibri Light" panose="020F0302020204030204" pitchFamily="34" charset="0"/>
            </a:endParaRPr>
          </a:p>
        </p:txBody>
      </p:sp>
      <p:sp>
        <p:nvSpPr>
          <p:cNvPr id="5" name="4 Rectángulo"/>
          <p:cNvSpPr/>
          <p:nvPr/>
        </p:nvSpPr>
        <p:spPr>
          <a:xfrm>
            <a:off x="107504" y="2708920"/>
            <a:ext cx="7100948" cy="923330"/>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dirty="0" err="1"/>
              <a:t>enum</a:t>
            </a:r>
            <a:r>
              <a:rPr lang="en-US" dirty="0"/>
              <a:t> Days {Sat, Sun, Mon, Tue, Wed, Thu, Fri}; </a:t>
            </a:r>
            <a:r>
              <a:rPr lang="en-US" dirty="0" smtClean="0"/>
              <a:t>//Sat= 0, Sun = 1</a:t>
            </a:r>
          </a:p>
          <a:p>
            <a:endParaRPr lang="en-US" dirty="0"/>
          </a:p>
          <a:p>
            <a:r>
              <a:rPr lang="en-US" dirty="0" err="1"/>
              <a:t>enum</a:t>
            </a:r>
            <a:r>
              <a:rPr lang="en-US" dirty="0"/>
              <a:t> </a:t>
            </a:r>
            <a:r>
              <a:rPr lang="en-US" dirty="0" smtClean="0"/>
              <a:t>Dias: byte </a:t>
            </a:r>
            <a:r>
              <a:rPr lang="en-US" dirty="0"/>
              <a:t>{Sat=1, Sun, Mon, Tue, Wed, Thu, Fri</a:t>
            </a:r>
            <a:r>
              <a:rPr lang="en-US" dirty="0" smtClean="0"/>
              <a:t>}; </a:t>
            </a:r>
            <a:r>
              <a:rPr lang="en-US" dirty="0"/>
              <a:t>//Sat= </a:t>
            </a:r>
            <a:r>
              <a:rPr lang="en-US" dirty="0" smtClean="0"/>
              <a:t>1, </a:t>
            </a:r>
            <a:r>
              <a:rPr lang="en-US" dirty="0"/>
              <a:t>Sun = </a:t>
            </a:r>
            <a:r>
              <a:rPr lang="en-US" dirty="0" smtClean="0"/>
              <a:t>2</a:t>
            </a:r>
            <a:endParaRPr lang="es-ES" dirty="0"/>
          </a:p>
        </p:txBody>
      </p:sp>
      <p:sp>
        <p:nvSpPr>
          <p:cNvPr id="9" name="8 Rectángulo"/>
          <p:cNvSpPr/>
          <p:nvPr/>
        </p:nvSpPr>
        <p:spPr>
          <a:xfrm>
            <a:off x="181651" y="6156012"/>
            <a:ext cx="8330464" cy="369332"/>
          </a:xfrm>
          <a:prstGeom prst="rect">
            <a:avLst/>
          </a:prstGeom>
        </p:spPr>
        <p:txBody>
          <a:bodyPr wrap="square">
            <a:spAutoFit/>
          </a:bodyPr>
          <a:lstStyle/>
          <a:p>
            <a:r>
              <a:rPr lang="es-ES">
                <a:solidFill>
                  <a:srgbClr val="003882"/>
                </a:solidFill>
                <a:latin typeface="Calibri Light" panose="020F0302020204030204" pitchFamily="34" charset="0"/>
              </a:rPr>
              <a:t>https://msdn.microsoft.com/es-es/library/system.array(v=vs.110).aspx</a:t>
            </a:r>
          </a:p>
        </p:txBody>
      </p:sp>
      <p:sp>
        <p:nvSpPr>
          <p:cNvPr id="6" name="5 Rectángulo"/>
          <p:cNvSpPr/>
          <p:nvPr/>
        </p:nvSpPr>
        <p:spPr>
          <a:xfrm>
            <a:off x="137708" y="1904984"/>
            <a:ext cx="6750496" cy="646331"/>
          </a:xfrm>
          <a:prstGeom prst="rect">
            <a:avLst/>
          </a:prstGeom>
        </p:spPr>
        <p:txBody>
          <a:bodyPr wrap="square">
            <a:spAutoFit/>
          </a:bodyPr>
          <a:lstStyle/>
          <a:p>
            <a:r>
              <a:rPr lang="es-CO">
                <a:solidFill>
                  <a:srgbClr val="003882"/>
                </a:solidFill>
                <a:latin typeface="Calibri Light" panose="020F0302020204030204" pitchFamily="34" charset="0"/>
              </a:rPr>
              <a:t>El primer enumerador tiene el valor 0 e incrementa en 1 a menos que se especifique algo diferente.</a:t>
            </a:r>
            <a:endParaRPr lang="es-ES">
              <a:solidFill>
                <a:srgbClr val="003882"/>
              </a:solidFill>
              <a:latin typeface="Calibri Light" panose="020F0302020204030204" pitchFamily="34" charset="0"/>
            </a:endParaRPr>
          </a:p>
        </p:txBody>
      </p:sp>
      <p:sp>
        <p:nvSpPr>
          <p:cNvPr id="15" name="14 Rectángulo"/>
          <p:cNvSpPr/>
          <p:nvPr/>
        </p:nvSpPr>
        <p:spPr>
          <a:xfrm>
            <a:off x="107504" y="4509120"/>
            <a:ext cx="7100948" cy="646331"/>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dirty="0" err="1"/>
              <a:t>i</a:t>
            </a:r>
            <a:r>
              <a:rPr lang="en-US" dirty="0" err="1" smtClean="0"/>
              <a:t>nt</a:t>
            </a:r>
            <a:r>
              <a:rPr lang="en-US" dirty="0" smtClean="0"/>
              <a:t> day = (</a:t>
            </a:r>
            <a:r>
              <a:rPr lang="en-US" dirty="0" err="1" smtClean="0"/>
              <a:t>int</a:t>
            </a:r>
            <a:r>
              <a:rPr lang="en-US" dirty="0" smtClean="0"/>
              <a:t>)</a:t>
            </a:r>
            <a:r>
              <a:rPr lang="en-US" dirty="0" err="1" smtClean="0"/>
              <a:t>Days.Sun</a:t>
            </a:r>
            <a:r>
              <a:rPr lang="en-US" dirty="0" smtClean="0"/>
              <a:t>;</a:t>
            </a:r>
            <a:endParaRPr lang="en-US" b="1" dirty="0" smtClean="0"/>
          </a:p>
          <a:p>
            <a:r>
              <a:rPr lang="en-US" dirty="0" smtClean="0"/>
              <a:t>Days </a:t>
            </a:r>
            <a:r>
              <a:rPr lang="en-US" dirty="0" err="1" smtClean="0"/>
              <a:t>dia</a:t>
            </a:r>
            <a:r>
              <a:rPr lang="en-US" dirty="0" smtClean="0"/>
              <a:t> = (Days) 0;</a:t>
            </a:r>
            <a:endParaRPr lang="en-US" dirty="0"/>
          </a:p>
        </p:txBody>
      </p:sp>
      <p:sp>
        <p:nvSpPr>
          <p:cNvPr id="16" name="15 Rectángulo"/>
          <p:cNvSpPr/>
          <p:nvPr/>
        </p:nvSpPr>
        <p:spPr>
          <a:xfrm>
            <a:off x="107504" y="3933056"/>
            <a:ext cx="6750496" cy="369332"/>
          </a:xfrm>
          <a:prstGeom prst="rect">
            <a:avLst/>
          </a:prstGeom>
        </p:spPr>
        <p:txBody>
          <a:bodyPr wrap="square">
            <a:spAutoFit/>
          </a:bodyPr>
          <a:lstStyle/>
          <a:p>
            <a:r>
              <a:rPr lang="es-CO" b="1">
                <a:solidFill>
                  <a:srgbClr val="003882"/>
                </a:solidFill>
                <a:latin typeface="Calibri Light" panose="020F0302020204030204" pitchFamily="34" charset="0"/>
              </a:rPr>
              <a:t>Conversiones</a:t>
            </a:r>
            <a:endParaRPr lang="es-ES" b="1">
              <a:solidFill>
                <a:srgbClr val="003882"/>
              </a:solidFill>
              <a:latin typeface="Calibri Light" panose="020F0302020204030204" pitchFamily="34" charset="0"/>
            </a:endParaRPr>
          </a:p>
        </p:txBody>
      </p:sp>
    </p:spTree>
    <p:extLst>
      <p:ext uri="{BB962C8B-B14F-4D97-AF65-F5344CB8AC3E}">
        <p14:creationId xmlns:p14="http://schemas.microsoft.com/office/powerpoint/2010/main" val="435865683"/>
      </p:ext>
    </p:extLst>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pPr lvl="0"/>
              <a:r>
                <a:rPr lang="es-CO" sz="2800">
                  <a:solidFill>
                    <a:srgbClr val="003882"/>
                  </a:solidFill>
                  <a:latin typeface="Calibri Light" panose="020F0302020204030204" pitchFamily="34" charset="0"/>
                </a:rPr>
                <a:t>Tipos No Primitivos - Strings</a:t>
              </a: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2" name="1 Rectángulo"/>
          <p:cNvSpPr/>
          <p:nvPr/>
        </p:nvSpPr>
        <p:spPr>
          <a:xfrm>
            <a:off x="92360" y="980728"/>
            <a:ext cx="8944136" cy="1200329"/>
          </a:xfrm>
          <a:prstGeom prst="rect">
            <a:avLst/>
          </a:prstGeom>
        </p:spPr>
        <p:txBody>
          <a:bodyPr wrap="square">
            <a:spAutoFit/>
          </a:bodyPr>
          <a:lstStyle/>
          <a:p>
            <a:r>
              <a:rPr lang="es-CO" dirty="0">
                <a:solidFill>
                  <a:srgbClr val="003882"/>
                </a:solidFill>
                <a:latin typeface="Calibri Light" panose="020F0302020204030204" pitchFamily="34" charset="0"/>
              </a:rPr>
              <a:t>La clase </a:t>
            </a:r>
            <a:r>
              <a:rPr lang="es-CO" b="1" dirty="0">
                <a:solidFill>
                  <a:srgbClr val="003882"/>
                </a:solidFill>
                <a:latin typeface="Calibri Light" panose="020F0302020204030204" pitchFamily="34" charset="0"/>
              </a:rPr>
              <a:t>String</a:t>
            </a:r>
            <a:r>
              <a:rPr lang="es-CO" dirty="0">
                <a:solidFill>
                  <a:srgbClr val="003882"/>
                </a:solidFill>
                <a:latin typeface="Calibri Light" panose="020F0302020204030204" pitchFamily="34" charset="0"/>
              </a:rPr>
              <a:t> </a:t>
            </a:r>
            <a:r>
              <a:rPr lang="es-CO" dirty="0" smtClean="0">
                <a:solidFill>
                  <a:srgbClr val="003882"/>
                </a:solidFill>
                <a:latin typeface="Calibri Light" panose="020F0302020204030204" pitchFamily="34" charset="0"/>
              </a:rPr>
              <a:t>, proporciona </a:t>
            </a:r>
            <a:r>
              <a:rPr lang="es-CO" dirty="0">
                <a:solidFill>
                  <a:srgbClr val="003882"/>
                </a:solidFill>
                <a:latin typeface="Calibri Light" panose="020F0302020204030204" pitchFamily="34" charset="0"/>
              </a:rPr>
              <a:t>muchos métodos para crear de forma segura, manipular y comparar cadenas. Además, C # sobrecarga algunos operadores para simplificar las operaciones de cadena comunes.</a:t>
            </a:r>
            <a:endParaRPr lang="es-ES" dirty="0">
              <a:solidFill>
                <a:srgbClr val="003882"/>
              </a:solidFill>
              <a:latin typeface="Calibri Light" panose="020F0302020204030204" pitchFamily="34" charset="0"/>
            </a:endParaRPr>
          </a:p>
          <a:p>
            <a:endParaRPr lang="es-ES" dirty="0"/>
          </a:p>
        </p:txBody>
      </p:sp>
      <p:sp>
        <p:nvSpPr>
          <p:cNvPr id="5" name="4 Rectángulo"/>
          <p:cNvSpPr/>
          <p:nvPr/>
        </p:nvSpPr>
        <p:spPr>
          <a:xfrm>
            <a:off x="92360" y="1988840"/>
            <a:ext cx="7100948" cy="646331"/>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s-CO" dirty="0" smtClean="0"/>
              <a:t>string </a:t>
            </a:r>
            <a:r>
              <a:rPr lang="es-CO" dirty="0"/>
              <a:t>cadena;</a:t>
            </a:r>
          </a:p>
          <a:p>
            <a:r>
              <a:rPr lang="es-CO" dirty="0" smtClean="0"/>
              <a:t>string cadena2 </a:t>
            </a:r>
            <a:r>
              <a:rPr lang="es-CO" dirty="0"/>
              <a:t>= "Hola";</a:t>
            </a:r>
            <a:endParaRPr lang="en-US" dirty="0" smtClean="0"/>
          </a:p>
        </p:txBody>
      </p:sp>
      <p:sp>
        <p:nvSpPr>
          <p:cNvPr id="15" name="14 Rectángulo"/>
          <p:cNvSpPr/>
          <p:nvPr/>
        </p:nvSpPr>
        <p:spPr>
          <a:xfrm>
            <a:off x="92360" y="3956863"/>
            <a:ext cx="7100948" cy="1200329"/>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s-ES" dirty="0" err="1" smtClean="0"/>
              <a:t>string</a:t>
            </a:r>
            <a:r>
              <a:rPr lang="es-ES" dirty="0" smtClean="0"/>
              <a:t> </a:t>
            </a:r>
            <a:r>
              <a:rPr lang="es-ES" dirty="0"/>
              <a:t>hola = "Hola";</a:t>
            </a:r>
          </a:p>
          <a:p>
            <a:r>
              <a:rPr lang="es-ES" dirty="0" err="1" smtClean="0"/>
              <a:t>string</a:t>
            </a:r>
            <a:r>
              <a:rPr lang="es-ES" dirty="0" smtClean="0"/>
              <a:t> </a:t>
            </a:r>
            <a:r>
              <a:rPr lang="es-ES" dirty="0"/>
              <a:t>mundo = "Mundo";</a:t>
            </a:r>
          </a:p>
          <a:p>
            <a:r>
              <a:rPr lang="es-ES" dirty="0" err="1" smtClean="0"/>
              <a:t>string</a:t>
            </a:r>
            <a:r>
              <a:rPr lang="es-ES" dirty="0" smtClean="0"/>
              <a:t> </a:t>
            </a:r>
            <a:r>
              <a:rPr lang="es-ES" dirty="0"/>
              <a:t>saludo = hola + " " + mundo;</a:t>
            </a:r>
          </a:p>
          <a:p>
            <a:r>
              <a:rPr lang="es-ES" dirty="0" err="1" smtClean="0"/>
              <a:t>string</a:t>
            </a:r>
            <a:r>
              <a:rPr lang="es-ES" dirty="0" smtClean="0"/>
              <a:t> </a:t>
            </a:r>
            <a:r>
              <a:rPr lang="es-ES" dirty="0"/>
              <a:t>saludo2 = $"{hola} {mundo}";</a:t>
            </a:r>
            <a:endParaRPr lang="en-US" dirty="0"/>
          </a:p>
        </p:txBody>
      </p:sp>
      <p:sp>
        <p:nvSpPr>
          <p:cNvPr id="8" name="7 Rectángulo"/>
          <p:cNvSpPr/>
          <p:nvPr/>
        </p:nvSpPr>
        <p:spPr>
          <a:xfrm>
            <a:off x="92360" y="3142709"/>
            <a:ext cx="5536131" cy="646331"/>
          </a:xfrm>
          <a:prstGeom prst="rect">
            <a:avLst/>
          </a:prstGeom>
        </p:spPr>
        <p:txBody>
          <a:bodyPr wrap="none">
            <a:spAutoFit/>
          </a:bodyPr>
          <a:lstStyle/>
          <a:p>
            <a:r>
              <a:rPr lang="en-US">
                <a:solidFill>
                  <a:srgbClr val="003882"/>
                </a:solidFill>
                <a:latin typeface="Calibri Light" panose="020F0302020204030204" pitchFamily="34" charset="0"/>
              </a:rPr>
              <a:t>Algunas caracteristicas:</a:t>
            </a:r>
          </a:p>
          <a:p>
            <a:pPr marL="285750" indent="-285750">
              <a:buFont typeface="Arial" panose="020B0604020202020204" pitchFamily="34" charset="0"/>
              <a:buChar char="•"/>
            </a:pPr>
            <a:r>
              <a:rPr lang="en-US">
                <a:solidFill>
                  <a:srgbClr val="003882"/>
                </a:solidFill>
                <a:latin typeface="Calibri Light" panose="020F0302020204030204" pitchFamily="34" charset="0"/>
              </a:rPr>
              <a:t>Se puede concatenar con + ó usando el string literal </a:t>
            </a:r>
            <a:r>
              <a:rPr lang="en-US" b="1">
                <a:solidFill>
                  <a:srgbClr val="003882"/>
                </a:solidFill>
                <a:latin typeface="Calibri Light" panose="020F0302020204030204" pitchFamily="34" charset="0"/>
              </a:rPr>
              <a:t>$.</a:t>
            </a:r>
          </a:p>
        </p:txBody>
      </p:sp>
      <p:sp>
        <p:nvSpPr>
          <p:cNvPr id="6" name="5 Rectángulo"/>
          <p:cNvSpPr/>
          <p:nvPr/>
        </p:nvSpPr>
        <p:spPr>
          <a:xfrm>
            <a:off x="108016" y="5385990"/>
            <a:ext cx="7488320" cy="923330"/>
          </a:xfrm>
          <a:prstGeom prst="rect">
            <a:avLst/>
          </a:prstGeom>
        </p:spPr>
        <p:txBody>
          <a:bodyPr wrap="square">
            <a:spAutoFit/>
          </a:bodyPr>
          <a:lstStyle/>
          <a:p>
            <a:pPr marL="285750" indent="-285750">
              <a:buFont typeface="Arial" panose="020B0604020202020204" pitchFamily="34" charset="0"/>
              <a:buChar char="•"/>
            </a:pPr>
            <a:r>
              <a:rPr lang="en-US">
                <a:solidFill>
                  <a:srgbClr val="003882"/>
                </a:solidFill>
                <a:latin typeface="Calibri Light" panose="020F0302020204030204" pitchFamily="34" charset="0"/>
              </a:rPr>
              <a:t>Un string es de tipo referencia, pero los operadores  == y != comparan los valores, no las referencias.</a:t>
            </a:r>
          </a:p>
          <a:p>
            <a:pPr marL="285750" indent="-285750">
              <a:buFont typeface="Arial" panose="020B0604020202020204" pitchFamily="34" charset="0"/>
              <a:buChar char="•"/>
            </a:pPr>
            <a:endParaRPr lang="es-CO"/>
          </a:p>
        </p:txBody>
      </p:sp>
    </p:spTree>
    <p:extLst>
      <p:ext uri="{BB962C8B-B14F-4D97-AF65-F5344CB8AC3E}">
        <p14:creationId xmlns:p14="http://schemas.microsoft.com/office/powerpoint/2010/main" val="4062081647"/>
      </p:ext>
    </p:extLst>
  </p:cSld>
  <p:clrMapOvr>
    <a:masterClrMapping/>
  </p:clrMapOvr>
  <p:transition spd="slow">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pPr lvl="0"/>
              <a:r>
                <a:rPr lang="es-CO" sz="2800">
                  <a:solidFill>
                    <a:srgbClr val="003882"/>
                  </a:solidFill>
                  <a:latin typeface="Calibri Light" panose="020F0302020204030204" pitchFamily="34" charset="0"/>
                </a:rPr>
                <a:t>Tipos No Primitivos - Strings</a:t>
              </a: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2" name="1 Rectángulo"/>
          <p:cNvSpPr/>
          <p:nvPr/>
        </p:nvSpPr>
        <p:spPr>
          <a:xfrm>
            <a:off x="92360" y="980728"/>
            <a:ext cx="8944136" cy="369332"/>
          </a:xfrm>
          <a:prstGeom prst="rect">
            <a:avLst/>
          </a:prstGeom>
        </p:spPr>
        <p:txBody>
          <a:bodyPr wrap="square">
            <a:spAutoFit/>
          </a:bodyPr>
          <a:lstStyle/>
          <a:p>
            <a:r>
              <a:rPr lang="es-CO">
                <a:solidFill>
                  <a:srgbClr val="003882"/>
                </a:solidFill>
                <a:latin typeface="Calibri Light" panose="020F0302020204030204" pitchFamily="34" charset="0"/>
              </a:rPr>
              <a:t>Métodos</a:t>
            </a:r>
            <a:r>
              <a:rPr lang="en-US">
                <a:solidFill>
                  <a:srgbClr val="003882"/>
                </a:solidFill>
                <a:latin typeface="Calibri Light" panose="020F0302020204030204" pitchFamily="34" charset="0"/>
              </a:rPr>
              <a:t> </a:t>
            </a:r>
            <a:r>
              <a:rPr lang="es-CO">
                <a:solidFill>
                  <a:srgbClr val="003882"/>
                </a:solidFill>
                <a:latin typeface="Calibri Light" panose="020F0302020204030204" pitchFamily="34" charset="0"/>
              </a:rPr>
              <a:t>útiles</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1" y="1556792"/>
            <a:ext cx="8692953" cy="3015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4837396"/>
      </p:ext>
    </p:extLst>
  </p:cSld>
  <p:clrMapOvr>
    <a:masterClrMapping/>
  </p:clrMapOvr>
  <p:transition spd="slow">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a:solidFill>
                    <a:srgbClr val="003882"/>
                  </a:solidFill>
                  <a:latin typeface="Calibri Light" panose="020F0302020204030204" pitchFamily="34" charset="0"/>
                </a:rPr>
                <a:t>Tipos de Valor Vs. Tipos de Referencia </a:t>
              </a: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graphicFrame>
        <p:nvGraphicFramePr>
          <p:cNvPr id="2" name="1 Tabla"/>
          <p:cNvGraphicFramePr>
            <a:graphicFrameLocks noGrp="1"/>
          </p:cNvGraphicFramePr>
          <p:nvPr>
            <p:extLst>
              <p:ext uri="{D42A27DB-BD31-4B8C-83A1-F6EECF244321}">
                <p14:modId xmlns:p14="http://schemas.microsoft.com/office/powerpoint/2010/main" val="3890222400"/>
              </p:ext>
            </p:extLst>
          </p:nvPr>
        </p:nvGraphicFramePr>
        <p:xfrm>
          <a:off x="323527" y="1196753"/>
          <a:ext cx="8548938" cy="3091799"/>
        </p:xfrm>
        <a:graphic>
          <a:graphicData uri="http://schemas.openxmlformats.org/drawingml/2006/table">
            <a:tbl>
              <a:tblPr firstRow="1" bandRow="1">
                <a:tableStyleId>{5C22544A-7EE6-4342-B048-85BDC9FD1C3A}</a:tableStyleId>
              </a:tblPr>
              <a:tblGrid>
                <a:gridCol w="2849646"/>
                <a:gridCol w="2849646"/>
                <a:gridCol w="2849646"/>
              </a:tblGrid>
              <a:tr h="562145">
                <a:tc>
                  <a:txBody>
                    <a:bodyPr/>
                    <a:lstStyle/>
                    <a:p>
                      <a:pPr algn="ctr"/>
                      <a:endParaRPr lang="es-CO"/>
                    </a:p>
                  </a:txBody>
                  <a:tcPr/>
                </a:tc>
                <a:tc>
                  <a:txBody>
                    <a:bodyPr/>
                    <a:lstStyle/>
                    <a:p>
                      <a:pPr algn="ctr"/>
                      <a:r>
                        <a:rPr lang="es-CO" smtClean="0"/>
                        <a:t>Tipos de Valor </a:t>
                      </a:r>
                      <a:endParaRPr lang="es-CO"/>
                    </a:p>
                  </a:txBody>
                  <a:tcPr/>
                </a:tc>
                <a:tc>
                  <a:txBody>
                    <a:bodyPr/>
                    <a:lstStyle/>
                    <a:p>
                      <a:pPr algn="ctr"/>
                      <a:r>
                        <a:rPr lang="es-CO" smtClean="0"/>
                        <a:t>Tipos de Referencia </a:t>
                      </a:r>
                      <a:endParaRPr lang="es-CO"/>
                    </a:p>
                  </a:txBody>
                  <a:tcPr/>
                </a:tc>
              </a:tr>
              <a:tr h="1405364">
                <a:tc>
                  <a:txBody>
                    <a:bodyPr/>
                    <a:lstStyle/>
                    <a:p>
                      <a:pPr algn="ctr"/>
                      <a:r>
                        <a:rPr lang="es-CO" baseline="0" smtClean="0"/>
                        <a:t>Memoria</a:t>
                      </a:r>
                      <a:endParaRPr lang="es-CO"/>
                    </a:p>
                  </a:txBody>
                  <a:tcPr anchor="ctr"/>
                </a:tc>
                <a:tc>
                  <a:txBody>
                    <a:bodyPr/>
                    <a:lstStyle/>
                    <a:p>
                      <a:pPr algn="ctr"/>
                      <a:r>
                        <a:rPr lang="es-CO" smtClean="0"/>
                        <a:t>Almacenamiento</a:t>
                      </a:r>
                      <a:r>
                        <a:rPr lang="es-CO" baseline="0" smtClean="0"/>
                        <a:t> por asignación en la Pila o stack</a:t>
                      </a:r>
                      <a:endParaRPr lang="es-CO"/>
                    </a:p>
                  </a:txBody>
                  <a:tcPr anchor="ctr"/>
                </a:tc>
                <a:tc>
                  <a:txBody>
                    <a:bodyPr/>
                    <a:lstStyle/>
                    <a:p>
                      <a:pPr algn="ctr"/>
                      <a:r>
                        <a:rPr lang="es-CO" smtClean="0"/>
                        <a:t>Almacenamiento de dirección en la Pila (Objeto</a:t>
                      </a:r>
                      <a:r>
                        <a:rPr lang="es-CO" baseline="0" smtClean="0"/>
                        <a:t> se encuentra en el heap</a:t>
                      </a:r>
                      <a:r>
                        <a:rPr lang="es-CO" smtClean="0"/>
                        <a:t>)</a:t>
                      </a:r>
                      <a:endParaRPr lang="es-CO"/>
                    </a:p>
                  </a:txBody>
                  <a:tcPr anchor="ctr"/>
                </a:tc>
              </a:tr>
              <a:tr h="562145">
                <a:tc>
                  <a:txBody>
                    <a:bodyPr/>
                    <a:lstStyle/>
                    <a:p>
                      <a:pPr algn="ctr"/>
                      <a:r>
                        <a:rPr lang="es-CO" smtClean="0"/>
                        <a:t>Null</a:t>
                      </a:r>
                      <a:endParaRPr lang="es-CO"/>
                    </a:p>
                  </a:txBody>
                  <a:tcPr anchor="ctr"/>
                </a:tc>
                <a:tc>
                  <a:txBody>
                    <a:bodyPr/>
                    <a:lstStyle/>
                    <a:p>
                      <a:pPr algn="ctr"/>
                      <a:r>
                        <a:rPr lang="es-CO" smtClean="0"/>
                        <a:t>No permitido</a:t>
                      </a:r>
                      <a:endParaRPr lang="es-CO"/>
                    </a:p>
                  </a:txBody>
                  <a:tcPr anchor="ctr"/>
                </a:tc>
                <a:tc>
                  <a:txBody>
                    <a:bodyPr/>
                    <a:lstStyle/>
                    <a:p>
                      <a:pPr algn="ctr"/>
                      <a:r>
                        <a:rPr lang="es-CO" smtClean="0"/>
                        <a:t>Permitido</a:t>
                      </a:r>
                      <a:endParaRPr lang="es-CO"/>
                    </a:p>
                  </a:txBody>
                  <a:tcPr anchor="ctr"/>
                </a:tc>
              </a:tr>
              <a:tr h="562145">
                <a:tc>
                  <a:txBody>
                    <a:bodyPr/>
                    <a:lstStyle/>
                    <a:p>
                      <a:pPr algn="ctr"/>
                      <a:r>
                        <a:rPr lang="es-CO" smtClean="0"/>
                        <a:t>New()</a:t>
                      </a:r>
                      <a:endParaRPr lang="es-CO"/>
                    </a:p>
                  </a:txBody>
                  <a:tcPr anchor="ctr"/>
                </a:tc>
                <a:tc>
                  <a:txBody>
                    <a:bodyPr/>
                    <a:lstStyle/>
                    <a:p>
                      <a:pPr algn="ctr"/>
                      <a:r>
                        <a:rPr lang="es-CO" smtClean="0"/>
                        <a:t>No requiere</a:t>
                      </a:r>
                      <a:endParaRPr lang="es-CO"/>
                    </a:p>
                  </a:txBody>
                  <a:tcPr anchor="ctr"/>
                </a:tc>
                <a:tc>
                  <a:txBody>
                    <a:bodyPr/>
                    <a:lstStyle/>
                    <a:p>
                      <a:pPr algn="ctr"/>
                      <a:r>
                        <a:rPr lang="es-CO" smtClean="0"/>
                        <a:t>Requerido</a:t>
                      </a:r>
                      <a:endParaRPr lang="es-CO"/>
                    </a:p>
                  </a:txBody>
                  <a:tcPr anchor="ctr"/>
                </a:tc>
              </a:tr>
            </a:tbl>
          </a:graphicData>
        </a:graphic>
      </p:graphicFrame>
    </p:spTree>
    <p:extLst>
      <p:ext uri="{BB962C8B-B14F-4D97-AF65-F5344CB8AC3E}">
        <p14:creationId xmlns:p14="http://schemas.microsoft.com/office/powerpoint/2010/main" val="2709934001"/>
      </p:ext>
    </p:extLst>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a:solidFill>
                    <a:srgbClr val="003882"/>
                  </a:solidFill>
                  <a:latin typeface="Calibri Light" panose="020F0302020204030204" pitchFamily="34" charset="0"/>
                </a:rPr>
                <a:t>Flujos de control - Condicionales   </a:t>
              </a: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12" name="11 Rectángulo"/>
          <p:cNvSpPr/>
          <p:nvPr/>
        </p:nvSpPr>
        <p:spPr>
          <a:xfrm>
            <a:off x="92360" y="980728"/>
            <a:ext cx="8944136" cy="923330"/>
          </a:xfrm>
          <a:prstGeom prst="rect">
            <a:avLst/>
          </a:prstGeom>
        </p:spPr>
        <p:txBody>
          <a:bodyPr wrap="square">
            <a:spAutoFit/>
          </a:bodyPr>
          <a:lstStyle/>
          <a:p>
            <a:r>
              <a:rPr lang="es-CO" smtClean="0">
                <a:solidFill>
                  <a:srgbClr val="003882"/>
                </a:solidFill>
                <a:latin typeface="Calibri Light" panose="020F0302020204030204" pitchFamily="34" charset="0"/>
              </a:rPr>
              <a:t>Un </a:t>
            </a:r>
            <a:r>
              <a:rPr lang="es-CO" b="1" smtClean="0">
                <a:solidFill>
                  <a:srgbClr val="003882"/>
                </a:solidFill>
                <a:latin typeface="Calibri Light" panose="020F0302020204030204" pitchFamily="34" charset="0"/>
              </a:rPr>
              <a:t>if/else</a:t>
            </a:r>
            <a:r>
              <a:rPr lang="es-CO" smtClean="0">
                <a:solidFill>
                  <a:srgbClr val="003882"/>
                </a:solidFill>
                <a:latin typeface="Calibri Light" panose="020F0302020204030204" pitchFamily="34" charset="0"/>
              </a:rPr>
              <a:t>, es una instrucción que identifica que instrucción o conjunto de instrucciones se van a ejecutar dependiendo de una expresión Boolean.</a:t>
            </a:r>
            <a:endParaRPr lang="es-ES">
              <a:solidFill>
                <a:srgbClr val="003882"/>
              </a:solidFill>
              <a:latin typeface="Calibri Light" panose="020F0302020204030204" pitchFamily="34" charset="0"/>
            </a:endParaRPr>
          </a:p>
          <a:p>
            <a:endParaRPr lang="es-ES"/>
          </a:p>
        </p:txBody>
      </p:sp>
      <p:sp>
        <p:nvSpPr>
          <p:cNvPr id="13" name="12 Rectángulo"/>
          <p:cNvSpPr/>
          <p:nvPr/>
        </p:nvSpPr>
        <p:spPr>
          <a:xfrm>
            <a:off x="92360" y="1988840"/>
            <a:ext cx="7100948" cy="397031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dirty="0" err="1"/>
              <a:t>i</a:t>
            </a:r>
            <a:r>
              <a:rPr lang="en-US" dirty="0" err="1" smtClean="0"/>
              <a:t>nt</a:t>
            </a:r>
            <a:r>
              <a:rPr lang="en-US" dirty="0" smtClean="0"/>
              <a:t> valor1 = 3; </a:t>
            </a:r>
          </a:p>
          <a:p>
            <a:r>
              <a:rPr lang="en-US" dirty="0" err="1"/>
              <a:t>int</a:t>
            </a:r>
            <a:r>
              <a:rPr lang="en-US" dirty="0"/>
              <a:t> </a:t>
            </a:r>
            <a:r>
              <a:rPr lang="en-US" dirty="0" smtClean="0"/>
              <a:t>valor2 </a:t>
            </a:r>
            <a:r>
              <a:rPr lang="en-US" dirty="0"/>
              <a:t>= </a:t>
            </a:r>
            <a:r>
              <a:rPr lang="en-US" dirty="0" smtClean="0"/>
              <a:t>5; </a:t>
            </a:r>
          </a:p>
          <a:p>
            <a:endParaRPr lang="en-US" dirty="0"/>
          </a:p>
          <a:p>
            <a:r>
              <a:rPr lang="en-US" dirty="0" smtClean="0"/>
              <a:t>if (valor1 &lt; valor2) </a:t>
            </a:r>
          </a:p>
          <a:p>
            <a:r>
              <a:rPr lang="en-US" dirty="0" smtClean="0"/>
              <a:t>{ </a:t>
            </a:r>
          </a:p>
          <a:p>
            <a:r>
              <a:rPr lang="en-US" dirty="0" smtClean="0"/>
              <a:t>       </a:t>
            </a:r>
            <a:r>
              <a:rPr lang="en-US" dirty="0" err="1" smtClean="0"/>
              <a:t>Console.WriteLine</a:t>
            </a:r>
            <a:r>
              <a:rPr lang="en-US" dirty="0" smtClean="0"/>
              <a:t>(</a:t>
            </a:r>
            <a:r>
              <a:rPr lang="es-CO" dirty="0"/>
              <a:t>"</a:t>
            </a:r>
            <a:r>
              <a:rPr lang="en-US" dirty="0" smtClean="0"/>
              <a:t>El valor 1 </a:t>
            </a:r>
            <a:r>
              <a:rPr lang="en-US" dirty="0" err="1" smtClean="0"/>
              <a:t>es</a:t>
            </a:r>
            <a:r>
              <a:rPr lang="en-US" dirty="0" smtClean="0"/>
              <a:t> </a:t>
            </a:r>
            <a:r>
              <a:rPr lang="en-US" dirty="0" err="1" smtClean="0"/>
              <a:t>menor</a:t>
            </a:r>
            <a:r>
              <a:rPr lang="en-US" dirty="0" smtClean="0"/>
              <a:t> que el valor2"); </a:t>
            </a:r>
          </a:p>
          <a:p>
            <a:r>
              <a:rPr lang="en-US" dirty="0" smtClean="0"/>
              <a:t>} else </a:t>
            </a:r>
            <a:r>
              <a:rPr lang="en-US" dirty="0"/>
              <a:t>{ </a:t>
            </a:r>
            <a:endParaRPr lang="en-US" dirty="0" smtClean="0"/>
          </a:p>
          <a:p>
            <a:r>
              <a:rPr lang="en-US" dirty="0" smtClean="0"/>
              <a:t>       if </a:t>
            </a:r>
            <a:r>
              <a:rPr lang="en-US" dirty="0"/>
              <a:t>(valor1 </a:t>
            </a:r>
            <a:r>
              <a:rPr lang="en-US" dirty="0" smtClean="0"/>
              <a:t>&gt; </a:t>
            </a:r>
            <a:r>
              <a:rPr lang="en-US" dirty="0"/>
              <a:t>valor2) </a:t>
            </a:r>
            <a:endParaRPr lang="en-US" dirty="0" smtClean="0"/>
          </a:p>
          <a:p>
            <a:r>
              <a:rPr lang="en-US" dirty="0"/>
              <a:t> </a:t>
            </a:r>
            <a:r>
              <a:rPr lang="en-US" dirty="0" smtClean="0"/>
              <a:t>      { </a:t>
            </a:r>
          </a:p>
          <a:p>
            <a:r>
              <a:rPr lang="en-US" dirty="0" smtClean="0"/>
              <a:t>            </a:t>
            </a:r>
            <a:r>
              <a:rPr lang="en-US" dirty="0" err="1" smtClean="0"/>
              <a:t>Console.WriteLine</a:t>
            </a:r>
            <a:r>
              <a:rPr lang="en-US" dirty="0" smtClean="0"/>
              <a:t>("El </a:t>
            </a:r>
            <a:r>
              <a:rPr lang="en-US" dirty="0"/>
              <a:t>valor 1 </a:t>
            </a:r>
            <a:r>
              <a:rPr lang="en-US" dirty="0" err="1"/>
              <a:t>es</a:t>
            </a:r>
            <a:r>
              <a:rPr lang="en-US" dirty="0"/>
              <a:t> </a:t>
            </a:r>
            <a:r>
              <a:rPr lang="en-US" dirty="0" smtClean="0"/>
              <a:t>mayor que </a:t>
            </a:r>
            <a:r>
              <a:rPr lang="en-US" dirty="0"/>
              <a:t>el valor2 </a:t>
            </a:r>
            <a:r>
              <a:rPr lang="en-US" dirty="0" smtClean="0"/>
              <a:t>"); </a:t>
            </a:r>
          </a:p>
          <a:p>
            <a:r>
              <a:rPr lang="en-US" dirty="0" smtClean="0"/>
              <a:t>       </a:t>
            </a:r>
            <a:r>
              <a:rPr lang="en-US" dirty="0"/>
              <a:t>} else { </a:t>
            </a:r>
          </a:p>
          <a:p>
            <a:r>
              <a:rPr lang="en-US" dirty="0"/>
              <a:t> </a:t>
            </a:r>
            <a:r>
              <a:rPr lang="en-US" dirty="0" smtClean="0"/>
              <a:t>                 </a:t>
            </a:r>
            <a:r>
              <a:rPr lang="en-US" dirty="0" err="1"/>
              <a:t>Console.WriteLine</a:t>
            </a:r>
            <a:r>
              <a:rPr lang="en-US" dirty="0" smtClean="0"/>
              <a:t>("El </a:t>
            </a:r>
            <a:r>
              <a:rPr lang="en-US" dirty="0"/>
              <a:t>valor 1 </a:t>
            </a:r>
            <a:r>
              <a:rPr lang="en-US" dirty="0" err="1" smtClean="0"/>
              <a:t>es</a:t>
            </a:r>
            <a:r>
              <a:rPr lang="en-US" dirty="0" smtClean="0"/>
              <a:t> </a:t>
            </a:r>
            <a:r>
              <a:rPr lang="en-US" dirty="0" err="1" smtClean="0"/>
              <a:t>igual</a:t>
            </a:r>
            <a:r>
              <a:rPr lang="en-US" dirty="0" smtClean="0"/>
              <a:t> al </a:t>
            </a:r>
            <a:r>
              <a:rPr lang="en-US" dirty="0"/>
              <a:t>valor2 "); </a:t>
            </a:r>
          </a:p>
          <a:p>
            <a:r>
              <a:rPr lang="en-US" dirty="0" smtClean="0"/>
              <a:t>       }</a:t>
            </a:r>
          </a:p>
          <a:p>
            <a:r>
              <a:rPr lang="en-US" dirty="0" smtClean="0"/>
              <a:t>}</a:t>
            </a:r>
          </a:p>
        </p:txBody>
      </p:sp>
    </p:spTree>
    <p:extLst>
      <p:ext uri="{BB962C8B-B14F-4D97-AF65-F5344CB8AC3E}">
        <p14:creationId xmlns:p14="http://schemas.microsoft.com/office/powerpoint/2010/main" val="4055413796"/>
      </p:ext>
    </p:extLst>
  </p:cSld>
  <p:clrMapOvr>
    <a:masterClrMapping/>
  </p:clrMapOvr>
  <p:transition spd="slow">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a:solidFill>
                    <a:srgbClr val="003882"/>
                  </a:solidFill>
                  <a:latin typeface="Calibri Light" panose="020F0302020204030204" pitchFamily="34" charset="0"/>
                </a:rPr>
                <a:t>Flujos de control - Condicionales   </a:t>
              </a: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13" name="12 Rectángulo"/>
          <p:cNvSpPr/>
          <p:nvPr/>
        </p:nvSpPr>
        <p:spPr>
          <a:xfrm>
            <a:off x="847960" y="1124744"/>
            <a:ext cx="7100948" cy="397031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a:t>Console.WriteLine</a:t>
            </a:r>
            <a:r>
              <a:rPr lang="en-US" smtClean="0"/>
              <a:t>(“Prueba 2"); </a:t>
            </a:r>
            <a:endParaRPr lang="en-US"/>
          </a:p>
          <a:p>
            <a:endParaRPr lang="en-US"/>
          </a:p>
          <a:p>
            <a:r>
              <a:rPr lang="en-US" smtClean="0"/>
              <a:t>valor1 = 10; </a:t>
            </a:r>
          </a:p>
          <a:p>
            <a:r>
              <a:rPr lang="en-US" smtClean="0"/>
              <a:t>valor2 </a:t>
            </a:r>
            <a:r>
              <a:rPr lang="en-US"/>
              <a:t>= 5</a:t>
            </a:r>
            <a:r>
              <a:rPr lang="en-US" smtClean="0"/>
              <a:t>; </a:t>
            </a:r>
          </a:p>
          <a:p>
            <a:endParaRPr lang="en-US"/>
          </a:p>
          <a:p>
            <a:r>
              <a:rPr lang="en-US" smtClean="0"/>
              <a:t>if (valor1 &lt; valor2) </a:t>
            </a:r>
          </a:p>
          <a:p>
            <a:r>
              <a:rPr lang="en-US" smtClean="0"/>
              <a:t>{ </a:t>
            </a:r>
          </a:p>
          <a:p>
            <a:r>
              <a:rPr lang="en-US" smtClean="0"/>
              <a:t>       Console.WriteLine(</a:t>
            </a:r>
            <a:r>
              <a:rPr lang="es-CO"/>
              <a:t>"</a:t>
            </a:r>
            <a:r>
              <a:rPr lang="en-US" smtClean="0"/>
              <a:t>El valor 1 es menor que el valor2"); </a:t>
            </a:r>
          </a:p>
          <a:p>
            <a:r>
              <a:rPr lang="en-US" smtClean="0"/>
              <a:t>} else if </a:t>
            </a:r>
            <a:r>
              <a:rPr lang="en-US"/>
              <a:t>(valor1 </a:t>
            </a:r>
            <a:r>
              <a:rPr lang="en-US" smtClean="0"/>
              <a:t>&gt; </a:t>
            </a:r>
            <a:r>
              <a:rPr lang="en-US"/>
              <a:t>valor2) </a:t>
            </a:r>
            <a:endParaRPr lang="en-US" smtClean="0"/>
          </a:p>
          <a:p>
            <a:r>
              <a:rPr lang="en-US" smtClean="0"/>
              <a:t>{ </a:t>
            </a:r>
          </a:p>
          <a:p>
            <a:r>
              <a:rPr lang="en-US" smtClean="0"/>
              <a:t>       Console.WriteLine("El </a:t>
            </a:r>
            <a:r>
              <a:rPr lang="en-US"/>
              <a:t>valor 1 es </a:t>
            </a:r>
            <a:r>
              <a:rPr lang="en-US" smtClean="0"/>
              <a:t>mayor que </a:t>
            </a:r>
            <a:r>
              <a:rPr lang="en-US"/>
              <a:t>el </a:t>
            </a:r>
            <a:r>
              <a:rPr lang="en-US" smtClean="0"/>
              <a:t>valor2"); </a:t>
            </a:r>
          </a:p>
          <a:p>
            <a:r>
              <a:rPr lang="en-US" smtClean="0"/>
              <a:t>} </a:t>
            </a:r>
            <a:r>
              <a:rPr lang="en-US"/>
              <a:t>else { </a:t>
            </a:r>
          </a:p>
          <a:p>
            <a:r>
              <a:rPr lang="en-US" smtClean="0"/>
              <a:t>       </a:t>
            </a:r>
            <a:r>
              <a:rPr lang="en-US"/>
              <a:t>Console.WriteLine</a:t>
            </a:r>
            <a:r>
              <a:rPr lang="en-US" smtClean="0"/>
              <a:t>("El </a:t>
            </a:r>
            <a:r>
              <a:rPr lang="en-US"/>
              <a:t>valor 1 </a:t>
            </a:r>
            <a:r>
              <a:rPr lang="en-US" smtClean="0"/>
              <a:t>es igual al valor2"); </a:t>
            </a:r>
          </a:p>
          <a:p>
            <a:r>
              <a:rPr lang="en-US" smtClean="0"/>
              <a:t>}</a:t>
            </a:r>
          </a:p>
        </p:txBody>
      </p:sp>
    </p:spTree>
    <p:extLst>
      <p:ext uri="{BB962C8B-B14F-4D97-AF65-F5344CB8AC3E}">
        <p14:creationId xmlns:p14="http://schemas.microsoft.com/office/powerpoint/2010/main" val="356461670"/>
      </p:ext>
    </p:extLst>
  </p:cSld>
  <p:clrMapOvr>
    <a:masterClrMapping/>
  </p:clrMapOvr>
  <p:transition spd="slow">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a:solidFill>
                    <a:srgbClr val="003882"/>
                  </a:solidFill>
                  <a:latin typeface="Calibri Light" panose="020F0302020204030204" pitchFamily="34" charset="0"/>
                </a:rPr>
                <a:t>Flujos de control - Condicionales   </a:t>
              </a: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13" name="12 Rectángulo"/>
          <p:cNvSpPr/>
          <p:nvPr/>
        </p:nvSpPr>
        <p:spPr>
          <a:xfrm>
            <a:off x="179512" y="1875661"/>
            <a:ext cx="7100948" cy="424731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a:t>Console.WriteLine</a:t>
            </a:r>
            <a:r>
              <a:rPr lang="en-US" smtClean="0"/>
              <a:t>(“Prueba 3"); </a:t>
            </a:r>
            <a:endParaRPr lang="en-US"/>
          </a:p>
          <a:p>
            <a:endParaRPr lang="en-US"/>
          </a:p>
          <a:p>
            <a:r>
              <a:rPr lang="en-US"/>
              <a:t>s</a:t>
            </a:r>
            <a:r>
              <a:rPr lang="en-US" smtClean="0"/>
              <a:t>tring valorCadena = “Borre”;</a:t>
            </a:r>
          </a:p>
          <a:p>
            <a:endParaRPr lang="en-US"/>
          </a:p>
          <a:p>
            <a:r>
              <a:rPr lang="es-CO"/>
              <a:t>switch </a:t>
            </a:r>
            <a:r>
              <a:rPr lang="es-CO" smtClean="0"/>
              <a:t>(</a:t>
            </a:r>
            <a:r>
              <a:rPr lang="en-US" smtClean="0"/>
              <a:t>valorCadena</a:t>
            </a:r>
            <a:r>
              <a:rPr lang="es-CO" smtClean="0"/>
              <a:t>) </a:t>
            </a:r>
            <a:r>
              <a:rPr lang="es-CO"/>
              <a:t>{ </a:t>
            </a:r>
            <a:endParaRPr lang="es-CO" smtClean="0"/>
          </a:p>
          <a:p>
            <a:r>
              <a:rPr lang="es-CO" smtClean="0"/>
              <a:t>case </a:t>
            </a:r>
            <a:r>
              <a:rPr lang="es-CO"/>
              <a:t>"</a:t>
            </a:r>
            <a:r>
              <a:rPr lang="es-CO" smtClean="0"/>
              <a:t>Alfonso</a:t>
            </a:r>
            <a:r>
              <a:rPr lang="es-CO"/>
              <a:t>"</a:t>
            </a:r>
            <a:r>
              <a:rPr lang="es-CO" smtClean="0"/>
              <a:t>: </a:t>
            </a:r>
          </a:p>
          <a:p>
            <a:r>
              <a:rPr lang="es-CO" smtClean="0"/>
              <a:t>           Console.WriteLine(</a:t>
            </a:r>
            <a:r>
              <a:rPr lang="en-US"/>
              <a:t>valorCadena </a:t>
            </a:r>
            <a:r>
              <a:rPr lang="en-US" smtClean="0"/>
              <a:t> + </a:t>
            </a:r>
            <a:r>
              <a:rPr lang="es-CO"/>
              <a:t>"</a:t>
            </a:r>
            <a:r>
              <a:rPr lang="es-CO" smtClean="0"/>
              <a:t>  es tu Nombre"); </a:t>
            </a:r>
          </a:p>
          <a:p>
            <a:r>
              <a:rPr lang="es-CO"/>
              <a:t> </a:t>
            </a:r>
            <a:r>
              <a:rPr lang="es-CO" smtClean="0"/>
              <a:t>          break</a:t>
            </a:r>
            <a:r>
              <a:rPr lang="es-CO"/>
              <a:t>; </a:t>
            </a:r>
            <a:endParaRPr lang="es-CO" smtClean="0"/>
          </a:p>
          <a:p>
            <a:r>
              <a:rPr lang="es-CO" smtClean="0"/>
              <a:t>case “Borre”: </a:t>
            </a:r>
          </a:p>
          <a:p>
            <a:r>
              <a:rPr lang="es-CO"/>
              <a:t> </a:t>
            </a:r>
            <a:r>
              <a:rPr lang="es-CO" smtClean="0"/>
              <a:t>         Console.WriteLine(</a:t>
            </a:r>
            <a:r>
              <a:rPr lang="en-US"/>
              <a:t>valorCadena  + </a:t>
            </a:r>
            <a:r>
              <a:rPr lang="es-CO"/>
              <a:t>"  es tu </a:t>
            </a:r>
            <a:r>
              <a:rPr lang="es-CO" smtClean="0"/>
              <a:t>Apellido"); </a:t>
            </a:r>
          </a:p>
          <a:p>
            <a:r>
              <a:rPr lang="es-CO" smtClean="0"/>
              <a:t>          break</a:t>
            </a:r>
            <a:r>
              <a:rPr lang="es-CO"/>
              <a:t>; </a:t>
            </a:r>
            <a:endParaRPr lang="es-CO" smtClean="0"/>
          </a:p>
          <a:p>
            <a:r>
              <a:rPr lang="es-CO" smtClean="0"/>
              <a:t>default</a:t>
            </a:r>
            <a:r>
              <a:rPr lang="es-CO"/>
              <a:t>: </a:t>
            </a:r>
            <a:endParaRPr lang="es-CO" smtClean="0"/>
          </a:p>
          <a:p>
            <a:r>
              <a:rPr lang="es-CO"/>
              <a:t> </a:t>
            </a:r>
            <a:r>
              <a:rPr lang="es-CO" smtClean="0"/>
              <a:t>         Console.WriteLine(</a:t>
            </a:r>
            <a:r>
              <a:rPr lang="en-US"/>
              <a:t>valorCadena </a:t>
            </a:r>
            <a:r>
              <a:rPr lang="en-US" smtClean="0"/>
              <a:t>+ </a:t>
            </a:r>
            <a:r>
              <a:rPr lang="es-CO"/>
              <a:t>"</a:t>
            </a:r>
            <a:r>
              <a:rPr lang="es-CO" smtClean="0"/>
              <a:t> no es parte de tu Nombre"); </a:t>
            </a:r>
          </a:p>
          <a:p>
            <a:r>
              <a:rPr lang="es-CO"/>
              <a:t> </a:t>
            </a:r>
            <a:r>
              <a:rPr lang="es-CO" smtClean="0"/>
              <a:t>         break</a:t>
            </a:r>
            <a:r>
              <a:rPr lang="es-CO"/>
              <a:t>; </a:t>
            </a:r>
            <a:endParaRPr lang="es-CO" smtClean="0"/>
          </a:p>
          <a:p>
            <a:r>
              <a:rPr lang="es-CO" smtClean="0"/>
              <a:t>}</a:t>
            </a:r>
            <a:endParaRPr lang="en-US" smtClean="0"/>
          </a:p>
        </p:txBody>
      </p:sp>
      <p:sp>
        <p:nvSpPr>
          <p:cNvPr id="10" name="9 Rectángulo"/>
          <p:cNvSpPr/>
          <p:nvPr/>
        </p:nvSpPr>
        <p:spPr>
          <a:xfrm>
            <a:off x="92360" y="980728"/>
            <a:ext cx="8944136" cy="646331"/>
          </a:xfrm>
          <a:prstGeom prst="rect">
            <a:avLst/>
          </a:prstGeom>
        </p:spPr>
        <p:txBody>
          <a:bodyPr wrap="square">
            <a:spAutoFit/>
          </a:bodyPr>
          <a:lstStyle/>
          <a:p>
            <a:r>
              <a:rPr lang="es-CO">
                <a:solidFill>
                  <a:srgbClr val="003882"/>
                </a:solidFill>
                <a:latin typeface="Calibri Light" panose="020F0302020204030204" pitchFamily="34" charset="0"/>
              </a:rPr>
              <a:t>Un </a:t>
            </a:r>
            <a:r>
              <a:rPr lang="es-CO" b="1">
                <a:solidFill>
                  <a:srgbClr val="003882"/>
                </a:solidFill>
                <a:latin typeface="Calibri Light" panose="020F0302020204030204" pitchFamily="34" charset="0"/>
              </a:rPr>
              <a:t>Switch/Case</a:t>
            </a:r>
            <a:r>
              <a:rPr lang="es-CO">
                <a:solidFill>
                  <a:srgbClr val="003882"/>
                </a:solidFill>
                <a:latin typeface="Calibri Light" panose="020F0302020204030204" pitchFamily="34" charset="0"/>
              </a:rPr>
              <a:t>, es una instrucción que identifica que instrucción </a:t>
            </a:r>
            <a:r>
              <a:rPr lang="es-CO" smtClean="0">
                <a:solidFill>
                  <a:srgbClr val="003882"/>
                </a:solidFill>
                <a:latin typeface="Calibri Light" panose="020F0302020204030204" pitchFamily="34" charset="0"/>
              </a:rPr>
              <a:t>o </a:t>
            </a:r>
            <a:r>
              <a:rPr lang="es-CO">
                <a:solidFill>
                  <a:srgbClr val="003882"/>
                </a:solidFill>
                <a:latin typeface="Calibri Light" panose="020F0302020204030204" pitchFamily="34" charset="0"/>
              </a:rPr>
              <a:t>conjunto de</a:t>
            </a:r>
            <a:r>
              <a:rPr lang="es-CO" smtClean="0">
                <a:solidFill>
                  <a:srgbClr val="003882"/>
                </a:solidFill>
                <a:latin typeface="Calibri Light" panose="020F0302020204030204" pitchFamily="34" charset="0"/>
              </a:rPr>
              <a:t> </a:t>
            </a:r>
            <a:r>
              <a:rPr lang="es-CO">
                <a:solidFill>
                  <a:srgbClr val="003882"/>
                </a:solidFill>
                <a:latin typeface="Calibri Light" panose="020F0302020204030204" pitchFamily="34" charset="0"/>
              </a:rPr>
              <a:t>instrucciones se van a </a:t>
            </a:r>
            <a:r>
              <a:rPr lang="es-CO" smtClean="0">
                <a:solidFill>
                  <a:srgbClr val="003882"/>
                </a:solidFill>
                <a:latin typeface="Calibri Light" panose="020F0302020204030204" pitchFamily="34" charset="0"/>
              </a:rPr>
              <a:t>ejecutar a partir de una condición y de una lista de opciones candidatas.</a:t>
            </a:r>
            <a:endParaRPr lang="es-ES"/>
          </a:p>
        </p:txBody>
      </p:sp>
    </p:spTree>
    <p:extLst>
      <p:ext uri="{BB962C8B-B14F-4D97-AF65-F5344CB8AC3E}">
        <p14:creationId xmlns:p14="http://schemas.microsoft.com/office/powerpoint/2010/main" val="1043188919"/>
      </p:ext>
    </p:extLst>
  </p:cSld>
  <p:clrMapOvr>
    <a:masterClrMapping/>
  </p:clrMapOvr>
  <p:transition spd="slow">
    <p:push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a:solidFill>
                    <a:srgbClr val="003882"/>
                  </a:solidFill>
                  <a:latin typeface="Calibri Light" panose="020F0302020204030204" pitchFamily="34" charset="0"/>
                </a:rPr>
                <a:t>Flujos de control - Condicionales   </a:t>
              </a: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13" name="12 Rectángulo"/>
          <p:cNvSpPr/>
          <p:nvPr/>
        </p:nvSpPr>
        <p:spPr>
          <a:xfrm>
            <a:off x="179512" y="1875661"/>
            <a:ext cx="7100948" cy="203132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a:t>Console.WriteLine</a:t>
            </a:r>
            <a:r>
              <a:rPr lang="en-US" smtClean="0"/>
              <a:t>(“Prueba 4");</a:t>
            </a:r>
          </a:p>
          <a:p>
            <a:endParaRPr lang="en-US"/>
          </a:p>
          <a:p>
            <a:r>
              <a:rPr lang="en-US"/>
              <a:t>b</a:t>
            </a:r>
            <a:r>
              <a:rPr lang="en-US" smtClean="0"/>
              <a:t>ool resultadoCondicion = false;</a:t>
            </a:r>
          </a:p>
          <a:p>
            <a:r>
              <a:rPr lang="en-US" smtClean="0"/>
              <a:t>valor1 </a:t>
            </a:r>
            <a:r>
              <a:rPr lang="en-US"/>
              <a:t>= </a:t>
            </a:r>
            <a:r>
              <a:rPr lang="en-US" smtClean="0"/>
              <a:t>5; </a:t>
            </a:r>
            <a:endParaRPr lang="en-US"/>
          </a:p>
          <a:p>
            <a:r>
              <a:rPr lang="en-US" smtClean="0"/>
              <a:t>valor2 </a:t>
            </a:r>
            <a:r>
              <a:rPr lang="en-US"/>
              <a:t>= 5; </a:t>
            </a:r>
            <a:endParaRPr lang="en-US" smtClean="0"/>
          </a:p>
          <a:p>
            <a:endParaRPr lang="en-US"/>
          </a:p>
          <a:p>
            <a:r>
              <a:rPr lang="en-US" smtClean="0"/>
              <a:t>resultadoCondicion = (valor1 == valor2) ? </a:t>
            </a:r>
            <a:r>
              <a:rPr lang="en-US"/>
              <a:t>t</a:t>
            </a:r>
            <a:r>
              <a:rPr lang="en-US" smtClean="0"/>
              <a:t>rue : false;</a:t>
            </a:r>
            <a:endParaRPr lang="en-US"/>
          </a:p>
        </p:txBody>
      </p:sp>
      <p:sp>
        <p:nvSpPr>
          <p:cNvPr id="10" name="9 Rectángulo"/>
          <p:cNvSpPr/>
          <p:nvPr/>
        </p:nvSpPr>
        <p:spPr>
          <a:xfrm>
            <a:off x="92360" y="980728"/>
            <a:ext cx="8944136" cy="646331"/>
          </a:xfrm>
          <a:prstGeom prst="rect">
            <a:avLst/>
          </a:prstGeom>
        </p:spPr>
        <p:txBody>
          <a:bodyPr wrap="square">
            <a:spAutoFit/>
          </a:bodyPr>
          <a:lstStyle/>
          <a:p>
            <a:r>
              <a:rPr lang="es-CO" smtClean="0">
                <a:solidFill>
                  <a:srgbClr val="003882"/>
                </a:solidFill>
                <a:latin typeface="Calibri Light" panose="020F0302020204030204" pitchFamily="34" charset="0"/>
              </a:rPr>
              <a:t>El operador </a:t>
            </a:r>
            <a:r>
              <a:rPr lang="es-CO" b="1" smtClean="0">
                <a:solidFill>
                  <a:srgbClr val="003882"/>
                </a:solidFill>
                <a:latin typeface="Calibri Light" panose="020F0302020204030204" pitchFamily="34" charset="0"/>
              </a:rPr>
              <a:t>?</a:t>
            </a:r>
            <a:r>
              <a:rPr lang="es-CO" smtClean="0">
                <a:solidFill>
                  <a:srgbClr val="003882"/>
                </a:solidFill>
                <a:latin typeface="Calibri Light" panose="020F0302020204030204" pitchFamily="34" charset="0"/>
              </a:rPr>
              <a:t>, es una condición que evalúa una expresión Booleana y devuelve solo dos valores.</a:t>
            </a:r>
            <a:endParaRPr lang="es-ES"/>
          </a:p>
        </p:txBody>
      </p:sp>
    </p:spTree>
    <p:extLst>
      <p:ext uri="{BB962C8B-B14F-4D97-AF65-F5344CB8AC3E}">
        <p14:creationId xmlns:p14="http://schemas.microsoft.com/office/powerpoint/2010/main" val="1216782752"/>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20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rtlCol="0" anchor="ctr"/>
          <a:lstStyle/>
          <a:p>
            <a:r>
              <a:rPr lang="es-CO" sz="2400" smtClean="0">
                <a:solidFill>
                  <a:srgbClr val="003882"/>
                </a:solidFill>
                <a:latin typeface="Trebuchet MS" pitchFamily="34" charset="0"/>
              </a:rPr>
              <a:t>DONDE ESTAMOS</a:t>
            </a:r>
            <a:endParaRPr lang="es-CO" sz="1600">
              <a:solidFill>
                <a:srgbClr val="003882"/>
              </a:solidFill>
              <a:latin typeface="Trebuchet MS" pitchFamily="34" charset="0"/>
            </a:endParaRPr>
          </a:p>
        </p:txBody>
      </p:sp>
      <p:pic>
        <p:nvPicPr>
          <p:cNvPr id="15"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8"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16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12" name="11 CuadroTexto"/>
          <p:cNvSpPr txBox="1"/>
          <p:nvPr/>
        </p:nvSpPr>
        <p:spPr>
          <a:xfrm>
            <a:off x="7711570" y="6525924"/>
            <a:ext cx="1249060" cy="215444"/>
          </a:xfrm>
          <a:prstGeom prst="rect">
            <a:avLst/>
          </a:prstGeom>
          <a:noFill/>
        </p:spPr>
        <p:txBody>
          <a:bodyPr wrap="none" rtlCol="0">
            <a:spAutoFit/>
          </a:bodyPr>
          <a:lstStyle/>
          <a:p>
            <a:r>
              <a:rPr lang="es-CO" sz="800" smtClean="0">
                <a:latin typeface="Trebuchet MS" pitchFamily="34" charset="0"/>
              </a:rPr>
              <a:t>www.personalsoft.com</a:t>
            </a:r>
            <a:endParaRPr lang="es-CO" sz="800">
              <a:latin typeface="Trebuchet MS" pitchFamily="34" charset="0"/>
            </a:endParaRPr>
          </a:p>
        </p:txBody>
      </p:sp>
      <p:pic>
        <p:nvPicPr>
          <p:cNvPr id="7171" name="Picture 3" descr="C:\Users\anzapata\AppData\Local\Microsoft\Windows\INetCache\IE\NG7B2TWL\lupa[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7537" y="3366287"/>
            <a:ext cx="42848" cy="45719"/>
          </a:xfrm>
          <a:prstGeom prst="rect">
            <a:avLst/>
          </a:prstGeom>
          <a:noFill/>
          <a:extLst>
            <a:ext uri="{909E8E84-426E-40DD-AFC4-6F175D3DCCD1}">
              <a14:hiddenFill xmlns:a14="http://schemas.microsoft.com/office/drawing/2010/main">
                <a:solidFill>
                  <a:srgbClr val="FFFFFF"/>
                </a:solidFill>
              </a14:hiddenFill>
            </a:ext>
          </a:extLst>
        </p:spPr>
      </p:pic>
      <p:sp>
        <p:nvSpPr>
          <p:cNvPr id="22" name="19 Rectángulo"/>
          <p:cNvSpPr/>
          <p:nvPr/>
        </p:nvSpPr>
        <p:spPr>
          <a:xfrm>
            <a:off x="467543" y="2222587"/>
            <a:ext cx="934871" cy="307777"/>
          </a:xfrm>
          <a:prstGeom prst="rect">
            <a:avLst/>
          </a:prstGeom>
        </p:spPr>
        <p:txBody>
          <a:bodyPr wrap="none">
            <a:spAutoFit/>
          </a:bodyPr>
          <a:lstStyle/>
          <a:p>
            <a:r>
              <a:rPr lang="es-CO" sz="1400" smtClean="0">
                <a:solidFill>
                  <a:srgbClr val="18A5DA"/>
                </a:solidFill>
                <a:latin typeface="Trebuchet MS" pitchFamily="34" charset="0"/>
              </a:rPr>
              <a:t>Cafetería</a:t>
            </a:r>
            <a:endParaRPr lang="es-CO" sz="1400">
              <a:solidFill>
                <a:srgbClr val="18A5DA"/>
              </a:solidFill>
              <a:latin typeface="Trebuchet MS" pitchFamily="34" charset="0"/>
            </a:endParaRPr>
          </a:p>
        </p:txBody>
      </p:sp>
      <p:sp>
        <p:nvSpPr>
          <p:cNvPr id="23" name="18 CuadroTexto"/>
          <p:cNvSpPr txBox="1"/>
          <p:nvPr/>
        </p:nvSpPr>
        <p:spPr>
          <a:xfrm>
            <a:off x="467543" y="1268760"/>
            <a:ext cx="3482057" cy="369332"/>
          </a:xfrm>
          <a:prstGeom prst="rect">
            <a:avLst/>
          </a:prstGeom>
          <a:noFill/>
        </p:spPr>
        <p:txBody>
          <a:bodyPr wrap="square" rtlCol="0">
            <a:spAutoFit/>
          </a:bodyPr>
          <a:lstStyle>
            <a:defPPr>
              <a:defRPr lang="es-CO"/>
            </a:defPPr>
            <a:lvl1pPr>
              <a:defRPr>
                <a:solidFill>
                  <a:schemeClr val="tx1">
                    <a:lumMod val="65000"/>
                    <a:lumOff val="35000"/>
                  </a:schemeClr>
                </a:solidFill>
                <a:latin typeface="Trebuchet MS" pitchFamily="34" charset="0"/>
              </a:defRPr>
            </a:lvl1pPr>
          </a:lstStyle>
          <a:p>
            <a:r>
              <a:rPr lang="es-CO" smtClean="0"/>
              <a:t>Ubicaciones </a:t>
            </a:r>
            <a:endParaRPr lang="es-CO"/>
          </a:p>
        </p:txBody>
      </p:sp>
      <p:sp>
        <p:nvSpPr>
          <p:cNvPr id="24" name="19 Rectángulo"/>
          <p:cNvSpPr/>
          <p:nvPr/>
        </p:nvSpPr>
        <p:spPr>
          <a:xfrm>
            <a:off x="467543" y="1914810"/>
            <a:ext cx="1853392" cy="307777"/>
          </a:xfrm>
          <a:prstGeom prst="rect">
            <a:avLst/>
          </a:prstGeom>
        </p:spPr>
        <p:txBody>
          <a:bodyPr wrap="none">
            <a:spAutoFit/>
          </a:bodyPr>
          <a:lstStyle/>
          <a:p>
            <a:r>
              <a:rPr lang="es-CO" sz="1400" smtClean="0">
                <a:solidFill>
                  <a:srgbClr val="18A5DA"/>
                </a:solidFill>
                <a:latin typeface="Trebuchet MS" pitchFamily="34" charset="0"/>
              </a:rPr>
              <a:t>Sala de Capacitación</a:t>
            </a:r>
          </a:p>
        </p:txBody>
      </p:sp>
      <p:sp>
        <p:nvSpPr>
          <p:cNvPr id="26" name="19 Rectángulo"/>
          <p:cNvSpPr/>
          <p:nvPr/>
        </p:nvSpPr>
        <p:spPr>
          <a:xfrm>
            <a:off x="467543" y="2530364"/>
            <a:ext cx="646331" cy="307777"/>
          </a:xfrm>
          <a:prstGeom prst="rect">
            <a:avLst/>
          </a:prstGeom>
        </p:spPr>
        <p:txBody>
          <a:bodyPr wrap="none">
            <a:spAutoFit/>
          </a:bodyPr>
          <a:lstStyle/>
          <a:p>
            <a:r>
              <a:rPr lang="es-CO" sz="1400" smtClean="0">
                <a:solidFill>
                  <a:srgbClr val="18A5DA"/>
                </a:solidFill>
                <a:latin typeface="Trebuchet MS" pitchFamily="34" charset="0"/>
              </a:rPr>
              <a:t>Baños</a:t>
            </a:r>
            <a:endParaRPr lang="es-CO" sz="1400">
              <a:solidFill>
                <a:srgbClr val="18A5DA"/>
              </a:solidFill>
              <a:latin typeface="Trebuchet MS" pitchFamily="34" charset="0"/>
            </a:endParaRPr>
          </a:p>
        </p:txBody>
      </p:sp>
      <p:sp>
        <p:nvSpPr>
          <p:cNvPr id="30" name="19 Rectángulo"/>
          <p:cNvSpPr/>
          <p:nvPr/>
        </p:nvSpPr>
        <p:spPr>
          <a:xfrm>
            <a:off x="467544" y="1607033"/>
            <a:ext cx="1556836" cy="307777"/>
          </a:xfrm>
          <a:prstGeom prst="rect">
            <a:avLst/>
          </a:prstGeom>
        </p:spPr>
        <p:txBody>
          <a:bodyPr wrap="none">
            <a:spAutoFit/>
          </a:bodyPr>
          <a:lstStyle/>
          <a:p>
            <a:r>
              <a:rPr lang="es-CO" sz="1400" smtClean="0">
                <a:solidFill>
                  <a:srgbClr val="18A5DA"/>
                </a:solidFill>
                <a:latin typeface="Trebuchet MS" pitchFamily="34" charset="0"/>
              </a:rPr>
              <a:t>Entrada y Salidas</a:t>
            </a:r>
            <a:endParaRPr lang="es-CO" sz="1400">
              <a:solidFill>
                <a:srgbClr val="18A5DA"/>
              </a:solidFill>
              <a:latin typeface="Trebuchet MS" pitchFamily="34" charset="0"/>
            </a:endParaRPr>
          </a:p>
        </p:txBody>
      </p:sp>
      <p:pic>
        <p:nvPicPr>
          <p:cNvPr id="1026" name="Picture 2" descr="Imagen relacionad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49619" y="2102856"/>
            <a:ext cx="3470486" cy="3470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01946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26" grpId="0"/>
      <p:bldP spid="3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a:solidFill>
                    <a:srgbClr val="003882"/>
                  </a:solidFill>
                  <a:latin typeface="Calibri Light" panose="020F0302020204030204" pitchFamily="34" charset="0"/>
                </a:rPr>
                <a:t>Flujos de control - Ciclos   </a:t>
              </a: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10" name="9 Rectángulo"/>
          <p:cNvSpPr/>
          <p:nvPr/>
        </p:nvSpPr>
        <p:spPr>
          <a:xfrm>
            <a:off x="92360" y="980728"/>
            <a:ext cx="8944136" cy="646331"/>
          </a:xfrm>
          <a:prstGeom prst="rect">
            <a:avLst/>
          </a:prstGeom>
        </p:spPr>
        <p:txBody>
          <a:bodyPr wrap="square">
            <a:spAutoFit/>
          </a:bodyPr>
          <a:lstStyle/>
          <a:p>
            <a:r>
              <a:rPr lang="es-CO" smtClean="0">
                <a:solidFill>
                  <a:srgbClr val="003882"/>
                </a:solidFill>
                <a:latin typeface="Calibri Light" panose="020F0302020204030204" pitchFamily="34" charset="0"/>
              </a:rPr>
              <a:t>A nivel general, los ciclos ejecutan una </a:t>
            </a:r>
            <a:r>
              <a:rPr lang="es-CO">
                <a:solidFill>
                  <a:srgbClr val="003882"/>
                </a:solidFill>
                <a:latin typeface="Calibri Light" panose="020F0302020204030204" pitchFamily="34" charset="0"/>
              </a:rPr>
              <a:t>instrucción o </a:t>
            </a:r>
            <a:r>
              <a:rPr lang="es-CO" smtClean="0">
                <a:solidFill>
                  <a:srgbClr val="003882"/>
                </a:solidFill>
                <a:latin typeface="Calibri Light" panose="020F0302020204030204" pitchFamily="34" charset="0"/>
              </a:rPr>
              <a:t>conjunto de instrucciones </a:t>
            </a:r>
            <a:r>
              <a:rPr lang="es-CO" b="1" smtClean="0">
                <a:solidFill>
                  <a:srgbClr val="003882"/>
                </a:solidFill>
                <a:latin typeface="Calibri Light" panose="020F0302020204030204" pitchFamily="34" charset="0"/>
              </a:rPr>
              <a:t>repetitivamente</a:t>
            </a:r>
            <a:r>
              <a:rPr lang="es-CO" smtClean="0">
                <a:solidFill>
                  <a:srgbClr val="003882"/>
                </a:solidFill>
                <a:latin typeface="Calibri Light" panose="020F0302020204030204" pitchFamily="34" charset="0"/>
              </a:rPr>
              <a:t> hasta que la expresión que se evalúa sea falsa.</a:t>
            </a:r>
            <a:endParaRPr lang="es-ES"/>
          </a:p>
        </p:txBody>
      </p:sp>
      <p:graphicFrame>
        <p:nvGraphicFramePr>
          <p:cNvPr id="5" name="4 Diagrama"/>
          <p:cNvGraphicFramePr/>
          <p:nvPr>
            <p:extLst>
              <p:ext uri="{D42A27DB-BD31-4B8C-83A1-F6EECF244321}">
                <p14:modId xmlns:p14="http://schemas.microsoft.com/office/powerpoint/2010/main" val="3545394861"/>
              </p:ext>
            </p:extLst>
          </p:nvPr>
        </p:nvGraphicFramePr>
        <p:xfrm>
          <a:off x="1516428" y="2204864"/>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43355508"/>
      </p:ext>
    </p:extLst>
  </p:cSld>
  <p:clrMapOvr>
    <a:masterClrMapping/>
  </p:clrMapOvr>
  <p:transition spd="slow">
    <p:push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a:solidFill>
                    <a:srgbClr val="003882"/>
                  </a:solidFill>
                  <a:latin typeface="Calibri Light" panose="020F0302020204030204" pitchFamily="34" charset="0"/>
                </a:rPr>
                <a:t>Flujos de control - Ciclos   </a:t>
              </a: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11" name="10 Rectángulo"/>
          <p:cNvSpPr/>
          <p:nvPr/>
        </p:nvSpPr>
        <p:spPr>
          <a:xfrm>
            <a:off x="251520" y="980728"/>
            <a:ext cx="3456384" cy="2585323"/>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a:t>i</a:t>
            </a:r>
            <a:r>
              <a:rPr lang="en-US" smtClean="0"/>
              <a:t>nt </a:t>
            </a:r>
            <a:r>
              <a:rPr lang="en-US" err="1" smtClean="0"/>
              <a:t>valorInicial</a:t>
            </a:r>
            <a:r>
              <a:rPr lang="en-US" smtClean="0"/>
              <a:t> = 0; </a:t>
            </a:r>
          </a:p>
          <a:p>
            <a:r>
              <a:rPr lang="en-US"/>
              <a:t>int </a:t>
            </a:r>
            <a:r>
              <a:rPr lang="en-US" err="1" smtClean="0"/>
              <a:t>valorFinal</a:t>
            </a:r>
            <a:r>
              <a:rPr lang="en-US" smtClean="0"/>
              <a:t> </a:t>
            </a:r>
            <a:r>
              <a:rPr lang="en-US"/>
              <a:t>= </a:t>
            </a:r>
            <a:r>
              <a:rPr lang="en-US" smtClean="0"/>
              <a:t>5; </a:t>
            </a:r>
          </a:p>
          <a:p>
            <a:endParaRPr lang="en-US" smtClean="0"/>
          </a:p>
          <a:p>
            <a:r>
              <a:rPr lang="en-US" smtClean="0"/>
              <a:t>// Se </a:t>
            </a:r>
            <a:r>
              <a:rPr lang="en-US" err="1" smtClean="0"/>
              <a:t>ejecuta</a:t>
            </a:r>
            <a:r>
              <a:rPr lang="en-US" smtClean="0"/>
              <a:t> 1 o </a:t>
            </a:r>
            <a:r>
              <a:rPr lang="en-US" err="1" smtClean="0"/>
              <a:t>varias</a:t>
            </a:r>
            <a:r>
              <a:rPr lang="en-US" smtClean="0"/>
              <a:t> </a:t>
            </a:r>
            <a:r>
              <a:rPr lang="en-US" err="1" smtClean="0"/>
              <a:t>veces</a:t>
            </a:r>
            <a:endParaRPr lang="en-US" smtClean="0"/>
          </a:p>
          <a:p>
            <a:r>
              <a:rPr lang="en-US"/>
              <a:t>do </a:t>
            </a:r>
            <a:endParaRPr lang="en-US" smtClean="0"/>
          </a:p>
          <a:p>
            <a:r>
              <a:rPr lang="en-US" smtClean="0"/>
              <a:t>{ </a:t>
            </a:r>
          </a:p>
          <a:p>
            <a:r>
              <a:rPr lang="en-US" smtClean="0"/>
              <a:t>      </a:t>
            </a:r>
            <a:r>
              <a:rPr lang="en-US" err="1" smtClean="0"/>
              <a:t>Console.WriteLine</a:t>
            </a:r>
            <a:r>
              <a:rPr lang="en-US" smtClean="0"/>
              <a:t>(</a:t>
            </a:r>
            <a:r>
              <a:rPr lang="en-US" err="1" smtClean="0"/>
              <a:t>valorInicial</a:t>
            </a:r>
            <a:r>
              <a:rPr lang="en-US" smtClean="0"/>
              <a:t>); </a:t>
            </a:r>
          </a:p>
          <a:p>
            <a:r>
              <a:rPr lang="en-US" smtClean="0"/>
              <a:t>      </a:t>
            </a:r>
            <a:r>
              <a:rPr lang="en-US" err="1" smtClean="0"/>
              <a:t>valorInicial</a:t>
            </a:r>
            <a:r>
              <a:rPr lang="en-US" smtClean="0"/>
              <a:t> ++; </a:t>
            </a:r>
          </a:p>
          <a:p>
            <a:r>
              <a:rPr lang="en-US" smtClean="0"/>
              <a:t>} while (</a:t>
            </a:r>
            <a:r>
              <a:rPr lang="en-US" err="1"/>
              <a:t>valorInicial</a:t>
            </a:r>
            <a:r>
              <a:rPr lang="en-US"/>
              <a:t> </a:t>
            </a:r>
            <a:r>
              <a:rPr lang="en-US" smtClean="0"/>
              <a:t>&lt; </a:t>
            </a:r>
            <a:r>
              <a:rPr lang="en-US" err="1"/>
              <a:t>valorFinal</a:t>
            </a:r>
            <a:r>
              <a:rPr lang="en-US"/>
              <a:t> </a:t>
            </a:r>
            <a:r>
              <a:rPr lang="en-US" smtClean="0"/>
              <a:t>);</a:t>
            </a:r>
            <a:endParaRPr lang="en-US"/>
          </a:p>
        </p:txBody>
      </p:sp>
      <p:sp>
        <p:nvSpPr>
          <p:cNvPr id="12" name="11 Rectángulo"/>
          <p:cNvSpPr/>
          <p:nvPr/>
        </p:nvSpPr>
        <p:spPr>
          <a:xfrm>
            <a:off x="5416081" y="980726"/>
            <a:ext cx="3456384" cy="3139321"/>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err="1"/>
              <a:t>Console.WriteLine</a:t>
            </a:r>
            <a:r>
              <a:rPr lang="en-US"/>
              <a:t>(“</a:t>
            </a:r>
            <a:r>
              <a:rPr lang="en-US" err="1"/>
              <a:t>Prueba</a:t>
            </a:r>
            <a:r>
              <a:rPr lang="en-US"/>
              <a:t> 2</a:t>
            </a:r>
            <a:r>
              <a:rPr lang="en-US" smtClean="0"/>
              <a:t>");</a:t>
            </a:r>
            <a:endParaRPr lang="en-US"/>
          </a:p>
          <a:p>
            <a:endParaRPr lang="en-US" smtClean="0"/>
          </a:p>
          <a:p>
            <a:r>
              <a:rPr lang="en-US" smtClean="0"/>
              <a:t>int </a:t>
            </a:r>
            <a:r>
              <a:rPr lang="en-US" err="1" smtClean="0"/>
              <a:t>valorInicial</a:t>
            </a:r>
            <a:r>
              <a:rPr lang="en-US" smtClean="0"/>
              <a:t> = 0; </a:t>
            </a:r>
          </a:p>
          <a:p>
            <a:r>
              <a:rPr lang="en-US"/>
              <a:t>int </a:t>
            </a:r>
            <a:r>
              <a:rPr lang="en-US" err="1" smtClean="0"/>
              <a:t>valorFinal</a:t>
            </a:r>
            <a:r>
              <a:rPr lang="en-US" smtClean="0"/>
              <a:t> </a:t>
            </a:r>
            <a:r>
              <a:rPr lang="en-US"/>
              <a:t>= </a:t>
            </a:r>
            <a:r>
              <a:rPr lang="en-US" smtClean="0"/>
              <a:t>5; </a:t>
            </a:r>
          </a:p>
          <a:p>
            <a:endParaRPr lang="en-US" smtClean="0"/>
          </a:p>
          <a:p>
            <a:r>
              <a:rPr lang="en-US" smtClean="0"/>
              <a:t>// </a:t>
            </a:r>
            <a:r>
              <a:rPr lang="en-US"/>
              <a:t>Se </a:t>
            </a:r>
            <a:r>
              <a:rPr lang="en-US" err="1"/>
              <a:t>ejecuta</a:t>
            </a:r>
            <a:r>
              <a:rPr lang="en-US"/>
              <a:t> </a:t>
            </a:r>
            <a:r>
              <a:rPr lang="en-US" smtClean="0"/>
              <a:t>0 </a:t>
            </a:r>
            <a:r>
              <a:rPr lang="en-US"/>
              <a:t>o </a:t>
            </a:r>
            <a:r>
              <a:rPr lang="en-US" err="1"/>
              <a:t>varias</a:t>
            </a:r>
            <a:r>
              <a:rPr lang="en-US"/>
              <a:t> </a:t>
            </a:r>
            <a:r>
              <a:rPr lang="en-US" err="1"/>
              <a:t>veces</a:t>
            </a:r>
            <a:endParaRPr lang="en-US"/>
          </a:p>
          <a:p>
            <a:r>
              <a:rPr lang="en-US" smtClean="0"/>
              <a:t>while </a:t>
            </a:r>
            <a:r>
              <a:rPr lang="en-US"/>
              <a:t>(</a:t>
            </a:r>
            <a:r>
              <a:rPr lang="en-US" err="1"/>
              <a:t>valorInicial</a:t>
            </a:r>
            <a:r>
              <a:rPr lang="en-US"/>
              <a:t> &lt; </a:t>
            </a:r>
            <a:r>
              <a:rPr lang="en-US" err="1"/>
              <a:t>valorFinal</a:t>
            </a:r>
            <a:r>
              <a:rPr lang="en-US"/>
              <a:t> )</a:t>
            </a:r>
            <a:endParaRPr lang="en-US" smtClean="0"/>
          </a:p>
          <a:p>
            <a:r>
              <a:rPr lang="en-US" smtClean="0"/>
              <a:t>{ </a:t>
            </a:r>
          </a:p>
          <a:p>
            <a:r>
              <a:rPr lang="en-US" smtClean="0"/>
              <a:t>      </a:t>
            </a:r>
            <a:r>
              <a:rPr lang="en-US" err="1" smtClean="0"/>
              <a:t>Console.WriteLine</a:t>
            </a:r>
            <a:r>
              <a:rPr lang="en-US" smtClean="0"/>
              <a:t>(</a:t>
            </a:r>
            <a:r>
              <a:rPr lang="en-US" err="1" smtClean="0"/>
              <a:t>valorInicial</a:t>
            </a:r>
            <a:r>
              <a:rPr lang="en-US" smtClean="0"/>
              <a:t>); </a:t>
            </a:r>
          </a:p>
          <a:p>
            <a:r>
              <a:rPr lang="en-US" smtClean="0"/>
              <a:t>      </a:t>
            </a:r>
            <a:r>
              <a:rPr lang="en-US" err="1" smtClean="0"/>
              <a:t>valorInicial</a:t>
            </a:r>
            <a:r>
              <a:rPr lang="en-US" smtClean="0"/>
              <a:t> ++; </a:t>
            </a:r>
          </a:p>
          <a:p>
            <a:r>
              <a:rPr lang="en-US" smtClean="0"/>
              <a:t>}</a:t>
            </a:r>
            <a:endParaRPr lang="en-US"/>
          </a:p>
        </p:txBody>
      </p:sp>
      <p:sp>
        <p:nvSpPr>
          <p:cNvPr id="15" name="14 Rectángulo"/>
          <p:cNvSpPr/>
          <p:nvPr/>
        </p:nvSpPr>
        <p:spPr>
          <a:xfrm>
            <a:off x="251520" y="4409737"/>
            <a:ext cx="8620945" cy="203132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err="1"/>
              <a:t>Console.WriteLine</a:t>
            </a:r>
            <a:r>
              <a:rPr lang="en-US"/>
              <a:t>(“</a:t>
            </a:r>
            <a:r>
              <a:rPr lang="en-US" err="1"/>
              <a:t>Prueba</a:t>
            </a:r>
            <a:r>
              <a:rPr lang="en-US"/>
              <a:t> </a:t>
            </a:r>
            <a:r>
              <a:rPr lang="en-US" smtClean="0"/>
              <a:t>3");</a:t>
            </a:r>
            <a:endParaRPr lang="en-US"/>
          </a:p>
          <a:p>
            <a:endParaRPr lang="en-US" smtClean="0"/>
          </a:p>
          <a:p>
            <a:r>
              <a:rPr lang="en-US"/>
              <a:t>// Se </a:t>
            </a:r>
            <a:r>
              <a:rPr lang="en-US" err="1"/>
              <a:t>ejecuta</a:t>
            </a:r>
            <a:r>
              <a:rPr lang="en-US"/>
              <a:t> 0 o </a:t>
            </a:r>
            <a:r>
              <a:rPr lang="en-US" err="1"/>
              <a:t>varias</a:t>
            </a:r>
            <a:r>
              <a:rPr lang="en-US"/>
              <a:t> </a:t>
            </a:r>
            <a:r>
              <a:rPr lang="en-US" err="1"/>
              <a:t>veces</a:t>
            </a:r>
            <a:endParaRPr lang="en-US"/>
          </a:p>
          <a:p>
            <a:r>
              <a:rPr lang="en-US" smtClean="0"/>
              <a:t>for (</a:t>
            </a:r>
            <a:r>
              <a:rPr lang="en-US"/>
              <a:t>int </a:t>
            </a:r>
            <a:r>
              <a:rPr lang="en-US" err="1" smtClean="0"/>
              <a:t>valorInicial</a:t>
            </a:r>
            <a:r>
              <a:rPr lang="en-US" smtClean="0"/>
              <a:t> = 0; </a:t>
            </a:r>
            <a:r>
              <a:rPr lang="en-US" err="1"/>
              <a:t>valorInicial</a:t>
            </a:r>
            <a:r>
              <a:rPr lang="en-US"/>
              <a:t> </a:t>
            </a:r>
            <a:r>
              <a:rPr lang="en-US" smtClean="0"/>
              <a:t> &lt;= 5; </a:t>
            </a:r>
            <a:r>
              <a:rPr lang="en-US" err="1"/>
              <a:t>valorInicial</a:t>
            </a:r>
            <a:r>
              <a:rPr lang="en-US"/>
              <a:t> </a:t>
            </a:r>
            <a:r>
              <a:rPr lang="en-US" smtClean="0"/>
              <a:t>++)</a:t>
            </a:r>
          </a:p>
          <a:p>
            <a:r>
              <a:rPr lang="en-US" smtClean="0"/>
              <a:t>{ </a:t>
            </a:r>
          </a:p>
          <a:p>
            <a:r>
              <a:rPr lang="en-US" smtClean="0"/>
              <a:t>      </a:t>
            </a:r>
            <a:r>
              <a:rPr lang="en-US" err="1" smtClean="0"/>
              <a:t>Console.WriteLine</a:t>
            </a:r>
            <a:r>
              <a:rPr lang="en-US" smtClean="0"/>
              <a:t>(</a:t>
            </a:r>
            <a:r>
              <a:rPr lang="en-US" err="1" smtClean="0"/>
              <a:t>valorInicial</a:t>
            </a:r>
            <a:r>
              <a:rPr lang="en-US" smtClean="0"/>
              <a:t>); </a:t>
            </a:r>
            <a:endParaRPr lang="en-US"/>
          </a:p>
          <a:p>
            <a:r>
              <a:rPr lang="en-US" smtClean="0"/>
              <a:t>}</a:t>
            </a:r>
            <a:endParaRPr lang="en-US"/>
          </a:p>
        </p:txBody>
      </p:sp>
    </p:spTree>
    <p:extLst>
      <p:ext uri="{BB962C8B-B14F-4D97-AF65-F5344CB8AC3E}">
        <p14:creationId xmlns:p14="http://schemas.microsoft.com/office/powerpoint/2010/main" val="4108150055"/>
      </p:ext>
    </p:extLst>
  </p:cSld>
  <p:clrMapOvr>
    <a:masterClrMapping/>
  </p:clrMapOvr>
  <p:transition spd="slow">
    <p:push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a:solidFill>
                    <a:srgbClr val="003882"/>
                  </a:solidFill>
                  <a:latin typeface="Calibri Light" panose="020F0302020204030204" pitchFamily="34" charset="0"/>
                </a:rPr>
                <a:t>Flujos de control - Ciclos   </a:t>
              </a: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15" name="14 Rectángulo"/>
          <p:cNvSpPr/>
          <p:nvPr/>
        </p:nvSpPr>
        <p:spPr>
          <a:xfrm>
            <a:off x="240891" y="1840736"/>
            <a:ext cx="8620945" cy="452431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dirty="0" err="1"/>
              <a:t>Console.WriteLine</a:t>
            </a:r>
            <a:r>
              <a:rPr lang="en-US" dirty="0"/>
              <a:t>(“</a:t>
            </a:r>
            <a:r>
              <a:rPr lang="en-US" dirty="0" err="1"/>
              <a:t>Prueba</a:t>
            </a:r>
            <a:r>
              <a:rPr lang="en-US" dirty="0"/>
              <a:t> 4</a:t>
            </a:r>
            <a:r>
              <a:rPr lang="en-US" dirty="0" smtClean="0"/>
              <a:t>");</a:t>
            </a:r>
            <a:endParaRPr lang="en-US" dirty="0"/>
          </a:p>
          <a:p>
            <a:endParaRPr lang="en-US" dirty="0" smtClean="0"/>
          </a:p>
          <a:p>
            <a:pPr fontAlgn="t"/>
            <a:r>
              <a:rPr lang="es-ES" dirty="0" err="1"/>
              <a:t>string</a:t>
            </a:r>
            <a:r>
              <a:rPr lang="es-ES" dirty="0"/>
              <a:t>[] </a:t>
            </a:r>
            <a:r>
              <a:rPr lang="es-ES" dirty="0" err="1"/>
              <a:t>paises</a:t>
            </a:r>
            <a:r>
              <a:rPr lang="es-ES" dirty="0"/>
              <a:t> = new </a:t>
            </a:r>
            <a:r>
              <a:rPr lang="es-ES" dirty="0" err="1"/>
              <a:t>string</a:t>
            </a:r>
            <a:r>
              <a:rPr lang="es-ES" dirty="0"/>
              <a:t>[5] {"Argentina", "Bolivia", "</a:t>
            </a:r>
            <a:r>
              <a:rPr lang="es-ES" dirty="0" err="1"/>
              <a:t>Peru</a:t>
            </a:r>
            <a:r>
              <a:rPr lang="es-ES" dirty="0"/>
              <a:t>","</a:t>
            </a:r>
            <a:r>
              <a:rPr lang="es-ES" dirty="0" err="1"/>
              <a:t>Chile","Colombia</a:t>
            </a:r>
            <a:r>
              <a:rPr lang="es-ES" dirty="0"/>
              <a:t>"};</a:t>
            </a:r>
          </a:p>
          <a:p>
            <a:endParaRPr lang="en-US" dirty="0" smtClean="0"/>
          </a:p>
          <a:p>
            <a:r>
              <a:rPr lang="en-US" dirty="0"/>
              <a:t>// Se </a:t>
            </a:r>
            <a:r>
              <a:rPr lang="en-US" dirty="0" err="1"/>
              <a:t>ejecuta</a:t>
            </a:r>
            <a:r>
              <a:rPr lang="en-US" dirty="0"/>
              <a:t> </a:t>
            </a:r>
            <a:r>
              <a:rPr lang="en-US" dirty="0" smtClean="0"/>
              <a:t>0 </a:t>
            </a:r>
            <a:r>
              <a:rPr lang="en-US" dirty="0"/>
              <a:t>o </a:t>
            </a:r>
            <a:r>
              <a:rPr lang="en-US" dirty="0" err="1"/>
              <a:t>varias</a:t>
            </a:r>
            <a:r>
              <a:rPr lang="en-US" dirty="0"/>
              <a:t> </a:t>
            </a:r>
            <a:r>
              <a:rPr lang="en-US" dirty="0" err="1"/>
              <a:t>veces</a:t>
            </a:r>
            <a:endParaRPr lang="en-US" dirty="0"/>
          </a:p>
          <a:p>
            <a:r>
              <a:rPr lang="es-CO" dirty="0" err="1" smtClean="0"/>
              <a:t>foreach</a:t>
            </a:r>
            <a:r>
              <a:rPr lang="es-CO" dirty="0" smtClean="0"/>
              <a:t> </a:t>
            </a:r>
            <a:r>
              <a:rPr lang="en-US" dirty="0" smtClean="0"/>
              <a:t>(string </a:t>
            </a:r>
            <a:r>
              <a:rPr lang="en-US" dirty="0" err="1" smtClean="0"/>
              <a:t>pais</a:t>
            </a:r>
            <a:r>
              <a:rPr lang="en-US" dirty="0" smtClean="0"/>
              <a:t> in </a:t>
            </a:r>
            <a:r>
              <a:rPr lang="es-ES" dirty="0" err="1"/>
              <a:t>paises</a:t>
            </a:r>
            <a:r>
              <a:rPr lang="en-US" dirty="0" smtClean="0"/>
              <a:t>)</a:t>
            </a:r>
          </a:p>
          <a:p>
            <a:r>
              <a:rPr lang="en-US" dirty="0" smtClean="0"/>
              <a:t>{ </a:t>
            </a:r>
          </a:p>
          <a:p>
            <a:r>
              <a:rPr lang="en-US" dirty="0" smtClean="0"/>
              <a:t>      </a:t>
            </a:r>
            <a:r>
              <a:rPr lang="en-US" dirty="0" err="1" smtClean="0"/>
              <a:t>Console.WriteLine</a:t>
            </a:r>
            <a:r>
              <a:rPr lang="en-US" dirty="0" smtClean="0"/>
              <a:t>(</a:t>
            </a:r>
            <a:r>
              <a:rPr lang="en-US" dirty="0" err="1" smtClean="0"/>
              <a:t>pais</a:t>
            </a:r>
            <a:r>
              <a:rPr lang="en-US" dirty="0" smtClean="0"/>
              <a:t>); </a:t>
            </a:r>
            <a:endParaRPr lang="en-US" dirty="0"/>
          </a:p>
          <a:p>
            <a:r>
              <a:rPr lang="en-US" dirty="0" smtClean="0"/>
              <a:t>}</a:t>
            </a:r>
          </a:p>
          <a:p>
            <a:endParaRPr lang="en-US" dirty="0"/>
          </a:p>
          <a:p>
            <a:r>
              <a:rPr lang="en-US" dirty="0"/>
              <a:t>// Se </a:t>
            </a:r>
            <a:r>
              <a:rPr lang="en-US" dirty="0" err="1"/>
              <a:t>ejecuta</a:t>
            </a:r>
            <a:r>
              <a:rPr lang="en-US" dirty="0"/>
              <a:t> 0 o </a:t>
            </a:r>
            <a:r>
              <a:rPr lang="en-US" dirty="0" err="1"/>
              <a:t>varias</a:t>
            </a:r>
            <a:r>
              <a:rPr lang="en-US" dirty="0"/>
              <a:t> </a:t>
            </a:r>
            <a:r>
              <a:rPr lang="en-US" dirty="0" err="1"/>
              <a:t>veces</a:t>
            </a:r>
            <a:endParaRPr lang="en-US" dirty="0"/>
          </a:p>
          <a:p>
            <a:r>
              <a:rPr lang="es-CO" dirty="0" err="1" smtClean="0"/>
              <a:t>for</a:t>
            </a:r>
            <a:r>
              <a:rPr lang="es-CO" dirty="0" smtClean="0"/>
              <a:t> </a:t>
            </a:r>
            <a:r>
              <a:rPr lang="en-US" dirty="0" smtClean="0"/>
              <a:t>(</a:t>
            </a:r>
            <a:r>
              <a:rPr lang="es-CO" dirty="0" smtClean="0"/>
              <a:t>int </a:t>
            </a:r>
            <a:r>
              <a:rPr lang="es-CO" dirty="0" err="1" smtClean="0"/>
              <a:t>posicion</a:t>
            </a:r>
            <a:r>
              <a:rPr lang="es-CO" dirty="0" smtClean="0"/>
              <a:t> = 0; </a:t>
            </a:r>
            <a:r>
              <a:rPr lang="es-CO" dirty="0" err="1"/>
              <a:t>posicion</a:t>
            </a:r>
            <a:r>
              <a:rPr lang="es-CO" dirty="0"/>
              <a:t> </a:t>
            </a:r>
            <a:r>
              <a:rPr lang="es-CO" dirty="0" smtClean="0"/>
              <a:t>&lt;= </a:t>
            </a:r>
            <a:r>
              <a:rPr lang="es-ES" dirty="0" err="1" smtClean="0"/>
              <a:t>paises</a:t>
            </a:r>
            <a:r>
              <a:rPr lang="es-ES" dirty="0" smtClean="0"/>
              <a:t>.</a:t>
            </a:r>
            <a:r>
              <a:rPr lang="es-CO" dirty="0" err="1" smtClean="0"/>
              <a:t>Length</a:t>
            </a:r>
            <a:r>
              <a:rPr lang="es-CO" dirty="0" smtClean="0"/>
              <a:t>; </a:t>
            </a:r>
            <a:r>
              <a:rPr lang="es-CO" dirty="0" err="1" smtClean="0"/>
              <a:t>posicion</a:t>
            </a:r>
            <a:r>
              <a:rPr lang="es-CO" dirty="0" smtClean="0"/>
              <a:t>++</a:t>
            </a:r>
            <a:r>
              <a:rPr lang="en-US" dirty="0" smtClean="0"/>
              <a:t>)</a:t>
            </a:r>
            <a:endParaRPr lang="en-US" dirty="0"/>
          </a:p>
          <a:p>
            <a:r>
              <a:rPr lang="en-US" dirty="0"/>
              <a:t>{ </a:t>
            </a:r>
          </a:p>
          <a:p>
            <a:r>
              <a:rPr lang="en-US" dirty="0"/>
              <a:t>      </a:t>
            </a:r>
            <a:r>
              <a:rPr lang="en-US" dirty="0" err="1" smtClean="0"/>
              <a:t>Console.WriteLine</a:t>
            </a:r>
            <a:r>
              <a:rPr lang="en-US" dirty="0" smtClean="0"/>
              <a:t>(</a:t>
            </a:r>
            <a:r>
              <a:rPr lang="es-ES" dirty="0" err="1" smtClean="0"/>
              <a:t>paises</a:t>
            </a:r>
            <a:r>
              <a:rPr lang="es-ES" dirty="0" smtClean="0"/>
              <a:t>[</a:t>
            </a:r>
            <a:r>
              <a:rPr lang="es-CO" dirty="0" err="1" smtClean="0"/>
              <a:t>posicion</a:t>
            </a:r>
            <a:r>
              <a:rPr lang="es-ES" dirty="0" smtClean="0"/>
              <a:t>]</a:t>
            </a:r>
            <a:r>
              <a:rPr lang="en-US" dirty="0" smtClean="0"/>
              <a:t>); </a:t>
            </a:r>
            <a:endParaRPr lang="en-US" dirty="0"/>
          </a:p>
          <a:p>
            <a:r>
              <a:rPr lang="en-US" dirty="0"/>
              <a:t>}</a:t>
            </a:r>
          </a:p>
          <a:p>
            <a:endParaRPr lang="en-US" dirty="0"/>
          </a:p>
        </p:txBody>
      </p:sp>
      <p:sp>
        <p:nvSpPr>
          <p:cNvPr id="13" name="12 Rectángulo"/>
          <p:cNvSpPr/>
          <p:nvPr/>
        </p:nvSpPr>
        <p:spPr>
          <a:xfrm>
            <a:off x="92360" y="980728"/>
            <a:ext cx="8944136" cy="646331"/>
          </a:xfrm>
          <a:prstGeom prst="rect">
            <a:avLst/>
          </a:prstGeom>
        </p:spPr>
        <p:txBody>
          <a:bodyPr wrap="square">
            <a:spAutoFit/>
          </a:bodyPr>
          <a:lstStyle/>
          <a:p>
            <a:pPr lvl="0"/>
            <a:r>
              <a:rPr lang="es-CO" smtClean="0">
                <a:solidFill>
                  <a:srgbClr val="003882"/>
                </a:solidFill>
                <a:latin typeface="Calibri Light" panose="020F0302020204030204" pitchFamily="34" charset="0"/>
              </a:rPr>
              <a:t>El </a:t>
            </a:r>
            <a:r>
              <a:rPr lang="es-CO" b="1" smtClean="0">
                <a:solidFill>
                  <a:srgbClr val="003882"/>
                </a:solidFill>
                <a:latin typeface="Calibri Light" panose="020F0302020204030204" pitchFamily="34" charset="0"/>
              </a:rPr>
              <a:t>foreach</a:t>
            </a:r>
            <a:r>
              <a:rPr lang="es-CO">
                <a:solidFill>
                  <a:srgbClr val="003882"/>
                </a:solidFill>
                <a:latin typeface="Calibri Light" panose="020F0302020204030204" pitchFamily="34" charset="0"/>
              </a:rPr>
              <a:t>, es una instrucción </a:t>
            </a:r>
            <a:r>
              <a:rPr lang="es-CO" smtClean="0">
                <a:solidFill>
                  <a:srgbClr val="003882"/>
                </a:solidFill>
                <a:latin typeface="Calibri Light" panose="020F0302020204030204" pitchFamily="34" charset="0"/>
              </a:rPr>
              <a:t>que permite recorrer en interacciones los elementos de una matriz o colección para obtener su información.</a:t>
            </a:r>
            <a:endParaRPr lang="es-ES">
              <a:solidFill>
                <a:srgbClr val="003882"/>
              </a:solidFill>
              <a:latin typeface="Calibri Light" panose="020F0302020204030204" pitchFamily="34" charset="0"/>
            </a:endParaRPr>
          </a:p>
        </p:txBody>
      </p:sp>
    </p:spTree>
    <p:extLst>
      <p:ext uri="{BB962C8B-B14F-4D97-AF65-F5344CB8AC3E}">
        <p14:creationId xmlns:p14="http://schemas.microsoft.com/office/powerpoint/2010/main" val="3768734529"/>
      </p:ext>
    </p:extLst>
  </p:cSld>
  <p:clrMapOvr>
    <a:masterClrMapping/>
  </p:clrMapOvr>
  <p:transition spd="slow">
    <p:push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smtClean="0">
                  <a:solidFill>
                    <a:srgbClr val="003882"/>
                  </a:solidFill>
                  <a:latin typeface="Calibri Light" panose="020F0302020204030204" pitchFamily="34" charset="0"/>
                </a:rPr>
                <a:t>Colecciones</a:t>
              </a:r>
              <a:endParaRPr lang="es-CO" sz="280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6" name="5 Rectángulo"/>
          <p:cNvSpPr/>
          <p:nvPr/>
        </p:nvSpPr>
        <p:spPr>
          <a:xfrm>
            <a:off x="3897777" y="3244334"/>
            <a:ext cx="237566" cy="369332"/>
          </a:xfrm>
          <a:prstGeom prst="rect">
            <a:avLst/>
          </a:prstGeom>
        </p:spPr>
        <p:txBody>
          <a:bodyPr wrap="none">
            <a:spAutoFit/>
          </a:bodyPr>
          <a:lstStyle/>
          <a:p>
            <a:r>
              <a:rPr lang="es-CO"/>
              <a:t> </a:t>
            </a:r>
          </a:p>
        </p:txBody>
      </p:sp>
      <p:sp>
        <p:nvSpPr>
          <p:cNvPr id="12" name="11 Rectángulo"/>
          <p:cNvSpPr/>
          <p:nvPr/>
        </p:nvSpPr>
        <p:spPr>
          <a:xfrm>
            <a:off x="92360" y="980728"/>
            <a:ext cx="8944136" cy="923330"/>
          </a:xfrm>
          <a:prstGeom prst="rect">
            <a:avLst/>
          </a:prstGeom>
        </p:spPr>
        <p:txBody>
          <a:bodyPr wrap="square">
            <a:spAutoFit/>
          </a:bodyPr>
          <a:lstStyle/>
          <a:p>
            <a:r>
              <a:rPr lang="es-CO" smtClean="0">
                <a:solidFill>
                  <a:srgbClr val="003882"/>
                </a:solidFill>
                <a:latin typeface="Calibri Light" panose="020F0302020204030204" pitchFamily="34" charset="0"/>
              </a:rPr>
              <a:t>Una </a:t>
            </a:r>
            <a:r>
              <a:rPr lang="es-CO" b="1">
                <a:solidFill>
                  <a:srgbClr val="003882"/>
                </a:solidFill>
                <a:latin typeface="Calibri Light" panose="020F0302020204030204" pitchFamily="34" charset="0"/>
              </a:rPr>
              <a:t>Colección</a:t>
            </a:r>
            <a:r>
              <a:rPr lang="es-CO" b="1" smtClean="0">
                <a:solidFill>
                  <a:srgbClr val="003882"/>
                </a:solidFill>
                <a:latin typeface="Calibri Light" panose="020F0302020204030204" pitchFamily="34" charset="0"/>
              </a:rPr>
              <a:t> (</a:t>
            </a:r>
            <a:r>
              <a:rPr lang="es-CO" b="1" err="1">
                <a:solidFill>
                  <a:srgbClr val="003882"/>
                </a:solidFill>
                <a:latin typeface="Calibri Light" panose="020F0302020204030204" pitchFamily="34" charset="0"/>
              </a:rPr>
              <a:t>Collections</a:t>
            </a:r>
            <a:r>
              <a:rPr lang="es-CO" b="1" smtClean="0">
                <a:solidFill>
                  <a:srgbClr val="003882"/>
                </a:solidFill>
                <a:latin typeface="Calibri Light" panose="020F0302020204030204" pitchFamily="34" charset="0"/>
              </a:rPr>
              <a:t>)</a:t>
            </a:r>
            <a:r>
              <a:rPr lang="es-CO" smtClean="0">
                <a:solidFill>
                  <a:srgbClr val="003882"/>
                </a:solidFill>
                <a:latin typeface="Calibri Light" panose="020F0302020204030204" pitchFamily="34" charset="0"/>
              </a:rPr>
              <a:t>, es una clase especializada para el almacenamiento y recuperación de información. Las colecciones a diferencia de los arreglos, son un tipo de datos que actúan como un contendor sin un tamaño definido desde su creación.</a:t>
            </a:r>
            <a:endParaRPr lang="es-ES"/>
          </a:p>
        </p:txBody>
      </p:sp>
      <p:graphicFrame>
        <p:nvGraphicFramePr>
          <p:cNvPr id="13" name="12 Diagrama"/>
          <p:cNvGraphicFramePr/>
          <p:nvPr>
            <p:extLst>
              <p:ext uri="{D42A27DB-BD31-4B8C-83A1-F6EECF244321}">
                <p14:modId xmlns:p14="http://schemas.microsoft.com/office/powerpoint/2010/main" val="1743947016"/>
              </p:ext>
            </p:extLst>
          </p:nvPr>
        </p:nvGraphicFramePr>
        <p:xfrm>
          <a:off x="1516428" y="2204864"/>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43355508"/>
      </p:ext>
    </p:extLst>
  </p:cSld>
  <p:clrMapOvr>
    <a:masterClrMapping/>
  </p:clrMapOvr>
  <p:transition spd="slow">
    <p:push di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smtClean="0">
                  <a:solidFill>
                    <a:srgbClr val="003882"/>
                  </a:solidFill>
                  <a:latin typeface="Calibri Light" panose="020F0302020204030204" pitchFamily="34" charset="0"/>
                </a:rPr>
                <a:t>Colecciones</a:t>
              </a:r>
              <a:endParaRPr lang="es-CO" sz="280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6" name="5 Rectángulo"/>
          <p:cNvSpPr/>
          <p:nvPr/>
        </p:nvSpPr>
        <p:spPr>
          <a:xfrm>
            <a:off x="3897777" y="3244334"/>
            <a:ext cx="237566" cy="369332"/>
          </a:xfrm>
          <a:prstGeom prst="rect">
            <a:avLst/>
          </a:prstGeom>
        </p:spPr>
        <p:txBody>
          <a:bodyPr wrap="none">
            <a:spAutoFit/>
          </a:bodyPr>
          <a:lstStyle/>
          <a:p>
            <a:r>
              <a:rPr lang="es-CO"/>
              <a:t> </a:t>
            </a:r>
          </a:p>
        </p:txBody>
      </p:sp>
      <p:sp>
        <p:nvSpPr>
          <p:cNvPr id="15" name="14 Rectángulo"/>
          <p:cNvSpPr/>
          <p:nvPr/>
        </p:nvSpPr>
        <p:spPr>
          <a:xfrm>
            <a:off x="240891" y="1052736"/>
            <a:ext cx="8620945" cy="397031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s-CO" dirty="0" err="1"/>
              <a:t>Dictionary</a:t>
            </a:r>
            <a:r>
              <a:rPr lang="es-CO" dirty="0"/>
              <a:t>&lt;</a:t>
            </a:r>
            <a:r>
              <a:rPr lang="es-CO" dirty="0" err="1"/>
              <a:t>string</a:t>
            </a:r>
            <a:r>
              <a:rPr lang="es-CO" dirty="0"/>
              <a:t>, </a:t>
            </a:r>
            <a:r>
              <a:rPr lang="es-CO" dirty="0" smtClean="0"/>
              <a:t>int&gt; </a:t>
            </a:r>
            <a:r>
              <a:rPr lang="es-ES" dirty="0" err="1" smtClean="0"/>
              <a:t>paises</a:t>
            </a:r>
            <a:r>
              <a:rPr lang="es-ES" dirty="0" smtClean="0"/>
              <a:t> = new </a:t>
            </a:r>
            <a:r>
              <a:rPr lang="es-CO" dirty="0" err="1"/>
              <a:t>Dictionary</a:t>
            </a:r>
            <a:r>
              <a:rPr lang="es-CO" dirty="0"/>
              <a:t>&lt;</a:t>
            </a:r>
            <a:r>
              <a:rPr lang="es-CO" dirty="0" err="1"/>
              <a:t>string</a:t>
            </a:r>
            <a:r>
              <a:rPr lang="es-CO" dirty="0"/>
              <a:t>, </a:t>
            </a:r>
            <a:r>
              <a:rPr lang="es-CO" dirty="0" smtClean="0"/>
              <a:t>int&gt; ()</a:t>
            </a:r>
          </a:p>
          <a:p>
            <a:endParaRPr lang="es-CO" dirty="0" smtClean="0"/>
          </a:p>
          <a:p>
            <a:r>
              <a:rPr lang="es-ES" dirty="0" err="1"/>
              <a:t>p</a:t>
            </a:r>
            <a:r>
              <a:rPr lang="es-ES" dirty="0" err="1" smtClean="0"/>
              <a:t>aises.Add</a:t>
            </a:r>
            <a:r>
              <a:rPr lang="es-ES" dirty="0" smtClean="0"/>
              <a:t>("Argentina", 54);</a:t>
            </a:r>
          </a:p>
          <a:p>
            <a:r>
              <a:rPr lang="es-ES" dirty="0" err="1" smtClean="0"/>
              <a:t>paises.Add</a:t>
            </a:r>
            <a:r>
              <a:rPr lang="es-ES" dirty="0" smtClean="0"/>
              <a:t>("Bolivia", 591);</a:t>
            </a:r>
            <a:endParaRPr lang="es-CO" dirty="0"/>
          </a:p>
          <a:p>
            <a:r>
              <a:rPr lang="es-ES" dirty="0" err="1" smtClean="0"/>
              <a:t>paises.Add</a:t>
            </a:r>
            <a:r>
              <a:rPr lang="es-ES" dirty="0" smtClean="0"/>
              <a:t>("</a:t>
            </a:r>
            <a:r>
              <a:rPr lang="es-ES" dirty="0" err="1" smtClean="0"/>
              <a:t>Peru</a:t>
            </a:r>
            <a:r>
              <a:rPr lang="es-ES" dirty="0" smtClean="0"/>
              <a:t>", 51);</a:t>
            </a:r>
            <a:endParaRPr lang="es-CO" dirty="0"/>
          </a:p>
          <a:p>
            <a:r>
              <a:rPr lang="es-ES" dirty="0" err="1"/>
              <a:t>p</a:t>
            </a:r>
            <a:r>
              <a:rPr lang="es-ES" dirty="0" err="1" smtClean="0"/>
              <a:t>aises.Add</a:t>
            </a:r>
            <a:r>
              <a:rPr lang="es-ES" dirty="0" smtClean="0"/>
              <a:t>("Chile", 56);</a:t>
            </a:r>
          </a:p>
          <a:p>
            <a:r>
              <a:rPr lang="es-ES" dirty="0" err="1" smtClean="0"/>
              <a:t>paises.Add</a:t>
            </a:r>
            <a:r>
              <a:rPr lang="es-ES" dirty="0" smtClean="0"/>
              <a:t>(</a:t>
            </a:r>
            <a:r>
              <a:rPr lang="es-ES" dirty="0"/>
              <a:t>"</a:t>
            </a:r>
            <a:r>
              <a:rPr lang="es-ES" dirty="0" smtClean="0"/>
              <a:t>Colombia", 57);</a:t>
            </a:r>
            <a:endParaRPr lang="es-CO" dirty="0" smtClean="0"/>
          </a:p>
          <a:p>
            <a:r>
              <a:rPr lang="es-ES" dirty="0" err="1" smtClean="0"/>
              <a:t>paises.Add</a:t>
            </a:r>
            <a:r>
              <a:rPr lang="es-ES" dirty="0" smtClean="0"/>
              <a:t>(</a:t>
            </a:r>
            <a:r>
              <a:rPr lang="es-ES" dirty="0"/>
              <a:t>"</a:t>
            </a:r>
            <a:r>
              <a:rPr lang="es-ES" dirty="0" smtClean="0"/>
              <a:t>Brasil", 55);</a:t>
            </a:r>
            <a:endParaRPr lang="es-CO" dirty="0"/>
          </a:p>
          <a:p>
            <a:endParaRPr lang="en-US" dirty="0"/>
          </a:p>
          <a:p>
            <a:r>
              <a:rPr lang="es-CO" dirty="0" err="1" smtClean="0"/>
              <a:t>foreach</a:t>
            </a:r>
            <a:r>
              <a:rPr lang="es-CO" dirty="0" smtClean="0"/>
              <a:t> </a:t>
            </a:r>
            <a:r>
              <a:rPr lang="en-US" dirty="0" smtClean="0"/>
              <a:t>(</a:t>
            </a:r>
            <a:r>
              <a:rPr lang="es-CO" dirty="0" err="1" smtClean="0"/>
              <a:t>KeyValuePair</a:t>
            </a:r>
            <a:r>
              <a:rPr lang="es-CO" dirty="0"/>
              <a:t>&lt;</a:t>
            </a:r>
            <a:r>
              <a:rPr lang="es-CO" dirty="0" err="1"/>
              <a:t>string</a:t>
            </a:r>
            <a:r>
              <a:rPr lang="es-CO" dirty="0"/>
              <a:t>, int&gt; </a:t>
            </a:r>
            <a:r>
              <a:rPr lang="en-US" dirty="0" err="1" smtClean="0"/>
              <a:t>pais</a:t>
            </a:r>
            <a:r>
              <a:rPr lang="en-US" dirty="0" smtClean="0"/>
              <a:t> </a:t>
            </a:r>
            <a:r>
              <a:rPr lang="en-US" dirty="0"/>
              <a:t>in </a:t>
            </a:r>
            <a:r>
              <a:rPr lang="es-ES" dirty="0" err="1"/>
              <a:t>paises</a:t>
            </a:r>
            <a:r>
              <a:rPr lang="en-US" dirty="0"/>
              <a:t>)</a:t>
            </a:r>
          </a:p>
          <a:p>
            <a:r>
              <a:rPr lang="en-US" dirty="0"/>
              <a:t>{ </a:t>
            </a:r>
          </a:p>
          <a:p>
            <a:r>
              <a:rPr lang="en-US" dirty="0"/>
              <a:t>      </a:t>
            </a:r>
            <a:r>
              <a:rPr lang="en-US" dirty="0" err="1" smtClean="0"/>
              <a:t>Console.WriteLine</a:t>
            </a:r>
            <a:r>
              <a:rPr lang="en-US" dirty="0" smtClean="0"/>
              <a:t>(</a:t>
            </a:r>
            <a:r>
              <a:rPr lang="es-ES" dirty="0"/>
              <a:t>"</a:t>
            </a:r>
            <a:r>
              <a:rPr lang="es-ES" dirty="0" smtClean="0"/>
              <a:t>El país </a:t>
            </a:r>
            <a:r>
              <a:rPr lang="es-ES" dirty="0"/>
              <a:t>"</a:t>
            </a:r>
            <a:r>
              <a:rPr lang="es-ES" dirty="0" smtClean="0"/>
              <a:t> + </a:t>
            </a:r>
            <a:r>
              <a:rPr lang="en-US" dirty="0" err="1" smtClean="0"/>
              <a:t>pais.Key</a:t>
            </a:r>
            <a:r>
              <a:rPr lang="es-ES" dirty="0" smtClean="0"/>
              <a:t> + </a:t>
            </a:r>
            <a:r>
              <a:rPr lang="es-ES" dirty="0"/>
              <a:t>"</a:t>
            </a:r>
            <a:r>
              <a:rPr lang="es-ES" dirty="0" smtClean="0"/>
              <a:t> tiene el código postal </a:t>
            </a:r>
            <a:r>
              <a:rPr lang="es-ES" dirty="0"/>
              <a:t>"</a:t>
            </a:r>
            <a:r>
              <a:rPr lang="es-ES" dirty="0" smtClean="0"/>
              <a:t> + </a:t>
            </a:r>
            <a:r>
              <a:rPr lang="en-US" dirty="0" err="1" smtClean="0"/>
              <a:t>pais.Value</a:t>
            </a:r>
            <a:r>
              <a:rPr lang="en-US" dirty="0" smtClean="0"/>
              <a:t>); </a:t>
            </a:r>
            <a:endParaRPr lang="en-US" dirty="0"/>
          </a:p>
          <a:p>
            <a:r>
              <a:rPr lang="en-US" dirty="0"/>
              <a:t>}</a:t>
            </a:r>
          </a:p>
          <a:p>
            <a:endParaRPr lang="en-US" dirty="0"/>
          </a:p>
        </p:txBody>
      </p:sp>
    </p:spTree>
    <p:extLst>
      <p:ext uri="{BB962C8B-B14F-4D97-AF65-F5344CB8AC3E}">
        <p14:creationId xmlns:p14="http://schemas.microsoft.com/office/powerpoint/2010/main" val="883026967"/>
      </p:ext>
    </p:extLst>
  </p:cSld>
  <p:clrMapOvr>
    <a:masterClrMapping/>
  </p:clrMapOvr>
  <p:transition spd="slow">
    <p:push di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smtClean="0">
                  <a:solidFill>
                    <a:srgbClr val="003882"/>
                  </a:solidFill>
                  <a:latin typeface="Calibri Light" panose="020F0302020204030204" pitchFamily="34" charset="0"/>
                </a:rPr>
                <a:t>Colecciones</a:t>
              </a:r>
              <a:endParaRPr lang="es-CO" sz="280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6" name="5 Rectángulo"/>
          <p:cNvSpPr/>
          <p:nvPr/>
        </p:nvSpPr>
        <p:spPr>
          <a:xfrm>
            <a:off x="3897777" y="3244334"/>
            <a:ext cx="237566" cy="369332"/>
          </a:xfrm>
          <a:prstGeom prst="rect">
            <a:avLst/>
          </a:prstGeom>
        </p:spPr>
        <p:txBody>
          <a:bodyPr wrap="none">
            <a:spAutoFit/>
          </a:bodyPr>
          <a:lstStyle/>
          <a:p>
            <a:r>
              <a:rPr lang="es-CO"/>
              <a:t> </a:t>
            </a:r>
          </a:p>
        </p:txBody>
      </p:sp>
      <p:sp>
        <p:nvSpPr>
          <p:cNvPr id="15" name="14 Rectángulo"/>
          <p:cNvSpPr/>
          <p:nvPr/>
        </p:nvSpPr>
        <p:spPr>
          <a:xfrm>
            <a:off x="240891" y="1052736"/>
            <a:ext cx="8620945" cy="424731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fontAlgn="t"/>
            <a:r>
              <a:rPr lang="es-ES" err="1"/>
              <a:t>string</a:t>
            </a:r>
            <a:r>
              <a:rPr lang="es-ES"/>
              <a:t>[] </a:t>
            </a:r>
            <a:r>
              <a:rPr lang="es-ES" err="1"/>
              <a:t>paises</a:t>
            </a:r>
            <a:r>
              <a:rPr lang="es-ES"/>
              <a:t> = new </a:t>
            </a:r>
            <a:r>
              <a:rPr lang="es-ES" err="1"/>
              <a:t>string</a:t>
            </a:r>
            <a:r>
              <a:rPr lang="es-ES"/>
              <a:t>[5] {"Argentina", "Bolivia", "</a:t>
            </a:r>
            <a:r>
              <a:rPr lang="es-ES" err="1"/>
              <a:t>Peru</a:t>
            </a:r>
            <a:r>
              <a:rPr lang="es-ES"/>
              <a:t>","</a:t>
            </a:r>
            <a:r>
              <a:rPr lang="es-ES" err="1"/>
              <a:t>Chile","Colombia</a:t>
            </a:r>
            <a:r>
              <a:rPr lang="es-ES"/>
              <a:t>"};</a:t>
            </a:r>
          </a:p>
          <a:p>
            <a:endParaRPr lang="en-US" smtClean="0"/>
          </a:p>
          <a:p>
            <a:r>
              <a:rPr lang="es-CO" err="1" smtClean="0"/>
              <a:t>foreach</a:t>
            </a:r>
            <a:r>
              <a:rPr lang="es-CO" smtClean="0"/>
              <a:t> </a:t>
            </a:r>
            <a:r>
              <a:rPr lang="en-US" smtClean="0"/>
              <a:t>(string </a:t>
            </a:r>
            <a:r>
              <a:rPr lang="en-US" err="1" smtClean="0"/>
              <a:t>pais</a:t>
            </a:r>
            <a:r>
              <a:rPr lang="en-US" smtClean="0"/>
              <a:t> in </a:t>
            </a:r>
            <a:r>
              <a:rPr lang="es-ES" err="1"/>
              <a:t>paises</a:t>
            </a:r>
            <a:r>
              <a:rPr lang="en-US" smtClean="0"/>
              <a:t>)</a:t>
            </a:r>
          </a:p>
          <a:p>
            <a:r>
              <a:rPr lang="en-US" smtClean="0"/>
              <a:t>{ </a:t>
            </a:r>
          </a:p>
          <a:p>
            <a:r>
              <a:rPr lang="en-US" smtClean="0"/>
              <a:t>      </a:t>
            </a:r>
            <a:r>
              <a:rPr lang="en-US" err="1" smtClean="0"/>
              <a:t>Console.WriteLine</a:t>
            </a:r>
            <a:r>
              <a:rPr lang="en-US" smtClean="0"/>
              <a:t>(</a:t>
            </a:r>
            <a:r>
              <a:rPr lang="en-US" err="1" smtClean="0"/>
              <a:t>pais</a:t>
            </a:r>
            <a:r>
              <a:rPr lang="en-US" smtClean="0"/>
              <a:t>); </a:t>
            </a:r>
            <a:endParaRPr lang="en-US"/>
          </a:p>
          <a:p>
            <a:r>
              <a:rPr lang="en-US" smtClean="0"/>
              <a:t>}</a:t>
            </a:r>
          </a:p>
          <a:p>
            <a:endParaRPr lang="en-US"/>
          </a:p>
          <a:p>
            <a:r>
              <a:rPr lang="en-US" err="1"/>
              <a:t>var</a:t>
            </a:r>
            <a:r>
              <a:rPr lang="en-US"/>
              <a:t> </a:t>
            </a:r>
            <a:r>
              <a:rPr lang="es-ES" err="1"/>
              <a:t>paises</a:t>
            </a:r>
            <a:r>
              <a:rPr lang="es-ES"/>
              <a:t> = new </a:t>
            </a:r>
            <a:r>
              <a:rPr lang="es-ES" err="1"/>
              <a:t>List</a:t>
            </a:r>
            <a:r>
              <a:rPr lang="es-ES"/>
              <a:t>&lt;</a:t>
            </a:r>
            <a:r>
              <a:rPr lang="es-ES" err="1"/>
              <a:t>string</a:t>
            </a:r>
            <a:r>
              <a:rPr lang="es-ES"/>
              <a:t>&gt; {"Argentina", "Bolivia", "</a:t>
            </a:r>
            <a:r>
              <a:rPr lang="es-ES" err="1"/>
              <a:t>Peru</a:t>
            </a:r>
            <a:r>
              <a:rPr lang="es-ES"/>
              <a:t>","</a:t>
            </a:r>
            <a:r>
              <a:rPr lang="es-ES" err="1"/>
              <a:t>Chile","Colombia</a:t>
            </a:r>
            <a:r>
              <a:rPr lang="es-ES"/>
              <a:t>"};</a:t>
            </a:r>
          </a:p>
          <a:p>
            <a:r>
              <a:rPr lang="es-ES" err="1"/>
              <a:t>Paises.Add</a:t>
            </a:r>
            <a:r>
              <a:rPr lang="es-ES"/>
              <a:t>(“Brasil");</a:t>
            </a:r>
          </a:p>
          <a:p>
            <a:endParaRPr lang="en-US" smtClean="0"/>
          </a:p>
          <a:p>
            <a:r>
              <a:rPr lang="es-CO" err="1" smtClean="0"/>
              <a:t>foreach</a:t>
            </a:r>
            <a:r>
              <a:rPr lang="es-CO" smtClean="0"/>
              <a:t> </a:t>
            </a:r>
            <a:r>
              <a:rPr lang="en-US" smtClean="0"/>
              <a:t>(</a:t>
            </a:r>
            <a:r>
              <a:rPr lang="en-US" err="1" smtClean="0"/>
              <a:t>var</a:t>
            </a:r>
            <a:r>
              <a:rPr lang="en-US" smtClean="0"/>
              <a:t> </a:t>
            </a:r>
            <a:r>
              <a:rPr lang="en-US" err="1" smtClean="0"/>
              <a:t>pais</a:t>
            </a:r>
            <a:r>
              <a:rPr lang="en-US" smtClean="0"/>
              <a:t> </a:t>
            </a:r>
            <a:r>
              <a:rPr lang="en-US"/>
              <a:t>in </a:t>
            </a:r>
            <a:r>
              <a:rPr lang="es-ES" err="1"/>
              <a:t>paises</a:t>
            </a:r>
            <a:r>
              <a:rPr lang="en-US"/>
              <a:t>)</a:t>
            </a:r>
          </a:p>
          <a:p>
            <a:r>
              <a:rPr lang="en-US"/>
              <a:t>{ </a:t>
            </a:r>
          </a:p>
          <a:p>
            <a:r>
              <a:rPr lang="en-US"/>
              <a:t>      </a:t>
            </a:r>
            <a:r>
              <a:rPr lang="en-US" err="1"/>
              <a:t>Console.WriteLine</a:t>
            </a:r>
            <a:r>
              <a:rPr lang="en-US"/>
              <a:t>(</a:t>
            </a:r>
            <a:r>
              <a:rPr lang="en-US" err="1"/>
              <a:t>pais</a:t>
            </a:r>
            <a:r>
              <a:rPr lang="en-US"/>
              <a:t>); </a:t>
            </a:r>
          </a:p>
          <a:p>
            <a:r>
              <a:rPr lang="en-US"/>
              <a:t>}</a:t>
            </a:r>
          </a:p>
          <a:p>
            <a:endParaRPr lang="en-US"/>
          </a:p>
        </p:txBody>
      </p:sp>
    </p:spTree>
    <p:extLst>
      <p:ext uri="{BB962C8B-B14F-4D97-AF65-F5344CB8AC3E}">
        <p14:creationId xmlns:p14="http://schemas.microsoft.com/office/powerpoint/2010/main" val="3498101859"/>
      </p:ext>
    </p:extLst>
  </p:cSld>
  <p:clrMapOvr>
    <a:masterClrMapping/>
  </p:clrMapOvr>
  <p:transition spd="slow">
    <p:push di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smtClean="0">
                  <a:solidFill>
                    <a:srgbClr val="003882"/>
                  </a:solidFill>
                  <a:latin typeface="Calibri Light" panose="020F0302020204030204" pitchFamily="34" charset="0"/>
                </a:rPr>
                <a:t>Colecciones</a:t>
              </a:r>
              <a:endParaRPr lang="es-CO" sz="280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6" name="5 Rectángulo"/>
          <p:cNvSpPr/>
          <p:nvPr/>
        </p:nvSpPr>
        <p:spPr>
          <a:xfrm>
            <a:off x="3897777" y="3244334"/>
            <a:ext cx="237566" cy="369332"/>
          </a:xfrm>
          <a:prstGeom prst="rect">
            <a:avLst/>
          </a:prstGeom>
        </p:spPr>
        <p:txBody>
          <a:bodyPr wrap="none">
            <a:spAutoFit/>
          </a:bodyPr>
          <a:lstStyle/>
          <a:p>
            <a:r>
              <a:rPr lang="es-CO"/>
              <a:t> </a:t>
            </a:r>
          </a:p>
        </p:txBody>
      </p:sp>
      <p:sp>
        <p:nvSpPr>
          <p:cNvPr id="15" name="14 Rectángulo"/>
          <p:cNvSpPr/>
          <p:nvPr/>
        </p:nvSpPr>
        <p:spPr>
          <a:xfrm>
            <a:off x="240891" y="1052736"/>
            <a:ext cx="8620945" cy="5078313"/>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dirty="0"/>
              <a:t>public class </a:t>
            </a:r>
            <a:r>
              <a:rPr lang="es-ES" dirty="0" err="1" smtClean="0"/>
              <a:t>Paises</a:t>
            </a:r>
            <a:r>
              <a:rPr lang="es-ES" dirty="0" smtClean="0"/>
              <a:t> </a:t>
            </a:r>
            <a:r>
              <a:rPr lang="en-US" dirty="0" smtClean="0"/>
              <a:t>{ </a:t>
            </a:r>
            <a:r>
              <a:rPr lang="en-US" dirty="0"/>
              <a:t>public string </a:t>
            </a:r>
            <a:r>
              <a:rPr lang="en-US" dirty="0" err="1" smtClean="0"/>
              <a:t>Nombre</a:t>
            </a:r>
            <a:r>
              <a:rPr lang="en-US" dirty="0" smtClean="0"/>
              <a:t> { </a:t>
            </a:r>
            <a:r>
              <a:rPr lang="en-US" dirty="0"/>
              <a:t>get; set; } </a:t>
            </a:r>
            <a:endParaRPr lang="en-US" dirty="0" smtClean="0"/>
          </a:p>
          <a:p>
            <a:r>
              <a:rPr lang="en-US" dirty="0"/>
              <a:t>	</a:t>
            </a:r>
            <a:r>
              <a:rPr lang="en-US" dirty="0" smtClean="0"/>
              <a:t>	public </a:t>
            </a:r>
            <a:r>
              <a:rPr lang="en-US" dirty="0" err="1" smtClean="0"/>
              <a:t>int</a:t>
            </a:r>
            <a:r>
              <a:rPr lang="en-US" dirty="0" smtClean="0"/>
              <a:t> Postal { </a:t>
            </a:r>
            <a:r>
              <a:rPr lang="en-US" dirty="0"/>
              <a:t>get; set; </a:t>
            </a:r>
            <a:r>
              <a:rPr lang="en-US" dirty="0" smtClean="0"/>
              <a:t>}}</a:t>
            </a:r>
          </a:p>
          <a:p>
            <a:endParaRPr lang="en-US" dirty="0"/>
          </a:p>
          <a:p>
            <a:r>
              <a:rPr lang="en-US" dirty="0" smtClean="0"/>
              <a:t>…</a:t>
            </a:r>
          </a:p>
          <a:p>
            <a:endParaRPr lang="en-US" dirty="0"/>
          </a:p>
          <a:p>
            <a:r>
              <a:rPr lang="es-ES" dirty="0" err="1"/>
              <a:t>List</a:t>
            </a:r>
            <a:r>
              <a:rPr lang="es-ES" dirty="0"/>
              <a:t>&lt;</a:t>
            </a:r>
            <a:r>
              <a:rPr lang="es-ES" dirty="0" err="1"/>
              <a:t>Paises</a:t>
            </a:r>
            <a:r>
              <a:rPr lang="es-ES" dirty="0"/>
              <a:t>&gt; </a:t>
            </a:r>
            <a:r>
              <a:rPr lang="es-ES" dirty="0" err="1" smtClean="0"/>
              <a:t>paises</a:t>
            </a:r>
            <a:r>
              <a:rPr lang="es-ES" dirty="0" smtClean="0"/>
              <a:t> = </a:t>
            </a:r>
            <a:r>
              <a:rPr lang="es-ES" dirty="0"/>
              <a:t>new </a:t>
            </a:r>
            <a:r>
              <a:rPr lang="es-ES" dirty="0" err="1" smtClean="0"/>
              <a:t>List</a:t>
            </a:r>
            <a:r>
              <a:rPr lang="es-ES" dirty="0" smtClean="0"/>
              <a:t>&lt;</a:t>
            </a:r>
            <a:r>
              <a:rPr lang="es-ES" dirty="0" err="1" smtClean="0"/>
              <a:t>Paises</a:t>
            </a:r>
            <a:r>
              <a:rPr lang="es-ES" dirty="0" smtClean="0"/>
              <a:t>&gt;();</a:t>
            </a:r>
          </a:p>
          <a:p>
            <a:r>
              <a:rPr lang="es-ES" dirty="0" err="1" smtClean="0"/>
              <a:t>paises.Add</a:t>
            </a:r>
            <a:r>
              <a:rPr lang="es-ES" dirty="0" smtClean="0"/>
              <a:t>(new </a:t>
            </a:r>
            <a:r>
              <a:rPr lang="es-ES" dirty="0" err="1"/>
              <a:t>Paises</a:t>
            </a:r>
            <a:r>
              <a:rPr lang="es-ES" dirty="0"/>
              <a:t> </a:t>
            </a:r>
            <a:r>
              <a:rPr lang="es-ES" dirty="0" smtClean="0"/>
              <a:t>{ Nombre = "Argentina</a:t>
            </a:r>
            <a:r>
              <a:rPr lang="es-ES" dirty="0"/>
              <a:t>", </a:t>
            </a:r>
            <a:r>
              <a:rPr lang="en-US" dirty="0"/>
              <a:t>Postal </a:t>
            </a:r>
            <a:r>
              <a:rPr lang="en-US" dirty="0" smtClean="0"/>
              <a:t>= </a:t>
            </a:r>
            <a:r>
              <a:rPr lang="es-ES" dirty="0" smtClean="0"/>
              <a:t>54 });</a:t>
            </a:r>
            <a:endParaRPr lang="es-ES" dirty="0"/>
          </a:p>
          <a:p>
            <a:r>
              <a:rPr lang="es-ES" dirty="0" err="1" smtClean="0"/>
              <a:t>paises.Add</a:t>
            </a:r>
            <a:r>
              <a:rPr lang="es-ES" dirty="0" smtClean="0"/>
              <a:t>(</a:t>
            </a:r>
            <a:r>
              <a:rPr lang="es-ES" dirty="0"/>
              <a:t>new </a:t>
            </a:r>
            <a:r>
              <a:rPr lang="es-ES" dirty="0" err="1"/>
              <a:t>Paises</a:t>
            </a:r>
            <a:r>
              <a:rPr lang="es-ES" dirty="0"/>
              <a:t> {Nombre = "Bolivia", </a:t>
            </a:r>
            <a:r>
              <a:rPr lang="en-US" dirty="0"/>
              <a:t>Postal = </a:t>
            </a:r>
            <a:r>
              <a:rPr lang="es-ES" dirty="0" smtClean="0"/>
              <a:t>591 });</a:t>
            </a:r>
          </a:p>
          <a:p>
            <a:r>
              <a:rPr lang="es-ES" dirty="0" err="1" smtClean="0"/>
              <a:t>paises.Add</a:t>
            </a:r>
            <a:r>
              <a:rPr lang="es-ES" dirty="0" smtClean="0"/>
              <a:t>(</a:t>
            </a:r>
            <a:r>
              <a:rPr lang="es-ES" dirty="0"/>
              <a:t>new </a:t>
            </a:r>
            <a:r>
              <a:rPr lang="es-ES" dirty="0" err="1"/>
              <a:t>Paises</a:t>
            </a:r>
            <a:r>
              <a:rPr lang="es-ES" dirty="0"/>
              <a:t> {Nombre = "</a:t>
            </a:r>
            <a:r>
              <a:rPr lang="es-ES" dirty="0" err="1"/>
              <a:t>Peru</a:t>
            </a:r>
            <a:r>
              <a:rPr lang="es-ES" dirty="0"/>
              <a:t>", </a:t>
            </a:r>
            <a:r>
              <a:rPr lang="en-US" dirty="0"/>
              <a:t>Postal = </a:t>
            </a:r>
            <a:r>
              <a:rPr lang="es-ES" dirty="0" smtClean="0"/>
              <a:t>51 </a:t>
            </a:r>
            <a:r>
              <a:rPr lang="es-ES" dirty="0"/>
              <a:t>}</a:t>
            </a:r>
            <a:r>
              <a:rPr lang="es-ES" dirty="0" smtClean="0"/>
              <a:t>);</a:t>
            </a:r>
            <a:endParaRPr lang="es-CO" dirty="0"/>
          </a:p>
          <a:p>
            <a:r>
              <a:rPr lang="es-ES" dirty="0" err="1" smtClean="0"/>
              <a:t>paises.Add</a:t>
            </a:r>
            <a:r>
              <a:rPr lang="es-ES" dirty="0" smtClean="0"/>
              <a:t>(</a:t>
            </a:r>
            <a:r>
              <a:rPr lang="es-ES" dirty="0"/>
              <a:t>new </a:t>
            </a:r>
            <a:r>
              <a:rPr lang="es-ES" dirty="0" err="1"/>
              <a:t>Paises</a:t>
            </a:r>
            <a:r>
              <a:rPr lang="es-ES" dirty="0"/>
              <a:t> {Nombre = "</a:t>
            </a:r>
            <a:r>
              <a:rPr lang="es-ES" dirty="0" smtClean="0"/>
              <a:t>Chile</a:t>
            </a:r>
            <a:r>
              <a:rPr lang="es-ES" dirty="0"/>
              <a:t>", </a:t>
            </a:r>
            <a:r>
              <a:rPr lang="en-US" dirty="0"/>
              <a:t>Postal = </a:t>
            </a:r>
            <a:r>
              <a:rPr lang="es-ES" dirty="0" smtClean="0"/>
              <a:t>56 </a:t>
            </a:r>
            <a:r>
              <a:rPr lang="es-ES" dirty="0"/>
              <a:t>}</a:t>
            </a:r>
            <a:r>
              <a:rPr lang="es-ES" dirty="0" smtClean="0"/>
              <a:t>);</a:t>
            </a:r>
            <a:endParaRPr lang="es-ES" dirty="0"/>
          </a:p>
          <a:p>
            <a:r>
              <a:rPr lang="es-ES" dirty="0" err="1" smtClean="0"/>
              <a:t>paises.Add</a:t>
            </a:r>
            <a:r>
              <a:rPr lang="es-ES" dirty="0" smtClean="0"/>
              <a:t>(</a:t>
            </a:r>
            <a:r>
              <a:rPr lang="es-ES" dirty="0"/>
              <a:t>new </a:t>
            </a:r>
            <a:r>
              <a:rPr lang="es-ES" dirty="0" err="1"/>
              <a:t>Paises</a:t>
            </a:r>
            <a:r>
              <a:rPr lang="es-ES" dirty="0"/>
              <a:t> {Nombre = "</a:t>
            </a:r>
            <a:r>
              <a:rPr lang="es-ES" dirty="0" smtClean="0"/>
              <a:t>Colombia</a:t>
            </a:r>
            <a:r>
              <a:rPr lang="es-ES" dirty="0"/>
              <a:t>", </a:t>
            </a:r>
            <a:r>
              <a:rPr lang="en-US" dirty="0"/>
              <a:t>Postal = </a:t>
            </a:r>
            <a:r>
              <a:rPr lang="es-ES" dirty="0" smtClean="0"/>
              <a:t>57 });</a:t>
            </a:r>
            <a:endParaRPr lang="es-CO" dirty="0"/>
          </a:p>
          <a:p>
            <a:r>
              <a:rPr lang="es-ES" dirty="0" err="1" smtClean="0"/>
              <a:t>paises.Add</a:t>
            </a:r>
            <a:r>
              <a:rPr lang="es-ES" dirty="0" smtClean="0"/>
              <a:t>(</a:t>
            </a:r>
            <a:r>
              <a:rPr lang="es-ES" dirty="0"/>
              <a:t>new </a:t>
            </a:r>
            <a:r>
              <a:rPr lang="es-ES" dirty="0" err="1"/>
              <a:t>Paises</a:t>
            </a:r>
            <a:r>
              <a:rPr lang="es-ES" dirty="0"/>
              <a:t> {Nombre = "</a:t>
            </a:r>
            <a:r>
              <a:rPr lang="es-ES" dirty="0" smtClean="0"/>
              <a:t>Brasil",</a:t>
            </a:r>
            <a:r>
              <a:rPr lang="en-US" dirty="0"/>
              <a:t> Postal =</a:t>
            </a:r>
            <a:r>
              <a:rPr lang="es-ES" dirty="0" smtClean="0"/>
              <a:t> 55 </a:t>
            </a:r>
            <a:r>
              <a:rPr lang="es-ES" dirty="0"/>
              <a:t>}</a:t>
            </a:r>
            <a:r>
              <a:rPr lang="es-ES" dirty="0" smtClean="0"/>
              <a:t>);</a:t>
            </a:r>
            <a:endParaRPr lang="es-CO" dirty="0"/>
          </a:p>
          <a:p>
            <a:endParaRPr lang="en-US" dirty="0" smtClean="0"/>
          </a:p>
          <a:p>
            <a:r>
              <a:rPr lang="es-CO" dirty="0" err="1" smtClean="0"/>
              <a:t>foreach</a:t>
            </a:r>
            <a:r>
              <a:rPr lang="es-CO" dirty="0" smtClean="0"/>
              <a:t> </a:t>
            </a:r>
            <a:r>
              <a:rPr lang="en-US" dirty="0" smtClean="0"/>
              <a:t>(</a:t>
            </a:r>
            <a:r>
              <a:rPr lang="en-US" dirty="0" err="1" smtClean="0"/>
              <a:t>var</a:t>
            </a:r>
            <a:r>
              <a:rPr lang="en-US" dirty="0" smtClean="0"/>
              <a:t> </a:t>
            </a:r>
            <a:r>
              <a:rPr lang="en-US" dirty="0" err="1" smtClean="0"/>
              <a:t>pais</a:t>
            </a:r>
            <a:r>
              <a:rPr lang="en-US" dirty="0" smtClean="0"/>
              <a:t> </a:t>
            </a:r>
            <a:r>
              <a:rPr lang="en-US" dirty="0"/>
              <a:t>in </a:t>
            </a:r>
            <a:r>
              <a:rPr lang="es-ES" dirty="0" err="1"/>
              <a:t>paises</a:t>
            </a:r>
            <a:r>
              <a:rPr lang="en-US" dirty="0"/>
              <a:t>)</a:t>
            </a:r>
          </a:p>
          <a:p>
            <a:r>
              <a:rPr lang="en-US" dirty="0"/>
              <a:t>{ </a:t>
            </a:r>
          </a:p>
          <a:p>
            <a:r>
              <a:rPr lang="en-US" dirty="0"/>
              <a:t>      </a:t>
            </a:r>
            <a:r>
              <a:rPr lang="en-US" dirty="0" err="1"/>
              <a:t>Console.WriteLine</a:t>
            </a:r>
            <a:r>
              <a:rPr lang="en-US" dirty="0"/>
              <a:t>(</a:t>
            </a:r>
            <a:r>
              <a:rPr lang="es-ES" dirty="0"/>
              <a:t>"El país " + </a:t>
            </a:r>
            <a:r>
              <a:rPr lang="en-US" dirty="0" err="1" smtClean="0"/>
              <a:t>pais.Nombre</a:t>
            </a:r>
            <a:r>
              <a:rPr lang="es-ES" dirty="0" smtClean="0"/>
              <a:t> </a:t>
            </a:r>
            <a:r>
              <a:rPr lang="es-ES" dirty="0"/>
              <a:t>+ " tiene el código postal " + </a:t>
            </a:r>
            <a:r>
              <a:rPr lang="en-US" dirty="0" err="1" smtClean="0"/>
              <a:t>pais.Portal</a:t>
            </a:r>
            <a:r>
              <a:rPr lang="en-US" dirty="0" smtClean="0"/>
              <a:t> ); </a:t>
            </a:r>
            <a:endParaRPr lang="en-US" dirty="0"/>
          </a:p>
          <a:p>
            <a:r>
              <a:rPr lang="en-US" dirty="0" smtClean="0"/>
              <a:t>}</a:t>
            </a:r>
            <a:endParaRPr lang="en-US" dirty="0"/>
          </a:p>
          <a:p>
            <a:endParaRPr lang="en-US" dirty="0"/>
          </a:p>
        </p:txBody>
      </p:sp>
    </p:spTree>
    <p:extLst>
      <p:ext uri="{BB962C8B-B14F-4D97-AF65-F5344CB8AC3E}">
        <p14:creationId xmlns:p14="http://schemas.microsoft.com/office/powerpoint/2010/main" val="2360340337"/>
      </p:ext>
    </p:extLst>
  </p:cSld>
  <p:clrMapOvr>
    <a:masterClrMapping/>
  </p:clrMapOvr>
  <p:transition spd="slow">
    <p:push di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smtClean="0">
                  <a:solidFill>
                    <a:srgbClr val="003882"/>
                  </a:solidFill>
                  <a:latin typeface="Calibri Light" panose="020F0302020204030204" pitchFamily="34" charset="0"/>
                </a:rPr>
                <a:t>Archivos  </a:t>
              </a:r>
              <a:endParaRPr lang="es-CO" sz="280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9" name="8 Rectángulo"/>
          <p:cNvSpPr/>
          <p:nvPr/>
        </p:nvSpPr>
        <p:spPr>
          <a:xfrm>
            <a:off x="92360" y="980728"/>
            <a:ext cx="8944136" cy="646331"/>
          </a:xfrm>
          <a:prstGeom prst="rect">
            <a:avLst/>
          </a:prstGeom>
        </p:spPr>
        <p:txBody>
          <a:bodyPr wrap="square">
            <a:spAutoFit/>
          </a:bodyPr>
          <a:lstStyle/>
          <a:p>
            <a:r>
              <a:rPr lang="es-CO" b="1">
                <a:solidFill>
                  <a:srgbClr val="003882"/>
                </a:solidFill>
                <a:latin typeface="Calibri Light" panose="020F0302020204030204" pitchFamily="34" charset="0"/>
              </a:rPr>
              <a:t>System.IO</a:t>
            </a:r>
            <a:r>
              <a:rPr lang="es-CO">
                <a:solidFill>
                  <a:srgbClr val="003882"/>
                </a:solidFill>
                <a:latin typeface="Calibri Light" panose="020F0302020204030204" pitchFamily="34" charset="0"/>
              </a:rPr>
              <a:t>, </a:t>
            </a:r>
            <a:r>
              <a:rPr lang="es-CO" smtClean="0">
                <a:solidFill>
                  <a:srgbClr val="003882"/>
                </a:solidFill>
                <a:latin typeface="Calibri Light" panose="020F0302020204030204" pitchFamily="34" charset="0"/>
              </a:rPr>
              <a:t>es el espacio de nombre que contiene las clases que permiten leer y escribir en los archivos.</a:t>
            </a:r>
          </a:p>
        </p:txBody>
      </p:sp>
      <p:graphicFrame>
        <p:nvGraphicFramePr>
          <p:cNvPr id="2" name="1 Diagrama"/>
          <p:cNvGraphicFramePr/>
          <p:nvPr>
            <p:extLst>
              <p:ext uri="{D42A27DB-BD31-4B8C-83A1-F6EECF244321}">
                <p14:modId xmlns:p14="http://schemas.microsoft.com/office/powerpoint/2010/main" val="198164506"/>
              </p:ext>
            </p:extLst>
          </p:nvPr>
        </p:nvGraphicFramePr>
        <p:xfrm>
          <a:off x="1077518" y="1627059"/>
          <a:ext cx="6999790" cy="46541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43355508"/>
      </p:ext>
    </p:extLst>
  </p:cSld>
  <p:clrMapOvr>
    <a:masterClrMapping/>
  </p:clrMapOvr>
  <p:transition spd="slow">
    <p:push di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smtClean="0">
                  <a:solidFill>
                    <a:srgbClr val="003882"/>
                  </a:solidFill>
                  <a:latin typeface="Calibri Light" panose="020F0302020204030204" pitchFamily="34" charset="0"/>
                </a:rPr>
                <a:t>Archivos  </a:t>
              </a:r>
              <a:endParaRPr lang="es-CO" sz="280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9" name="8 Rectángulo"/>
          <p:cNvSpPr/>
          <p:nvPr/>
        </p:nvSpPr>
        <p:spPr>
          <a:xfrm>
            <a:off x="92360" y="980728"/>
            <a:ext cx="8944136" cy="1754326"/>
          </a:xfrm>
          <a:prstGeom prst="rect">
            <a:avLst/>
          </a:prstGeom>
        </p:spPr>
        <p:txBody>
          <a:bodyPr wrap="square">
            <a:spAutoFit/>
          </a:bodyPr>
          <a:lstStyle/>
          <a:p>
            <a:r>
              <a:rPr lang="es-CO" smtClean="0">
                <a:solidFill>
                  <a:srgbClr val="003882"/>
                </a:solidFill>
                <a:latin typeface="Calibri Light" panose="020F0302020204030204" pitchFamily="34" charset="0"/>
              </a:rPr>
              <a:t>Las clases </a:t>
            </a:r>
            <a:r>
              <a:rPr lang="es-CO" b="1" smtClean="0">
                <a:solidFill>
                  <a:srgbClr val="003882"/>
                </a:solidFill>
                <a:latin typeface="Calibri Light" panose="020F0302020204030204" pitchFamily="34" charset="0"/>
              </a:rPr>
              <a:t>File y FileInfo</a:t>
            </a:r>
            <a:r>
              <a:rPr lang="es-CO" smtClean="0">
                <a:solidFill>
                  <a:srgbClr val="003882"/>
                </a:solidFill>
                <a:latin typeface="Calibri Light" panose="020F0302020204030204" pitchFamily="34" charset="0"/>
              </a:rPr>
              <a:t>, proporcionan los métodos necesarios para </a:t>
            </a:r>
            <a:r>
              <a:rPr lang="es-CO" b="1" smtClean="0">
                <a:solidFill>
                  <a:srgbClr val="003882"/>
                </a:solidFill>
                <a:latin typeface="Calibri Light" panose="020F0302020204030204" pitchFamily="34" charset="0"/>
              </a:rPr>
              <a:t>crear, copiar, eliminar, mover y abrir </a:t>
            </a:r>
            <a:r>
              <a:rPr lang="es-CO" smtClean="0">
                <a:solidFill>
                  <a:srgbClr val="003882"/>
                </a:solidFill>
                <a:latin typeface="Calibri Light" panose="020F0302020204030204" pitchFamily="34" charset="0"/>
              </a:rPr>
              <a:t>archivos. Estas clases contribuyen con la creación de instancia con objetos de tipo </a:t>
            </a:r>
            <a:r>
              <a:rPr lang="es-CO" b="1" smtClean="0">
                <a:solidFill>
                  <a:srgbClr val="003882"/>
                </a:solidFill>
                <a:latin typeface="Calibri Light" panose="020F0302020204030204" pitchFamily="34" charset="0"/>
              </a:rPr>
              <a:t>FileStream</a:t>
            </a:r>
            <a:r>
              <a:rPr lang="es-CO" smtClean="0">
                <a:solidFill>
                  <a:srgbClr val="003882"/>
                </a:solidFill>
                <a:latin typeface="Calibri Light" panose="020F0302020204030204" pitchFamily="34" charset="0"/>
              </a:rPr>
              <a:t>.</a:t>
            </a:r>
            <a:endParaRPr lang="es-CO">
              <a:solidFill>
                <a:srgbClr val="003882"/>
              </a:solidFill>
              <a:latin typeface="Calibri Light" panose="020F0302020204030204" pitchFamily="34" charset="0"/>
            </a:endParaRPr>
          </a:p>
          <a:p>
            <a:endParaRPr lang="es-CO" smtClean="0">
              <a:solidFill>
                <a:srgbClr val="003882"/>
              </a:solidFill>
              <a:latin typeface="Calibri Light" panose="020F0302020204030204" pitchFamily="34" charset="0"/>
            </a:endParaRPr>
          </a:p>
          <a:p>
            <a:r>
              <a:rPr lang="es-CO" smtClean="0">
                <a:solidFill>
                  <a:srgbClr val="003882"/>
                </a:solidFill>
                <a:latin typeface="Calibri Light" panose="020F0302020204030204" pitchFamily="34" charset="0"/>
              </a:rPr>
              <a:t>La clase </a:t>
            </a:r>
            <a:r>
              <a:rPr lang="es-CO" b="1" smtClean="0">
                <a:solidFill>
                  <a:srgbClr val="003882"/>
                </a:solidFill>
                <a:latin typeface="Calibri Light" panose="020F0302020204030204" pitchFamily="34" charset="0"/>
              </a:rPr>
              <a:t>FileStream</a:t>
            </a:r>
            <a:r>
              <a:rPr lang="es-CO" smtClean="0">
                <a:solidFill>
                  <a:srgbClr val="003882"/>
                </a:solidFill>
                <a:latin typeface="Calibri Light" panose="020F0302020204030204" pitchFamily="34" charset="0"/>
              </a:rPr>
              <a:t>, proporciona un objeto </a:t>
            </a:r>
            <a:r>
              <a:rPr lang="es-CO" b="1" smtClean="0">
                <a:solidFill>
                  <a:srgbClr val="003882"/>
                </a:solidFill>
                <a:latin typeface="Calibri Light" panose="020F0302020204030204" pitchFamily="34" charset="0"/>
              </a:rPr>
              <a:t>Stream</a:t>
            </a:r>
            <a:r>
              <a:rPr lang="es-CO" smtClean="0">
                <a:solidFill>
                  <a:srgbClr val="003882"/>
                </a:solidFill>
                <a:latin typeface="Calibri Light" panose="020F0302020204030204" pitchFamily="34" charset="0"/>
              </a:rPr>
              <a:t> (Vista genérica de bytes) los cuales permiten la lectura y escritura en el archivo.</a:t>
            </a:r>
            <a:endParaRPr lang="es-CO" b="1">
              <a:solidFill>
                <a:srgbClr val="003882"/>
              </a:solidFill>
              <a:latin typeface="Calibri Light" panose="020F0302020204030204" pitchFamily="34" charset="0"/>
            </a:endParaRPr>
          </a:p>
        </p:txBody>
      </p:sp>
      <p:sp>
        <p:nvSpPr>
          <p:cNvPr id="11" name="10 Rectángulo"/>
          <p:cNvSpPr/>
          <p:nvPr/>
        </p:nvSpPr>
        <p:spPr>
          <a:xfrm>
            <a:off x="2426133" y="2733472"/>
            <a:ext cx="4589255" cy="403956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s-CO" sz="1350" dirty="0"/>
              <a:t>string </a:t>
            </a:r>
            <a:r>
              <a:rPr lang="es-CO" sz="1350" dirty="0" smtClean="0"/>
              <a:t>ruta = </a:t>
            </a:r>
            <a:r>
              <a:rPr lang="es-CO" sz="1350" dirty="0"/>
              <a:t>@"c</a:t>
            </a:r>
            <a:r>
              <a:rPr lang="es-CO" sz="1350" dirty="0" smtClean="0"/>
              <a:t>:\Archivo.txt</a:t>
            </a:r>
            <a:r>
              <a:rPr lang="es-CO" sz="1350" dirty="0"/>
              <a:t>"; </a:t>
            </a:r>
            <a:endParaRPr lang="es-CO" sz="1350" dirty="0" smtClean="0"/>
          </a:p>
          <a:p>
            <a:endParaRPr lang="es-CO" sz="1350" dirty="0"/>
          </a:p>
          <a:p>
            <a:r>
              <a:rPr lang="es-CO" sz="1350" dirty="0" smtClean="0"/>
              <a:t>if </a:t>
            </a:r>
            <a:r>
              <a:rPr lang="es-CO" sz="1350" dirty="0"/>
              <a:t>(!</a:t>
            </a:r>
            <a:r>
              <a:rPr lang="es-CO" sz="1350" dirty="0" smtClean="0"/>
              <a:t>File.Exists(ruta)) </a:t>
            </a:r>
          </a:p>
          <a:p>
            <a:r>
              <a:rPr lang="es-CO" sz="1350" dirty="0" smtClean="0"/>
              <a:t>{ </a:t>
            </a:r>
          </a:p>
          <a:p>
            <a:pPr lvl="1"/>
            <a:r>
              <a:rPr lang="es-CO" sz="1350" b="1" dirty="0" smtClean="0"/>
              <a:t>using</a:t>
            </a:r>
            <a:r>
              <a:rPr lang="es-CO" sz="1350" dirty="0" smtClean="0"/>
              <a:t> </a:t>
            </a:r>
            <a:r>
              <a:rPr lang="es-CO" sz="1350" dirty="0"/>
              <a:t>(StreamWriter </a:t>
            </a:r>
            <a:r>
              <a:rPr lang="es-CO" sz="1350" dirty="0" smtClean="0"/>
              <a:t>escribir = File.CreateText(ruta)) </a:t>
            </a:r>
          </a:p>
          <a:p>
            <a:pPr lvl="1"/>
            <a:r>
              <a:rPr lang="es-CO" sz="1350" dirty="0" smtClean="0"/>
              <a:t>{ </a:t>
            </a:r>
          </a:p>
          <a:p>
            <a:pPr lvl="1"/>
            <a:r>
              <a:rPr lang="es-CO" sz="1350" dirty="0" smtClean="0"/>
              <a:t>	escribir.WriteLine(“Mi nombre  es NOMBRE"); </a:t>
            </a:r>
          </a:p>
          <a:p>
            <a:pPr lvl="1"/>
            <a:r>
              <a:rPr lang="es-CO" sz="1350" dirty="0" smtClean="0"/>
              <a:t>} </a:t>
            </a:r>
          </a:p>
          <a:p>
            <a:r>
              <a:rPr lang="es-CO" sz="1350" dirty="0" smtClean="0"/>
              <a:t>} </a:t>
            </a:r>
          </a:p>
          <a:p>
            <a:endParaRPr lang="es-CO" sz="1350" dirty="0"/>
          </a:p>
          <a:p>
            <a:r>
              <a:rPr lang="es-CO" sz="1350" b="1" dirty="0" smtClean="0"/>
              <a:t>using</a:t>
            </a:r>
            <a:r>
              <a:rPr lang="es-CO" sz="1350" dirty="0" smtClean="0"/>
              <a:t> </a:t>
            </a:r>
            <a:r>
              <a:rPr lang="es-CO" sz="1350" dirty="0"/>
              <a:t>(StreamReader </a:t>
            </a:r>
            <a:r>
              <a:rPr lang="es-CO" sz="1350" dirty="0" smtClean="0"/>
              <a:t>lectura = File.OpenText(ruta)) </a:t>
            </a:r>
            <a:endParaRPr lang="es-CO" sz="1350" dirty="0"/>
          </a:p>
          <a:p>
            <a:r>
              <a:rPr lang="es-CO" sz="1350" dirty="0" smtClean="0"/>
              <a:t>{ </a:t>
            </a:r>
            <a:endParaRPr lang="es-CO" sz="1350" dirty="0"/>
          </a:p>
          <a:p>
            <a:pPr lvl="1"/>
            <a:r>
              <a:rPr lang="es-CO" sz="1350" dirty="0" smtClean="0"/>
              <a:t>string texto </a:t>
            </a:r>
            <a:r>
              <a:rPr lang="es-CO" sz="1350" dirty="0"/>
              <a:t>= ""; </a:t>
            </a:r>
            <a:endParaRPr lang="es-CO" sz="1350" dirty="0" smtClean="0"/>
          </a:p>
          <a:p>
            <a:pPr lvl="1"/>
            <a:endParaRPr lang="es-CO" sz="1350" dirty="0" smtClean="0"/>
          </a:p>
          <a:p>
            <a:pPr lvl="1"/>
            <a:r>
              <a:rPr lang="es-CO" sz="1350" dirty="0" smtClean="0"/>
              <a:t>while ((</a:t>
            </a:r>
            <a:r>
              <a:rPr lang="es-CO" sz="1350" dirty="0"/>
              <a:t>texto</a:t>
            </a:r>
            <a:r>
              <a:rPr lang="es-CO" sz="1350" dirty="0" smtClean="0"/>
              <a:t> </a:t>
            </a:r>
            <a:r>
              <a:rPr lang="es-CO" sz="1350" dirty="0"/>
              <a:t>= </a:t>
            </a:r>
            <a:r>
              <a:rPr lang="es-CO" sz="1350" dirty="0" smtClean="0"/>
              <a:t>lectura.ReadLine</a:t>
            </a:r>
            <a:r>
              <a:rPr lang="es-CO" sz="1350" dirty="0"/>
              <a:t>()) != null) </a:t>
            </a:r>
            <a:endParaRPr lang="es-CO" sz="1350" dirty="0" smtClean="0"/>
          </a:p>
          <a:p>
            <a:pPr lvl="1"/>
            <a:r>
              <a:rPr lang="es-CO" sz="1350" dirty="0" smtClean="0"/>
              <a:t>{ </a:t>
            </a:r>
          </a:p>
          <a:p>
            <a:pPr lvl="1"/>
            <a:r>
              <a:rPr lang="es-CO" sz="1350" dirty="0" smtClean="0"/>
              <a:t>	Console.WriteLine(texto); </a:t>
            </a:r>
          </a:p>
          <a:p>
            <a:pPr lvl="1"/>
            <a:r>
              <a:rPr lang="es-CO" sz="1350" dirty="0" smtClean="0"/>
              <a:t>} </a:t>
            </a:r>
          </a:p>
          <a:p>
            <a:r>
              <a:rPr lang="es-CO" sz="1350" dirty="0" smtClean="0"/>
              <a:t>}</a:t>
            </a:r>
            <a:endParaRPr lang="en-US" sz="1350" dirty="0"/>
          </a:p>
        </p:txBody>
      </p:sp>
    </p:spTree>
    <p:extLst>
      <p:ext uri="{BB962C8B-B14F-4D97-AF65-F5344CB8AC3E}">
        <p14:creationId xmlns:p14="http://schemas.microsoft.com/office/powerpoint/2010/main" val="480297462"/>
      </p:ext>
    </p:extLst>
  </p:cSld>
  <p:clrMapOvr>
    <a:masterClrMapping/>
  </p:clrMapOvr>
  <p:transition spd="slow">
    <p:push di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smtClean="0">
                  <a:solidFill>
                    <a:srgbClr val="003882"/>
                  </a:solidFill>
                  <a:latin typeface="Calibri Light" panose="020F0302020204030204" pitchFamily="34" charset="0"/>
                </a:rPr>
                <a:t>Archivos  </a:t>
              </a:r>
              <a:endParaRPr lang="es-CO" sz="280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12" name="11 Rectángulo"/>
          <p:cNvSpPr/>
          <p:nvPr/>
        </p:nvSpPr>
        <p:spPr>
          <a:xfrm>
            <a:off x="2555776" y="985946"/>
            <a:ext cx="4464496" cy="477053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0" lvl="1"/>
            <a:r>
              <a:rPr lang="es-CO" sz="1600" dirty="0" err="1" smtClean="0"/>
              <a:t>Console.WriteLine</a:t>
            </a:r>
            <a:r>
              <a:rPr lang="es-CO" sz="1600" dirty="0" smtClean="0"/>
              <a:t>(“Prueba 2"); </a:t>
            </a:r>
          </a:p>
          <a:p>
            <a:pPr marL="0" lvl="1"/>
            <a:endParaRPr lang="es-CO" sz="1600" dirty="0"/>
          </a:p>
          <a:p>
            <a:pPr marL="0" lvl="1"/>
            <a:r>
              <a:rPr lang="es-CO" sz="1600" dirty="0" err="1"/>
              <a:t>FileInfo</a:t>
            </a:r>
            <a:r>
              <a:rPr lang="es-CO" sz="1600" dirty="0"/>
              <a:t> </a:t>
            </a:r>
            <a:r>
              <a:rPr lang="es-CO" sz="1600" dirty="0" smtClean="0"/>
              <a:t>archivo = </a:t>
            </a:r>
            <a:r>
              <a:rPr lang="es-CO" sz="1600" dirty="0"/>
              <a:t>new </a:t>
            </a:r>
            <a:r>
              <a:rPr lang="es-CO" sz="1600" dirty="0" err="1" smtClean="0"/>
              <a:t>FileInfo</a:t>
            </a:r>
            <a:r>
              <a:rPr lang="es-CO" sz="1600" dirty="0" smtClean="0"/>
              <a:t>(</a:t>
            </a:r>
            <a:r>
              <a:rPr lang="es-CO" sz="1600" dirty="0"/>
              <a:t>ruta</a:t>
            </a:r>
            <a:r>
              <a:rPr lang="es-CO" sz="1600" dirty="0" smtClean="0"/>
              <a:t>);</a:t>
            </a:r>
          </a:p>
          <a:p>
            <a:pPr marL="0" lvl="1"/>
            <a:endParaRPr lang="es-CO" sz="1600" b="1" dirty="0"/>
          </a:p>
          <a:p>
            <a:pPr marL="0" lvl="1"/>
            <a:r>
              <a:rPr lang="es-CO" sz="1600" b="1" dirty="0" err="1" smtClean="0"/>
              <a:t>using</a:t>
            </a:r>
            <a:r>
              <a:rPr lang="es-CO" sz="1600" dirty="0" smtClean="0"/>
              <a:t> </a:t>
            </a:r>
            <a:r>
              <a:rPr lang="es-CO" sz="1600" dirty="0"/>
              <a:t>(</a:t>
            </a:r>
            <a:r>
              <a:rPr lang="es-CO" sz="1600" dirty="0" err="1"/>
              <a:t>StreamWriter</a:t>
            </a:r>
            <a:r>
              <a:rPr lang="es-CO" sz="1600" dirty="0"/>
              <a:t> </a:t>
            </a:r>
            <a:r>
              <a:rPr lang="es-CO" sz="1600" dirty="0" smtClean="0"/>
              <a:t>escribir = </a:t>
            </a:r>
            <a:r>
              <a:rPr lang="es-CO" sz="1600" dirty="0" err="1" smtClean="0"/>
              <a:t>archivo.CreateText</a:t>
            </a:r>
            <a:r>
              <a:rPr lang="es-CO" sz="1600" dirty="0"/>
              <a:t>()) </a:t>
            </a:r>
            <a:r>
              <a:rPr lang="es-CO" sz="1600" dirty="0" smtClean="0"/>
              <a:t>{ </a:t>
            </a:r>
          </a:p>
          <a:p>
            <a:pPr lvl="1"/>
            <a:r>
              <a:rPr lang="es-CO" sz="1600" dirty="0" err="1" smtClean="0"/>
              <a:t>escribir.WriteLine</a:t>
            </a:r>
            <a:r>
              <a:rPr lang="es-CO" sz="1600" dirty="0" smtClean="0"/>
              <a:t>(“ Mi apellido es APELLIDO");</a:t>
            </a:r>
          </a:p>
          <a:p>
            <a:pPr lvl="1"/>
            <a:r>
              <a:rPr lang="es-CO" sz="1600" dirty="0" err="1"/>
              <a:t>escribir.WriteLine</a:t>
            </a:r>
            <a:r>
              <a:rPr lang="es-CO" sz="1600" dirty="0" smtClean="0"/>
              <a:t>(“ Mi edad es EDAD");</a:t>
            </a:r>
            <a:endParaRPr lang="es-CO" sz="1600" dirty="0"/>
          </a:p>
          <a:p>
            <a:r>
              <a:rPr lang="es-CO" sz="1600" dirty="0" smtClean="0"/>
              <a:t>} </a:t>
            </a:r>
          </a:p>
          <a:p>
            <a:endParaRPr lang="es-CO" sz="1600" dirty="0"/>
          </a:p>
          <a:p>
            <a:r>
              <a:rPr lang="es-CO" sz="1600" b="1" dirty="0" err="1" smtClean="0"/>
              <a:t>using</a:t>
            </a:r>
            <a:r>
              <a:rPr lang="es-CO" sz="1600" dirty="0" smtClean="0"/>
              <a:t> </a:t>
            </a:r>
            <a:r>
              <a:rPr lang="es-CO" sz="1600" dirty="0"/>
              <a:t>(</a:t>
            </a:r>
            <a:r>
              <a:rPr lang="es-CO" sz="1600" dirty="0" err="1"/>
              <a:t>StreamReader</a:t>
            </a:r>
            <a:r>
              <a:rPr lang="es-CO" sz="1600" dirty="0"/>
              <a:t> </a:t>
            </a:r>
            <a:r>
              <a:rPr lang="es-CO" sz="1600" dirty="0" smtClean="0"/>
              <a:t>lectura = </a:t>
            </a:r>
            <a:r>
              <a:rPr lang="es-CO" sz="1600" dirty="0" err="1" smtClean="0"/>
              <a:t>archivo.OpenText</a:t>
            </a:r>
            <a:r>
              <a:rPr lang="es-CO" sz="1600" dirty="0" smtClean="0"/>
              <a:t>()) </a:t>
            </a:r>
            <a:endParaRPr lang="es-CO" sz="1600" dirty="0"/>
          </a:p>
          <a:p>
            <a:r>
              <a:rPr lang="es-CO" sz="1600" dirty="0" smtClean="0"/>
              <a:t>{ </a:t>
            </a:r>
            <a:endParaRPr lang="es-CO" sz="1600" dirty="0"/>
          </a:p>
          <a:p>
            <a:pPr lvl="1"/>
            <a:r>
              <a:rPr lang="es-CO" sz="1600" dirty="0" smtClean="0"/>
              <a:t>string texto </a:t>
            </a:r>
            <a:r>
              <a:rPr lang="es-CO" sz="1600" dirty="0"/>
              <a:t>= ""; </a:t>
            </a:r>
            <a:endParaRPr lang="es-CO" sz="1600" dirty="0" smtClean="0"/>
          </a:p>
          <a:p>
            <a:pPr lvl="1"/>
            <a:endParaRPr lang="es-CO" sz="1600" dirty="0" smtClean="0"/>
          </a:p>
          <a:p>
            <a:pPr lvl="1"/>
            <a:r>
              <a:rPr lang="es-CO" sz="1600" dirty="0" err="1" smtClean="0"/>
              <a:t>while</a:t>
            </a:r>
            <a:r>
              <a:rPr lang="es-CO" sz="1600" dirty="0" smtClean="0"/>
              <a:t> ((</a:t>
            </a:r>
            <a:r>
              <a:rPr lang="es-CO" sz="1600" dirty="0"/>
              <a:t>texto</a:t>
            </a:r>
            <a:r>
              <a:rPr lang="es-CO" sz="1600" dirty="0" smtClean="0"/>
              <a:t> </a:t>
            </a:r>
            <a:r>
              <a:rPr lang="es-CO" sz="1600" dirty="0"/>
              <a:t>= </a:t>
            </a:r>
            <a:r>
              <a:rPr lang="es-CO" sz="1600" dirty="0" err="1" smtClean="0"/>
              <a:t>lectura.ReadLine</a:t>
            </a:r>
            <a:r>
              <a:rPr lang="es-CO" sz="1600" dirty="0"/>
              <a:t>()) != </a:t>
            </a:r>
            <a:r>
              <a:rPr lang="es-CO" sz="1600" dirty="0" err="1"/>
              <a:t>null</a:t>
            </a:r>
            <a:r>
              <a:rPr lang="es-CO" sz="1600" dirty="0"/>
              <a:t>) </a:t>
            </a:r>
            <a:endParaRPr lang="es-CO" sz="1600" dirty="0" smtClean="0"/>
          </a:p>
          <a:p>
            <a:pPr lvl="1"/>
            <a:r>
              <a:rPr lang="es-CO" sz="1600" dirty="0" smtClean="0"/>
              <a:t>{ </a:t>
            </a:r>
          </a:p>
          <a:p>
            <a:pPr lvl="1"/>
            <a:r>
              <a:rPr lang="es-CO" sz="1600" dirty="0" smtClean="0"/>
              <a:t>	</a:t>
            </a:r>
            <a:r>
              <a:rPr lang="es-CO" sz="1600" dirty="0" err="1" smtClean="0"/>
              <a:t>Console.WriteLine</a:t>
            </a:r>
            <a:r>
              <a:rPr lang="es-CO" sz="1600" dirty="0" smtClean="0"/>
              <a:t>(texto); </a:t>
            </a:r>
          </a:p>
          <a:p>
            <a:pPr lvl="1"/>
            <a:r>
              <a:rPr lang="es-CO" sz="1600" dirty="0" smtClean="0"/>
              <a:t>} </a:t>
            </a:r>
          </a:p>
          <a:p>
            <a:r>
              <a:rPr lang="es-CO" sz="1600" dirty="0" smtClean="0"/>
              <a:t>}</a:t>
            </a:r>
            <a:endParaRPr lang="en-US" sz="1600" dirty="0"/>
          </a:p>
        </p:txBody>
      </p:sp>
      <p:sp>
        <p:nvSpPr>
          <p:cNvPr id="14" name="13 Rectángulo"/>
          <p:cNvSpPr/>
          <p:nvPr/>
        </p:nvSpPr>
        <p:spPr>
          <a:xfrm>
            <a:off x="123554" y="5877272"/>
            <a:ext cx="8944136" cy="646331"/>
          </a:xfrm>
          <a:prstGeom prst="rect">
            <a:avLst/>
          </a:prstGeom>
        </p:spPr>
        <p:txBody>
          <a:bodyPr wrap="square">
            <a:spAutoFit/>
          </a:bodyPr>
          <a:lstStyle/>
          <a:p>
            <a:r>
              <a:rPr lang="es-CO" smtClean="0">
                <a:solidFill>
                  <a:srgbClr val="003882"/>
                </a:solidFill>
                <a:latin typeface="Calibri Light" panose="020F0302020204030204" pitchFamily="34" charset="0"/>
              </a:rPr>
              <a:t>TIPS: La</a:t>
            </a:r>
            <a:r>
              <a:rPr lang="es-CO" b="1" smtClean="0">
                <a:solidFill>
                  <a:srgbClr val="003882"/>
                </a:solidFill>
                <a:latin typeface="Calibri Light" panose="020F0302020204030204" pitchFamily="34" charset="0"/>
              </a:rPr>
              <a:t> </a:t>
            </a:r>
            <a:r>
              <a:rPr lang="es-CO" smtClean="0">
                <a:solidFill>
                  <a:srgbClr val="003882"/>
                </a:solidFill>
                <a:latin typeface="Calibri Light" panose="020F0302020204030204" pitchFamily="34" charset="0"/>
              </a:rPr>
              <a:t>clase </a:t>
            </a:r>
            <a:r>
              <a:rPr lang="es-CO" b="1" smtClean="0">
                <a:solidFill>
                  <a:srgbClr val="003882"/>
                </a:solidFill>
                <a:latin typeface="Calibri Light" panose="020F0302020204030204" pitchFamily="34" charset="0"/>
              </a:rPr>
              <a:t>File</a:t>
            </a:r>
            <a:r>
              <a:rPr lang="es-CO" smtClean="0">
                <a:solidFill>
                  <a:srgbClr val="003882"/>
                </a:solidFill>
                <a:latin typeface="Calibri Light" panose="020F0302020204030204" pitchFamily="34" charset="0"/>
              </a:rPr>
              <a:t> es utilizada comúnmente para una operación en el archivo</a:t>
            </a:r>
            <a:r>
              <a:rPr lang="es-CO" b="1" smtClean="0">
                <a:solidFill>
                  <a:srgbClr val="003882"/>
                </a:solidFill>
                <a:latin typeface="Calibri Light" panose="020F0302020204030204" pitchFamily="34" charset="0"/>
              </a:rPr>
              <a:t> </a:t>
            </a:r>
            <a:r>
              <a:rPr lang="es-CO" smtClean="0">
                <a:solidFill>
                  <a:srgbClr val="003882"/>
                </a:solidFill>
                <a:latin typeface="Calibri Light" panose="020F0302020204030204" pitchFamily="34" charset="0"/>
              </a:rPr>
              <a:t>y la</a:t>
            </a:r>
            <a:r>
              <a:rPr lang="es-CO" b="1" smtClean="0">
                <a:solidFill>
                  <a:srgbClr val="003882"/>
                </a:solidFill>
                <a:latin typeface="Calibri Light" panose="020F0302020204030204" pitchFamily="34" charset="0"/>
              </a:rPr>
              <a:t> FileInfo</a:t>
            </a:r>
            <a:r>
              <a:rPr lang="es-CO" smtClean="0">
                <a:solidFill>
                  <a:srgbClr val="003882"/>
                </a:solidFill>
                <a:latin typeface="Calibri Light" panose="020F0302020204030204" pitchFamily="34" charset="0"/>
              </a:rPr>
              <a:t> para múltiples operaciones.</a:t>
            </a:r>
            <a:endParaRPr lang="es-CO" b="1">
              <a:solidFill>
                <a:srgbClr val="003882"/>
              </a:solidFill>
              <a:latin typeface="Calibri Light" panose="020F0302020204030204" pitchFamily="34" charset="0"/>
            </a:endParaRPr>
          </a:p>
        </p:txBody>
      </p:sp>
    </p:spTree>
    <p:extLst>
      <p:ext uri="{BB962C8B-B14F-4D97-AF65-F5344CB8AC3E}">
        <p14:creationId xmlns:p14="http://schemas.microsoft.com/office/powerpoint/2010/main" val="24162700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smtClean="0">
                <a:solidFill>
                  <a:srgbClr val="003882"/>
                </a:solidFill>
                <a:latin typeface="Calibri Light" panose="020F0302020204030204" pitchFamily="34" charset="0"/>
              </a:rPr>
              <a:t>AGENDA</a:t>
            </a:r>
            <a:endParaRPr lang="es-CO" sz="2000">
              <a:solidFill>
                <a:srgbClr val="003882"/>
              </a:solidFill>
              <a:latin typeface="Calibri Light" panose="020F0302020204030204" pitchFamily="34" charset="0"/>
            </a:endParaRPr>
          </a:p>
        </p:txBody>
      </p:sp>
      <p:cxnSp>
        <p:nvCxnSpPr>
          <p:cNvPr id="34" name="33 Conector recto"/>
          <p:cNvCxnSpPr/>
          <p:nvPr/>
        </p:nvCxnSpPr>
        <p:spPr>
          <a:xfrm>
            <a:off x="8316416"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pic>
        <p:nvPicPr>
          <p:cNvPr id="35" name="34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32120" y="148656"/>
            <a:ext cx="384494" cy="616048"/>
          </a:xfrm>
          <a:prstGeom prst="rect">
            <a:avLst/>
          </a:prstGeom>
        </p:spPr>
      </p:pic>
      <p:pic>
        <p:nvPicPr>
          <p:cNvPr id="3074" name="Picture 2" descr="\\Psdatos\unidad e\Personalsoft\RepositorioProyectos\Personalsoft\DiseñoGrafico\Practicante\Angie Henao\logo\Logo_CMMI_5\24969 DEV 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4288" y="553718"/>
            <a:ext cx="1088419" cy="21098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4 Diagrama"/>
          <p:cNvGraphicFramePr/>
          <p:nvPr>
            <p:extLst>
              <p:ext uri="{D42A27DB-BD31-4B8C-83A1-F6EECF244321}">
                <p14:modId xmlns:p14="http://schemas.microsoft.com/office/powerpoint/2010/main" val="3576047815"/>
              </p:ext>
            </p:extLst>
          </p:nvPr>
        </p:nvGraphicFramePr>
        <p:xfrm>
          <a:off x="242752" y="980728"/>
          <a:ext cx="8649728" cy="53285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7 CuadroTexto"/>
          <p:cNvSpPr txBox="1"/>
          <p:nvPr/>
        </p:nvSpPr>
        <p:spPr>
          <a:xfrm>
            <a:off x="7711570" y="6525924"/>
            <a:ext cx="1249060" cy="215444"/>
          </a:xfrm>
          <a:prstGeom prst="rect">
            <a:avLst/>
          </a:prstGeom>
          <a:noFill/>
        </p:spPr>
        <p:txBody>
          <a:bodyPr wrap="none" rtlCol="0">
            <a:spAutoFit/>
          </a:bodyPr>
          <a:lstStyle/>
          <a:p>
            <a:r>
              <a:rPr lang="es-CO" sz="800" smtClean="0">
                <a:latin typeface="Trebuchet MS" pitchFamily="34" charset="0"/>
              </a:rPr>
              <a:t>www.personalsoft.com</a:t>
            </a:r>
            <a:endParaRPr lang="es-CO" sz="800">
              <a:latin typeface="Trebuchet MS" pitchFamily="34" charset="0"/>
            </a:endParaRPr>
          </a:p>
        </p:txBody>
      </p:sp>
    </p:spTree>
    <p:extLst>
      <p:ext uri="{BB962C8B-B14F-4D97-AF65-F5344CB8AC3E}">
        <p14:creationId xmlns:p14="http://schemas.microsoft.com/office/powerpoint/2010/main" val="2371219951"/>
      </p:ext>
    </p:extLst>
  </p:cSld>
  <p:clrMapOvr>
    <a:masterClrMapping/>
  </p:clrMapOvr>
  <p:transition spd="slow">
    <p:push di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smtClean="0">
                  <a:solidFill>
                    <a:srgbClr val="003882"/>
                  </a:solidFill>
                  <a:latin typeface="Calibri Light" panose="020F0302020204030204" pitchFamily="34" charset="0"/>
                </a:rPr>
                <a:t>Archivos  </a:t>
              </a:r>
              <a:endParaRPr lang="es-CO" sz="280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graphicFrame>
        <p:nvGraphicFramePr>
          <p:cNvPr id="2" name="1 Diagrama"/>
          <p:cNvGraphicFramePr/>
          <p:nvPr>
            <p:extLst>
              <p:ext uri="{D42A27DB-BD31-4B8C-83A1-F6EECF244321}">
                <p14:modId xmlns:p14="http://schemas.microsoft.com/office/powerpoint/2010/main" val="941996375"/>
              </p:ext>
            </p:extLst>
          </p:nvPr>
        </p:nvGraphicFramePr>
        <p:xfrm>
          <a:off x="1403648" y="1412776"/>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70082136"/>
      </p:ext>
    </p:extLst>
  </p:cSld>
  <p:clrMapOvr>
    <a:masterClrMapping/>
  </p:clrMapOvr>
  <p:transition spd="slow">
    <p:push dir="u"/>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smtClean="0">
                  <a:solidFill>
                    <a:srgbClr val="003882"/>
                  </a:solidFill>
                  <a:latin typeface="Calibri Light" panose="020F0302020204030204" pitchFamily="34" charset="0"/>
                </a:rPr>
                <a:t>Archivos  </a:t>
              </a:r>
              <a:endParaRPr lang="es-CO" sz="280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10" name="8 Rectángulo"/>
          <p:cNvSpPr/>
          <p:nvPr/>
        </p:nvSpPr>
        <p:spPr>
          <a:xfrm>
            <a:off x="92360" y="980728"/>
            <a:ext cx="8944136" cy="646331"/>
          </a:xfrm>
          <a:prstGeom prst="rect">
            <a:avLst/>
          </a:prstGeom>
        </p:spPr>
        <p:txBody>
          <a:bodyPr wrap="square">
            <a:spAutoFit/>
          </a:bodyPr>
          <a:lstStyle/>
          <a:p>
            <a:r>
              <a:rPr lang="es-CO" smtClean="0">
                <a:solidFill>
                  <a:srgbClr val="003882"/>
                </a:solidFill>
                <a:latin typeface="Calibri Light" panose="020F0302020204030204" pitchFamily="34" charset="0"/>
              </a:rPr>
              <a:t>Las clases </a:t>
            </a:r>
            <a:r>
              <a:rPr lang="es-CO" b="1" smtClean="0">
                <a:solidFill>
                  <a:srgbClr val="003882"/>
                </a:solidFill>
                <a:latin typeface="Calibri Light" panose="020F0302020204030204" pitchFamily="34" charset="0"/>
              </a:rPr>
              <a:t>Directory </a:t>
            </a:r>
            <a:r>
              <a:rPr lang="es-CO" b="1">
                <a:solidFill>
                  <a:srgbClr val="003882"/>
                </a:solidFill>
                <a:latin typeface="Calibri Light" panose="020F0302020204030204" pitchFamily="34" charset="0"/>
              </a:rPr>
              <a:t>y </a:t>
            </a:r>
            <a:r>
              <a:rPr lang="es-CO" b="1" smtClean="0">
                <a:solidFill>
                  <a:srgbClr val="003882"/>
                </a:solidFill>
                <a:latin typeface="Calibri Light" panose="020F0302020204030204" pitchFamily="34" charset="0"/>
              </a:rPr>
              <a:t>DirectoryInfo</a:t>
            </a:r>
            <a:r>
              <a:rPr lang="es-CO" smtClean="0">
                <a:solidFill>
                  <a:srgbClr val="003882"/>
                </a:solidFill>
                <a:latin typeface="Calibri Light" panose="020F0302020204030204" pitchFamily="34" charset="0"/>
              </a:rPr>
              <a:t>, proporcionan los métodos necesarios para </a:t>
            </a:r>
            <a:r>
              <a:rPr lang="es-CO" b="1" smtClean="0">
                <a:solidFill>
                  <a:srgbClr val="003882"/>
                </a:solidFill>
                <a:latin typeface="Calibri Light" panose="020F0302020204030204" pitchFamily="34" charset="0"/>
              </a:rPr>
              <a:t>crear, mover y enumerar </a:t>
            </a:r>
            <a:r>
              <a:rPr lang="es-CO" smtClean="0">
                <a:solidFill>
                  <a:srgbClr val="003882"/>
                </a:solidFill>
                <a:latin typeface="Calibri Light" panose="020F0302020204030204" pitchFamily="34" charset="0"/>
              </a:rPr>
              <a:t>archivos en un directorio o subdirectorio del sistema.</a:t>
            </a:r>
            <a:endParaRPr lang="es-CO" b="1">
              <a:solidFill>
                <a:srgbClr val="003882"/>
              </a:solidFill>
              <a:latin typeface="Calibri Light" panose="020F0302020204030204" pitchFamily="34" charset="0"/>
            </a:endParaRPr>
          </a:p>
        </p:txBody>
      </p:sp>
      <p:sp>
        <p:nvSpPr>
          <p:cNvPr id="11" name="10 Rectángulo"/>
          <p:cNvSpPr/>
          <p:nvPr/>
        </p:nvSpPr>
        <p:spPr>
          <a:xfrm>
            <a:off x="433975" y="1907217"/>
            <a:ext cx="8260905" cy="4185761"/>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s-CO" sz="1400" dirty="0" smtClean="0"/>
              <a:t>string </a:t>
            </a:r>
            <a:r>
              <a:rPr lang="es-CO" sz="1400" dirty="0"/>
              <a:t>origen= @"c:\Origen";</a:t>
            </a:r>
            <a:endParaRPr lang="es-ES_tradnl" sz="1400" dirty="0"/>
          </a:p>
          <a:p>
            <a:r>
              <a:rPr lang="es-CO" sz="1400" dirty="0"/>
              <a:t>string destino= @"c:\Destino";</a:t>
            </a:r>
            <a:endParaRPr lang="es-ES_tradnl" sz="1400" dirty="0"/>
          </a:p>
          <a:p>
            <a:endParaRPr lang="es-ES_tradnl" sz="1400" dirty="0" smtClean="0"/>
          </a:p>
          <a:p>
            <a:r>
              <a:rPr lang="es-ES_tradnl" sz="1400" dirty="0" smtClean="0"/>
              <a:t>try </a:t>
            </a:r>
          </a:p>
          <a:p>
            <a:r>
              <a:rPr lang="es-ES_tradnl" sz="1400" dirty="0" smtClean="0"/>
              <a:t>{</a:t>
            </a:r>
          </a:p>
          <a:p>
            <a:pPr lvl="1"/>
            <a:r>
              <a:rPr lang="es-ES_tradnl" sz="1400" dirty="0" err="1" smtClean="0"/>
              <a:t>if</a:t>
            </a:r>
            <a:r>
              <a:rPr lang="es-ES_tradnl" sz="1400" dirty="0" smtClean="0"/>
              <a:t> (!</a:t>
            </a:r>
            <a:r>
              <a:rPr lang="es-ES_tradnl" sz="1400" dirty="0" err="1" smtClean="0"/>
              <a:t>Directory.Exists</a:t>
            </a:r>
            <a:r>
              <a:rPr lang="es-ES_tradnl" sz="1400" dirty="0" smtClean="0"/>
              <a:t>(destino)) </a:t>
            </a:r>
          </a:p>
          <a:p>
            <a:pPr lvl="1"/>
            <a:r>
              <a:rPr lang="es-ES_tradnl" sz="1400" dirty="0" smtClean="0"/>
              <a:t>{</a:t>
            </a:r>
          </a:p>
          <a:p>
            <a:pPr lvl="1"/>
            <a:endParaRPr lang="es-ES_tradnl" sz="1400" dirty="0" smtClean="0"/>
          </a:p>
          <a:p>
            <a:pPr lvl="1"/>
            <a:r>
              <a:rPr lang="es-ES_tradnl" sz="1400" dirty="0"/>
              <a:t>	</a:t>
            </a:r>
            <a:r>
              <a:rPr lang="es-ES_tradnl" sz="1400" dirty="0" err="1" smtClean="0"/>
              <a:t>Directory.CreateDirectory</a:t>
            </a:r>
            <a:r>
              <a:rPr lang="es-ES_tradnl" sz="1400" dirty="0" smtClean="0"/>
              <a:t>(destino);</a:t>
            </a:r>
          </a:p>
          <a:p>
            <a:pPr lvl="1"/>
            <a:r>
              <a:rPr lang="es-ES_tradnl" sz="1400" dirty="0" smtClean="0"/>
              <a:t>} </a:t>
            </a:r>
            <a:r>
              <a:rPr lang="es-CO" sz="1400" dirty="0" smtClean="0"/>
              <a:t> </a:t>
            </a:r>
            <a:endParaRPr lang="es-ES_tradnl" sz="1400" dirty="0" smtClean="0"/>
          </a:p>
          <a:p>
            <a:endParaRPr lang="es-ES_tradnl" sz="1400" dirty="0"/>
          </a:p>
          <a:p>
            <a:r>
              <a:rPr lang="es-ES_tradnl" sz="1400" dirty="0"/>
              <a:t> </a:t>
            </a:r>
            <a:r>
              <a:rPr lang="es-ES_tradnl" sz="1400" dirty="0" smtClean="0"/>
              <a:t>          </a:t>
            </a:r>
            <a:r>
              <a:rPr lang="es-ES_tradnl" sz="1400" dirty="0" err="1" smtClean="0"/>
              <a:t>Directory.Move</a:t>
            </a:r>
            <a:r>
              <a:rPr lang="es-ES_tradnl" sz="1400" dirty="0" smtClean="0"/>
              <a:t>(origen, destino); </a:t>
            </a:r>
          </a:p>
          <a:p>
            <a:endParaRPr lang="es-ES_tradnl" sz="1400" dirty="0"/>
          </a:p>
          <a:p>
            <a:r>
              <a:rPr lang="es-ES_tradnl" sz="1400" dirty="0" smtClean="0"/>
              <a:t>           </a:t>
            </a:r>
            <a:r>
              <a:rPr lang="es-ES_tradnl" sz="1400" dirty="0" err="1" smtClean="0"/>
              <a:t>Console.WriteLine</a:t>
            </a:r>
            <a:r>
              <a:rPr lang="es-ES_tradnl" sz="1400" dirty="0" smtClean="0"/>
              <a:t>(”El total de archivos en la carpeta destino” + </a:t>
            </a:r>
            <a:r>
              <a:rPr lang="es-ES_tradnl" sz="1400" dirty="0" err="1" smtClean="0"/>
              <a:t>Directory.GetFiles</a:t>
            </a:r>
            <a:r>
              <a:rPr lang="es-ES_tradnl" sz="1400" dirty="0" smtClean="0"/>
              <a:t>(</a:t>
            </a:r>
            <a:r>
              <a:rPr lang="es-ES_tradnl" sz="1400" dirty="0"/>
              <a:t>destino</a:t>
            </a:r>
            <a:r>
              <a:rPr lang="es-ES_tradnl" sz="1400" dirty="0" smtClean="0"/>
              <a:t>).</a:t>
            </a:r>
            <a:r>
              <a:rPr lang="es-ES_tradnl" sz="1400" dirty="0" err="1"/>
              <a:t>Length</a:t>
            </a:r>
            <a:r>
              <a:rPr lang="es-ES_tradnl" sz="1400" dirty="0"/>
              <a:t>); </a:t>
            </a:r>
            <a:endParaRPr lang="es-ES_tradnl" sz="1400" dirty="0" smtClean="0"/>
          </a:p>
          <a:p>
            <a:r>
              <a:rPr lang="es-ES_tradnl" sz="1400" dirty="0" smtClean="0"/>
              <a:t>} </a:t>
            </a:r>
            <a:r>
              <a:rPr lang="es-ES_tradnl" sz="1400" dirty="0"/>
              <a:t>catch (</a:t>
            </a:r>
            <a:r>
              <a:rPr lang="es-ES_tradnl" sz="1400" dirty="0" err="1"/>
              <a:t>Exception</a:t>
            </a:r>
            <a:r>
              <a:rPr lang="es-ES_tradnl" sz="1400" dirty="0"/>
              <a:t> e) </a:t>
            </a:r>
            <a:endParaRPr lang="es-ES_tradnl" sz="1400" dirty="0" smtClean="0"/>
          </a:p>
          <a:p>
            <a:r>
              <a:rPr lang="es-ES_tradnl" sz="1400" dirty="0" smtClean="0"/>
              <a:t>{ </a:t>
            </a:r>
          </a:p>
          <a:p>
            <a:r>
              <a:rPr lang="es-ES_tradnl" sz="1400" dirty="0"/>
              <a:t> </a:t>
            </a:r>
            <a:r>
              <a:rPr lang="es-ES_tradnl" sz="1400" dirty="0" smtClean="0"/>
              <a:t>          </a:t>
            </a:r>
            <a:r>
              <a:rPr lang="es-ES_tradnl" sz="1400" dirty="0" err="1" smtClean="0"/>
              <a:t>Console.WriteLine</a:t>
            </a:r>
            <a:r>
              <a:rPr lang="es-ES_tradnl" sz="1400" dirty="0" smtClean="0"/>
              <a:t>(</a:t>
            </a:r>
            <a:r>
              <a:rPr lang="es-ES_tradnl" sz="1400" dirty="0" err="1" smtClean="0"/>
              <a:t>e.ToString</a:t>
            </a:r>
            <a:r>
              <a:rPr lang="es-ES_tradnl" sz="1400" dirty="0"/>
              <a:t>()); </a:t>
            </a:r>
            <a:endParaRPr lang="es-ES_tradnl" sz="1400" dirty="0" smtClean="0"/>
          </a:p>
          <a:p>
            <a:r>
              <a:rPr lang="es-ES_tradnl" sz="1400" dirty="0" smtClean="0"/>
              <a:t>} </a:t>
            </a:r>
          </a:p>
          <a:p>
            <a:r>
              <a:rPr lang="es-ES_tradnl" sz="1400" dirty="0" err="1" smtClean="0"/>
              <a:t>finally</a:t>
            </a:r>
            <a:r>
              <a:rPr lang="es-ES_tradnl" sz="1400" dirty="0" smtClean="0"/>
              <a:t> </a:t>
            </a:r>
            <a:r>
              <a:rPr lang="es-ES_tradnl" sz="1400" dirty="0"/>
              <a:t>{}</a:t>
            </a:r>
            <a:endParaRPr lang="en-US" sz="1350" dirty="0"/>
          </a:p>
        </p:txBody>
      </p:sp>
    </p:spTree>
    <p:extLst>
      <p:ext uri="{BB962C8B-B14F-4D97-AF65-F5344CB8AC3E}">
        <p14:creationId xmlns:p14="http://schemas.microsoft.com/office/powerpoint/2010/main" val="1650053292"/>
      </p:ext>
    </p:extLst>
  </p:cSld>
  <p:clrMapOvr>
    <a:masterClrMapping/>
  </p:clrMapOvr>
  <p:transition spd="slow">
    <p:push dir="u"/>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dirty="0" smtClean="0">
                  <a:solidFill>
                    <a:srgbClr val="003882"/>
                  </a:solidFill>
                  <a:latin typeface="Calibri Light" panose="020F0302020204030204" pitchFamily="34" charset="0"/>
                </a:rPr>
                <a:t>Archivos  </a:t>
              </a:r>
              <a:endParaRPr lang="es-CO" sz="2800" dirty="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10" name="10 Rectángulo"/>
          <p:cNvSpPr/>
          <p:nvPr/>
        </p:nvSpPr>
        <p:spPr>
          <a:xfrm>
            <a:off x="446960" y="1043255"/>
            <a:ext cx="8260905" cy="5478423"/>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s-CO" sz="1400" dirty="0" smtClean="0"/>
              <a:t>string </a:t>
            </a:r>
            <a:r>
              <a:rPr lang="es-CO" sz="1400" dirty="0"/>
              <a:t>origen= @"c:\Origen";</a:t>
            </a:r>
            <a:endParaRPr lang="es-ES_tradnl" sz="1400" dirty="0"/>
          </a:p>
          <a:p>
            <a:r>
              <a:rPr lang="es-CO" sz="1400" dirty="0"/>
              <a:t>string destino= @"c:\Destino";</a:t>
            </a:r>
            <a:endParaRPr lang="es-ES_tradnl" sz="1400" dirty="0"/>
          </a:p>
          <a:p>
            <a:endParaRPr lang="es-ES_tradnl" sz="1400" dirty="0" smtClean="0"/>
          </a:p>
          <a:p>
            <a:r>
              <a:rPr lang="es-ES_tradnl" sz="1400" dirty="0" err="1"/>
              <a:t>DirectoryInfo</a:t>
            </a:r>
            <a:r>
              <a:rPr lang="es-ES_tradnl" sz="1400" dirty="0"/>
              <a:t> </a:t>
            </a:r>
            <a:r>
              <a:rPr lang="es-ES_tradnl" sz="1400" dirty="0" err="1" smtClean="0"/>
              <a:t>directorioOrigen</a:t>
            </a:r>
            <a:r>
              <a:rPr lang="es-ES_tradnl" sz="1400" dirty="0" smtClean="0"/>
              <a:t>= </a:t>
            </a:r>
            <a:r>
              <a:rPr lang="es-ES_tradnl" sz="1400" dirty="0"/>
              <a:t>new </a:t>
            </a:r>
            <a:r>
              <a:rPr lang="es-ES_tradnl" sz="1400" dirty="0" err="1"/>
              <a:t>DirectoryInfo</a:t>
            </a:r>
            <a:r>
              <a:rPr lang="es-ES_tradnl" sz="1400" dirty="0"/>
              <a:t>(</a:t>
            </a:r>
            <a:r>
              <a:rPr lang="es-CO" sz="1400" dirty="0"/>
              <a:t>origen</a:t>
            </a:r>
            <a:r>
              <a:rPr lang="es-ES_tradnl" sz="1400" dirty="0"/>
              <a:t>);</a:t>
            </a:r>
            <a:endParaRPr lang="es-ES_tradnl" sz="1400" dirty="0" smtClean="0"/>
          </a:p>
          <a:p>
            <a:r>
              <a:rPr lang="es-ES_tradnl" sz="1400" dirty="0" err="1"/>
              <a:t>DirectoryInfo</a:t>
            </a:r>
            <a:r>
              <a:rPr lang="es-ES_tradnl" sz="1400" dirty="0"/>
              <a:t> </a:t>
            </a:r>
            <a:r>
              <a:rPr lang="es-ES_tradnl" sz="1400" dirty="0" err="1" smtClean="0"/>
              <a:t>directorioDestino</a:t>
            </a:r>
            <a:r>
              <a:rPr lang="es-ES_tradnl" sz="1400" dirty="0" smtClean="0"/>
              <a:t>= </a:t>
            </a:r>
            <a:r>
              <a:rPr lang="es-ES_tradnl" sz="1400" dirty="0"/>
              <a:t>new </a:t>
            </a:r>
            <a:r>
              <a:rPr lang="es-ES_tradnl" sz="1400" dirty="0" err="1" smtClean="0"/>
              <a:t>DirectoryInfo</a:t>
            </a:r>
            <a:r>
              <a:rPr lang="es-ES_tradnl" sz="1400" dirty="0" smtClean="0"/>
              <a:t>(</a:t>
            </a:r>
            <a:r>
              <a:rPr lang="es-CO" sz="1400" dirty="0" smtClean="0"/>
              <a:t>destino</a:t>
            </a:r>
            <a:r>
              <a:rPr lang="es-ES_tradnl" sz="1400" dirty="0" smtClean="0"/>
              <a:t>);</a:t>
            </a:r>
            <a:endParaRPr lang="es-ES_tradnl" sz="1400" dirty="0"/>
          </a:p>
          <a:p>
            <a:endParaRPr lang="es-ES_tradnl" sz="1400" dirty="0" smtClean="0"/>
          </a:p>
          <a:p>
            <a:r>
              <a:rPr lang="es-ES_tradnl" sz="1400" dirty="0" smtClean="0"/>
              <a:t>try </a:t>
            </a:r>
          </a:p>
          <a:p>
            <a:r>
              <a:rPr lang="es-ES_tradnl" sz="1400" dirty="0" smtClean="0"/>
              <a:t>{</a:t>
            </a:r>
          </a:p>
          <a:p>
            <a:pPr lvl="1"/>
            <a:r>
              <a:rPr lang="es-ES_tradnl" sz="1400" dirty="0" err="1" smtClean="0"/>
              <a:t>if</a:t>
            </a:r>
            <a:r>
              <a:rPr lang="es-ES_tradnl" sz="1400" dirty="0" smtClean="0"/>
              <a:t> (!</a:t>
            </a:r>
            <a:r>
              <a:rPr lang="es-ES_tradnl" sz="1400" dirty="0"/>
              <a:t> </a:t>
            </a:r>
            <a:r>
              <a:rPr lang="es-ES_tradnl" sz="1400" dirty="0" err="1"/>
              <a:t>directorioDestino</a:t>
            </a:r>
            <a:r>
              <a:rPr lang="es-ES_tradnl" sz="1400" dirty="0" err="1" smtClean="0"/>
              <a:t>.Exists</a:t>
            </a:r>
            <a:r>
              <a:rPr lang="es-ES_tradnl" sz="1400" dirty="0" smtClean="0"/>
              <a:t>()) </a:t>
            </a:r>
          </a:p>
          <a:p>
            <a:pPr lvl="1"/>
            <a:r>
              <a:rPr lang="es-ES_tradnl" sz="1400" dirty="0" smtClean="0"/>
              <a:t>{</a:t>
            </a:r>
          </a:p>
          <a:p>
            <a:pPr lvl="1"/>
            <a:r>
              <a:rPr lang="es-ES_tradnl" sz="1400" dirty="0"/>
              <a:t>	 </a:t>
            </a:r>
            <a:r>
              <a:rPr lang="es-ES_tradnl" sz="1400" dirty="0" err="1" smtClean="0"/>
              <a:t>directorioDestino.Create</a:t>
            </a:r>
            <a:r>
              <a:rPr lang="es-ES_tradnl" sz="1400" dirty="0" smtClean="0"/>
              <a:t>();</a:t>
            </a:r>
          </a:p>
          <a:p>
            <a:pPr lvl="1"/>
            <a:r>
              <a:rPr lang="es-ES_tradnl" sz="1400" dirty="0" smtClean="0"/>
              <a:t>} </a:t>
            </a:r>
            <a:r>
              <a:rPr lang="es-CO" sz="1400" dirty="0" smtClean="0"/>
              <a:t> </a:t>
            </a:r>
          </a:p>
          <a:p>
            <a:pPr lvl="1"/>
            <a:endParaRPr lang="es-CO" sz="1400" dirty="0"/>
          </a:p>
          <a:p>
            <a:pPr lvl="1"/>
            <a:r>
              <a:rPr lang="es-ES_tradnl" sz="1400" dirty="0" err="1"/>
              <a:t>directorioOrigen</a:t>
            </a:r>
            <a:r>
              <a:rPr lang="es-CO" sz="1400" dirty="0" smtClean="0"/>
              <a:t>.</a:t>
            </a:r>
            <a:r>
              <a:rPr lang="es-CO" sz="1400" dirty="0" err="1" smtClean="0"/>
              <a:t>CreateSubdirectory</a:t>
            </a:r>
            <a:r>
              <a:rPr lang="es-CO" sz="1400" dirty="0" smtClean="0"/>
              <a:t>(”</a:t>
            </a:r>
            <a:r>
              <a:rPr lang="es-CO" sz="1400" dirty="0" err="1" smtClean="0"/>
              <a:t>SubDirectorio</a:t>
            </a:r>
            <a:r>
              <a:rPr lang="es-CO" sz="1400" dirty="0" smtClean="0"/>
              <a:t>");</a:t>
            </a:r>
            <a:endParaRPr lang="es-ES_tradnl" sz="1400" dirty="0" smtClean="0"/>
          </a:p>
          <a:p>
            <a:endParaRPr lang="es-ES_tradnl" sz="1400" dirty="0" smtClean="0"/>
          </a:p>
          <a:p>
            <a:r>
              <a:rPr lang="es-ES_tradnl" sz="1400" dirty="0" smtClean="0"/>
              <a:t>           </a:t>
            </a:r>
            <a:r>
              <a:rPr lang="es-ES_tradnl" sz="1400" dirty="0" err="1" smtClean="0"/>
              <a:t>directorioOrigen.MoveTo</a:t>
            </a:r>
            <a:r>
              <a:rPr lang="es-ES_tradnl" sz="1400" dirty="0" smtClean="0"/>
              <a:t>(</a:t>
            </a:r>
            <a:r>
              <a:rPr lang="es-ES_tradnl" sz="1400" dirty="0" err="1"/>
              <a:t>directorioDestino</a:t>
            </a:r>
            <a:r>
              <a:rPr lang="es-ES_tradnl" sz="1400" dirty="0" smtClean="0"/>
              <a:t>); </a:t>
            </a:r>
          </a:p>
          <a:p>
            <a:endParaRPr lang="es-ES_tradnl" sz="1400" dirty="0"/>
          </a:p>
          <a:p>
            <a:r>
              <a:rPr lang="es-ES_tradnl" sz="1400" dirty="0"/>
              <a:t> </a:t>
            </a:r>
            <a:r>
              <a:rPr lang="es-ES_tradnl" sz="1400" dirty="0" smtClean="0"/>
              <a:t>          </a:t>
            </a:r>
            <a:r>
              <a:rPr lang="es-ES_tradnl" sz="1400" dirty="0" err="1" smtClean="0"/>
              <a:t>FileInfo</a:t>
            </a:r>
            <a:r>
              <a:rPr lang="es-ES_tradnl" sz="1400" dirty="0"/>
              <a:t>[] </a:t>
            </a:r>
            <a:r>
              <a:rPr lang="es-ES_tradnl" sz="1400" dirty="0" smtClean="0"/>
              <a:t>archivos = </a:t>
            </a:r>
            <a:r>
              <a:rPr lang="es-ES_tradnl" sz="1400" dirty="0" err="1"/>
              <a:t>directorioDestino</a:t>
            </a:r>
            <a:r>
              <a:rPr lang="es-ES_tradnl" sz="1400" dirty="0" err="1" smtClean="0"/>
              <a:t>.GetFiles</a:t>
            </a:r>
            <a:r>
              <a:rPr lang="es-ES_tradnl" sz="1400" dirty="0"/>
              <a:t>(); </a:t>
            </a:r>
            <a:endParaRPr lang="es-ES_tradnl" sz="1400" dirty="0" smtClean="0"/>
          </a:p>
          <a:p>
            <a:endParaRPr lang="es-ES_tradnl" sz="1400" dirty="0" smtClean="0"/>
          </a:p>
          <a:p>
            <a:r>
              <a:rPr lang="es-ES_tradnl" sz="1400" dirty="0"/>
              <a:t> </a:t>
            </a:r>
            <a:r>
              <a:rPr lang="es-ES_tradnl" sz="1400" dirty="0" smtClean="0"/>
              <a:t>         </a:t>
            </a:r>
            <a:r>
              <a:rPr lang="es-ES_tradnl" sz="1400" dirty="0" err="1" smtClean="0"/>
              <a:t>foreach</a:t>
            </a:r>
            <a:r>
              <a:rPr lang="es-ES_tradnl" sz="1400" dirty="0" smtClean="0"/>
              <a:t> </a:t>
            </a:r>
            <a:r>
              <a:rPr lang="es-ES_tradnl" sz="1400" dirty="0"/>
              <a:t>(</a:t>
            </a:r>
            <a:r>
              <a:rPr lang="es-ES_tradnl" sz="1400" dirty="0" err="1"/>
              <a:t>FileInfo</a:t>
            </a:r>
            <a:r>
              <a:rPr lang="es-ES_tradnl" sz="1400" dirty="0"/>
              <a:t> </a:t>
            </a:r>
            <a:r>
              <a:rPr lang="es-ES_tradnl" sz="1400" dirty="0" smtClean="0"/>
              <a:t>archivo in </a:t>
            </a:r>
            <a:r>
              <a:rPr lang="es-ES_tradnl" sz="1400" dirty="0"/>
              <a:t>archivos </a:t>
            </a:r>
            <a:r>
              <a:rPr lang="es-ES_tradnl" sz="1400" dirty="0" smtClean="0"/>
              <a:t>)</a:t>
            </a:r>
            <a:r>
              <a:rPr lang="es-ES_tradnl" sz="1400" dirty="0"/>
              <a:t> { </a:t>
            </a:r>
            <a:r>
              <a:rPr lang="es-ES_tradnl" sz="1400" dirty="0" err="1" smtClean="0"/>
              <a:t>Console.WriteLine</a:t>
            </a:r>
            <a:r>
              <a:rPr lang="es-ES_tradnl" sz="1400" dirty="0" smtClean="0"/>
              <a:t>(</a:t>
            </a:r>
            <a:r>
              <a:rPr lang="es-ES_tradnl" sz="1400" dirty="0"/>
              <a:t>archivo </a:t>
            </a:r>
            <a:r>
              <a:rPr lang="es-ES_tradnl" sz="1400" dirty="0" smtClean="0"/>
              <a:t>.</a:t>
            </a:r>
            <a:r>
              <a:rPr lang="es-ES_tradnl" sz="1400" dirty="0" err="1" smtClean="0"/>
              <a:t>Name</a:t>
            </a:r>
            <a:r>
              <a:rPr lang="es-ES_tradnl" sz="1400" dirty="0" smtClean="0"/>
              <a:t>); </a:t>
            </a:r>
            <a:r>
              <a:rPr lang="es-ES_tradnl" sz="1400" dirty="0"/>
              <a:t>}</a:t>
            </a:r>
            <a:endParaRPr lang="es-ES_tradnl" sz="1400" dirty="0" smtClean="0"/>
          </a:p>
          <a:p>
            <a:endParaRPr lang="es-ES_tradnl" sz="1400" dirty="0" smtClean="0"/>
          </a:p>
          <a:p>
            <a:r>
              <a:rPr lang="es-ES_tradnl" sz="1400" dirty="0" smtClean="0"/>
              <a:t>} </a:t>
            </a:r>
            <a:r>
              <a:rPr lang="es-ES_tradnl" sz="1400" dirty="0"/>
              <a:t>catch (</a:t>
            </a:r>
            <a:r>
              <a:rPr lang="es-ES_tradnl" sz="1400" dirty="0" err="1"/>
              <a:t>Exception</a:t>
            </a:r>
            <a:r>
              <a:rPr lang="es-ES_tradnl" sz="1400" dirty="0"/>
              <a:t> e) </a:t>
            </a:r>
            <a:endParaRPr lang="es-ES_tradnl" sz="1400" dirty="0" smtClean="0"/>
          </a:p>
          <a:p>
            <a:r>
              <a:rPr lang="es-ES_tradnl" sz="1400" dirty="0" smtClean="0"/>
              <a:t>{ </a:t>
            </a:r>
          </a:p>
          <a:p>
            <a:r>
              <a:rPr lang="es-ES_tradnl" sz="1400" dirty="0"/>
              <a:t> </a:t>
            </a:r>
            <a:r>
              <a:rPr lang="es-ES_tradnl" sz="1400" dirty="0" smtClean="0"/>
              <a:t>          </a:t>
            </a:r>
            <a:r>
              <a:rPr lang="es-ES_tradnl" sz="1400" dirty="0" err="1" smtClean="0"/>
              <a:t>Console.WriteLine</a:t>
            </a:r>
            <a:r>
              <a:rPr lang="es-ES_tradnl" sz="1400" dirty="0" smtClean="0"/>
              <a:t>(</a:t>
            </a:r>
            <a:r>
              <a:rPr lang="es-ES_tradnl" sz="1400" dirty="0" err="1" smtClean="0"/>
              <a:t>e.ToString</a:t>
            </a:r>
            <a:r>
              <a:rPr lang="es-ES_tradnl" sz="1400" dirty="0"/>
              <a:t>()); </a:t>
            </a:r>
            <a:endParaRPr lang="es-ES_tradnl" sz="1400" dirty="0" smtClean="0"/>
          </a:p>
          <a:p>
            <a:r>
              <a:rPr lang="es-ES_tradnl" sz="1400" dirty="0" smtClean="0"/>
              <a:t>}</a:t>
            </a:r>
            <a:endParaRPr lang="en-US" sz="1350" dirty="0"/>
          </a:p>
        </p:txBody>
      </p:sp>
    </p:spTree>
    <p:extLst>
      <p:ext uri="{BB962C8B-B14F-4D97-AF65-F5344CB8AC3E}">
        <p14:creationId xmlns:p14="http://schemas.microsoft.com/office/powerpoint/2010/main" val="1989344933"/>
      </p:ext>
    </p:extLst>
  </p:cSld>
  <p:clrMapOvr>
    <a:masterClrMapping/>
  </p:clrMapOvr>
  <p:transition spd="slow">
    <p:push dir="u"/>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smtClean="0">
                  <a:solidFill>
                    <a:srgbClr val="003882"/>
                  </a:solidFill>
                  <a:latin typeface="Calibri Light" panose="020F0302020204030204" pitchFamily="34" charset="0"/>
                </a:rPr>
                <a:t>Archivos  </a:t>
              </a:r>
              <a:endParaRPr lang="es-CO" sz="280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9" name="8 Rectángulo"/>
          <p:cNvSpPr/>
          <p:nvPr/>
        </p:nvSpPr>
        <p:spPr>
          <a:xfrm>
            <a:off x="92360" y="980728"/>
            <a:ext cx="8944136" cy="646331"/>
          </a:xfrm>
          <a:prstGeom prst="rect">
            <a:avLst/>
          </a:prstGeom>
        </p:spPr>
        <p:txBody>
          <a:bodyPr wrap="square">
            <a:spAutoFit/>
          </a:bodyPr>
          <a:lstStyle/>
          <a:p>
            <a:r>
              <a:rPr lang="es-CO" dirty="0" smtClean="0">
                <a:solidFill>
                  <a:srgbClr val="003882"/>
                </a:solidFill>
                <a:latin typeface="Calibri Light" panose="020F0302020204030204" pitchFamily="34" charset="0"/>
              </a:rPr>
              <a:t>La clase </a:t>
            </a:r>
            <a:r>
              <a:rPr lang="es-CO" b="1" dirty="0">
                <a:solidFill>
                  <a:srgbClr val="003882"/>
                </a:solidFill>
                <a:latin typeface="Calibri Light" panose="020F0302020204030204" pitchFamily="34" charset="0"/>
              </a:rPr>
              <a:t>Path</a:t>
            </a:r>
            <a:r>
              <a:rPr lang="es-CO" dirty="0" smtClean="0">
                <a:solidFill>
                  <a:srgbClr val="003882"/>
                </a:solidFill>
                <a:latin typeface="Calibri Light" panose="020F0302020204030204" pitchFamily="34" charset="0"/>
              </a:rPr>
              <a:t>, proporciona métodos necesarios para obtener informacion de ruta de acceso de archivos y directorios.</a:t>
            </a:r>
            <a:endParaRPr lang="es-CO" b="1" dirty="0">
              <a:solidFill>
                <a:srgbClr val="003882"/>
              </a:solidFill>
              <a:latin typeface="Calibri Light" panose="020F0302020204030204" pitchFamily="34" charset="0"/>
            </a:endParaRPr>
          </a:p>
        </p:txBody>
      </p:sp>
      <p:sp>
        <p:nvSpPr>
          <p:cNvPr id="10" name="10 Rectángulo"/>
          <p:cNvSpPr/>
          <p:nvPr/>
        </p:nvSpPr>
        <p:spPr>
          <a:xfrm>
            <a:off x="433975" y="1907217"/>
            <a:ext cx="8260905" cy="2462213"/>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s-ES_tradnl" sz="1400" dirty="0" smtClean="0"/>
              <a:t>if </a:t>
            </a:r>
            <a:r>
              <a:rPr lang="es-ES_tradnl" sz="1400" dirty="0"/>
              <a:t>(</a:t>
            </a:r>
            <a:r>
              <a:rPr lang="es-ES_tradnl" sz="1400" dirty="0" smtClean="0"/>
              <a:t>Path.HasExtension(</a:t>
            </a:r>
            <a:r>
              <a:rPr lang="es-CO" sz="1400" dirty="0"/>
              <a:t>@"c:\</a:t>
            </a:r>
            <a:r>
              <a:rPr lang="es-CO" sz="1400" dirty="0" smtClean="0"/>
              <a:t>Archivo.txt”)</a:t>
            </a:r>
            <a:r>
              <a:rPr lang="es-ES_tradnl" sz="1400" dirty="0" smtClean="0"/>
              <a:t>) </a:t>
            </a:r>
          </a:p>
          <a:p>
            <a:r>
              <a:rPr lang="es-ES_tradnl" sz="1400" dirty="0" smtClean="0"/>
              <a:t>{ </a:t>
            </a:r>
          </a:p>
          <a:p>
            <a:r>
              <a:rPr lang="es-ES_tradnl" sz="1400" dirty="0"/>
              <a:t> </a:t>
            </a:r>
            <a:r>
              <a:rPr lang="es-ES_tradnl" sz="1400" dirty="0" smtClean="0"/>
              <a:t>          Console.WriteLine(”El archivo tiene extensión”); </a:t>
            </a:r>
          </a:p>
          <a:p>
            <a:r>
              <a:rPr lang="es-ES_tradnl" sz="1400" dirty="0" smtClean="0"/>
              <a:t>}</a:t>
            </a:r>
          </a:p>
          <a:p>
            <a:endParaRPr lang="es-ES_tradnl" sz="1400" dirty="0"/>
          </a:p>
          <a:p>
            <a:r>
              <a:rPr lang="es-ES_tradnl" sz="1400" dirty="0" smtClean="0"/>
              <a:t>if </a:t>
            </a:r>
            <a:r>
              <a:rPr lang="es-ES_tradnl" sz="1400" dirty="0"/>
              <a:t>(!Path.HasExtension</a:t>
            </a:r>
            <a:r>
              <a:rPr lang="es-ES_tradnl" sz="1400" dirty="0" smtClean="0"/>
              <a:t>(</a:t>
            </a:r>
            <a:r>
              <a:rPr lang="es-CO" sz="1400" dirty="0"/>
              <a:t>@"c:\</a:t>
            </a:r>
            <a:r>
              <a:rPr lang="es-CO" sz="1400" dirty="0" smtClean="0"/>
              <a:t>ArchivoTemp”)</a:t>
            </a:r>
            <a:r>
              <a:rPr lang="es-ES_tradnl" sz="1400" dirty="0" smtClean="0"/>
              <a:t>)) </a:t>
            </a:r>
          </a:p>
          <a:p>
            <a:r>
              <a:rPr lang="es-ES_tradnl" sz="1400" dirty="0" smtClean="0"/>
              <a:t>{ </a:t>
            </a:r>
          </a:p>
          <a:p>
            <a:r>
              <a:rPr lang="es-ES_tradnl" sz="1400" dirty="0" smtClean="0"/>
              <a:t>           Console.WriteLine</a:t>
            </a:r>
            <a:r>
              <a:rPr lang="es-ES_tradnl" sz="1400" dirty="0"/>
              <a:t>(”El </a:t>
            </a:r>
            <a:r>
              <a:rPr lang="es-ES_tradnl" sz="1400" dirty="0" smtClean="0"/>
              <a:t>archivo no </a:t>
            </a:r>
            <a:r>
              <a:rPr lang="es-ES_tradnl" sz="1400" dirty="0"/>
              <a:t>tiene extensión”); </a:t>
            </a:r>
            <a:endParaRPr lang="es-ES_tradnl" sz="1400" dirty="0" smtClean="0"/>
          </a:p>
          <a:p>
            <a:r>
              <a:rPr lang="es-ES_tradnl" sz="1400" dirty="0" smtClean="0"/>
              <a:t>} </a:t>
            </a:r>
          </a:p>
          <a:p>
            <a:endParaRPr lang="es-ES_tradnl" sz="1400" dirty="0" smtClean="0"/>
          </a:p>
          <a:p>
            <a:r>
              <a:rPr lang="es-ES_tradnl" sz="1400" dirty="0" smtClean="0"/>
              <a:t>Console.WriteLine(”El origen ", </a:t>
            </a:r>
            <a:r>
              <a:rPr lang="es-ES_tradnl" sz="1400" dirty="0" err="1"/>
              <a:t>Path.GetTempPath</a:t>
            </a:r>
            <a:r>
              <a:rPr lang="es-ES_tradnl" sz="1400" dirty="0" smtClean="0"/>
              <a:t>() + “ “ + </a:t>
            </a:r>
            <a:r>
              <a:rPr lang="es-ES_tradnl" sz="1400" dirty="0" err="1" smtClean="0"/>
              <a:t>Path.GetTempFileName</a:t>
            </a:r>
            <a:r>
              <a:rPr lang="es-ES_tradnl" sz="1400" dirty="0"/>
              <a:t>()); </a:t>
            </a:r>
            <a:endParaRPr lang="es-ES_tradnl" sz="1400" dirty="0" smtClean="0"/>
          </a:p>
        </p:txBody>
      </p:sp>
    </p:spTree>
    <p:extLst>
      <p:ext uri="{BB962C8B-B14F-4D97-AF65-F5344CB8AC3E}">
        <p14:creationId xmlns:p14="http://schemas.microsoft.com/office/powerpoint/2010/main" val="968475825"/>
      </p:ext>
    </p:extLst>
  </p:cSld>
  <p:clrMapOvr>
    <a:masterClrMapping/>
  </p:clrMapOvr>
  <p:transition spd="slow">
    <p:push dir="u"/>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400">
                  <a:solidFill>
                    <a:srgbClr val="003882"/>
                  </a:solidFill>
                  <a:latin typeface="Trebuchet MS" pitchFamily="34" charset="0"/>
                </a:rPr>
                <a:t>ACTIVIDAD</a:t>
              </a:r>
              <a:r>
                <a:rPr lang="es-CO" sz="2800" b="1" smtClean="0">
                  <a:solidFill>
                    <a:srgbClr val="003882"/>
                  </a:solidFill>
                  <a:latin typeface="Calibri Light" panose="020F0302020204030204" pitchFamily="34" charset="0"/>
                </a:rPr>
                <a:t> 2 – 60 Minutos</a:t>
              </a:r>
              <a:endParaRPr lang="es-CO" sz="2800" b="1">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2" name="1 Rectángulo"/>
          <p:cNvSpPr/>
          <p:nvPr/>
        </p:nvSpPr>
        <p:spPr>
          <a:xfrm>
            <a:off x="251520" y="980728"/>
            <a:ext cx="8712968" cy="5509200"/>
          </a:xfrm>
          <a:prstGeom prst="rect">
            <a:avLst/>
          </a:prstGeom>
        </p:spPr>
        <p:txBody>
          <a:bodyPr wrap="square">
            <a:spAutoFit/>
          </a:bodyPr>
          <a:lstStyle/>
          <a:p>
            <a:r>
              <a:rPr lang="en-US" sz="1600" dirty="0">
                <a:solidFill>
                  <a:srgbClr val="003882"/>
                </a:solidFill>
                <a:latin typeface="Calibri Light" panose="020F0302020204030204" pitchFamily="34" charset="0"/>
              </a:rPr>
              <a:t>A partir de la clase:</a:t>
            </a:r>
          </a:p>
          <a:p>
            <a:endParaRPr lang="en-US" sz="1600" dirty="0">
              <a:solidFill>
                <a:srgbClr val="003882"/>
              </a:solidFill>
              <a:latin typeface="Calibri Light" panose="020F0302020204030204" pitchFamily="34" charset="0"/>
            </a:endParaRPr>
          </a:p>
          <a:p>
            <a:r>
              <a:rPr lang="en-US" sz="1600" dirty="0">
                <a:solidFill>
                  <a:srgbClr val="003882"/>
                </a:solidFill>
                <a:latin typeface="Calibri Light" panose="020F0302020204030204" pitchFamily="34" charset="0"/>
              </a:rPr>
              <a:t>public class </a:t>
            </a:r>
            <a:r>
              <a:rPr lang="es-ES" sz="1600" dirty="0">
                <a:solidFill>
                  <a:srgbClr val="003882"/>
                </a:solidFill>
                <a:latin typeface="Calibri Light" panose="020F0302020204030204" pitchFamily="34" charset="0"/>
              </a:rPr>
              <a:t>Paises </a:t>
            </a:r>
            <a:r>
              <a:rPr lang="en-US" sz="1600" dirty="0">
                <a:solidFill>
                  <a:srgbClr val="003882"/>
                </a:solidFill>
                <a:latin typeface="Calibri Light" panose="020F0302020204030204" pitchFamily="34" charset="0"/>
              </a:rPr>
              <a:t>{ public string Nombre { get; set; } </a:t>
            </a:r>
          </a:p>
          <a:p>
            <a:r>
              <a:rPr lang="en-US" sz="1600" dirty="0">
                <a:solidFill>
                  <a:srgbClr val="003882"/>
                </a:solidFill>
                <a:latin typeface="Calibri Light" panose="020F0302020204030204" pitchFamily="34" charset="0"/>
              </a:rPr>
              <a:t> </a:t>
            </a:r>
            <a:r>
              <a:rPr lang="en-US" sz="1600" dirty="0" smtClean="0">
                <a:solidFill>
                  <a:srgbClr val="003882"/>
                </a:solidFill>
                <a:latin typeface="Calibri Light" panose="020F0302020204030204" pitchFamily="34" charset="0"/>
              </a:rPr>
              <a:t>                                  public </a:t>
            </a:r>
            <a:r>
              <a:rPr lang="en-US" sz="1600" dirty="0">
                <a:solidFill>
                  <a:srgbClr val="003882"/>
                </a:solidFill>
                <a:latin typeface="Calibri Light" panose="020F0302020204030204" pitchFamily="34" charset="0"/>
              </a:rPr>
              <a:t>int </a:t>
            </a:r>
            <a:r>
              <a:rPr lang="en-US" sz="1600" dirty="0" smtClean="0">
                <a:solidFill>
                  <a:srgbClr val="003882"/>
                </a:solidFill>
                <a:latin typeface="Calibri Light" panose="020F0302020204030204" pitchFamily="34" charset="0"/>
              </a:rPr>
              <a:t>Postal </a:t>
            </a:r>
            <a:r>
              <a:rPr lang="en-US" sz="1600" dirty="0">
                <a:solidFill>
                  <a:srgbClr val="003882"/>
                </a:solidFill>
                <a:latin typeface="Calibri Light" panose="020F0302020204030204" pitchFamily="34" charset="0"/>
              </a:rPr>
              <a:t>{ get; set; </a:t>
            </a:r>
            <a:r>
              <a:rPr lang="en-US" sz="1600" dirty="0" smtClean="0">
                <a:solidFill>
                  <a:srgbClr val="003882"/>
                </a:solidFill>
                <a:latin typeface="Calibri Light" panose="020F0302020204030204" pitchFamily="34" charset="0"/>
              </a:rPr>
              <a:t>}</a:t>
            </a:r>
          </a:p>
          <a:p>
            <a:r>
              <a:rPr lang="en-US" sz="1600" dirty="0">
                <a:solidFill>
                  <a:srgbClr val="003882"/>
                </a:solidFill>
                <a:latin typeface="Calibri Light" panose="020F0302020204030204" pitchFamily="34" charset="0"/>
              </a:rPr>
              <a:t> </a:t>
            </a:r>
            <a:r>
              <a:rPr lang="en-US" sz="1600" dirty="0" smtClean="0">
                <a:solidFill>
                  <a:srgbClr val="003882"/>
                </a:solidFill>
                <a:latin typeface="Calibri Light" panose="020F0302020204030204" pitchFamily="34" charset="0"/>
              </a:rPr>
              <a:t>                                  public int Tropical </a:t>
            </a:r>
            <a:r>
              <a:rPr lang="en-US" sz="1600" dirty="0">
                <a:solidFill>
                  <a:srgbClr val="003882"/>
                </a:solidFill>
                <a:latin typeface="Calibri Light" panose="020F0302020204030204" pitchFamily="34" charset="0"/>
              </a:rPr>
              <a:t>{ get; set; </a:t>
            </a:r>
            <a:r>
              <a:rPr lang="en-US" sz="1600" dirty="0" smtClean="0">
                <a:solidFill>
                  <a:srgbClr val="003882"/>
                </a:solidFill>
                <a:latin typeface="Calibri Light" panose="020F0302020204030204" pitchFamily="34" charset="0"/>
              </a:rPr>
              <a:t>}  // Solo contiene valores 0 y 1</a:t>
            </a:r>
          </a:p>
          <a:p>
            <a:r>
              <a:rPr lang="en-US" sz="1600" dirty="0">
                <a:solidFill>
                  <a:srgbClr val="003882"/>
                </a:solidFill>
                <a:latin typeface="Calibri Light" panose="020F0302020204030204" pitchFamily="34" charset="0"/>
              </a:rPr>
              <a:t> </a:t>
            </a:r>
            <a:r>
              <a:rPr lang="en-US" sz="1600" dirty="0" smtClean="0">
                <a:solidFill>
                  <a:srgbClr val="003882"/>
                </a:solidFill>
                <a:latin typeface="Calibri Light" panose="020F0302020204030204" pitchFamily="34" charset="0"/>
              </a:rPr>
              <a:t>                                }</a:t>
            </a:r>
            <a:endParaRPr lang="en-US" sz="1600" dirty="0">
              <a:solidFill>
                <a:srgbClr val="003882"/>
              </a:solidFill>
              <a:latin typeface="Calibri Light" panose="020F0302020204030204" pitchFamily="34" charset="0"/>
            </a:endParaRPr>
          </a:p>
          <a:p>
            <a:endParaRPr lang="en-US" sz="1600" dirty="0">
              <a:solidFill>
                <a:srgbClr val="003882"/>
              </a:solidFill>
              <a:latin typeface="Calibri Light" panose="020F0302020204030204" pitchFamily="34" charset="0"/>
            </a:endParaRPr>
          </a:p>
          <a:p>
            <a:r>
              <a:rPr lang="en-US" sz="1600" dirty="0" smtClean="0">
                <a:solidFill>
                  <a:srgbClr val="003882"/>
                </a:solidFill>
                <a:latin typeface="Calibri Light" panose="020F0302020204030204" pitchFamily="34" charset="0"/>
              </a:rPr>
              <a:t>Y de una lista de paises pre-cargada, por ejemplo:</a:t>
            </a:r>
            <a:endParaRPr lang="en-US" sz="1600" dirty="0">
              <a:solidFill>
                <a:srgbClr val="003882"/>
              </a:solidFill>
              <a:latin typeface="Calibri Light" panose="020F0302020204030204" pitchFamily="34" charset="0"/>
            </a:endParaRPr>
          </a:p>
          <a:p>
            <a:endParaRPr lang="en-US" sz="1600" dirty="0">
              <a:solidFill>
                <a:srgbClr val="003882"/>
              </a:solidFill>
              <a:latin typeface="Calibri Light" panose="020F0302020204030204" pitchFamily="34" charset="0"/>
            </a:endParaRPr>
          </a:p>
          <a:p>
            <a:r>
              <a:rPr lang="es-ES" sz="1600" dirty="0" smtClean="0">
                <a:solidFill>
                  <a:srgbClr val="003882"/>
                </a:solidFill>
                <a:latin typeface="Calibri Light" panose="020F0302020204030204" pitchFamily="34" charset="0"/>
              </a:rPr>
              <a:t>paises.Add(new </a:t>
            </a:r>
            <a:r>
              <a:rPr lang="es-ES" sz="1600" dirty="0">
                <a:solidFill>
                  <a:srgbClr val="003882"/>
                </a:solidFill>
                <a:latin typeface="Calibri Light" panose="020F0302020204030204" pitchFamily="34" charset="0"/>
              </a:rPr>
              <a:t>Paises { </a:t>
            </a:r>
            <a:r>
              <a:rPr lang="es-ES" sz="1600" dirty="0" smtClean="0">
                <a:solidFill>
                  <a:srgbClr val="003882"/>
                </a:solidFill>
                <a:latin typeface="Calibri Light" panose="020F0302020204030204" pitchFamily="34" charset="0"/>
              </a:rPr>
              <a:t>Nombre = "Argentina</a:t>
            </a:r>
            <a:r>
              <a:rPr lang="es-ES" sz="1600" dirty="0">
                <a:solidFill>
                  <a:srgbClr val="003882"/>
                </a:solidFill>
                <a:latin typeface="Calibri Light" panose="020F0302020204030204" pitchFamily="34" charset="0"/>
              </a:rPr>
              <a:t>", </a:t>
            </a:r>
            <a:r>
              <a:rPr lang="es-ES" sz="1600" dirty="0" smtClean="0">
                <a:solidFill>
                  <a:srgbClr val="003882"/>
                </a:solidFill>
                <a:latin typeface="Calibri Light" panose="020F0302020204030204" pitchFamily="34" charset="0"/>
              </a:rPr>
              <a:t>Postal = 54, Tropical = 0 </a:t>
            </a:r>
            <a:r>
              <a:rPr lang="es-ES" sz="1600" dirty="0">
                <a:solidFill>
                  <a:srgbClr val="003882"/>
                </a:solidFill>
                <a:latin typeface="Calibri Light" panose="020F0302020204030204" pitchFamily="34" charset="0"/>
              </a:rPr>
              <a:t>});</a:t>
            </a:r>
          </a:p>
          <a:p>
            <a:r>
              <a:rPr lang="es-ES" sz="1600" dirty="0">
                <a:solidFill>
                  <a:srgbClr val="003882"/>
                </a:solidFill>
                <a:latin typeface="Calibri Light" panose="020F0302020204030204" pitchFamily="34" charset="0"/>
              </a:rPr>
              <a:t>paises.Add(new </a:t>
            </a:r>
            <a:r>
              <a:rPr lang="es-ES" sz="1600" dirty="0" err="1">
                <a:solidFill>
                  <a:srgbClr val="003882"/>
                </a:solidFill>
                <a:latin typeface="Calibri Light" panose="020F0302020204030204" pitchFamily="34" charset="0"/>
              </a:rPr>
              <a:t>Paises</a:t>
            </a:r>
            <a:r>
              <a:rPr lang="es-ES" sz="1600" dirty="0">
                <a:solidFill>
                  <a:srgbClr val="003882"/>
                </a:solidFill>
                <a:latin typeface="Calibri Light" panose="020F0302020204030204" pitchFamily="34" charset="0"/>
              </a:rPr>
              <a:t> </a:t>
            </a:r>
            <a:r>
              <a:rPr lang="es-ES" sz="1600" dirty="0" smtClean="0">
                <a:solidFill>
                  <a:srgbClr val="003882"/>
                </a:solidFill>
                <a:latin typeface="Calibri Light" panose="020F0302020204030204" pitchFamily="34" charset="0"/>
              </a:rPr>
              <a:t>{ Nombre = </a:t>
            </a:r>
            <a:r>
              <a:rPr lang="es-ES" sz="1600" dirty="0">
                <a:solidFill>
                  <a:srgbClr val="003882"/>
                </a:solidFill>
                <a:latin typeface="Calibri Light" panose="020F0302020204030204" pitchFamily="34" charset="0"/>
              </a:rPr>
              <a:t>"Bolivia", Postal </a:t>
            </a:r>
            <a:r>
              <a:rPr lang="es-ES" sz="1600" dirty="0" smtClean="0">
                <a:solidFill>
                  <a:srgbClr val="003882"/>
                </a:solidFill>
                <a:latin typeface="Calibri Light" panose="020F0302020204030204" pitchFamily="34" charset="0"/>
              </a:rPr>
              <a:t>= 591, </a:t>
            </a:r>
            <a:r>
              <a:rPr lang="es-ES" sz="1600" dirty="0">
                <a:solidFill>
                  <a:srgbClr val="003882"/>
                </a:solidFill>
                <a:latin typeface="Calibri Light" panose="020F0302020204030204" pitchFamily="34" charset="0"/>
              </a:rPr>
              <a:t>Tropical </a:t>
            </a:r>
            <a:r>
              <a:rPr lang="es-ES" sz="1600" dirty="0" smtClean="0">
                <a:solidFill>
                  <a:srgbClr val="003882"/>
                </a:solidFill>
                <a:latin typeface="Calibri Light" panose="020F0302020204030204" pitchFamily="34" charset="0"/>
              </a:rPr>
              <a:t> = 1 </a:t>
            </a:r>
            <a:r>
              <a:rPr lang="es-ES" sz="1600" dirty="0">
                <a:solidFill>
                  <a:srgbClr val="003882"/>
                </a:solidFill>
                <a:latin typeface="Calibri Light" panose="020F0302020204030204" pitchFamily="34" charset="0"/>
              </a:rPr>
              <a:t>});</a:t>
            </a:r>
          </a:p>
          <a:p>
            <a:endParaRPr lang="es-ES" sz="1600" dirty="0" smtClean="0">
              <a:solidFill>
                <a:srgbClr val="003882"/>
              </a:solidFill>
              <a:latin typeface="Calibri Light" panose="020F0302020204030204" pitchFamily="34" charset="0"/>
            </a:endParaRPr>
          </a:p>
          <a:p>
            <a:r>
              <a:rPr lang="es-ES" sz="1600" dirty="0" smtClean="0">
                <a:solidFill>
                  <a:srgbClr val="003882"/>
                </a:solidFill>
                <a:latin typeface="Calibri Light" panose="020F0302020204030204" pitchFamily="34" charset="0"/>
              </a:rPr>
              <a:t>Se debe desarrollar una aplicación que permita copiar la información del objeto Paises a un archivo que se encuentra en una ruta (El archivo puede estar o no creado), para el cada linea se debe mostrar toda la información del país separado por espacio.  Cada vez que se registre el país en el archivo se debe indicar si este es tropical o no, identificando en la propiedad tropical si es True o False. </a:t>
            </a:r>
          </a:p>
          <a:p>
            <a:endParaRPr lang="es-ES" sz="1600" dirty="0">
              <a:solidFill>
                <a:srgbClr val="003882"/>
              </a:solidFill>
              <a:latin typeface="Calibri Light" panose="020F0302020204030204" pitchFamily="34" charset="0"/>
            </a:endParaRPr>
          </a:p>
          <a:p>
            <a:r>
              <a:rPr lang="es-ES" sz="1600" dirty="0" smtClean="0">
                <a:solidFill>
                  <a:srgbClr val="003882"/>
                </a:solidFill>
                <a:latin typeface="Calibri Light" panose="020F0302020204030204" pitchFamily="34" charset="0"/>
              </a:rPr>
              <a:t>En las líneas final del archivo, se debe agregar: </a:t>
            </a:r>
          </a:p>
          <a:p>
            <a:endParaRPr lang="es-ES" sz="1600" dirty="0">
              <a:solidFill>
                <a:srgbClr val="003882"/>
              </a:solidFill>
              <a:latin typeface="Calibri Light" panose="020F0302020204030204" pitchFamily="34" charset="0"/>
            </a:endParaRPr>
          </a:p>
          <a:p>
            <a:r>
              <a:rPr lang="es-ES" sz="1600" dirty="0" smtClean="0">
                <a:solidFill>
                  <a:srgbClr val="003882"/>
                </a:solidFill>
                <a:latin typeface="Calibri Light" panose="020F0302020204030204" pitchFamily="34" charset="0"/>
              </a:rPr>
              <a:t>Una línea que cuente la cantidad de países registrados.</a:t>
            </a:r>
          </a:p>
          <a:p>
            <a:r>
              <a:rPr lang="es-ES" sz="1600" dirty="0">
                <a:solidFill>
                  <a:srgbClr val="003882"/>
                </a:solidFill>
                <a:latin typeface="Calibri Light" panose="020F0302020204030204" pitchFamily="34" charset="0"/>
              </a:rPr>
              <a:t>Una línea </a:t>
            </a:r>
            <a:r>
              <a:rPr lang="es-ES" sz="1600" dirty="0" smtClean="0">
                <a:solidFill>
                  <a:srgbClr val="003882"/>
                </a:solidFill>
                <a:latin typeface="Calibri Light" panose="020F0302020204030204" pitchFamily="34" charset="0"/>
              </a:rPr>
              <a:t>que indique los nombres de los países que tienen el código Postal repetido (Separados por ,).</a:t>
            </a:r>
          </a:p>
          <a:p>
            <a:endParaRPr lang="es-ES" sz="1600" dirty="0">
              <a:solidFill>
                <a:srgbClr val="003882"/>
              </a:solidFill>
              <a:latin typeface="Calibri Light" panose="020F0302020204030204" pitchFamily="34" charset="0"/>
            </a:endParaRPr>
          </a:p>
        </p:txBody>
      </p:sp>
    </p:spTree>
    <p:extLst>
      <p:ext uri="{BB962C8B-B14F-4D97-AF65-F5344CB8AC3E}">
        <p14:creationId xmlns:p14="http://schemas.microsoft.com/office/powerpoint/2010/main" val="2538455098"/>
      </p:ext>
    </p:extLst>
  </p:cSld>
  <p:clrMapOvr>
    <a:masterClrMapping/>
  </p:clrMapOvr>
  <p:transition spd="slow">
    <p:push dir="u"/>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smtClean="0">
                <a:solidFill>
                  <a:srgbClr val="003882"/>
                </a:solidFill>
                <a:latin typeface="Calibri Light" panose="020F0302020204030204" pitchFamily="34" charset="0"/>
              </a:rPr>
              <a:t>AGENDA</a:t>
            </a:r>
            <a:endParaRPr lang="es-CO" sz="2000">
              <a:solidFill>
                <a:srgbClr val="003882"/>
              </a:solidFill>
              <a:latin typeface="Calibri Light" panose="020F0302020204030204" pitchFamily="34" charset="0"/>
            </a:endParaRPr>
          </a:p>
        </p:txBody>
      </p:sp>
      <p:cxnSp>
        <p:nvCxnSpPr>
          <p:cNvPr id="34" name="33 Conector recto"/>
          <p:cNvCxnSpPr/>
          <p:nvPr/>
        </p:nvCxnSpPr>
        <p:spPr>
          <a:xfrm>
            <a:off x="8316416"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pic>
        <p:nvPicPr>
          <p:cNvPr id="35" name="34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32120" y="148656"/>
            <a:ext cx="384494" cy="616048"/>
          </a:xfrm>
          <a:prstGeom prst="rect">
            <a:avLst/>
          </a:prstGeom>
        </p:spPr>
      </p:pic>
      <p:pic>
        <p:nvPicPr>
          <p:cNvPr id="3074" name="Picture 2" descr="\\Psdatos\unidad e\Personalsoft\RepositorioProyectos\Personalsoft\DiseñoGrafico\Practicante\Angie Henao\logo\Logo_CMMI_5\24969 DEV 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4288" y="553718"/>
            <a:ext cx="1088419" cy="21098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4 Diagrama"/>
          <p:cNvGraphicFramePr/>
          <p:nvPr>
            <p:extLst>
              <p:ext uri="{D42A27DB-BD31-4B8C-83A1-F6EECF244321}">
                <p14:modId xmlns:p14="http://schemas.microsoft.com/office/powerpoint/2010/main" val="1336833524"/>
              </p:ext>
            </p:extLst>
          </p:nvPr>
        </p:nvGraphicFramePr>
        <p:xfrm>
          <a:off x="242752" y="980728"/>
          <a:ext cx="8649728" cy="53285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7 CuadroTexto"/>
          <p:cNvSpPr txBox="1"/>
          <p:nvPr/>
        </p:nvSpPr>
        <p:spPr>
          <a:xfrm>
            <a:off x="7711570" y="6525924"/>
            <a:ext cx="1249060" cy="215444"/>
          </a:xfrm>
          <a:prstGeom prst="rect">
            <a:avLst/>
          </a:prstGeom>
          <a:noFill/>
        </p:spPr>
        <p:txBody>
          <a:bodyPr wrap="none" rtlCol="0">
            <a:spAutoFit/>
          </a:bodyPr>
          <a:lstStyle/>
          <a:p>
            <a:r>
              <a:rPr lang="es-CO" sz="800" smtClean="0">
                <a:latin typeface="Trebuchet MS" pitchFamily="34" charset="0"/>
              </a:rPr>
              <a:t>www.personalsoft.com</a:t>
            </a:r>
            <a:endParaRPr lang="es-CO" sz="800">
              <a:latin typeface="Trebuchet MS" pitchFamily="34" charset="0"/>
            </a:endParaRPr>
          </a:p>
        </p:txBody>
      </p:sp>
      <p:pic>
        <p:nvPicPr>
          <p:cNvPr id="11"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3483" y="1403242"/>
            <a:ext cx="365011" cy="342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8454" y="2295922"/>
            <a:ext cx="365011" cy="342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9204" y="3429000"/>
            <a:ext cx="365011" cy="342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7450717"/>
      </p:ext>
    </p:extLst>
  </p:cSld>
  <p:clrMapOvr>
    <a:masterClrMapping/>
  </p:clrMapOvr>
  <p:transition spd="slow">
    <p:push dir="u"/>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smtClean="0">
                  <a:solidFill>
                    <a:srgbClr val="003882"/>
                  </a:solidFill>
                  <a:latin typeface="Calibri Light" panose="020F0302020204030204" pitchFamily="34" charset="0"/>
                </a:rPr>
                <a:t>ASP.NET</a:t>
              </a:r>
              <a:endParaRPr lang="es-CO" sz="280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pic>
        <p:nvPicPr>
          <p:cNvPr id="9" name="Picture 2"/>
          <p:cNvPicPr>
            <a:picLocks noChangeAspect="1"/>
          </p:cNvPicPr>
          <p:nvPr/>
        </p:nvPicPr>
        <p:blipFill>
          <a:blip r:embed="rId4"/>
          <a:stretch>
            <a:fillRect/>
          </a:stretch>
        </p:blipFill>
        <p:spPr>
          <a:xfrm>
            <a:off x="55657" y="2420888"/>
            <a:ext cx="8979013" cy="3960440"/>
          </a:xfrm>
          <a:prstGeom prst="rect">
            <a:avLst/>
          </a:prstGeom>
        </p:spPr>
      </p:pic>
      <p:sp>
        <p:nvSpPr>
          <p:cNvPr id="2" name="1 Rectángulo redondeado"/>
          <p:cNvSpPr/>
          <p:nvPr/>
        </p:nvSpPr>
        <p:spPr>
          <a:xfrm>
            <a:off x="3203848" y="836712"/>
            <a:ext cx="1224136"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mtClean="0"/>
              <a:t>Primera versión</a:t>
            </a:r>
            <a:endParaRPr lang="es-CO"/>
          </a:p>
        </p:txBody>
      </p:sp>
      <p:cxnSp>
        <p:nvCxnSpPr>
          <p:cNvPr id="6" name="5 Conector recto de flecha"/>
          <p:cNvCxnSpPr>
            <a:stCxn id="2" idx="2"/>
          </p:cNvCxnSpPr>
          <p:nvPr/>
        </p:nvCxnSpPr>
        <p:spPr>
          <a:xfrm>
            <a:off x="3815916" y="1772816"/>
            <a:ext cx="0"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Rectángulo redondeado"/>
          <p:cNvSpPr/>
          <p:nvPr/>
        </p:nvSpPr>
        <p:spPr>
          <a:xfrm>
            <a:off x="251520" y="836712"/>
            <a:ext cx="1224136"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400" smtClean="0"/>
              <a:t>Mas Cercano a la web actual</a:t>
            </a:r>
            <a:endParaRPr lang="es-CO" sz="1400"/>
          </a:p>
        </p:txBody>
      </p:sp>
      <p:cxnSp>
        <p:nvCxnSpPr>
          <p:cNvPr id="16" name="15 Conector recto de flecha"/>
          <p:cNvCxnSpPr>
            <a:stCxn id="15" idx="2"/>
          </p:cNvCxnSpPr>
          <p:nvPr/>
        </p:nvCxnSpPr>
        <p:spPr>
          <a:xfrm>
            <a:off x="863588" y="1772816"/>
            <a:ext cx="0"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18 Rectángulo redondeado"/>
          <p:cNvSpPr/>
          <p:nvPr/>
        </p:nvSpPr>
        <p:spPr>
          <a:xfrm>
            <a:off x="1763688" y="810000"/>
            <a:ext cx="1224136"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mtClean="0"/>
              <a:t>Todo es un mismo archivo</a:t>
            </a:r>
            <a:endParaRPr lang="es-CO"/>
          </a:p>
        </p:txBody>
      </p:sp>
      <p:cxnSp>
        <p:nvCxnSpPr>
          <p:cNvPr id="20" name="19 Conector recto de flecha"/>
          <p:cNvCxnSpPr>
            <a:stCxn id="19" idx="2"/>
          </p:cNvCxnSpPr>
          <p:nvPr/>
        </p:nvCxnSpPr>
        <p:spPr>
          <a:xfrm>
            <a:off x="2375756" y="1746104"/>
            <a:ext cx="0"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20 Rectángulo redondeado"/>
          <p:cNvSpPr/>
          <p:nvPr/>
        </p:nvSpPr>
        <p:spPr>
          <a:xfrm>
            <a:off x="4594894" y="836712"/>
            <a:ext cx="1224136"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mtClean="0"/>
              <a:t>Sin recargar pagina</a:t>
            </a:r>
            <a:endParaRPr lang="es-CO"/>
          </a:p>
        </p:txBody>
      </p:sp>
      <p:cxnSp>
        <p:nvCxnSpPr>
          <p:cNvPr id="22" name="21 Conector recto de flecha"/>
          <p:cNvCxnSpPr>
            <a:stCxn id="21" idx="2"/>
          </p:cNvCxnSpPr>
          <p:nvPr/>
        </p:nvCxnSpPr>
        <p:spPr>
          <a:xfrm>
            <a:off x="5206962" y="1772816"/>
            <a:ext cx="0"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22 Rectángulo redondeado"/>
          <p:cNvSpPr/>
          <p:nvPr/>
        </p:nvSpPr>
        <p:spPr>
          <a:xfrm>
            <a:off x="7614469" y="836712"/>
            <a:ext cx="1224136"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smtClean="0"/>
              <a:t>Conexión punto a punto para tiempo real</a:t>
            </a:r>
            <a:endParaRPr lang="es-CO" sz="1200"/>
          </a:p>
        </p:txBody>
      </p:sp>
      <p:cxnSp>
        <p:nvCxnSpPr>
          <p:cNvPr id="24" name="23 Conector recto de flecha"/>
          <p:cNvCxnSpPr>
            <a:stCxn id="23" idx="2"/>
          </p:cNvCxnSpPr>
          <p:nvPr/>
        </p:nvCxnSpPr>
        <p:spPr>
          <a:xfrm>
            <a:off x="8226537" y="1772816"/>
            <a:ext cx="0"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Rectángulo redondeado"/>
          <p:cNvSpPr/>
          <p:nvPr/>
        </p:nvSpPr>
        <p:spPr>
          <a:xfrm>
            <a:off x="6156176" y="836712"/>
            <a:ext cx="1224136"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err="1" smtClean="0"/>
              <a:t>Services</a:t>
            </a:r>
            <a:r>
              <a:rPr lang="es-CO" smtClean="0"/>
              <a:t> </a:t>
            </a:r>
            <a:r>
              <a:rPr lang="es-CO" err="1" smtClean="0"/>
              <a:t>Rest</a:t>
            </a:r>
            <a:r>
              <a:rPr lang="es-CO" smtClean="0"/>
              <a:t> o </a:t>
            </a:r>
            <a:r>
              <a:rPr lang="es-CO" err="1" smtClean="0"/>
              <a:t>Restfull</a:t>
            </a:r>
            <a:endParaRPr lang="es-CO"/>
          </a:p>
        </p:txBody>
      </p:sp>
      <p:cxnSp>
        <p:nvCxnSpPr>
          <p:cNvPr id="26" name="25 Conector recto de flecha"/>
          <p:cNvCxnSpPr>
            <a:stCxn id="25" idx="2"/>
          </p:cNvCxnSpPr>
          <p:nvPr/>
        </p:nvCxnSpPr>
        <p:spPr>
          <a:xfrm>
            <a:off x="6768244" y="1772816"/>
            <a:ext cx="0"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097155"/>
      </p:ext>
    </p:extLst>
  </p:cSld>
  <p:clrMapOvr>
    <a:masterClrMapping/>
  </p:clrMapOvr>
  <p:transition spd="slow">
    <p:push dir="u"/>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smtClean="0">
                  <a:solidFill>
                    <a:srgbClr val="003882"/>
                  </a:solidFill>
                  <a:latin typeface="Calibri Light" panose="020F0302020204030204" pitchFamily="34" charset="0"/>
                </a:rPr>
                <a:t>ASP.NET – Server </a:t>
              </a:r>
              <a:r>
                <a:rPr lang="es-CO" sz="2800" err="1" smtClean="0">
                  <a:solidFill>
                    <a:srgbClr val="003882"/>
                  </a:solidFill>
                  <a:latin typeface="Calibri Light" panose="020F0302020204030204" pitchFamily="34" charset="0"/>
                </a:rPr>
                <a:t>Side</a:t>
              </a:r>
              <a:endParaRPr lang="es-CO" sz="280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graphicFrame>
        <p:nvGraphicFramePr>
          <p:cNvPr id="10" name="9 Diagrama"/>
          <p:cNvGraphicFramePr/>
          <p:nvPr>
            <p:extLst>
              <p:ext uri="{D42A27DB-BD31-4B8C-83A1-F6EECF244321}">
                <p14:modId xmlns:p14="http://schemas.microsoft.com/office/powerpoint/2010/main" val="136638591"/>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36072881"/>
      </p:ext>
    </p:extLst>
  </p:cSld>
  <p:clrMapOvr>
    <a:masterClrMapping/>
  </p:clrMapOvr>
  <p:transition spd="slow">
    <p:push dir="u"/>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smtClean="0">
                  <a:solidFill>
                    <a:srgbClr val="003882"/>
                  </a:solidFill>
                  <a:latin typeface="Calibri Light" panose="020F0302020204030204" pitchFamily="34" charset="0"/>
                </a:rPr>
                <a:t>ASP.NET – </a:t>
              </a:r>
              <a:r>
                <a:rPr lang="es-CO" sz="2800" err="1" smtClean="0">
                  <a:solidFill>
                    <a:srgbClr val="003882"/>
                  </a:solidFill>
                  <a:latin typeface="Calibri Light" panose="020F0302020204030204" pitchFamily="34" charset="0"/>
                </a:rPr>
                <a:t>Client</a:t>
              </a:r>
              <a:r>
                <a:rPr lang="es-CO" sz="2800" smtClean="0">
                  <a:solidFill>
                    <a:srgbClr val="003882"/>
                  </a:solidFill>
                  <a:latin typeface="Calibri Light" panose="020F0302020204030204" pitchFamily="34" charset="0"/>
                </a:rPr>
                <a:t> </a:t>
              </a:r>
              <a:r>
                <a:rPr lang="es-CO" sz="2800" err="1" smtClean="0">
                  <a:solidFill>
                    <a:srgbClr val="003882"/>
                  </a:solidFill>
                  <a:latin typeface="Calibri Light" panose="020F0302020204030204" pitchFamily="34" charset="0"/>
                </a:rPr>
                <a:t>Side</a:t>
              </a:r>
              <a:endParaRPr lang="es-CO" sz="280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graphicFrame>
        <p:nvGraphicFramePr>
          <p:cNvPr id="10" name="9 Diagrama"/>
          <p:cNvGraphicFramePr/>
          <p:nvPr>
            <p:extLst>
              <p:ext uri="{D42A27DB-BD31-4B8C-83A1-F6EECF244321}">
                <p14:modId xmlns:p14="http://schemas.microsoft.com/office/powerpoint/2010/main" val="4079964839"/>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35102593"/>
      </p:ext>
    </p:extLst>
  </p:cSld>
  <p:clrMapOvr>
    <a:masterClrMapping/>
  </p:clrMapOvr>
  <p:transition spd="slow">
    <p:push dir="u"/>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dirty="0" smtClean="0">
                  <a:solidFill>
                    <a:srgbClr val="003882"/>
                  </a:solidFill>
                  <a:latin typeface="Calibri Light" panose="020F0302020204030204" pitchFamily="34" charset="0"/>
                </a:rPr>
                <a:t>ASP.NET – Generalidades</a:t>
              </a:r>
              <a:endParaRPr lang="es-CO" sz="2800" dirty="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11" name="10 Rectángulo"/>
          <p:cNvSpPr/>
          <p:nvPr/>
        </p:nvSpPr>
        <p:spPr>
          <a:xfrm>
            <a:off x="153669" y="1052736"/>
            <a:ext cx="8594793" cy="3139321"/>
          </a:xfrm>
          <a:prstGeom prst="rect">
            <a:avLst/>
          </a:prstGeom>
        </p:spPr>
        <p:txBody>
          <a:bodyPr wrap="square">
            <a:spAutoFit/>
          </a:bodyPr>
          <a:lstStyle/>
          <a:p>
            <a:pPr marL="285750" indent="-285750">
              <a:buFontTx/>
              <a:buChar char="-"/>
            </a:pPr>
            <a:r>
              <a:rPr lang="es-CO" dirty="0" smtClean="0">
                <a:solidFill>
                  <a:srgbClr val="003882"/>
                </a:solidFill>
                <a:latin typeface="Calibri Light" panose="020F0302020204030204" pitchFamily="34" charset="0"/>
              </a:rPr>
              <a:t>Crear Proyecto(</a:t>
            </a:r>
            <a:r>
              <a:rPr lang="es-CO" dirty="0" err="1" smtClean="0">
                <a:solidFill>
                  <a:srgbClr val="003882"/>
                </a:solidFill>
                <a:latin typeface="Calibri Light" panose="020F0302020204030204" pitchFamily="34" charset="0"/>
              </a:rPr>
              <a:t>MasterPage</a:t>
            </a:r>
            <a:r>
              <a:rPr lang="es-CO" dirty="0" smtClean="0">
                <a:solidFill>
                  <a:srgbClr val="003882"/>
                </a:solidFill>
                <a:latin typeface="Calibri Light" panose="020F0302020204030204" pitchFamily="34" charset="0"/>
              </a:rPr>
              <a:t>, </a:t>
            </a:r>
            <a:r>
              <a:rPr lang="es-CO" dirty="0" err="1" smtClean="0">
                <a:solidFill>
                  <a:srgbClr val="003882"/>
                </a:solidFill>
                <a:latin typeface="Calibri Light" panose="020F0302020204030204" pitchFamily="34" charset="0"/>
              </a:rPr>
              <a:t>Pages</a:t>
            </a:r>
            <a:r>
              <a:rPr lang="es-CO" dirty="0" smtClean="0">
                <a:solidFill>
                  <a:srgbClr val="003882"/>
                </a:solidFill>
                <a:latin typeface="Calibri Light" panose="020F0302020204030204" pitchFamily="34" charset="0"/>
              </a:rPr>
              <a:t>, y modificar </a:t>
            </a:r>
            <a:r>
              <a:rPr lang="es-CO" dirty="0" err="1" smtClean="0">
                <a:solidFill>
                  <a:srgbClr val="003882"/>
                </a:solidFill>
                <a:latin typeface="Calibri Light" panose="020F0302020204030204" pitchFamily="34" charset="0"/>
              </a:rPr>
              <a:t>html</a:t>
            </a:r>
            <a:r>
              <a:rPr lang="es-CO" dirty="0" smtClean="0">
                <a:solidFill>
                  <a:srgbClr val="003882"/>
                </a:solidFill>
                <a:latin typeface="Calibri Light" panose="020F0302020204030204" pitchFamily="34" charset="0"/>
              </a:rPr>
              <a:t>) - </a:t>
            </a:r>
            <a:r>
              <a:rPr lang="es-CO" i="1" dirty="0" err="1" smtClean="0">
                <a:solidFill>
                  <a:srgbClr val="003882"/>
                </a:solidFill>
                <a:latin typeface="Calibri Light" panose="020F0302020204030204" pitchFamily="34" charset="0"/>
              </a:rPr>
              <a:t>WebForms.CrearProyecto</a:t>
            </a:r>
            <a:endParaRPr lang="es-CO" i="1" dirty="0" smtClean="0">
              <a:solidFill>
                <a:srgbClr val="003882"/>
              </a:solidFill>
              <a:latin typeface="Calibri Light" panose="020F0302020204030204" pitchFamily="34" charset="0"/>
            </a:endParaRPr>
          </a:p>
          <a:p>
            <a:pPr marL="285750" indent="-285750">
              <a:buFontTx/>
              <a:buChar char="-"/>
            </a:pPr>
            <a:r>
              <a:rPr lang="es-CO" dirty="0" err="1">
                <a:solidFill>
                  <a:srgbClr val="003882"/>
                </a:solidFill>
                <a:latin typeface="Calibri Light" panose="020F0302020204030204" pitchFamily="34" charset="0"/>
              </a:rPr>
              <a:t>Response.Write</a:t>
            </a:r>
            <a:r>
              <a:rPr lang="es-CO" dirty="0" smtClean="0">
                <a:solidFill>
                  <a:srgbClr val="003882"/>
                </a:solidFill>
                <a:latin typeface="Calibri Light" panose="020F0302020204030204" pitchFamily="34" charset="0"/>
              </a:rPr>
              <a:t>() y </a:t>
            </a:r>
            <a:r>
              <a:rPr lang="es-CO" dirty="0" err="1" smtClean="0">
                <a:solidFill>
                  <a:srgbClr val="003882"/>
                </a:solidFill>
                <a:latin typeface="Calibri Light" panose="020F0302020204030204" pitchFamily="34" charset="0"/>
              </a:rPr>
              <a:t>Response.Write</a:t>
            </a:r>
            <a:r>
              <a:rPr lang="es-CO" dirty="0" smtClean="0">
                <a:solidFill>
                  <a:srgbClr val="003882"/>
                </a:solidFill>
                <a:latin typeface="Calibri Light" panose="020F0302020204030204" pitchFamily="34" charset="0"/>
              </a:rPr>
              <a:t>().</a:t>
            </a:r>
          </a:p>
          <a:p>
            <a:pPr marL="285750" indent="-285750">
              <a:buFontTx/>
              <a:buChar char="-"/>
            </a:pPr>
            <a:r>
              <a:rPr lang="es-CO" dirty="0">
                <a:solidFill>
                  <a:srgbClr val="003882"/>
                </a:solidFill>
                <a:latin typeface="Calibri Light" panose="020F0302020204030204" pitchFamily="34" charset="0"/>
              </a:rPr>
              <a:t>Variables de Sesión</a:t>
            </a:r>
            <a:r>
              <a:rPr lang="es-CO" dirty="0" smtClean="0">
                <a:solidFill>
                  <a:srgbClr val="003882"/>
                </a:solidFill>
                <a:latin typeface="Calibri Light" panose="020F0302020204030204" pitchFamily="34" charset="0"/>
              </a:rPr>
              <a:t>.</a:t>
            </a:r>
            <a:endParaRPr lang="es-CO" i="1" dirty="0" smtClean="0">
              <a:solidFill>
                <a:srgbClr val="003882"/>
              </a:solidFill>
              <a:latin typeface="Calibri Light" panose="020F0302020204030204" pitchFamily="34" charset="0"/>
            </a:endParaRPr>
          </a:p>
          <a:p>
            <a:pPr marL="285750" indent="-285750">
              <a:buFontTx/>
              <a:buChar char="-"/>
            </a:pPr>
            <a:r>
              <a:rPr lang="es-CO" dirty="0" smtClean="0">
                <a:solidFill>
                  <a:srgbClr val="003882"/>
                </a:solidFill>
                <a:latin typeface="Calibri Light" panose="020F0302020204030204" pitchFamily="34" charset="0"/>
              </a:rPr>
              <a:t>Crear Entidades y clase para usar base de datos </a:t>
            </a:r>
            <a:r>
              <a:rPr lang="es-CO" dirty="0">
                <a:solidFill>
                  <a:srgbClr val="003882"/>
                </a:solidFill>
                <a:latin typeface="Calibri Light" panose="020F0302020204030204" pitchFamily="34" charset="0"/>
              </a:rPr>
              <a:t>- </a:t>
            </a:r>
            <a:r>
              <a:rPr lang="es-CO" dirty="0" err="1" smtClean="0">
                <a:solidFill>
                  <a:srgbClr val="003882"/>
                </a:solidFill>
                <a:latin typeface="Calibri Light" panose="020F0302020204030204" pitchFamily="34" charset="0"/>
              </a:rPr>
              <a:t>WebForms.EntidadesContexto</a:t>
            </a:r>
            <a:endParaRPr lang="es-CO" dirty="0" smtClean="0">
              <a:solidFill>
                <a:srgbClr val="003882"/>
              </a:solidFill>
              <a:latin typeface="Calibri Light" panose="020F0302020204030204" pitchFamily="34" charset="0"/>
            </a:endParaRPr>
          </a:p>
          <a:p>
            <a:pPr marL="285750" indent="-285750">
              <a:buFontTx/>
              <a:buChar char="-"/>
            </a:pPr>
            <a:r>
              <a:rPr lang="es-CO" dirty="0" smtClean="0">
                <a:solidFill>
                  <a:srgbClr val="003882"/>
                </a:solidFill>
                <a:latin typeface="Calibri Light" panose="020F0302020204030204" pitchFamily="34" charset="0"/>
              </a:rPr>
              <a:t>Crear BD y primer registro </a:t>
            </a:r>
            <a:r>
              <a:rPr lang="es-CO" i="1" dirty="0" smtClean="0">
                <a:solidFill>
                  <a:srgbClr val="003882"/>
                </a:solidFill>
                <a:latin typeface="Calibri Light" panose="020F0302020204030204" pitchFamily="34" charset="0"/>
              </a:rPr>
              <a:t>- </a:t>
            </a:r>
            <a:r>
              <a:rPr lang="es-CO" i="1" dirty="0" err="1" smtClean="0">
                <a:solidFill>
                  <a:srgbClr val="003882"/>
                </a:solidFill>
                <a:latin typeface="Calibri Light" panose="020F0302020204030204" pitchFamily="34" charset="0"/>
              </a:rPr>
              <a:t>WebForms.CrearBd</a:t>
            </a:r>
            <a:endParaRPr lang="es-CO" i="1" dirty="0" smtClean="0">
              <a:solidFill>
                <a:srgbClr val="003882"/>
              </a:solidFill>
              <a:latin typeface="Calibri Light" panose="020F0302020204030204" pitchFamily="34" charset="0"/>
            </a:endParaRPr>
          </a:p>
          <a:p>
            <a:pPr marL="285750" indent="-285750">
              <a:buFontTx/>
              <a:buChar char="-"/>
            </a:pPr>
            <a:r>
              <a:rPr lang="es-CO" dirty="0">
                <a:solidFill>
                  <a:srgbClr val="003882"/>
                </a:solidFill>
                <a:latin typeface="Calibri Light" panose="020F0302020204030204" pitchFamily="34" charset="0"/>
              </a:rPr>
              <a:t>Crear tablas en </a:t>
            </a:r>
            <a:r>
              <a:rPr lang="es-CO" dirty="0" smtClean="0">
                <a:solidFill>
                  <a:srgbClr val="003882"/>
                </a:solidFill>
                <a:latin typeface="Calibri Light" panose="020F0302020204030204" pitchFamily="34" charset="0"/>
              </a:rPr>
              <a:t>BD </a:t>
            </a:r>
            <a:r>
              <a:rPr lang="es-CO" dirty="0">
                <a:solidFill>
                  <a:srgbClr val="003882"/>
                </a:solidFill>
                <a:latin typeface="Calibri Light" panose="020F0302020204030204" pitchFamily="34" charset="0"/>
              </a:rPr>
              <a:t>con nombres </a:t>
            </a:r>
            <a:r>
              <a:rPr lang="es-CO" dirty="0" smtClean="0">
                <a:solidFill>
                  <a:srgbClr val="003882"/>
                </a:solidFill>
                <a:latin typeface="Calibri Light" panose="020F0302020204030204" pitchFamily="34" charset="0"/>
              </a:rPr>
              <a:t>personalizados </a:t>
            </a:r>
            <a:r>
              <a:rPr lang="es-CO" i="1" dirty="0">
                <a:solidFill>
                  <a:srgbClr val="003882"/>
                </a:solidFill>
                <a:latin typeface="Calibri Light" panose="020F0302020204030204" pitchFamily="34" charset="0"/>
              </a:rPr>
              <a:t>-  </a:t>
            </a:r>
            <a:r>
              <a:rPr lang="es-CO" i="1" dirty="0" err="1" smtClean="0">
                <a:solidFill>
                  <a:srgbClr val="003882"/>
                </a:solidFill>
                <a:latin typeface="Calibri Light" panose="020F0302020204030204" pitchFamily="34" charset="0"/>
              </a:rPr>
              <a:t>WebForms.NombrarTablas</a:t>
            </a:r>
            <a:endParaRPr lang="es-CO" i="1" dirty="0" smtClean="0">
              <a:solidFill>
                <a:srgbClr val="003882"/>
              </a:solidFill>
              <a:latin typeface="Calibri Light" panose="020F0302020204030204" pitchFamily="34" charset="0"/>
            </a:endParaRPr>
          </a:p>
          <a:p>
            <a:pPr marL="285750" indent="-285750">
              <a:buFontTx/>
              <a:buChar char="-"/>
            </a:pPr>
            <a:r>
              <a:rPr lang="es-CO" dirty="0" smtClean="0">
                <a:solidFill>
                  <a:srgbClr val="003882"/>
                </a:solidFill>
                <a:latin typeface="Calibri Light" panose="020F0302020204030204" pitchFamily="34" charset="0"/>
              </a:rPr>
              <a:t>Crear registros por pantalla</a:t>
            </a:r>
            <a:r>
              <a:rPr lang="es-CO" i="1" dirty="0" smtClean="0">
                <a:solidFill>
                  <a:srgbClr val="003882"/>
                </a:solidFill>
                <a:latin typeface="Calibri Light" panose="020F0302020204030204" pitchFamily="34" charset="0"/>
              </a:rPr>
              <a:t> </a:t>
            </a:r>
            <a:r>
              <a:rPr lang="es-CO" i="1" dirty="0">
                <a:solidFill>
                  <a:srgbClr val="003882"/>
                </a:solidFill>
                <a:latin typeface="Calibri Light" panose="020F0302020204030204" pitchFamily="34" charset="0"/>
              </a:rPr>
              <a:t>- </a:t>
            </a:r>
            <a:r>
              <a:rPr lang="es-CO" i="1" dirty="0" err="1" smtClean="0">
                <a:solidFill>
                  <a:srgbClr val="003882"/>
                </a:solidFill>
                <a:latin typeface="Calibri Light" panose="020F0302020204030204" pitchFamily="34" charset="0"/>
              </a:rPr>
              <a:t>WebForms.CrearFormulario</a:t>
            </a:r>
            <a:endParaRPr lang="es-CO" i="1" dirty="0" smtClean="0">
              <a:solidFill>
                <a:srgbClr val="003882"/>
              </a:solidFill>
              <a:latin typeface="Calibri Light" panose="020F0302020204030204" pitchFamily="34" charset="0"/>
            </a:endParaRPr>
          </a:p>
          <a:p>
            <a:pPr marL="285750" indent="-285750">
              <a:buFontTx/>
              <a:buChar char="-"/>
            </a:pPr>
            <a:r>
              <a:rPr lang="es-CO" dirty="0" smtClean="0">
                <a:solidFill>
                  <a:srgbClr val="003882"/>
                </a:solidFill>
                <a:latin typeface="Calibri Light" panose="020F0302020204030204" pitchFamily="34" charset="0"/>
              </a:rPr>
              <a:t>Validar datos formulario </a:t>
            </a:r>
            <a:r>
              <a:rPr lang="es-CO" i="1" dirty="0">
                <a:solidFill>
                  <a:srgbClr val="003882"/>
                </a:solidFill>
                <a:latin typeface="Calibri Light" panose="020F0302020204030204" pitchFamily="34" charset="0"/>
              </a:rPr>
              <a:t>- </a:t>
            </a:r>
            <a:r>
              <a:rPr lang="es-CO" i="1" dirty="0" err="1" smtClean="0">
                <a:solidFill>
                  <a:srgbClr val="003882"/>
                </a:solidFill>
                <a:latin typeface="Calibri Light" panose="020F0302020204030204" pitchFamily="34" charset="0"/>
              </a:rPr>
              <a:t>WebForms.Validaciones</a:t>
            </a:r>
            <a:endParaRPr lang="es-CO" i="1" dirty="0">
              <a:solidFill>
                <a:srgbClr val="003882"/>
              </a:solidFill>
              <a:latin typeface="Calibri Light" panose="020F0302020204030204" pitchFamily="34" charset="0"/>
            </a:endParaRPr>
          </a:p>
          <a:p>
            <a:pPr marL="285750" indent="-285750">
              <a:buFontTx/>
              <a:buChar char="-"/>
            </a:pPr>
            <a:r>
              <a:rPr lang="es-CO" i="1" dirty="0" smtClean="0">
                <a:solidFill>
                  <a:srgbClr val="003882"/>
                </a:solidFill>
                <a:latin typeface="Calibri Light" panose="020F0302020204030204" pitchFamily="34" charset="0"/>
              </a:rPr>
              <a:t>Consulta de datos en un </a:t>
            </a:r>
            <a:r>
              <a:rPr lang="es-CO" i="1" dirty="0" err="1" smtClean="0">
                <a:solidFill>
                  <a:srgbClr val="003882"/>
                </a:solidFill>
                <a:latin typeface="Calibri Light" panose="020F0302020204030204" pitchFamily="34" charset="0"/>
              </a:rPr>
              <a:t>GridView</a:t>
            </a:r>
            <a:r>
              <a:rPr lang="es-CO" i="1" dirty="0" smtClean="0">
                <a:solidFill>
                  <a:srgbClr val="003882"/>
                </a:solidFill>
                <a:latin typeface="Calibri Light" panose="020F0302020204030204" pitchFamily="34" charset="0"/>
              </a:rPr>
              <a:t>.</a:t>
            </a:r>
          </a:p>
          <a:p>
            <a:pPr marL="285750" indent="-285750">
              <a:buFontTx/>
              <a:buChar char="-"/>
            </a:pPr>
            <a:r>
              <a:rPr lang="es-CO" i="1" dirty="0" smtClean="0">
                <a:solidFill>
                  <a:srgbClr val="003882"/>
                </a:solidFill>
                <a:latin typeface="Calibri Light" panose="020F0302020204030204" pitchFamily="34" charset="0"/>
              </a:rPr>
              <a:t>Crear métodos para reutilizar código. (</a:t>
            </a:r>
            <a:r>
              <a:rPr lang="es-CO" i="1" dirty="0" err="1" smtClean="0">
                <a:solidFill>
                  <a:srgbClr val="003882"/>
                </a:solidFill>
                <a:latin typeface="Calibri Light" panose="020F0302020204030204" pitchFamily="34" charset="0"/>
              </a:rPr>
              <a:t>LimpiarFormulario</a:t>
            </a:r>
            <a:r>
              <a:rPr lang="es-CO" i="1" dirty="0" smtClean="0">
                <a:solidFill>
                  <a:srgbClr val="003882"/>
                </a:solidFill>
                <a:latin typeface="Calibri Light" panose="020F0302020204030204" pitchFamily="34" charset="0"/>
              </a:rPr>
              <a:t> y </a:t>
            </a:r>
            <a:r>
              <a:rPr lang="es-CO" i="1" dirty="0" err="1" smtClean="0">
                <a:solidFill>
                  <a:srgbClr val="003882"/>
                </a:solidFill>
                <a:latin typeface="Calibri Light" panose="020F0302020204030204" pitchFamily="34" charset="0"/>
              </a:rPr>
              <a:t>ConsultarAlumnos</a:t>
            </a:r>
            <a:r>
              <a:rPr lang="es-CO" i="1" dirty="0" smtClean="0">
                <a:solidFill>
                  <a:srgbClr val="003882"/>
                </a:solidFill>
                <a:latin typeface="Calibri Light" panose="020F0302020204030204" pitchFamily="34" charset="0"/>
              </a:rPr>
              <a:t>).</a:t>
            </a:r>
          </a:p>
          <a:p>
            <a:pPr marL="285750" indent="-285750">
              <a:buFontTx/>
              <a:buChar char="-"/>
            </a:pPr>
            <a:r>
              <a:rPr lang="es-CO" i="1" dirty="0" smtClean="0">
                <a:solidFill>
                  <a:srgbClr val="003882"/>
                </a:solidFill>
                <a:latin typeface="Calibri Light" panose="020F0302020204030204" pitchFamily="34" charset="0"/>
              </a:rPr>
              <a:t>Publicar sitio en el IIS.</a:t>
            </a:r>
          </a:p>
        </p:txBody>
      </p:sp>
    </p:spTree>
    <p:extLst>
      <p:ext uri="{BB962C8B-B14F-4D97-AF65-F5344CB8AC3E}">
        <p14:creationId xmlns:p14="http://schemas.microsoft.com/office/powerpoint/2010/main" val="1842405395"/>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pPr lvl="0"/>
              <a:r>
                <a:rPr lang="es-CO" sz="2800" smtClean="0">
                  <a:solidFill>
                    <a:srgbClr val="003882"/>
                  </a:solidFill>
                  <a:latin typeface="Calibri Light" panose="020F0302020204030204" pitchFamily="34" charset="0"/>
                </a:rPr>
                <a:t>.</a:t>
              </a:r>
              <a:r>
                <a:rPr lang="es-CO" sz="2800">
                  <a:solidFill>
                    <a:srgbClr val="003882"/>
                  </a:solidFill>
                  <a:latin typeface="Calibri Light" panose="020F0302020204030204" pitchFamily="34" charset="0"/>
                </a:rPr>
                <a:t>NET </a:t>
              </a:r>
              <a:r>
                <a:rPr lang="es-CO" sz="2800" smtClean="0">
                  <a:solidFill>
                    <a:srgbClr val="003882"/>
                  </a:solidFill>
                  <a:latin typeface="Calibri Light" panose="020F0302020204030204" pitchFamily="34" charset="0"/>
                </a:rPr>
                <a:t>Framework</a:t>
              </a:r>
              <a:endParaRPr lang="es-CO" sz="280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5" name="4 Rectángulo"/>
          <p:cNvSpPr/>
          <p:nvPr/>
        </p:nvSpPr>
        <p:spPr>
          <a:xfrm>
            <a:off x="179512" y="6156592"/>
            <a:ext cx="6750496" cy="369332"/>
          </a:xfrm>
          <a:prstGeom prst="rect">
            <a:avLst/>
          </a:prstGeom>
        </p:spPr>
        <p:txBody>
          <a:bodyPr wrap="square">
            <a:spAutoFit/>
          </a:bodyPr>
          <a:lstStyle/>
          <a:p>
            <a:r>
              <a:rPr lang="es-CO">
                <a:solidFill>
                  <a:srgbClr val="003882"/>
                </a:solidFill>
                <a:latin typeface="Calibri Light" panose="020F0302020204030204" pitchFamily="34" charset="0"/>
              </a:rPr>
              <a:t>https://msdn.microsoft.com/es-es/library/zw4w595w(v=vs.110).aspx</a:t>
            </a:r>
          </a:p>
        </p:txBody>
      </p:sp>
      <p:sp>
        <p:nvSpPr>
          <p:cNvPr id="6" name="5 Rectángulo"/>
          <p:cNvSpPr/>
          <p:nvPr/>
        </p:nvSpPr>
        <p:spPr>
          <a:xfrm>
            <a:off x="179511" y="1052736"/>
            <a:ext cx="8692953" cy="923330"/>
          </a:xfrm>
          <a:prstGeom prst="rect">
            <a:avLst/>
          </a:prstGeom>
        </p:spPr>
        <p:txBody>
          <a:bodyPr wrap="square">
            <a:spAutoFit/>
          </a:bodyPr>
          <a:lstStyle/>
          <a:p>
            <a:r>
              <a:rPr lang="es-CO" smtClean="0">
                <a:solidFill>
                  <a:srgbClr val="003882"/>
                </a:solidFill>
                <a:latin typeface="Calibri Light" panose="020F0302020204030204" pitchFamily="34" charset="0"/>
              </a:rPr>
              <a:t>Según la pagina oficial de Microsoft, .NET Framework “Es </a:t>
            </a:r>
            <a:r>
              <a:rPr lang="es-CO">
                <a:solidFill>
                  <a:srgbClr val="003882"/>
                </a:solidFill>
                <a:latin typeface="Calibri Light" panose="020F0302020204030204" pitchFamily="34" charset="0"/>
              </a:rPr>
              <a:t>una </a:t>
            </a:r>
            <a:r>
              <a:rPr lang="es-CO" b="1">
                <a:solidFill>
                  <a:srgbClr val="003882"/>
                </a:solidFill>
                <a:latin typeface="Calibri Light" panose="020F0302020204030204" pitchFamily="34" charset="0"/>
              </a:rPr>
              <a:t>tecnología</a:t>
            </a:r>
            <a:r>
              <a:rPr lang="es-CO">
                <a:solidFill>
                  <a:srgbClr val="003882"/>
                </a:solidFill>
                <a:latin typeface="Calibri Light" panose="020F0302020204030204" pitchFamily="34" charset="0"/>
              </a:rPr>
              <a:t> que soporta la </a:t>
            </a:r>
            <a:r>
              <a:rPr lang="es-CO" b="1">
                <a:solidFill>
                  <a:srgbClr val="003882"/>
                </a:solidFill>
                <a:latin typeface="Calibri Light" panose="020F0302020204030204" pitchFamily="34" charset="0"/>
              </a:rPr>
              <a:t>compilación</a:t>
            </a:r>
            <a:r>
              <a:rPr lang="es-CO">
                <a:solidFill>
                  <a:srgbClr val="003882"/>
                </a:solidFill>
                <a:latin typeface="Calibri Light" panose="020F0302020204030204" pitchFamily="34" charset="0"/>
              </a:rPr>
              <a:t> y </a:t>
            </a:r>
            <a:r>
              <a:rPr lang="es-CO" b="1">
                <a:solidFill>
                  <a:srgbClr val="003882"/>
                </a:solidFill>
                <a:latin typeface="Calibri Light" panose="020F0302020204030204" pitchFamily="34" charset="0"/>
              </a:rPr>
              <a:t>ejecución</a:t>
            </a:r>
            <a:r>
              <a:rPr lang="es-CO">
                <a:solidFill>
                  <a:srgbClr val="003882"/>
                </a:solidFill>
                <a:latin typeface="Calibri Light" panose="020F0302020204030204" pitchFamily="34" charset="0"/>
              </a:rPr>
              <a:t> de aplicaciones y servicios Web XML de última generación. El diseño de .NET Framework está enfocado a cumplir los siguientes objetivos:  </a:t>
            </a:r>
            <a:r>
              <a:rPr lang="es-CO" smtClean="0">
                <a:solidFill>
                  <a:srgbClr val="003882"/>
                </a:solidFill>
                <a:latin typeface="Calibri Light" panose="020F0302020204030204" pitchFamily="34" charset="0"/>
              </a:rPr>
              <a:t>”</a:t>
            </a:r>
            <a:endParaRPr lang="es-CO">
              <a:solidFill>
                <a:srgbClr val="003882"/>
              </a:solidFill>
              <a:latin typeface="Calibri Light" panose="020F0302020204030204" pitchFamily="34" charset="0"/>
            </a:endParaRPr>
          </a:p>
        </p:txBody>
      </p:sp>
      <p:graphicFrame>
        <p:nvGraphicFramePr>
          <p:cNvPr id="9" name="8 Diagrama"/>
          <p:cNvGraphicFramePr/>
          <p:nvPr>
            <p:extLst>
              <p:ext uri="{D42A27DB-BD31-4B8C-83A1-F6EECF244321}">
                <p14:modId xmlns:p14="http://schemas.microsoft.com/office/powerpoint/2010/main" val="3149958661"/>
              </p:ext>
            </p:extLst>
          </p:nvPr>
        </p:nvGraphicFramePr>
        <p:xfrm>
          <a:off x="179511" y="1732746"/>
          <a:ext cx="8620944" cy="46085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978727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smtClean="0">
                  <a:solidFill>
                    <a:srgbClr val="003882"/>
                  </a:solidFill>
                  <a:latin typeface="Calibri Light" panose="020F0302020204030204" pitchFamily="34" charset="0"/>
                </a:rPr>
                <a:t>ASP.NET – MVC</a:t>
              </a:r>
              <a:endParaRPr lang="es-CO" sz="280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graphicFrame>
        <p:nvGraphicFramePr>
          <p:cNvPr id="6" name="5 Diagrama"/>
          <p:cNvGraphicFramePr/>
          <p:nvPr>
            <p:extLst>
              <p:ext uri="{D42A27DB-BD31-4B8C-83A1-F6EECF244321}">
                <p14:modId xmlns:p14="http://schemas.microsoft.com/office/powerpoint/2010/main" val="2643099866"/>
              </p:ext>
            </p:extLst>
          </p:nvPr>
        </p:nvGraphicFramePr>
        <p:xfrm>
          <a:off x="539553" y="1976066"/>
          <a:ext cx="7846978" cy="45498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11 Rectángulo"/>
          <p:cNvSpPr/>
          <p:nvPr/>
        </p:nvSpPr>
        <p:spPr>
          <a:xfrm>
            <a:off x="153669" y="1052736"/>
            <a:ext cx="8594793" cy="923330"/>
          </a:xfrm>
          <a:prstGeom prst="rect">
            <a:avLst/>
          </a:prstGeom>
        </p:spPr>
        <p:txBody>
          <a:bodyPr wrap="square">
            <a:spAutoFit/>
          </a:bodyPr>
          <a:lstStyle/>
          <a:p>
            <a:r>
              <a:rPr lang="es-CO" dirty="0">
                <a:solidFill>
                  <a:srgbClr val="003882"/>
                </a:solidFill>
                <a:latin typeface="Calibri Light" panose="020F0302020204030204" pitchFamily="34" charset="0"/>
              </a:rPr>
              <a:t>Modelo Vista Controlador, es lo que las siglas </a:t>
            </a:r>
            <a:r>
              <a:rPr lang="es-CO" b="1" dirty="0">
                <a:solidFill>
                  <a:srgbClr val="003882"/>
                </a:solidFill>
                <a:latin typeface="Calibri Light" panose="020F0302020204030204" pitchFamily="34" charset="0"/>
              </a:rPr>
              <a:t>MVC</a:t>
            </a:r>
            <a:r>
              <a:rPr lang="es-CO" dirty="0">
                <a:solidFill>
                  <a:srgbClr val="003882"/>
                </a:solidFill>
                <a:latin typeface="Calibri Light" panose="020F0302020204030204" pitchFamily="34" charset="0"/>
              </a:rPr>
              <a:t> representan, y su objetivo principal es lograr la separación entre estos tres “personajes”, lo cual permite, a través de este patrón de diseño, crear aplicaciones robustas </a:t>
            </a:r>
          </a:p>
        </p:txBody>
      </p:sp>
    </p:spTree>
    <p:extLst>
      <p:ext uri="{BB962C8B-B14F-4D97-AF65-F5344CB8AC3E}">
        <p14:creationId xmlns:p14="http://schemas.microsoft.com/office/powerpoint/2010/main" val="1240800326"/>
      </p:ext>
    </p:extLst>
  </p:cSld>
  <p:clrMapOvr>
    <a:masterClrMapping/>
  </p:clrMapOvr>
  <p:transition spd="slow">
    <p:push dir="u"/>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smtClean="0">
                  <a:solidFill>
                    <a:srgbClr val="003882"/>
                  </a:solidFill>
                  <a:latin typeface="Calibri Light" panose="020F0302020204030204" pitchFamily="34" charset="0"/>
                </a:rPr>
                <a:t>ASP.NET – MVC</a:t>
              </a:r>
              <a:endParaRPr lang="es-CO" sz="280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graphicFrame>
        <p:nvGraphicFramePr>
          <p:cNvPr id="13" name="12 Diagrama"/>
          <p:cNvGraphicFramePr/>
          <p:nvPr>
            <p:extLst>
              <p:ext uri="{D42A27DB-BD31-4B8C-83A1-F6EECF244321}">
                <p14:modId xmlns:p14="http://schemas.microsoft.com/office/powerpoint/2010/main" val="3756407994"/>
              </p:ext>
            </p:extLst>
          </p:nvPr>
        </p:nvGraphicFramePr>
        <p:xfrm>
          <a:off x="323528" y="1340768"/>
          <a:ext cx="8399455" cy="49685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54093942"/>
      </p:ext>
    </p:extLst>
  </p:cSld>
  <p:clrMapOvr>
    <a:masterClrMapping/>
  </p:clrMapOvr>
  <p:transition spd="slow">
    <p:push dir="u"/>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dirty="0" smtClean="0">
                  <a:solidFill>
                    <a:srgbClr val="003882"/>
                  </a:solidFill>
                  <a:latin typeface="Calibri Light" panose="020F0302020204030204" pitchFamily="34" charset="0"/>
                </a:rPr>
                <a:t>MVC – Generalidades</a:t>
              </a:r>
              <a:endParaRPr lang="es-CO" sz="2800" dirty="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11" name="10 Rectángulo"/>
          <p:cNvSpPr/>
          <p:nvPr/>
        </p:nvSpPr>
        <p:spPr>
          <a:xfrm>
            <a:off x="153669" y="1052736"/>
            <a:ext cx="8594793" cy="2585323"/>
          </a:xfrm>
          <a:prstGeom prst="rect">
            <a:avLst/>
          </a:prstGeom>
        </p:spPr>
        <p:txBody>
          <a:bodyPr wrap="square">
            <a:spAutoFit/>
          </a:bodyPr>
          <a:lstStyle/>
          <a:p>
            <a:pPr marL="285750" indent="-285750">
              <a:buFontTx/>
              <a:buChar char="-"/>
            </a:pPr>
            <a:r>
              <a:rPr lang="es-CO" dirty="0" smtClean="0">
                <a:solidFill>
                  <a:srgbClr val="003882"/>
                </a:solidFill>
                <a:latin typeface="Calibri Light" panose="020F0302020204030204" pitchFamily="34" charset="0"/>
              </a:rPr>
              <a:t>Crear Proyecto(modificar </a:t>
            </a:r>
            <a:r>
              <a:rPr lang="es-CO" dirty="0" err="1" smtClean="0">
                <a:solidFill>
                  <a:srgbClr val="003882"/>
                </a:solidFill>
                <a:latin typeface="Calibri Light" panose="020F0302020204030204" pitchFamily="34" charset="0"/>
              </a:rPr>
              <a:t>html</a:t>
            </a:r>
            <a:r>
              <a:rPr lang="es-CO" dirty="0" smtClean="0">
                <a:solidFill>
                  <a:srgbClr val="003882"/>
                </a:solidFill>
                <a:latin typeface="Calibri Light" panose="020F0302020204030204" pitchFamily="34" charset="0"/>
              </a:rPr>
              <a:t>) - </a:t>
            </a:r>
            <a:r>
              <a:rPr lang="es-CO" i="1" dirty="0" err="1" smtClean="0">
                <a:solidFill>
                  <a:srgbClr val="003882"/>
                </a:solidFill>
                <a:latin typeface="Calibri Light" panose="020F0302020204030204" pitchFamily="34" charset="0"/>
              </a:rPr>
              <a:t>MVC.CrearProyecto</a:t>
            </a:r>
            <a:endParaRPr lang="es-CO" i="1" dirty="0" smtClean="0">
              <a:solidFill>
                <a:srgbClr val="003882"/>
              </a:solidFill>
              <a:latin typeface="Calibri Light" panose="020F0302020204030204" pitchFamily="34" charset="0"/>
            </a:endParaRPr>
          </a:p>
          <a:p>
            <a:pPr marL="285750" indent="-285750">
              <a:buFontTx/>
              <a:buChar char="-"/>
            </a:pPr>
            <a:r>
              <a:rPr lang="es-CO" dirty="0" smtClean="0">
                <a:solidFill>
                  <a:srgbClr val="003882"/>
                </a:solidFill>
                <a:latin typeface="Calibri Light" panose="020F0302020204030204" pitchFamily="34" charset="0"/>
              </a:rPr>
              <a:t>Crear Entidades y clase para usar base de datos </a:t>
            </a:r>
            <a:r>
              <a:rPr lang="es-CO" dirty="0">
                <a:solidFill>
                  <a:srgbClr val="003882"/>
                </a:solidFill>
                <a:latin typeface="Calibri Light" panose="020F0302020204030204" pitchFamily="34" charset="0"/>
              </a:rPr>
              <a:t>- </a:t>
            </a:r>
            <a:r>
              <a:rPr lang="es-CO" i="1" dirty="0" err="1" smtClean="0">
                <a:solidFill>
                  <a:srgbClr val="003882"/>
                </a:solidFill>
                <a:latin typeface="Calibri Light" panose="020F0302020204030204" pitchFamily="34" charset="0"/>
              </a:rPr>
              <a:t>MVC.CrearModelos</a:t>
            </a:r>
            <a:endParaRPr lang="es-CO" i="1" dirty="0" smtClean="0">
              <a:solidFill>
                <a:srgbClr val="003882"/>
              </a:solidFill>
              <a:latin typeface="Calibri Light" panose="020F0302020204030204" pitchFamily="34" charset="0"/>
            </a:endParaRPr>
          </a:p>
          <a:p>
            <a:pPr marL="285750" indent="-285750">
              <a:buFontTx/>
              <a:buChar char="-"/>
            </a:pPr>
            <a:r>
              <a:rPr lang="es-CO" dirty="0" smtClean="0">
                <a:solidFill>
                  <a:srgbClr val="003882"/>
                </a:solidFill>
                <a:latin typeface="Calibri Light" panose="020F0302020204030204" pitchFamily="34" charset="0"/>
              </a:rPr>
              <a:t>Crear controlador Alumno </a:t>
            </a:r>
            <a:r>
              <a:rPr lang="es-CO" i="1" dirty="0">
                <a:solidFill>
                  <a:srgbClr val="003882"/>
                </a:solidFill>
                <a:latin typeface="Calibri Light" panose="020F0302020204030204" pitchFamily="34" charset="0"/>
              </a:rPr>
              <a:t>- </a:t>
            </a:r>
            <a:r>
              <a:rPr lang="es-CO" i="1" dirty="0" err="1" smtClean="0">
                <a:solidFill>
                  <a:srgbClr val="003882"/>
                </a:solidFill>
                <a:latin typeface="Calibri Light" panose="020F0302020204030204" pitchFamily="34" charset="0"/>
              </a:rPr>
              <a:t>MVC.CrearControlador</a:t>
            </a:r>
            <a:endParaRPr lang="es-CO" i="1" dirty="0" smtClean="0">
              <a:solidFill>
                <a:srgbClr val="003882"/>
              </a:solidFill>
              <a:latin typeface="Calibri Light" panose="020F0302020204030204" pitchFamily="34" charset="0"/>
            </a:endParaRPr>
          </a:p>
          <a:p>
            <a:pPr marL="285750" indent="-285750">
              <a:buFontTx/>
              <a:buChar char="-"/>
            </a:pPr>
            <a:r>
              <a:rPr lang="es-CO" dirty="0">
                <a:solidFill>
                  <a:srgbClr val="003882"/>
                </a:solidFill>
                <a:latin typeface="Calibri Light" panose="020F0302020204030204" pitchFamily="34" charset="0"/>
              </a:rPr>
              <a:t>Modificar </a:t>
            </a:r>
            <a:r>
              <a:rPr lang="es-CO" dirty="0" err="1">
                <a:solidFill>
                  <a:srgbClr val="003882"/>
                </a:solidFill>
                <a:latin typeface="Calibri Light" panose="020F0302020204030204" pitchFamily="34" charset="0"/>
              </a:rPr>
              <a:t>html</a:t>
            </a:r>
            <a:r>
              <a:rPr lang="es-CO" dirty="0">
                <a:solidFill>
                  <a:srgbClr val="003882"/>
                </a:solidFill>
                <a:latin typeface="Calibri Light" panose="020F0302020204030204" pitchFamily="34" charset="0"/>
              </a:rPr>
              <a:t> y textos del </a:t>
            </a:r>
            <a:r>
              <a:rPr lang="es-CO" dirty="0" smtClean="0">
                <a:solidFill>
                  <a:srgbClr val="003882"/>
                </a:solidFill>
                <a:latin typeface="Calibri Light" panose="020F0302020204030204" pitchFamily="34" charset="0"/>
              </a:rPr>
              <a:t>sitio</a:t>
            </a:r>
            <a:r>
              <a:rPr lang="es-CO" i="1" dirty="0">
                <a:solidFill>
                  <a:srgbClr val="003882"/>
                </a:solidFill>
                <a:latin typeface="Calibri Light" panose="020F0302020204030204" pitchFamily="34" charset="0"/>
              </a:rPr>
              <a:t>-  </a:t>
            </a:r>
            <a:r>
              <a:rPr lang="es-CO" i="1" dirty="0" err="1" smtClean="0">
                <a:solidFill>
                  <a:srgbClr val="003882"/>
                </a:solidFill>
                <a:latin typeface="Calibri Light" panose="020F0302020204030204" pitchFamily="34" charset="0"/>
              </a:rPr>
              <a:t>MVC.ModificarTextos</a:t>
            </a:r>
            <a:endParaRPr lang="es-CO" i="1" dirty="0" smtClean="0">
              <a:solidFill>
                <a:srgbClr val="003882"/>
              </a:solidFill>
              <a:latin typeface="Calibri Light" panose="020F0302020204030204" pitchFamily="34" charset="0"/>
            </a:endParaRPr>
          </a:p>
          <a:p>
            <a:pPr marL="285750" indent="-285750">
              <a:buFontTx/>
              <a:buChar char="-"/>
            </a:pPr>
            <a:r>
              <a:rPr lang="es-CO" dirty="0">
                <a:solidFill>
                  <a:srgbClr val="003882"/>
                </a:solidFill>
                <a:latin typeface="Calibri Light" panose="020F0302020204030204" pitchFamily="34" charset="0"/>
              </a:rPr>
              <a:t>validaciones en el </a:t>
            </a:r>
            <a:r>
              <a:rPr lang="es-CO" dirty="0" smtClean="0">
                <a:solidFill>
                  <a:srgbClr val="003882"/>
                </a:solidFill>
                <a:latin typeface="Calibri Light" panose="020F0302020204030204" pitchFamily="34" charset="0"/>
              </a:rPr>
              <a:t>modelo </a:t>
            </a:r>
            <a:r>
              <a:rPr lang="es-CO" i="1" dirty="0">
                <a:solidFill>
                  <a:srgbClr val="003882"/>
                </a:solidFill>
                <a:latin typeface="Calibri Light" panose="020F0302020204030204" pitchFamily="34" charset="0"/>
              </a:rPr>
              <a:t>- </a:t>
            </a:r>
            <a:r>
              <a:rPr lang="es-CO" i="1" dirty="0" err="1" smtClean="0">
                <a:solidFill>
                  <a:srgbClr val="003882"/>
                </a:solidFill>
                <a:latin typeface="Calibri Light" panose="020F0302020204030204" pitchFamily="34" charset="0"/>
              </a:rPr>
              <a:t>MVC.Validaciones</a:t>
            </a:r>
            <a:endParaRPr lang="es-CO" i="1" dirty="0" smtClean="0">
              <a:solidFill>
                <a:srgbClr val="003882"/>
              </a:solidFill>
              <a:latin typeface="Calibri Light" panose="020F0302020204030204" pitchFamily="34" charset="0"/>
            </a:endParaRPr>
          </a:p>
          <a:p>
            <a:pPr marL="285750" indent="-285750">
              <a:buFontTx/>
              <a:buChar char="-"/>
            </a:pPr>
            <a:r>
              <a:rPr lang="es-CO" dirty="0" smtClean="0">
                <a:solidFill>
                  <a:srgbClr val="003882"/>
                </a:solidFill>
                <a:latin typeface="Calibri Light" panose="020F0302020204030204" pitchFamily="34" charset="0"/>
              </a:rPr>
              <a:t>Recrear BD cuando el modelo cambie </a:t>
            </a:r>
            <a:r>
              <a:rPr lang="es-CO" i="1" dirty="0" smtClean="0">
                <a:solidFill>
                  <a:srgbClr val="003882"/>
                </a:solidFill>
                <a:latin typeface="Calibri Light" panose="020F0302020204030204" pitchFamily="34" charset="0"/>
              </a:rPr>
              <a:t>-  </a:t>
            </a:r>
            <a:r>
              <a:rPr lang="es-CO" i="1" dirty="0" err="1" smtClean="0">
                <a:solidFill>
                  <a:srgbClr val="003882"/>
                </a:solidFill>
                <a:latin typeface="Calibri Light" panose="020F0302020204030204" pitchFamily="34" charset="0"/>
              </a:rPr>
              <a:t>MVC.RecrearBD</a:t>
            </a:r>
            <a:endParaRPr lang="es-CO" i="1" dirty="0" smtClean="0">
              <a:solidFill>
                <a:srgbClr val="003882"/>
              </a:solidFill>
              <a:latin typeface="Calibri Light" panose="020F0302020204030204" pitchFamily="34" charset="0"/>
            </a:endParaRPr>
          </a:p>
          <a:p>
            <a:pPr marL="285750" indent="-285750">
              <a:buFontTx/>
              <a:buChar char="-"/>
            </a:pPr>
            <a:r>
              <a:rPr lang="es-CO" i="1" dirty="0">
                <a:solidFill>
                  <a:srgbClr val="003882"/>
                </a:solidFill>
                <a:latin typeface="Calibri Light" panose="020F0302020204030204" pitchFamily="34" charset="0"/>
              </a:rPr>
              <a:t>Agregar vista </a:t>
            </a:r>
            <a:r>
              <a:rPr lang="es-CO" i="1" dirty="0" err="1">
                <a:solidFill>
                  <a:srgbClr val="003882"/>
                </a:solidFill>
                <a:latin typeface="Calibri Light" panose="020F0302020204030204" pitchFamily="34" charset="0"/>
              </a:rPr>
              <a:t>index</a:t>
            </a:r>
            <a:r>
              <a:rPr lang="es-CO" i="1" dirty="0">
                <a:solidFill>
                  <a:srgbClr val="003882"/>
                </a:solidFill>
                <a:latin typeface="Calibri Light" panose="020F0302020204030204" pitchFamily="34" charset="0"/>
              </a:rPr>
              <a:t> profesor no </a:t>
            </a:r>
            <a:r>
              <a:rPr lang="es-CO" i="1" dirty="0" err="1" smtClean="0">
                <a:solidFill>
                  <a:srgbClr val="003882"/>
                </a:solidFill>
                <a:latin typeface="Calibri Light" panose="020F0302020204030204" pitchFamily="34" charset="0"/>
              </a:rPr>
              <a:t>tipada</a:t>
            </a:r>
            <a:r>
              <a:rPr lang="es-CO" i="1" dirty="0" smtClean="0">
                <a:solidFill>
                  <a:srgbClr val="003882"/>
                </a:solidFill>
                <a:latin typeface="Calibri Light" panose="020F0302020204030204" pitchFamily="34" charset="0"/>
              </a:rPr>
              <a:t> </a:t>
            </a:r>
            <a:r>
              <a:rPr lang="es-CO" i="1" dirty="0">
                <a:solidFill>
                  <a:srgbClr val="003882"/>
                </a:solidFill>
                <a:latin typeface="Calibri Light" panose="020F0302020204030204" pitchFamily="34" charset="0"/>
              </a:rPr>
              <a:t>- </a:t>
            </a:r>
            <a:r>
              <a:rPr lang="es-CO" i="1" dirty="0" err="1">
                <a:solidFill>
                  <a:srgbClr val="003882"/>
                </a:solidFill>
                <a:latin typeface="Calibri Light" panose="020F0302020204030204" pitchFamily="34" charset="0"/>
              </a:rPr>
              <a:t>MVC.VistaIndex</a:t>
            </a:r>
            <a:endParaRPr lang="es-CO" i="1" dirty="0">
              <a:solidFill>
                <a:srgbClr val="003882"/>
              </a:solidFill>
              <a:latin typeface="Calibri Light" panose="020F0302020204030204" pitchFamily="34" charset="0"/>
            </a:endParaRPr>
          </a:p>
          <a:p>
            <a:pPr marL="285750" indent="-285750">
              <a:buFontTx/>
              <a:buChar char="-"/>
            </a:pPr>
            <a:r>
              <a:rPr lang="es-CO" i="1" dirty="0">
                <a:solidFill>
                  <a:srgbClr val="003882"/>
                </a:solidFill>
                <a:latin typeface="Calibri Light" panose="020F0302020204030204" pitchFamily="34" charset="0"/>
              </a:rPr>
              <a:t>crear vista </a:t>
            </a:r>
            <a:r>
              <a:rPr lang="es-CO" i="1" dirty="0" err="1">
                <a:solidFill>
                  <a:srgbClr val="003882"/>
                </a:solidFill>
                <a:latin typeface="Calibri Light" panose="020F0302020204030204" pitchFamily="34" charset="0"/>
              </a:rPr>
              <a:t>index</a:t>
            </a:r>
            <a:r>
              <a:rPr lang="es-CO" i="1" dirty="0">
                <a:solidFill>
                  <a:srgbClr val="003882"/>
                </a:solidFill>
                <a:latin typeface="Calibri Light" panose="020F0302020204030204" pitchFamily="34" charset="0"/>
              </a:rPr>
              <a:t> alterno fuertemente </a:t>
            </a:r>
            <a:r>
              <a:rPr lang="es-CO" i="1" dirty="0" err="1">
                <a:solidFill>
                  <a:srgbClr val="003882"/>
                </a:solidFill>
                <a:latin typeface="Calibri Light" panose="020F0302020204030204" pitchFamily="34" charset="0"/>
              </a:rPr>
              <a:t>tipada</a:t>
            </a:r>
            <a:r>
              <a:rPr lang="es-CO" i="1" dirty="0" smtClean="0">
                <a:solidFill>
                  <a:srgbClr val="003882"/>
                </a:solidFill>
                <a:latin typeface="Calibri Light" panose="020F0302020204030204" pitchFamily="34" charset="0"/>
              </a:rPr>
              <a:t>. </a:t>
            </a:r>
            <a:r>
              <a:rPr lang="es-CO" i="1" dirty="0">
                <a:solidFill>
                  <a:srgbClr val="003882"/>
                </a:solidFill>
                <a:latin typeface="Calibri Light" panose="020F0302020204030204" pitchFamily="34" charset="0"/>
              </a:rPr>
              <a:t>- </a:t>
            </a:r>
            <a:r>
              <a:rPr lang="es-CO" i="1" dirty="0" err="1" smtClean="0">
                <a:solidFill>
                  <a:srgbClr val="003882"/>
                </a:solidFill>
                <a:latin typeface="Calibri Light" panose="020F0302020204030204" pitchFamily="34" charset="0"/>
              </a:rPr>
              <a:t>MVC.VistaIndexTipada</a:t>
            </a:r>
            <a:endParaRPr lang="es-CO" i="1" dirty="0" smtClean="0">
              <a:solidFill>
                <a:srgbClr val="003882"/>
              </a:solidFill>
              <a:latin typeface="Calibri Light" panose="020F0302020204030204" pitchFamily="34" charset="0"/>
            </a:endParaRPr>
          </a:p>
          <a:p>
            <a:pPr marL="285750" indent="-285750">
              <a:buFontTx/>
              <a:buChar char="-"/>
            </a:pPr>
            <a:r>
              <a:rPr lang="es-CO" i="1" dirty="0" smtClean="0">
                <a:solidFill>
                  <a:srgbClr val="003882"/>
                </a:solidFill>
                <a:latin typeface="Calibri Light" panose="020F0302020204030204" pitchFamily="34" charset="0"/>
              </a:rPr>
              <a:t>Publicar sitio en el IIS.</a:t>
            </a:r>
          </a:p>
        </p:txBody>
      </p:sp>
    </p:spTree>
    <p:extLst>
      <p:ext uri="{BB962C8B-B14F-4D97-AF65-F5344CB8AC3E}">
        <p14:creationId xmlns:p14="http://schemas.microsoft.com/office/powerpoint/2010/main" val="801420387"/>
      </p:ext>
    </p:extLst>
  </p:cSld>
  <p:clrMapOvr>
    <a:masterClrMapping/>
  </p:clrMapOvr>
  <p:transition spd="slow">
    <p:push dir="u"/>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dirty="0" smtClean="0">
                  <a:solidFill>
                    <a:srgbClr val="003882"/>
                  </a:solidFill>
                  <a:latin typeface="Calibri Light" panose="020F0302020204030204" pitchFamily="34" charset="0"/>
                </a:rPr>
                <a:t>MVC – Características</a:t>
              </a:r>
              <a:endParaRPr lang="es-CO" sz="2800" dirty="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10" name="9 Rectángulo"/>
          <p:cNvSpPr/>
          <p:nvPr/>
        </p:nvSpPr>
        <p:spPr>
          <a:xfrm>
            <a:off x="153669" y="1052736"/>
            <a:ext cx="8594793" cy="2031325"/>
          </a:xfrm>
          <a:prstGeom prst="rect">
            <a:avLst/>
          </a:prstGeom>
        </p:spPr>
        <p:txBody>
          <a:bodyPr wrap="square">
            <a:spAutoFit/>
          </a:bodyPr>
          <a:lstStyle/>
          <a:p>
            <a:pPr marL="285750" indent="-285750">
              <a:buFontTx/>
              <a:buChar char="-"/>
            </a:pPr>
            <a:r>
              <a:rPr lang="es-CO" dirty="0" smtClean="0">
                <a:solidFill>
                  <a:srgbClr val="003882"/>
                </a:solidFill>
                <a:latin typeface="Calibri Light" panose="020F0302020204030204" pitchFamily="34" charset="0"/>
              </a:rPr>
              <a:t>Front mas liviano. Sin </a:t>
            </a:r>
            <a:r>
              <a:rPr lang="es-CO" dirty="0" err="1" smtClean="0">
                <a:solidFill>
                  <a:srgbClr val="003882"/>
                </a:solidFill>
                <a:latin typeface="Calibri Light" panose="020F0302020204030204" pitchFamily="34" charset="0"/>
              </a:rPr>
              <a:t>ViewState</a:t>
            </a:r>
            <a:r>
              <a:rPr lang="es-CO" dirty="0" smtClean="0">
                <a:solidFill>
                  <a:srgbClr val="003882"/>
                </a:solidFill>
                <a:latin typeface="Calibri Light" panose="020F0302020204030204" pitchFamily="34" charset="0"/>
              </a:rPr>
              <a:t> y HTML puro.</a:t>
            </a:r>
          </a:p>
          <a:p>
            <a:pPr marL="285750" indent="-285750">
              <a:buFontTx/>
              <a:buChar char="-"/>
            </a:pPr>
            <a:r>
              <a:rPr lang="es-CO" dirty="0" smtClean="0">
                <a:solidFill>
                  <a:srgbClr val="003882"/>
                </a:solidFill>
                <a:latin typeface="Calibri Light" panose="020F0302020204030204" pitchFamily="34" charset="0"/>
              </a:rPr>
              <a:t>Uso de Convenciones para agilizar desarrollo.</a:t>
            </a:r>
          </a:p>
          <a:p>
            <a:pPr marL="285750" indent="-285750">
              <a:buFontTx/>
              <a:buChar char="-"/>
            </a:pPr>
            <a:r>
              <a:rPr lang="es-CO" dirty="0" smtClean="0">
                <a:solidFill>
                  <a:srgbClr val="003882"/>
                </a:solidFill>
                <a:latin typeface="Calibri Light" panose="020F0302020204030204" pitchFamily="34" charset="0"/>
              </a:rPr>
              <a:t>Vista Fuertemente </a:t>
            </a:r>
            <a:r>
              <a:rPr lang="es-CO" dirty="0" err="1" smtClean="0">
                <a:solidFill>
                  <a:srgbClr val="003882"/>
                </a:solidFill>
                <a:latin typeface="Calibri Light" panose="020F0302020204030204" pitchFamily="34" charset="0"/>
              </a:rPr>
              <a:t>tipada</a:t>
            </a:r>
            <a:r>
              <a:rPr lang="es-CO" dirty="0" smtClean="0">
                <a:solidFill>
                  <a:srgbClr val="003882"/>
                </a:solidFill>
                <a:latin typeface="Calibri Light" panose="020F0302020204030204" pitchFamily="34" charset="0"/>
              </a:rPr>
              <a:t>.</a:t>
            </a:r>
          </a:p>
          <a:p>
            <a:pPr marL="285750" indent="-285750">
              <a:buFontTx/>
              <a:buChar char="-"/>
            </a:pPr>
            <a:r>
              <a:rPr lang="es-CO" dirty="0" err="1" smtClean="0">
                <a:solidFill>
                  <a:srgbClr val="003882"/>
                </a:solidFill>
                <a:latin typeface="Calibri Light" panose="020F0302020204030204" pitchFamily="34" charset="0"/>
              </a:rPr>
              <a:t>Viewbag</a:t>
            </a:r>
            <a:r>
              <a:rPr lang="es-CO" dirty="0" smtClean="0">
                <a:solidFill>
                  <a:srgbClr val="003882"/>
                </a:solidFill>
                <a:latin typeface="Calibri Light" panose="020F0302020204030204" pitchFamily="34" charset="0"/>
              </a:rPr>
              <a:t> </a:t>
            </a:r>
            <a:r>
              <a:rPr lang="es-CO" dirty="0">
                <a:solidFill>
                  <a:srgbClr val="003882"/>
                </a:solidFill>
                <a:latin typeface="Calibri Light" panose="020F0302020204030204" pitchFamily="34" charset="0"/>
              </a:rPr>
              <a:t>= bolsa para almacenar datos que no vienen del modelo</a:t>
            </a:r>
            <a:r>
              <a:rPr lang="es-CO" dirty="0" smtClean="0">
                <a:solidFill>
                  <a:srgbClr val="003882"/>
                </a:solidFill>
                <a:latin typeface="Calibri Light" panose="020F0302020204030204" pitchFamily="34" charset="0"/>
              </a:rPr>
              <a:t>.</a:t>
            </a:r>
          </a:p>
          <a:p>
            <a:pPr marL="285750" indent="-285750">
              <a:buFontTx/>
              <a:buChar char="-"/>
            </a:pPr>
            <a:r>
              <a:rPr lang="es-CO" dirty="0" err="1" smtClean="0">
                <a:solidFill>
                  <a:srgbClr val="003882"/>
                </a:solidFill>
                <a:latin typeface="Calibri Light" panose="020F0302020204030204" pitchFamily="34" charset="0"/>
              </a:rPr>
              <a:t>Html</a:t>
            </a:r>
            <a:r>
              <a:rPr lang="es-CO" dirty="0" smtClean="0">
                <a:solidFill>
                  <a:srgbClr val="003882"/>
                </a:solidFill>
                <a:latin typeface="Calibri Light" panose="020F0302020204030204" pitchFamily="34" charset="0"/>
              </a:rPr>
              <a:t> combinado con </a:t>
            </a:r>
            <a:r>
              <a:rPr lang="es-CO" dirty="0" err="1" smtClean="0">
                <a:solidFill>
                  <a:srgbClr val="003882"/>
                </a:solidFill>
                <a:latin typeface="Calibri Light" panose="020F0302020204030204" pitchFamily="34" charset="0"/>
              </a:rPr>
              <a:t>razor</a:t>
            </a:r>
            <a:r>
              <a:rPr lang="es-CO" dirty="0" smtClean="0">
                <a:solidFill>
                  <a:srgbClr val="003882"/>
                </a:solidFill>
                <a:latin typeface="Calibri Light" panose="020F0302020204030204" pitchFamily="34" charset="0"/>
              </a:rPr>
              <a:t>.</a:t>
            </a:r>
          </a:p>
          <a:p>
            <a:pPr marL="285750" indent="-285750">
              <a:buFontTx/>
              <a:buChar char="-"/>
            </a:pPr>
            <a:endParaRPr lang="es-CO" dirty="0" smtClean="0">
              <a:solidFill>
                <a:srgbClr val="003882"/>
              </a:solidFill>
              <a:latin typeface="Calibri Light" panose="020F0302020204030204" pitchFamily="34" charset="0"/>
            </a:endParaRPr>
          </a:p>
          <a:p>
            <a:pPr marL="285750" indent="-285750">
              <a:buFontTx/>
              <a:buChar char="-"/>
            </a:pPr>
            <a:endParaRPr lang="es-CO" dirty="0">
              <a:solidFill>
                <a:srgbClr val="003882"/>
              </a:solidFill>
              <a:latin typeface="Calibri Light" panose="020F0302020204030204" pitchFamily="34" charset="0"/>
            </a:endParaRPr>
          </a:p>
        </p:txBody>
      </p:sp>
    </p:spTree>
    <p:extLst>
      <p:ext uri="{BB962C8B-B14F-4D97-AF65-F5344CB8AC3E}">
        <p14:creationId xmlns:p14="http://schemas.microsoft.com/office/powerpoint/2010/main" val="4257297405"/>
      </p:ext>
    </p:extLst>
  </p:cSld>
  <p:clrMapOvr>
    <a:masterClrMapping/>
  </p:clrMapOvr>
  <p:transition spd="slow">
    <p:push dir="u"/>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dirty="0" smtClean="0">
                  <a:solidFill>
                    <a:srgbClr val="003882"/>
                  </a:solidFill>
                  <a:latin typeface="Calibri Light" panose="020F0302020204030204" pitchFamily="34" charset="0"/>
                </a:rPr>
                <a:t>Servicios Web</a:t>
              </a:r>
              <a:endParaRPr lang="es-CO" sz="2800" dirty="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10" name="9 Rectángulo"/>
          <p:cNvSpPr/>
          <p:nvPr/>
        </p:nvSpPr>
        <p:spPr>
          <a:xfrm>
            <a:off x="153669" y="1052736"/>
            <a:ext cx="8594793" cy="1754326"/>
          </a:xfrm>
          <a:prstGeom prst="rect">
            <a:avLst/>
          </a:prstGeom>
        </p:spPr>
        <p:txBody>
          <a:bodyPr wrap="square">
            <a:spAutoFit/>
          </a:bodyPr>
          <a:lstStyle/>
          <a:p>
            <a:pPr marL="285750" indent="-285750">
              <a:buFontTx/>
              <a:buChar char="-"/>
            </a:pPr>
            <a:r>
              <a:rPr lang="es-CO" dirty="0">
                <a:solidFill>
                  <a:srgbClr val="003882"/>
                </a:solidFill>
                <a:latin typeface="Calibri Light" panose="020F0302020204030204" pitchFamily="34" charset="0"/>
              </a:rPr>
              <a:t>Un </a:t>
            </a:r>
            <a:r>
              <a:rPr lang="es-CO" b="1" dirty="0">
                <a:solidFill>
                  <a:srgbClr val="003882"/>
                </a:solidFill>
                <a:latin typeface="Calibri Light" panose="020F0302020204030204" pitchFamily="34" charset="0"/>
              </a:rPr>
              <a:t>servicio web </a:t>
            </a:r>
            <a:r>
              <a:rPr lang="es-CO" dirty="0">
                <a:solidFill>
                  <a:srgbClr val="003882"/>
                </a:solidFill>
                <a:latin typeface="Calibri Light" panose="020F0302020204030204" pitchFamily="34" charset="0"/>
              </a:rPr>
              <a:t>es un componente software accesible a través de protocolos estándares de Internet. </a:t>
            </a:r>
          </a:p>
          <a:p>
            <a:pPr marL="285750" indent="-285750">
              <a:buFontTx/>
              <a:buChar char="-"/>
            </a:pPr>
            <a:r>
              <a:rPr lang="es-CO" dirty="0" smtClean="0">
                <a:solidFill>
                  <a:srgbClr val="003882"/>
                </a:solidFill>
                <a:latin typeface="Calibri Light" panose="020F0302020204030204" pitchFamily="34" charset="0"/>
              </a:rPr>
              <a:t>Los </a:t>
            </a:r>
            <a:r>
              <a:rPr lang="es-CO" dirty="0">
                <a:solidFill>
                  <a:srgbClr val="003882"/>
                </a:solidFill>
                <a:latin typeface="Calibri Light" panose="020F0302020204030204" pitchFamily="34" charset="0"/>
              </a:rPr>
              <a:t>servicios web utilizan </a:t>
            </a:r>
            <a:r>
              <a:rPr lang="es-CO" b="1" dirty="0">
                <a:solidFill>
                  <a:srgbClr val="003882"/>
                </a:solidFill>
                <a:latin typeface="Calibri Light" panose="020F0302020204030204" pitchFamily="34" charset="0"/>
              </a:rPr>
              <a:t>XML</a:t>
            </a:r>
            <a:r>
              <a:rPr lang="es-CO" dirty="0">
                <a:solidFill>
                  <a:srgbClr val="003882"/>
                </a:solidFill>
                <a:latin typeface="Calibri Light" panose="020F0302020204030204" pitchFamily="34" charset="0"/>
              </a:rPr>
              <a:t> para facilitar que las </a:t>
            </a:r>
            <a:r>
              <a:rPr lang="es-CO" b="1" dirty="0">
                <a:solidFill>
                  <a:srgbClr val="003882"/>
                </a:solidFill>
                <a:latin typeface="Calibri Light" panose="020F0302020204030204" pitchFamily="34" charset="0"/>
              </a:rPr>
              <a:t>aplicaciones distribuidas </a:t>
            </a:r>
            <a:r>
              <a:rPr lang="es-CO" dirty="0">
                <a:solidFill>
                  <a:srgbClr val="003882"/>
                </a:solidFill>
                <a:latin typeface="Calibri Light" panose="020F0302020204030204" pitchFamily="34" charset="0"/>
              </a:rPr>
              <a:t>puedan intercambiar datos en un formato sencillo fácilmente interpretable. </a:t>
            </a:r>
            <a:endParaRPr lang="es-CO" dirty="0" smtClean="0">
              <a:solidFill>
                <a:srgbClr val="003882"/>
              </a:solidFill>
              <a:latin typeface="Calibri Light" panose="020F0302020204030204" pitchFamily="34" charset="0"/>
            </a:endParaRPr>
          </a:p>
          <a:p>
            <a:pPr marL="285750" indent="-285750">
              <a:buFontTx/>
              <a:buChar char="-"/>
            </a:pPr>
            <a:r>
              <a:rPr lang="es-CO" b="1" dirty="0">
                <a:solidFill>
                  <a:srgbClr val="003882"/>
                </a:solidFill>
                <a:latin typeface="Calibri Light" panose="020F0302020204030204" pitchFamily="34" charset="0"/>
              </a:rPr>
              <a:t>SOAP</a:t>
            </a:r>
            <a:r>
              <a:rPr lang="es-CO" dirty="0">
                <a:solidFill>
                  <a:srgbClr val="003882"/>
                </a:solidFill>
                <a:latin typeface="Calibri Light" panose="020F0302020204030204" pitchFamily="34" charset="0"/>
              </a:rPr>
              <a:t> es el protocolo mediante el cual se envían mensajes en formato </a:t>
            </a:r>
            <a:r>
              <a:rPr lang="es-CO" b="1" dirty="0">
                <a:solidFill>
                  <a:srgbClr val="003882"/>
                </a:solidFill>
                <a:latin typeface="Calibri Light" panose="020F0302020204030204" pitchFamily="34" charset="0"/>
              </a:rPr>
              <a:t>XML</a:t>
            </a:r>
            <a:r>
              <a:rPr lang="es-CO" dirty="0">
                <a:solidFill>
                  <a:srgbClr val="003882"/>
                </a:solidFill>
                <a:latin typeface="Calibri Light" panose="020F0302020204030204" pitchFamily="34" charset="0"/>
              </a:rPr>
              <a:t>. Como protocolo de transporte, SOAP suele emplear </a:t>
            </a:r>
            <a:r>
              <a:rPr lang="es-CO" dirty="0" smtClean="0">
                <a:solidFill>
                  <a:srgbClr val="003882"/>
                </a:solidFill>
                <a:latin typeface="Calibri Light" panose="020F0302020204030204" pitchFamily="34" charset="0"/>
              </a:rPr>
              <a:t>HTTP.</a:t>
            </a:r>
            <a:endParaRPr lang="es-CO" dirty="0">
              <a:solidFill>
                <a:srgbClr val="003882"/>
              </a:solidFill>
              <a:latin typeface="Calibri Light" panose="020F0302020204030204" pitchFamily="34" charset="0"/>
            </a:endParaRPr>
          </a:p>
        </p:txBody>
      </p:sp>
    </p:spTree>
    <p:extLst>
      <p:ext uri="{BB962C8B-B14F-4D97-AF65-F5344CB8AC3E}">
        <p14:creationId xmlns:p14="http://schemas.microsoft.com/office/powerpoint/2010/main" val="344249598"/>
      </p:ext>
    </p:extLst>
  </p:cSld>
  <p:clrMapOvr>
    <a:masterClrMapping/>
  </p:clrMapOvr>
  <p:transition spd="slow">
    <p:push dir="u"/>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dirty="0" smtClean="0">
                  <a:solidFill>
                    <a:srgbClr val="003882"/>
                  </a:solidFill>
                  <a:latin typeface="Calibri Light" panose="020F0302020204030204" pitchFamily="34" charset="0"/>
                </a:rPr>
                <a:t>Servicios Web - Ejercicio</a:t>
              </a:r>
              <a:endParaRPr lang="es-CO" sz="2800" dirty="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10" name="9 Rectángulo"/>
          <p:cNvSpPr/>
          <p:nvPr/>
        </p:nvSpPr>
        <p:spPr>
          <a:xfrm>
            <a:off x="153669" y="1052736"/>
            <a:ext cx="8594793" cy="2585323"/>
          </a:xfrm>
          <a:prstGeom prst="rect">
            <a:avLst/>
          </a:prstGeom>
        </p:spPr>
        <p:txBody>
          <a:bodyPr wrap="square">
            <a:spAutoFit/>
          </a:bodyPr>
          <a:lstStyle/>
          <a:p>
            <a:pPr marL="342900" indent="-342900">
              <a:buFont typeface="+mj-lt"/>
              <a:buAutoNum type="arabicPeriod"/>
            </a:pPr>
            <a:r>
              <a:rPr lang="es-CO" dirty="0" smtClean="0">
                <a:solidFill>
                  <a:srgbClr val="003882"/>
                </a:solidFill>
                <a:latin typeface="Calibri Light" panose="020F0302020204030204" pitchFamily="34" charset="0"/>
              </a:rPr>
              <a:t>Crear método en el servicio que retorne un saludo personalizado según la hora del día. Es decir, buenos días, buenas tardes o buenas noches y concatene el nombre recibiéndolo por parámetro. </a:t>
            </a:r>
          </a:p>
          <a:p>
            <a:pPr marL="342900" indent="-342900">
              <a:buFont typeface="+mj-lt"/>
              <a:buAutoNum type="arabicPeriod"/>
            </a:pPr>
            <a:r>
              <a:rPr lang="es-CO" dirty="0" smtClean="0">
                <a:solidFill>
                  <a:srgbClr val="003882"/>
                </a:solidFill>
                <a:latin typeface="Calibri Light" panose="020F0302020204030204" pitchFamily="34" charset="0"/>
              </a:rPr>
              <a:t>Crear un método por cada operación matemática básica (sumar , restar, multiplicar y dividir). En todos los casos que permita usar números enteros y números decimales. Adicionalmente no debe fallar si se intenta hacer una división por cero, en cuyo caso el método debe retornar un -1 como resultado.</a:t>
            </a:r>
          </a:p>
          <a:p>
            <a:pPr marL="342900" indent="-342900">
              <a:buFont typeface="+mj-lt"/>
              <a:buAutoNum type="arabicPeriod"/>
            </a:pPr>
            <a:r>
              <a:rPr lang="es-CO" dirty="0" smtClean="0">
                <a:solidFill>
                  <a:srgbClr val="003882"/>
                </a:solidFill>
                <a:latin typeface="Calibri Light" panose="020F0302020204030204" pitchFamily="34" charset="0"/>
              </a:rPr>
              <a:t>Consumir desde la aplicación MVC el método creado en el punto 1 y mostrarlo por pantalla.</a:t>
            </a:r>
          </a:p>
        </p:txBody>
      </p:sp>
    </p:spTree>
    <p:extLst>
      <p:ext uri="{BB962C8B-B14F-4D97-AF65-F5344CB8AC3E}">
        <p14:creationId xmlns:p14="http://schemas.microsoft.com/office/powerpoint/2010/main" val="2033740218"/>
      </p:ext>
    </p:extLst>
  </p:cSld>
  <p:clrMapOvr>
    <a:masterClrMapping/>
  </p:clrMapOvr>
  <p:transition spd="slow">
    <p:push dir="u"/>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dirty="0" smtClean="0">
                  <a:solidFill>
                    <a:srgbClr val="003882"/>
                  </a:solidFill>
                  <a:latin typeface="Calibri Light" panose="020F0302020204030204" pitchFamily="34" charset="0"/>
                </a:rPr>
                <a:t>REST - Generalidades</a:t>
              </a:r>
              <a:endParaRPr lang="es-CO" sz="2800" dirty="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10" name="9 Rectángulo"/>
          <p:cNvSpPr/>
          <p:nvPr/>
        </p:nvSpPr>
        <p:spPr>
          <a:xfrm>
            <a:off x="153669" y="1052736"/>
            <a:ext cx="8594793" cy="369332"/>
          </a:xfrm>
          <a:prstGeom prst="rect">
            <a:avLst/>
          </a:prstGeom>
        </p:spPr>
        <p:txBody>
          <a:bodyPr wrap="square">
            <a:spAutoFit/>
          </a:bodyPr>
          <a:lstStyle/>
          <a:p>
            <a:pPr marL="342900" indent="-342900">
              <a:buFont typeface="+mj-lt"/>
              <a:buAutoNum type="arabicPeriod"/>
            </a:pPr>
            <a:endParaRPr lang="es-CO" dirty="0" smtClean="0">
              <a:solidFill>
                <a:srgbClr val="003882"/>
              </a:solidFill>
              <a:latin typeface="Calibri Light" panose="020F0302020204030204" pitchFamily="34" charset="0"/>
            </a:endParaRPr>
          </a:p>
        </p:txBody>
      </p:sp>
      <p:sp>
        <p:nvSpPr>
          <p:cNvPr id="11" name="10 Rectángulo"/>
          <p:cNvSpPr/>
          <p:nvPr/>
        </p:nvSpPr>
        <p:spPr>
          <a:xfrm>
            <a:off x="153669" y="1052736"/>
            <a:ext cx="8594793" cy="2031325"/>
          </a:xfrm>
          <a:prstGeom prst="rect">
            <a:avLst/>
          </a:prstGeom>
        </p:spPr>
        <p:txBody>
          <a:bodyPr wrap="square">
            <a:spAutoFit/>
          </a:bodyPr>
          <a:lstStyle/>
          <a:p>
            <a:pPr marL="285750" indent="-285750">
              <a:buFontTx/>
              <a:buChar char="-"/>
            </a:pPr>
            <a:r>
              <a:rPr lang="es-CO" dirty="0" smtClean="0">
                <a:solidFill>
                  <a:srgbClr val="003882"/>
                </a:solidFill>
                <a:latin typeface="Calibri Light" panose="020F0302020204030204" pitchFamily="34" charset="0"/>
              </a:rPr>
              <a:t>Es </a:t>
            </a:r>
            <a:r>
              <a:rPr lang="es-CO" dirty="0">
                <a:solidFill>
                  <a:srgbClr val="003882"/>
                </a:solidFill>
                <a:latin typeface="Calibri Light" panose="020F0302020204030204" pitchFamily="34" charset="0"/>
              </a:rPr>
              <a:t>cualquier interfaz entre sistemas que use HTTP para obtener datos o generar operaciones sobre esos datos en todos los formatos posibles como XML y </a:t>
            </a:r>
            <a:r>
              <a:rPr lang="es-CO" b="1" dirty="0">
                <a:solidFill>
                  <a:srgbClr val="003882"/>
                </a:solidFill>
                <a:latin typeface="Calibri Light" panose="020F0302020204030204" pitchFamily="34" charset="0"/>
              </a:rPr>
              <a:t>JSON</a:t>
            </a:r>
            <a:r>
              <a:rPr lang="es-CO" dirty="0">
                <a:solidFill>
                  <a:srgbClr val="003882"/>
                </a:solidFill>
                <a:latin typeface="Calibri Light" panose="020F0302020204030204" pitchFamily="34" charset="0"/>
              </a:rPr>
              <a:t>.</a:t>
            </a:r>
          </a:p>
          <a:p>
            <a:pPr marL="285750" indent="-285750">
              <a:buFontTx/>
              <a:buChar char="-"/>
            </a:pPr>
            <a:r>
              <a:rPr lang="es-CO" dirty="0">
                <a:solidFill>
                  <a:srgbClr val="003882"/>
                </a:solidFill>
                <a:latin typeface="Calibri Light" panose="020F0302020204030204" pitchFamily="34" charset="0"/>
              </a:rPr>
              <a:t>Es una alternativa en auge a otros protocolos estándar de intercambio de datos como SOAP (Simple </a:t>
            </a:r>
            <a:r>
              <a:rPr lang="es-CO" dirty="0" err="1">
                <a:solidFill>
                  <a:srgbClr val="003882"/>
                </a:solidFill>
                <a:latin typeface="Calibri Light" panose="020F0302020204030204" pitchFamily="34" charset="0"/>
              </a:rPr>
              <a:t>Object</a:t>
            </a:r>
            <a:r>
              <a:rPr lang="es-CO" dirty="0">
                <a:solidFill>
                  <a:srgbClr val="003882"/>
                </a:solidFill>
                <a:latin typeface="Calibri Light" panose="020F0302020204030204" pitchFamily="34" charset="0"/>
              </a:rPr>
              <a:t> Access </a:t>
            </a:r>
            <a:r>
              <a:rPr lang="es-CO" dirty="0" err="1">
                <a:solidFill>
                  <a:srgbClr val="003882"/>
                </a:solidFill>
                <a:latin typeface="Calibri Light" panose="020F0302020204030204" pitchFamily="34" charset="0"/>
              </a:rPr>
              <a:t>Protocol</a:t>
            </a:r>
            <a:r>
              <a:rPr lang="es-CO" dirty="0">
                <a:solidFill>
                  <a:srgbClr val="003882"/>
                </a:solidFill>
                <a:latin typeface="Calibri Light" panose="020F0302020204030204" pitchFamily="34" charset="0"/>
              </a:rPr>
              <a:t>), que disponen de una gran capacidad pero también mucha </a:t>
            </a:r>
            <a:r>
              <a:rPr lang="es-CO" dirty="0" smtClean="0">
                <a:solidFill>
                  <a:srgbClr val="003882"/>
                </a:solidFill>
                <a:latin typeface="Calibri Light" panose="020F0302020204030204" pitchFamily="34" charset="0"/>
              </a:rPr>
              <a:t>complejidad.</a:t>
            </a:r>
          </a:p>
          <a:p>
            <a:pPr marL="285750" indent="-285750">
              <a:buFontTx/>
              <a:buChar char="-"/>
            </a:pPr>
            <a:endParaRPr lang="es-CO" dirty="0" smtClean="0">
              <a:solidFill>
                <a:srgbClr val="003882"/>
              </a:solidFill>
              <a:latin typeface="Calibri Light" panose="020F0302020204030204" pitchFamily="34" charset="0"/>
            </a:endParaRPr>
          </a:p>
          <a:p>
            <a:pPr marL="285750" indent="-285750">
              <a:buFontTx/>
              <a:buChar char="-"/>
            </a:pPr>
            <a:endParaRPr lang="es-CO" dirty="0" smtClean="0">
              <a:solidFill>
                <a:srgbClr val="003882"/>
              </a:solidFill>
              <a:latin typeface="Calibri Light" panose="020F0302020204030204" pitchFamily="34" charset="0"/>
            </a:endParaRPr>
          </a:p>
        </p:txBody>
      </p:sp>
    </p:spTree>
    <p:extLst>
      <p:ext uri="{BB962C8B-B14F-4D97-AF65-F5344CB8AC3E}">
        <p14:creationId xmlns:p14="http://schemas.microsoft.com/office/powerpoint/2010/main" val="1110913167"/>
      </p:ext>
    </p:extLst>
  </p:cSld>
  <p:clrMapOvr>
    <a:masterClrMapping/>
  </p:clrMapOvr>
  <p:transition spd="slow">
    <p:push dir="u"/>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dirty="0" smtClean="0">
                  <a:solidFill>
                    <a:srgbClr val="003882"/>
                  </a:solidFill>
                  <a:latin typeface="Calibri Light" panose="020F0302020204030204" pitchFamily="34" charset="0"/>
                </a:rPr>
                <a:t>REST - Características</a:t>
              </a:r>
              <a:endParaRPr lang="es-CO" sz="2800" dirty="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10" name="9 Rectángulo"/>
          <p:cNvSpPr/>
          <p:nvPr/>
        </p:nvSpPr>
        <p:spPr>
          <a:xfrm>
            <a:off x="153669" y="1052736"/>
            <a:ext cx="8594793" cy="369332"/>
          </a:xfrm>
          <a:prstGeom prst="rect">
            <a:avLst/>
          </a:prstGeom>
        </p:spPr>
        <p:txBody>
          <a:bodyPr wrap="square">
            <a:spAutoFit/>
          </a:bodyPr>
          <a:lstStyle/>
          <a:p>
            <a:pPr marL="342900" indent="-342900">
              <a:buFont typeface="+mj-lt"/>
              <a:buAutoNum type="arabicPeriod"/>
            </a:pPr>
            <a:endParaRPr lang="es-CO" dirty="0" smtClean="0">
              <a:solidFill>
                <a:srgbClr val="003882"/>
              </a:solidFill>
              <a:latin typeface="Calibri Light" panose="020F0302020204030204" pitchFamily="34" charset="0"/>
            </a:endParaRPr>
          </a:p>
        </p:txBody>
      </p:sp>
      <p:sp>
        <p:nvSpPr>
          <p:cNvPr id="11" name="10 Rectángulo"/>
          <p:cNvSpPr/>
          <p:nvPr/>
        </p:nvSpPr>
        <p:spPr>
          <a:xfrm>
            <a:off x="153669" y="1052736"/>
            <a:ext cx="8594793" cy="2585323"/>
          </a:xfrm>
          <a:prstGeom prst="rect">
            <a:avLst/>
          </a:prstGeom>
        </p:spPr>
        <p:txBody>
          <a:bodyPr wrap="square">
            <a:spAutoFit/>
          </a:bodyPr>
          <a:lstStyle/>
          <a:p>
            <a:pPr marL="285750" indent="-285750">
              <a:buFontTx/>
              <a:buChar char="-"/>
            </a:pPr>
            <a:r>
              <a:rPr lang="es-CO" dirty="0">
                <a:solidFill>
                  <a:srgbClr val="003882"/>
                </a:solidFill>
                <a:latin typeface="Calibri Light" panose="020F0302020204030204" pitchFamily="34" charset="0"/>
              </a:rPr>
              <a:t>Protocolo cliente/servidor sin estado</a:t>
            </a:r>
            <a:r>
              <a:rPr lang="es-CO" dirty="0" smtClean="0">
                <a:solidFill>
                  <a:srgbClr val="003882"/>
                </a:solidFill>
                <a:latin typeface="Calibri Light" panose="020F0302020204030204" pitchFamily="34" charset="0"/>
              </a:rPr>
              <a:t>: Cada </a:t>
            </a:r>
            <a:r>
              <a:rPr lang="es-CO" dirty="0">
                <a:solidFill>
                  <a:srgbClr val="003882"/>
                </a:solidFill>
                <a:latin typeface="Calibri Light" panose="020F0302020204030204" pitchFamily="34" charset="0"/>
              </a:rPr>
              <a:t>petición HTTP contiene toda la información necesaria para ejecutarla, lo que permite que ni cliente ni servidor necesiten recordar ningún estado previo para satisfacerla. </a:t>
            </a:r>
            <a:r>
              <a:rPr lang="es-CO" dirty="0" smtClean="0">
                <a:solidFill>
                  <a:srgbClr val="003882"/>
                </a:solidFill>
                <a:latin typeface="Calibri Light" panose="020F0302020204030204" pitchFamily="34" charset="0"/>
              </a:rPr>
              <a:t>(Sin cache y permite la escalabilidad)</a:t>
            </a:r>
          </a:p>
          <a:p>
            <a:pPr marL="285750" indent="-285750">
              <a:buFontTx/>
              <a:buChar char="-"/>
            </a:pPr>
            <a:r>
              <a:rPr lang="es-CO" dirty="0">
                <a:solidFill>
                  <a:srgbClr val="003882"/>
                </a:solidFill>
                <a:latin typeface="Calibri Light" panose="020F0302020204030204" pitchFamily="34" charset="0"/>
              </a:rPr>
              <a:t>Las operaciones más importantes relacionadas con los datos en cualquier sistema REST y la especificación HTTP son cuatro: POST (crear), GET (leer y consultar), PUT (editar) y DELETE (eliminar</a:t>
            </a:r>
            <a:r>
              <a:rPr lang="es-CO" dirty="0" smtClean="0">
                <a:solidFill>
                  <a:srgbClr val="003882"/>
                </a:solidFill>
                <a:latin typeface="Calibri Light" panose="020F0302020204030204" pitchFamily="34" charset="0"/>
              </a:rPr>
              <a:t>).</a:t>
            </a:r>
          </a:p>
          <a:p>
            <a:pPr marL="285750" indent="-285750">
              <a:buFontTx/>
              <a:buChar char="-"/>
            </a:pPr>
            <a:r>
              <a:rPr lang="es-CO" dirty="0">
                <a:solidFill>
                  <a:srgbClr val="003882"/>
                </a:solidFill>
                <a:latin typeface="Calibri Light" panose="020F0302020204030204" pitchFamily="34" charset="0"/>
              </a:rPr>
              <a:t>Los objetos en REST siempre se manipulan a partir de la </a:t>
            </a:r>
            <a:r>
              <a:rPr lang="es-CO" dirty="0" smtClean="0">
                <a:solidFill>
                  <a:srgbClr val="003882"/>
                </a:solidFill>
                <a:latin typeface="Calibri Light" panose="020F0302020204030204" pitchFamily="34" charset="0"/>
              </a:rPr>
              <a:t>URI</a:t>
            </a:r>
          </a:p>
          <a:p>
            <a:pPr marL="285750" indent="-285750">
              <a:buFontTx/>
              <a:buChar char="-"/>
            </a:pPr>
            <a:r>
              <a:rPr lang="es-CO" dirty="0">
                <a:solidFill>
                  <a:srgbClr val="003882"/>
                </a:solidFill>
                <a:latin typeface="Calibri Light" panose="020F0302020204030204" pitchFamily="34" charset="0"/>
              </a:rPr>
              <a:t>La API REST siempre es independiente del tipo de plataformas o </a:t>
            </a:r>
            <a:r>
              <a:rPr lang="es-CO" dirty="0" smtClean="0">
                <a:solidFill>
                  <a:srgbClr val="003882"/>
                </a:solidFill>
                <a:latin typeface="Calibri Light" panose="020F0302020204030204" pitchFamily="34" charset="0"/>
              </a:rPr>
              <a:t>lenguajes.</a:t>
            </a:r>
          </a:p>
          <a:p>
            <a:pPr marL="285750" indent="-285750">
              <a:buFontTx/>
              <a:buChar char="-"/>
            </a:pPr>
            <a:endParaRPr lang="es-CO" dirty="0" smtClean="0">
              <a:solidFill>
                <a:srgbClr val="003882"/>
              </a:solidFill>
              <a:latin typeface="Calibri Light" panose="020F0302020204030204" pitchFamily="34" charset="0"/>
            </a:endParaRPr>
          </a:p>
        </p:txBody>
      </p:sp>
    </p:spTree>
    <p:extLst>
      <p:ext uri="{BB962C8B-B14F-4D97-AF65-F5344CB8AC3E}">
        <p14:creationId xmlns:p14="http://schemas.microsoft.com/office/powerpoint/2010/main" val="2763464083"/>
      </p:ext>
    </p:extLst>
  </p:cSld>
  <p:clrMapOvr>
    <a:masterClrMapping/>
  </p:clrMapOvr>
  <p:transition spd="slow">
    <p:push dir="u"/>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dirty="0" smtClean="0">
                  <a:solidFill>
                    <a:srgbClr val="003882"/>
                  </a:solidFill>
                  <a:latin typeface="Calibri Light" panose="020F0302020204030204" pitchFamily="34" charset="0"/>
                </a:rPr>
                <a:t>REST - Características</a:t>
              </a:r>
              <a:endParaRPr lang="es-CO" sz="2800" dirty="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10" name="9 Rectángulo"/>
          <p:cNvSpPr/>
          <p:nvPr/>
        </p:nvSpPr>
        <p:spPr>
          <a:xfrm>
            <a:off x="153669" y="1052736"/>
            <a:ext cx="8594793" cy="369332"/>
          </a:xfrm>
          <a:prstGeom prst="rect">
            <a:avLst/>
          </a:prstGeom>
        </p:spPr>
        <p:txBody>
          <a:bodyPr wrap="square">
            <a:spAutoFit/>
          </a:bodyPr>
          <a:lstStyle/>
          <a:p>
            <a:pPr marL="342900" indent="-342900">
              <a:buFont typeface="+mj-lt"/>
              <a:buAutoNum type="arabicPeriod"/>
            </a:pPr>
            <a:endParaRPr lang="es-CO" dirty="0" smtClean="0">
              <a:solidFill>
                <a:srgbClr val="003882"/>
              </a:solidFill>
              <a:latin typeface="Calibri Light" panose="020F0302020204030204" pitchFamily="34"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616" y="1052736"/>
            <a:ext cx="8655242" cy="5406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4099132"/>
      </p:ext>
    </p:extLst>
  </p:cSld>
  <p:clrMapOvr>
    <a:masterClrMapping/>
  </p:clrMapOvr>
  <p:transition spd="slow">
    <p:push dir="u"/>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dirty="0" smtClean="0">
                  <a:solidFill>
                    <a:srgbClr val="003882"/>
                  </a:solidFill>
                  <a:latin typeface="Calibri Light" panose="020F0302020204030204" pitchFamily="34" charset="0"/>
                </a:rPr>
                <a:t>REST vs </a:t>
              </a:r>
              <a:r>
                <a:rPr lang="es-CO" sz="2800" dirty="0" err="1" smtClean="0">
                  <a:solidFill>
                    <a:srgbClr val="003882"/>
                  </a:solidFill>
                  <a:latin typeface="Calibri Light" panose="020F0302020204030204" pitchFamily="34" charset="0"/>
                </a:rPr>
                <a:t>RESTful</a:t>
              </a:r>
              <a:endParaRPr lang="es-CO" sz="2800" dirty="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10" name="9 Rectángulo"/>
          <p:cNvSpPr/>
          <p:nvPr/>
        </p:nvSpPr>
        <p:spPr>
          <a:xfrm>
            <a:off x="153669" y="1052736"/>
            <a:ext cx="8594793" cy="369332"/>
          </a:xfrm>
          <a:prstGeom prst="rect">
            <a:avLst/>
          </a:prstGeom>
        </p:spPr>
        <p:txBody>
          <a:bodyPr wrap="square">
            <a:spAutoFit/>
          </a:bodyPr>
          <a:lstStyle/>
          <a:p>
            <a:pPr marL="342900" indent="-342900">
              <a:buFont typeface="+mj-lt"/>
              <a:buAutoNum type="arabicPeriod"/>
            </a:pPr>
            <a:endParaRPr lang="es-CO" dirty="0" smtClean="0">
              <a:solidFill>
                <a:srgbClr val="003882"/>
              </a:solidFill>
              <a:latin typeface="Calibri Light" panose="020F0302020204030204" pitchFamily="34" charset="0"/>
            </a:endParaRPr>
          </a:p>
        </p:txBody>
      </p:sp>
      <p:sp>
        <p:nvSpPr>
          <p:cNvPr id="5" name="4 Rectángulo"/>
          <p:cNvSpPr/>
          <p:nvPr/>
        </p:nvSpPr>
        <p:spPr>
          <a:xfrm>
            <a:off x="153669" y="6166407"/>
            <a:ext cx="2986395" cy="369332"/>
          </a:xfrm>
          <a:prstGeom prst="rect">
            <a:avLst/>
          </a:prstGeom>
        </p:spPr>
        <p:txBody>
          <a:bodyPr wrap="none">
            <a:spAutoFit/>
          </a:bodyPr>
          <a:lstStyle/>
          <a:p>
            <a:r>
              <a:rPr lang="es-CO" dirty="0">
                <a:solidFill>
                  <a:srgbClr val="003882"/>
                </a:solidFill>
                <a:latin typeface="Calibri Light" panose="020F0302020204030204" pitchFamily="34" charset="0"/>
              </a:rPr>
              <a:t>https://www.asp.net/web-api</a:t>
            </a:r>
          </a:p>
        </p:txBody>
      </p:sp>
      <p:graphicFrame>
        <p:nvGraphicFramePr>
          <p:cNvPr id="2" name="1 Diagrama"/>
          <p:cNvGraphicFramePr/>
          <p:nvPr>
            <p:extLst>
              <p:ext uri="{D42A27DB-BD31-4B8C-83A1-F6EECF244321}">
                <p14:modId xmlns:p14="http://schemas.microsoft.com/office/powerpoint/2010/main" val="3994963132"/>
              </p:ext>
            </p:extLst>
          </p:nvPr>
        </p:nvGraphicFramePr>
        <p:xfrm>
          <a:off x="467544" y="1038212"/>
          <a:ext cx="8568952" cy="49830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77886418"/>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smtClean="0">
                  <a:solidFill>
                    <a:srgbClr val="003882"/>
                  </a:solidFill>
                  <a:latin typeface="Calibri Light" panose="020F0302020204030204" pitchFamily="34" charset="0"/>
                </a:rPr>
                <a:t>.NET Framework </a:t>
              </a:r>
              <a:r>
                <a:rPr lang="es-CO" sz="2800">
                  <a:solidFill>
                    <a:srgbClr val="003882"/>
                  </a:solidFill>
                  <a:latin typeface="Calibri Light" panose="020F0302020204030204" pitchFamily="34" charset="0"/>
                </a:rPr>
                <a:t>- Características </a:t>
              </a: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graphicFrame>
        <p:nvGraphicFramePr>
          <p:cNvPr id="38" name="37 Diagrama"/>
          <p:cNvGraphicFramePr/>
          <p:nvPr>
            <p:extLst>
              <p:ext uri="{D42A27DB-BD31-4B8C-83A1-F6EECF244321}">
                <p14:modId xmlns:p14="http://schemas.microsoft.com/office/powerpoint/2010/main" val="69502223"/>
              </p:ext>
            </p:extLst>
          </p:nvPr>
        </p:nvGraphicFramePr>
        <p:xfrm>
          <a:off x="541932" y="855415"/>
          <a:ext cx="8070962" cy="44429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AutoShape 2" descr="https://docs.microsoft.com/es-es/dotnet/images/hub/netframework.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6" name="AutoShape 4" descr="https://docs.microsoft.com/es-es/dotnet/images/hub/netframework.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3078" name="Picture 6" descr="Resultado de imagen para logo .NET Framework"/>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26414" y="4869160"/>
            <a:ext cx="1512168" cy="151216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
          <p:cNvSpPr/>
          <p:nvPr/>
        </p:nvSpPr>
        <p:spPr>
          <a:xfrm>
            <a:off x="427109" y="5014965"/>
            <a:ext cx="3352803" cy="840230"/>
          </a:xfrm>
          <a:prstGeom prst="rect">
            <a:avLst/>
          </a:prstGeom>
        </p:spPr>
        <p:txBody>
          <a:bodyPr wrap="square">
            <a:spAutoFit/>
          </a:bodyPr>
          <a:lstStyle/>
          <a:p>
            <a:pPr defTabSz="685647" fontAlgn="base">
              <a:lnSpc>
                <a:spcPct val="90000"/>
              </a:lnSpc>
              <a:spcBef>
                <a:spcPct val="0"/>
              </a:spcBef>
              <a:spcAft>
                <a:spcPct val="0"/>
              </a:spcAft>
            </a:pPr>
            <a:r>
              <a:rPr lang="en-US" dirty="0">
                <a:solidFill>
                  <a:srgbClr val="003882"/>
                </a:solidFill>
                <a:latin typeface="Calibri Light" panose="020F0302020204030204" pitchFamily="34" charset="0"/>
              </a:rPr>
              <a:t>Comunidad Open Source .NET</a:t>
            </a:r>
          </a:p>
          <a:p>
            <a:pPr defTabSz="685647" fontAlgn="base">
              <a:lnSpc>
                <a:spcPct val="90000"/>
              </a:lnSpc>
              <a:spcBef>
                <a:spcPct val="0"/>
              </a:spcBef>
              <a:spcAft>
                <a:spcPct val="0"/>
              </a:spcAft>
            </a:pPr>
            <a:r>
              <a:rPr lang="en-US" dirty="0">
                <a:solidFill>
                  <a:srgbClr val="003882"/>
                </a:solidFill>
                <a:latin typeface="Calibri Light" panose="020F0302020204030204" pitchFamily="34" charset="0"/>
              </a:rPr>
              <a:t>http://</a:t>
            </a:r>
            <a:r>
              <a:rPr lang="en-US" dirty="0" err="1">
                <a:solidFill>
                  <a:srgbClr val="003882"/>
                </a:solidFill>
                <a:latin typeface="Calibri Light" panose="020F0302020204030204" pitchFamily="34" charset="0"/>
              </a:rPr>
              <a:t>www.dotnetfoundation.org</a:t>
            </a:r>
            <a:endParaRPr lang="en-US" dirty="0">
              <a:solidFill>
                <a:srgbClr val="003882"/>
              </a:solidFill>
              <a:latin typeface="Calibri Light" panose="020F0302020204030204" pitchFamily="34" charset="0"/>
            </a:endParaRPr>
          </a:p>
          <a:p>
            <a:pPr defTabSz="685647" fontAlgn="base">
              <a:lnSpc>
                <a:spcPct val="90000"/>
              </a:lnSpc>
              <a:spcBef>
                <a:spcPct val="0"/>
              </a:spcBef>
              <a:spcAft>
                <a:spcPct val="0"/>
              </a:spcAft>
            </a:pPr>
            <a:r>
              <a:rPr lang="en-US" dirty="0">
                <a:solidFill>
                  <a:srgbClr val="003882"/>
                </a:solidFill>
                <a:latin typeface="Calibri Light" panose="020F0302020204030204" pitchFamily="34" charset="0"/>
              </a:rPr>
              <a:t>@</a:t>
            </a:r>
            <a:r>
              <a:rPr lang="en-US" dirty="0" err="1">
                <a:solidFill>
                  <a:srgbClr val="003882"/>
                </a:solidFill>
                <a:latin typeface="Calibri Light" panose="020F0302020204030204" pitchFamily="34" charset="0"/>
              </a:rPr>
              <a:t>dotnetfdn</a:t>
            </a:r>
            <a:r>
              <a:rPr lang="en-US" dirty="0">
                <a:solidFill>
                  <a:srgbClr val="003882"/>
                </a:solidFill>
                <a:latin typeface="Calibri Light" panose="020F0302020204030204" pitchFamily="34" charset="0"/>
              </a:rPr>
              <a:t> // #</a:t>
            </a:r>
            <a:r>
              <a:rPr lang="en-US" dirty="0" err="1">
                <a:solidFill>
                  <a:srgbClr val="003882"/>
                </a:solidFill>
                <a:latin typeface="Calibri Light" panose="020F0302020204030204" pitchFamily="34" charset="0"/>
              </a:rPr>
              <a:t>dotnetfdn</a:t>
            </a:r>
            <a:r>
              <a:rPr lang="en-US" dirty="0">
                <a:solidFill>
                  <a:srgbClr val="003882"/>
                </a:solidFill>
                <a:latin typeface="Calibri Light" panose="020F0302020204030204" pitchFamily="34" charset="0"/>
              </a:rPr>
              <a:t>   </a:t>
            </a:r>
          </a:p>
        </p:txBody>
      </p:sp>
    </p:spTree>
    <p:extLst>
      <p:ext uri="{BB962C8B-B14F-4D97-AF65-F5344CB8AC3E}">
        <p14:creationId xmlns:p14="http://schemas.microsoft.com/office/powerpoint/2010/main" val="613411944"/>
      </p:ext>
    </p:extLst>
  </p:cSld>
  <p:clrMapOvr>
    <a:masterClrMapping/>
  </p:clrMapOvr>
  <p:transition spd="slow">
    <p:push dir="u"/>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dirty="0" smtClean="0">
                  <a:solidFill>
                    <a:srgbClr val="003882"/>
                  </a:solidFill>
                  <a:latin typeface="Calibri Light" panose="020F0302020204030204" pitchFamily="34" charset="0"/>
                </a:rPr>
                <a:t>ASP.NET WEB.API</a:t>
              </a:r>
              <a:endParaRPr lang="es-CO" sz="2800" dirty="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10" name="9 Rectángulo"/>
          <p:cNvSpPr/>
          <p:nvPr/>
        </p:nvSpPr>
        <p:spPr>
          <a:xfrm>
            <a:off x="153669" y="1052736"/>
            <a:ext cx="8594793" cy="369332"/>
          </a:xfrm>
          <a:prstGeom prst="rect">
            <a:avLst/>
          </a:prstGeom>
        </p:spPr>
        <p:txBody>
          <a:bodyPr wrap="square">
            <a:spAutoFit/>
          </a:bodyPr>
          <a:lstStyle/>
          <a:p>
            <a:pPr marL="342900" indent="-342900">
              <a:buFont typeface="+mj-lt"/>
              <a:buAutoNum type="arabicPeriod"/>
            </a:pPr>
            <a:endParaRPr lang="es-CO" dirty="0" smtClean="0">
              <a:solidFill>
                <a:srgbClr val="003882"/>
              </a:solidFill>
              <a:latin typeface="Calibri Light" panose="020F0302020204030204" pitchFamily="34" charset="0"/>
            </a:endParaRPr>
          </a:p>
        </p:txBody>
      </p:sp>
      <p:sp>
        <p:nvSpPr>
          <p:cNvPr id="11" name="10 Rectángulo"/>
          <p:cNvSpPr/>
          <p:nvPr/>
        </p:nvSpPr>
        <p:spPr>
          <a:xfrm>
            <a:off x="153669" y="1052736"/>
            <a:ext cx="8594793" cy="2031325"/>
          </a:xfrm>
          <a:prstGeom prst="rect">
            <a:avLst/>
          </a:prstGeom>
        </p:spPr>
        <p:txBody>
          <a:bodyPr wrap="square">
            <a:spAutoFit/>
          </a:bodyPr>
          <a:lstStyle/>
          <a:p>
            <a:pPr marL="285750" indent="-285750">
              <a:buFontTx/>
              <a:buChar char="-"/>
            </a:pPr>
            <a:r>
              <a:rPr lang="es-CO" dirty="0">
                <a:solidFill>
                  <a:srgbClr val="003882"/>
                </a:solidFill>
                <a:latin typeface="Calibri Light" panose="020F0302020204030204" pitchFamily="34" charset="0"/>
              </a:rPr>
              <a:t>ASP.NET </a:t>
            </a:r>
            <a:r>
              <a:rPr lang="es-CO" dirty="0" err="1">
                <a:solidFill>
                  <a:srgbClr val="003882"/>
                </a:solidFill>
                <a:latin typeface="Calibri Light" panose="020F0302020204030204" pitchFamily="34" charset="0"/>
              </a:rPr>
              <a:t>WebAPI</a:t>
            </a:r>
            <a:r>
              <a:rPr lang="es-CO" dirty="0">
                <a:solidFill>
                  <a:srgbClr val="003882"/>
                </a:solidFill>
                <a:latin typeface="Calibri Light" panose="020F0302020204030204" pitchFamily="34" charset="0"/>
              </a:rPr>
              <a:t> es el nuevo </a:t>
            </a:r>
            <a:r>
              <a:rPr lang="es-CO" dirty="0" err="1">
                <a:solidFill>
                  <a:srgbClr val="003882"/>
                </a:solidFill>
                <a:latin typeface="Calibri Light" panose="020F0302020204030204" pitchFamily="34" charset="0"/>
              </a:rPr>
              <a:t>framework</a:t>
            </a:r>
            <a:r>
              <a:rPr lang="es-CO" dirty="0">
                <a:solidFill>
                  <a:srgbClr val="003882"/>
                </a:solidFill>
                <a:latin typeface="Calibri Light" panose="020F0302020204030204" pitchFamily="34" charset="0"/>
              </a:rPr>
              <a:t> de la familia .NET que tiene como objetivo el facilitarnos en gran medida la construcción de aplicaciones </a:t>
            </a:r>
            <a:r>
              <a:rPr lang="es-CO" dirty="0" err="1">
                <a:solidFill>
                  <a:srgbClr val="003882"/>
                </a:solidFill>
                <a:latin typeface="Calibri Light" panose="020F0302020204030204" pitchFamily="34" charset="0"/>
              </a:rPr>
              <a:t>RESTFul</a:t>
            </a:r>
            <a:r>
              <a:rPr lang="es-CO" dirty="0">
                <a:solidFill>
                  <a:srgbClr val="003882"/>
                </a:solidFill>
                <a:latin typeface="Calibri Light" panose="020F0302020204030204" pitchFamily="34" charset="0"/>
              </a:rPr>
              <a:t> orientadas a ofrecer servicios</a:t>
            </a:r>
          </a:p>
          <a:p>
            <a:pPr marL="285750" indent="-285750">
              <a:buFontTx/>
              <a:buChar char="-"/>
            </a:pPr>
            <a:r>
              <a:rPr lang="es-CO" dirty="0" smtClean="0">
                <a:solidFill>
                  <a:srgbClr val="003882"/>
                </a:solidFill>
                <a:latin typeface="Calibri Light" panose="020F0302020204030204" pitchFamily="34" charset="0"/>
              </a:rPr>
              <a:t>Son servicios web expuestos por </a:t>
            </a:r>
            <a:r>
              <a:rPr lang="es-CO" dirty="0" err="1" smtClean="0">
                <a:solidFill>
                  <a:srgbClr val="003882"/>
                </a:solidFill>
                <a:latin typeface="Calibri Light" panose="020F0302020204030204" pitchFamily="34" charset="0"/>
              </a:rPr>
              <a:t>rest</a:t>
            </a:r>
            <a:r>
              <a:rPr lang="es-CO" dirty="0" smtClean="0">
                <a:solidFill>
                  <a:srgbClr val="003882"/>
                </a:solidFill>
                <a:latin typeface="Calibri Light" panose="020F0302020204030204" pitchFamily="34" charset="0"/>
              </a:rPr>
              <a:t> con C# basados en la arquitectura MVC.</a:t>
            </a:r>
          </a:p>
          <a:p>
            <a:pPr marL="285750" indent="-285750">
              <a:buFontTx/>
              <a:buChar char="-"/>
            </a:pPr>
            <a:r>
              <a:rPr lang="es-CO" dirty="0" smtClean="0">
                <a:solidFill>
                  <a:srgbClr val="003882"/>
                </a:solidFill>
                <a:latin typeface="Calibri Light" panose="020F0302020204030204" pitchFamily="34" charset="0"/>
              </a:rPr>
              <a:t>Evolución de los sistemas SOA basados en XML encapsulados en mensajes tipo SOAP,</a:t>
            </a:r>
          </a:p>
          <a:p>
            <a:pPr marL="285750" indent="-285750">
              <a:buFontTx/>
              <a:buChar char="-"/>
            </a:pPr>
            <a:r>
              <a:rPr lang="es-CO" dirty="0" smtClean="0">
                <a:solidFill>
                  <a:srgbClr val="003882"/>
                </a:solidFill>
                <a:latin typeface="Calibri Light" panose="020F0302020204030204" pitchFamily="34" charset="0"/>
              </a:rPr>
              <a:t>Basados en los verbos HTTP (GET, POST,PUT,PATCH y DELETE).</a:t>
            </a:r>
          </a:p>
          <a:p>
            <a:pPr marL="285750" indent="-285750">
              <a:buFontTx/>
              <a:buChar char="-"/>
            </a:pPr>
            <a:r>
              <a:rPr lang="es-CO" dirty="0" smtClean="0">
                <a:solidFill>
                  <a:srgbClr val="003882"/>
                </a:solidFill>
                <a:latin typeface="Calibri Light" panose="020F0302020204030204" pitchFamily="34" charset="0"/>
              </a:rPr>
              <a:t>Uso de la </a:t>
            </a:r>
            <a:r>
              <a:rPr lang="es-CO" dirty="0">
                <a:solidFill>
                  <a:srgbClr val="003882"/>
                </a:solidFill>
                <a:latin typeface="Calibri Light" panose="020F0302020204030204" pitchFamily="34" charset="0"/>
              </a:rPr>
              <a:t>notación </a:t>
            </a:r>
            <a:r>
              <a:rPr lang="es-CO" b="1" dirty="0">
                <a:solidFill>
                  <a:srgbClr val="003882"/>
                </a:solidFill>
                <a:latin typeface="Calibri Light" panose="020F0302020204030204" pitchFamily="34" charset="0"/>
              </a:rPr>
              <a:t>JSON</a:t>
            </a:r>
            <a:r>
              <a:rPr lang="es-CO" dirty="0">
                <a:solidFill>
                  <a:srgbClr val="003882"/>
                </a:solidFill>
                <a:latin typeface="Calibri Light" panose="020F0302020204030204" pitchFamily="34" charset="0"/>
              </a:rPr>
              <a:t> para </a:t>
            </a:r>
            <a:r>
              <a:rPr lang="es-CO" dirty="0" smtClean="0">
                <a:solidFill>
                  <a:srgbClr val="003882"/>
                </a:solidFill>
                <a:latin typeface="Calibri Light" panose="020F0302020204030204" pitchFamily="34" charset="0"/>
              </a:rPr>
              <a:t>la transferencia de información.</a:t>
            </a:r>
          </a:p>
        </p:txBody>
      </p:sp>
      <p:sp>
        <p:nvSpPr>
          <p:cNvPr id="5" name="4 Rectángulo"/>
          <p:cNvSpPr/>
          <p:nvPr/>
        </p:nvSpPr>
        <p:spPr>
          <a:xfrm>
            <a:off x="153669" y="6166407"/>
            <a:ext cx="2986395" cy="369332"/>
          </a:xfrm>
          <a:prstGeom prst="rect">
            <a:avLst/>
          </a:prstGeom>
        </p:spPr>
        <p:txBody>
          <a:bodyPr wrap="none">
            <a:spAutoFit/>
          </a:bodyPr>
          <a:lstStyle/>
          <a:p>
            <a:r>
              <a:rPr lang="es-CO" dirty="0">
                <a:solidFill>
                  <a:srgbClr val="003882"/>
                </a:solidFill>
                <a:latin typeface="Calibri Light" panose="020F0302020204030204" pitchFamily="34" charset="0"/>
              </a:rPr>
              <a:t>https://www.asp.net/web-api</a:t>
            </a:r>
          </a:p>
        </p:txBody>
      </p:sp>
      <p:sp>
        <p:nvSpPr>
          <p:cNvPr id="6" name="5 Rectángulo"/>
          <p:cNvSpPr/>
          <p:nvPr/>
        </p:nvSpPr>
        <p:spPr>
          <a:xfrm>
            <a:off x="310606" y="4813995"/>
            <a:ext cx="8280918" cy="923330"/>
          </a:xfrm>
          <a:prstGeom prst="rect">
            <a:avLst/>
          </a:prstGeom>
        </p:spPr>
        <p:txBody>
          <a:bodyPr wrap="square">
            <a:spAutoFit/>
          </a:bodyPr>
          <a:lstStyle/>
          <a:p>
            <a:r>
              <a:rPr lang="es-CO" dirty="0">
                <a:solidFill>
                  <a:srgbClr val="003882"/>
                </a:solidFill>
                <a:latin typeface="Calibri Light" panose="020F0302020204030204" pitchFamily="34" charset="0"/>
              </a:rPr>
              <a:t>ASP.NET MVC, </a:t>
            </a:r>
            <a:r>
              <a:rPr lang="es-CO" dirty="0" err="1">
                <a:solidFill>
                  <a:srgbClr val="003882"/>
                </a:solidFill>
                <a:latin typeface="Calibri Light" panose="020F0302020204030204" pitchFamily="34" charset="0"/>
              </a:rPr>
              <a:t>Razor</a:t>
            </a:r>
            <a:r>
              <a:rPr lang="es-CO" dirty="0">
                <a:solidFill>
                  <a:srgbClr val="003882"/>
                </a:solidFill>
                <a:latin typeface="Calibri Light" panose="020F0302020204030204" pitchFamily="34" charset="0"/>
              </a:rPr>
              <a:t> </a:t>
            </a:r>
            <a:r>
              <a:rPr lang="es-CO" dirty="0" smtClean="0">
                <a:solidFill>
                  <a:srgbClr val="003882"/>
                </a:solidFill>
                <a:latin typeface="Calibri Light" panose="020F0302020204030204" pitchFamily="34" charset="0"/>
              </a:rPr>
              <a:t>y </a:t>
            </a:r>
            <a:r>
              <a:rPr lang="es-CO" dirty="0" err="1">
                <a:solidFill>
                  <a:srgbClr val="003882"/>
                </a:solidFill>
                <a:latin typeface="Calibri Light" panose="020F0302020204030204" pitchFamily="34" charset="0"/>
              </a:rPr>
              <a:t>WebAPI</a:t>
            </a:r>
            <a:r>
              <a:rPr lang="es-CO" dirty="0">
                <a:solidFill>
                  <a:srgbClr val="003882"/>
                </a:solidFill>
                <a:latin typeface="Calibri Light" panose="020F0302020204030204" pitchFamily="34" charset="0"/>
              </a:rPr>
              <a:t> son Open </a:t>
            </a:r>
            <a:r>
              <a:rPr lang="es-CO" dirty="0" err="1">
                <a:solidFill>
                  <a:srgbClr val="003882"/>
                </a:solidFill>
                <a:latin typeface="Calibri Light" panose="020F0302020204030204" pitchFamily="34" charset="0"/>
              </a:rPr>
              <a:t>Source</a:t>
            </a:r>
            <a:r>
              <a:rPr lang="es-CO" dirty="0">
                <a:solidFill>
                  <a:srgbClr val="003882"/>
                </a:solidFill>
                <a:latin typeface="Calibri Light" panose="020F0302020204030204" pitchFamily="34" charset="0"/>
              </a:rPr>
              <a:t> con licencia Apache 2.0 y puedes involucrarte en el desarrollo en la página de </a:t>
            </a:r>
            <a:r>
              <a:rPr lang="es-CO" dirty="0" err="1">
                <a:solidFill>
                  <a:srgbClr val="003882"/>
                </a:solidFill>
                <a:latin typeface="Calibri Light" panose="020F0302020204030204" pitchFamily="34" charset="0"/>
              </a:rPr>
              <a:t>ASP.Net</a:t>
            </a:r>
            <a:r>
              <a:rPr lang="es-CO" dirty="0">
                <a:solidFill>
                  <a:srgbClr val="003882"/>
                </a:solidFill>
                <a:latin typeface="Calibri Light" panose="020F0302020204030204" pitchFamily="34" charset="0"/>
              </a:rPr>
              <a:t> en </a:t>
            </a:r>
            <a:r>
              <a:rPr lang="es-CO" dirty="0" err="1">
                <a:solidFill>
                  <a:srgbClr val="003882"/>
                </a:solidFill>
                <a:latin typeface="Calibri Light" panose="020F0302020204030204" pitchFamily="34" charset="0"/>
              </a:rPr>
              <a:t>codeplex</a:t>
            </a:r>
            <a:r>
              <a:rPr lang="es-CO" dirty="0">
                <a:solidFill>
                  <a:srgbClr val="003882"/>
                </a:solidFill>
                <a:latin typeface="Calibri Light" panose="020F0302020204030204" pitchFamily="34" charset="0"/>
              </a:rPr>
              <a:t>. (</a:t>
            </a:r>
            <a:r>
              <a:rPr lang="es-CO" dirty="0">
                <a:solidFill>
                  <a:srgbClr val="003882"/>
                </a:solidFill>
                <a:latin typeface="Calibri Light" panose="020F0302020204030204" pitchFamily="34" charset="0"/>
                <a:hlinkClick r:id="rId4"/>
              </a:rPr>
              <a:t>http://</a:t>
            </a:r>
            <a:r>
              <a:rPr lang="es-CO" dirty="0" smtClean="0">
                <a:solidFill>
                  <a:srgbClr val="003882"/>
                </a:solidFill>
                <a:latin typeface="Calibri Light" panose="020F0302020204030204" pitchFamily="34" charset="0"/>
                <a:hlinkClick r:id="rId4"/>
              </a:rPr>
              <a:t>aspnetwebstack.codeplex.com</a:t>
            </a:r>
            <a:r>
              <a:rPr lang="es-CO" dirty="0" smtClean="0">
                <a:solidFill>
                  <a:srgbClr val="003882"/>
                </a:solidFill>
                <a:latin typeface="Calibri Light" panose="020F0302020204030204" pitchFamily="34" charset="0"/>
              </a:rPr>
              <a:t>)</a:t>
            </a:r>
            <a:endParaRPr lang="es-CO" dirty="0">
              <a:solidFill>
                <a:srgbClr val="003882"/>
              </a:solidFill>
              <a:latin typeface="Calibri Light" panose="020F0302020204030204" pitchFamily="34" charset="0"/>
            </a:endParaRPr>
          </a:p>
        </p:txBody>
      </p:sp>
    </p:spTree>
    <p:extLst>
      <p:ext uri="{BB962C8B-B14F-4D97-AF65-F5344CB8AC3E}">
        <p14:creationId xmlns:p14="http://schemas.microsoft.com/office/powerpoint/2010/main" val="734597173"/>
      </p:ext>
    </p:extLst>
  </p:cSld>
  <p:clrMapOvr>
    <a:masterClrMapping/>
  </p:clrMapOvr>
  <p:transition spd="slow">
    <p:push dir="u"/>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dirty="0" smtClean="0">
                  <a:solidFill>
                    <a:srgbClr val="003882"/>
                  </a:solidFill>
                  <a:latin typeface="Calibri Light" panose="020F0302020204030204" pitchFamily="34" charset="0"/>
                </a:rPr>
                <a:t>ASP.NET WEB.API - Practica</a:t>
              </a:r>
              <a:endParaRPr lang="es-CO" sz="2800" dirty="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11" name="10 Rectángulo"/>
          <p:cNvSpPr/>
          <p:nvPr/>
        </p:nvSpPr>
        <p:spPr>
          <a:xfrm>
            <a:off x="153669" y="1052736"/>
            <a:ext cx="8594793" cy="3139321"/>
          </a:xfrm>
          <a:prstGeom prst="rect">
            <a:avLst/>
          </a:prstGeom>
        </p:spPr>
        <p:txBody>
          <a:bodyPr wrap="square">
            <a:spAutoFit/>
          </a:bodyPr>
          <a:lstStyle/>
          <a:p>
            <a:pPr marL="285750" indent="-285750">
              <a:buFontTx/>
              <a:buChar char="-"/>
            </a:pPr>
            <a:r>
              <a:rPr lang="es-CO" dirty="0" smtClean="0">
                <a:solidFill>
                  <a:srgbClr val="003882"/>
                </a:solidFill>
                <a:latin typeface="Calibri Light" panose="020F0302020204030204" pitchFamily="34" charset="0"/>
              </a:rPr>
              <a:t>Instalar </a:t>
            </a:r>
            <a:r>
              <a:rPr lang="es-CO" dirty="0" err="1" smtClean="0">
                <a:solidFill>
                  <a:srgbClr val="003882"/>
                </a:solidFill>
                <a:latin typeface="Calibri Light" panose="020F0302020204030204" pitchFamily="34" charset="0"/>
              </a:rPr>
              <a:t>Postman</a:t>
            </a:r>
            <a:r>
              <a:rPr lang="es-CO" dirty="0" smtClean="0">
                <a:solidFill>
                  <a:srgbClr val="003882"/>
                </a:solidFill>
                <a:latin typeface="Calibri Light" panose="020F0302020204030204" pitchFamily="34" charset="0"/>
              </a:rPr>
              <a:t>.  </a:t>
            </a:r>
            <a:r>
              <a:rPr lang="es-CO" dirty="0">
                <a:solidFill>
                  <a:srgbClr val="003882"/>
                </a:solidFill>
                <a:latin typeface="Calibri Light" panose="020F0302020204030204" pitchFamily="34" charset="0"/>
              </a:rPr>
              <a:t>-  </a:t>
            </a:r>
            <a:r>
              <a:rPr lang="es-CO" dirty="0">
                <a:solidFill>
                  <a:srgbClr val="003882"/>
                </a:solidFill>
                <a:latin typeface="Calibri Light" panose="020F0302020204030204" pitchFamily="34" charset="0"/>
                <a:hlinkClick r:id="rId4"/>
              </a:rPr>
              <a:t>https://www.getpostman.com/postman</a:t>
            </a:r>
            <a:endParaRPr lang="es-CO" dirty="0">
              <a:solidFill>
                <a:srgbClr val="003882"/>
              </a:solidFill>
              <a:latin typeface="Calibri Light" panose="020F0302020204030204" pitchFamily="34" charset="0"/>
            </a:endParaRPr>
          </a:p>
          <a:p>
            <a:pPr marL="285750" indent="-285750">
              <a:buFontTx/>
              <a:buChar char="-"/>
            </a:pPr>
            <a:r>
              <a:rPr lang="es-CO" dirty="0" smtClean="0">
                <a:solidFill>
                  <a:srgbClr val="003882"/>
                </a:solidFill>
                <a:latin typeface="Calibri Light" panose="020F0302020204030204" pitchFamily="34" charset="0"/>
              </a:rPr>
              <a:t>Crear proyecto tipo </a:t>
            </a:r>
            <a:r>
              <a:rPr lang="es-CO" dirty="0" err="1" smtClean="0">
                <a:solidFill>
                  <a:srgbClr val="003882"/>
                </a:solidFill>
                <a:latin typeface="Calibri Light" panose="020F0302020204030204" pitchFamily="34" charset="0"/>
              </a:rPr>
              <a:t>Web.Api</a:t>
            </a:r>
            <a:r>
              <a:rPr lang="es-CO" dirty="0" smtClean="0">
                <a:solidFill>
                  <a:srgbClr val="003882"/>
                </a:solidFill>
                <a:latin typeface="Calibri Light" panose="020F0302020204030204" pitchFamily="34" charset="0"/>
              </a:rPr>
              <a:t>. - </a:t>
            </a:r>
            <a:r>
              <a:rPr lang="es-CO" i="1" dirty="0" err="1" smtClean="0">
                <a:solidFill>
                  <a:srgbClr val="003882"/>
                </a:solidFill>
                <a:latin typeface="Calibri Light" panose="020F0302020204030204" pitchFamily="34" charset="0"/>
              </a:rPr>
              <a:t>WebApi.CrearProyeto</a:t>
            </a:r>
            <a:endParaRPr lang="es-CO" i="1" dirty="0" smtClean="0">
              <a:solidFill>
                <a:srgbClr val="003882"/>
              </a:solidFill>
              <a:latin typeface="Calibri Light" panose="020F0302020204030204" pitchFamily="34" charset="0"/>
            </a:endParaRPr>
          </a:p>
          <a:p>
            <a:pPr marL="285750" indent="-285750">
              <a:buFontTx/>
              <a:buChar char="-"/>
            </a:pPr>
            <a:r>
              <a:rPr lang="es-CO" dirty="0" smtClean="0">
                <a:solidFill>
                  <a:srgbClr val="003882"/>
                </a:solidFill>
                <a:latin typeface="Calibri Light" panose="020F0302020204030204" pitchFamily="34" charset="0"/>
              </a:rPr>
              <a:t>Crear modelos. - </a:t>
            </a:r>
            <a:r>
              <a:rPr lang="es-CO" i="1" dirty="0" err="1">
                <a:solidFill>
                  <a:srgbClr val="003882"/>
                </a:solidFill>
                <a:latin typeface="Calibri Light" panose="020F0302020204030204" pitchFamily="34" charset="0"/>
              </a:rPr>
              <a:t>WebApi.CrearModelos</a:t>
            </a:r>
            <a:endParaRPr lang="es-CO" i="1" dirty="0" smtClean="0">
              <a:solidFill>
                <a:srgbClr val="003882"/>
              </a:solidFill>
              <a:latin typeface="Calibri Light" panose="020F0302020204030204" pitchFamily="34" charset="0"/>
            </a:endParaRPr>
          </a:p>
          <a:p>
            <a:pPr marL="285750" indent="-285750">
              <a:buFontTx/>
              <a:buChar char="-"/>
            </a:pPr>
            <a:r>
              <a:rPr lang="es-CO" i="1" dirty="0" smtClean="0">
                <a:solidFill>
                  <a:srgbClr val="003882"/>
                </a:solidFill>
                <a:latin typeface="Calibri Light" panose="020F0302020204030204" pitchFamily="34" charset="0"/>
              </a:rPr>
              <a:t>Crear Controladores</a:t>
            </a:r>
            <a:r>
              <a:rPr lang="es-CO" i="1" dirty="0">
                <a:solidFill>
                  <a:srgbClr val="003882"/>
                </a:solidFill>
                <a:latin typeface="Calibri Light" panose="020F0302020204030204" pitchFamily="34" charset="0"/>
              </a:rPr>
              <a:t>. </a:t>
            </a:r>
            <a:r>
              <a:rPr lang="es-CO" i="1" dirty="0" smtClean="0">
                <a:solidFill>
                  <a:srgbClr val="003882"/>
                </a:solidFill>
                <a:latin typeface="Calibri Light" panose="020F0302020204030204" pitchFamily="34" charset="0"/>
              </a:rPr>
              <a:t>- </a:t>
            </a:r>
            <a:r>
              <a:rPr lang="es-CO" i="1" dirty="0" err="1" smtClean="0">
                <a:solidFill>
                  <a:srgbClr val="003882"/>
                </a:solidFill>
                <a:latin typeface="Calibri Light" panose="020F0302020204030204" pitchFamily="34" charset="0"/>
              </a:rPr>
              <a:t>WebApi.CrearControlador</a:t>
            </a:r>
            <a:endParaRPr lang="es-CO" i="1" dirty="0" smtClean="0">
              <a:solidFill>
                <a:srgbClr val="003882"/>
              </a:solidFill>
              <a:latin typeface="Calibri Light" panose="020F0302020204030204" pitchFamily="34" charset="0"/>
            </a:endParaRPr>
          </a:p>
          <a:p>
            <a:pPr marL="285750" indent="-285750">
              <a:buFontTx/>
              <a:buChar char="-"/>
            </a:pPr>
            <a:endParaRPr lang="es-CO" i="1" dirty="0" smtClean="0">
              <a:solidFill>
                <a:srgbClr val="003882"/>
              </a:solidFill>
              <a:latin typeface="Calibri Light" panose="020F0302020204030204" pitchFamily="34" charset="0"/>
            </a:endParaRPr>
          </a:p>
          <a:p>
            <a:r>
              <a:rPr lang="es-CO" i="1" dirty="0" smtClean="0">
                <a:solidFill>
                  <a:srgbClr val="003882"/>
                </a:solidFill>
                <a:latin typeface="Calibri Light" panose="020F0302020204030204" pitchFamily="34" charset="0"/>
              </a:rPr>
              <a:t>Documentación del </a:t>
            </a:r>
            <a:r>
              <a:rPr lang="es-CO" i="1" dirty="0" err="1" smtClean="0">
                <a:solidFill>
                  <a:srgbClr val="003882"/>
                </a:solidFill>
                <a:latin typeface="Calibri Light" panose="020F0302020204030204" pitchFamily="34" charset="0"/>
              </a:rPr>
              <a:t>WebApi</a:t>
            </a:r>
            <a:endParaRPr lang="es-CO" i="1" dirty="0" smtClean="0">
              <a:solidFill>
                <a:srgbClr val="003882"/>
              </a:solidFill>
              <a:latin typeface="Calibri Light" panose="020F0302020204030204" pitchFamily="34" charset="0"/>
            </a:endParaRPr>
          </a:p>
          <a:p>
            <a:pPr marL="285750" indent="-285750">
              <a:buFontTx/>
              <a:buChar char="-"/>
            </a:pPr>
            <a:r>
              <a:rPr lang="es-CO" dirty="0" smtClean="0">
                <a:solidFill>
                  <a:srgbClr val="003882"/>
                </a:solidFill>
                <a:latin typeface="Calibri Light" panose="020F0302020204030204" pitchFamily="34" charset="0"/>
              </a:rPr>
              <a:t>Instalar </a:t>
            </a:r>
            <a:r>
              <a:rPr lang="es-CO" dirty="0" err="1">
                <a:solidFill>
                  <a:srgbClr val="003882"/>
                </a:solidFill>
                <a:latin typeface="Calibri Light" panose="020F0302020204030204" pitchFamily="34" charset="0"/>
              </a:rPr>
              <a:t>P</a:t>
            </a:r>
            <a:r>
              <a:rPr lang="es-CO" dirty="0" err="1" smtClean="0">
                <a:solidFill>
                  <a:srgbClr val="003882"/>
                </a:solidFill>
                <a:latin typeface="Calibri Light" panose="020F0302020204030204" pitchFamily="34" charset="0"/>
              </a:rPr>
              <a:t>akage</a:t>
            </a:r>
            <a:r>
              <a:rPr lang="es-CO" dirty="0" smtClean="0">
                <a:solidFill>
                  <a:srgbClr val="003882"/>
                </a:solidFill>
                <a:latin typeface="Calibri Light" panose="020F0302020204030204" pitchFamily="34" charset="0"/>
              </a:rPr>
              <a:t>. </a:t>
            </a:r>
            <a:r>
              <a:rPr lang="es-CO" i="1" dirty="0" err="1" smtClean="0">
                <a:solidFill>
                  <a:srgbClr val="003882"/>
                </a:solidFill>
                <a:latin typeface="Calibri Light" panose="020F0302020204030204" pitchFamily="34" charset="0"/>
              </a:rPr>
              <a:t>WebApi.InstalarNuget</a:t>
            </a:r>
            <a:endParaRPr lang="es-CO" i="1" dirty="0" smtClean="0">
              <a:solidFill>
                <a:srgbClr val="003882"/>
              </a:solidFill>
              <a:latin typeface="Calibri Light" panose="020F0302020204030204" pitchFamily="34" charset="0"/>
            </a:endParaRPr>
          </a:p>
          <a:p>
            <a:pPr marL="285750" indent="-285750">
              <a:buFontTx/>
              <a:buChar char="-"/>
            </a:pPr>
            <a:r>
              <a:rPr lang="es-CO" dirty="0" smtClean="0">
                <a:solidFill>
                  <a:srgbClr val="003882"/>
                </a:solidFill>
                <a:latin typeface="Calibri Light" panose="020F0302020204030204" pitchFamily="34" charset="0"/>
              </a:rPr>
              <a:t>Configurar </a:t>
            </a:r>
            <a:r>
              <a:rPr lang="es-CO" dirty="0" err="1" smtClean="0">
                <a:solidFill>
                  <a:srgbClr val="003882"/>
                </a:solidFill>
                <a:latin typeface="Calibri Light" panose="020F0302020204030204" pitchFamily="34" charset="0"/>
              </a:rPr>
              <a:t>HelpPage</a:t>
            </a:r>
            <a:r>
              <a:rPr lang="es-CO" dirty="0" smtClean="0">
                <a:solidFill>
                  <a:srgbClr val="003882"/>
                </a:solidFill>
                <a:latin typeface="Calibri Light" panose="020F0302020204030204" pitchFamily="34" charset="0"/>
              </a:rPr>
              <a:t> </a:t>
            </a:r>
            <a:r>
              <a:rPr lang="es-CO" i="1" dirty="0" smtClean="0">
                <a:solidFill>
                  <a:srgbClr val="003882"/>
                </a:solidFill>
                <a:latin typeface="Calibri Light" panose="020F0302020204030204" pitchFamily="34" charset="0"/>
              </a:rPr>
              <a:t>-  </a:t>
            </a:r>
            <a:r>
              <a:rPr lang="es-CO" i="1" dirty="0" err="1" smtClean="0">
                <a:solidFill>
                  <a:srgbClr val="003882"/>
                </a:solidFill>
                <a:latin typeface="Calibri Light" panose="020F0302020204030204" pitchFamily="34" charset="0"/>
              </a:rPr>
              <a:t>WebApi.ConfigurarHelpPage</a:t>
            </a:r>
            <a:endParaRPr lang="es-CO" i="1" dirty="0" smtClean="0">
              <a:solidFill>
                <a:srgbClr val="003882"/>
              </a:solidFill>
              <a:latin typeface="Calibri Light" panose="020F0302020204030204" pitchFamily="34" charset="0"/>
            </a:endParaRPr>
          </a:p>
          <a:p>
            <a:pPr marL="285750" indent="-285750">
              <a:buFontTx/>
              <a:buChar char="-"/>
            </a:pPr>
            <a:endParaRPr lang="es-CO" i="1" dirty="0">
              <a:solidFill>
                <a:srgbClr val="003882"/>
              </a:solidFill>
              <a:latin typeface="Calibri Light" panose="020F0302020204030204" pitchFamily="34" charset="0"/>
            </a:endParaRPr>
          </a:p>
          <a:p>
            <a:r>
              <a:rPr lang="es-CO" dirty="0" smtClean="0">
                <a:solidFill>
                  <a:srgbClr val="003882"/>
                </a:solidFill>
                <a:latin typeface="Calibri Light" panose="020F0302020204030204" pitchFamily="34" charset="0"/>
              </a:rPr>
              <a:t>Consumir </a:t>
            </a:r>
            <a:r>
              <a:rPr lang="es-CO" dirty="0" err="1" smtClean="0">
                <a:solidFill>
                  <a:srgbClr val="003882"/>
                </a:solidFill>
                <a:latin typeface="Calibri Light" panose="020F0302020204030204" pitchFamily="34" charset="0"/>
              </a:rPr>
              <a:t>WebApi</a:t>
            </a:r>
            <a:r>
              <a:rPr lang="es-CO" dirty="0" smtClean="0">
                <a:solidFill>
                  <a:srgbClr val="003882"/>
                </a:solidFill>
                <a:latin typeface="Calibri Light" panose="020F0302020204030204" pitchFamily="34" charset="0"/>
              </a:rPr>
              <a:t> </a:t>
            </a:r>
            <a:r>
              <a:rPr lang="es-CO" dirty="0">
                <a:solidFill>
                  <a:srgbClr val="003882"/>
                </a:solidFill>
                <a:latin typeface="Calibri Light" panose="020F0302020204030204" pitchFamily="34" charset="0"/>
              </a:rPr>
              <a:t>desde consola</a:t>
            </a:r>
            <a:r>
              <a:rPr lang="es-CO" i="1" dirty="0">
                <a:solidFill>
                  <a:srgbClr val="003882"/>
                </a:solidFill>
                <a:latin typeface="Calibri Light" panose="020F0302020204030204" pitchFamily="34" charset="0"/>
              </a:rPr>
              <a:t> - </a:t>
            </a:r>
            <a:r>
              <a:rPr lang="es-CO" i="1" dirty="0" err="1">
                <a:solidFill>
                  <a:srgbClr val="003882"/>
                </a:solidFill>
                <a:latin typeface="Calibri Light" panose="020F0302020204030204" pitchFamily="34" charset="0"/>
              </a:rPr>
              <a:t>WebApi.ConsumirServicio</a:t>
            </a:r>
            <a:endParaRPr lang="es-CO" i="1" dirty="0" smtClean="0">
              <a:solidFill>
                <a:srgbClr val="003882"/>
              </a:solidFill>
              <a:latin typeface="Calibri Light" panose="020F0302020204030204" pitchFamily="34" charset="0"/>
            </a:endParaRPr>
          </a:p>
          <a:p>
            <a:endParaRPr lang="es-CO" i="1" dirty="0" smtClean="0">
              <a:solidFill>
                <a:srgbClr val="003882"/>
              </a:solidFill>
              <a:latin typeface="Calibri Light" panose="020F0302020204030204" pitchFamily="34" charset="0"/>
            </a:endParaRPr>
          </a:p>
        </p:txBody>
      </p:sp>
    </p:spTree>
    <p:extLst>
      <p:ext uri="{BB962C8B-B14F-4D97-AF65-F5344CB8AC3E}">
        <p14:creationId xmlns:p14="http://schemas.microsoft.com/office/powerpoint/2010/main" val="1574968486"/>
      </p:ext>
    </p:extLst>
  </p:cSld>
  <p:clrMapOvr>
    <a:masterClrMapping/>
  </p:clrMapOvr>
  <p:transition spd="slow">
    <p:push dir="u"/>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dirty="0" smtClean="0">
                  <a:solidFill>
                    <a:srgbClr val="003882"/>
                  </a:solidFill>
                  <a:latin typeface="Calibri Light" panose="020F0302020204030204" pitchFamily="34" charset="0"/>
                </a:rPr>
                <a:t>WCF - Generalidades</a:t>
              </a:r>
              <a:endParaRPr lang="es-CO" sz="2800" dirty="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11" name="10 Rectángulo"/>
          <p:cNvSpPr/>
          <p:nvPr/>
        </p:nvSpPr>
        <p:spPr>
          <a:xfrm>
            <a:off x="153669" y="1052736"/>
            <a:ext cx="8594793" cy="4524315"/>
          </a:xfrm>
          <a:prstGeom prst="rect">
            <a:avLst/>
          </a:prstGeom>
        </p:spPr>
        <p:txBody>
          <a:bodyPr wrap="square">
            <a:spAutoFit/>
          </a:bodyPr>
          <a:lstStyle/>
          <a:p>
            <a:pPr marL="285750" indent="-285750">
              <a:buFontTx/>
              <a:buChar char="-"/>
            </a:pPr>
            <a:r>
              <a:rPr lang="es-CO" dirty="0">
                <a:solidFill>
                  <a:srgbClr val="003882"/>
                </a:solidFill>
                <a:latin typeface="Calibri Light" panose="020F0302020204030204" pitchFamily="34" charset="0"/>
              </a:rPr>
              <a:t>Windows </a:t>
            </a:r>
            <a:r>
              <a:rPr lang="es-CO" dirty="0" err="1" smtClean="0">
                <a:solidFill>
                  <a:srgbClr val="003882"/>
                </a:solidFill>
                <a:latin typeface="Calibri Light" panose="020F0302020204030204" pitchFamily="34" charset="0"/>
              </a:rPr>
              <a:t>Communication</a:t>
            </a:r>
            <a:r>
              <a:rPr lang="es-CO" dirty="0" smtClean="0">
                <a:solidFill>
                  <a:srgbClr val="003882"/>
                </a:solidFill>
                <a:latin typeface="Calibri Light" panose="020F0302020204030204" pitchFamily="34" charset="0"/>
              </a:rPr>
              <a:t> </a:t>
            </a:r>
            <a:r>
              <a:rPr lang="es-CO" dirty="0" err="1" smtClean="0">
                <a:solidFill>
                  <a:srgbClr val="003882"/>
                </a:solidFill>
                <a:latin typeface="Calibri Light" panose="020F0302020204030204" pitchFamily="34" charset="0"/>
              </a:rPr>
              <a:t>fundation</a:t>
            </a:r>
            <a:endParaRPr lang="es-CO" dirty="0" smtClean="0">
              <a:solidFill>
                <a:srgbClr val="003882"/>
              </a:solidFill>
              <a:latin typeface="Calibri Light" panose="020F0302020204030204" pitchFamily="34" charset="0"/>
            </a:endParaRPr>
          </a:p>
          <a:p>
            <a:pPr marL="285750" indent="-285750">
              <a:buFontTx/>
              <a:buChar char="-"/>
            </a:pPr>
            <a:r>
              <a:rPr lang="es-CO" dirty="0" smtClean="0">
                <a:solidFill>
                  <a:srgbClr val="003882"/>
                </a:solidFill>
                <a:latin typeface="Calibri Light" panose="020F0302020204030204" pitchFamily="34" charset="0"/>
              </a:rPr>
              <a:t>Es </a:t>
            </a:r>
            <a:r>
              <a:rPr lang="es-CO" dirty="0">
                <a:solidFill>
                  <a:srgbClr val="003882"/>
                </a:solidFill>
                <a:latin typeface="Calibri Light" panose="020F0302020204030204" pitchFamily="34" charset="0"/>
              </a:rPr>
              <a:t>un marco de trabajo para la creación de aplicaciones orientadas a servicios</a:t>
            </a:r>
            <a:r>
              <a:rPr lang="es-CO" dirty="0" smtClean="0">
                <a:solidFill>
                  <a:srgbClr val="003882"/>
                </a:solidFill>
                <a:latin typeface="Calibri Light" panose="020F0302020204030204" pitchFamily="34" charset="0"/>
              </a:rPr>
              <a:t>.</a:t>
            </a:r>
          </a:p>
          <a:p>
            <a:pPr marL="285750" indent="-285750">
              <a:buFontTx/>
              <a:buChar char="-"/>
            </a:pPr>
            <a:r>
              <a:rPr lang="es-CO" dirty="0">
                <a:solidFill>
                  <a:srgbClr val="003882"/>
                </a:solidFill>
                <a:latin typeface="Calibri Light" panose="020F0302020204030204" pitchFamily="34" charset="0"/>
              </a:rPr>
              <a:t>WCF implementa los estándares del sector modernos para la interoperabilidad de servicios </a:t>
            </a:r>
            <a:r>
              <a:rPr lang="es-CO" dirty="0" smtClean="0">
                <a:solidFill>
                  <a:srgbClr val="003882"/>
                </a:solidFill>
                <a:latin typeface="Calibri Light" panose="020F0302020204030204" pitchFamily="34" charset="0"/>
              </a:rPr>
              <a:t>web.</a:t>
            </a:r>
          </a:p>
          <a:p>
            <a:pPr marL="285750" indent="-285750">
              <a:buFontTx/>
              <a:buChar char="-"/>
            </a:pPr>
            <a:r>
              <a:rPr lang="es-CO" dirty="0" smtClean="0">
                <a:solidFill>
                  <a:srgbClr val="003882"/>
                </a:solidFill>
                <a:latin typeface="Calibri Light" panose="020F0302020204030204" pitchFamily="34" charset="0"/>
              </a:rPr>
              <a:t>Seguridad: Es </a:t>
            </a:r>
            <a:r>
              <a:rPr lang="es-CO" dirty="0">
                <a:solidFill>
                  <a:srgbClr val="003882"/>
                </a:solidFill>
                <a:latin typeface="Calibri Light" panose="020F0302020204030204" pitchFamily="34" charset="0"/>
              </a:rPr>
              <a:t>posible cifrar los mensajes para proteger la privacidad, así como obligar a los usuarios a que se autentiquen antes de permitirles recibir mensajes</a:t>
            </a:r>
            <a:r>
              <a:rPr lang="es-CO" dirty="0" smtClean="0">
                <a:solidFill>
                  <a:srgbClr val="003882"/>
                </a:solidFill>
                <a:latin typeface="Calibri Light" panose="020F0302020204030204" pitchFamily="34" charset="0"/>
              </a:rPr>
              <a:t>.</a:t>
            </a:r>
          </a:p>
          <a:p>
            <a:pPr marL="285750" indent="-285750">
              <a:buFontTx/>
              <a:buChar char="-"/>
            </a:pPr>
            <a:r>
              <a:rPr lang="es-CO" dirty="0">
                <a:solidFill>
                  <a:srgbClr val="003882"/>
                </a:solidFill>
                <a:latin typeface="Calibri Light" panose="020F0302020204030204" pitchFamily="34" charset="0"/>
              </a:rPr>
              <a:t>Varios transportes y </a:t>
            </a:r>
            <a:r>
              <a:rPr lang="es-CO" dirty="0" smtClean="0">
                <a:solidFill>
                  <a:srgbClr val="003882"/>
                </a:solidFill>
                <a:latin typeface="Calibri Light" panose="020F0302020204030204" pitchFamily="34" charset="0"/>
              </a:rPr>
              <a:t>codificaciones</a:t>
            </a:r>
            <a:r>
              <a:rPr lang="es-CO" dirty="0">
                <a:solidFill>
                  <a:srgbClr val="003882"/>
                </a:solidFill>
                <a:latin typeface="Calibri Light" panose="020F0302020204030204" pitchFamily="34" charset="0"/>
              </a:rPr>
              <a:t>: La combinación más frecuente de protocolo y codificación consiste en enviar mensajes SOAP codificados de texto utilizando el Protocolo de transferencia de hipertexto (HTTP) usado en </a:t>
            </a:r>
            <a:r>
              <a:rPr lang="es-CO" dirty="0" err="1">
                <a:solidFill>
                  <a:srgbClr val="003882"/>
                </a:solidFill>
                <a:latin typeface="Calibri Light" panose="020F0302020204030204" pitchFamily="34" charset="0"/>
              </a:rPr>
              <a:t>World</a:t>
            </a:r>
            <a:r>
              <a:rPr lang="es-CO" dirty="0">
                <a:solidFill>
                  <a:srgbClr val="003882"/>
                </a:solidFill>
                <a:latin typeface="Calibri Light" panose="020F0302020204030204" pitchFamily="34" charset="0"/>
              </a:rPr>
              <a:t> Wide </a:t>
            </a:r>
            <a:r>
              <a:rPr lang="es-CO" dirty="0" err="1">
                <a:solidFill>
                  <a:srgbClr val="003882"/>
                </a:solidFill>
                <a:latin typeface="Calibri Light" panose="020F0302020204030204" pitchFamily="34" charset="0"/>
              </a:rPr>
              <a:t>Web.WCF</a:t>
            </a:r>
            <a:r>
              <a:rPr lang="es-CO" dirty="0">
                <a:solidFill>
                  <a:srgbClr val="003882"/>
                </a:solidFill>
                <a:latin typeface="Calibri Light" panose="020F0302020204030204" pitchFamily="34" charset="0"/>
              </a:rPr>
              <a:t> también le permite enviar mensajes sobre TCP, canalizaciones con nombre o </a:t>
            </a:r>
            <a:r>
              <a:rPr lang="es-CO" dirty="0" smtClean="0">
                <a:solidFill>
                  <a:srgbClr val="003882"/>
                </a:solidFill>
                <a:latin typeface="Calibri Light" panose="020F0302020204030204" pitchFamily="34" charset="0"/>
              </a:rPr>
              <a:t>MSMQ.</a:t>
            </a:r>
          </a:p>
          <a:p>
            <a:pPr marL="285750" indent="-285750">
              <a:buFontTx/>
              <a:buChar char="-"/>
            </a:pPr>
            <a:r>
              <a:rPr lang="es-CO" dirty="0" smtClean="0">
                <a:solidFill>
                  <a:srgbClr val="003882"/>
                </a:solidFill>
                <a:latin typeface="Calibri Light" panose="020F0302020204030204" pitchFamily="34" charset="0"/>
              </a:rPr>
              <a:t>Es compatible con servicios </a:t>
            </a:r>
            <a:r>
              <a:rPr lang="es-CO" dirty="0" err="1" smtClean="0">
                <a:solidFill>
                  <a:srgbClr val="003882"/>
                </a:solidFill>
                <a:latin typeface="Calibri Light" panose="020F0302020204030204" pitchFamily="34" charset="0"/>
              </a:rPr>
              <a:t>rest</a:t>
            </a:r>
            <a:r>
              <a:rPr lang="es-CO" dirty="0">
                <a:solidFill>
                  <a:srgbClr val="003882"/>
                </a:solidFill>
                <a:latin typeface="Calibri Light" panose="020F0302020204030204" pitchFamily="34" charset="0"/>
              </a:rPr>
              <a:t> </a:t>
            </a:r>
            <a:r>
              <a:rPr lang="es-CO" dirty="0" smtClean="0">
                <a:solidFill>
                  <a:srgbClr val="003882"/>
                </a:solidFill>
                <a:latin typeface="Calibri Light" panose="020F0302020204030204" pitchFamily="34" charset="0"/>
              </a:rPr>
              <a:t>y </a:t>
            </a:r>
            <a:r>
              <a:rPr lang="es-CO" dirty="0" err="1" smtClean="0">
                <a:solidFill>
                  <a:srgbClr val="003882"/>
                </a:solidFill>
                <a:latin typeface="Calibri Light" panose="020F0302020204030204" pitchFamily="34" charset="0"/>
              </a:rPr>
              <a:t>json</a:t>
            </a:r>
            <a:r>
              <a:rPr lang="es-CO" dirty="0" smtClean="0">
                <a:solidFill>
                  <a:srgbClr val="003882"/>
                </a:solidFill>
                <a:latin typeface="Calibri Light" panose="020F0302020204030204" pitchFamily="34" charset="0"/>
              </a:rPr>
              <a:t>.</a:t>
            </a:r>
          </a:p>
          <a:p>
            <a:pPr marL="285750" indent="-285750">
              <a:buFontTx/>
              <a:buChar char="-"/>
            </a:pPr>
            <a:r>
              <a:rPr lang="es-CO" dirty="0" smtClean="0">
                <a:solidFill>
                  <a:srgbClr val="003882"/>
                </a:solidFill>
                <a:latin typeface="Calibri Light" panose="020F0302020204030204" pitchFamily="34" charset="0"/>
              </a:rPr>
              <a:t>Es un </a:t>
            </a:r>
            <a:r>
              <a:rPr lang="es-CO" dirty="0" err="1" smtClean="0">
                <a:solidFill>
                  <a:srgbClr val="003882"/>
                </a:solidFill>
                <a:latin typeface="Calibri Light" panose="020F0302020204030204" pitchFamily="34" charset="0"/>
              </a:rPr>
              <a:t>framework</a:t>
            </a:r>
            <a:r>
              <a:rPr lang="es-CO" dirty="0" smtClean="0">
                <a:solidFill>
                  <a:srgbClr val="003882"/>
                </a:solidFill>
                <a:latin typeface="Calibri Light" panose="020F0302020204030204" pitchFamily="34" charset="0"/>
              </a:rPr>
              <a:t> extensible que tiene varios puntos de entrada que permiten modificar su funcionamiento.</a:t>
            </a:r>
            <a:endParaRPr lang="es-CO" dirty="0">
              <a:solidFill>
                <a:srgbClr val="003882"/>
              </a:solidFill>
              <a:latin typeface="Calibri Light" panose="020F0302020204030204" pitchFamily="34" charset="0"/>
            </a:endParaRPr>
          </a:p>
          <a:p>
            <a:pPr marL="285750" indent="-285750">
              <a:buFontTx/>
              <a:buChar char="-"/>
            </a:pPr>
            <a:endParaRPr lang="es-CO" dirty="0">
              <a:solidFill>
                <a:srgbClr val="003882"/>
              </a:solidFill>
              <a:latin typeface="Calibri Light" panose="020F0302020204030204" pitchFamily="34" charset="0"/>
            </a:endParaRPr>
          </a:p>
          <a:p>
            <a:pPr marL="285750" indent="-285750">
              <a:buFontTx/>
              <a:buChar char="-"/>
            </a:pPr>
            <a:endParaRPr lang="es-CO" i="1" dirty="0" smtClean="0">
              <a:solidFill>
                <a:srgbClr val="003882"/>
              </a:solidFill>
              <a:latin typeface="Calibri Light" panose="020F0302020204030204" pitchFamily="34" charset="0"/>
            </a:endParaRPr>
          </a:p>
          <a:p>
            <a:endParaRPr lang="es-CO" i="1" dirty="0" smtClean="0">
              <a:solidFill>
                <a:srgbClr val="003882"/>
              </a:solidFill>
              <a:latin typeface="Calibri Light" panose="020F0302020204030204" pitchFamily="34" charset="0"/>
            </a:endParaRPr>
          </a:p>
        </p:txBody>
      </p:sp>
      <p:sp>
        <p:nvSpPr>
          <p:cNvPr id="2" name="1 Rectángulo"/>
          <p:cNvSpPr/>
          <p:nvPr/>
        </p:nvSpPr>
        <p:spPr>
          <a:xfrm>
            <a:off x="229014" y="5946383"/>
            <a:ext cx="8063003" cy="369332"/>
          </a:xfrm>
          <a:prstGeom prst="rect">
            <a:avLst/>
          </a:prstGeom>
        </p:spPr>
        <p:txBody>
          <a:bodyPr wrap="square">
            <a:spAutoFit/>
          </a:bodyPr>
          <a:lstStyle/>
          <a:p>
            <a:r>
              <a:rPr lang="es-CO" dirty="0">
                <a:solidFill>
                  <a:srgbClr val="003882"/>
                </a:solidFill>
                <a:latin typeface="Calibri Light" panose="020F0302020204030204" pitchFamily="34" charset="0"/>
              </a:rPr>
              <a:t>https://msdn.microsoft.com/es-es/library/ms731082(v=vs.110).aspx</a:t>
            </a:r>
          </a:p>
        </p:txBody>
      </p:sp>
    </p:spTree>
    <p:extLst>
      <p:ext uri="{BB962C8B-B14F-4D97-AF65-F5344CB8AC3E}">
        <p14:creationId xmlns:p14="http://schemas.microsoft.com/office/powerpoint/2010/main" val="1271322129"/>
      </p:ext>
    </p:extLst>
  </p:cSld>
  <p:clrMapOvr>
    <a:masterClrMapping/>
  </p:clrMapOvr>
  <p:transition spd="slow">
    <p:push dir="u"/>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dirty="0" smtClean="0">
                  <a:solidFill>
                    <a:srgbClr val="003882"/>
                  </a:solidFill>
                  <a:latin typeface="Calibri Light" panose="020F0302020204030204" pitchFamily="34" charset="0"/>
                </a:rPr>
                <a:t>WCF - Practica</a:t>
              </a:r>
              <a:endParaRPr lang="es-CO" sz="2800" dirty="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sp>
        <p:nvSpPr>
          <p:cNvPr id="11" name="10 Rectángulo"/>
          <p:cNvSpPr/>
          <p:nvPr/>
        </p:nvSpPr>
        <p:spPr>
          <a:xfrm>
            <a:off x="153669" y="1052736"/>
            <a:ext cx="8594793" cy="1477328"/>
          </a:xfrm>
          <a:prstGeom prst="rect">
            <a:avLst/>
          </a:prstGeom>
        </p:spPr>
        <p:txBody>
          <a:bodyPr wrap="square">
            <a:spAutoFit/>
          </a:bodyPr>
          <a:lstStyle/>
          <a:p>
            <a:pPr marL="285750" indent="-285750">
              <a:buFontTx/>
              <a:buChar char="-"/>
            </a:pPr>
            <a:r>
              <a:rPr lang="es-CO" dirty="0" smtClean="0">
                <a:solidFill>
                  <a:srgbClr val="003882"/>
                </a:solidFill>
                <a:latin typeface="Calibri Light" panose="020F0302020204030204" pitchFamily="34" charset="0"/>
              </a:rPr>
              <a:t>Crear Proyecto – </a:t>
            </a:r>
            <a:r>
              <a:rPr lang="es-CO" i="1" dirty="0" err="1" smtClean="0">
                <a:solidFill>
                  <a:srgbClr val="003882"/>
                </a:solidFill>
                <a:latin typeface="Calibri Light" panose="020F0302020204030204" pitchFamily="34" charset="0"/>
              </a:rPr>
              <a:t>WCF.CrearProyecto</a:t>
            </a:r>
            <a:endParaRPr lang="es-CO" i="1" dirty="0" smtClean="0">
              <a:solidFill>
                <a:srgbClr val="003882"/>
              </a:solidFill>
              <a:latin typeface="Calibri Light" panose="020F0302020204030204" pitchFamily="34" charset="0"/>
            </a:endParaRPr>
          </a:p>
          <a:p>
            <a:pPr marL="285750" indent="-285750">
              <a:buFontTx/>
              <a:buChar char="-"/>
            </a:pPr>
            <a:r>
              <a:rPr lang="es-CO" dirty="0" smtClean="0">
                <a:solidFill>
                  <a:srgbClr val="003882"/>
                </a:solidFill>
                <a:latin typeface="Calibri Light" panose="020F0302020204030204" pitchFamily="34" charset="0"/>
              </a:rPr>
              <a:t>Crear nuevo servicio con método de </a:t>
            </a:r>
            <a:r>
              <a:rPr lang="es-CO" dirty="0" err="1" smtClean="0">
                <a:solidFill>
                  <a:srgbClr val="003882"/>
                </a:solidFill>
                <a:latin typeface="Calibri Light" panose="020F0302020204030204" pitchFamily="34" charset="0"/>
              </a:rPr>
              <a:t>SaludoPersonalizado</a:t>
            </a:r>
            <a:r>
              <a:rPr lang="es-CO" dirty="0" smtClean="0">
                <a:solidFill>
                  <a:srgbClr val="003882"/>
                </a:solidFill>
                <a:latin typeface="Calibri Light" panose="020F0302020204030204" pitchFamily="34" charset="0"/>
              </a:rPr>
              <a:t>. – </a:t>
            </a:r>
            <a:r>
              <a:rPr lang="es-CO" i="1" dirty="0" err="1" smtClean="0">
                <a:solidFill>
                  <a:srgbClr val="003882"/>
                </a:solidFill>
                <a:latin typeface="Calibri Light" panose="020F0302020204030204" pitchFamily="34" charset="0"/>
              </a:rPr>
              <a:t>WCF.CrearServicio</a:t>
            </a:r>
            <a:endParaRPr lang="es-CO" i="1" dirty="0" smtClean="0">
              <a:solidFill>
                <a:srgbClr val="003882"/>
              </a:solidFill>
              <a:latin typeface="Calibri Light" panose="020F0302020204030204" pitchFamily="34" charset="0"/>
            </a:endParaRPr>
          </a:p>
          <a:p>
            <a:pPr marL="285750" indent="-285750">
              <a:buFontTx/>
              <a:buChar char="-"/>
            </a:pPr>
            <a:r>
              <a:rPr lang="es-CO" dirty="0">
                <a:solidFill>
                  <a:srgbClr val="003882"/>
                </a:solidFill>
                <a:latin typeface="Calibri Light" panose="020F0302020204030204" pitchFamily="34" charset="0"/>
              </a:rPr>
              <a:t>Crear método que retorne un objeto complejo </a:t>
            </a:r>
            <a:r>
              <a:rPr lang="es-CO" i="1" dirty="0" smtClean="0">
                <a:solidFill>
                  <a:srgbClr val="003882"/>
                </a:solidFill>
                <a:latin typeface="Calibri Light" panose="020F0302020204030204" pitchFamily="34" charset="0"/>
              </a:rPr>
              <a:t>– </a:t>
            </a:r>
            <a:r>
              <a:rPr lang="es-CO" i="1" dirty="0" err="1" smtClean="0">
                <a:solidFill>
                  <a:srgbClr val="003882"/>
                </a:solidFill>
                <a:latin typeface="Calibri Light" panose="020F0302020204030204" pitchFamily="34" charset="0"/>
              </a:rPr>
              <a:t>WCF.MetodoDataContract</a:t>
            </a:r>
            <a:endParaRPr lang="es-CO" i="1" dirty="0" smtClean="0">
              <a:solidFill>
                <a:srgbClr val="003882"/>
              </a:solidFill>
              <a:latin typeface="Calibri Light" panose="020F0302020204030204" pitchFamily="34" charset="0"/>
            </a:endParaRPr>
          </a:p>
          <a:p>
            <a:pPr marL="285750" indent="-285750">
              <a:buFontTx/>
              <a:buChar char="-"/>
            </a:pPr>
            <a:r>
              <a:rPr lang="es-CO" dirty="0">
                <a:solidFill>
                  <a:srgbClr val="003882"/>
                </a:solidFill>
                <a:latin typeface="Calibri Light" panose="020F0302020204030204" pitchFamily="34" charset="0"/>
              </a:rPr>
              <a:t>Consumir </a:t>
            </a:r>
            <a:r>
              <a:rPr lang="es-CO" dirty="0" smtClean="0">
                <a:solidFill>
                  <a:srgbClr val="003882"/>
                </a:solidFill>
                <a:latin typeface="Calibri Light" panose="020F0302020204030204" pitchFamily="34" charset="0"/>
              </a:rPr>
              <a:t>servicio desde </a:t>
            </a:r>
            <a:r>
              <a:rPr lang="es-CO" dirty="0">
                <a:solidFill>
                  <a:srgbClr val="003882"/>
                </a:solidFill>
                <a:latin typeface="Calibri Light" panose="020F0302020204030204" pitchFamily="34" charset="0"/>
              </a:rPr>
              <a:t>consola</a:t>
            </a:r>
            <a:r>
              <a:rPr lang="es-CO" i="1" dirty="0">
                <a:solidFill>
                  <a:srgbClr val="003882"/>
                </a:solidFill>
                <a:latin typeface="Calibri Light" panose="020F0302020204030204" pitchFamily="34" charset="0"/>
              </a:rPr>
              <a:t> - </a:t>
            </a:r>
            <a:r>
              <a:rPr lang="es-CO" i="1" dirty="0" err="1" smtClean="0">
                <a:solidFill>
                  <a:srgbClr val="003882"/>
                </a:solidFill>
                <a:latin typeface="Calibri Light" panose="020F0302020204030204" pitchFamily="34" charset="0"/>
              </a:rPr>
              <a:t>WCF.ConsumirServicio</a:t>
            </a:r>
            <a:endParaRPr lang="es-CO" i="1" dirty="0">
              <a:solidFill>
                <a:srgbClr val="003882"/>
              </a:solidFill>
              <a:latin typeface="Calibri Light" panose="020F0302020204030204" pitchFamily="34" charset="0"/>
            </a:endParaRPr>
          </a:p>
          <a:p>
            <a:endParaRPr lang="es-CO" i="1" dirty="0" smtClean="0">
              <a:solidFill>
                <a:srgbClr val="003882"/>
              </a:solidFill>
              <a:latin typeface="Calibri Light" panose="020F0302020204030204" pitchFamily="34" charset="0"/>
            </a:endParaRPr>
          </a:p>
        </p:txBody>
      </p:sp>
    </p:spTree>
    <p:extLst>
      <p:ext uri="{BB962C8B-B14F-4D97-AF65-F5344CB8AC3E}">
        <p14:creationId xmlns:p14="http://schemas.microsoft.com/office/powerpoint/2010/main" val="2101797095"/>
      </p:ext>
    </p:extLst>
  </p:cSld>
  <p:clrMapOvr>
    <a:masterClrMapping/>
  </p:clrMapOvr>
  <p:transition spd="slow">
    <p:push dir="u"/>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rtlCol="0" anchor="ctr"/>
          <a:lstStyle/>
          <a:p>
            <a:endParaRPr lang="es-CO" sz="1600">
              <a:solidFill>
                <a:srgbClr val="003882"/>
              </a:solidFill>
              <a:latin typeface="Trebuchet MS" pitchFamily="34" charset="0"/>
            </a:endParaRPr>
          </a:p>
        </p:txBody>
      </p:sp>
      <p:sp>
        <p:nvSpPr>
          <p:cNvPr id="8" name="2 Marcador de contenido"/>
          <p:cNvSpPr txBox="1">
            <a:spLocks/>
          </p:cNvSpPr>
          <p:nvPr/>
        </p:nvSpPr>
        <p:spPr>
          <a:xfrm>
            <a:off x="1357267" y="2996952"/>
            <a:ext cx="6429465" cy="79208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CO" sz="3600">
                <a:solidFill>
                  <a:srgbClr val="002060"/>
                </a:solidFill>
                <a:latin typeface="+mj-lt"/>
              </a:rPr>
              <a:t>¡MUCHAS GRACIAS</a:t>
            </a:r>
            <a:r>
              <a:rPr lang="es-CO" sz="3600" smtClean="0">
                <a:solidFill>
                  <a:srgbClr val="002060"/>
                </a:solidFill>
                <a:latin typeface="+mj-lt"/>
              </a:rPr>
              <a:t>!</a:t>
            </a:r>
            <a:endParaRPr lang="es-CO" sz="2400">
              <a:solidFill>
                <a:srgbClr val="002060"/>
              </a:solidFill>
              <a:latin typeface="+mj-lt"/>
            </a:endParaRPr>
          </a:p>
        </p:txBody>
      </p:sp>
      <p:cxnSp>
        <p:nvCxnSpPr>
          <p:cNvPr id="11" name="10 Conector recto"/>
          <p:cNvCxnSpPr/>
          <p:nvPr/>
        </p:nvCxnSpPr>
        <p:spPr>
          <a:xfrm>
            <a:off x="8316416"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pic>
        <p:nvPicPr>
          <p:cNvPr id="12" name="11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32120" y="148656"/>
            <a:ext cx="384494" cy="616048"/>
          </a:xfrm>
          <a:prstGeom prst="rect">
            <a:avLst/>
          </a:prstGeom>
        </p:spPr>
      </p:pic>
      <p:sp>
        <p:nvSpPr>
          <p:cNvPr id="13" name="12 CuadroTexto"/>
          <p:cNvSpPr txBox="1"/>
          <p:nvPr/>
        </p:nvSpPr>
        <p:spPr>
          <a:xfrm>
            <a:off x="242753" y="6381908"/>
            <a:ext cx="1160895" cy="215444"/>
          </a:xfrm>
          <a:prstGeom prst="rect">
            <a:avLst/>
          </a:prstGeom>
          <a:noFill/>
        </p:spPr>
        <p:txBody>
          <a:bodyPr wrap="none" rtlCol="0">
            <a:spAutoFit/>
          </a:bodyPr>
          <a:lstStyle/>
          <a:p>
            <a:r>
              <a:rPr lang="es-CO" sz="800">
                <a:latin typeface="+mj-lt"/>
              </a:rPr>
              <a:t>www.personalsoft.com</a:t>
            </a:r>
          </a:p>
        </p:txBody>
      </p:sp>
      <p:pic>
        <p:nvPicPr>
          <p:cNvPr id="9" name="Picture 2" descr="\\Psdatos\unidad e\Personalsoft\RepositorioProyectos\Personalsoft\DiseñoGrafico\Practicante\Angie Henao\logo\Logo_CMMI_5\24969 DEV 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4288" y="568948"/>
            <a:ext cx="1088419" cy="210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68714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711570" y="6525924"/>
            <a:ext cx="1160895" cy="215444"/>
          </a:xfrm>
          <a:prstGeom prst="rect">
            <a:avLst/>
          </a:prstGeom>
          <a:noFill/>
        </p:spPr>
        <p:txBody>
          <a:bodyPr wrap="none" rtlCol="0">
            <a:spAutoFit/>
          </a:bodyPr>
          <a:lstStyle/>
          <a:p>
            <a:r>
              <a:rPr lang="es-CO" sz="800" smtClean="0">
                <a:latin typeface="+mj-lt"/>
              </a:rPr>
              <a:t>www.personalsoft.com</a:t>
            </a:r>
            <a:endParaRPr lang="es-CO" sz="800">
              <a:latin typeface="+mj-lt"/>
            </a:endParaRPr>
          </a:p>
        </p:txBody>
      </p:sp>
      <p:sp>
        <p:nvSpPr>
          <p:cNvPr id="11" name="10 CuadroTexto"/>
          <p:cNvSpPr txBox="1"/>
          <p:nvPr/>
        </p:nvSpPr>
        <p:spPr>
          <a:xfrm>
            <a:off x="251519" y="959074"/>
            <a:ext cx="8620945" cy="1292662"/>
          </a:xfrm>
          <a:prstGeom prst="rect">
            <a:avLst/>
          </a:prstGeom>
          <a:noFill/>
        </p:spPr>
        <p:txBody>
          <a:bodyPr wrap="square" rtlCol="0">
            <a:spAutoFit/>
          </a:bodyPr>
          <a:lstStyle/>
          <a:p>
            <a:r>
              <a:rPr lang="es-CO" b="1">
                <a:solidFill>
                  <a:srgbClr val="003882"/>
                </a:solidFill>
                <a:latin typeface="Calibri Light" panose="020F0302020204030204" pitchFamily="34" charset="0"/>
              </a:rPr>
              <a:t>U</a:t>
            </a:r>
            <a:r>
              <a:rPr lang="es-CO" b="1" smtClean="0">
                <a:solidFill>
                  <a:srgbClr val="003882"/>
                </a:solidFill>
                <a:latin typeface="Calibri Light" panose="020F0302020204030204" pitchFamily="34" charset="0"/>
              </a:rPr>
              <a:t>n</a:t>
            </a:r>
            <a:r>
              <a:rPr lang="es-CO" smtClean="0">
                <a:solidFill>
                  <a:srgbClr val="003882"/>
                </a:solidFill>
                <a:latin typeface="Calibri Light" panose="020F0302020204030204" pitchFamily="34" charset="0"/>
              </a:rPr>
              <a:t> </a:t>
            </a:r>
            <a:r>
              <a:rPr lang="es-CO">
                <a:solidFill>
                  <a:srgbClr val="003882"/>
                </a:solidFill>
                <a:latin typeface="Calibri Light" panose="020F0302020204030204" pitchFamily="34" charset="0"/>
              </a:rPr>
              <a:t>solo </a:t>
            </a:r>
            <a:r>
              <a:rPr lang="es-CO" b="1">
                <a:solidFill>
                  <a:srgbClr val="003882"/>
                </a:solidFill>
                <a:latin typeface="Calibri Light" panose="020F0302020204030204" pitchFamily="34" charset="0"/>
              </a:rPr>
              <a:t>L</a:t>
            </a:r>
            <a:r>
              <a:rPr lang="es-CO" b="1" smtClean="0">
                <a:solidFill>
                  <a:srgbClr val="003882"/>
                </a:solidFill>
                <a:latin typeface="Calibri Light" panose="020F0302020204030204" pitchFamily="34" charset="0"/>
              </a:rPr>
              <a:t>enguaje</a:t>
            </a:r>
            <a:r>
              <a:rPr lang="es-CO">
                <a:solidFill>
                  <a:srgbClr val="003882"/>
                </a:solidFill>
                <a:latin typeface="Calibri Light" panose="020F0302020204030204" pitchFamily="34" charset="0"/>
              </a:rPr>
              <a:t>, con un propósito </a:t>
            </a:r>
            <a:r>
              <a:rPr lang="es-CO" b="1">
                <a:solidFill>
                  <a:srgbClr val="003882"/>
                </a:solidFill>
                <a:latin typeface="Calibri Light" panose="020F0302020204030204" pitchFamily="34" charset="0"/>
              </a:rPr>
              <a:t>General </a:t>
            </a:r>
            <a:r>
              <a:rPr lang="es-CO" b="1" smtClean="0">
                <a:solidFill>
                  <a:srgbClr val="003882"/>
                </a:solidFill>
                <a:latin typeface="Calibri Light" panose="020F0302020204030204" pitchFamily="34" charset="0"/>
              </a:rPr>
              <a:t> </a:t>
            </a:r>
            <a:r>
              <a:rPr lang="es-CO" smtClean="0">
                <a:solidFill>
                  <a:srgbClr val="003882"/>
                </a:solidFill>
                <a:latin typeface="Calibri Light" panose="020F0302020204030204" pitchFamily="34" charset="0"/>
              </a:rPr>
              <a:t>y que permite hacer múltiples </a:t>
            </a:r>
            <a:r>
              <a:rPr lang="es-CO">
                <a:solidFill>
                  <a:srgbClr val="003882"/>
                </a:solidFill>
                <a:latin typeface="Calibri Light" panose="020F0302020204030204" pitchFamily="34" charset="0"/>
              </a:rPr>
              <a:t>tipos de </a:t>
            </a:r>
            <a:r>
              <a:rPr lang="es-CO" b="1" smtClean="0">
                <a:solidFill>
                  <a:srgbClr val="003882"/>
                </a:solidFill>
                <a:latin typeface="Calibri Light" panose="020F0302020204030204" pitchFamily="34" charset="0"/>
              </a:rPr>
              <a:t>Aplicaciones</a:t>
            </a:r>
            <a:r>
              <a:rPr lang="es-CO" smtClean="0">
                <a:solidFill>
                  <a:srgbClr val="003882"/>
                </a:solidFill>
                <a:latin typeface="Calibri Light" panose="020F0302020204030204" pitchFamily="34" charset="0"/>
              </a:rPr>
              <a:t>.</a:t>
            </a:r>
            <a:endParaRPr lang="es-CO">
              <a:solidFill>
                <a:srgbClr val="003882"/>
              </a:solidFill>
              <a:latin typeface="Calibri Light" panose="020F0302020204030204" pitchFamily="34" charset="0"/>
            </a:endParaRPr>
          </a:p>
          <a:p>
            <a:endParaRPr lang="es-CO" sz="2800">
              <a:solidFill>
                <a:srgbClr val="003882"/>
              </a:solidFill>
              <a:latin typeface="Calibri Light" panose="020F0302020204030204" pitchFamily="34" charset="0"/>
            </a:endParaRPr>
          </a:p>
          <a:p>
            <a:endParaRPr lang="es-CO" sz="1400"/>
          </a:p>
        </p:txBody>
      </p:sp>
      <p:grpSp>
        <p:nvGrpSpPr>
          <p:cNvPr id="30" name="29 Grupo"/>
          <p:cNvGrpSpPr/>
          <p:nvPr/>
        </p:nvGrpSpPr>
        <p:grpSpPr>
          <a:xfrm>
            <a:off x="-1" y="-1"/>
            <a:ext cx="9154829" cy="836713"/>
            <a:chOff x="-1" y="-1"/>
            <a:chExt cx="9154829" cy="836713"/>
          </a:xfrm>
        </p:grpSpPr>
        <p:sp>
          <p:nvSpPr>
            <p:cNvPr id="4" name="3 Rectángulo"/>
            <p:cNvSpPr/>
            <p:nvPr/>
          </p:nvSpPr>
          <p:spPr>
            <a:xfrm>
              <a:off x="-1" y="-1"/>
              <a:ext cx="9154829" cy="83671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36000" rIns="72000" rtlCol="0" anchor="ctr"/>
            <a:lstStyle/>
            <a:p>
              <a:r>
                <a:rPr lang="es-CO" sz="2800" smtClean="0">
                  <a:solidFill>
                    <a:srgbClr val="003882"/>
                  </a:solidFill>
                  <a:latin typeface="Calibri Light" panose="020F0302020204030204" pitchFamily="34" charset="0"/>
                </a:rPr>
                <a:t>C# </a:t>
              </a:r>
              <a:endParaRPr lang="es-CO" sz="2000">
                <a:solidFill>
                  <a:srgbClr val="003882"/>
                </a:solidFill>
                <a:latin typeface="Calibri Light" panose="020F0302020204030204" pitchFamily="34" charset="0"/>
              </a:endParaRPr>
            </a:p>
          </p:txBody>
        </p:sp>
        <p:pic>
          <p:nvPicPr>
            <p:cNvPr id="2052" name="Picture 4" descr="\\Psdatos\unidad e\Personalsoft\RepositorioProyectos\Personalsoft\DiseñoGrafico\PRESENTACIONES\2014\Votré\LogoPS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115" y="43200"/>
              <a:ext cx="524381" cy="76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datos\unidad e\Personalsoft\RepositorioProyectos\Personalsoft\DiseñoGrafico\PRESENTACIONES\2014\Votré\cmmi_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459" y="577504"/>
              <a:ext cx="488078" cy="187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2 Conector recto"/>
            <p:cNvCxnSpPr/>
            <p:nvPr/>
          </p:nvCxnSpPr>
          <p:spPr>
            <a:xfrm>
              <a:off x="8386531" y="548680"/>
              <a:ext cx="0" cy="187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051720" y="260648"/>
              <a:ext cx="102282" cy="184666"/>
            </a:xfrm>
            <a:prstGeom prst="rect">
              <a:avLst/>
            </a:prstGeom>
            <a:noFill/>
          </p:spPr>
          <p:txBody>
            <a:bodyPr wrap="square" lIns="0" tIns="0" rIns="0" bIns="0" rtlCol="0">
              <a:spAutoFit/>
            </a:bodyPr>
            <a:lstStyle/>
            <a:p>
              <a:endParaRPr lang="es-CO" sz="1200">
                <a:solidFill>
                  <a:srgbClr val="003882"/>
                </a:solidFill>
                <a:latin typeface="Calibri Light" panose="020F0302020204030204" pitchFamily="34" charset="0"/>
              </a:endParaRPr>
            </a:p>
          </p:txBody>
        </p:sp>
      </p:grpSp>
      <p:graphicFrame>
        <p:nvGraphicFramePr>
          <p:cNvPr id="38" name="37 Diagrama"/>
          <p:cNvGraphicFramePr/>
          <p:nvPr>
            <p:extLst>
              <p:ext uri="{D42A27DB-BD31-4B8C-83A1-F6EECF244321}">
                <p14:modId xmlns:p14="http://schemas.microsoft.com/office/powerpoint/2010/main" val="1585151543"/>
              </p:ext>
            </p:extLst>
          </p:nvPr>
        </p:nvGraphicFramePr>
        <p:xfrm>
          <a:off x="-4995" y="1412776"/>
          <a:ext cx="8996701" cy="49685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9"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19871" y="2924944"/>
            <a:ext cx="2200593" cy="2112569"/>
          </a:xfrm>
          <a:prstGeom prst="rect">
            <a:avLst/>
          </a:prstGeom>
        </p:spPr>
      </p:pic>
    </p:spTree>
    <p:extLst>
      <p:ext uri="{BB962C8B-B14F-4D97-AF65-F5344CB8AC3E}">
        <p14:creationId xmlns:p14="http://schemas.microsoft.com/office/powerpoint/2010/main" val="3114669764"/>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Aspect</Template>
  <TotalTime>21298</TotalTime>
  <Words>5351</Words>
  <Application>Microsoft Office PowerPoint</Application>
  <PresentationFormat>Presentación en pantalla (4:3)</PresentationFormat>
  <Paragraphs>1044</Paragraphs>
  <Slides>84</Slides>
  <Notes>0</Notes>
  <HiddenSlides>0</HiddenSlides>
  <MMClips>0</MMClips>
  <ScaleCrop>false</ScaleCrop>
  <HeadingPairs>
    <vt:vector size="4" baseType="variant">
      <vt:variant>
        <vt:lpstr>Tema</vt:lpstr>
      </vt:variant>
      <vt:variant>
        <vt:i4>1</vt:i4>
      </vt:variant>
      <vt:variant>
        <vt:lpstr>Títulos de diapositiva</vt:lpstr>
      </vt:variant>
      <vt:variant>
        <vt:i4>84</vt:i4>
      </vt:variant>
    </vt:vector>
  </HeadingPairs>
  <TitlesOfParts>
    <vt:vector size="85"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Alexander Cortes</dc:creator>
  <cp:lastModifiedBy>Miguel David Pelaez Lopez</cp:lastModifiedBy>
  <cp:revision>1044</cp:revision>
  <dcterms:created xsi:type="dcterms:W3CDTF">2014-03-31T21:01:16Z</dcterms:created>
  <dcterms:modified xsi:type="dcterms:W3CDTF">2017-11-14T15:51:34Z</dcterms:modified>
</cp:coreProperties>
</file>