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9" r:id="rId5"/>
  </p:sldIdLst>
  <p:sldSz cx="9144000" cy="5143500" type="screen16x9"/>
  <p:notesSz cx="7010400" cy="92964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EA"/>
    <a:srgbClr val="F58C23"/>
    <a:srgbClr val="062B42"/>
    <a:srgbClr val="F9F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2004" y="-6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D7B9-02F1-4C8D-A561-25EDCAA50CE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8800-51A3-4216-8559-7AD351BB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4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D7B9-02F1-4C8D-A561-25EDCAA50CE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8800-51A3-4216-8559-7AD351BB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1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D7B9-02F1-4C8D-A561-25EDCAA50CE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8800-51A3-4216-8559-7AD351BB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D7B9-02F1-4C8D-A561-25EDCAA50CE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8800-51A3-4216-8559-7AD351BB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0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D7B9-02F1-4C8D-A561-25EDCAA50CE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8800-51A3-4216-8559-7AD351BB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6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D7B9-02F1-4C8D-A561-25EDCAA50CE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8800-51A3-4216-8559-7AD351BB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1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D7B9-02F1-4C8D-A561-25EDCAA50CE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8800-51A3-4216-8559-7AD351BB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1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D7B9-02F1-4C8D-A561-25EDCAA50CE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8800-51A3-4216-8559-7AD351BB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D7B9-02F1-4C8D-A561-25EDCAA50CE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8800-51A3-4216-8559-7AD351BB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02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D7B9-02F1-4C8D-A561-25EDCAA50CE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8800-51A3-4216-8559-7AD351BB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2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D7B9-02F1-4C8D-A561-25EDCAA50CE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8800-51A3-4216-8559-7AD351BB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8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ED7B9-02F1-4C8D-A561-25EDCAA50CE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38800-51A3-4216-8559-7AD351BB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8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2B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8742" y="661326"/>
            <a:ext cx="8963384" cy="4472469"/>
            <a:chOff x="908307" y="1980216"/>
            <a:chExt cx="8080393" cy="3851277"/>
          </a:xfrm>
          <a:solidFill>
            <a:schemeClr val="bg1">
              <a:alpha val="5000"/>
            </a:schemeClr>
          </a:solidFill>
        </p:grpSpPr>
        <p:sp>
          <p:nvSpPr>
            <p:cNvPr id="12" name="Freeform 164"/>
            <p:cNvSpPr>
              <a:spLocks noChangeAspect="1"/>
            </p:cNvSpPr>
            <p:nvPr/>
          </p:nvSpPr>
          <p:spPr bwMode="gray">
            <a:xfrm>
              <a:off x="5199329" y="3797904"/>
              <a:ext cx="373063" cy="341286"/>
            </a:xfrm>
            <a:custGeom>
              <a:avLst/>
              <a:gdLst/>
              <a:ahLst/>
              <a:cxnLst/>
              <a:rect l="l" t="t" r="r" b="b"/>
              <a:pathLst>
                <a:path w="373063" h="341286">
                  <a:moveTo>
                    <a:pt x="307631" y="0"/>
                  </a:moveTo>
                  <a:lnTo>
                    <a:pt x="312514" y="7299"/>
                  </a:lnTo>
                  <a:lnTo>
                    <a:pt x="323745" y="12652"/>
                  </a:lnTo>
                  <a:lnTo>
                    <a:pt x="336441" y="26277"/>
                  </a:lnTo>
                  <a:lnTo>
                    <a:pt x="337417" y="37469"/>
                  </a:lnTo>
                  <a:lnTo>
                    <a:pt x="344742" y="47687"/>
                  </a:lnTo>
                  <a:lnTo>
                    <a:pt x="344253" y="77370"/>
                  </a:lnTo>
                  <a:lnTo>
                    <a:pt x="348648" y="98781"/>
                  </a:lnTo>
                  <a:lnTo>
                    <a:pt x="353043" y="104620"/>
                  </a:lnTo>
                  <a:lnTo>
                    <a:pt x="361344" y="107539"/>
                  </a:lnTo>
                  <a:lnTo>
                    <a:pt x="366715" y="114352"/>
                  </a:lnTo>
                  <a:lnTo>
                    <a:pt x="371110" y="115325"/>
                  </a:lnTo>
                  <a:lnTo>
                    <a:pt x="373063" y="118731"/>
                  </a:lnTo>
                  <a:lnTo>
                    <a:pt x="369157" y="129437"/>
                  </a:lnTo>
                  <a:lnTo>
                    <a:pt x="351578" y="136736"/>
                  </a:lnTo>
                  <a:lnTo>
                    <a:pt x="346207" y="141602"/>
                  </a:lnTo>
                  <a:lnTo>
                    <a:pt x="340835" y="142088"/>
                  </a:lnTo>
                  <a:lnTo>
                    <a:pt x="327651" y="192695"/>
                  </a:lnTo>
                  <a:lnTo>
                    <a:pt x="329116" y="207780"/>
                  </a:lnTo>
                  <a:lnTo>
                    <a:pt x="329116" y="214106"/>
                  </a:lnTo>
                  <a:lnTo>
                    <a:pt x="321303" y="237949"/>
                  </a:lnTo>
                  <a:lnTo>
                    <a:pt x="311537" y="245248"/>
                  </a:lnTo>
                  <a:lnTo>
                    <a:pt x="296888" y="266172"/>
                  </a:lnTo>
                  <a:lnTo>
                    <a:pt x="292493" y="282230"/>
                  </a:lnTo>
                  <a:lnTo>
                    <a:pt x="283704" y="286609"/>
                  </a:lnTo>
                  <a:lnTo>
                    <a:pt x="279797" y="293909"/>
                  </a:lnTo>
                  <a:lnTo>
                    <a:pt x="278333" y="293422"/>
                  </a:lnTo>
                  <a:lnTo>
                    <a:pt x="277148" y="310744"/>
                  </a:lnTo>
                  <a:lnTo>
                    <a:pt x="276988" y="311101"/>
                  </a:lnTo>
                  <a:lnTo>
                    <a:pt x="272272" y="313363"/>
                  </a:lnTo>
                  <a:lnTo>
                    <a:pt x="269128" y="311101"/>
                  </a:lnTo>
                  <a:lnTo>
                    <a:pt x="273058" y="305824"/>
                  </a:lnTo>
                  <a:lnTo>
                    <a:pt x="273844" y="301300"/>
                  </a:lnTo>
                  <a:lnTo>
                    <a:pt x="264412" y="289991"/>
                  </a:lnTo>
                  <a:lnTo>
                    <a:pt x="258911" y="285467"/>
                  </a:lnTo>
                  <a:lnTo>
                    <a:pt x="254195" y="268881"/>
                  </a:lnTo>
                  <a:lnTo>
                    <a:pt x="258911" y="250032"/>
                  </a:lnTo>
                  <a:lnTo>
                    <a:pt x="245549" y="250786"/>
                  </a:lnTo>
                  <a:cubicBezTo>
                    <a:pt x="245549" y="253551"/>
                    <a:pt x="245549" y="256315"/>
                    <a:pt x="245549" y="259079"/>
                  </a:cubicBezTo>
                  <a:lnTo>
                    <a:pt x="234545" y="259079"/>
                  </a:lnTo>
                  <a:lnTo>
                    <a:pt x="238475" y="279436"/>
                  </a:lnTo>
                  <a:lnTo>
                    <a:pt x="220791" y="296023"/>
                  </a:lnTo>
                  <a:cubicBezTo>
                    <a:pt x="218695" y="299415"/>
                    <a:pt x="218171" y="302054"/>
                    <a:pt x="210966" y="306955"/>
                  </a:cubicBezTo>
                  <a:cubicBezTo>
                    <a:pt x="202713" y="306955"/>
                    <a:pt x="201534" y="303185"/>
                    <a:pt x="196819" y="301300"/>
                  </a:cubicBezTo>
                  <a:lnTo>
                    <a:pt x="190531" y="296023"/>
                  </a:lnTo>
                  <a:lnTo>
                    <a:pt x="184243" y="293007"/>
                  </a:lnTo>
                  <a:cubicBezTo>
                    <a:pt x="182671" y="292944"/>
                    <a:pt x="181754" y="294515"/>
                    <a:pt x="181099" y="295645"/>
                  </a:cubicBezTo>
                  <a:cubicBezTo>
                    <a:pt x="171406" y="291875"/>
                    <a:pt x="176121" y="302494"/>
                    <a:pt x="173239" y="304316"/>
                  </a:cubicBezTo>
                  <a:lnTo>
                    <a:pt x="163808" y="306578"/>
                  </a:lnTo>
                  <a:lnTo>
                    <a:pt x="159092" y="311101"/>
                  </a:lnTo>
                  <a:lnTo>
                    <a:pt x="150446" y="315625"/>
                  </a:lnTo>
                  <a:lnTo>
                    <a:pt x="140229" y="314117"/>
                  </a:lnTo>
                  <a:lnTo>
                    <a:pt x="135513" y="308839"/>
                  </a:lnTo>
                  <a:lnTo>
                    <a:pt x="122937" y="307332"/>
                  </a:lnTo>
                  <a:lnTo>
                    <a:pt x="117435" y="308086"/>
                  </a:lnTo>
                  <a:lnTo>
                    <a:pt x="111148" y="311855"/>
                  </a:lnTo>
                  <a:cubicBezTo>
                    <a:pt x="107349" y="308839"/>
                    <a:pt x="103157" y="309593"/>
                    <a:pt x="99751" y="302808"/>
                  </a:cubicBezTo>
                  <a:lnTo>
                    <a:pt x="94642" y="296023"/>
                  </a:lnTo>
                  <a:lnTo>
                    <a:pt x="89926" y="289237"/>
                  </a:lnTo>
                  <a:lnTo>
                    <a:pt x="84425" y="291499"/>
                  </a:lnTo>
                  <a:lnTo>
                    <a:pt x="74600" y="292630"/>
                  </a:lnTo>
                  <a:lnTo>
                    <a:pt x="68705" y="302431"/>
                  </a:lnTo>
                  <a:lnTo>
                    <a:pt x="64382" y="314117"/>
                  </a:lnTo>
                  <a:lnTo>
                    <a:pt x="62417" y="324672"/>
                  </a:lnTo>
                  <a:lnTo>
                    <a:pt x="56522" y="328442"/>
                  </a:lnTo>
                  <a:lnTo>
                    <a:pt x="55343" y="335227"/>
                  </a:lnTo>
                  <a:lnTo>
                    <a:pt x="54377" y="341286"/>
                  </a:lnTo>
                  <a:lnTo>
                    <a:pt x="53225" y="341109"/>
                  </a:lnTo>
                  <a:lnTo>
                    <a:pt x="50295" y="334783"/>
                  </a:lnTo>
                  <a:lnTo>
                    <a:pt x="40529" y="332837"/>
                  </a:lnTo>
                  <a:lnTo>
                    <a:pt x="36623" y="329431"/>
                  </a:lnTo>
                  <a:lnTo>
                    <a:pt x="38088" y="309966"/>
                  </a:lnTo>
                  <a:lnTo>
                    <a:pt x="36623" y="303154"/>
                  </a:lnTo>
                  <a:lnTo>
                    <a:pt x="18556" y="280770"/>
                  </a:lnTo>
                  <a:lnTo>
                    <a:pt x="22462" y="279310"/>
                  </a:lnTo>
                  <a:lnTo>
                    <a:pt x="22462" y="275904"/>
                  </a:lnTo>
                  <a:lnTo>
                    <a:pt x="11720" y="253520"/>
                  </a:lnTo>
                  <a:lnTo>
                    <a:pt x="10255" y="241355"/>
                  </a:lnTo>
                  <a:lnTo>
                    <a:pt x="0" y="242815"/>
                  </a:lnTo>
                  <a:lnTo>
                    <a:pt x="0" y="236489"/>
                  </a:lnTo>
                  <a:lnTo>
                    <a:pt x="3907" y="226271"/>
                  </a:lnTo>
                  <a:lnTo>
                    <a:pt x="4883" y="216539"/>
                  </a:lnTo>
                  <a:lnTo>
                    <a:pt x="9278" y="212159"/>
                  </a:lnTo>
                  <a:lnTo>
                    <a:pt x="9278" y="201454"/>
                  </a:lnTo>
                  <a:lnTo>
                    <a:pt x="20509" y="187342"/>
                  </a:lnTo>
                  <a:lnTo>
                    <a:pt x="23927" y="175177"/>
                  </a:lnTo>
                  <a:lnTo>
                    <a:pt x="47854" y="172744"/>
                  </a:lnTo>
                  <a:lnTo>
                    <a:pt x="47854" y="150361"/>
                  </a:lnTo>
                  <a:lnTo>
                    <a:pt x="47854" y="129437"/>
                  </a:lnTo>
                  <a:lnTo>
                    <a:pt x="47854" y="107539"/>
                  </a:lnTo>
                  <a:lnTo>
                    <a:pt x="47854" y="85642"/>
                  </a:lnTo>
                  <a:lnTo>
                    <a:pt x="47854" y="71531"/>
                  </a:lnTo>
                  <a:lnTo>
                    <a:pt x="70316" y="71531"/>
                  </a:lnTo>
                  <a:lnTo>
                    <a:pt x="70316" y="48660"/>
                  </a:lnTo>
                  <a:lnTo>
                    <a:pt x="70316" y="26277"/>
                  </a:lnTo>
                  <a:lnTo>
                    <a:pt x="87895" y="26277"/>
                  </a:lnTo>
                  <a:lnTo>
                    <a:pt x="105474" y="26277"/>
                  </a:lnTo>
                  <a:lnTo>
                    <a:pt x="122564" y="26277"/>
                  </a:lnTo>
                  <a:lnTo>
                    <a:pt x="140631" y="26277"/>
                  </a:lnTo>
                  <a:lnTo>
                    <a:pt x="158210" y="26277"/>
                  </a:lnTo>
                  <a:lnTo>
                    <a:pt x="175301" y="26277"/>
                  </a:lnTo>
                  <a:lnTo>
                    <a:pt x="192880" y="26277"/>
                  </a:lnTo>
                  <a:lnTo>
                    <a:pt x="210459" y="26277"/>
                  </a:lnTo>
                  <a:lnTo>
                    <a:pt x="213388" y="21411"/>
                  </a:lnTo>
                  <a:lnTo>
                    <a:pt x="215830" y="21411"/>
                  </a:lnTo>
                  <a:lnTo>
                    <a:pt x="214365" y="26277"/>
                  </a:lnTo>
                  <a:lnTo>
                    <a:pt x="233897" y="26277"/>
                  </a:lnTo>
                  <a:lnTo>
                    <a:pt x="253917" y="26277"/>
                  </a:lnTo>
                  <a:lnTo>
                    <a:pt x="262219" y="32116"/>
                  </a:lnTo>
                  <a:lnTo>
                    <a:pt x="272961" y="31143"/>
                  </a:lnTo>
                  <a:lnTo>
                    <a:pt x="275403" y="21411"/>
                  </a:lnTo>
                  <a:lnTo>
                    <a:pt x="288099" y="18004"/>
                  </a:lnTo>
                  <a:lnTo>
                    <a:pt x="293470" y="5839"/>
                  </a:lnTo>
                  <a:lnTo>
                    <a:pt x="298841" y="7299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3" name="Freeform 6"/>
            <p:cNvSpPr>
              <a:spLocks noChangeAspect="1"/>
            </p:cNvSpPr>
            <p:nvPr/>
          </p:nvSpPr>
          <p:spPr bwMode="gray">
            <a:xfrm>
              <a:off x="5121541" y="3243867"/>
              <a:ext cx="42863" cy="52388"/>
            </a:xfrm>
            <a:custGeom>
              <a:avLst/>
              <a:gdLst>
                <a:gd name="T0" fmla="*/ 266 w 785"/>
                <a:gd name="T1" fmla="*/ 0 h 954"/>
                <a:gd name="T2" fmla="*/ 207 w 785"/>
                <a:gd name="T3" fmla="*/ 22 h 954"/>
                <a:gd name="T4" fmla="*/ 252 w 785"/>
                <a:gd name="T5" fmla="*/ 108 h 954"/>
                <a:gd name="T6" fmla="*/ 252 w 785"/>
                <a:gd name="T7" fmla="*/ 144 h 954"/>
                <a:gd name="T8" fmla="*/ 225 w 785"/>
                <a:gd name="T9" fmla="*/ 144 h 954"/>
                <a:gd name="T10" fmla="*/ 206 w 785"/>
                <a:gd name="T11" fmla="*/ 102 h 954"/>
                <a:gd name="T12" fmla="*/ 158 w 785"/>
                <a:gd name="T13" fmla="*/ 100 h 954"/>
                <a:gd name="T14" fmla="*/ 78 w 785"/>
                <a:gd name="T15" fmla="*/ 193 h 954"/>
                <a:gd name="T16" fmla="*/ 69 w 785"/>
                <a:gd name="T17" fmla="*/ 276 h 954"/>
                <a:gd name="T18" fmla="*/ 32 w 785"/>
                <a:gd name="T19" fmla="*/ 279 h 954"/>
                <a:gd name="T20" fmla="*/ 2 w 785"/>
                <a:gd name="T21" fmla="*/ 376 h 954"/>
                <a:gd name="T22" fmla="*/ 38 w 785"/>
                <a:gd name="T23" fmla="*/ 456 h 954"/>
                <a:gd name="T24" fmla="*/ 36 w 785"/>
                <a:gd name="T25" fmla="*/ 489 h 954"/>
                <a:gd name="T26" fmla="*/ 5 w 785"/>
                <a:gd name="T27" fmla="*/ 544 h 954"/>
                <a:gd name="T28" fmla="*/ 0 w 785"/>
                <a:gd name="T29" fmla="*/ 602 h 954"/>
                <a:gd name="T30" fmla="*/ 126 w 785"/>
                <a:gd name="T31" fmla="*/ 692 h 954"/>
                <a:gd name="T32" fmla="*/ 216 w 785"/>
                <a:gd name="T33" fmla="*/ 772 h 954"/>
                <a:gd name="T34" fmla="*/ 270 w 785"/>
                <a:gd name="T35" fmla="*/ 817 h 954"/>
                <a:gd name="T36" fmla="*/ 324 w 785"/>
                <a:gd name="T37" fmla="*/ 925 h 954"/>
                <a:gd name="T38" fmla="*/ 360 w 785"/>
                <a:gd name="T39" fmla="*/ 954 h 954"/>
                <a:gd name="T40" fmla="*/ 408 w 785"/>
                <a:gd name="T41" fmla="*/ 657 h 954"/>
                <a:gd name="T42" fmla="*/ 522 w 785"/>
                <a:gd name="T43" fmla="*/ 521 h 954"/>
                <a:gd name="T44" fmla="*/ 684 w 785"/>
                <a:gd name="T45" fmla="*/ 593 h 954"/>
                <a:gd name="T46" fmla="*/ 681 w 785"/>
                <a:gd name="T47" fmla="*/ 469 h 954"/>
                <a:gd name="T48" fmla="*/ 785 w 785"/>
                <a:gd name="T49" fmla="*/ 419 h 954"/>
                <a:gd name="T50" fmla="*/ 681 w 785"/>
                <a:gd name="T51" fmla="*/ 307 h 954"/>
                <a:gd name="T52" fmla="*/ 561 w 785"/>
                <a:gd name="T53" fmla="*/ 226 h 954"/>
                <a:gd name="T54" fmla="*/ 450 w 785"/>
                <a:gd name="T55" fmla="*/ 109 h 954"/>
                <a:gd name="T56" fmla="*/ 266 w 785"/>
                <a:gd name="T57" fmla="*/ 0 h 9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785"/>
                <a:gd name="T88" fmla="*/ 0 h 954"/>
                <a:gd name="T89" fmla="*/ 785 w 785"/>
                <a:gd name="T90" fmla="*/ 954 h 95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785" h="954">
                  <a:moveTo>
                    <a:pt x="266" y="0"/>
                  </a:moveTo>
                  <a:lnTo>
                    <a:pt x="207" y="22"/>
                  </a:lnTo>
                  <a:lnTo>
                    <a:pt x="252" y="108"/>
                  </a:lnTo>
                  <a:lnTo>
                    <a:pt x="252" y="144"/>
                  </a:lnTo>
                  <a:lnTo>
                    <a:pt x="225" y="144"/>
                  </a:lnTo>
                  <a:lnTo>
                    <a:pt x="206" y="102"/>
                  </a:lnTo>
                  <a:lnTo>
                    <a:pt x="158" y="100"/>
                  </a:lnTo>
                  <a:lnTo>
                    <a:pt x="78" y="193"/>
                  </a:lnTo>
                  <a:lnTo>
                    <a:pt x="69" y="276"/>
                  </a:lnTo>
                  <a:lnTo>
                    <a:pt x="32" y="279"/>
                  </a:lnTo>
                  <a:lnTo>
                    <a:pt x="2" y="376"/>
                  </a:lnTo>
                  <a:lnTo>
                    <a:pt x="38" y="456"/>
                  </a:lnTo>
                  <a:lnTo>
                    <a:pt x="36" y="489"/>
                  </a:lnTo>
                  <a:lnTo>
                    <a:pt x="5" y="544"/>
                  </a:lnTo>
                  <a:lnTo>
                    <a:pt x="0" y="602"/>
                  </a:lnTo>
                  <a:lnTo>
                    <a:pt x="126" y="692"/>
                  </a:lnTo>
                  <a:lnTo>
                    <a:pt x="216" y="772"/>
                  </a:lnTo>
                  <a:lnTo>
                    <a:pt x="270" y="817"/>
                  </a:lnTo>
                  <a:lnTo>
                    <a:pt x="324" y="925"/>
                  </a:lnTo>
                  <a:lnTo>
                    <a:pt x="360" y="954"/>
                  </a:lnTo>
                  <a:lnTo>
                    <a:pt x="408" y="657"/>
                  </a:lnTo>
                  <a:lnTo>
                    <a:pt x="522" y="521"/>
                  </a:lnTo>
                  <a:lnTo>
                    <a:pt x="684" y="593"/>
                  </a:lnTo>
                  <a:lnTo>
                    <a:pt x="681" y="469"/>
                  </a:lnTo>
                  <a:lnTo>
                    <a:pt x="785" y="419"/>
                  </a:lnTo>
                  <a:lnTo>
                    <a:pt x="681" y="307"/>
                  </a:lnTo>
                  <a:lnTo>
                    <a:pt x="561" y="226"/>
                  </a:lnTo>
                  <a:lnTo>
                    <a:pt x="450" y="109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gray">
            <a:xfrm>
              <a:off x="8458474" y="4120168"/>
              <a:ext cx="15875" cy="12700"/>
            </a:xfrm>
            <a:custGeom>
              <a:avLst/>
              <a:gdLst>
                <a:gd name="T0" fmla="*/ 0 w 10"/>
                <a:gd name="T1" fmla="*/ 0 h 8"/>
                <a:gd name="T2" fmla="*/ 7 w 10"/>
                <a:gd name="T3" fmla="*/ 0 h 8"/>
                <a:gd name="T4" fmla="*/ 10 w 10"/>
                <a:gd name="T5" fmla="*/ 4 h 8"/>
                <a:gd name="T6" fmla="*/ 10 w 10"/>
                <a:gd name="T7" fmla="*/ 8 h 8"/>
                <a:gd name="T8" fmla="*/ 6 w 10"/>
                <a:gd name="T9" fmla="*/ 2 h 8"/>
                <a:gd name="T10" fmla="*/ 0 w 10"/>
                <a:gd name="T11" fmla="*/ 0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"/>
                <a:gd name="T19" fmla="*/ 0 h 8"/>
                <a:gd name="T20" fmla="*/ 10 w 10"/>
                <a:gd name="T21" fmla="*/ 8 h 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" h="8">
                  <a:moveTo>
                    <a:pt x="0" y="0"/>
                  </a:moveTo>
                  <a:lnTo>
                    <a:pt x="7" y="0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6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gray">
            <a:xfrm>
              <a:off x="8263211" y="4170968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2 h 2"/>
                <a:gd name="T6" fmla="*/ 0 w 2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"/>
                <a:gd name="T13" fmla="*/ 0 h 2"/>
                <a:gd name="T14" fmla="*/ 2 w 2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gray">
            <a:xfrm>
              <a:off x="8625161" y="4339243"/>
              <a:ext cx="1588" cy="4763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3 h 3"/>
                <a:gd name="T4" fmla="*/ 0 w 1"/>
                <a:gd name="T5" fmla="*/ 0 h 3"/>
                <a:gd name="T6" fmla="*/ 0 60000 65536"/>
                <a:gd name="T7" fmla="*/ 0 60000 65536"/>
                <a:gd name="T8" fmla="*/ 0 60000 65536"/>
                <a:gd name="T9" fmla="*/ 0 w 1"/>
                <a:gd name="T10" fmla="*/ 0 h 3"/>
                <a:gd name="T11" fmla="*/ 1 w 1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">
                  <a:moveTo>
                    <a:pt x="0" y="0"/>
                  </a:moveTo>
                  <a:lnTo>
                    <a:pt x="1" y="3"/>
                  </a:lnTo>
                  <a:lnTo>
                    <a:pt x="0" y="0"/>
                  </a:lnTo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gray">
            <a:xfrm>
              <a:off x="8591824" y="4283680"/>
              <a:ext cx="4763" cy="12700"/>
            </a:xfrm>
            <a:custGeom>
              <a:avLst/>
              <a:gdLst>
                <a:gd name="T0" fmla="*/ 0 w 3"/>
                <a:gd name="T1" fmla="*/ 0 h 8"/>
                <a:gd name="T2" fmla="*/ 3 w 3"/>
                <a:gd name="T3" fmla="*/ 8 h 8"/>
                <a:gd name="T4" fmla="*/ 1 w 3"/>
                <a:gd name="T5" fmla="*/ 7 h 8"/>
                <a:gd name="T6" fmla="*/ 0 w 3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0 h 8"/>
                <a:gd name="T14" fmla="*/ 3 w 3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" h="8">
                  <a:moveTo>
                    <a:pt x="0" y="0"/>
                  </a:moveTo>
                  <a:lnTo>
                    <a:pt x="3" y="8"/>
                  </a:lnTo>
                  <a:lnTo>
                    <a:pt x="1" y="7"/>
                  </a:lnTo>
                  <a:lnTo>
                    <a:pt x="0" y="0"/>
                  </a:lnTo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gray">
            <a:xfrm>
              <a:off x="8517211" y="4344005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  <a:gd name="T9" fmla="*/ 0 w 1"/>
                <a:gd name="T10" fmla="*/ 0 h 1"/>
                <a:gd name="T11" fmla="*/ 1 w 1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">
                  <a:moveTo>
                    <a:pt x="0" y="0"/>
                  </a:move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gray">
            <a:xfrm>
              <a:off x="8369574" y="4207480"/>
              <a:ext cx="3175" cy="158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0 60000 65536"/>
                <a:gd name="T7" fmla="*/ 0 60000 65536"/>
                <a:gd name="T8" fmla="*/ 0 60000 65536"/>
                <a:gd name="T9" fmla="*/ 0 w 2"/>
                <a:gd name="T10" fmla="*/ 0 h 1"/>
                <a:gd name="T11" fmla="*/ 2 w 2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gray">
            <a:xfrm>
              <a:off x="8547374" y="4129693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4 w 4"/>
                <a:gd name="T3" fmla="*/ 2 h 5"/>
                <a:gd name="T4" fmla="*/ 3 w 4"/>
                <a:gd name="T5" fmla="*/ 5 h 5"/>
                <a:gd name="T6" fmla="*/ 0 w 4"/>
                <a:gd name="T7" fmla="*/ 2 h 5"/>
                <a:gd name="T8" fmla="*/ 0 w 4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5"/>
                <a:gd name="T17" fmla="*/ 4 w 4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5">
                  <a:moveTo>
                    <a:pt x="0" y="0"/>
                  </a:moveTo>
                  <a:lnTo>
                    <a:pt x="4" y="2"/>
                  </a:lnTo>
                  <a:lnTo>
                    <a:pt x="3" y="5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gray">
            <a:xfrm>
              <a:off x="8453711" y="4070955"/>
              <a:ext cx="7938" cy="7938"/>
            </a:xfrm>
            <a:custGeom>
              <a:avLst/>
              <a:gdLst>
                <a:gd name="T0" fmla="*/ 3 w 5"/>
                <a:gd name="T1" fmla="*/ 0 h 5"/>
                <a:gd name="T2" fmla="*/ 5 w 5"/>
                <a:gd name="T3" fmla="*/ 1 h 5"/>
                <a:gd name="T4" fmla="*/ 2 w 5"/>
                <a:gd name="T5" fmla="*/ 5 h 5"/>
                <a:gd name="T6" fmla="*/ 0 w 5"/>
                <a:gd name="T7" fmla="*/ 5 h 5"/>
                <a:gd name="T8" fmla="*/ 0 w 5"/>
                <a:gd name="T9" fmla="*/ 1 h 5"/>
                <a:gd name="T10" fmla="*/ 3 w 5"/>
                <a:gd name="T11" fmla="*/ 0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"/>
                <a:gd name="T19" fmla="*/ 0 h 5"/>
                <a:gd name="T20" fmla="*/ 5 w 5"/>
                <a:gd name="T21" fmla="*/ 5 h 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" h="5">
                  <a:moveTo>
                    <a:pt x="3" y="0"/>
                  </a:moveTo>
                  <a:lnTo>
                    <a:pt x="5" y="1"/>
                  </a:lnTo>
                  <a:lnTo>
                    <a:pt x="2" y="5"/>
                  </a:lnTo>
                  <a:lnTo>
                    <a:pt x="0" y="5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2" name="Freeform 16"/>
            <p:cNvSpPr>
              <a:spLocks noChangeAspect="1"/>
            </p:cNvSpPr>
            <p:nvPr/>
          </p:nvSpPr>
          <p:spPr bwMode="gray">
            <a:xfrm>
              <a:off x="4480190" y="2840641"/>
              <a:ext cx="95250" cy="146050"/>
            </a:xfrm>
            <a:custGeom>
              <a:avLst/>
              <a:gdLst>
                <a:gd name="T0" fmla="*/ 560 w 871"/>
                <a:gd name="T1" fmla="*/ 31 h 1327"/>
                <a:gd name="T2" fmla="*/ 329 w 871"/>
                <a:gd name="T3" fmla="*/ 229 h 1327"/>
                <a:gd name="T4" fmla="*/ 431 w 871"/>
                <a:gd name="T5" fmla="*/ 305 h 1327"/>
                <a:gd name="T6" fmla="*/ 364 w 871"/>
                <a:gd name="T7" fmla="*/ 390 h 1327"/>
                <a:gd name="T8" fmla="*/ 93 w 871"/>
                <a:gd name="T9" fmla="*/ 426 h 1327"/>
                <a:gd name="T10" fmla="*/ 49 w 871"/>
                <a:gd name="T11" fmla="*/ 489 h 1327"/>
                <a:gd name="T12" fmla="*/ 67 w 871"/>
                <a:gd name="T13" fmla="*/ 632 h 1327"/>
                <a:gd name="T14" fmla="*/ 289 w 871"/>
                <a:gd name="T15" fmla="*/ 758 h 1327"/>
                <a:gd name="T16" fmla="*/ 178 w 871"/>
                <a:gd name="T17" fmla="*/ 910 h 1327"/>
                <a:gd name="T18" fmla="*/ 240 w 871"/>
                <a:gd name="T19" fmla="*/ 950 h 1327"/>
                <a:gd name="T20" fmla="*/ 307 w 871"/>
                <a:gd name="T21" fmla="*/ 924 h 1327"/>
                <a:gd name="T22" fmla="*/ 156 w 871"/>
                <a:gd name="T23" fmla="*/ 982 h 1327"/>
                <a:gd name="T24" fmla="*/ 4 w 871"/>
                <a:gd name="T25" fmla="*/ 1098 h 1327"/>
                <a:gd name="T26" fmla="*/ 93 w 871"/>
                <a:gd name="T27" fmla="*/ 1139 h 1327"/>
                <a:gd name="T28" fmla="*/ 142 w 871"/>
                <a:gd name="T29" fmla="*/ 1210 h 1327"/>
                <a:gd name="T30" fmla="*/ 169 w 871"/>
                <a:gd name="T31" fmla="*/ 1251 h 1327"/>
                <a:gd name="T32" fmla="*/ 124 w 871"/>
                <a:gd name="T33" fmla="*/ 1305 h 1327"/>
                <a:gd name="T34" fmla="*/ 227 w 871"/>
                <a:gd name="T35" fmla="*/ 1318 h 1327"/>
                <a:gd name="T36" fmla="*/ 409 w 871"/>
                <a:gd name="T37" fmla="*/ 1246 h 1327"/>
                <a:gd name="T38" fmla="*/ 444 w 871"/>
                <a:gd name="T39" fmla="*/ 1228 h 1327"/>
                <a:gd name="T40" fmla="*/ 569 w 871"/>
                <a:gd name="T41" fmla="*/ 1125 h 1327"/>
                <a:gd name="T42" fmla="*/ 804 w 871"/>
                <a:gd name="T43" fmla="*/ 1040 h 1327"/>
                <a:gd name="T44" fmla="*/ 844 w 871"/>
                <a:gd name="T45" fmla="*/ 699 h 1327"/>
                <a:gd name="T46" fmla="*/ 818 w 871"/>
                <a:gd name="T47" fmla="*/ 516 h 1327"/>
                <a:gd name="T48" fmla="*/ 837 w 871"/>
                <a:gd name="T49" fmla="*/ 434 h 1327"/>
                <a:gd name="T50" fmla="*/ 773 w 871"/>
                <a:gd name="T51" fmla="*/ 408 h 1327"/>
                <a:gd name="T52" fmla="*/ 725 w 871"/>
                <a:gd name="T53" fmla="*/ 356 h 1327"/>
                <a:gd name="T54" fmla="*/ 665 w 871"/>
                <a:gd name="T55" fmla="*/ 364 h 1327"/>
                <a:gd name="T56" fmla="*/ 583 w 871"/>
                <a:gd name="T57" fmla="*/ 422 h 1327"/>
                <a:gd name="T58" fmla="*/ 465 w 871"/>
                <a:gd name="T59" fmla="*/ 304 h 1327"/>
                <a:gd name="T60" fmla="*/ 533 w 871"/>
                <a:gd name="T61" fmla="*/ 272 h 1327"/>
                <a:gd name="T62" fmla="*/ 515 w 871"/>
                <a:gd name="T63" fmla="*/ 234 h 1327"/>
                <a:gd name="T64" fmla="*/ 589 w 871"/>
                <a:gd name="T65" fmla="*/ 200 h 1327"/>
                <a:gd name="T66" fmla="*/ 653 w 871"/>
                <a:gd name="T67" fmla="*/ 99 h 1327"/>
                <a:gd name="T68" fmla="*/ 693 w 871"/>
                <a:gd name="T69" fmla="*/ 36 h 1327"/>
                <a:gd name="T70" fmla="*/ 618 w 871"/>
                <a:gd name="T71" fmla="*/ 0 h 1327"/>
                <a:gd name="T72" fmla="*/ 591 w 871"/>
                <a:gd name="T73" fmla="*/ 121 h 132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71"/>
                <a:gd name="T112" fmla="*/ 0 h 1327"/>
                <a:gd name="T113" fmla="*/ 871 w 871"/>
                <a:gd name="T114" fmla="*/ 1327 h 132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71" h="1327">
                  <a:moveTo>
                    <a:pt x="578" y="126"/>
                  </a:moveTo>
                  <a:lnTo>
                    <a:pt x="560" y="31"/>
                  </a:lnTo>
                  <a:lnTo>
                    <a:pt x="444" y="72"/>
                  </a:lnTo>
                  <a:lnTo>
                    <a:pt x="329" y="229"/>
                  </a:lnTo>
                  <a:lnTo>
                    <a:pt x="444" y="251"/>
                  </a:lnTo>
                  <a:lnTo>
                    <a:pt x="431" y="305"/>
                  </a:lnTo>
                  <a:lnTo>
                    <a:pt x="364" y="350"/>
                  </a:lnTo>
                  <a:lnTo>
                    <a:pt x="364" y="390"/>
                  </a:lnTo>
                  <a:lnTo>
                    <a:pt x="129" y="363"/>
                  </a:lnTo>
                  <a:lnTo>
                    <a:pt x="93" y="426"/>
                  </a:lnTo>
                  <a:lnTo>
                    <a:pt x="111" y="489"/>
                  </a:lnTo>
                  <a:lnTo>
                    <a:pt x="49" y="489"/>
                  </a:lnTo>
                  <a:lnTo>
                    <a:pt x="164" y="547"/>
                  </a:lnTo>
                  <a:lnTo>
                    <a:pt x="67" y="632"/>
                  </a:lnTo>
                  <a:lnTo>
                    <a:pt x="102" y="708"/>
                  </a:lnTo>
                  <a:lnTo>
                    <a:pt x="289" y="758"/>
                  </a:lnTo>
                  <a:lnTo>
                    <a:pt x="200" y="820"/>
                  </a:lnTo>
                  <a:lnTo>
                    <a:pt x="178" y="910"/>
                  </a:lnTo>
                  <a:lnTo>
                    <a:pt x="116" y="964"/>
                  </a:lnTo>
                  <a:lnTo>
                    <a:pt x="240" y="950"/>
                  </a:lnTo>
                  <a:lnTo>
                    <a:pt x="302" y="888"/>
                  </a:lnTo>
                  <a:lnTo>
                    <a:pt x="307" y="924"/>
                  </a:lnTo>
                  <a:lnTo>
                    <a:pt x="338" y="946"/>
                  </a:lnTo>
                  <a:lnTo>
                    <a:pt x="156" y="982"/>
                  </a:lnTo>
                  <a:lnTo>
                    <a:pt x="102" y="1076"/>
                  </a:lnTo>
                  <a:lnTo>
                    <a:pt x="4" y="1098"/>
                  </a:lnTo>
                  <a:lnTo>
                    <a:pt x="0" y="1134"/>
                  </a:lnTo>
                  <a:lnTo>
                    <a:pt x="93" y="1139"/>
                  </a:lnTo>
                  <a:lnTo>
                    <a:pt x="13" y="1215"/>
                  </a:lnTo>
                  <a:lnTo>
                    <a:pt x="142" y="1210"/>
                  </a:lnTo>
                  <a:lnTo>
                    <a:pt x="58" y="1291"/>
                  </a:lnTo>
                  <a:lnTo>
                    <a:pt x="169" y="1251"/>
                  </a:lnTo>
                  <a:lnTo>
                    <a:pt x="169" y="1291"/>
                  </a:lnTo>
                  <a:lnTo>
                    <a:pt x="124" y="1305"/>
                  </a:lnTo>
                  <a:lnTo>
                    <a:pt x="129" y="1327"/>
                  </a:lnTo>
                  <a:lnTo>
                    <a:pt x="227" y="1318"/>
                  </a:lnTo>
                  <a:lnTo>
                    <a:pt x="382" y="1269"/>
                  </a:lnTo>
                  <a:lnTo>
                    <a:pt x="409" y="1246"/>
                  </a:lnTo>
                  <a:lnTo>
                    <a:pt x="409" y="1193"/>
                  </a:lnTo>
                  <a:lnTo>
                    <a:pt x="444" y="1228"/>
                  </a:lnTo>
                  <a:lnTo>
                    <a:pt x="542" y="1188"/>
                  </a:lnTo>
                  <a:lnTo>
                    <a:pt x="569" y="1125"/>
                  </a:lnTo>
                  <a:lnTo>
                    <a:pt x="809" y="1098"/>
                  </a:lnTo>
                  <a:lnTo>
                    <a:pt x="804" y="1040"/>
                  </a:lnTo>
                  <a:lnTo>
                    <a:pt x="871" y="847"/>
                  </a:lnTo>
                  <a:lnTo>
                    <a:pt x="844" y="699"/>
                  </a:lnTo>
                  <a:lnTo>
                    <a:pt x="871" y="641"/>
                  </a:lnTo>
                  <a:lnTo>
                    <a:pt x="818" y="516"/>
                  </a:lnTo>
                  <a:lnTo>
                    <a:pt x="858" y="471"/>
                  </a:lnTo>
                  <a:lnTo>
                    <a:pt x="837" y="434"/>
                  </a:lnTo>
                  <a:lnTo>
                    <a:pt x="775" y="444"/>
                  </a:lnTo>
                  <a:lnTo>
                    <a:pt x="773" y="408"/>
                  </a:lnTo>
                  <a:lnTo>
                    <a:pt x="749" y="402"/>
                  </a:lnTo>
                  <a:lnTo>
                    <a:pt x="725" y="356"/>
                  </a:lnTo>
                  <a:lnTo>
                    <a:pt x="695" y="322"/>
                  </a:lnTo>
                  <a:lnTo>
                    <a:pt x="665" y="364"/>
                  </a:lnTo>
                  <a:lnTo>
                    <a:pt x="645" y="424"/>
                  </a:lnTo>
                  <a:lnTo>
                    <a:pt x="583" y="422"/>
                  </a:lnTo>
                  <a:lnTo>
                    <a:pt x="525" y="382"/>
                  </a:lnTo>
                  <a:lnTo>
                    <a:pt x="465" y="304"/>
                  </a:lnTo>
                  <a:lnTo>
                    <a:pt x="497" y="278"/>
                  </a:lnTo>
                  <a:lnTo>
                    <a:pt x="533" y="272"/>
                  </a:lnTo>
                  <a:lnTo>
                    <a:pt x="551" y="254"/>
                  </a:lnTo>
                  <a:lnTo>
                    <a:pt x="515" y="234"/>
                  </a:lnTo>
                  <a:lnTo>
                    <a:pt x="527" y="210"/>
                  </a:lnTo>
                  <a:lnTo>
                    <a:pt x="589" y="200"/>
                  </a:lnTo>
                  <a:lnTo>
                    <a:pt x="621" y="104"/>
                  </a:lnTo>
                  <a:lnTo>
                    <a:pt x="653" y="99"/>
                  </a:lnTo>
                  <a:lnTo>
                    <a:pt x="653" y="85"/>
                  </a:lnTo>
                  <a:lnTo>
                    <a:pt x="693" y="36"/>
                  </a:lnTo>
                  <a:lnTo>
                    <a:pt x="653" y="0"/>
                  </a:lnTo>
                  <a:lnTo>
                    <a:pt x="618" y="0"/>
                  </a:lnTo>
                  <a:lnTo>
                    <a:pt x="591" y="45"/>
                  </a:lnTo>
                  <a:lnTo>
                    <a:pt x="591" y="121"/>
                  </a:lnTo>
                  <a:lnTo>
                    <a:pt x="578" y="126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gray">
            <a:xfrm>
              <a:off x="1541721" y="1980216"/>
              <a:ext cx="1919291" cy="1314451"/>
            </a:xfrm>
            <a:custGeom>
              <a:avLst/>
              <a:gdLst>
                <a:gd name="T0" fmla="*/ 860 w 1209"/>
                <a:gd name="T1" fmla="*/ 813 h 828"/>
                <a:gd name="T2" fmla="*/ 844 w 1209"/>
                <a:gd name="T3" fmla="*/ 775 h 828"/>
                <a:gd name="T4" fmla="*/ 856 w 1209"/>
                <a:gd name="T5" fmla="*/ 757 h 828"/>
                <a:gd name="T6" fmla="*/ 794 w 1209"/>
                <a:gd name="T7" fmla="*/ 708 h 828"/>
                <a:gd name="T8" fmla="*/ 702 w 1209"/>
                <a:gd name="T9" fmla="*/ 707 h 828"/>
                <a:gd name="T10" fmla="*/ 399 w 1209"/>
                <a:gd name="T11" fmla="*/ 687 h 828"/>
                <a:gd name="T12" fmla="*/ 246 w 1209"/>
                <a:gd name="T13" fmla="*/ 671 h 828"/>
                <a:gd name="T14" fmla="*/ 211 w 1209"/>
                <a:gd name="T15" fmla="*/ 649 h 828"/>
                <a:gd name="T16" fmla="*/ 189 w 1209"/>
                <a:gd name="T17" fmla="*/ 629 h 828"/>
                <a:gd name="T18" fmla="*/ 150 w 1209"/>
                <a:gd name="T19" fmla="*/ 563 h 828"/>
                <a:gd name="T20" fmla="*/ 140 w 1209"/>
                <a:gd name="T21" fmla="*/ 525 h 828"/>
                <a:gd name="T22" fmla="*/ 107 w 1209"/>
                <a:gd name="T23" fmla="*/ 491 h 828"/>
                <a:gd name="T24" fmla="*/ 77 w 1209"/>
                <a:gd name="T25" fmla="*/ 439 h 828"/>
                <a:gd name="T26" fmla="*/ 64 w 1209"/>
                <a:gd name="T27" fmla="*/ 464 h 828"/>
                <a:gd name="T28" fmla="*/ 0 w 1209"/>
                <a:gd name="T29" fmla="*/ 409 h 828"/>
                <a:gd name="T30" fmla="*/ 38 w 1209"/>
                <a:gd name="T31" fmla="*/ 109 h 828"/>
                <a:gd name="T32" fmla="*/ 135 w 1209"/>
                <a:gd name="T33" fmla="*/ 81 h 828"/>
                <a:gd name="T34" fmla="*/ 134 w 1209"/>
                <a:gd name="T35" fmla="*/ 106 h 828"/>
                <a:gd name="T36" fmla="*/ 217 w 1209"/>
                <a:gd name="T37" fmla="*/ 102 h 828"/>
                <a:gd name="T38" fmla="*/ 252 w 1209"/>
                <a:gd name="T39" fmla="*/ 99 h 828"/>
                <a:gd name="T40" fmla="*/ 364 w 1209"/>
                <a:gd name="T41" fmla="*/ 149 h 828"/>
                <a:gd name="T42" fmla="*/ 453 w 1209"/>
                <a:gd name="T43" fmla="*/ 171 h 828"/>
                <a:gd name="T44" fmla="*/ 470 w 1209"/>
                <a:gd name="T45" fmla="*/ 179 h 828"/>
                <a:gd name="T46" fmla="*/ 486 w 1209"/>
                <a:gd name="T47" fmla="*/ 146 h 828"/>
                <a:gd name="T48" fmla="*/ 514 w 1209"/>
                <a:gd name="T49" fmla="*/ 153 h 828"/>
                <a:gd name="T50" fmla="*/ 601 w 1209"/>
                <a:gd name="T51" fmla="*/ 155 h 828"/>
                <a:gd name="T52" fmla="*/ 610 w 1209"/>
                <a:gd name="T53" fmla="*/ 136 h 828"/>
                <a:gd name="T54" fmla="*/ 644 w 1209"/>
                <a:gd name="T55" fmla="*/ 179 h 828"/>
                <a:gd name="T56" fmla="*/ 657 w 1209"/>
                <a:gd name="T57" fmla="*/ 121 h 828"/>
                <a:gd name="T58" fmla="*/ 628 w 1209"/>
                <a:gd name="T59" fmla="*/ 62 h 828"/>
                <a:gd name="T60" fmla="*/ 669 w 1209"/>
                <a:gd name="T61" fmla="*/ 4 h 828"/>
                <a:gd name="T62" fmla="*/ 695 w 1209"/>
                <a:gd name="T63" fmla="*/ 100 h 828"/>
                <a:gd name="T64" fmla="*/ 740 w 1209"/>
                <a:gd name="T65" fmla="*/ 118 h 828"/>
                <a:gd name="T66" fmla="*/ 793 w 1209"/>
                <a:gd name="T67" fmla="*/ 120 h 828"/>
                <a:gd name="T68" fmla="*/ 844 w 1209"/>
                <a:gd name="T69" fmla="*/ 127 h 828"/>
                <a:gd name="T70" fmla="*/ 818 w 1209"/>
                <a:gd name="T71" fmla="*/ 216 h 828"/>
                <a:gd name="T72" fmla="*/ 751 w 1209"/>
                <a:gd name="T73" fmla="*/ 252 h 828"/>
                <a:gd name="T74" fmla="*/ 721 w 1209"/>
                <a:gd name="T75" fmla="*/ 300 h 828"/>
                <a:gd name="T76" fmla="*/ 710 w 1209"/>
                <a:gd name="T77" fmla="*/ 313 h 828"/>
                <a:gd name="T78" fmla="*/ 657 w 1209"/>
                <a:gd name="T79" fmla="*/ 378 h 828"/>
                <a:gd name="T80" fmla="*/ 687 w 1209"/>
                <a:gd name="T81" fmla="*/ 495 h 828"/>
                <a:gd name="T82" fmla="*/ 830 w 1209"/>
                <a:gd name="T83" fmla="*/ 546 h 828"/>
                <a:gd name="T84" fmla="*/ 874 w 1209"/>
                <a:gd name="T85" fmla="*/ 629 h 828"/>
                <a:gd name="T86" fmla="*/ 893 w 1209"/>
                <a:gd name="T87" fmla="*/ 544 h 828"/>
                <a:gd name="T88" fmla="*/ 900 w 1209"/>
                <a:gd name="T89" fmla="*/ 426 h 828"/>
                <a:gd name="T90" fmla="*/ 890 w 1209"/>
                <a:gd name="T91" fmla="*/ 365 h 828"/>
                <a:gd name="T92" fmla="*/ 973 w 1209"/>
                <a:gd name="T93" fmla="*/ 361 h 828"/>
                <a:gd name="T94" fmla="*/ 1009 w 1209"/>
                <a:gd name="T95" fmla="*/ 398 h 828"/>
                <a:gd name="T96" fmla="*/ 1027 w 1209"/>
                <a:gd name="T97" fmla="*/ 449 h 828"/>
                <a:gd name="T98" fmla="*/ 1064 w 1209"/>
                <a:gd name="T99" fmla="*/ 444 h 828"/>
                <a:gd name="T100" fmla="*/ 1090 w 1209"/>
                <a:gd name="T101" fmla="*/ 435 h 828"/>
                <a:gd name="T102" fmla="*/ 1102 w 1209"/>
                <a:gd name="T103" fmla="*/ 471 h 828"/>
                <a:gd name="T104" fmla="*/ 1118 w 1209"/>
                <a:gd name="T105" fmla="*/ 513 h 828"/>
                <a:gd name="T106" fmla="*/ 1159 w 1209"/>
                <a:gd name="T107" fmla="*/ 544 h 828"/>
                <a:gd name="T108" fmla="*/ 1132 w 1209"/>
                <a:gd name="T109" fmla="*/ 578 h 828"/>
                <a:gd name="T110" fmla="*/ 1199 w 1209"/>
                <a:gd name="T111" fmla="*/ 592 h 828"/>
                <a:gd name="T112" fmla="*/ 1147 w 1209"/>
                <a:gd name="T113" fmla="*/ 659 h 828"/>
                <a:gd name="T114" fmla="*/ 1003 w 1209"/>
                <a:gd name="T115" fmla="*/ 718 h 828"/>
                <a:gd name="T116" fmla="*/ 1079 w 1209"/>
                <a:gd name="T117" fmla="*/ 713 h 828"/>
                <a:gd name="T118" fmla="*/ 1130 w 1209"/>
                <a:gd name="T119" fmla="*/ 759 h 828"/>
                <a:gd name="T120" fmla="*/ 1064 w 1209"/>
                <a:gd name="T121" fmla="*/ 792 h 828"/>
                <a:gd name="T122" fmla="*/ 1083 w 1209"/>
                <a:gd name="T123" fmla="*/ 751 h 828"/>
                <a:gd name="T124" fmla="*/ 1015 w 1209"/>
                <a:gd name="T125" fmla="*/ 720 h 82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209"/>
                <a:gd name="T190" fmla="*/ 0 h 828"/>
                <a:gd name="T191" fmla="*/ 1209 w 1209"/>
                <a:gd name="T192" fmla="*/ 828 h 82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209" h="828">
                  <a:moveTo>
                    <a:pt x="938" y="770"/>
                  </a:moveTo>
                  <a:lnTo>
                    <a:pt x="934" y="770"/>
                  </a:lnTo>
                  <a:lnTo>
                    <a:pt x="925" y="776"/>
                  </a:lnTo>
                  <a:lnTo>
                    <a:pt x="920" y="782"/>
                  </a:lnTo>
                  <a:lnTo>
                    <a:pt x="907" y="787"/>
                  </a:lnTo>
                  <a:lnTo>
                    <a:pt x="907" y="786"/>
                  </a:lnTo>
                  <a:lnTo>
                    <a:pt x="903" y="786"/>
                  </a:lnTo>
                  <a:lnTo>
                    <a:pt x="906" y="791"/>
                  </a:lnTo>
                  <a:lnTo>
                    <a:pt x="898" y="789"/>
                  </a:lnTo>
                  <a:lnTo>
                    <a:pt x="890" y="789"/>
                  </a:lnTo>
                  <a:lnTo>
                    <a:pt x="875" y="793"/>
                  </a:lnTo>
                  <a:lnTo>
                    <a:pt x="866" y="803"/>
                  </a:lnTo>
                  <a:lnTo>
                    <a:pt x="872" y="804"/>
                  </a:lnTo>
                  <a:lnTo>
                    <a:pt x="875" y="804"/>
                  </a:lnTo>
                  <a:lnTo>
                    <a:pt x="877" y="804"/>
                  </a:lnTo>
                  <a:lnTo>
                    <a:pt x="880" y="812"/>
                  </a:lnTo>
                  <a:lnTo>
                    <a:pt x="874" y="810"/>
                  </a:lnTo>
                  <a:lnTo>
                    <a:pt x="868" y="810"/>
                  </a:lnTo>
                  <a:lnTo>
                    <a:pt x="860" y="813"/>
                  </a:lnTo>
                  <a:lnTo>
                    <a:pt x="856" y="816"/>
                  </a:lnTo>
                  <a:lnTo>
                    <a:pt x="848" y="814"/>
                  </a:lnTo>
                  <a:lnTo>
                    <a:pt x="842" y="817"/>
                  </a:lnTo>
                  <a:lnTo>
                    <a:pt x="838" y="822"/>
                  </a:lnTo>
                  <a:lnTo>
                    <a:pt x="835" y="822"/>
                  </a:lnTo>
                  <a:lnTo>
                    <a:pt x="829" y="828"/>
                  </a:lnTo>
                  <a:lnTo>
                    <a:pt x="819" y="827"/>
                  </a:lnTo>
                  <a:lnTo>
                    <a:pt x="820" y="825"/>
                  </a:lnTo>
                  <a:lnTo>
                    <a:pt x="822" y="820"/>
                  </a:lnTo>
                  <a:lnTo>
                    <a:pt x="825" y="822"/>
                  </a:lnTo>
                  <a:lnTo>
                    <a:pt x="828" y="821"/>
                  </a:lnTo>
                  <a:lnTo>
                    <a:pt x="829" y="819"/>
                  </a:lnTo>
                  <a:lnTo>
                    <a:pt x="828" y="815"/>
                  </a:lnTo>
                  <a:lnTo>
                    <a:pt x="830" y="807"/>
                  </a:lnTo>
                  <a:lnTo>
                    <a:pt x="832" y="807"/>
                  </a:lnTo>
                  <a:lnTo>
                    <a:pt x="838" y="801"/>
                  </a:lnTo>
                  <a:lnTo>
                    <a:pt x="839" y="797"/>
                  </a:lnTo>
                  <a:lnTo>
                    <a:pt x="838" y="786"/>
                  </a:lnTo>
                  <a:lnTo>
                    <a:pt x="844" y="775"/>
                  </a:lnTo>
                  <a:lnTo>
                    <a:pt x="843" y="769"/>
                  </a:lnTo>
                  <a:lnTo>
                    <a:pt x="840" y="764"/>
                  </a:lnTo>
                  <a:lnTo>
                    <a:pt x="844" y="765"/>
                  </a:lnTo>
                  <a:lnTo>
                    <a:pt x="847" y="772"/>
                  </a:lnTo>
                  <a:lnTo>
                    <a:pt x="849" y="770"/>
                  </a:lnTo>
                  <a:lnTo>
                    <a:pt x="849" y="774"/>
                  </a:lnTo>
                  <a:lnTo>
                    <a:pt x="850" y="774"/>
                  </a:lnTo>
                  <a:lnTo>
                    <a:pt x="850" y="777"/>
                  </a:lnTo>
                  <a:lnTo>
                    <a:pt x="853" y="775"/>
                  </a:lnTo>
                  <a:lnTo>
                    <a:pt x="855" y="777"/>
                  </a:lnTo>
                  <a:lnTo>
                    <a:pt x="863" y="779"/>
                  </a:lnTo>
                  <a:lnTo>
                    <a:pt x="863" y="777"/>
                  </a:lnTo>
                  <a:lnTo>
                    <a:pt x="863" y="772"/>
                  </a:lnTo>
                  <a:lnTo>
                    <a:pt x="868" y="773"/>
                  </a:lnTo>
                  <a:lnTo>
                    <a:pt x="868" y="772"/>
                  </a:lnTo>
                  <a:lnTo>
                    <a:pt x="863" y="767"/>
                  </a:lnTo>
                  <a:lnTo>
                    <a:pt x="863" y="762"/>
                  </a:lnTo>
                  <a:lnTo>
                    <a:pt x="860" y="761"/>
                  </a:lnTo>
                  <a:lnTo>
                    <a:pt x="856" y="757"/>
                  </a:lnTo>
                  <a:lnTo>
                    <a:pt x="854" y="752"/>
                  </a:lnTo>
                  <a:lnTo>
                    <a:pt x="852" y="751"/>
                  </a:lnTo>
                  <a:lnTo>
                    <a:pt x="842" y="750"/>
                  </a:lnTo>
                  <a:lnTo>
                    <a:pt x="841" y="748"/>
                  </a:lnTo>
                  <a:lnTo>
                    <a:pt x="824" y="745"/>
                  </a:lnTo>
                  <a:lnTo>
                    <a:pt x="820" y="746"/>
                  </a:lnTo>
                  <a:lnTo>
                    <a:pt x="810" y="742"/>
                  </a:lnTo>
                  <a:lnTo>
                    <a:pt x="805" y="743"/>
                  </a:lnTo>
                  <a:lnTo>
                    <a:pt x="802" y="737"/>
                  </a:lnTo>
                  <a:lnTo>
                    <a:pt x="802" y="739"/>
                  </a:lnTo>
                  <a:lnTo>
                    <a:pt x="799" y="739"/>
                  </a:lnTo>
                  <a:lnTo>
                    <a:pt x="800" y="735"/>
                  </a:lnTo>
                  <a:lnTo>
                    <a:pt x="799" y="734"/>
                  </a:lnTo>
                  <a:lnTo>
                    <a:pt x="800" y="731"/>
                  </a:lnTo>
                  <a:lnTo>
                    <a:pt x="797" y="729"/>
                  </a:lnTo>
                  <a:lnTo>
                    <a:pt x="796" y="726"/>
                  </a:lnTo>
                  <a:lnTo>
                    <a:pt x="797" y="722"/>
                  </a:lnTo>
                  <a:lnTo>
                    <a:pt x="793" y="715"/>
                  </a:lnTo>
                  <a:lnTo>
                    <a:pt x="794" y="708"/>
                  </a:lnTo>
                  <a:lnTo>
                    <a:pt x="782" y="709"/>
                  </a:lnTo>
                  <a:lnTo>
                    <a:pt x="779" y="707"/>
                  </a:lnTo>
                  <a:lnTo>
                    <a:pt x="773" y="693"/>
                  </a:lnTo>
                  <a:lnTo>
                    <a:pt x="763" y="691"/>
                  </a:lnTo>
                  <a:lnTo>
                    <a:pt x="763" y="702"/>
                  </a:lnTo>
                  <a:lnTo>
                    <a:pt x="759" y="690"/>
                  </a:lnTo>
                  <a:lnTo>
                    <a:pt x="750" y="687"/>
                  </a:lnTo>
                  <a:lnTo>
                    <a:pt x="748" y="688"/>
                  </a:lnTo>
                  <a:lnTo>
                    <a:pt x="748" y="694"/>
                  </a:lnTo>
                  <a:lnTo>
                    <a:pt x="744" y="698"/>
                  </a:lnTo>
                  <a:lnTo>
                    <a:pt x="743" y="697"/>
                  </a:lnTo>
                  <a:lnTo>
                    <a:pt x="744" y="690"/>
                  </a:lnTo>
                  <a:lnTo>
                    <a:pt x="740" y="700"/>
                  </a:lnTo>
                  <a:lnTo>
                    <a:pt x="738" y="701"/>
                  </a:lnTo>
                  <a:lnTo>
                    <a:pt x="738" y="696"/>
                  </a:lnTo>
                  <a:lnTo>
                    <a:pt x="732" y="706"/>
                  </a:lnTo>
                  <a:lnTo>
                    <a:pt x="726" y="709"/>
                  </a:lnTo>
                  <a:lnTo>
                    <a:pt x="710" y="705"/>
                  </a:lnTo>
                  <a:lnTo>
                    <a:pt x="702" y="707"/>
                  </a:lnTo>
                  <a:lnTo>
                    <a:pt x="683" y="695"/>
                  </a:lnTo>
                  <a:lnTo>
                    <a:pt x="671" y="696"/>
                  </a:lnTo>
                  <a:lnTo>
                    <a:pt x="664" y="693"/>
                  </a:lnTo>
                  <a:lnTo>
                    <a:pt x="658" y="693"/>
                  </a:lnTo>
                  <a:lnTo>
                    <a:pt x="652" y="679"/>
                  </a:lnTo>
                  <a:lnTo>
                    <a:pt x="649" y="678"/>
                  </a:lnTo>
                  <a:lnTo>
                    <a:pt x="649" y="687"/>
                  </a:lnTo>
                  <a:lnTo>
                    <a:pt x="619" y="687"/>
                  </a:lnTo>
                  <a:lnTo>
                    <a:pt x="601" y="687"/>
                  </a:lnTo>
                  <a:lnTo>
                    <a:pt x="580" y="687"/>
                  </a:lnTo>
                  <a:lnTo>
                    <a:pt x="561" y="687"/>
                  </a:lnTo>
                  <a:lnTo>
                    <a:pt x="542" y="687"/>
                  </a:lnTo>
                  <a:lnTo>
                    <a:pt x="523" y="687"/>
                  </a:lnTo>
                  <a:lnTo>
                    <a:pt x="507" y="687"/>
                  </a:lnTo>
                  <a:lnTo>
                    <a:pt x="482" y="687"/>
                  </a:lnTo>
                  <a:lnTo>
                    <a:pt x="459" y="687"/>
                  </a:lnTo>
                  <a:lnTo>
                    <a:pt x="438" y="687"/>
                  </a:lnTo>
                  <a:lnTo>
                    <a:pt x="421" y="687"/>
                  </a:lnTo>
                  <a:lnTo>
                    <a:pt x="399" y="687"/>
                  </a:lnTo>
                  <a:lnTo>
                    <a:pt x="381" y="687"/>
                  </a:lnTo>
                  <a:lnTo>
                    <a:pt x="367" y="687"/>
                  </a:lnTo>
                  <a:lnTo>
                    <a:pt x="353" y="687"/>
                  </a:lnTo>
                  <a:lnTo>
                    <a:pt x="339" y="687"/>
                  </a:lnTo>
                  <a:lnTo>
                    <a:pt x="323" y="687"/>
                  </a:lnTo>
                  <a:lnTo>
                    <a:pt x="303" y="687"/>
                  </a:lnTo>
                  <a:lnTo>
                    <a:pt x="285" y="687"/>
                  </a:lnTo>
                  <a:lnTo>
                    <a:pt x="275" y="687"/>
                  </a:lnTo>
                  <a:lnTo>
                    <a:pt x="259" y="687"/>
                  </a:lnTo>
                  <a:lnTo>
                    <a:pt x="255" y="685"/>
                  </a:lnTo>
                  <a:lnTo>
                    <a:pt x="255" y="684"/>
                  </a:lnTo>
                  <a:lnTo>
                    <a:pt x="261" y="683"/>
                  </a:lnTo>
                  <a:lnTo>
                    <a:pt x="261" y="681"/>
                  </a:lnTo>
                  <a:lnTo>
                    <a:pt x="254" y="681"/>
                  </a:lnTo>
                  <a:lnTo>
                    <a:pt x="254" y="671"/>
                  </a:lnTo>
                  <a:lnTo>
                    <a:pt x="252" y="671"/>
                  </a:lnTo>
                  <a:lnTo>
                    <a:pt x="248" y="677"/>
                  </a:lnTo>
                  <a:lnTo>
                    <a:pt x="246" y="676"/>
                  </a:lnTo>
                  <a:lnTo>
                    <a:pt x="246" y="671"/>
                  </a:lnTo>
                  <a:lnTo>
                    <a:pt x="245" y="671"/>
                  </a:lnTo>
                  <a:lnTo>
                    <a:pt x="242" y="664"/>
                  </a:lnTo>
                  <a:lnTo>
                    <a:pt x="242" y="668"/>
                  </a:lnTo>
                  <a:lnTo>
                    <a:pt x="240" y="665"/>
                  </a:lnTo>
                  <a:lnTo>
                    <a:pt x="239" y="669"/>
                  </a:lnTo>
                  <a:lnTo>
                    <a:pt x="235" y="669"/>
                  </a:lnTo>
                  <a:lnTo>
                    <a:pt x="231" y="664"/>
                  </a:lnTo>
                  <a:lnTo>
                    <a:pt x="230" y="663"/>
                  </a:lnTo>
                  <a:lnTo>
                    <a:pt x="233" y="660"/>
                  </a:lnTo>
                  <a:lnTo>
                    <a:pt x="232" y="655"/>
                  </a:lnTo>
                  <a:lnTo>
                    <a:pt x="228" y="656"/>
                  </a:lnTo>
                  <a:lnTo>
                    <a:pt x="227" y="653"/>
                  </a:lnTo>
                  <a:lnTo>
                    <a:pt x="223" y="654"/>
                  </a:lnTo>
                  <a:lnTo>
                    <a:pt x="218" y="653"/>
                  </a:lnTo>
                  <a:lnTo>
                    <a:pt x="216" y="654"/>
                  </a:lnTo>
                  <a:lnTo>
                    <a:pt x="208" y="653"/>
                  </a:lnTo>
                  <a:lnTo>
                    <a:pt x="207" y="652"/>
                  </a:lnTo>
                  <a:lnTo>
                    <a:pt x="214" y="649"/>
                  </a:lnTo>
                  <a:lnTo>
                    <a:pt x="211" y="649"/>
                  </a:lnTo>
                  <a:lnTo>
                    <a:pt x="211" y="647"/>
                  </a:lnTo>
                  <a:lnTo>
                    <a:pt x="207" y="645"/>
                  </a:lnTo>
                  <a:lnTo>
                    <a:pt x="210" y="644"/>
                  </a:lnTo>
                  <a:lnTo>
                    <a:pt x="209" y="643"/>
                  </a:lnTo>
                  <a:lnTo>
                    <a:pt x="205" y="642"/>
                  </a:lnTo>
                  <a:lnTo>
                    <a:pt x="204" y="644"/>
                  </a:lnTo>
                  <a:lnTo>
                    <a:pt x="198" y="643"/>
                  </a:lnTo>
                  <a:lnTo>
                    <a:pt x="199" y="645"/>
                  </a:lnTo>
                  <a:lnTo>
                    <a:pt x="197" y="645"/>
                  </a:lnTo>
                  <a:lnTo>
                    <a:pt x="189" y="640"/>
                  </a:lnTo>
                  <a:lnTo>
                    <a:pt x="189" y="637"/>
                  </a:lnTo>
                  <a:lnTo>
                    <a:pt x="193" y="636"/>
                  </a:lnTo>
                  <a:lnTo>
                    <a:pt x="189" y="634"/>
                  </a:lnTo>
                  <a:lnTo>
                    <a:pt x="189" y="633"/>
                  </a:lnTo>
                  <a:lnTo>
                    <a:pt x="195" y="632"/>
                  </a:lnTo>
                  <a:lnTo>
                    <a:pt x="192" y="630"/>
                  </a:lnTo>
                  <a:lnTo>
                    <a:pt x="194" y="628"/>
                  </a:lnTo>
                  <a:lnTo>
                    <a:pt x="192" y="625"/>
                  </a:lnTo>
                  <a:lnTo>
                    <a:pt x="189" y="629"/>
                  </a:lnTo>
                  <a:lnTo>
                    <a:pt x="188" y="629"/>
                  </a:lnTo>
                  <a:lnTo>
                    <a:pt x="188" y="620"/>
                  </a:lnTo>
                  <a:lnTo>
                    <a:pt x="186" y="619"/>
                  </a:lnTo>
                  <a:lnTo>
                    <a:pt x="187" y="615"/>
                  </a:lnTo>
                  <a:lnTo>
                    <a:pt x="185" y="610"/>
                  </a:lnTo>
                  <a:lnTo>
                    <a:pt x="181" y="612"/>
                  </a:lnTo>
                  <a:lnTo>
                    <a:pt x="181" y="607"/>
                  </a:lnTo>
                  <a:lnTo>
                    <a:pt x="174" y="608"/>
                  </a:lnTo>
                  <a:lnTo>
                    <a:pt x="173" y="603"/>
                  </a:lnTo>
                  <a:lnTo>
                    <a:pt x="168" y="597"/>
                  </a:lnTo>
                  <a:lnTo>
                    <a:pt x="170" y="592"/>
                  </a:lnTo>
                  <a:lnTo>
                    <a:pt x="170" y="586"/>
                  </a:lnTo>
                  <a:lnTo>
                    <a:pt x="166" y="587"/>
                  </a:lnTo>
                  <a:lnTo>
                    <a:pt x="155" y="574"/>
                  </a:lnTo>
                  <a:lnTo>
                    <a:pt x="155" y="571"/>
                  </a:lnTo>
                  <a:lnTo>
                    <a:pt x="157" y="570"/>
                  </a:lnTo>
                  <a:lnTo>
                    <a:pt x="157" y="568"/>
                  </a:lnTo>
                  <a:lnTo>
                    <a:pt x="153" y="567"/>
                  </a:lnTo>
                  <a:lnTo>
                    <a:pt x="150" y="563"/>
                  </a:lnTo>
                  <a:lnTo>
                    <a:pt x="150" y="559"/>
                  </a:lnTo>
                  <a:lnTo>
                    <a:pt x="152" y="557"/>
                  </a:lnTo>
                  <a:lnTo>
                    <a:pt x="155" y="557"/>
                  </a:lnTo>
                  <a:lnTo>
                    <a:pt x="155" y="554"/>
                  </a:lnTo>
                  <a:lnTo>
                    <a:pt x="156" y="550"/>
                  </a:lnTo>
                  <a:lnTo>
                    <a:pt x="155" y="547"/>
                  </a:lnTo>
                  <a:lnTo>
                    <a:pt x="156" y="544"/>
                  </a:lnTo>
                  <a:lnTo>
                    <a:pt x="155" y="547"/>
                  </a:lnTo>
                  <a:lnTo>
                    <a:pt x="153" y="547"/>
                  </a:lnTo>
                  <a:lnTo>
                    <a:pt x="149" y="552"/>
                  </a:lnTo>
                  <a:lnTo>
                    <a:pt x="146" y="553"/>
                  </a:lnTo>
                  <a:lnTo>
                    <a:pt x="145" y="552"/>
                  </a:lnTo>
                  <a:lnTo>
                    <a:pt x="143" y="554"/>
                  </a:lnTo>
                  <a:lnTo>
                    <a:pt x="143" y="548"/>
                  </a:lnTo>
                  <a:lnTo>
                    <a:pt x="148" y="546"/>
                  </a:lnTo>
                  <a:lnTo>
                    <a:pt x="147" y="540"/>
                  </a:lnTo>
                  <a:lnTo>
                    <a:pt x="144" y="540"/>
                  </a:lnTo>
                  <a:lnTo>
                    <a:pt x="143" y="531"/>
                  </a:lnTo>
                  <a:lnTo>
                    <a:pt x="140" y="525"/>
                  </a:lnTo>
                  <a:lnTo>
                    <a:pt x="140" y="520"/>
                  </a:lnTo>
                  <a:lnTo>
                    <a:pt x="135" y="525"/>
                  </a:lnTo>
                  <a:lnTo>
                    <a:pt x="131" y="526"/>
                  </a:lnTo>
                  <a:lnTo>
                    <a:pt x="130" y="532"/>
                  </a:lnTo>
                  <a:lnTo>
                    <a:pt x="127" y="536"/>
                  </a:lnTo>
                  <a:lnTo>
                    <a:pt x="126" y="535"/>
                  </a:lnTo>
                  <a:lnTo>
                    <a:pt x="124" y="531"/>
                  </a:lnTo>
                  <a:lnTo>
                    <a:pt x="127" y="528"/>
                  </a:lnTo>
                  <a:lnTo>
                    <a:pt x="128" y="520"/>
                  </a:lnTo>
                  <a:lnTo>
                    <a:pt x="134" y="518"/>
                  </a:lnTo>
                  <a:lnTo>
                    <a:pt x="125" y="514"/>
                  </a:lnTo>
                  <a:lnTo>
                    <a:pt x="124" y="506"/>
                  </a:lnTo>
                  <a:lnTo>
                    <a:pt x="116" y="501"/>
                  </a:lnTo>
                  <a:lnTo>
                    <a:pt x="113" y="497"/>
                  </a:lnTo>
                  <a:lnTo>
                    <a:pt x="117" y="500"/>
                  </a:lnTo>
                  <a:lnTo>
                    <a:pt x="116" y="495"/>
                  </a:lnTo>
                  <a:lnTo>
                    <a:pt x="113" y="496"/>
                  </a:lnTo>
                  <a:lnTo>
                    <a:pt x="107" y="493"/>
                  </a:lnTo>
                  <a:lnTo>
                    <a:pt x="107" y="491"/>
                  </a:lnTo>
                  <a:lnTo>
                    <a:pt x="112" y="489"/>
                  </a:lnTo>
                  <a:lnTo>
                    <a:pt x="108" y="488"/>
                  </a:lnTo>
                  <a:lnTo>
                    <a:pt x="107" y="484"/>
                  </a:lnTo>
                  <a:lnTo>
                    <a:pt x="105" y="483"/>
                  </a:lnTo>
                  <a:lnTo>
                    <a:pt x="105" y="480"/>
                  </a:lnTo>
                  <a:lnTo>
                    <a:pt x="113" y="486"/>
                  </a:lnTo>
                  <a:lnTo>
                    <a:pt x="106" y="476"/>
                  </a:lnTo>
                  <a:lnTo>
                    <a:pt x="104" y="474"/>
                  </a:lnTo>
                  <a:lnTo>
                    <a:pt x="103" y="477"/>
                  </a:lnTo>
                  <a:lnTo>
                    <a:pt x="102" y="472"/>
                  </a:lnTo>
                  <a:lnTo>
                    <a:pt x="103" y="471"/>
                  </a:lnTo>
                  <a:lnTo>
                    <a:pt x="105" y="466"/>
                  </a:lnTo>
                  <a:lnTo>
                    <a:pt x="100" y="471"/>
                  </a:lnTo>
                  <a:lnTo>
                    <a:pt x="97" y="465"/>
                  </a:lnTo>
                  <a:lnTo>
                    <a:pt x="88" y="461"/>
                  </a:lnTo>
                  <a:lnTo>
                    <a:pt x="78" y="434"/>
                  </a:lnTo>
                  <a:lnTo>
                    <a:pt x="77" y="436"/>
                  </a:lnTo>
                  <a:lnTo>
                    <a:pt x="78" y="441"/>
                  </a:lnTo>
                  <a:lnTo>
                    <a:pt x="77" y="439"/>
                  </a:lnTo>
                  <a:lnTo>
                    <a:pt x="83" y="460"/>
                  </a:lnTo>
                  <a:lnTo>
                    <a:pt x="82" y="465"/>
                  </a:lnTo>
                  <a:lnTo>
                    <a:pt x="79" y="466"/>
                  </a:lnTo>
                  <a:lnTo>
                    <a:pt x="77" y="459"/>
                  </a:lnTo>
                  <a:lnTo>
                    <a:pt x="77" y="461"/>
                  </a:lnTo>
                  <a:lnTo>
                    <a:pt x="72" y="461"/>
                  </a:lnTo>
                  <a:lnTo>
                    <a:pt x="73" y="456"/>
                  </a:lnTo>
                  <a:lnTo>
                    <a:pt x="69" y="447"/>
                  </a:lnTo>
                  <a:lnTo>
                    <a:pt x="66" y="451"/>
                  </a:lnTo>
                  <a:lnTo>
                    <a:pt x="62" y="446"/>
                  </a:lnTo>
                  <a:lnTo>
                    <a:pt x="61" y="448"/>
                  </a:lnTo>
                  <a:lnTo>
                    <a:pt x="57" y="444"/>
                  </a:lnTo>
                  <a:lnTo>
                    <a:pt x="58" y="446"/>
                  </a:lnTo>
                  <a:lnTo>
                    <a:pt x="56" y="448"/>
                  </a:lnTo>
                  <a:lnTo>
                    <a:pt x="61" y="449"/>
                  </a:lnTo>
                  <a:lnTo>
                    <a:pt x="69" y="458"/>
                  </a:lnTo>
                  <a:lnTo>
                    <a:pt x="69" y="462"/>
                  </a:lnTo>
                  <a:lnTo>
                    <a:pt x="63" y="461"/>
                  </a:lnTo>
                  <a:lnTo>
                    <a:pt x="64" y="464"/>
                  </a:lnTo>
                  <a:lnTo>
                    <a:pt x="61" y="465"/>
                  </a:lnTo>
                  <a:lnTo>
                    <a:pt x="47" y="456"/>
                  </a:lnTo>
                  <a:lnTo>
                    <a:pt x="49" y="453"/>
                  </a:lnTo>
                  <a:lnTo>
                    <a:pt x="46" y="454"/>
                  </a:lnTo>
                  <a:lnTo>
                    <a:pt x="39" y="445"/>
                  </a:lnTo>
                  <a:lnTo>
                    <a:pt x="40" y="436"/>
                  </a:lnTo>
                  <a:lnTo>
                    <a:pt x="41" y="435"/>
                  </a:lnTo>
                  <a:lnTo>
                    <a:pt x="45" y="430"/>
                  </a:lnTo>
                  <a:lnTo>
                    <a:pt x="41" y="427"/>
                  </a:lnTo>
                  <a:lnTo>
                    <a:pt x="44" y="430"/>
                  </a:lnTo>
                  <a:lnTo>
                    <a:pt x="40" y="433"/>
                  </a:lnTo>
                  <a:lnTo>
                    <a:pt x="27" y="417"/>
                  </a:lnTo>
                  <a:lnTo>
                    <a:pt x="25" y="416"/>
                  </a:lnTo>
                  <a:lnTo>
                    <a:pt x="26" y="409"/>
                  </a:lnTo>
                  <a:lnTo>
                    <a:pt x="18" y="409"/>
                  </a:lnTo>
                  <a:lnTo>
                    <a:pt x="15" y="413"/>
                  </a:lnTo>
                  <a:lnTo>
                    <a:pt x="9" y="409"/>
                  </a:lnTo>
                  <a:lnTo>
                    <a:pt x="5" y="412"/>
                  </a:lnTo>
                  <a:lnTo>
                    <a:pt x="0" y="409"/>
                  </a:lnTo>
                  <a:lnTo>
                    <a:pt x="0" y="392"/>
                  </a:lnTo>
                  <a:lnTo>
                    <a:pt x="0" y="375"/>
                  </a:lnTo>
                  <a:lnTo>
                    <a:pt x="0" y="357"/>
                  </a:lnTo>
                  <a:lnTo>
                    <a:pt x="0" y="339"/>
                  </a:lnTo>
                  <a:lnTo>
                    <a:pt x="0" y="321"/>
                  </a:lnTo>
                  <a:lnTo>
                    <a:pt x="0" y="302"/>
                  </a:lnTo>
                  <a:lnTo>
                    <a:pt x="0" y="283"/>
                  </a:lnTo>
                  <a:lnTo>
                    <a:pt x="0" y="264"/>
                  </a:lnTo>
                  <a:lnTo>
                    <a:pt x="0" y="244"/>
                  </a:lnTo>
                  <a:lnTo>
                    <a:pt x="0" y="224"/>
                  </a:lnTo>
                  <a:lnTo>
                    <a:pt x="0" y="203"/>
                  </a:lnTo>
                  <a:lnTo>
                    <a:pt x="0" y="181"/>
                  </a:lnTo>
                  <a:lnTo>
                    <a:pt x="0" y="159"/>
                  </a:lnTo>
                  <a:lnTo>
                    <a:pt x="0" y="137"/>
                  </a:lnTo>
                  <a:lnTo>
                    <a:pt x="0" y="114"/>
                  </a:lnTo>
                  <a:lnTo>
                    <a:pt x="0" y="90"/>
                  </a:lnTo>
                  <a:lnTo>
                    <a:pt x="24" y="96"/>
                  </a:lnTo>
                  <a:lnTo>
                    <a:pt x="34" y="109"/>
                  </a:lnTo>
                  <a:lnTo>
                    <a:pt x="38" y="109"/>
                  </a:lnTo>
                  <a:lnTo>
                    <a:pt x="50" y="121"/>
                  </a:lnTo>
                  <a:lnTo>
                    <a:pt x="66" y="122"/>
                  </a:lnTo>
                  <a:lnTo>
                    <a:pt x="64" y="124"/>
                  </a:lnTo>
                  <a:lnTo>
                    <a:pt x="71" y="124"/>
                  </a:lnTo>
                  <a:lnTo>
                    <a:pt x="80" y="132"/>
                  </a:lnTo>
                  <a:lnTo>
                    <a:pt x="83" y="132"/>
                  </a:lnTo>
                  <a:lnTo>
                    <a:pt x="78" y="123"/>
                  </a:lnTo>
                  <a:lnTo>
                    <a:pt x="88" y="124"/>
                  </a:lnTo>
                  <a:lnTo>
                    <a:pt x="97" y="136"/>
                  </a:lnTo>
                  <a:lnTo>
                    <a:pt x="98" y="134"/>
                  </a:lnTo>
                  <a:lnTo>
                    <a:pt x="97" y="129"/>
                  </a:lnTo>
                  <a:lnTo>
                    <a:pt x="90" y="116"/>
                  </a:lnTo>
                  <a:lnTo>
                    <a:pt x="101" y="106"/>
                  </a:lnTo>
                  <a:lnTo>
                    <a:pt x="112" y="102"/>
                  </a:lnTo>
                  <a:lnTo>
                    <a:pt x="114" y="100"/>
                  </a:lnTo>
                  <a:lnTo>
                    <a:pt x="114" y="95"/>
                  </a:lnTo>
                  <a:lnTo>
                    <a:pt x="120" y="89"/>
                  </a:lnTo>
                  <a:lnTo>
                    <a:pt x="125" y="91"/>
                  </a:lnTo>
                  <a:lnTo>
                    <a:pt x="135" y="81"/>
                  </a:lnTo>
                  <a:lnTo>
                    <a:pt x="140" y="82"/>
                  </a:lnTo>
                  <a:lnTo>
                    <a:pt x="143" y="75"/>
                  </a:lnTo>
                  <a:lnTo>
                    <a:pt x="148" y="72"/>
                  </a:lnTo>
                  <a:lnTo>
                    <a:pt x="155" y="76"/>
                  </a:lnTo>
                  <a:lnTo>
                    <a:pt x="161" y="69"/>
                  </a:lnTo>
                  <a:lnTo>
                    <a:pt x="163" y="76"/>
                  </a:lnTo>
                  <a:lnTo>
                    <a:pt x="161" y="80"/>
                  </a:lnTo>
                  <a:lnTo>
                    <a:pt x="142" y="97"/>
                  </a:lnTo>
                  <a:lnTo>
                    <a:pt x="129" y="99"/>
                  </a:lnTo>
                  <a:lnTo>
                    <a:pt x="119" y="113"/>
                  </a:lnTo>
                  <a:lnTo>
                    <a:pt x="117" y="110"/>
                  </a:lnTo>
                  <a:lnTo>
                    <a:pt x="114" y="115"/>
                  </a:lnTo>
                  <a:lnTo>
                    <a:pt x="114" y="117"/>
                  </a:lnTo>
                  <a:lnTo>
                    <a:pt x="116" y="116"/>
                  </a:lnTo>
                  <a:lnTo>
                    <a:pt x="125" y="112"/>
                  </a:lnTo>
                  <a:lnTo>
                    <a:pt x="130" y="106"/>
                  </a:lnTo>
                  <a:lnTo>
                    <a:pt x="130" y="103"/>
                  </a:lnTo>
                  <a:lnTo>
                    <a:pt x="134" y="102"/>
                  </a:lnTo>
                  <a:lnTo>
                    <a:pt x="134" y="106"/>
                  </a:lnTo>
                  <a:lnTo>
                    <a:pt x="135" y="102"/>
                  </a:lnTo>
                  <a:lnTo>
                    <a:pt x="136" y="105"/>
                  </a:lnTo>
                  <a:lnTo>
                    <a:pt x="141" y="100"/>
                  </a:lnTo>
                  <a:lnTo>
                    <a:pt x="142" y="101"/>
                  </a:lnTo>
                  <a:lnTo>
                    <a:pt x="141" y="111"/>
                  </a:lnTo>
                  <a:lnTo>
                    <a:pt x="151" y="92"/>
                  </a:lnTo>
                  <a:lnTo>
                    <a:pt x="171" y="80"/>
                  </a:lnTo>
                  <a:lnTo>
                    <a:pt x="171" y="85"/>
                  </a:lnTo>
                  <a:lnTo>
                    <a:pt x="168" y="91"/>
                  </a:lnTo>
                  <a:lnTo>
                    <a:pt x="179" y="81"/>
                  </a:lnTo>
                  <a:lnTo>
                    <a:pt x="180" y="74"/>
                  </a:lnTo>
                  <a:lnTo>
                    <a:pt x="189" y="69"/>
                  </a:lnTo>
                  <a:lnTo>
                    <a:pt x="183" y="66"/>
                  </a:lnTo>
                  <a:lnTo>
                    <a:pt x="181" y="62"/>
                  </a:lnTo>
                  <a:lnTo>
                    <a:pt x="183" y="56"/>
                  </a:lnTo>
                  <a:lnTo>
                    <a:pt x="194" y="66"/>
                  </a:lnTo>
                  <a:lnTo>
                    <a:pt x="204" y="94"/>
                  </a:lnTo>
                  <a:lnTo>
                    <a:pt x="215" y="105"/>
                  </a:lnTo>
                  <a:lnTo>
                    <a:pt x="217" y="102"/>
                  </a:lnTo>
                  <a:lnTo>
                    <a:pt x="224" y="98"/>
                  </a:lnTo>
                  <a:lnTo>
                    <a:pt x="220" y="94"/>
                  </a:lnTo>
                  <a:lnTo>
                    <a:pt x="225" y="91"/>
                  </a:lnTo>
                  <a:lnTo>
                    <a:pt x="224" y="88"/>
                  </a:lnTo>
                  <a:lnTo>
                    <a:pt x="225" y="82"/>
                  </a:lnTo>
                  <a:lnTo>
                    <a:pt x="224" y="79"/>
                  </a:lnTo>
                  <a:lnTo>
                    <a:pt x="229" y="77"/>
                  </a:lnTo>
                  <a:lnTo>
                    <a:pt x="231" y="80"/>
                  </a:lnTo>
                  <a:lnTo>
                    <a:pt x="234" y="78"/>
                  </a:lnTo>
                  <a:lnTo>
                    <a:pt x="231" y="74"/>
                  </a:lnTo>
                  <a:lnTo>
                    <a:pt x="235" y="74"/>
                  </a:lnTo>
                  <a:lnTo>
                    <a:pt x="235" y="77"/>
                  </a:lnTo>
                  <a:lnTo>
                    <a:pt x="234" y="90"/>
                  </a:lnTo>
                  <a:lnTo>
                    <a:pt x="240" y="91"/>
                  </a:lnTo>
                  <a:lnTo>
                    <a:pt x="234" y="101"/>
                  </a:lnTo>
                  <a:lnTo>
                    <a:pt x="234" y="105"/>
                  </a:lnTo>
                  <a:lnTo>
                    <a:pt x="243" y="105"/>
                  </a:lnTo>
                  <a:lnTo>
                    <a:pt x="249" y="103"/>
                  </a:lnTo>
                  <a:lnTo>
                    <a:pt x="252" y="99"/>
                  </a:lnTo>
                  <a:lnTo>
                    <a:pt x="254" y="87"/>
                  </a:lnTo>
                  <a:lnTo>
                    <a:pt x="272" y="87"/>
                  </a:lnTo>
                  <a:lnTo>
                    <a:pt x="286" y="95"/>
                  </a:lnTo>
                  <a:lnTo>
                    <a:pt x="291" y="101"/>
                  </a:lnTo>
                  <a:lnTo>
                    <a:pt x="316" y="110"/>
                  </a:lnTo>
                  <a:lnTo>
                    <a:pt x="331" y="121"/>
                  </a:lnTo>
                  <a:lnTo>
                    <a:pt x="351" y="123"/>
                  </a:lnTo>
                  <a:lnTo>
                    <a:pt x="354" y="126"/>
                  </a:lnTo>
                  <a:lnTo>
                    <a:pt x="355" y="124"/>
                  </a:lnTo>
                  <a:lnTo>
                    <a:pt x="350" y="120"/>
                  </a:lnTo>
                  <a:lnTo>
                    <a:pt x="365" y="121"/>
                  </a:lnTo>
                  <a:lnTo>
                    <a:pt x="368" y="126"/>
                  </a:lnTo>
                  <a:lnTo>
                    <a:pt x="370" y="125"/>
                  </a:lnTo>
                  <a:lnTo>
                    <a:pt x="380" y="136"/>
                  </a:lnTo>
                  <a:lnTo>
                    <a:pt x="380" y="142"/>
                  </a:lnTo>
                  <a:lnTo>
                    <a:pt x="382" y="139"/>
                  </a:lnTo>
                  <a:lnTo>
                    <a:pt x="382" y="146"/>
                  </a:lnTo>
                  <a:lnTo>
                    <a:pt x="368" y="146"/>
                  </a:lnTo>
                  <a:lnTo>
                    <a:pt x="364" y="149"/>
                  </a:lnTo>
                  <a:lnTo>
                    <a:pt x="364" y="156"/>
                  </a:lnTo>
                  <a:lnTo>
                    <a:pt x="360" y="159"/>
                  </a:lnTo>
                  <a:lnTo>
                    <a:pt x="367" y="163"/>
                  </a:lnTo>
                  <a:lnTo>
                    <a:pt x="372" y="166"/>
                  </a:lnTo>
                  <a:lnTo>
                    <a:pt x="413" y="167"/>
                  </a:lnTo>
                  <a:lnTo>
                    <a:pt x="413" y="165"/>
                  </a:lnTo>
                  <a:lnTo>
                    <a:pt x="419" y="166"/>
                  </a:lnTo>
                  <a:lnTo>
                    <a:pt x="420" y="162"/>
                  </a:lnTo>
                  <a:lnTo>
                    <a:pt x="424" y="161"/>
                  </a:lnTo>
                  <a:lnTo>
                    <a:pt x="423" y="166"/>
                  </a:lnTo>
                  <a:lnTo>
                    <a:pt x="425" y="166"/>
                  </a:lnTo>
                  <a:lnTo>
                    <a:pt x="438" y="155"/>
                  </a:lnTo>
                  <a:lnTo>
                    <a:pt x="440" y="159"/>
                  </a:lnTo>
                  <a:lnTo>
                    <a:pt x="439" y="161"/>
                  </a:lnTo>
                  <a:lnTo>
                    <a:pt x="442" y="160"/>
                  </a:lnTo>
                  <a:lnTo>
                    <a:pt x="443" y="164"/>
                  </a:lnTo>
                  <a:lnTo>
                    <a:pt x="442" y="166"/>
                  </a:lnTo>
                  <a:lnTo>
                    <a:pt x="454" y="166"/>
                  </a:lnTo>
                  <a:lnTo>
                    <a:pt x="453" y="171"/>
                  </a:lnTo>
                  <a:lnTo>
                    <a:pt x="455" y="173"/>
                  </a:lnTo>
                  <a:lnTo>
                    <a:pt x="454" y="176"/>
                  </a:lnTo>
                  <a:lnTo>
                    <a:pt x="455" y="178"/>
                  </a:lnTo>
                  <a:lnTo>
                    <a:pt x="457" y="170"/>
                  </a:lnTo>
                  <a:lnTo>
                    <a:pt x="459" y="173"/>
                  </a:lnTo>
                  <a:lnTo>
                    <a:pt x="458" y="178"/>
                  </a:lnTo>
                  <a:lnTo>
                    <a:pt x="462" y="177"/>
                  </a:lnTo>
                  <a:lnTo>
                    <a:pt x="464" y="182"/>
                  </a:lnTo>
                  <a:lnTo>
                    <a:pt x="466" y="182"/>
                  </a:lnTo>
                  <a:lnTo>
                    <a:pt x="469" y="189"/>
                  </a:lnTo>
                  <a:lnTo>
                    <a:pt x="461" y="191"/>
                  </a:lnTo>
                  <a:lnTo>
                    <a:pt x="465" y="198"/>
                  </a:lnTo>
                  <a:lnTo>
                    <a:pt x="470" y="202"/>
                  </a:lnTo>
                  <a:lnTo>
                    <a:pt x="470" y="197"/>
                  </a:lnTo>
                  <a:lnTo>
                    <a:pt x="478" y="196"/>
                  </a:lnTo>
                  <a:lnTo>
                    <a:pt x="475" y="192"/>
                  </a:lnTo>
                  <a:lnTo>
                    <a:pt x="478" y="189"/>
                  </a:lnTo>
                  <a:lnTo>
                    <a:pt x="475" y="189"/>
                  </a:lnTo>
                  <a:lnTo>
                    <a:pt x="470" y="179"/>
                  </a:lnTo>
                  <a:lnTo>
                    <a:pt x="471" y="173"/>
                  </a:lnTo>
                  <a:lnTo>
                    <a:pt x="470" y="170"/>
                  </a:lnTo>
                  <a:lnTo>
                    <a:pt x="466" y="166"/>
                  </a:lnTo>
                  <a:lnTo>
                    <a:pt x="471" y="159"/>
                  </a:lnTo>
                  <a:lnTo>
                    <a:pt x="470" y="158"/>
                  </a:lnTo>
                  <a:lnTo>
                    <a:pt x="471" y="155"/>
                  </a:lnTo>
                  <a:lnTo>
                    <a:pt x="489" y="148"/>
                  </a:lnTo>
                  <a:lnTo>
                    <a:pt x="489" y="144"/>
                  </a:lnTo>
                  <a:lnTo>
                    <a:pt x="491" y="146"/>
                  </a:lnTo>
                  <a:lnTo>
                    <a:pt x="494" y="140"/>
                  </a:lnTo>
                  <a:lnTo>
                    <a:pt x="493" y="138"/>
                  </a:lnTo>
                  <a:lnTo>
                    <a:pt x="497" y="136"/>
                  </a:lnTo>
                  <a:lnTo>
                    <a:pt x="495" y="136"/>
                  </a:lnTo>
                  <a:lnTo>
                    <a:pt x="497" y="131"/>
                  </a:lnTo>
                  <a:lnTo>
                    <a:pt x="486" y="134"/>
                  </a:lnTo>
                  <a:lnTo>
                    <a:pt x="488" y="137"/>
                  </a:lnTo>
                  <a:lnTo>
                    <a:pt x="484" y="138"/>
                  </a:lnTo>
                  <a:lnTo>
                    <a:pt x="486" y="142"/>
                  </a:lnTo>
                  <a:lnTo>
                    <a:pt x="486" y="146"/>
                  </a:lnTo>
                  <a:lnTo>
                    <a:pt x="484" y="142"/>
                  </a:lnTo>
                  <a:lnTo>
                    <a:pt x="478" y="146"/>
                  </a:lnTo>
                  <a:lnTo>
                    <a:pt x="473" y="143"/>
                  </a:lnTo>
                  <a:lnTo>
                    <a:pt x="468" y="145"/>
                  </a:lnTo>
                  <a:lnTo>
                    <a:pt x="471" y="149"/>
                  </a:lnTo>
                  <a:lnTo>
                    <a:pt x="467" y="151"/>
                  </a:lnTo>
                  <a:lnTo>
                    <a:pt x="460" y="150"/>
                  </a:lnTo>
                  <a:lnTo>
                    <a:pt x="458" y="148"/>
                  </a:lnTo>
                  <a:lnTo>
                    <a:pt x="456" y="147"/>
                  </a:lnTo>
                  <a:lnTo>
                    <a:pt x="455" y="143"/>
                  </a:lnTo>
                  <a:lnTo>
                    <a:pt x="463" y="132"/>
                  </a:lnTo>
                  <a:lnTo>
                    <a:pt x="470" y="131"/>
                  </a:lnTo>
                  <a:lnTo>
                    <a:pt x="492" y="119"/>
                  </a:lnTo>
                  <a:lnTo>
                    <a:pt x="502" y="128"/>
                  </a:lnTo>
                  <a:lnTo>
                    <a:pt x="500" y="130"/>
                  </a:lnTo>
                  <a:lnTo>
                    <a:pt x="504" y="138"/>
                  </a:lnTo>
                  <a:lnTo>
                    <a:pt x="501" y="139"/>
                  </a:lnTo>
                  <a:lnTo>
                    <a:pt x="514" y="148"/>
                  </a:lnTo>
                  <a:lnTo>
                    <a:pt x="514" y="153"/>
                  </a:lnTo>
                  <a:lnTo>
                    <a:pt x="524" y="155"/>
                  </a:lnTo>
                  <a:lnTo>
                    <a:pt x="526" y="156"/>
                  </a:lnTo>
                  <a:lnTo>
                    <a:pt x="526" y="154"/>
                  </a:lnTo>
                  <a:lnTo>
                    <a:pt x="529" y="153"/>
                  </a:lnTo>
                  <a:lnTo>
                    <a:pt x="529" y="150"/>
                  </a:lnTo>
                  <a:lnTo>
                    <a:pt x="534" y="152"/>
                  </a:lnTo>
                  <a:lnTo>
                    <a:pt x="534" y="156"/>
                  </a:lnTo>
                  <a:lnTo>
                    <a:pt x="542" y="166"/>
                  </a:lnTo>
                  <a:lnTo>
                    <a:pt x="547" y="169"/>
                  </a:lnTo>
                  <a:lnTo>
                    <a:pt x="552" y="166"/>
                  </a:lnTo>
                  <a:lnTo>
                    <a:pt x="558" y="168"/>
                  </a:lnTo>
                  <a:lnTo>
                    <a:pt x="563" y="166"/>
                  </a:lnTo>
                  <a:lnTo>
                    <a:pt x="569" y="167"/>
                  </a:lnTo>
                  <a:lnTo>
                    <a:pt x="575" y="162"/>
                  </a:lnTo>
                  <a:lnTo>
                    <a:pt x="587" y="163"/>
                  </a:lnTo>
                  <a:lnTo>
                    <a:pt x="594" y="167"/>
                  </a:lnTo>
                  <a:lnTo>
                    <a:pt x="603" y="166"/>
                  </a:lnTo>
                  <a:lnTo>
                    <a:pt x="599" y="156"/>
                  </a:lnTo>
                  <a:lnTo>
                    <a:pt x="601" y="155"/>
                  </a:lnTo>
                  <a:lnTo>
                    <a:pt x="607" y="166"/>
                  </a:lnTo>
                  <a:lnTo>
                    <a:pt x="618" y="171"/>
                  </a:lnTo>
                  <a:lnTo>
                    <a:pt x="621" y="168"/>
                  </a:lnTo>
                  <a:lnTo>
                    <a:pt x="620" y="159"/>
                  </a:lnTo>
                  <a:lnTo>
                    <a:pt x="617" y="161"/>
                  </a:lnTo>
                  <a:lnTo>
                    <a:pt x="616" y="158"/>
                  </a:lnTo>
                  <a:lnTo>
                    <a:pt x="610" y="158"/>
                  </a:lnTo>
                  <a:lnTo>
                    <a:pt x="609" y="161"/>
                  </a:lnTo>
                  <a:lnTo>
                    <a:pt x="610" y="164"/>
                  </a:lnTo>
                  <a:lnTo>
                    <a:pt x="608" y="163"/>
                  </a:lnTo>
                  <a:lnTo>
                    <a:pt x="602" y="153"/>
                  </a:lnTo>
                  <a:lnTo>
                    <a:pt x="605" y="154"/>
                  </a:lnTo>
                  <a:lnTo>
                    <a:pt x="605" y="150"/>
                  </a:lnTo>
                  <a:lnTo>
                    <a:pt x="599" y="142"/>
                  </a:lnTo>
                  <a:lnTo>
                    <a:pt x="602" y="145"/>
                  </a:lnTo>
                  <a:lnTo>
                    <a:pt x="604" y="142"/>
                  </a:lnTo>
                  <a:lnTo>
                    <a:pt x="613" y="143"/>
                  </a:lnTo>
                  <a:lnTo>
                    <a:pt x="608" y="137"/>
                  </a:lnTo>
                  <a:lnTo>
                    <a:pt x="610" y="136"/>
                  </a:lnTo>
                  <a:lnTo>
                    <a:pt x="617" y="142"/>
                  </a:lnTo>
                  <a:lnTo>
                    <a:pt x="616" y="138"/>
                  </a:lnTo>
                  <a:lnTo>
                    <a:pt x="619" y="139"/>
                  </a:lnTo>
                  <a:lnTo>
                    <a:pt x="625" y="144"/>
                  </a:lnTo>
                  <a:lnTo>
                    <a:pt x="623" y="146"/>
                  </a:lnTo>
                  <a:lnTo>
                    <a:pt x="629" y="145"/>
                  </a:lnTo>
                  <a:lnTo>
                    <a:pt x="627" y="155"/>
                  </a:lnTo>
                  <a:lnTo>
                    <a:pt x="627" y="156"/>
                  </a:lnTo>
                  <a:lnTo>
                    <a:pt x="631" y="157"/>
                  </a:lnTo>
                  <a:lnTo>
                    <a:pt x="631" y="151"/>
                  </a:lnTo>
                  <a:lnTo>
                    <a:pt x="637" y="148"/>
                  </a:lnTo>
                  <a:lnTo>
                    <a:pt x="636" y="158"/>
                  </a:lnTo>
                  <a:lnTo>
                    <a:pt x="635" y="166"/>
                  </a:lnTo>
                  <a:lnTo>
                    <a:pt x="636" y="170"/>
                  </a:lnTo>
                  <a:lnTo>
                    <a:pt x="632" y="173"/>
                  </a:lnTo>
                  <a:lnTo>
                    <a:pt x="633" y="177"/>
                  </a:lnTo>
                  <a:lnTo>
                    <a:pt x="636" y="177"/>
                  </a:lnTo>
                  <a:lnTo>
                    <a:pt x="636" y="184"/>
                  </a:lnTo>
                  <a:lnTo>
                    <a:pt x="644" y="179"/>
                  </a:lnTo>
                  <a:lnTo>
                    <a:pt x="643" y="183"/>
                  </a:lnTo>
                  <a:lnTo>
                    <a:pt x="646" y="186"/>
                  </a:lnTo>
                  <a:lnTo>
                    <a:pt x="647" y="182"/>
                  </a:lnTo>
                  <a:lnTo>
                    <a:pt x="647" y="173"/>
                  </a:lnTo>
                  <a:lnTo>
                    <a:pt x="642" y="167"/>
                  </a:lnTo>
                  <a:lnTo>
                    <a:pt x="644" y="158"/>
                  </a:lnTo>
                  <a:lnTo>
                    <a:pt x="643" y="154"/>
                  </a:lnTo>
                  <a:lnTo>
                    <a:pt x="655" y="155"/>
                  </a:lnTo>
                  <a:lnTo>
                    <a:pt x="661" y="148"/>
                  </a:lnTo>
                  <a:lnTo>
                    <a:pt x="663" y="142"/>
                  </a:lnTo>
                  <a:lnTo>
                    <a:pt x="672" y="134"/>
                  </a:lnTo>
                  <a:lnTo>
                    <a:pt x="669" y="133"/>
                  </a:lnTo>
                  <a:lnTo>
                    <a:pt x="668" y="120"/>
                  </a:lnTo>
                  <a:lnTo>
                    <a:pt x="665" y="119"/>
                  </a:lnTo>
                  <a:lnTo>
                    <a:pt x="664" y="125"/>
                  </a:lnTo>
                  <a:lnTo>
                    <a:pt x="666" y="122"/>
                  </a:lnTo>
                  <a:lnTo>
                    <a:pt x="663" y="128"/>
                  </a:lnTo>
                  <a:lnTo>
                    <a:pt x="655" y="129"/>
                  </a:lnTo>
                  <a:lnTo>
                    <a:pt x="657" y="121"/>
                  </a:lnTo>
                  <a:lnTo>
                    <a:pt x="660" y="121"/>
                  </a:lnTo>
                  <a:lnTo>
                    <a:pt x="661" y="116"/>
                  </a:lnTo>
                  <a:lnTo>
                    <a:pt x="660" y="113"/>
                  </a:lnTo>
                  <a:lnTo>
                    <a:pt x="662" y="105"/>
                  </a:lnTo>
                  <a:lnTo>
                    <a:pt x="668" y="102"/>
                  </a:lnTo>
                  <a:lnTo>
                    <a:pt x="666" y="110"/>
                  </a:lnTo>
                  <a:lnTo>
                    <a:pt x="669" y="108"/>
                  </a:lnTo>
                  <a:lnTo>
                    <a:pt x="671" y="104"/>
                  </a:lnTo>
                  <a:lnTo>
                    <a:pt x="669" y="99"/>
                  </a:lnTo>
                  <a:lnTo>
                    <a:pt x="660" y="101"/>
                  </a:lnTo>
                  <a:lnTo>
                    <a:pt x="654" y="93"/>
                  </a:lnTo>
                  <a:lnTo>
                    <a:pt x="654" y="97"/>
                  </a:lnTo>
                  <a:lnTo>
                    <a:pt x="647" y="92"/>
                  </a:lnTo>
                  <a:lnTo>
                    <a:pt x="647" y="89"/>
                  </a:lnTo>
                  <a:lnTo>
                    <a:pt x="636" y="87"/>
                  </a:lnTo>
                  <a:lnTo>
                    <a:pt x="635" y="85"/>
                  </a:lnTo>
                  <a:lnTo>
                    <a:pt x="636" y="83"/>
                  </a:lnTo>
                  <a:lnTo>
                    <a:pt x="629" y="76"/>
                  </a:lnTo>
                  <a:lnTo>
                    <a:pt x="628" y="62"/>
                  </a:lnTo>
                  <a:lnTo>
                    <a:pt x="634" y="55"/>
                  </a:lnTo>
                  <a:lnTo>
                    <a:pt x="635" y="56"/>
                  </a:lnTo>
                  <a:lnTo>
                    <a:pt x="636" y="51"/>
                  </a:lnTo>
                  <a:lnTo>
                    <a:pt x="635" y="53"/>
                  </a:lnTo>
                  <a:lnTo>
                    <a:pt x="631" y="44"/>
                  </a:lnTo>
                  <a:lnTo>
                    <a:pt x="633" y="34"/>
                  </a:lnTo>
                  <a:lnTo>
                    <a:pt x="633" y="25"/>
                  </a:lnTo>
                  <a:lnTo>
                    <a:pt x="637" y="20"/>
                  </a:lnTo>
                  <a:lnTo>
                    <a:pt x="643" y="26"/>
                  </a:lnTo>
                  <a:lnTo>
                    <a:pt x="644" y="16"/>
                  </a:lnTo>
                  <a:lnTo>
                    <a:pt x="640" y="11"/>
                  </a:lnTo>
                  <a:lnTo>
                    <a:pt x="646" y="0"/>
                  </a:lnTo>
                  <a:lnTo>
                    <a:pt x="657" y="0"/>
                  </a:lnTo>
                  <a:lnTo>
                    <a:pt x="657" y="2"/>
                  </a:lnTo>
                  <a:lnTo>
                    <a:pt x="659" y="2"/>
                  </a:lnTo>
                  <a:lnTo>
                    <a:pt x="660" y="7"/>
                  </a:lnTo>
                  <a:lnTo>
                    <a:pt x="663" y="2"/>
                  </a:lnTo>
                  <a:lnTo>
                    <a:pt x="665" y="5"/>
                  </a:lnTo>
                  <a:lnTo>
                    <a:pt x="669" y="4"/>
                  </a:lnTo>
                  <a:lnTo>
                    <a:pt x="668" y="10"/>
                  </a:lnTo>
                  <a:lnTo>
                    <a:pt x="669" y="13"/>
                  </a:lnTo>
                  <a:lnTo>
                    <a:pt x="679" y="23"/>
                  </a:lnTo>
                  <a:lnTo>
                    <a:pt x="680" y="32"/>
                  </a:lnTo>
                  <a:lnTo>
                    <a:pt x="680" y="45"/>
                  </a:lnTo>
                  <a:lnTo>
                    <a:pt x="683" y="46"/>
                  </a:lnTo>
                  <a:lnTo>
                    <a:pt x="684" y="51"/>
                  </a:lnTo>
                  <a:lnTo>
                    <a:pt x="689" y="53"/>
                  </a:lnTo>
                  <a:lnTo>
                    <a:pt x="693" y="67"/>
                  </a:lnTo>
                  <a:lnTo>
                    <a:pt x="695" y="65"/>
                  </a:lnTo>
                  <a:lnTo>
                    <a:pt x="700" y="74"/>
                  </a:lnTo>
                  <a:lnTo>
                    <a:pt x="688" y="72"/>
                  </a:lnTo>
                  <a:lnTo>
                    <a:pt x="687" y="76"/>
                  </a:lnTo>
                  <a:lnTo>
                    <a:pt x="694" y="80"/>
                  </a:lnTo>
                  <a:lnTo>
                    <a:pt x="685" y="86"/>
                  </a:lnTo>
                  <a:lnTo>
                    <a:pt x="684" y="89"/>
                  </a:lnTo>
                  <a:lnTo>
                    <a:pt x="684" y="92"/>
                  </a:lnTo>
                  <a:lnTo>
                    <a:pt x="689" y="92"/>
                  </a:lnTo>
                  <a:lnTo>
                    <a:pt x="695" y="100"/>
                  </a:lnTo>
                  <a:lnTo>
                    <a:pt x="703" y="94"/>
                  </a:lnTo>
                  <a:lnTo>
                    <a:pt x="702" y="99"/>
                  </a:lnTo>
                  <a:lnTo>
                    <a:pt x="709" y="101"/>
                  </a:lnTo>
                  <a:lnTo>
                    <a:pt x="710" y="99"/>
                  </a:lnTo>
                  <a:lnTo>
                    <a:pt x="710" y="102"/>
                  </a:lnTo>
                  <a:lnTo>
                    <a:pt x="708" y="107"/>
                  </a:lnTo>
                  <a:lnTo>
                    <a:pt x="702" y="105"/>
                  </a:lnTo>
                  <a:lnTo>
                    <a:pt x="711" y="115"/>
                  </a:lnTo>
                  <a:lnTo>
                    <a:pt x="716" y="127"/>
                  </a:lnTo>
                  <a:lnTo>
                    <a:pt x="713" y="138"/>
                  </a:lnTo>
                  <a:lnTo>
                    <a:pt x="717" y="146"/>
                  </a:lnTo>
                  <a:lnTo>
                    <a:pt x="720" y="144"/>
                  </a:lnTo>
                  <a:lnTo>
                    <a:pt x="722" y="138"/>
                  </a:lnTo>
                  <a:lnTo>
                    <a:pt x="723" y="131"/>
                  </a:lnTo>
                  <a:lnTo>
                    <a:pt x="724" y="131"/>
                  </a:lnTo>
                  <a:lnTo>
                    <a:pt x="724" y="118"/>
                  </a:lnTo>
                  <a:lnTo>
                    <a:pt x="729" y="109"/>
                  </a:lnTo>
                  <a:lnTo>
                    <a:pt x="736" y="108"/>
                  </a:lnTo>
                  <a:lnTo>
                    <a:pt x="740" y="118"/>
                  </a:lnTo>
                  <a:lnTo>
                    <a:pt x="748" y="124"/>
                  </a:lnTo>
                  <a:lnTo>
                    <a:pt x="752" y="146"/>
                  </a:lnTo>
                  <a:lnTo>
                    <a:pt x="748" y="148"/>
                  </a:lnTo>
                  <a:lnTo>
                    <a:pt x="747" y="142"/>
                  </a:lnTo>
                  <a:lnTo>
                    <a:pt x="744" y="148"/>
                  </a:lnTo>
                  <a:lnTo>
                    <a:pt x="745" y="153"/>
                  </a:lnTo>
                  <a:lnTo>
                    <a:pt x="744" y="159"/>
                  </a:lnTo>
                  <a:lnTo>
                    <a:pt x="759" y="186"/>
                  </a:lnTo>
                  <a:lnTo>
                    <a:pt x="763" y="185"/>
                  </a:lnTo>
                  <a:lnTo>
                    <a:pt x="764" y="180"/>
                  </a:lnTo>
                  <a:lnTo>
                    <a:pt x="770" y="180"/>
                  </a:lnTo>
                  <a:lnTo>
                    <a:pt x="771" y="167"/>
                  </a:lnTo>
                  <a:lnTo>
                    <a:pt x="777" y="159"/>
                  </a:lnTo>
                  <a:lnTo>
                    <a:pt x="781" y="145"/>
                  </a:lnTo>
                  <a:lnTo>
                    <a:pt x="782" y="133"/>
                  </a:lnTo>
                  <a:lnTo>
                    <a:pt x="787" y="128"/>
                  </a:lnTo>
                  <a:lnTo>
                    <a:pt x="797" y="128"/>
                  </a:lnTo>
                  <a:lnTo>
                    <a:pt x="791" y="125"/>
                  </a:lnTo>
                  <a:lnTo>
                    <a:pt x="793" y="120"/>
                  </a:lnTo>
                  <a:lnTo>
                    <a:pt x="797" y="120"/>
                  </a:lnTo>
                  <a:lnTo>
                    <a:pt x="797" y="118"/>
                  </a:lnTo>
                  <a:lnTo>
                    <a:pt x="790" y="114"/>
                  </a:lnTo>
                  <a:lnTo>
                    <a:pt x="786" y="108"/>
                  </a:lnTo>
                  <a:lnTo>
                    <a:pt x="787" y="104"/>
                  </a:lnTo>
                  <a:lnTo>
                    <a:pt x="785" y="93"/>
                  </a:lnTo>
                  <a:lnTo>
                    <a:pt x="786" y="87"/>
                  </a:lnTo>
                  <a:lnTo>
                    <a:pt x="799" y="86"/>
                  </a:lnTo>
                  <a:lnTo>
                    <a:pt x="813" y="93"/>
                  </a:lnTo>
                  <a:lnTo>
                    <a:pt x="826" y="91"/>
                  </a:lnTo>
                  <a:lnTo>
                    <a:pt x="828" y="100"/>
                  </a:lnTo>
                  <a:lnTo>
                    <a:pt x="825" y="101"/>
                  </a:lnTo>
                  <a:lnTo>
                    <a:pt x="830" y="105"/>
                  </a:lnTo>
                  <a:lnTo>
                    <a:pt x="832" y="109"/>
                  </a:lnTo>
                  <a:lnTo>
                    <a:pt x="831" y="110"/>
                  </a:lnTo>
                  <a:lnTo>
                    <a:pt x="839" y="110"/>
                  </a:lnTo>
                  <a:lnTo>
                    <a:pt x="844" y="115"/>
                  </a:lnTo>
                  <a:lnTo>
                    <a:pt x="836" y="125"/>
                  </a:lnTo>
                  <a:lnTo>
                    <a:pt x="844" y="127"/>
                  </a:lnTo>
                  <a:lnTo>
                    <a:pt x="846" y="133"/>
                  </a:lnTo>
                  <a:lnTo>
                    <a:pt x="837" y="143"/>
                  </a:lnTo>
                  <a:lnTo>
                    <a:pt x="834" y="137"/>
                  </a:lnTo>
                  <a:lnTo>
                    <a:pt x="828" y="138"/>
                  </a:lnTo>
                  <a:lnTo>
                    <a:pt x="828" y="140"/>
                  </a:lnTo>
                  <a:lnTo>
                    <a:pt x="831" y="146"/>
                  </a:lnTo>
                  <a:lnTo>
                    <a:pt x="830" y="148"/>
                  </a:lnTo>
                  <a:lnTo>
                    <a:pt x="832" y="148"/>
                  </a:lnTo>
                  <a:lnTo>
                    <a:pt x="831" y="152"/>
                  </a:lnTo>
                  <a:lnTo>
                    <a:pt x="836" y="150"/>
                  </a:lnTo>
                  <a:lnTo>
                    <a:pt x="834" y="162"/>
                  </a:lnTo>
                  <a:lnTo>
                    <a:pt x="845" y="177"/>
                  </a:lnTo>
                  <a:lnTo>
                    <a:pt x="844" y="181"/>
                  </a:lnTo>
                  <a:lnTo>
                    <a:pt x="845" y="187"/>
                  </a:lnTo>
                  <a:lnTo>
                    <a:pt x="843" y="191"/>
                  </a:lnTo>
                  <a:lnTo>
                    <a:pt x="838" y="194"/>
                  </a:lnTo>
                  <a:lnTo>
                    <a:pt x="826" y="209"/>
                  </a:lnTo>
                  <a:lnTo>
                    <a:pt x="822" y="211"/>
                  </a:lnTo>
                  <a:lnTo>
                    <a:pt x="818" y="216"/>
                  </a:lnTo>
                  <a:lnTo>
                    <a:pt x="807" y="205"/>
                  </a:lnTo>
                  <a:lnTo>
                    <a:pt x="805" y="207"/>
                  </a:lnTo>
                  <a:lnTo>
                    <a:pt x="805" y="210"/>
                  </a:lnTo>
                  <a:lnTo>
                    <a:pt x="808" y="214"/>
                  </a:lnTo>
                  <a:lnTo>
                    <a:pt x="810" y="224"/>
                  </a:lnTo>
                  <a:lnTo>
                    <a:pt x="801" y="216"/>
                  </a:lnTo>
                  <a:lnTo>
                    <a:pt x="800" y="216"/>
                  </a:lnTo>
                  <a:lnTo>
                    <a:pt x="800" y="223"/>
                  </a:lnTo>
                  <a:lnTo>
                    <a:pt x="791" y="220"/>
                  </a:lnTo>
                  <a:lnTo>
                    <a:pt x="788" y="210"/>
                  </a:lnTo>
                  <a:lnTo>
                    <a:pt x="781" y="213"/>
                  </a:lnTo>
                  <a:lnTo>
                    <a:pt x="772" y="210"/>
                  </a:lnTo>
                  <a:lnTo>
                    <a:pt x="768" y="214"/>
                  </a:lnTo>
                  <a:lnTo>
                    <a:pt x="770" y="217"/>
                  </a:lnTo>
                  <a:lnTo>
                    <a:pt x="778" y="220"/>
                  </a:lnTo>
                  <a:lnTo>
                    <a:pt x="778" y="223"/>
                  </a:lnTo>
                  <a:lnTo>
                    <a:pt x="778" y="227"/>
                  </a:lnTo>
                  <a:lnTo>
                    <a:pt x="763" y="251"/>
                  </a:lnTo>
                  <a:lnTo>
                    <a:pt x="751" y="252"/>
                  </a:lnTo>
                  <a:lnTo>
                    <a:pt x="740" y="240"/>
                  </a:lnTo>
                  <a:lnTo>
                    <a:pt x="729" y="234"/>
                  </a:lnTo>
                  <a:lnTo>
                    <a:pt x="721" y="233"/>
                  </a:lnTo>
                  <a:lnTo>
                    <a:pt x="720" y="236"/>
                  </a:lnTo>
                  <a:lnTo>
                    <a:pt x="724" y="239"/>
                  </a:lnTo>
                  <a:lnTo>
                    <a:pt x="736" y="252"/>
                  </a:lnTo>
                  <a:lnTo>
                    <a:pt x="766" y="257"/>
                  </a:lnTo>
                  <a:lnTo>
                    <a:pt x="764" y="265"/>
                  </a:lnTo>
                  <a:lnTo>
                    <a:pt x="756" y="278"/>
                  </a:lnTo>
                  <a:lnTo>
                    <a:pt x="753" y="280"/>
                  </a:lnTo>
                  <a:lnTo>
                    <a:pt x="753" y="284"/>
                  </a:lnTo>
                  <a:lnTo>
                    <a:pt x="749" y="291"/>
                  </a:lnTo>
                  <a:lnTo>
                    <a:pt x="741" y="297"/>
                  </a:lnTo>
                  <a:lnTo>
                    <a:pt x="736" y="295"/>
                  </a:lnTo>
                  <a:lnTo>
                    <a:pt x="735" y="297"/>
                  </a:lnTo>
                  <a:lnTo>
                    <a:pt x="724" y="292"/>
                  </a:lnTo>
                  <a:lnTo>
                    <a:pt x="724" y="299"/>
                  </a:lnTo>
                  <a:lnTo>
                    <a:pt x="721" y="297"/>
                  </a:lnTo>
                  <a:lnTo>
                    <a:pt x="721" y="300"/>
                  </a:lnTo>
                  <a:lnTo>
                    <a:pt x="723" y="303"/>
                  </a:lnTo>
                  <a:lnTo>
                    <a:pt x="721" y="307"/>
                  </a:lnTo>
                  <a:lnTo>
                    <a:pt x="713" y="313"/>
                  </a:lnTo>
                  <a:lnTo>
                    <a:pt x="701" y="305"/>
                  </a:lnTo>
                  <a:lnTo>
                    <a:pt x="701" y="302"/>
                  </a:lnTo>
                  <a:lnTo>
                    <a:pt x="691" y="305"/>
                  </a:lnTo>
                  <a:lnTo>
                    <a:pt x="673" y="296"/>
                  </a:lnTo>
                  <a:lnTo>
                    <a:pt x="671" y="299"/>
                  </a:lnTo>
                  <a:lnTo>
                    <a:pt x="674" y="302"/>
                  </a:lnTo>
                  <a:lnTo>
                    <a:pt x="676" y="301"/>
                  </a:lnTo>
                  <a:lnTo>
                    <a:pt x="675" y="298"/>
                  </a:lnTo>
                  <a:lnTo>
                    <a:pt x="685" y="303"/>
                  </a:lnTo>
                  <a:lnTo>
                    <a:pt x="685" y="306"/>
                  </a:lnTo>
                  <a:lnTo>
                    <a:pt x="687" y="304"/>
                  </a:lnTo>
                  <a:lnTo>
                    <a:pt x="693" y="305"/>
                  </a:lnTo>
                  <a:lnTo>
                    <a:pt x="690" y="310"/>
                  </a:lnTo>
                  <a:lnTo>
                    <a:pt x="697" y="306"/>
                  </a:lnTo>
                  <a:lnTo>
                    <a:pt x="707" y="314"/>
                  </a:lnTo>
                  <a:lnTo>
                    <a:pt x="710" y="313"/>
                  </a:lnTo>
                  <a:lnTo>
                    <a:pt x="712" y="320"/>
                  </a:lnTo>
                  <a:lnTo>
                    <a:pt x="713" y="328"/>
                  </a:lnTo>
                  <a:lnTo>
                    <a:pt x="712" y="332"/>
                  </a:lnTo>
                  <a:lnTo>
                    <a:pt x="702" y="335"/>
                  </a:lnTo>
                  <a:lnTo>
                    <a:pt x="688" y="334"/>
                  </a:lnTo>
                  <a:lnTo>
                    <a:pt x="687" y="336"/>
                  </a:lnTo>
                  <a:lnTo>
                    <a:pt x="689" y="340"/>
                  </a:lnTo>
                  <a:lnTo>
                    <a:pt x="694" y="342"/>
                  </a:lnTo>
                  <a:lnTo>
                    <a:pt x="685" y="342"/>
                  </a:lnTo>
                  <a:lnTo>
                    <a:pt x="684" y="350"/>
                  </a:lnTo>
                  <a:lnTo>
                    <a:pt x="685" y="358"/>
                  </a:lnTo>
                  <a:lnTo>
                    <a:pt x="681" y="352"/>
                  </a:lnTo>
                  <a:lnTo>
                    <a:pt x="679" y="354"/>
                  </a:lnTo>
                  <a:lnTo>
                    <a:pt x="676" y="362"/>
                  </a:lnTo>
                  <a:lnTo>
                    <a:pt x="672" y="362"/>
                  </a:lnTo>
                  <a:lnTo>
                    <a:pt x="674" y="365"/>
                  </a:lnTo>
                  <a:lnTo>
                    <a:pt x="672" y="370"/>
                  </a:lnTo>
                  <a:lnTo>
                    <a:pt x="665" y="376"/>
                  </a:lnTo>
                  <a:lnTo>
                    <a:pt x="657" y="378"/>
                  </a:lnTo>
                  <a:lnTo>
                    <a:pt x="663" y="384"/>
                  </a:lnTo>
                  <a:lnTo>
                    <a:pt x="661" y="392"/>
                  </a:lnTo>
                  <a:lnTo>
                    <a:pt x="658" y="393"/>
                  </a:lnTo>
                  <a:lnTo>
                    <a:pt x="658" y="402"/>
                  </a:lnTo>
                  <a:lnTo>
                    <a:pt x="655" y="404"/>
                  </a:lnTo>
                  <a:lnTo>
                    <a:pt x="655" y="417"/>
                  </a:lnTo>
                  <a:lnTo>
                    <a:pt x="654" y="439"/>
                  </a:lnTo>
                  <a:lnTo>
                    <a:pt x="652" y="444"/>
                  </a:lnTo>
                  <a:lnTo>
                    <a:pt x="654" y="445"/>
                  </a:lnTo>
                  <a:lnTo>
                    <a:pt x="658" y="452"/>
                  </a:lnTo>
                  <a:lnTo>
                    <a:pt x="660" y="451"/>
                  </a:lnTo>
                  <a:lnTo>
                    <a:pt x="661" y="458"/>
                  </a:lnTo>
                  <a:lnTo>
                    <a:pt x="663" y="451"/>
                  </a:lnTo>
                  <a:lnTo>
                    <a:pt x="677" y="453"/>
                  </a:lnTo>
                  <a:lnTo>
                    <a:pt x="678" y="461"/>
                  </a:lnTo>
                  <a:lnTo>
                    <a:pt x="683" y="472"/>
                  </a:lnTo>
                  <a:lnTo>
                    <a:pt x="684" y="482"/>
                  </a:lnTo>
                  <a:lnTo>
                    <a:pt x="687" y="487"/>
                  </a:lnTo>
                  <a:lnTo>
                    <a:pt x="687" y="495"/>
                  </a:lnTo>
                  <a:lnTo>
                    <a:pt x="683" y="502"/>
                  </a:lnTo>
                  <a:lnTo>
                    <a:pt x="688" y="498"/>
                  </a:lnTo>
                  <a:lnTo>
                    <a:pt x="689" y="500"/>
                  </a:lnTo>
                  <a:lnTo>
                    <a:pt x="705" y="492"/>
                  </a:lnTo>
                  <a:lnTo>
                    <a:pt x="711" y="493"/>
                  </a:lnTo>
                  <a:lnTo>
                    <a:pt x="717" y="498"/>
                  </a:lnTo>
                  <a:lnTo>
                    <a:pt x="728" y="504"/>
                  </a:lnTo>
                  <a:lnTo>
                    <a:pt x="734" y="505"/>
                  </a:lnTo>
                  <a:lnTo>
                    <a:pt x="748" y="513"/>
                  </a:lnTo>
                  <a:lnTo>
                    <a:pt x="755" y="525"/>
                  </a:lnTo>
                  <a:lnTo>
                    <a:pt x="756" y="525"/>
                  </a:lnTo>
                  <a:lnTo>
                    <a:pt x="766" y="527"/>
                  </a:lnTo>
                  <a:lnTo>
                    <a:pt x="779" y="532"/>
                  </a:lnTo>
                  <a:lnTo>
                    <a:pt x="788" y="540"/>
                  </a:lnTo>
                  <a:lnTo>
                    <a:pt x="783" y="553"/>
                  </a:lnTo>
                  <a:lnTo>
                    <a:pt x="789" y="542"/>
                  </a:lnTo>
                  <a:lnTo>
                    <a:pt x="819" y="542"/>
                  </a:lnTo>
                  <a:lnTo>
                    <a:pt x="828" y="547"/>
                  </a:lnTo>
                  <a:lnTo>
                    <a:pt x="830" y="546"/>
                  </a:lnTo>
                  <a:lnTo>
                    <a:pt x="831" y="552"/>
                  </a:lnTo>
                  <a:lnTo>
                    <a:pt x="830" y="571"/>
                  </a:lnTo>
                  <a:lnTo>
                    <a:pt x="832" y="576"/>
                  </a:lnTo>
                  <a:lnTo>
                    <a:pt x="832" y="591"/>
                  </a:lnTo>
                  <a:lnTo>
                    <a:pt x="831" y="593"/>
                  </a:lnTo>
                  <a:lnTo>
                    <a:pt x="831" y="598"/>
                  </a:lnTo>
                  <a:lnTo>
                    <a:pt x="843" y="614"/>
                  </a:lnTo>
                  <a:lnTo>
                    <a:pt x="833" y="619"/>
                  </a:lnTo>
                  <a:lnTo>
                    <a:pt x="844" y="617"/>
                  </a:lnTo>
                  <a:lnTo>
                    <a:pt x="854" y="626"/>
                  </a:lnTo>
                  <a:lnTo>
                    <a:pt x="856" y="633"/>
                  </a:lnTo>
                  <a:lnTo>
                    <a:pt x="849" y="642"/>
                  </a:lnTo>
                  <a:lnTo>
                    <a:pt x="858" y="636"/>
                  </a:lnTo>
                  <a:lnTo>
                    <a:pt x="867" y="642"/>
                  </a:lnTo>
                  <a:lnTo>
                    <a:pt x="868" y="641"/>
                  </a:lnTo>
                  <a:lnTo>
                    <a:pt x="867" y="634"/>
                  </a:lnTo>
                  <a:lnTo>
                    <a:pt x="870" y="632"/>
                  </a:lnTo>
                  <a:lnTo>
                    <a:pt x="870" y="629"/>
                  </a:lnTo>
                  <a:lnTo>
                    <a:pt x="874" y="629"/>
                  </a:lnTo>
                  <a:lnTo>
                    <a:pt x="877" y="632"/>
                  </a:lnTo>
                  <a:lnTo>
                    <a:pt x="878" y="637"/>
                  </a:lnTo>
                  <a:lnTo>
                    <a:pt x="879" y="637"/>
                  </a:lnTo>
                  <a:lnTo>
                    <a:pt x="881" y="636"/>
                  </a:lnTo>
                  <a:lnTo>
                    <a:pt x="882" y="631"/>
                  </a:lnTo>
                  <a:lnTo>
                    <a:pt x="877" y="624"/>
                  </a:lnTo>
                  <a:lnTo>
                    <a:pt x="881" y="624"/>
                  </a:lnTo>
                  <a:lnTo>
                    <a:pt x="886" y="615"/>
                  </a:lnTo>
                  <a:lnTo>
                    <a:pt x="891" y="616"/>
                  </a:lnTo>
                  <a:lnTo>
                    <a:pt x="893" y="614"/>
                  </a:lnTo>
                  <a:lnTo>
                    <a:pt x="887" y="614"/>
                  </a:lnTo>
                  <a:lnTo>
                    <a:pt x="882" y="609"/>
                  </a:lnTo>
                  <a:lnTo>
                    <a:pt x="881" y="604"/>
                  </a:lnTo>
                  <a:lnTo>
                    <a:pt x="881" y="601"/>
                  </a:lnTo>
                  <a:lnTo>
                    <a:pt x="878" y="575"/>
                  </a:lnTo>
                  <a:lnTo>
                    <a:pt x="872" y="563"/>
                  </a:lnTo>
                  <a:lnTo>
                    <a:pt x="868" y="560"/>
                  </a:lnTo>
                  <a:lnTo>
                    <a:pt x="893" y="544"/>
                  </a:lnTo>
                  <a:lnTo>
                    <a:pt x="897" y="539"/>
                  </a:lnTo>
                  <a:lnTo>
                    <a:pt x="908" y="520"/>
                  </a:lnTo>
                  <a:lnTo>
                    <a:pt x="914" y="521"/>
                  </a:lnTo>
                  <a:lnTo>
                    <a:pt x="917" y="518"/>
                  </a:lnTo>
                  <a:lnTo>
                    <a:pt x="916" y="518"/>
                  </a:lnTo>
                  <a:lnTo>
                    <a:pt x="914" y="510"/>
                  </a:lnTo>
                  <a:lnTo>
                    <a:pt x="909" y="517"/>
                  </a:lnTo>
                  <a:lnTo>
                    <a:pt x="908" y="499"/>
                  </a:lnTo>
                  <a:lnTo>
                    <a:pt x="899" y="465"/>
                  </a:lnTo>
                  <a:lnTo>
                    <a:pt x="891" y="462"/>
                  </a:lnTo>
                  <a:lnTo>
                    <a:pt x="881" y="451"/>
                  </a:lnTo>
                  <a:lnTo>
                    <a:pt x="881" y="449"/>
                  </a:lnTo>
                  <a:lnTo>
                    <a:pt x="881" y="443"/>
                  </a:lnTo>
                  <a:lnTo>
                    <a:pt x="896" y="438"/>
                  </a:lnTo>
                  <a:lnTo>
                    <a:pt x="894" y="431"/>
                  </a:lnTo>
                  <a:lnTo>
                    <a:pt x="896" y="428"/>
                  </a:lnTo>
                  <a:lnTo>
                    <a:pt x="900" y="430"/>
                  </a:lnTo>
                  <a:lnTo>
                    <a:pt x="905" y="428"/>
                  </a:lnTo>
                  <a:lnTo>
                    <a:pt x="900" y="426"/>
                  </a:lnTo>
                  <a:lnTo>
                    <a:pt x="900" y="421"/>
                  </a:lnTo>
                  <a:lnTo>
                    <a:pt x="903" y="418"/>
                  </a:lnTo>
                  <a:lnTo>
                    <a:pt x="896" y="418"/>
                  </a:lnTo>
                  <a:lnTo>
                    <a:pt x="896" y="416"/>
                  </a:lnTo>
                  <a:lnTo>
                    <a:pt x="899" y="415"/>
                  </a:lnTo>
                  <a:lnTo>
                    <a:pt x="899" y="413"/>
                  </a:lnTo>
                  <a:lnTo>
                    <a:pt x="894" y="406"/>
                  </a:lnTo>
                  <a:lnTo>
                    <a:pt x="896" y="401"/>
                  </a:lnTo>
                  <a:lnTo>
                    <a:pt x="894" y="398"/>
                  </a:lnTo>
                  <a:lnTo>
                    <a:pt x="899" y="397"/>
                  </a:lnTo>
                  <a:lnTo>
                    <a:pt x="891" y="396"/>
                  </a:lnTo>
                  <a:lnTo>
                    <a:pt x="890" y="394"/>
                  </a:lnTo>
                  <a:lnTo>
                    <a:pt x="890" y="391"/>
                  </a:lnTo>
                  <a:lnTo>
                    <a:pt x="895" y="381"/>
                  </a:lnTo>
                  <a:lnTo>
                    <a:pt x="894" y="377"/>
                  </a:lnTo>
                  <a:lnTo>
                    <a:pt x="899" y="371"/>
                  </a:lnTo>
                  <a:lnTo>
                    <a:pt x="900" y="367"/>
                  </a:lnTo>
                  <a:lnTo>
                    <a:pt x="896" y="370"/>
                  </a:lnTo>
                  <a:lnTo>
                    <a:pt x="890" y="365"/>
                  </a:lnTo>
                  <a:lnTo>
                    <a:pt x="888" y="360"/>
                  </a:lnTo>
                  <a:lnTo>
                    <a:pt x="888" y="353"/>
                  </a:lnTo>
                  <a:lnTo>
                    <a:pt x="898" y="342"/>
                  </a:lnTo>
                  <a:lnTo>
                    <a:pt x="899" y="343"/>
                  </a:lnTo>
                  <a:lnTo>
                    <a:pt x="915" y="345"/>
                  </a:lnTo>
                  <a:lnTo>
                    <a:pt x="926" y="350"/>
                  </a:lnTo>
                  <a:lnTo>
                    <a:pt x="925" y="352"/>
                  </a:lnTo>
                  <a:lnTo>
                    <a:pt x="932" y="350"/>
                  </a:lnTo>
                  <a:lnTo>
                    <a:pt x="934" y="352"/>
                  </a:lnTo>
                  <a:lnTo>
                    <a:pt x="932" y="354"/>
                  </a:lnTo>
                  <a:lnTo>
                    <a:pt x="938" y="354"/>
                  </a:lnTo>
                  <a:lnTo>
                    <a:pt x="939" y="351"/>
                  </a:lnTo>
                  <a:lnTo>
                    <a:pt x="950" y="344"/>
                  </a:lnTo>
                  <a:lnTo>
                    <a:pt x="967" y="354"/>
                  </a:lnTo>
                  <a:lnTo>
                    <a:pt x="968" y="358"/>
                  </a:lnTo>
                  <a:lnTo>
                    <a:pt x="965" y="365"/>
                  </a:lnTo>
                  <a:lnTo>
                    <a:pt x="968" y="364"/>
                  </a:lnTo>
                  <a:lnTo>
                    <a:pt x="969" y="361"/>
                  </a:lnTo>
                  <a:lnTo>
                    <a:pt x="973" y="361"/>
                  </a:lnTo>
                  <a:lnTo>
                    <a:pt x="973" y="365"/>
                  </a:lnTo>
                  <a:lnTo>
                    <a:pt x="975" y="369"/>
                  </a:lnTo>
                  <a:lnTo>
                    <a:pt x="973" y="370"/>
                  </a:lnTo>
                  <a:lnTo>
                    <a:pt x="974" y="373"/>
                  </a:lnTo>
                  <a:lnTo>
                    <a:pt x="979" y="370"/>
                  </a:lnTo>
                  <a:lnTo>
                    <a:pt x="982" y="371"/>
                  </a:lnTo>
                  <a:lnTo>
                    <a:pt x="979" y="375"/>
                  </a:lnTo>
                  <a:lnTo>
                    <a:pt x="979" y="379"/>
                  </a:lnTo>
                  <a:lnTo>
                    <a:pt x="983" y="382"/>
                  </a:lnTo>
                  <a:lnTo>
                    <a:pt x="982" y="384"/>
                  </a:lnTo>
                  <a:lnTo>
                    <a:pt x="990" y="384"/>
                  </a:lnTo>
                  <a:lnTo>
                    <a:pt x="992" y="389"/>
                  </a:lnTo>
                  <a:lnTo>
                    <a:pt x="1001" y="387"/>
                  </a:lnTo>
                  <a:lnTo>
                    <a:pt x="1004" y="392"/>
                  </a:lnTo>
                  <a:lnTo>
                    <a:pt x="1009" y="390"/>
                  </a:lnTo>
                  <a:lnTo>
                    <a:pt x="1008" y="388"/>
                  </a:lnTo>
                  <a:lnTo>
                    <a:pt x="1010" y="387"/>
                  </a:lnTo>
                  <a:lnTo>
                    <a:pt x="1013" y="393"/>
                  </a:lnTo>
                  <a:lnTo>
                    <a:pt x="1009" y="398"/>
                  </a:lnTo>
                  <a:lnTo>
                    <a:pt x="1009" y="406"/>
                  </a:lnTo>
                  <a:lnTo>
                    <a:pt x="1013" y="415"/>
                  </a:lnTo>
                  <a:lnTo>
                    <a:pt x="1008" y="417"/>
                  </a:lnTo>
                  <a:lnTo>
                    <a:pt x="1006" y="419"/>
                  </a:lnTo>
                  <a:lnTo>
                    <a:pt x="1013" y="423"/>
                  </a:lnTo>
                  <a:lnTo>
                    <a:pt x="1013" y="428"/>
                  </a:lnTo>
                  <a:lnTo>
                    <a:pt x="1010" y="436"/>
                  </a:lnTo>
                  <a:lnTo>
                    <a:pt x="1016" y="436"/>
                  </a:lnTo>
                  <a:lnTo>
                    <a:pt x="1012" y="440"/>
                  </a:lnTo>
                  <a:lnTo>
                    <a:pt x="1016" y="442"/>
                  </a:lnTo>
                  <a:lnTo>
                    <a:pt x="1016" y="445"/>
                  </a:lnTo>
                  <a:lnTo>
                    <a:pt x="1010" y="449"/>
                  </a:lnTo>
                  <a:lnTo>
                    <a:pt x="1007" y="445"/>
                  </a:lnTo>
                  <a:lnTo>
                    <a:pt x="1005" y="446"/>
                  </a:lnTo>
                  <a:lnTo>
                    <a:pt x="1006" y="451"/>
                  </a:lnTo>
                  <a:lnTo>
                    <a:pt x="1001" y="452"/>
                  </a:lnTo>
                  <a:lnTo>
                    <a:pt x="1008" y="455"/>
                  </a:lnTo>
                  <a:lnTo>
                    <a:pt x="1014" y="449"/>
                  </a:lnTo>
                  <a:lnTo>
                    <a:pt x="1027" y="449"/>
                  </a:lnTo>
                  <a:lnTo>
                    <a:pt x="1030" y="460"/>
                  </a:lnTo>
                  <a:lnTo>
                    <a:pt x="1029" y="468"/>
                  </a:lnTo>
                  <a:lnTo>
                    <a:pt x="1029" y="469"/>
                  </a:lnTo>
                  <a:lnTo>
                    <a:pt x="1034" y="455"/>
                  </a:lnTo>
                  <a:lnTo>
                    <a:pt x="1034" y="463"/>
                  </a:lnTo>
                  <a:lnTo>
                    <a:pt x="1036" y="460"/>
                  </a:lnTo>
                  <a:lnTo>
                    <a:pt x="1038" y="469"/>
                  </a:lnTo>
                  <a:lnTo>
                    <a:pt x="1039" y="465"/>
                  </a:lnTo>
                  <a:lnTo>
                    <a:pt x="1052" y="459"/>
                  </a:lnTo>
                  <a:lnTo>
                    <a:pt x="1055" y="449"/>
                  </a:lnTo>
                  <a:lnTo>
                    <a:pt x="1061" y="453"/>
                  </a:lnTo>
                  <a:lnTo>
                    <a:pt x="1062" y="455"/>
                  </a:lnTo>
                  <a:lnTo>
                    <a:pt x="1061" y="460"/>
                  </a:lnTo>
                  <a:lnTo>
                    <a:pt x="1064" y="454"/>
                  </a:lnTo>
                  <a:lnTo>
                    <a:pt x="1060" y="448"/>
                  </a:lnTo>
                  <a:lnTo>
                    <a:pt x="1062" y="449"/>
                  </a:lnTo>
                  <a:lnTo>
                    <a:pt x="1065" y="448"/>
                  </a:lnTo>
                  <a:lnTo>
                    <a:pt x="1064" y="447"/>
                  </a:lnTo>
                  <a:lnTo>
                    <a:pt x="1064" y="444"/>
                  </a:lnTo>
                  <a:lnTo>
                    <a:pt x="1066" y="444"/>
                  </a:lnTo>
                  <a:lnTo>
                    <a:pt x="1067" y="441"/>
                  </a:lnTo>
                  <a:lnTo>
                    <a:pt x="1066" y="437"/>
                  </a:lnTo>
                  <a:lnTo>
                    <a:pt x="1067" y="439"/>
                  </a:lnTo>
                  <a:lnTo>
                    <a:pt x="1073" y="432"/>
                  </a:lnTo>
                  <a:lnTo>
                    <a:pt x="1068" y="425"/>
                  </a:lnTo>
                  <a:lnTo>
                    <a:pt x="1078" y="409"/>
                  </a:lnTo>
                  <a:lnTo>
                    <a:pt x="1083" y="409"/>
                  </a:lnTo>
                  <a:lnTo>
                    <a:pt x="1084" y="410"/>
                  </a:lnTo>
                  <a:lnTo>
                    <a:pt x="1082" y="412"/>
                  </a:lnTo>
                  <a:lnTo>
                    <a:pt x="1084" y="412"/>
                  </a:lnTo>
                  <a:lnTo>
                    <a:pt x="1085" y="416"/>
                  </a:lnTo>
                  <a:lnTo>
                    <a:pt x="1084" y="421"/>
                  </a:lnTo>
                  <a:lnTo>
                    <a:pt x="1087" y="421"/>
                  </a:lnTo>
                  <a:lnTo>
                    <a:pt x="1087" y="427"/>
                  </a:lnTo>
                  <a:lnTo>
                    <a:pt x="1090" y="427"/>
                  </a:lnTo>
                  <a:lnTo>
                    <a:pt x="1089" y="430"/>
                  </a:lnTo>
                  <a:lnTo>
                    <a:pt x="1094" y="430"/>
                  </a:lnTo>
                  <a:lnTo>
                    <a:pt x="1090" y="435"/>
                  </a:lnTo>
                  <a:lnTo>
                    <a:pt x="1094" y="437"/>
                  </a:lnTo>
                  <a:lnTo>
                    <a:pt x="1097" y="436"/>
                  </a:lnTo>
                  <a:lnTo>
                    <a:pt x="1097" y="439"/>
                  </a:lnTo>
                  <a:lnTo>
                    <a:pt x="1099" y="439"/>
                  </a:lnTo>
                  <a:lnTo>
                    <a:pt x="1099" y="441"/>
                  </a:lnTo>
                  <a:lnTo>
                    <a:pt x="1096" y="443"/>
                  </a:lnTo>
                  <a:lnTo>
                    <a:pt x="1091" y="443"/>
                  </a:lnTo>
                  <a:lnTo>
                    <a:pt x="1087" y="446"/>
                  </a:lnTo>
                  <a:lnTo>
                    <a:pt x="1102" y="443"/>
                  </a:lnTo>
                  <a:lnTo>
                    <a:pt x="1101" y="451"/>
                  </a:lnTo>
                  <a:lnTo>
                    <a:pt x="1105" y="451"/>
                  </a:lnTo>
                  <a:lnTo>
                    <a:pt x="1105" y="453"/>
                  </a:lnTo>
                  <a:lnTo>
                    <a:pt x="1107" y="455"/>
                  </a:lnTo>
                  <a:lnTo>
                    <a:pt x="1097" y="459"/>
                  </a:lnTo>
                  <a:lnTo>
                    <a:pt x="1110" y="459"/>
                  </a:lnTo>
                  <a:lnTo>
                    <a:pt x="1111" y="462"/>
                  </a:lnTo>
                  <a:lnTo>
                    <a:pt x="1108" y="465"/>
                  </a:lnTo>
                  <a:lnTo>
                    <a:pt x="1110" y="465"/>
                  </a:lnTo>
                  <a:lnTo>
                    <a:pt x="1102" y="471"/>
                  </a:lnTo>
                  <a:lnTo>
                    <a:pt x="1111" y="468"/>
                  </a:lnTo>
                  <a:lnTo>
                    <a:pt x="1114" y="471"/>
                  </a:lnTo>
                  <a:lnTo>
                    <a:pt x="1111" y="475"/>
                  </a:lnTo>
                  <a:lnTo>
                    <a:pt x="1115" y="475"/>
                  </a:lnTo>
                  <a:lnTo>
                    <a:pt x="1120" y="482"/>
                  </a:lnTo>
                  <a:lnTo>
                    <a:pt x="1113" y="487"/>
                  </a:lnTo>
                  <a:lnTo>
                    <a:pt x="1120" y="487"/>
                  </a:lnTo>
                  <a:lnTo>
                    <a:pt x="1122" y="489"/>
                  </a:lnTo>
                  <a:lnTo>
                    <a:pt x="1120" y="492"/>
                  </a:lnTo>
                  <a:lnTo>
                    <a:pt x="1126" y="494"/>
                  </a:lnTo>
                  <a:lnTo>
                    <a:pt x="1127" y="498"/>
                  </a:lnTo>
                  <a:lnTo>
                    <a:pt x="1122" y="503"/>
                  </a:lnTo>
                  <a:lnTo>
                    <a:pt x="1123" y="506"/>
                  </a:lnTo>
                  <a:lnTo>
                    <a:pt x="1114" y="502"/>
                  </a:lnTo>
                  <a:lnTo>
                    <a:pt x="1113" y="504"/>
                  </a:lnTo>
                  <a:lnTo>
                    <a:pt x="1117" y="506"/>
                  </a:lnTo>
                  <a:lnTo>
                    <a:pt x="1122" y="509"/>
                  </a:lnTo>
                  <a:lnTo>
                    <a:pt x="1123" y="510"/>
                  </a:lnTo>
                  <a:lnTo>
                    <a:pt x="1118" y="513"/>
                  </a:lnTo>
                  <a:lnTo>
                    <a:pt x="1123" y="517"/>
                  </a:lnTo>
                  <a:lnTo>
                    <a:pt x="1120" y="517"/>
                  </a:lnTo>
                  <a:lnTo>
                    <a:pt x="1119" y="519"/>
                  </a:lnTo>
                  <a:lnTo>
                    <a:pt x="1128" y="518"/>
                  </a:lnTo>
                  <a:lnTo>
                    <a:pt x="1130" y="525"/>
                  </a:lnTo>
                  <a:lnTo>
                    <a:pt x="1129" y="526"/>
                  </a:lnTo>
                  <a:lnTo>
                    <a:pt x="1137" y="527"/>
                  </a:lnTo>
                  <a:lnTo>
                    <a:pt x="1139" y="531"/>
                  </a:lnTo>
                  <a:lnTo>
                    <a:pt x="1142" y="530"/>
                  </a:lnTo>
                  <a:lnTo>
                    <a:pt x="1142" y="535"/>
                  </a:lnTo>
                  <a:lnTo>
                    <a:pt x="1144" y="538"/>
                  </a:lnTo>
                  <a:lnTo>
                    <a:pt x="1141" y="542"/>
                  </a:lnTo>
                  <a:lnTo>
                    <a:pt x="1144" y="540"/>
                  </a:lnTo>
                  <a:lnTo>
                    <a:pt x="1147" y="543"/>
                  </a:lnTo>
                  <a:lnTo>
                    <a:pt x="1151" y="540"/>
                  </a:lnTo>
                  <a:lnTo>
                    <a:pt x="1151" y="543"/>
                  </a:lnTo>
                  <a:lnTo>
                    <a:pt x="1154" y="544"/>
                  </a:lnTo>
                  <a:lnTo>
                    <a:pt x="1151" y="552"/>
                  </a:lnTo>
                  <a:lnTo>
                    <a:pt x="1159" y="544"/>
                  </a:lnTo>
                  <a:lnTo>
                    <a:pt x="1159" y="547"/>
                  </a:lnTo>
                  <a:lnTo>
                    <a:pt x="1161" y="545"/>
                  </a:lnTo>
                  <a:lnTo>
                    <a:pt x="1162" y="551"/>
                  </a:lnTo>
                  <a:lnTo>
                    <a:pt x="1164" y="552"/>
                  </a:lnTo>
                  <a:lnTo>
                    <a:pt x="1170" y="554"/>
                  </a:lnTo>
                  <a:lnTo>
                    <a:pt x="1175" y="550"/>
                  </a:lnTo>
                  <a:lnTo>
                    <a:pt x="1177" y="552"/>
                  </a:lnTo>
                  <a:lnTo>
                    <a:pt x="1176" y="554"/>
                  </a:lnTo>
                  <a:lnTo>
                    <a:pt x="1182" y="557"/>
                  </a:lnTo>
                  <a:lnTo>
                    <a:pt x="1184" y="559"/>
                  </a:lnTo>
                  <a:lnTo>
                    <a:pt x="1182" y="563"/>
                  </a:lnTo>
                  <a:lnTo>
                    <a:pt x="1176" y="563"/>
                  </a:lnTo>
                  <a:lnTo>
                    <a:pt x="1167" y="568"/>
                  </a:lnTo>
                  <a:lnTo>
                    <a:pt x="1155" y="571"/>
                  </a:lnTo>
                  <a:lnTo>
                    <a:pt x="1153" y="573"/>
                  </a:lnTo>
                  <a:lnTo>
                    <a:pt x="1149" y="576"/>
                  </a:lnTo>
                  <a:lnTo>
                    <a:pt x="1145" y="582"/>
                  </a:lnTo>
                  <a:lnTo>
                    <a:pt x="1135" y="578"/>
                  </a:lnTo>
                  <a:lnTo>
                    <a:pt x="1132" y="578"/>
                  </a:lnTo>
                  <a:lnTo>
                    <a:pt x="1132" y="580"/>
                  </a:lnTo>
                  <a:lnTo>
                    <a:pt x="1144" y="584"/>
                  </a:lnTo>
                  <a:lnTo>
                    <a:pt x="1142" y="591"/>
                  </a:lnTo>
                  <a:lnTo>
                    <a:pt x="1166" y="573"/>
                  </a:lnTo>
                  <a:lnTo>
                    <a:pt x="1169" y="570"/>
                  </a:lnTo>
                  <a:lnTo>
                    <a:pt x="1176" y="568"/>
                  </a:lnTo>
                  <a:lnTo>
                    <a:pt x="1186" y="568"/>
                  </a:lnTo>
                  <a:lnTo>
                    <a:pt x="1186" y="578"/>
                  </a:lnTo>
                  <a:lnTo>
                    <a:pt x="1185" y="580"/>
                  </a:lnTo>
                  <a:lnTo>
                    <a:pt x="1186" y="587"/>
                  </a:lnTo>
                  <a:lnTo>
                    <a:pt x="1191" y="579"/>
                  </a:lnTo>
                  <a:lnTo>
                    <a:pt x="1197" y="579"/>
                  </a:lnTo>
                  <a:lnTo>
                    <a:pt x="1196" y="580"/>
                  </a:lnTo>
                  <a:lnTo>
                    <a:pt x="1205" y="584"/>
                  </a:lnTo>
                  <a:lnTo>
                    <a:pt x="1203" y="586"/>
                  </a:lnTo>
                  <a:lnTo>
                    <a:pt x="1208" y="591"/>
                  </a:lnTo>
                  <a:lnTo>
                    <a:pt x="1208" y="593"/>
                  </a:lnTo>
                  <a:lnTo>
                    <a:pt x="1205" y="595"/>
                  </a:lnTo>
                  <a:lnTo>
                    <a:pt x="1199" y="592"/>
                  </a:lnTo>
                  <a:lnTo>
                    <a:pt x="1202" y="596"/>
                  </a:lnTo>
                  <a:lnTo>
                    <a:pt x="1205" y="597"/>
                  </a:lnTo>
                  <a:lnTo>
                    <a:pt x="1205" y="599"/>
                  </a:lnTo>
                  <a:lnTo>
                    <a:pt x="1205" y="602"/>
                  </a:lnTo>
                  <a:lnTo>
                    <a:pt x="1207" y="606"/>
                  </a:lnTo>
                  <a:lnTo>
                    <a:pt x="1204" y="607"/>
                  </a:lnTo>
                  <a:lnTo>
                    <a:pt x="1208" y="609"/>
                  </a:lnTo>
                  <a:lnTo>
                    <a:pt x="1209" y="612"/>
                  </a:lnTo>
                  <a:lnTo>
                    <a:pt x="1204" y="610"/>
                  </a:lnTo>
                  <a:lnTo>
                    <a:pt x="1209" y="616"/>
                  </a:lnTo>
                  <a:lnTo>
                    <a:pt x="1195" y="631"/>
                  </a:lnTo>
                  <a:lnTo>
                    <a:pt x="1191" y="632"/>
                  </a:lnTo>
                  <a:lnTo>
                    <a:pt x="1188" y="632"/>
                  </a:lnTo>
                  <a:lnTo>
                    <a:pt x="1170" y="636"/>
                  </a:lnTo>
                  <a:lnTo>
                    <a:pt x="1164" y="642"/>
                  </a:lnTo>
                  <a:lnTo>
                    <a:pt x="1162" y="641"/>
                  </a:lnTo>
                  <a:lnTo>
                    <a:pt x="1155" y="653"/>
                  </a:lnTo>
                  <a:lnTo>
                    <a:pt x="1153" y="654"/>
                  </a:lnTo>
                  <a:lnTo>
                    <a:pt x="1147" y="659"/>
                  </a:lnTo>
                  <a:lnTo>
                    <a:pt x="1144" y="658"/>
                  </a:lnTo>
                  <a:lnTo>
                    <a:pt x="1145" y="655"/>
                  </a:lnTo>
                  <a:lnTo>
                    <a:pt x="1142" y="659"/>
                  </a:lnTo>
                  <a:lnTo>
                    <a:pt x="1124" y="663"/>
                  </a:lnTo>
                  <a:lnTo>
                    <a:pt x="1120" y="659"/>
                  </a:lnTo>
                  <a:lnTo>
                    <a:pt x="1084" y="657"/>
                  </a:lnTo>
                  <a:lnTo>
                    <a:pt x="1058" y="659"/>
                  </a:lnTo>
                  <a:lnTo>
                    <a:pt x="1057" y="662"/>
                  </a:lnTo>
                  <a:lnTo>
                    <a:pt x="1053" y="663"/>
                  </a:lnTo>
                  <a:lnTo>
                    <a:pt x="1051" y="664"/>
                  </a:lnTo>
                  <a:lnTo>
                    <a:pt x="1047" y="669"/>
                  </a:lnTo>
                  <a:lnTo>
                    <a:pt x="1044" y="679"/>
                  </a:lnTo>
                  <a:lnTo>
                    <a:pt x="1033" y="680"/>
                  </a:lnTo>
                  <a:lnTo>
                    <a:pt x="1029" y="683"/>
                  </a:lnTo>
                  <a:lnTo>
                    <a:pt x="1021" y="690"/>
                  </a:lnTo>
                  <a:lnTo>
                    <a:pt x="1014" y="701"/>
                  </a:lnTo>
                  <a:lnTo>
                    <a:pt x="1008" y="703"/>
                  </a:lnTo>
                  <a:lnTo>
                    <a:pt x="1009" y="708"/>
                  </a:lnTo>
                  <a:lnTo>
                    <a:pt x="1003" y="718"/>
                  </a:lnTo>
                  <a:lnTo>
                    <a:pt x="990" y="731"/>
                  </a:lnTo>
                  <a:lnTo>
                    <a:pt x="996" y="729"/>
                  </a:lnTo>
                  <a:lnTo>
                    <a:pt x="1008" y="714"/>
                  </a:lnTo>
                  <a:lnTo>
                    <a:pt x="1012" y="708"/>
                  </a:lnTo>
                  <a:lnTo>
                    <a:pt x="1021" y="699"/>
                  </a:lnTo>
                  <a:lnTo>
                    <a:pt x="1054" y="683"/>
                  </a:lnTo>
                  <a:lnTo>
                    <a:pt x="1068" y="680"/>
                  </a:lnTo>
                  <a:lnTo>
                    <a:pt x="1076" y="681"/>
                  </a:lnTo>
                  <a:lnTo>
                    <a:pt x="1086" y="686"/>
                  </a:lnTo>
                  <a:lnTo>
                    <a:pt x="1088" y="690"/>
                  </a:lnTo>
                  <a:lnTo>
                    <a:pt x="1085" y="690"/>
                  </a:lnTo>
                  <a:lnTo>
                    <a:pt x="1087" y="692"/>
                  </a:lnTo>
                  <a:lnTo>
                    <a:pt x="1087" y="696"/>
                  </a:lnTo>
                  <a:lnTo>
                    <a:pt x="1073" y="706"/>
                  </a:lnTo>
                  <a:lnTo>
                    <a:pt x="1065" y="703"/>
                  </a:lnTo>
                  <a:lnTo>
                    <a:pt x="1065" y="709"/>
                  </a:lnTo>
                  <a:lnTo>
                    <a:pt x="1067" y="714"/>
                  </a:lnTo>
                  <a:lnTo>
                    <a:pt x="1075" y="710"/>
                  </a:lnTo>
                  <a:lnTo>
                    <a:pt x="1079" y="713"/>
                  </a:lnTo>
                  <a:lnTo>
                    <a:pt x="1079" y="715"/>
                  </a:lnTo>
                  <a:lnTo>
                    <a:pt x="1077" y="722"/>
                  </a:lnTo>
                  <a:lnTo>
                    <a:pt x="1073" y="726"/>
                  </a:lnTo>
                  <a:lnTo>
                    <a:pt x="1079" y="727"/>
                  </a:lnTo>
                  <a:lnTo>
                    <a:pt x="1079" y="734"/>
                  </a:lnTo>
                  <a:lnTo>
                    <a:pt x="1084" y="743"/>
                  </a:lnTo>
                  <a:lnTo>
                    <a:pt x="1093" y="746"/>
                  </a:lnTo>
                  <a:lnTo>
                    <a:pt x="1094" y="747"/>
                  </a:lnTo>
                  <a:lnTo>
                    <a:pt x="1092" y="749"/>
                  </a:lnTo>
                  <a:lnTo>
                    <a:pt x="1091" y="750"/>
                  </a:lnTo>
                  <a:lnTo>
                    <a:pt x="1108" y="754"/>
                  </a:lnTo>
                  <a:lnTo>
                    <a:pt x="1109" y="755"/>
                  </a:lnTo>
                  <a:lnTo>
                    <a:pt x="1115" y="755"/>
                  </a:lnTo>
                  <a:lnTo>
                    <a:pt x="1120" y="751"/>
                  </a:lnTo>
                  <a:lnTo>
                    <a:pt x="1121" y="754"/>
                  </a:lnTo>
                  <a:lnTo>
                    <a:pt x="1120" y="756"/>
                  </a:lnTo>
                  <a:lnTo>
                    <a:pt x="1127" y="755"/>
                  </a:lnTo>
                  <a:lnTo>
                    <a:pt x="1129" y="757"/>
                  </a:lnTo>
                  <a:lnTo>
                    <a:pt x="1130" y="759"/>
                  </a:lnTo>
                  <a:lnTo>
                    <a:pt x="1128" y="762"/>
                  </a:lnTo>
                  <a:lnTo>
                    <a:pt x="1132" y="762"/>
                  </a:lnTo>
                  <a:lnTo>
                    <a:pt x="1133" y="763"/>
                  </a:lnTo>
                  <a:lnTo>
                    <a:pt x="1132" y="764"/>
                  </a:lnTo>
                  <a:lnTo>
                    <a:pt x="1124" y="764"/>
                  </a:lnTo>
                  <a:lnTo>
                    <a:pt x="1107" y="774"/>
                  </a:lnTo>
                  <a:lnTo>
                    <a:pt x="1100" y="776"/>
                  </a:lnTo>
                  <a:lnTo>
                    <a:pt x="1097" y="775"/>
                  </a:lnTo>
                  <a:lnTo>
                    <a:pt x="1097" y="780"/>
                  </a:lnTo>
                  <a:lnTo>
                    <a:pt x="1094" y="780"/>
                  </a:lnTo>
                  <a:lnTo>
                    <a:pt x="1092" y="776"/>
                  </a:lnTo>
                  <a:lnTo>
                    <a:pt x="1090" y="780"/>
                  </a:lnTo>
                  <a:lnTo>
                    <a:pt x="1089" y="777"/>
                  </a:lnTo>
                  <a:lnTo>
                    <a:pt x="1087" y="783"/>
                  </a:lnTo>
                  <a:lnTo>
                    <a:pt x="1076" y="795"/>
                  </a:lnTo>
                  <a:lnTo>
                    <a:pt x="1073" y="795"/>
                  </a:lnTo>
                  <a:lnTo>
                    <a:pt x="1071" y="798"/>
                  </a:lnTo>
                  <a:lnTo>
                    <a:pt x="1067" y="798"/>
                  </a:lnTo>
                  <a:lnTo>
                    <a:pt x="1064" y="792"/>
                  </a:lnTo>
                  <a:lnTo>
                    <a:pt x="1062" y="792"/>
                  </a:lnTo>
                  <a:lnTo>
                    <a:pt x="1061" y="788"/>
                  </a:lnTo>
                  <a:lnTo>
                    <a:pt x="1061" y="782"/>
                  </a:lnTo>
                  <a:lnTo>
                    <a:pt x="1064" y="777"/>
                  </a:lnTo>
                  <a:lnTo>
                    <a:pt x="1060" y="780"/>
                  </a:lnTo>
                  <a:lnTo>
                    <a:pt x="1065" y="775"/>
                  </a:lnTo>
                  <a:lnTo>
                    <a:pt x="1069" y="774"/>
                  </a:lnTo>
                  <a:lnTo>
                    <a:pt x="1069" y="773"/>
                  </a:lnTo>
                  <a:lnTo>
                    <a:pt x="1085" y="763"/>
                  </a:lnTo>
                  <a:lnTo>
                    <a:pt x="1088" y="767"/>
                  </a:lnTo>
                  <a:lnTo>
                    <a:pt x="1093" y="763"/>
                  </a:lnTo>
                  <a:lnTo>
                    <a:pt x="1100" y="762"/>
                  </a:lnTo>
                  <a:lnTo>
                    <a:pt x="1100" y="761"/>
                  </a:lnTo>
                  <a:lnTo>
                    <a:pt x="1086" y="760"/>
                  </a:lnTo>
                  <a:lnTo>
                    <a:pt x="1079" y="762"/>
                  </a:lnTo>
                  <a:lnTo>
                    <a:pt x="1079" y="759"/>
                  </a:lnTo>
                  <a:lnTo>
                    <a:pt x="1086" y="753"/>
                  </a:lnTo>
                  <a:lnTo>
                    <a:pt x="1084" y="753"/>
                  </a:lnTo>
                  <a:lnTo>
                    <a:pt x="1083" y="751"/>
                  </a:lnTo>
                  <a:lnTo>
                    <a:pt x="1080" y="755"/>
                  </a:lnTo>
                  <a:lnTo>
                    <a:pt x="1067" y="764"/>
                  </a:lnTo>
                  <a:lnTo>
                    <a:pt x="1062" y="763"/>
                  </a:lnTo>
                  <a:lnTo>
                    <a:pt x="1061" y="765"/>
                  </a:lnTo>
                  <a:lnTo>
                    <a:pt x="1059" y="767"/>
                  </a:lnTo>
                  <a:lnTo>
                    <a:pt x="1053" y="767"/>
                  </a:lnTo>
                  <a:lnTo>
                    <a:pt x="1047" y="765"/>
                  </a:lnTo>
                  <a:lnTo>
                    <a:pt x="1046" y="767"/>
                  </a:lnTo>
                  <a:lnTo>
                    <a:pt x="1044" y="766"/>
                  </a:lnTo>
                  <a:lnTo>
                    <a:pt x="1040" y="763"/>
                  </a:lnTo>
                  <a:lnTo>
                    <a:pt x="1040" y="758"/>
                  </a:lnTo>
                  <a:lnTo>
                    <a:pt x="1036" y="756"/>
                  </a:lnTo>
                  <a:lnTo>
                    <a:pt x="1036" y="742"/>
                  </a:lnTo>
                  <a:lnTo>
                    <a:pt x="1036" y="728"/>
                  </a:lnTo>
                  <a:lnTo>
                    <a:pt x="1030" y="722"/>
                  </a:lnTo>
                  <a:lnTo>
                    <a:pt x="1022" y="725"/>
                  </a:lnTo>
                  <a:lnTo>
                    <a:pt x="1018" y="724"/>
                  </a:lnTo>
                  <a:lnTo>
                    <a:pt x="1018" y="723"/>
                  </a:lnTo>
                  <a:lnTo>
                    <a:pt x="1015" y="720"/>
                  </a:lnTo>
                  <a:lnTo>
                    <a:pt x="1012" y="721"/>
                  </a:lnTo>
                  <a:lnTo>
                    <a:pt x="1005" y="733"/>
                  </a:lnTo>
                  <a:lnTo>
                    <a:pt x="1004" y="738"/>
                  </a:lnTo>
                  <a:lnTo>
                    <a:pt x="1001" y="748"/>
                  </a:lnTo>
                  <a:lnTo>
                    <a:pt x="1000" y="756"/>
                  </a:lnTo>
                  <a:lnTo>
                    <a:pt x="996" y="760"/>
                  </a:lnTo>
                  <a:lnTo>
                    <a:pt x="996" y="763"/>
                  </a:lnTo>
                  <a:lnTo>
                    <a:pt x="990" y="764"/>
                  </a:lnTo>
                  <a:lnTo>
                    <a:pt x="986" y="765"/>
                  </a:lnTo>
                  <a:lnTo>
                    <a:pt x="983" y="770"/>
                  </a:lnTo>
                  <a:lnTo>
                    <a:pt x="969" y="770"/>
                  </a:lnTo>
                  <a:lnTo>
                    <a:pt x="938" y="770"/>
                  </a:lnTo>
                  <a:close/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gray">
            <a:xfrm>
              <a:off x="3265749" y="3134329"/>
              <a:ext cx="50800" cy="34925"/>
            </a:xfrm>
            <a:custGeom>
              <a:avLst/>
              <a:gdLst>
                <a:gd name="T0" fmla="*/ 5 w 32"/>
                <a:gd name="T1" fmla="*/ 3 h 22"/>
                <a:gd name="T2" fmla="*/ 4 w 32"/>
                <a:gd name="T3" fmla="*/ 6 h 22"/>
                <a:gd name="T4" fmla="*/ 8 w 32"/>
                <a:gd name="T5" fmla="*/ 11 h 22"/>
                <a:gd name="T6" fmla="*/ 12 w 32"/>
                <a:gd name="T7" fmla="*/ 11 h 22"/>
                <a:gd name="T8" fmla="*/ 19 w 32"/>
                <a:gd name="T9" fmla="*/ 14 h 22"/>
                <a:gd name="T10" fmla="*/ 32 w 32"/>
                <a:gd name="T11" fmla="*/ 12 h 22"/>
                <a:gd name="T12" fmla="*/ 32 w 32"/>
                <a:gd name="T13" fmla="*/ 14 h 22"/>
                <a:gd name="T14" fmla="*/ 27 w 32"/>
                <a:gd name="T15" fmla="*/ 17 h 22"/>
                <a:gd name="T16" fmla="*/ 27 w 32"/>
                <a:gd name="T17" fmla="*/ 22 h 22"/>
                <a:gd name="T18" fmla="*/ 24 w 32"/>
                <a:gd name="T19" fmla="*/ 22 h 22"/>
                <a:gd name="T20" fmla="*/ 21 w 32"/>
                <a:gd name="T21" fmla="*/ 21 h 22"/>
                <a:gd name="T22" fmla="*/ 18 w 32"/>
                <a:gd name="T23" fmla="*/ 16 h 22"/>
                <a:gd name="T24" fmla="*/ 15 w 32"/>
                <a:gd name="T25" fmla="*/ 18 h 22"/>
                <a:gd name="T26" fmla="*/ 5 w 32"/>
                <a:gd name="T27" fmla="*/ 13 h 22"/>
                <a:gd name="T28" fmla="*/ 3 w 32"/>
                <a:gd name="T29" fmla="*/ 11 h 22"/>
                <a:gd name="T30" fmla="*/ 4 w 32"/>
                <a:gd name="T31" fmla="*/ 10 h 22"/>
                <a:gd name="T32" fmla="*/ 0 w 32"/>
                <a:gd name="T33" fmla="*/ 8 h 22"/>
                <a:gd name="T34" fmla="*/ 0 w 32"/>
                <a:gd name="T35" fmla="*/ 6 h 22"/>
                <a:gd name="T36" fmla="*/ 5 w 32"/>
                <a:gd name="T37" fmla="*/ 0 h 22"/>
                <a:gd name="T38" fmla="*/ 5 w 32"/>
                <a:gd name="T39" fmla="*/ 3 h 2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2"/>
                <a:gd name="T61" fmla="*/ 0 h 22"/>
                <a:gd name="T62" fmla="*/ 32 w 32"/>
                <a:gd name="T63" fmla="*/ 22 h 2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2" h="22">
                  <a:moveTo>
                    <a:pt x="5" y="3"/>
                  </a:moveTo>
                  <a:lnTo>
                    <a:pt x="4" y="6"/>
                  </a:lnTo>
                  <a:lnTo>
                    <a:pt x="8" y="11"/>
                  </a:lnTo>
                  <a:lnTo>
                    <a:pt x="12" y="11"/>
                  </a:lnTo>
                  <a:lnTo>
                    <a:pt x="19" y="14"/>
                  </a:lnTo>
                  <a:lnTo>
                    <a:pt x="32" y="12"/>
                  </a:lnTo>
                  <a:lnTo>
                    <a:pt x="32" y="14"/>
                  </a:lnTo>
                  <a:lnTo>
                    <a:pt x="27" y="17"/>
                  </a:lnTo>
                  <a:lnTo>
                    <a:pt x="27" y="22"/>
                  </a:lnTo>
                  <a:lnTo>
                    <a:pt x="24" y="22"/>
                  </a:lnTo>
                  <a:lnTo>
                    <a:pt x="21" y="21"/>
                  </a:lnTo>
                  <a:lnTo>
                    <a:pt x="18" y="16"/>
                  </a:lnTo>
                  <a:lnTo>
                    <a:pt x="15" y="18"/>
                  </a:lnTo>
                  <a:lnTo>
                    <a:pt x="5" y="13"/>
                  </a:lnTo>
                  <a:lnTo>
                    <a:pt x="3" y="11"/>
                  </a:lnTo>
                  <a:lnTo>
                    <a:pt x="4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5" y="0"/>
                  </a:lnTo>
                  <a:lnTo>
                    <a:pt x="5" y="3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gray">
            <a:xfrm>
              <a:off x="1735396" y="2918429"/>
              <a:ext cx="26988" cy="39688"/>
            </a:xfrm>
            <a:custGeom>
              <a:avLst/>
              <a:gdLst>
                <a:gd name="T0" fmla="*/ 4 w 17"/>
                <a:gd name="T1" fmla="*/ 12 h 25"/>
                <a:gd name="T2" fmla="*/ 4 w 17"/>
                <a:gd name="T3" fmla="*/ 7 h 25"/>
                <a:gd name="T4" fmla="*/ 2 w 17"/>
                <a:gd name="T5" fmla="*/ 8 h 25"/>
                <a:gd name="T6" fmla="*/ 2 w 17"/>
                <a:gd name="T7" fmla="*/ 8 h 25"/>
                <a:gd name="T8" fmla="*/ 2 w 17"/>
                <a:gd name="T9" fmla="*/ 5 h 25"/>
                <a:gd name="T10" fmla="*/ 0 w 17"/>
                <a:gd name="T11" fmla="*/ 4 h 25"/>
                <a:gd name="T12" fmla="*/ 8 w 17"/>
                <a:gd name="T13" fmla="*/ 0 h 25"/>
                <a:gd name="T14" fmla="*/ 10 w 17"/>
                <a:gd name="T15" fmla="*/ 3 h 25"/>
                <a:gd name="T16" fmla="*/ 7 w 17"/>
                <a:gd name="T17" fmla="*/ 4 h 25"/>
                <a:gd name="T18" fmla="*/ 11 w 17"/>
                <a:gd name="T19" fmla="*/ 7 h 25"/>
                <a:gd name="T20" fmla="*/ 7 w 17"/>
                <a:gd name="T21" fmla="*/ 8 h 25"/>
                <a:gd name="T22" fmla="*/ 7 w 17"/>
                <a:gd name="T23" fmla="*/ 13 h 25"/>
                <a:gd name="T24" fmla="*/ 13 w 17"/>
                <a:gd name="T25" fmla="*/ 18 h 25"/>
                <a:gd name="T26" fmla="*/ 17 w 17"/>
                <a:gd name="T27" fmla="*/ 25 h 25"/>
                <a:gd name="T28" fmla="*/ 4 w 17"/>
                <a:gd name="T29" fmla="*/ 12 h 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5"/>
                <a:gd name="T47" fmla="*/ 17 w 17"/>
                <a:gd name="T48" fmla="*/ 25 h 2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5">
                  <a:moveTo>
                    <a:pt x="4" y="12"/>
                  </a:moveTo>
                  <a:lnTo>
                    <a:pt x="4" y="7"/>
                  </a:lnTo>
                  <a:lnTo>
                    <a:pt x="2" y="8"/>
                  </a:lnTo>
                  <a:lnTo>
                    <a:pt x="2" y="5"/>
                  </a:lnTo>
                  <a:lnTo>
                    <a:pt x="0" y="4"/>
                  </a:lnTo>
                  <a:lnTo>
                    <a:pt x="8" y="0"/>
                  </a:lnTo>
                  <a:lnTo>
                    <a:pt x="10" y="3"/>
                  </a:lnTo>
                  <a:lnTo>
                    <a:pt x="7" y="4"/>
                  </a:lnTo>
                  <a:lnTo>
                    <a:pt x="11" y="7"/>
                  </a:lnTo>
                  <a:lnTo>
                    <a:pt x="7" y="8"/>
                  </a:lnTo>
                  <a:lnTo>
                    <a:pt x="7" y="13"/>
                  </a:lnTo>
                  <a:lnTo>
                    <a:pt x="13" y="18"/>
                  </a:lnTo>
                  <a:lnTo>
                    <a:pt x="17" y="25"/>
                  </a:lnTo>
                  <a:lnTo>
                    <a:pt x="4" y="12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gray">
            <a:xfrm>
              <a:off x="1719521" y="2883504"/>
              <a:ext cx="31750" cy="38100"/>
            </a:xfrm>
            <a:custGeom>
              <a:avLst/>
              <a:gdLst>
                <a:gd name="T0" fmla="*/ 15 w 20"/>
                <a:gd name="T1" fmla="*/ 3 h 24"/>
                <a:gd name="T2" fmla="*/ 19 w 20"/>
                <a:gd name="T3" fmla="*/ 1 h 24"/>
                <a:gd name="T4" fmla="*/ 20 w 20"/>
                <a:gd name="T5" fmla="*/ 4 h 24"/>
                <a:gd name="T6" fmla="*/ 17 w 20"/>
                <a:gd name="T7" fmla="*/ 19 h 24"/>
                <a:gd name="T8" fmla="*/ 15 w 20"/>
                <a:gd name="T9" fmla="*/ 22 h 24"/>
                <a:gd name="T10" fmla="*/ 12 w 20"/>
                <a:gd name="T11" fmla="*/ 21 h 24"/>
                <a:gd name="T12" fmla="*/ 11 w 20"/>
                <a:gd name="T13" fmla="*/ 24 h 24"/>
                <a:gd name="T14" fmla="*/ 8 w 20"/>
                <a:gd name="T15" fmla="*/ 19 h 24"/>
                <a:gd name="T16" fmla="*/ 10 w 20"/>
                <a:gd name="T17" fmla="*/ 18 h 24"/>
                <a:gd name="T18" fmla="*/ 10 w 20"/>
                <a:gd name="T19" fmla="*/ 16 h 24"/>
                <a:gd name="T20" fmla="*/ 4 w 20"/>
                <a:gd name="T21" fmla="*/ 13 h 24"/>
                <a:gd name="T22" fmla="*/ 0 w 20"/>
                <a:gd name="T23" fmla="*/ 5 h 24"/>
                <a:gd name="T24" fmla="*/ 0 w 20"/>
                <a:gd name="T25" fmla="*/ 0 h 24"/>
                <a:gd name="T26" fmla="*/ 7 w 20"/>
                <a:gd name="T27" fmla="*/ 1 h 24"/>
                <a:gd name="T28" fmla="*/ 6 w 20"/>
                <a:gd name="T29" fmla="*/ 5 h 24"/>
                <a:gd name="T30" fmla="*/ 11 w 20"/>
                <a:gd name="T31" fmla="*/ 1 h 24"/>
                <a:gd name="T32" fmla="*/ 12 w 20"/>
                <a:gd name="T33" fmla="*/ 8 h 24"/>
                <a:gd name="T34" fmla="*/ 7 w 20"/>
                <a:gd name="T35" fmla="*/ 11 h 24"/>
                <a:gd name="T36" fmla="*/ 11 w 20"/>
                <a:gd name="T37" fmla="*/ 13 h 24"/>
                <a:gd name="T38" fmla="*/ 15 w 20"/>
                <a:gd name="T39" fmla="*/ 3 h 2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0"/>
                <a:gd name="T61" fmla="*/ 0 h 24"/>
                <a:gd name="T62" fmla="*/ 20 w 20"/>
                <a:gd name="T63" fmla="*/ 24 h 2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0" h="24">
                  <a:moveTo>
                    <a:pt x="15" y="3"/>
                  </a:moveTo>
                  <a:lnTo>
                    <a:pt x="19" y="1"/>
                  </a:lnTo>
                  <a:lnTo>
                    <a:pt x="20" y="4"/>
                  </a:lnTo>
                  <a:lnTo>
                    <a:pt x="17" y="19"/>
                  </a:lnTo>
                  <a:lnTo>
                    <a:pt x="15" y="22"/>
                  </a:lnTo>
                  <a:lnTo>
                    <a:pt x="12" y="21"/>
                  </a:lnTo>
                  <a:lnTo>
                    <a:pt x="11" y="24"/>
                  </a:lnTo>
                  <a:lnTo>
                    <a:pt x="8" y="19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4" y="13"/>
                  </a:lnTo>
                  <a:lnTo>
                    <a:pt x="0" y="5"/>
                  </a:lnTo>
                  <a:lnTo>
                    <a:pt x="0" y="0"/>
                  </a:lnTo>
                  <a:lnTo>
                    <a:pt x="7" y="1"/>
                  </a:lnTo>
                  <a:lnTo>
                    <a:pt x="6" y="5"/>
                  </a:lnTo>
                  <a:lnTo>
                    <a:pt x="11" y="1"/>
                  </a:lnTo>
                  <a:lnTo>
                    <a:pt x="12" y="8"/>
                  </a:lnTo>
                  <a:lnTo>
                    <a:pt x="7" y="11"/>
                  </a:lnTo>
                  <a:lnTo>
                    <a:pt x="11" y="13"/>
                  </a:lnTo>
                  <a:lnTo>
                    <a:pt x="15" y="3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gray">
            <a:xfrm>
              <a:off x="1754446" y="2839054"/>
              <a:ext cx="3175" cy="9525"/>
            </a:xfrm>
            <a:custGeom>
              <a:avLst/>
              <a:gdLst>
                <a:gd name="T0" fmla="*/ 0 w 2"/>
                <a:gd name="T1" fmla="*/ 0 h 6"/>
                <a:gd name="T2" fmla="*/ 2 w 2"/>
                <a:gd name="T3" fmla="*/ 6 h 6"/>
                <a:gd name="T4" fmla="*/ 0 w 2"/>
                <a:gd name="T5" fmla="*/ 4 h 6"/>
                <a:gd name="T6" fmla="*/ 0 w 2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"/>
                <a:gd name="T13" fmla="*/ 0 h 6"/>
                <a:gd name="T14" fmla="*/ 2 w 2"/>
                <a:gd name="T15" fmla="*/ 6 h 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" h="6">
                  <a:moveTo>
                    <a:pt x="0" y="0"/>
                  </a:moveTo>
                  <a:lnTo>
                    <a:pt x="2" y="6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gray">
            <a:xfrm>
              <a:off x="1717934" y="2840642"/>
              <a:ext cx="9525" cy="19050"/>
            </a:xfrm>
            <a:custGeom>
              <a:avLst/>
              <a:gdLst>
                <a:gd name="T0" fmla="*/ 2 w 6"/>
                <a:gd name="T1" fmla="*/ 6 h 12"/>
                <a:gd name="T2" fmla="*/ 6 w 6"/>
                <a:gd name="T3" fmla="*/ 12 h 12"/>
                <a:gd name="T4" fmla="*/ 3 w 6"/>
                <a:gd name="T5" fmla="*/ 12 h 12"/>
                <a:gd name="T6" fmla="*/ 0 w 6"/>
                <a:gd name="T7" fmla="*/ 6 h 12"/>
                <a:gd name="T8" fmla="*/ 0 w 6"/>
                <a:gd name="T9" fmla="*/ 0 h 12"/>
                <a:gd name="T10" fmla="*/ 2 w 6"/>
                <a:gd name="T11" fmla="*/ 6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"/>
                <a:gd name="T19" fmla="*/ 0 h 12"/>
                <a:gd name="T20" fmla="*/ 6 w 6"/>
                <a:gd name="T21" fmla="*/ 12 h 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" h="12">
                  <a:moveTo>
                    <a:pt x="2" y="6"/>
                  </a:moveTo>
                  <a:lnTo>
                    <a:pt x="6" y="12"/>
                  </a:lnTo>
                  <a:lnTo>
                    <a:pt x="3" y="12"/>
                  </a:lnTo>
                  <a:lnTo>
                    <a:pt x="0" y="6"/>
                  </a:lnTo>
                  <a:lnTo>
                    <a:pt x="0" y="0"/>
                  </a:lnTo>
                  <a:lnTo>
                    <a:pt x="2" y="6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gray">
            <a:xfrm>
              <a:off x="1749684" y="2813654"/>
              <a:ext cx="19050" cy="30163"/>
            </a:xfrm>
            <a:custGeom>
              <a:avLst/>
              <a:gdLst>
                <a:gd name="T0" fmla="*/ 5 w 12"/>
                <a:gd name="T1" fmla="*/ 16 h 19"/>
                <a:gd name="T2" fmla="*/ 7 w 12"/>
                <a:gd name="T3" fmla="*/ 15 h 19"/>
                <a:gd name="T4" fmla="*/ 8 w 12"/>
                <a:gd name="T5" fmla="*/ 19 h 19"/>
                <a:gd name="T6" fmla="*/ 12 w 12"/>
                <a:gd name="T7" fmla="*/ 19 h 19"/>
                <a:gd name="T8" fmla="*/ 11 w 12"/>
                <a:gd name="T9" fmla="*/ 14 h 19"/>
                <a:gd name="T10" fmla="*/ 11 w 12"/>
                <a:gd name="T11" fmla="*/ 8 h 19"/>
                <a:gd name="T12" fmla="*/ 8 w 12"/>
                <a:gd name="T13" fmla="*/ 0 h 19"/>
                <a:gd name="T14" fmla="*/ 2 w 12"/>
                <a:gd name="T15" fmla="*/ 4 h 19"/>
                <a:gd name="T16" fmla="*/ 3 w 12"/>
                <a:gd name="T17" fmla="*/ 6 h 19"/>
                <a:gd name="T18" fmla="*/ 0 w 12"/>
                <a:gd name="T19" fmla="*/ 13 h 19"/>
                <a:gd name="T20" fmla="*/ 3 w 12"/>
                <a:gd name="T21" fmla="*/ 15 h 19"/>
                <a:gd name="T22" fmla="*/ 4 w 12"/>
                <a:gd name="T23" fmla="*/ 11 h 19"/>
                <a:gd name="T24" fmla="*/ 5 w 12"/>
                <a:gd name="T25" fmla="*/ 12 h 19"/>
                <a:gd name="T26" fmla="*/ 5 w 12"/>
                <a:gd name="T27" fmla="*/ 8 h 19"/>
                <a:gd name="T28" fmla="*/ 6 w 12"/>
                <a:gd name="T29" fmla="*/ 12 h 19"/>
                <a:gd name="T30" fmla="*/ 5 w 12"/>
                <a:gd name="T31" fmla="*/ 16 h 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"/>
                <a:gd name="T49" fmla="*/ 0 h 19"/>
                <a:gd name="T50" fmla="*/ 12 w 12"/>
                <a:gd name="T51" fmla="*/ 19 h 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" h="19">
                  <a:moveTo>
                    <a:pt x="5" y="16"/>
                  </a:moveTo>
                  <a:lnTo>
                    <a:pt x="7" y="15"/>
                  </a:lnTo>
                  <a:lnTo>
                    <a:pt x="8" y="19"/>
                  </a:lnTo>
                  <a:lnTo>
                    <a:pt x="12" y="19"/>
                  </a:lnTo>
                  <a:lnTo>
                    <a:pt x="11" y="14"/>
                  </a:lnTo>
                  <a:lnTo>
                    <a:pt x="11" y="8"/>
                  </a:lnTo>
                  <a:lnTo>
                    <a:pt x="8" y="0"/>
                  </a:lnTo>
                  <a:lnTo>
                    <a:pt x="2" y="4"/>
                  </a:lnTo>
                  <a:lnTo>
                    <a:pt x="3" y="6"/>
                  </a:lnTo>
                  <a:lnTo>
                    <a:pt x="0" y="13"/>
                  </a:lnTo>
                  <a:lnTo>
                    <a:pt x="3" y="15"/>
                  </a:lnTo>
                  <a:lnTo>
                    <a:pt x="4" y="11"/>
                  </a:lnTo>
                  <a:lnTo>
                    <a:pt x="5" y="12"/>
                  </a:lnTo>
                  <a:lnTo>
                    <a:pt x="5" y="8"/>
                  </a:lnTo>
                  <a:lnTo>
                    <a:pt x="6" y="12"/>
                  </a:lnTo>
                  <a:lnTo>
                    <a:pt x="5" y="16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gray">
            <a:xfrm>
              <a:off x="1705234" y="2797779"/>
              <a:ext cx="39688" cy="63500"/>
            </a:xfrm>
            <a:custGeom>
              <a:avLst/>
              <a:gdLst>
                <a:gd name="T0" fmla="*/ 14 w 25"/>
                <a:gd name="T1" fmla="*/ 8 h 40"/>
                <a:gd name="T2" fmla="*/ 18 w 25"/>
                <a:gd name="T3" fmla="*/ 14 h 40"/>
                <a:gd name="T4" fmla="*/ 17 w 25"/>
                <a:gd name="T5" fmla="*/ 17 h 40"/>
                <a:gd name="T6" fmla="*/ 21 w 25"/>
                <a:gd name="T7" fmla="*/ 22 h 40"/>
                <a:gd name="T8" fmla="*/ 17 w 25"/>
                <a:gd name="T9" fmla="*/ 18 h 40"/>
                <a:gd name="T10" fmla="*/ 19 w 25"/>
                <a:gd name="T11" fmla="*/ 24 h 40"/>
                <a:gd name="T12" fmla="*/ 25 w 25"/>
                <a:gd name="T13" fmla="*/ 29 h 40"/>
                <a:gd name="T14" fmla="*/ 23 w 25"/>
                <a:gd name="T15" fmla="*/ 34 h 40"/>
                <a:gd name="T16" fmla="*/ 25 w 25"/>
                <a:gd name="T17" fmla="*/ 34 h 40"/>
                <a:gd name="T18" fmla="*/ 24 w 25"/>
                <a:gd name="T19" fmla="*/ 40 h 40"/>
                <a:gd name="T20" fmla="*/ 21 w 25"/>
                <a:gd name="T21" fmla="*/ 40 h 40"/>
                <a:gd name="T22" fmla="*/ 20 w 25"/>
                <a:gd name="T23" fmla="*/ 33 h 40"/>
                <a:gd name="T24" fmla="*/ 17 w 25"/>
                <a:gd name="T25" fmla="*/ 34 h 40"/>
                <a:gd name="T26" fmla="*/ 15 w 25"/>
                <a:gd name="T27" fmla="*/ 29 h 40"/>
                <a:gd name="T28" fmla="*/ 8 w 25"/>
                <a:gd name="T29" fmla="*/ 25 h 40"/>
                <a:gd name="T30" fmla="*/ 11 w 25"/>
                <a:gd name="T31" fmla="*/ 24 h 40"/>
                <a:gd name="T32" fmla="*/ 10 w 25"/>
                <a:gd name="T33" fmla="*/ 21 h 40"/>
                <a:gd name="T34" fmla="*/ 11 w 25"/>
                <a:gd name="T35" fmla="*/ 19 h 40"/>
                <a:gd name="T36" fmla="*/ 5 w 25"/>
                <a:gd name="T37" fmla="*/ 17 h 40"/>
                <a:gd name="T38" fmla="*/ 7 w 25"/>
                <a:gd name="T39" fmla="*/ 14 h 40"/>
                <a:gd name="T40" fmla="*/ 7 w 25"/>
                <a:gd name="T41" fmla="*/ 5 h 40"/>
                <a:gd name="T42" fmla="*/ 0 w 25"/>
                <a:gd name="T43" fmla="*/ 10 h 40"/>
                <a:gd name="T44" fmla="*/ 3 w 25"/>
                <a:gd name="T45" fmla="*/ 4 h 40"/>
                <a:gd name="T46" fmla="*/ 2 w 25"/>
                <a:gd name="T47" fmla="*/ 0 h 40"/>
                <a:gd name="T48" fmla="*/ 8 w 25"/>
                <a:gd name="T49" fmla="*/ 0 h 40"/>
                <a:gd name="T50" fmla="*/ 9 w 25"/>
                <a:gd name="T51" fmla="*/ 2 h 40"/>
                <a:gd name="T52" fmla="*/ 9 w 25"/>
                <a:gd name="T53" fmla="*/ 7 h 40"/>
                <a:gd name="T54" fmla="*/ 14 w 25"/>
                <a:gd name="T55" fmla="*/ 8 h 4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5"/>
                <a:gd name="T85" fmla="*/ 0 h 40"/>
                <a:gd name="T86" fmla="*/ 25 w 25"/>
                <a:gd name="T87" fmla="*/ 40 h 4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5" h="40">
                  <a:moveTo>
                    <a:pt x="14" y="8"/>
                  </a:moveTo>
                  <a:lnTo>
                    <a:pt x="18" y="14"/>
                  </a:lnTo>
                  <a:lnTo>
                    <a:pt x="17" y="17"/>
                  </a:lnTo>
                  <a:lnTo>
                    <a:pt x="21" y="22"/>
                  </a:lnTo>
                  <a:lnTo>
                    <a:pt x="17" y="18"/>
                  </a:lnTo>
                  <a:lnTo>
                    <a:pt x="19" y="24"/>
                  </a:lnTo>
                  <a:lnTo>
                    <a:pt x="25" y="29"/>
                  </a:lnTo>
                  <a:lnTo>
                    <a:pt x="23" y="34"/>
                  </a:lnTo>
                  <a:lnTo>
                    <a:pt x="25" y="34"/>
                  </a:lnTo>
                  <a:lnTo>
                    <a:pt x="24" y="40"/>
                  </a:lnTo>
                  <a:lnTo>
                    <a:pt x="21" y="40"/>
                  </a:lnTo>
                  <a:lnTo>
                    <a:pt x="20" y="33"/>
                  </a:lnTo>
                  <a:lnTo>
                    <a:pt x="17" y="34"/>
                  </a:lnTo>
                  <a:lnTo>
                    <a:pt x="15" y="29"/>
                  </a:lnTo>
                  <a:lnTo>
                    <a:pt x="8" y="25"/>
                  </a:lnTo>
                  <a:lnTo>
                    <a:pt x="11" y="24"/>
                  </a:lnTo>
                  <a:lnTo>
                    <a:pt x="10" y="21"/>
                  </a:lnTo>
                  <a:lnTo>
                    <a:pt x="11" y="19"/>
                  </a:lnTo>
                  <a:lnTo>
                    <a:pt x="5" y="17"/>
                  </a:lnTo>
                  <a:lnTo>
                    <a:pt x="7" y="14"/>
                  </a:lnTo>
                  <a:lnTo>
                    <a:pt x="7" y="5"/>
                  </a:lnTo>
                  <a:lnTo>
                    <a:pt x="0" y="10"/>
                  </a:lnTo>
                  <a:lnTo>
                    <a:pt x="3" y="4"/>
                  </a:lnTo>
                  <a:lnTo>
                    <a:pt x="2" y="0"/>
                  </a:lnTo>
                  <a:lnTo>
                    <a:pt x="8" y="0"/>
                  </a:lnTo>
                  <a:lnTo>
                    <a:pt x="9" y="2"/>
                  </a:lnTo>
                  <a:lnTo>
                    <a:pt x="9" y="7"/>
                  </a:lnTo>
                  <a:lnTo>
                    <a:pt x="14" y="8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gray">
            <a:xfrm>
              <a:off x="1644909" y="2715229"/>
              <a:ext cx="31750" cy="38100"/>
            </a:xfrm>
            <a:custGeom>
              <a:avLst/>
              <a:gdLst>
                <a:gd name="T0" fmla="*/ 19 w 20"/>
                <a:gd name="T1" fmla="*/ 7 h 24"/>
                <a:gd name="T2" fmla="*/ 20 w 20"/>
                <a:gd name="T3" fmla="*/ 11 h 24"/>
                <a:gd name="T4" fmla="*/ 17 w 20"/>
                <a:gd name="T5" fmla="*/ 10 h 24"/>
                <a:gd name="T6" fmla="*/ 19 w 20"/>
                <a:gd name="T7" fmla="*/ 14 h 24"/>
                <a:gd name="T8" fmla="*/ 20 w 20"/>
                <a:gd name="T9" fmla="*/ 16 h 24"/>
                <a:gd name="T10" fmla="*/ 20 w 20"/>
                <a:gd name="T11" fmla="*/ 23 h 24"/>
                <a:gd name="T12" fmla="*/ 9 w 20"/>
                <a:gd name="T13" fmla="*/ 15 h 24"/>
                <a:gd name="T14" fmla="*/ 11 w 20"/>
                <a:gd name="T15" fmla="*/ 23 h 24"/>
                <a:gd name="T16" fmla="*/ 9 w 20"/>
                <a:gd name="T17" fmla="*/ 24 h 24"/>
                <a:gd name="T18" fmla="*/ 6 w 20"/>
                <a:gd name="T19" fmla="*/ 23 h 24"/>
                <a:gd name="T20" fmla="*/ 7 w 20"/>
                <a:gd name="T21" fmla="*/ 21 h 24"/>
                <a:gd name="T22" fmla="*/ 1 w 20"/>
                <a:gd name="T23" fmla="*/ 13 h 24"/>
                <a:gd name="T24" fmla="*/ 1 w 20"/>
                <a:gd name="T25" fmla="*/ 10 h 24"/>
                <a:gd name="T26" fmla="*/ 3 w 20"/>
                <a:gd name="T27" fmla="*/ 10 h 24"/>
                <a:gd name="T28" fmla="*/ 0 w 20"/>
                <a:gd name="T29" fmla="*/ 5 h 24"/>
                <a:gd name="T30" fmla="*/ 1 w 20"/>
                <a:gd name="T31" fmla="*/ 3 h 24"/>
                <a:gd name="T32" fmla="*/ 2 w 20"/>
                <a:gd name="T33" fmla="*/ 6 h 24"/>
                <a:gd name="T34" fmla="*/ 7 w 20"/>
                <a:gd name="T35" fmla="*/ 0 h 24"/>
                <a:gd name="T36" fmla="*/ 12 w 20"/>
                <a:gd name="T37" fmla="*/ 5 h 24"/>
                <a:gd name="T38" fmla="*/ 19 w 20"/>
                <a:gd name="T39" fmla="*/ 7 h 2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0"/>
                <a:gd name="T61" fmla="*/ 0 h 24"/>
                <a:gd name="T62" fmla="*/ 20 w 20"/>
                <a:gd name="T63" fmla="*/ 24 h 2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0" h="24">
                  <a:moveTo>
                    <a:pt x="19" y="7"/>
                  </a:moveTo>
                  <a:lnTo>
                    <a:pt x="20" y="11"/>
                  </a:lnTo>
                  <a:lnTo>
                    <a:pt x="17" y="10"/>
                  </a:lnTo>
                  <a:lnTo>
                    <a:pt x="19" y="14"/>
                  </a:lnTo>
                  <a:lnTo>
                    <a:pt x="20" y="16"/>
                  </a:lnTo>
                  <a:lnTo>
                    <a:pt x="20" y="23"/>
                  </a:lnTo>
                  <a:lnTo>
                    <a:pt x="9" y="15"/>
                  </a:lnTo>
                  <a:lnTo>
                    <a:pt x="11" y="23"/>
                  </a:lnTo>
                  <a:lnTo>
                    <a:pt x="9" y="24"/>
                  </a:lnTo>
                  <a:lnTo>
                    <a:pt x="6" y="23"/>
                  </a:lnTo>
                  <a:lnTo>
                    <a:pt x="7" y="21"/>
                  </a:lnTo>
                  <a:lnTo>
                    <a:pt x="1" y="13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6"/>
                  </a:lnTo>
                  <a:lnTo>
                    <a:pt x="7" y="0"/>
                  </a:lnTo>
                  <a:lnTo>
                    <a:pt x="12" y="5"/>
                  </a:lnTo>
                  <a:lnTo>
                    <a:pt x="19" y="7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gray">
            <a:xfrm>
              <a:off x="1721109" y="2794604"/>
              <a:ext cx="7938" cy="6350"/>
            </a:xfrm>
            <a:custGeom>
              <a:avLst/>
              <a:gdLst>
                <a:gd name="T0" fmla="*/ 4 w 5"/>
                <a:gd name="T1" fmla="*/ 0 h 4"/>
                <a:gd name="T2" fmla="*/ 5 w 5"/>
                <a:gd name="T3" fmla="*/ 3 h 4"/>
                <a:gd name="T4" fmla="*/ 4 w 5"/>
                <a:gd name="T5" fmla="*/ 4 h 4"/>
                <a:gd name="T6" fmla="*/ 0 w 5"/>
                <a:gd name="T7" fmla="*/ 1 h 4"/>
                <a:gd name="T8" fmla="*/ 4 w 5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4"/>
                <a:gd name="T17" fmla="*/ 5 w 5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4">
                  <a:moveTo>
                    <a:pt x="4" y="0"/>
                  </a:moveTo>
                  <a:lnTo>
                    <a:pt x="5" y="3"/>
                  </a:lnTo>
                  <a:lnTo>
                    <a:pt x="4" y="4"/>
                  </a:lnTo>
                  <a:lnTo>
                    <a:pt x="0" y="1"/>
                  </a:lnTo>
                  <a:lnTo>
                    <a:pt x="4" y="0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gray">
            <a:xfrm>
              <a:off x="1724284" y="2778729"/>
              <a:ext cx="6350" cy="9525"/>
            </a:xfrm>
            <a:custGeom>
              <a:avLst/>
              <a:gdLst>
                <a:gd name="T0" fmla="*/ 1 w 4"/>
                <a:gd name="T1" fmla="*/ 1 h 6"/>
                <a:gd name="T2" fmla="*/ 4 w 4"/>
                <a:gd name="T3" fmla="*/ 6 h 6"/>
                <a:gd name="T4" fmla="*/ 0 w 4"/>
                <a:gd name="T5" fmla="*/ 6 h 6"/>
                <a:gd name="T6" fmla="*/ 0 w 4"/>
                <a:gd name="T7" fmla="*/ 0 h 6"/>
                <a:gd name="T8" fmla="*/ 1 w 4"/>
                <a:gd name="T9" fmla="*/ 1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6"/>
                <a:gd name="T17" fmla="*/ 4 w 4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6">
                  <a:moveTo>
                    <a:pt x="1" y="1"/>
                  </a:moveTo>
                  <a:lnTo>
                    <a:pt x="4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" y="1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gray">
            <a:xfrm>
              <a:off x="1700471" y="2766029"/>
              <a:ext cx="20638" cy="26988"/>
            </a:xfrm>
            <a:custGeom>
              <a:avLst/>
              <a:gdLst>
                <a:gd name="T0" fmla="*/ 0 w 13"/>
                <a:gd name="T1" fmla="*/ 2 h 17"/>
                <a:gd name="T2" fmla="*/ 1 w 13"/>
                <a:gd name="T3" fmla="*/ 0 h 17"/>
                <a:gd name="T4" fmla="*/ 12 w 13"/>
                <a:gd name="T5" fmla="*/ 3 h 17"/>
                <a:gd name="T6" fmla="*/ 13 w 13"/>
                <a:gd name="T7" fmla="*/ 12 h 17"/>
                <a:gd name="T8" fmla="*/ 9 w 13"/>
                <a:gd name="T9" fmla="*/ 7 h 17"/>
                <a:gd name="T10" fmla="*/ 11 w 13"/>
                <a:gd name="T11" fmla="*/ 16 h 17"/>
                <a:gd name="T12" fmla="*/ 5 w 13"/>
                <a:gd name="T13" fmla="*/ 17 h 17"/>
                <a:gd name="T14" fmla="*/ 4 w 13"/>
                <a:gd name="T15" fmla="*/ 7 h 17"/>
                <a:gd name="T16" fmla="*/ 1 w 13"/>
                <a:gd name="T17" fmla="*/ 6 h 17"/>
                <a:gd name="T18" fmla="*/ 0 w 13"/>
                <a:gd name="T19" fmla="*/ 2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"/>
                <a:gd name="T31" fmla="*/ 0 h 17"/>
                <a:gd name="T32" fmla="*/ 13 w 13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" h="17">
                  <a:moveTo>
                    <a:pt x="0" y="2"/>
                  </a:moveTo>
                  <a:lnTo>
                    <a:pt x="1" y="0"/>
                  </a:lnTo>
                  <a:lnTo>
                    <a:pt x="12" y="3"/>
                  </a:lnTo>
                  <a:lnTo>
                    <a:pt x="13" y="12"/>
                  </a:lnTo>
                  <a:lnTo>
                    <a:pt x="9" y="7"/>
                  </a:lnTo>
                  <a:lnTo>
                    <a:pt x="11" y="16"/>
                  </a:lnTo>
                  <a:lnTo>
                    <a:pt x="5" y="17"/>
                  </a:lnTo>
                  <a:lnTo>
                    <a:pt x="4" y="7"/>
                  </a:lnTo>
                  <a:lnTo>
                    <a:pt x="1" y="6"/>
                  </a:lnTo>
                  <a:lnTo>
                    <a:pt x="0" y="2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gray">
            <a:xfrm>
              <a:off x="1689359" y="2773967"/>
              <a:ext cx="14288" cy="31750"/>
            </a:xfrm>
            <a:custGeom>
              <a:avLst/>
              <a:gdLst>
                <a:gd name="T0" fmla="*/ 4 w 9"/>
                <a:gd name="T1" fmla="*/ 8 h 20"/>
                <a:gd name="T2" fmla="*/ 0 w 9"/>
                <a:gd name="T3" fmla="*/ 5 h 20"/>
                <a:gd name="T4" fmla="*/ 0 w 9"/>
                <a:gd name="T5" fmla="*/ 2 h 20"/>
                <a:gd name="T6" fmla="*/ 4 w 9"/>
                <a:gd name="T7" fmla="*/ 0 h 20"/>
                <a:gd name="T8" fmla="*/ 6 w 9"/>
                <a:gd name="T9" fmla="*/ 4 h 20"/>
                <a:gd name="T10" fmla="*/ 9 w 9"/>
                <a:gd name="T11" fmla="*/ 4 h 20"/>
                <a:gd name="T12" fmla="*/ 9 w 9"/>
                <a:gd name="T13" fmla="*/ 8 h 20"/>
                <a:gd name="T14" fmla="*/ 7 w 9"/>
                <a:gd name="T15" fmla="*/ 7 h 20"/>
                <a:gd name="T16" fmla="*/ 7 w 9"/>
                <a:gd name="T17" fmla="*/ 20 h 20"/>
                <a:gd name="T18" fmla="*/ 6 w 9"/>
                <a:gd name="T19" fmla="*/ 17 h 20"/>
                <a:gd name="T20" fmla="*/ 4 w 9"/>
                <a:gd name="T21" fmla="*/ 17 h 20"/>
                <a:gd name="T22" fmla="*/ 3 w 9"/>
                <a:gd name="T23" fmla="*/ 13 h 20"/>
                <a:gd name="T24" fmla="*/ 6 w 9"/>
                <a:gd name="T25" fmla="*/ 10 h 20"/>
                <a:gd name="T26" fmla="*/ 3 w 9"/>
                <a:gd name="T27" fmla="*/ 8 h 20"/>
                <a:gd name="T28" fmla="*/ 4 w 9"/>
                <a:gd name="T29" fmla="*/ 8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"/>
                <a:gd name="T46" fmla="*/ 0 h 20"/>
                <a:gd name="T47" fmla="*/ 9 w 9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" h="20">
                  <a:moveTo>
                    <a:pt x="4" y="8"/>
                  </a:moveTo>
                  <a:lnTo>
                    <a:pt x="0" y="5"/>
                  </a:lnTo>
                  <a:lnTo>
                    <a:pt x="0" y="2"/>
                  </a:lnTo>
                  <a:lnTo>
                    <a:pt x="4" y="0"/>
                  </a:lnTo>
                  <a:lnTo>
                    <a:pt x="6" y="4"/>
                  </a:lnTo>
                  <a:lnTo>
                    <a:pt x="9" y="4"/>
                  </a:lnTo>
                  <a:lnTo>
                    <a:pt x="9" y="8"/>
                  </a:lnTo>
                  <a:lnTo>
                    <a:pt x="7" y="7"/>
                  </a:lnTo>
                  <a:lnTo>
                    <a:pt x="7" y="20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3" y="13"/>
                  </a:lnTo>
                  <a:lnTo>
                    <a:pt x="6" y="10"/>
                  </a:lnTo>
                  <a:lnTo>
                    <a:pt x="3" y="8"/>
                  </a:lnTo>
                  <a:lnTo>
                    <a:pt x="4" y="8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36" name="Freeform 31"/>
            <p:cNvSpPr>
              <a:spLocks/>
            </p:cNvSpPr>
            <p:nvPr/>
          </p:nvSpPr>
          <p:spPr bwMode="gray">
            <a:xfrm>
              <a:off x="1681421" y="2721579"/>
              <a:ext cx="22225" cy="46038"/>
            </a:xfrm>
            <a:custGeom>
              <a:avLst/>
              <a:gdLst>
                <a:gd name="T0" fmla="*/ 3 w 14"/>
                <a:gd name="T1" fmla="*/ 15 h 29"/>
                <a:gd name="T2" fmla="*/ 0 w 14"/>
                <a:gd name="T3" fmla="*/ 3 h 29"/>
                <a:gd name="T4" fmla="*/ 1 w 14"/>
                <a:gd name="T5" fmla="*/ 1 h 29"/>
                <a:gd name="T6" fmla="*/ 5 w 14"/>
                <a:gd name="T7" fmla="*/ 0 h 29"/>
                <a:gd name="T8" fmla="*/ 8 w 14"/>
                <a:gd name="T9" fmla="*/ 1 h 29"/>
                <a:gd name="T10" fmla="*/ 12 w 14"/>
                <a:gd name="T11" fmla="*/ 8 h 29"/>
                <a:gd name="T12" fmla="*/ 14 w 14"/>
                <a:gd name="T13" fmla="*/ 16 h 29"/>
                <a:gd name="T14" fmla="*/ 8 w 14"/>
                <a:gd name="T15" fmla="*/ 3 h 29"/>
                <a:gd name="T16" fmla="*/ 8 w 14"/>
                <a:gd name="T17" fmla="*/ 9 h 29"/>
                <a:gd name="T18" fmla="*/ 13 w 14"/>
                <a:gd name="T19" fmla="*/ 18 h 29"/>
                <a:gd name="T20" fmla="*/ 11 w 14"/>
                <a:gd name="T21" fmla="*/ 19 h 29"/>
                <a:gd name="T22" fmla="*/ 12 w 14"/>
                <a:gd name="T23" fmla="*/ 22 h 29"/>
                <a:gd name="T24" fmla="*/ 9 w 14"/>
                <a:gd name="T25" fmla="*/ 21 h 29"/>
                <a:gd name="T26" fmla="*/ 9 w 14"/>
                <a:gd name="T27" fmla="*/ 26 h 29"/>
                <a:gd name="T28" fmla="*/ 8 w 14"/>
                <a:gd name="T29" fmla="*/ 24 h 29"/>
                <a:gd name="T30" fmla="*/ 4 w 14"/>
                <a:gd name="T31" fmla="*/ 29 h 29"/>
                <a:gd name="T32" fmla="*/ 2 w 14"/>
                <a:gd name="T33" fmla="*/ 27 h 29"/>
                <a:gd name="T34" fmla="*/ 3 w 14"/>
                <a:gd name="T35" fmla="*/ 22 h 29"/>
                <a:gd name="T36" fmla="*/ 6 w 14"/>
                <a:gd name="T37" fmla="*/ 20 h 29"/>
                <a:gd name="T38" fmla="*/ 4 w 14"/>
                <a:gd name="T39" fmla="*/ 19 h 29"/>
                <a:gd name="T40" fmla="*/ 7 w 14"/>
                <a:gd name="T41" fmla="*/ 16 h 29"/>
                <a:gd name="T42" fmla="*/ 3 w 14"/>
                <a:gd name="T43" fmla="*/ 15 h 2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"/>
                <a:gd name="T67" fmla="*/ 0 h 29"/>
                <a:gd name="T68" fmla="*/ 14 w 14"/>
                <a:gd name="T69" fmla="*/ 29 h 2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" h="29">
                  <a:moveTo>
                    <a:pt x="3" y="15"/>
                  </a:moveTo>
                  <a:lnTo>
                    <a:pt x="0" y="3"/>
                  </a:lnTo>
                  <a:lnTo>
                    <a:pt x="1" y="1"/>
                  </a:lnTo>
                  <a:lnTo>
                    <a:pt x="5" y="0"/>
                  </a:lnTo>
                  <a:lnTo>
                    <a:pt x="8" y="1"/>
                  </a:lnTo>
                  <a:lnTo>
                    <a:pt x="12" y="8"/>
                  </a:lnTo>
                  <a:lnTo>
                    <a:pt x="14" y="16"/>
                  </a:lnTo>
                  <a:lnTo>
                    <a:pt x="8" y="3"/>
                  </a:lnTo>
                  <a:lnTo>
                    <a:pt x="8" y="9"/>
                  </a:lnTo>
                  <a:lnTo>
                    <a:pt x="13" y="18"/>
                  </a:lnTo>
                  <a:lnTo>
                    <a:pt x="11" y="19"/>
                  </a:lnTo>
                  <a:lnTo>
                    <a:pt x="12" y="22"/>
                  </a:lnTo>
                  <a:lnTo>
                    <a:pt x="9" y="21"/>
                  </a:lnTo>
                  <a:lnTo>
                    <a:pt x="9" y="26"/>
                  </a:lnTo>
                  <a:lnTo>
                    <a:pt x="8" y="24"/>
                  </a:lnTo>
                  <a:lnTo>
                    <a:pt x="4" y="29"/>
                  </a:lnTo>
                  <a:lnTo>
                    <a:pt x="2" y="27"/>
                  </a:lnTo>
                  <a:lnTo>
                    <a:pt x="3" y="22"/>
                  </a:lnTo>
                  <a:lnTo>
                    <a:pt x="6" y="20"/>
                  </a:lnTo>
                  <a:lnTo>
                    <a:pt x="4" y="19"/>
                  </a:lnTo>
                  <a:lnTo>
                    <a:pt x="7" y="16"/>
                  </a:lnTo>
                  <a:lnTo>
                    <a:pt x="3" y="15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37" name="Freeform 32"/>
            <p:cNvSpPr>
              <a:spLocks/>
            </p:cNvSpPr>
            <p:nvPr/>
          </p:nvSpPr>
          <p:spPr bwMode="gray">
            <a:xfrm>
              <a:off x="1662371" y="2748567"/>
              <a:ext cx="22225" cy="53975"/>
            </a:xfrm>
            <a:custGeom>
              <a:avLst/>
              <a:gdLst>
                <a:gd name="T0" fmla="*/ 11 w 14"/>
                <a:gd name="T1" fmla="*/ 7 h 34"/>
                <a:gd name="T2" fmla="*/ 14 w 14"/>
                <a:gd name="T3" fmla="*/ 25 h 34"/>
                <a:gd name="T4" fmla="*/ 13 w 14"/>
                <a:gd name="T5" fmla="*/ 34 h 34"/>
                <a:gd name="T6" fmla="*/ 12 w 14"/>
                <a:gd name="T7" fmla="*/ 34 h 34"/>
                <a:gd name="T8" fmla="*/ 9 w 14"/>
                <a:gd name="T9" fmla="*/ 25 h 34"/>
                <a:gd name="T10" fmla="*/ 11 w 14"/>
                <a:gd name="T11" fmla="*/ 18 h 34"/>
                <a:gd name="T12" fmla="*/ 8 w 14"/>
                <a:gd name="T13" fmla="*/ 21 h 34"/>
                <a:gd name="T14" fmla="*/ 5 w 14"/>
                <a:gd name="T15" fmla="*/ 17 h 34"/>
                <a:gd name="T16" fmla="*/ 6 w 14"/>
                <a:gd name="T17" fmla="*/ 12 h 34"/>
                <a:gd name="T18" fmla="*/ 0 w 14"/>
                <a:gd name="T19" fmla="*/ 5 h 34"/>
                <a:gd name="T20" fmla="*/ 2 w 14"/>
                <a:gd name="T21" fmla="*/ 0 h 34"/>
                <a:gd name="T22" fmla="*/ 11 w 14"/>
                <a:gd name="T23" fmla="*/ 7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4"/>
                <a:gd name="T37" fmla="*/ 0 h 34"/>
                <a:gd name="T38" fmla="*/ 14 w 14"/>
                <a:gd name="T39" fmla="*/ 34 h 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4" h="34">
                  <a:moveTo>
                    <a:pt x="11" y="7"/>
                  </a:moveTo>
                  <a:lnTo>
                    <a:pt x="14" y="25"/>
                  </a:lnTo>
                  <a:lnTo>
                    <a:pt x="13" y="34"/>
                  </a:lnTo>
                  <a:lnTo>
                    <a:pt x="12" y="34"/>
                  </a:lnTo>
                  <a:lnTo>
                    <a:pt x="9" y="25"/>
                  </a:lnTo>
                  <a:lnTo>
                    <a:pt x="11" y="18"/>
                  </a:lnTo>
                  <a:lnTo>
                    <a:pt x="8" y="21"/>
                  </a:lnTo>
                  <a:lnTo>
                    <a:pt x="5" y="17"/>
                  </a:lnTo>
                  <a:lnTo>
                    <a:pt x="6" y="12"/>
                  </a:lnTo>
                  <a:lnTo>
                    <a:pt x="0" y="5"/>
                  </a:lnTo>
                  <a:lnTo>
                    <a:pt x="2" y="0"/>
                  </a:lnTo>
                  <a:lnTo>
                    <a:pt x="11" y="7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38" name="Freeform 33"/>
            <p:cNvSpPr>
              <a:spLocks/>
            </p:cNvSpPr>
            <p:nvPr/>
          </p:nvSpPr>
          <p:spPr bwMode="gray">
            <a:xfrm>
              <a:off x="1806834" y="2932717"/>
              <a:ext cx="4763" cy="11113"/>
            </a:xfrm>
            <a:custGeom>
              <a:avLst/>
              <a:gdLst>
                <a:gd name="T0" fmla="*/ 0 w 3"/>
                <a:gd name="T1" fmla="*/ 0 h 7"/>
                <a:gd name="T2" fmla="*/ 3 w 3"/>
                <a:gd name="T3" fmla="*/ 7 h 7"/>
                <a:gd name="T4" fmla="*/ 0 w 3"/>
                <a:gd name="T5" fmla="*/ 2 h 7"/>
                <a:gd name="T6" fmla="*/ 0 w 3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0 h 7"/>
                <a:gd name="T14" fmla="*/ 3 w 3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" h="7">
                  <a:moveTo>
                    <a:pt x="0" y="0"/>
                  </a:moveTo>
                  <a:lnTo>
                    <a:pt x="3" y="7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39" name="Freeform 34"/>
            <p:cNvSpPr>
              <a:spLocks/>
            </p:cNvSpPr>
            <p:nvPr/>
          </p:nvSpPr>
          <p:spPr bwMode="gray">
            <a:xfrm>
              <a:off x="1784609" y="2894617"/>
              <a:ext cx="15875" cy="25400"/>
            </a:xfrm>
            <a:custGeom>
              <a:avLst/>
              <a:gdLst>
                <a:gd name="T0" fmla="*/ 6 w 10"/>
                <a:gd name="T1" fmla="*/ 5 h 16"/>
                <a:gd name="T2" fmla="*/ 10 w 10"/>
                <a:gd name="T3" fmla="*/ 10 h 16"/>
                <a:gd name="T4" fmla="*/ 9 w 10"/>
                <a:gd name="T5" fmla="*/ 16 h 16"/>
                <a:gd name="T6" fmla="*/ 3 w 10"/>
                <a:gd name="T7" fmla="*/ 3 h 16"/>
                <a:gd name="T8" fmla="*/ 0 w 10"/>
                <a:gd name="T9" fmla="*/ 0 h 16"/>
                <a:gd name="T10" fmla="*/ 2 w 10"/>
                <a:gd name="T11" fmla="*/ 0 h 16"/>
                <a:gd name="T12" fmla="*/ 6 w 10"/>
                <a:gd name="T13" fmla="*/ 5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16"/>
                <a:gd name="T23" fmla="*/ 10 w 10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16">
                  <a:moveTo>
                    <a:pt x="6" y="5"/>
                  </a:moveTo>
                  <a:lnTo>
                    <a:pt x="10" y="10"/>
                  </a:lnTo>
                  <a:lnTo>
                    <a:pt x="9" y="16"/>
                  </a:lnTo>
                  <a:lnTo>
                    <a:pt x="3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5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40" name="Freeform 35"/>
            <p:cNvSpPr>
              <a:spLocks/>
            </p:cNvSpPr>
            <p:nvPr/>
          </p:nvSpPr>
          <p:spPr bwMode="gray">
            <a:xfrm>
              <a:off x="1776671" y="2902554"/>
              <a:ext cx="17463" cy="17463"/>
            </a:xfrm>
            <a:custGeom>
              <a:avLst/>
              <a:gdLst>
                <a:gd name="T0" fmla="*/ 0 w 11"/>
                <a:gd name="T1" fmla="*/ 0 h 11"/>
                <a:gd name="T2" fmla="*/ 8 w 11"/>
                <a:gd name="T3" fmla="*/ 4 h 11"/>
                <a:gd name="T4" fmla="*/ 11 w 11"/>
                <a:gd name="T5" fmla="*/ 11 h 11"/>
                <a:gd name="T6" fmla="*/ 0 w 11"/>
                <a:gd name="T7" fmla="*/ 0 h 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11"/>
                <a:gd name="T14" fmla="*/ 11 w 11"/>
                <a:gd name="T15" fmla="*/ 11 h 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11">
                  <a:moveTo>
                    <a:pt x="0" y="0"/>
                  </a:moveTo>
                  <a:lnTo>
                    <a:pt x="8" y="4"/>
                  </a:lnTo>
                  <a:lnTo>
                    <a:pt x="11" y="11"/>
                  </a:lnTo>
                  <a:lnTo>
                    <a:pt x="0" y="0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41" name="Freeform 36"/>
            <p:cNvSpPr>
              <a:spLocks/>
            </p:cNvSpPr>
            <p:nvPr/>
          </p:nvSpPr>
          <p:spPr bwMode="gray">
            <a:xfrm>
              <a:off x="1775084" y="2886679"/>
              <a:ext cx="7938" cy="7938"/>
            </a:xfrm>
            <a:custGeom>
              <a:avLst/>
              <a:gdLst>
                <a:gd name="T0" fmla="*/ 0 w 5"/>
                <a:gd name="T1" fmla="*/ 3 h 5"/>
                <a:gd name="T2" fmla="*/ 3 w 5"/>
                <a:gd name="T3" fmla="*/ 0 h 5"/>
                <a:gd name="T4" fmla="*/ 5 w 5"/>
                <a:gd name="T5" fmla="*/ 4 h 5"/>
                <a:gd name="T6" fmla="*/ 4 w 5"/>
                <a:gd name="T7" fmla="*/ 5 h 5"/>
                <a:gd name="T8" fmla="*/ 0 w 5"/>
                <a:gd name="T9" fmla="*/ 3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5"/>
                <a:gd name="T17" fmla="*/ 5 w 5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4"/>
                  </a:lnTo>
                  <a:lnTo>
                    <a:pt x="4" y="5"/>
                  </a:lnTo>
                  <a:lnTo>
                    <a:pt x="0" y="3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gray">
            <a:xfrm>
              <a:off x="1827472" y="3004154"/>
              <a:ext cx="112713" cy="88900"/>
            </a:xfrm>
            <a:custGeom>
              <a:avLst/>
              <a:gdLst>
                <a:gd name="T0" fmla="*/ 12 w 71"/>
                <a:gd name="T1" fmla="*/ 11 h 56"/>
                <a:gd name="T2" fmla="*/ 12 w 71"/>
                <a:gd name="T3" fmla="*/ 6 h 56"/>
                <a:gd name="T4" fmla="*/ 5 w 71"/>
                <a:gd name="T5" fmla="*/ 4 h 56"/>
                <a:gd name="T6" fmla="*/ 3 w 71"/>
                <a:gd name="T7" fmla="*/ 7 h 56"/>
                <a:gd name="T8" fmla="*/ 0 w 71"/>
                <a:gd name="T9" fmla="*/ 4 h 56"/>
                <a:gd name="T10" fmla="*/ 1 w 71"/>
                <a:gd name="T11" fmla="*/ 2 h 56"/>
                <a:gd name="T12" fmla="*/ 4 w 71"/>
                <a:gd name="T13" fmla="*/ 0 h 56"/>
                <a:gd name="T14" fmla="*/ 38 w 71"/>
                <a:gd name="T15" fmla="*/ 12 h 56"/>
                <a:gd name="T16" fmla="*/ 48 w 71"/>
                <a:gd name="T17" fmla="*/ 25 h 56"/>
                <a:gd name="T18" fmla="*/ 50 w 71"/>
                <a:gd name="T19" fmla="*/ 30 h 56"/>
                <a:gd name="T20" fmla="*/ 65 w 71"/>
                <a:gd name="T21" fmla="*/ 39 h 56"/>
                <a:gd name="T22" fmla="*/ 68 w 71"/>
                <a:gd name="T23" fmla="*/ 49 h 56"/>
                <a:gd name="T24" fmla="*/ 69 w 71"/>
                <a:gd name="T25" fmla="*/ 49 h 56"/>
                <a:gd name="T26" fmla="*/ 71 w 71"/>
                <a:gd name="T27" fmla="*/ 52 h 56"/>
                <a:gd name="T28" fmla="*/ 66 w 71"/>
                <a:gd name="T29" fmla="*/ 56 h 56"/>
                <a:gd name="T30" fmla="*/ 51 w 71"/>
                <a:gd name="T31" fmla="*/ 49 h 56"/>
                <a:gd name="T32" fmla="*/ 52 w 71"/>
                <a:gd name="T33" fmla="*/ 45 h 56"/>
                <a:gd name="T34" fmla="*/ 49 w 71"/>
                <a:gd name="T35" fmla="*/ 47 h 56"/>
                <a:gd name="T36" fmla="*/ 47 w 71"/>
                <a:gd name="T37" fmla="*/ 45 h 56"/>
                <a:gd name="T38" fmla="*/ 49 w 71"/>
                <a:gd name="T39" fmla="*/ 41 h 56"/>
                <a:gd name="T40" fmla="*/ 40 w 71"/>
                <a:gd name="T41" fmla="*/ 42 h 56"/>
                <a:gd name="T42" fmla="*/ 37 w 71"/>
                <a:gd name="T43" fmla="*/ 40 h 56"/>
                <a:gd name="T44" fmla="*/ 41 w 71"/>
                <a:gd name="T45" fmla="*/ 39 h 56"/>
                <a:gd name="T46" fmla="*/ 37 w 71"/>
                <a:gd name="T47" fmla="*/ 35 h 56"/>
                <a:gd name="T48" fmla="*/ 27 w 71"/>
                <a:gd name="T49" fmla="*/ 32 h 56"/>
                <a:gd name="T50" fmla="*/ 26 w 71"/>
                <a:gd name="T51" fmla="*/ 29 h 56"/>
                <a:gd name="T52" fmla="*/ 33 w 71"/>
                <a:gd name="T53" fmla="*/ 27 h 56"/>
                <a:gd name="T54" fmla="*/ 28 w 71"/>
                <a:gd name="T55" fmla="*/ 26 h 56"/>
                <a:gd name="T56" fmla="*/ 27 w 71"/>
                <a:gd name="T57" fmla="*/ 24 h 56"/>
                <a:gd name="T58" fmla="*/ 26 w 71"/>
                <a:gd name="T59" fmla="*/ 25 h 56"/>
                <a:gd name="T60" fmla="*/ 20 w 71"/>
                <a:gd name="T61" fmla="*/ 20 h 56"/>
                <a:gd name="T62" fmla="*/ 19 w 71"/>
                <a:gd name="T63" fmla="*/ 22 h 56"/>
                <a:gd name="T64" fmla="*/ 17 w 71"/>
                <a:gd name="T65" fmla="*/ 20 h 56"/>
                <a:gd name="T66" fmla="*/ 18 w 71"/>
                <a:gd name="T67" fmla="*/ 17 h 56"/>
                <a:gd name="T68" fmla="*/ 15 w 71"/>
                <a:gd name="T69" fmla="*/ 15 h 56"/>
                <a:gd name="T70" fmla="*/ 14 w 71"/>
                <a:gd name="T71" fmla="*/ 18 h 56"/>
                <a:gd name="T72" fmla="*/ 13 w 71"/>
                <a:gd name="T73" fmla="*/ 15 h 56"/>
                <a:gd name="T74" fmla="*/ 8 w 71"/>
                <a:gd name="T75" fmla="*/ 17 h 56"/>
                <a:gd name="T76" fmla="*/ 8 w 71"/>
                <a:gd name="T77" fmla="*/ 12 h 56"/>
                <a:gd name="T78" fmla="*/ 6 w 71"/>
                <a:gd name="T79" fmla="*/ 10 h 56"/>
                <a:gd name="T80" fmla="*/ 12 w 71"/>
                <a:gd name="T81" fmla="*/ 11 h 5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1"/>
                <a:gd name="T124" fmla="*/ 0 h 56"/>
                <a:gd name="T125" fmla="*/ 71 w 71"/>
                <a:gd name="T126" fmla="*/ 56 h 5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1" h="56">
                  <a:moveTo>
                    <a:pt x="12" y="11"/>
                  </a:moveTo>
                  <a:lnTo>
                    <a:pt x="12" y="6"/>
                  </a:lnTo>
                  <a:lnTo>
                    <a:pt x="5" y="4"/>
                  </a:lnTo>
                  <a:lnTo>
                    <a:pt x="3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4" y="0"/>
                  </a:lnTo>
                  <a:lnTo>
                    <a:pt x="38" y="12"/>
                  </a:lnTo>
                  <a:lnTo>
                    <a:pt x="48" y="25"/>
                  </a:lnTo>
                  <a:lnTo>
                    <a:pt x="50" y="30"/>
                  </a:lnTo>
                  <a:lnTo>
                    <a:pt x="65" y="39"/>
                  </a:lnTo>
                  <a:lnTo>
                    <a:pt x="68" y="49"/>
                  </a:lnTo>
                  <a:lnTo>
                    <a:pt x="69" y="49"/>
                  </a:lnTo>
                  <a:lnTo>
                    <a:pt x="71" y="52"/>
                  </a:lnTo>
                  <a:lnTo>
                    <a:pt x="66" y="56"/>
                  </a:lnTo>
                  <a:lnTo>
                    <a:pt x="51" y="49"/>
                  </a:lnTo>
                  <a:lnTo>
                    <a:pt x="52" y="45"/>
                  </a:lnTo>
                  <a:lnTo>
                    <a:pt x="49" y="47"/>
                  </a:lnTo>
                  <a:lnTo>
                    <a:pt x="47" y="45"/>
                  </a:lnTo>
                  <a:lnTo>
                    <a:pt x="49" y="41"/>
                  </a:lnTo>
                  <a:lnTo>
                    <a:pt x="40" y="42"/>
                  </a:lnTo>
                  <a:lnTo>
                    <a:pt x="37" y="40"/>
                  </a:lnTo>
                  <a:lnTo>
                    <a:pt x="41" y="39"/>
                  </a:lnTo>
                  <a:lnTo>
                    <a:pt x="37" y="35"/>
                  </a:lnTo>
                  <a:lnTo>
                    <a:pt x="27" y="32"/>
                  </a:lnTo>
                  <a:lnTo>
                    <a:pt x="26" y="29"/>
                  </a:lnTo>
                  <a:lnTo>
                    <a:pt x="33" y="27"/>
                  </a:lnTo>
                  <a:lnTo>
                    <a:pt x="28" y="26"/>
                  </a:lnTo>
                  <a:lnTo>
                    <a:pt x="27" y="24"/>
                  </a:lnTo>
                  <a:lnTo>
                    <a:pt x="26" y="25"/>
                  </a:lnTo>
                  <a:lnTo>
                    <a:pt x="20" y="20"/>
                  </a:lnTo>
                  <a:lnTo>
                    <a:pt x="19" y="22"/>
                  </a:lnTo>
                  <a:lnTo>
                    <a:pt x="17" y="20"/>
                  </a:lnTo>
                  <a:lnTo>
                    <a:pt x="18" y="17"/>
                  </a:lnTo>
                  <a:lnTo>
                    <a:pt x="15" y="15"/>
                  </a:lnTo>
                  <a:lnTo>
                    <a:pt x="14" y="18"/>
                  </a:lnTo>
                  <a:lnTo>
                    <a:pt x="13" y="15"/>
                  </a:lnTo>
                  <a:lnTo>
                    <a:pt x="8" y="17"/>
                  </a:lnTo>
                  <a:lnTo>
                    <a:pt x="8" y="12"/>
                  </a:lnTo>
                  <a:lnTo>
                    <a:pt x="6" y="10"/>
                  </a:lnTo>
                  <a:lnTo>
                    <a:pt x="12" y="11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43" name="Freeform 38"/>
            <p:cNvSpPr>
              <a:spLocks/>
            </p:cNvSpPr>
            <p:nvPr/>
          </p:nvSpPr>
          <p:spPr bwMode="gray">
            <a:xfrm>
              <a:off x="3176849" y="2616804"/>
              <a:ext cx="9525" cy="12700"/>
            </a:xfrm>
            <a:custGeom>
              <a:avLst/>
              <a:gdLst>
                <a:gd name="T0" fmla="*/ 1 w 6"/>
                <a:gd name="T1" fmla="*/ 3 h 8"/>
                <a:gd name="T2" fmla="*/ 0 w 6"/>
                <a:gd name="T3" fmla="*/ 8 h 8"/>
                <a:gd name="T4" fmla="*/ 6 w 6"/>
                <a:gd name="T5" fmla="*/ 3 h 8"/>
                <a:gd name="T6" fmla="*/ 5 w 6"/>
                <a:gd name="T7" fmla="*/ 0 h 8"/>
                <a:gd name="T8" fmla="*/ 1 w 6"/>
                <a:gd name="T9" fmla="*/ 3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8"/>
                <a:gd name="T17" fmla="*/ 6 w 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8">
                  <a:moveTo>
                    <a:pt x="1" y="3"/>
                  </a:moveTo>
                  <a:lnTo>
                    <a:pt x="0" y="8"/>
                  </a:lnTo>
                  <a:lnTo>
                    <a:pt x="6" y="3"/>
                  </a:lnTo>
                  <a:lnTo>
                    <a:pt x="5" y="0"/>
                  </a:lnTo>
                  <a:lnTo>
                    <a:pt x="1" y="3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44" name="Freeform 39"/>
            <p:cNvSpPr>
              <a:spLocks/>
            </p:cNvSpPr>
            <p:nvPr/>
          </p:nvSpPr>
          <p:spPr bwMode="gray">
            <a:xfrm>
              <a:off x="2865699" y="2921604"/>
              <a:ext cx="30163" cy="17463"/>
            </a:xfrm>
            <a:custGeom>
              <a:avLst/>
              <a:gdLst>
                <a:gd name="T0" fmla="*/ 2 w 19"/>
                <a:gd name="T1" fmla="*/ 1 h 11"/>
                <a:gd name="T2" fmla="*/ 8 w 19"/>
                <a:gd name="T3" fmla="*/ 0 h 11"/>
                <a:gd name="T4" fmla="*/ 14 w 19"/>
                <a:gd name="T5" fmla="*/ 1 h 11"/>
                <a:gd name="T6" fmla="*/ 19 w 19"/>
                <a:gd name="T7" fmla="*/ 11 h 11"/>
                <a:gd name="T8" fmla="*/ 14 w 19"/>
                <a:gd name="T9" fmla="*/ 11 h 11"/>
                <a:gd name="T10" fmla="*/ 8 w 19"/>
                <a:gd name="T11" fmla="*/ 6 h 11"/>
                <a:gd name="T12" fmla="*/ 0 w 19"/>
                <a:gd name="T13" fmla="*/ 4 h 11"/>
                <a:gd name="T14" fmla="*/ 2 w 19"/>
                <a:gd name="T15" fmla="*/ 1 h 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1"/>
                <a:gd name="T26" fmla="*/ 19 w 19"/>
                <a:gd name="T27" fmla="*/ 11 h 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1">
                  <a:moveTo>
                    <a:pt x="2" y="1"/>
                  </a:moveTo>
                  <a:lnTo>
                    <a:pt x="8" y="0"/>
                  </a:lnTo>
                  <a:lnTo>
                    <a:pt x="14" y="1"/>
                  </a:lnTo>
                  <a:lnTo>
                    <a:pt x="19" y="11"/>
                  </a:lnTo>
                  <a:lnTo>
                    <a:pt x="14" y="11"/>
                  </a:lnTo>
                  <a:lnTo>
                    <a:pt x="8" y="6"/>
                  </a:lnTo>
                  <a:lnTo>
                    <a:pt x="0" y="4"/>
                  </a:lnTo>
                  <a:lnTo>
                    <a:pt x="2" y="1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45" name="Freeform 40"/>
            <p:cNvSpPr>
              <a:spLocks/>
            </p:cNvSpPr>
            <p:nvPr/>
          </p:nvSpPr>
          <p:spPr bwMode="gray">
            <a:xfrm>
              <a:off x="3114937" y="2513616"/>
              <a:ext cx="14288" cy="9525"/>
            </a:xfrm>
            <a:custGeom>
              <a:avLst/>
              <a:gdLst>
                <a:gd name="T0" fmla="*/ 0 w 9"/>
                <a:gd name="T1" fmla="*/ 0 h 6"/>
                <a:gd name="T2" fmla="*/ 9 w 9"/>
                <a:gd name="T3" fmla="*/ 4 h 6"/>
                <a:gd name="T4" fmla="*/ 5 w 9"/>
                <a:gd name="T5" fmla="*/ 6 h 6"/>
                <a:gd name="T6" fmla="*/ 0 w 9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"/>
                <a:gd name="T13" fmla="*/ 0 h 6"/>
                <a:gd name="T14" fmla="*/ 9 w 9"/>
                <a:gd name="T15" fmla="*/ 6 h 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" h="6">
                  <a:moveTo>
                    <a:pt x="0" y="0"/>
                  </a:moveTo>
                  <a:lnTo>
                    <a:pt x="9" y="4"/>
                  </a:lnTo>
                  <a:lnTo>
                    <a:pt x="5" y="6"/>
                  </a:lnTo>
                  <a:lnTo>
                    <a:pt x="0" y="0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46" name="Freeform 41"/>
            <p:cNvSpPr>
              <a:spLocks/>
            </p:cNvSpPr>
            <p:nvPr/>
          </p:nvSpPr>
          <p:spPr bwMode="gray">
            <a:xfrm>
              <a:off x="3237174" y="2564416"/>
              <a:ext cx="17463" cy="15875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0 w 11"/>
                <a:gd name="T7" fmla="*/ 5 h 10"/>
                <a:gd name="T8" fmla="*/ 0 w 11"/>
                <a:gd name="T9" fmla="*/ 2 h 10"/>
                <a:gd name="T10" fmla="*/ 7 w 11"/>
                <a:gd name="T11" fmla="*/ 0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"/>
                <a:gd name="T19" fmla="*/ 0 h 10"/>
                <a:gd name="T20" fmla="*/ 11 w 11"/>
                <a:gd name="T21" fmla="*/ 10 h 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" h="10">
                  <a:moveTo>
                    <a:pt x="7" y="0"/>
                  </a:moveTo>
                  <a:lnTo>
                    <a:pt x="11" y="3"/>
                  </a:lnTo>
                  <a:lnTo>
                    <a:pt x="11" y="10"/>
                  </a:lnTo>
                  <a:lnTo>
                    <a:pt x="0" y="5"/>
                  </a:lnTo>
                  <a:lnTo>
                    <a:pt x="0" y="2"/>
                  </a:lnTo>
                  <a:lnTo>
                    <a:pt x="7" y="0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47" name="Freeform 42"/>
            <p:cNvSpPr>
              <a:spLocks/>
            </p:cNvSpPr>
            <p:nvPr/>
          </p:nvSpPr>
          <p:spPr bwMode="gray">
            <a:xfrm>
              <a:off x="2905386" y="2534254"/>
              <a:ext cx="20638" cy="38100"/>
            </a:xfrm>
            <a:custGeom>
              <a:avLst/>
              <a:gdLst>
                <a:gd name="T0" fmla="*/ 4 w 13"/>
                <a:gd name="T1" fmla="*/ 0 h 24"/>
                <a:gd name="T2" fmla="*/ 1 w 13"/>
                <a:gd name="T3" fmla="*/ 2 h 24"/>
                <a:gd name="T4" fmla="*/ 0 w 13"/>
                <a:gd name="T5" fmla="*/ 17 h 24"/>
                <a:gd name="T6" fmla="*/ 6 w 13"/>
                <a:gd name="T7" fmla="*/ 24 h 24"/>
                <a:gd name="T8" fmla="*/ 13 w 13"/>
                <a:gd name="T9" fmla="*/ 2 h 24"/>
                <a:gd name="T10" fmla="*/ 4 w 13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"/>
                <a:gd name="T19" fmla="*/ 0 h 24"/>
                <a:gd name="T20" fmla="*/ 13 w 13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" h="24">
                  <a:moveTo>
                    <a:pt x="4" y="0"/>
                  </a:moveTo>
                  <a:lnTo>
                    <a:pt x="1" y="2"/>
                  </a:lnTo>
                  <a:lnTo>
                    <a:pt x="0" y="17"/>
                  </a:lnTo>
                  <a:lnTo>
                    <a:pt x="6" y="24"/>
                  </a:lnTo>
                  <a:lnTo>
                    <a:pt x="13" y="2"/>
                  </a:lnTo>
                  <a:lnTo>
                    <a:pt x="4" y="0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48" name="Freeform 43"/>
            <p:cNvSpPr>
              <a:spLocks/>
            </p:cNvSpPr>
            <p:nvPr/>
          </p:nvSpPr>
          <p:spPr bwMode="gray">
            <a:xfrm>
              <a:off x="2826011" y="2505679"/>
              <a:ext cx="41275" cy="39688"/>
            </a:xfrm>
            <a:custGeom>
              <a:avLst/>
              <a:gdLst>
                <a:gd name="T0" fmla="*/ 19 w 26"/>
                <a:gd name="T1" fmla="*/ 0 h 25"/>
                <a:gd name="T2" fmla="*/ 8 w 26"/>
                <a:gd name="T3" fmla="*/ 6 h 25"/>
                <a:gd name="T4" fmla="*/ 0 w 26"/>
                <a:gd name="T5" fmla="*/ 25 h 25"/>
                <a:gd name="T6" fmla="*/ 9 w 26"/>
                <a:gd name="T7" fmla="*/ 23 h 25"/>
                <a:gd name="T8" fmla="*/ 15 w 26"/>
                <a:gd name="T9" fmla="*/ 19 h 25"/>
                <a:gd name="T10" fmla="*/ 16 w 26"/>
                <a:gd name="T11" fmla="*/ 13 h 25"/>
                <a:gd name="T12" fmla="*/ 24 w 26"/>
                <a:gd name="T13" fmla="*/ 7 h 25"/>
                <a:gd name="T14" fmla="*/ 26 w 26"/>
                <a:gd name="T15" fmla="*/ 1 h 25"/>
                <a:gd name="T16" fmla="*/ 19 w 26"/>
                <a:gd name="T17" fmla="*/ 0 h 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"/>
                <a:gd name="T28" fmla="*/ 0 h 25"/>
                <a:gd name="T29" fmla="*/ 26 w 26"/>
                <a:gd name="T30" fmla="*/ 25 h 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" h="25">
                  <a:moveTo>
                    <a:pt x="19" y="0"/>
                  </a:moveTo>
                  <a:lnTo>
                    <a:pt x="8" y="6"/>
                  </a:lnTo>
                  <a:lnTo>
                    <a:pt x="0" y="25"/>
                  </a:lnTo>
                  <a:lnTo>
                    <a:pt x="9" y="23"/>
                  </a:lnTo>
                  <a:lnTo>
                    <a:pt x="15" y="19"/>
                  </a:lnTo>
                  <a:lnTo>
                    <a:pt x="16" y="13"/>
                  </a:lnTo>
                  <a:lnTo>
                    <a:pt x="24" y="7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49" name="Freeform 44"/>
            <p:cNvSpPr>
              <a:spLocks/>
            </p:cNvSpPr>
            <p:nvPr/>
          </p:nvSpPr>
          <p:spPr bwMode="gray">
            <a:xfrm>
              <a:off x="2970474" y="2467579"/>
              <a:ext cx="15875" cy="14288"/>
            </a:xfrm>
            <a:custGeom>
              <a:avLst/>
              <a:gdLst>
                <a:gd name="T0" fmla="*/ 0 w 10"/>
                <a:gd name="T1" fmla="*/ 0 h 9"/>
                <a:gd name="T2" fmla="*/ 9 w 10"/>
                <a:gd name="T3" fmla="*/ 4 h 9"/>
                <a:gd name="T4" fmla="*/ 10 w 10"/>
                <a:gd name="T5" fmla="*/ 9 h 9"/>
                <a:gd name="T6" fmla="*/ 4 w 10"/>
                <a:gd name="T7" fmla="*/ 8 h 9"/>
                <a:gd name="T8" fmla="*/ 0 w 10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"/>
                <a:gd name="T16" fmla="*/ 0 h 9"/>
                <a:gd name="T17" fmla="*/ 10 w 10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" h="9">
                  <a:moveTo>
                    <a:pt x="0" y="0"/>
                  </a:moveTo>
                  <a:lnTo>
                    <a:pt x="9" y="4"/>
                  </a:lnTo>
                  <a:lnTo>
                    <a:pt x="10" y="9"/>
                  </a:lnTo>
                  <a:lnTo>
                    <a:pt x="4" y="8"/>
                  </a:lnTo>
                  <a:lnTo>
                    <a:pt x="0" y="0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50" name="Freeform 45"/>
            <p:cNvSpPr>
              <a:spLocks/>
            </p:cNvSpPr>
            <p:nvPr/>
          </p:nvSpPr>
          <p:spPr bwMode="gray">
            <a:xfrm>
              <a:off x="2946661" y="2481866"/>
              <a:ext cx="20638" cy="15875"/>
            </a:xfrm>
            <a:custGeom>
              <a:avLst/>
              <a:gdLst>
                <a:gd name="T0" fmla="*/ 0 w 13"/>
                <a:gd name="T1" fmla="*/ 0 h 10"/>
                <a:gd name="T2" fmla="*/ 10 w 13"/>
                <a:gd name="T3" fmla="*/ 0 h 10"/>
                <a:gd name="T4" fmla="*/ 13 w 13"/>
                <a:gd name="T5" fmla="*/ 6 h 10"/>
                <a:gd name="T6" fmla="*/ 9 w 13"/>
                <a:gd name="T7" fmla="*/ 10 h 10"/>
                <a:gd name="T8" fmla="*/ 0 w 13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0"/>
                <a:gd name="T17" fmla="*/ 13 w 13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0">
                  <a:moveTo>
                    <a:pt x="0" y="0"/>
                  </a:moveTo>
                  <a:lnTo>
                    <a:pt x="10" y="0"/>
                  </a:lnTo>
                  <a:lnTo>
                    <a:pt x="13" y="6"/>
                  </a:lnTo>
                  <a:lnTo>
                    <a:pt x="9" y="10"/>
                  </a:lnTo>
                  <a:lnTo>
                    <a:pt x="0" y="0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51" name="Freeform 46"/>
            <p:cNvSpPr>
              <a:spLocks/>
            </p:cNvSpPr>
            <p:nvPr/>
          </p:nvSpPr>
          <p:spPr bwMode="gray">
            <a:xfrm>
              <a:off x="2756161" y="2211991"/>
              <a:ext cx="9525" cy="33338"/>
            </a:xfrm>
            <a:custGeom>
              <a:avLst/>
              <a:gdLst>
                <a:gd name="T0" fmla="*/ 5 w 6"/>
                <a:gd name="T1" fmla="*/ 2 h 21"/>
                <a:gd name="T2" fmla="*/ 6 w 6"/>
                <a:gd name="T3" fmla="*/ 17 h 21"/>
                <a:gd name="T4" fmla="*/ 5 w 6"/>
                <a:gd name="T5" fmla="*/ 21 h 21"/>
                <a:gd name="T6" fmla="*/ 0 w 6"/>
                <a:gd name="T7" fmla="*/ 17 h 21"/>
                <a:gd name="T8" fmla="*/ 0 w 6"/>
                <a:gd name="T9" fmla="*/ 3 h 21"/>
                <a:gd name="T10" fmla="*/ 2 w 6"/>
                <a:gd name="T11" fmla="*/ 0 h 21"/>
                <a:gd name="T12" fmla="*/ 5 w 6"/>
                <a:gd name="T13" fmla="*/ 2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"/>
                <a:gd name="T22" fmla="*/ 0 h 21"/>
                <a:gd name="T23" fmla="*/ 6 w 6"/>
                <a:gd name="T24" fmla="*/ 21 h 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" h="21">
                  <a:moveTo>
                    <a:pt x="5" y="2"/>
                  </a:moveTo>
                  <a:lnTo>
                    <a:pt x="6" y="17"/>
                  </a:lnTo>
                  <a:lnTo>
                    <a:pt x="5" y="21"/>
                  </a:lnTo>
                  <a:lnTo>
                    <a:pt x="0" y="17"/>
                  </a:lnTo>
                  <a:lnTo>
                    <a:pt x="0" y="3"/>
                  </a:lnTo>
                  <a:lnTo>
                    <a:pt x="2" y="0"/>
                  </a:lnTo>
                  <a:lnTo>
                    <a:pt x="5" y="2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52" name="Freeform 47"/>
            <p:cNvSpPr>
              <a:spLocks/>
            </p:cNvSpPr>
            <p:nvPr/>
          </p:nvSpPr>
          <p:spPr bwMode="gray">
            <a:xfrm>
              <a:off x="2900624" y="2119916"/>
              <a:ext cx="25400" cy="20638"/>
            </a:xfrm>
            <a:custGeom>
              <a:avLst/>
              <a:gdLst>
                <a:gd name="T0" fmla="*/ 4 w 16"/>
                <a:gd name="T1" fmla="*/ 0 h 13"/>
                <a:gd name="T2" fmla="*/ 16 w 16"/>
                <a:gd name="T3" fmla="*/ 3 h 13"/>
                <a:gd name="T4" fmla="*/ 9 w 16"/>
                <a:gd name="T5" fmla="*/ 8 h 13"/>
                <a:gd name="T6" fmla="*/ 7 w 16"/>
                <a:gd name="T7" fmla="*/ 6 h 13"/>
                <a:gd name="T8" fmla="*/ 7 w 16"/>
                <a:gd name="T9" fmla="*/ 13 h 13"/>
                <a:gd name="T10" fmla="*/ 0 w 16"/>
                <a:gd name="T11" fmla="*/ 1 h 13"/>
                <a:gd name="T12" fmla="*/ 4 w 16"/>
                <a:gd name="T13" fmla="*/ 0 h 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13"/>
                <a:gd name="T23" fmla="*/ 16 w 16"/>
                <a:gd name="T24" fmla="*/ 13 h 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13">
                  <a:moveTo>
                    <a:pt x="4" y="0"/>
                  </a:moveTo>
                  <a:lnTo>
                    <a:pt x="16" y="3"/>
                  </a:lnTo>
                  <a:lnTo>
                    <a:pt x="9" y="8"/>
                  </a:lnTo>
                  <a:lnTo>
                    <a:pt x="7" y="6"/>
                  </a:lnTo>
                  <a:lnTo>
                    <a:pt x="7" y="13"/>
                  </a:lnTo>
                  <a:lnTo>
                    <a:pt x="0" y="1"/>
                  </a:lnTo>
                  <a:lnTo>
                    <a:pt x="4" y="0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53" name="Freeform 48"/>
            <p:cNvSpPr>
              <a:spLocks/>
            </p:cNvSpPr>
            <p:nvPr/>
          </p:nvSpPr>
          <p:spPr bwMode="gray">
            <a:xfrm>
              <a:off x="2924436" y="2146904"/>
              <a:ext cx="25400" cy="30163"/>
            </a:xfrm>
            <a:custGeom>
              <a:avLst/>
              <a:gdLst>
                <a:gd name="T0" fmla="*/ 12 w 16"/>
                <a:gd name="T1" fmla="*/ 6 h 19"/>
                <a:gd name="T2" fmla="*/ 9 w 16"/>
                <a:gd name="T3" fmla="*/ 16 h 19"/>
                <a:gd name="T4" fmla="*/ 0 w 16"/>
                <a:gd name="T5" fmla="*/ 19 h 19"/>
                <a:gd name="T6" fmla="*/ 3 w 16"/>
                <a:gd name="T7" fmla="*/ 11 h 19"/>
                <a:gd name="T8" fmla="*/ 10 w 16"/>
                <a:gd name="T9" fmla="*/ 5 h 19"/>
                <a:gd name="T10" fmla="*/ 15 w 16"/>
                <a:gd name="T11" fmla="*/ 6 h 19"/>
                <a:gd name="T12" fmla="*/ 16 w 16"/>
                <a:gd name="T13" fmla="*/ 1 h 19"/>
                <a:gd name="T14" fmla="*/ 12 w 16"/>
                <a:gd name="T15" fmla="*/ 0 h 19"/>
                <a:gd name="T16" fmla="*/ 10 w 16"/>
                <a:gd name="T17" fmla="*/ 4 h 19"/>
                <a:gd name="T18" fmla="*/ 12 w 16"/>
                <a:gd name="T19" fmla="*/ 6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9"/>
                <a:gd name="T32" fmla="*/ 16 w 16"/>
                <a:gd name="T33" fmla="*/ 19 h 1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9">
                  <a:moveTo>
                    <a:pt x="12" y="6"/>
                  </a:moveTo>
                  <a:lnTo>
                    <a:pt x="9" y="16"/>
                  </a:lnTo>
                  <a:lnTo>
                    <a:pt x="0" y="19"/>
                  </a:lnTo>
                  <a:lnTo>
                    <a:pt x="3" y="11"/>
                  </a:lnTo>
                  <a:lnTo>
                    <a:pt x="10" y="5"/>
                  </a:lnTo>
                  <a:lnTo>
                    <a:pt x="15" y="6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10" y="4"/>
                  </a:lnTo>
                  <a:lnTo>
                    <a:pt x="12" y="6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54" name="Freeform 49"/>
            <p:cNvSpPr>
              <a:spLocks/>
            </p:cNvSpPr>
            <p:nvPr/>
          </p:nvSpPr>
          <p:spPr bwMode="gray">
            <a:xfrm>
              <a:off x="3029211" y="2223104"/>
              <a:ext cx="26988" cy="20638"/>
            </a:xfrm>
            <a:custGeom>
              <a:avLst/>
              <a:gdLst>
                <a:gd name="T0" fmla="*/ 0 w 17"/>
                <a:gd name="T1" fmla="*/ 5 h 13"/>
                <a:gd name="T2" fmla="*/ 6 w 17"/>
                <a:gd name="T3" fmla="*/ 0 h 13"/>
                <a:gd name="T4" fmla="*/ 16 w 17"/>
                <a:gd name="T5" fmla="*/ 6 h 13"/>
                <a:gd name="T6" fmla="*/ 17 w 17"/>
                <a:gd name="T7" fmla="*/ 13 h 13"/>
                <a:gd name="T8" fmla="*/ 5 w 17"/>
                <a:gd name="T9" fmla="*/ 13 h 13"/>
                <a:gd name="T10" fmla="*/ 1 w 17"/>
                <a:gd name="T11" fmla="*/ 10 h 13"/>
                <a:gd name="T12" fmla="*/ 0 w 17"/>
                <a:gd name="T13" fmla="*/ 5 h 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3"/>
                <a:gd name="T23" fmla="*/ 17 w 17"/>
                <a:gd name="T24" fmla="*/ 13 h 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3">
                  <a:moveTo>
                    <a:pt x="0" y="5"/>
                  </a:moveTo>
                  <a:lnTo>
                    <a:pt x="6" y="0"/>
                  </a:lnTo>
                  <a:lnTo>
                    <a:pt x="16" y="6"/>
                  </a:lnTo>
                  <a:lnTo>
                    <a:pt x="17" y="13"/>
                  </a:lnTo>
                  <a:lnTo>
                    <a:pt x="5" y="13"/>
                  </a:lnTo>
                  <a:lnTo>
                    <a:pt x="1" y="10"/>
                  </a:lnTo>
                  <a:lnTo>
                    <a:pt x="0" y="5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55" name="Freeform 50"/>
            <p:cNvSpPr>
              <a:spLocks/>
            </p:cNvSpPr>
            <p:nvPr/>
          </p:nvSpPr>
          <p:spPr bwMode="gray">
            <a:xfrm>
              <a:off x="2973649" y="2211991"/>
              <a:ext cx="47625" cy="61913"/>
            </a:xfrm>
            <a:custGeom>
              <a:avLst/>
              <a:gdLst>
                <a:gd name="T0" fmla="*/ 13 w 30"/>
                <a:gd name="T1" fmla="*/ 0 h 39"/>
                <a:gd name="T2" fmla="*/ 28 w 30"/>
                <a:gd name="T3" fmla="*/ 4 h 39"/>
                <a:gd name="T4" fmla="*/ 30 w 30"/>
                <a:gd name="T5" fmla="*/ 13 h 39"/>
                <a:gd name="T6" fmla="*/ 30 w 30"/>
                <a:gd name="T7" fmla="*/ 30 h 39"/>
                <a:gd name="T8" fmla="*/ 22 w 30"/>
                <a:gd name="T9" fmla="*/ 39 h 39"/>
                <a:gd name="T10" fmla="*/ 3 w 30"/>
                <a:gd name="T11" fmla="*/ 39 h 39"/>
                <a:gd name="T12" fmla="*/ 0 w 30"/>
                <a:gd name="T13" fmla="*/ 28 h 39"/>
                <a:gd name="T14" fmla="*/ 0 w 30"/>
                <a:gd name="T15" fmla="*/ 19 h 39"/>
                <a:gd name="T16" fmla="*/ 7 w 30"/>
                <a:gd name="T17" fmla="*/ 3 h 39"/>
                <a:gd name="T18" fmla="*/ 13 w 30"/>
                <a:gd name="T19" fmla="*/ 0 h 3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0"/>
                <a:gd name="T31" fmla="*/ 0 h 39"/>
                <a:gd name="T32" fmla="*/ 30 w 30"/>
                <a:gd name="T33" fmla="*/ 39 h 3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0" h="39">
                  <a:moveTo>
                    <a:pt x="13" y="0"/>
                  </a:moveTo>
                  <a:lnTo>
                    <a:pt x="28" y="4"/>
                  </a:lnTo>
                  <a:lnTo>
                    <a:pt x="30" y="13"/>
                  </a:lnTo>
                  <a:lnTo>
                    <a:pt x="30" y="30"/>
                  </a:lnTo>
                  <a:lnTo>
                    <a:pt x="22" y="39"/>
                  </a:lnTo>
                  <a:lnTo>
                    <a:pt x="3" y="39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7" y="3"/>
                  </a:lnTo>
                  <a:lnTo>
                    <a:pt x="13" y="0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56" name="Freeform 51"/>
            <p:cNvSpPr>
              <a:spLocks/>
            </p:cNvSpPr>
            <p:nvPr/>
          </p:nvSpPr>
          <p:spPr bwMode="gray">
            <a:xfrm>
              <a:off x="2811724" y="2338991"/>
              <a:ext cx="26988" cy="26988"/>
            </a:xfrm>
            <a:custGeom>
              <a:avLst/>
              <a:gdLst>
                <a:gd name="T0" fmla="*/ 9 w 17"/>
                <a:gd name="T1" fmla="*/ 5 h 17"/>
                <a:gd name="T2" fmla="*/ 17 w 17"/>
                <a:gd name="T3" fmla="*/ 17 h 17"/>
                <a:gd name="T4" fmla="*/ 10 w 17"/>
                <a:gd name="T5" fmla="*/ 17 h 17"/>
                <a:gd name="T6" fmla="*/ 5 w 17"/>
                <a:gd name="T7" fmla="*/ 11 h 17"/>
                <a:gd name="T8" fmla="*/ 0 w 17"/>
                <a:gd name="T9" fmla="*/ 0 h 17"/>
                <a:gd name="T10" fmla="*/ 9 w 17"/>
                <a:gd name="T11" fmla="*/ 5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17"/>
                <a:gd name="T20" fmla="*/ 17 w 17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17">
                  <a:moveTo>
                    <a:pt x="9" y="5"/>
                  </a:moveTo>
                  <a:lnTo>
                    <a:pt x="17" y="17"/>
                  </a:lnTo>
                  <a:lnTo>
                    <a:pt x="10" y="17"/>
                  </a:lnTo>
                  <a:lnTo>
                    <a:pt x="5" y="11"/>
                  </a:lnTo>
                  <a:lnTo>
                    <a:pt x="0" y="0"/>
                  </a:lnTo>
                  <a:lnTo>
                    <a:pt x="9" y="5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57" name="Freeform 52"/>
            <p:cNvSpPr>
              <a:spLocks/>
            </p:cNvSpPr>
            <p:nvPr/>
          </p:nvSpPr>
          <p:spPr bwMode="gray">
            <a:xfrm>
              <a:off x="2686311" y="1980216"/>
              <a:ext cx="644526" cy="576263"/>
            </a:xfrm>
            <a:custGeom>
              <a:avLst/>
              <a:gdLst>
                <a:gd name="T0" fmla="*/ 71 w 406"/>
                <a:gd name="T1" fmla="*/ 25 h 363"/>
                <a:gd name="T2" fmla="*/ 70 w 406"/>
                <a:gd name="T3" fmla="*/ 38 h 363"/>
                <a:gd name="T4" fmla="*/ 75 w 406"/>
                <a:gd name="T5" fmla="*/ 9 h 363"/>
                <a:gd name="T6" fmla="*/ 216 w 406"/>
                <a:gd name="T7" fmla="*/ 11 h 363"/>
                <a:gd name="T8" fmla="*/ 232 w 406"/>
                <a:gd name="T9" fmla="*/ 19 h 363"/>
                <a:gd name="T10" fmla="*/ 264 w 406"/>
                <a:gd name="T11" fmla="*/ 16 h 363"/>
                <a:gd name="T12" fmla="*/ 275 w 406"/>
                <a:gd name="T13" fmla="*/ 36 h 363"/>
                <a:gd name="T14" fmla="*/ 291 w 406"/>
                <a:gd name="T15" fmla="*/ 48 h 363"/>
                <a:gd name="T16" fmla="*/ 289 w 406"/>
                <a:gd name="T17" fmla="*/ 73 h 363"/>
                <a:gd name="T18" fmla="*/ 308 w 406"/>
                <a:gd name="T19" fmla="*/ 71 h 363"/>
                <a:gd name="T20" fmla="*/ 323 w 406"/>
                <a:gd name="T21" fmla="*/ 91 h 363"/>
                <a:gd name="T22" fmla="*/ 311 w 406"/>
                <a:gd name="T23" fmla="*/ 100 h 363"/>
                <a:gd name="T24" fmla="*/ 312 w 406"/>
                <a:gd name="T25" fmla="*/ 109 h 363"/>
                <a:gd name="T26" fmla="*/ 317 w 406"/>
                <a:gd name="T27" fmla="*/ 132 h 363"/>
                <a:gd name="T28" fmla="*/ 340 w 406"/>
                <a:gd name="T29" fmla="*/ 154 h 363"/>
                <a:gd name="T30" fmla="*/ 363 w 406"/>
                <a:gd name="T31" fmla="*/ 166 h 363"/>
                <a:gd name="T32" fmla="*/ 379 w 406"/>
                <a:gd name="T33" fmla="*/ 199 h 363"/>
                <a:gd name="T34" fmla="*/ 402 w 406"/>
                <a:gd name="T35" fmla="*/ 222 h 363"/>
                <a:gd name="T36" fmla="*/ 392 w 406"/>
                <a:gd name="T37" fmla="*/ 232 h 363"/>
                <a:gd name="T38" fmla="*/ 380 w 406"/>
                <a:gd name="T39" fmla="*/ 255 h 363"/>
                <a:gd name="T40" fmla="*/ 366 w 406"/>
                <a:gd name="T41" fmla="*/ 256 h 363"/>
                <a:gd name="T42" fmla="*/ 356 w 406"/>
                <a:gd name="T43" fmla="*/ 250 h 363"/>
                <a:gd name="T44" fmla="*/ 341 w 406"/>
                <a:gd name="T45" fmla="*/ 227 h 363"/>
                <a:gd name="T46" fmla="*/ 324 w 406"/>
                <a:gd name="T47" fmla="*/ 215 h 363"/>
                <a:gd name="T48" fmla="*/ 315 w 406"/>
                <a:gd name="T49" fmla="*/ 217 h 363"/>
                <a:gd name="T50" fmla="*/ 314 w 406"/>
                <a:gd name="T51" fmla="*/ 234 h 363"/>
                <a:gd name="T52" fmla="*/ 323 w 406"/>
                <a:gd name="T53" fmla="*/ 251 h 363"/>
                <a:gd name="T54" fmla="*/ 332 w 406"/>
                <a:gd name="T55" fmla="*/ 267 h 363"/>
                <a:gd name="T56" fmla="*/ 350 w 406"/>
                <a:gd name="T57" fmla="*/ 274 h 363"/>
                <a:gd name="T58" fmla="*/ 351 w 406"/>
                <a:gd name="T59" fmla="*/ 287 h 363"/>
                <a:gd name="T60" fmla="*/ 362 w 406"/>
                <a:gd name="T61" fmla="*/ 320 h 363"/>
                <a:gd name="T62" fmla="*/ 363 w 406"/>
                <a:gd name="T63" fmla="*/ 330 h 363"/>
                <a:gd name="T64" fmla="*/ 352 w 406"/>
                <a:gd name="T65" fmla="*/ 339 h 363"/>
                <a:gd name="T66" fmla="*/ 339 w 406"/>
                <a:gd name="T67" fmla="*/ 327 h 363"/>
                <a:gd name="T68" fmla="*/ 315 w 406"/>
                <a:gd name="T69" fmla="*/ 311 h 363"/>
                <a:gd name="T70" fmla="*/ 303 w 406"/>
                <a:gd name="T71" fmla="*/ 311 h 363"/>
                <a:gd name="T72" fmla="*/ 338 w 406"/>
                <a:gd name="T73" fmla="*/ 358 h 363"/>
                <a:gd name="T74" fmla="*/ 318 w 406"/>
                <a:gd name="T75" fmla="*/ 354 h 363"/>
                <a:gd name="T76" fmla="*/ 298 w 406"/>
                <a:gd name="T77" fmla="*/ 347 h 363"/>
                <a:gd name="T78" fmla="*/ 285 w 406"/>
                <a:gd name="T79" fmla="*/ 336 h 363"/>
                <a:gd name="T80" fmla="*/ 254 w 406"/>
                <a:gd name="T81" fmla="*/ 311 h 363"/>
                <a:gd name="T82" fmla="*/ 255 w 406"/>
                <a:gd name="T83" fmla="*/ 308 h 363"/>
                <a:gd name="T84" fmla="*/ 234 w 406"/>
                <a:gd name="T85" fmla="*/ 277 h 363"/>
                <a:gd name="T86" fmla="*/ 219 w 406"/>
                <a:gd name="T87" fmla="*/ 275 h 363"/>
                <a:gd name="T88" fmla="*/ 218 w 406"/>
                <a:gd name="T89" fmla="*/ 281 h 363"/>
                <a:gd name="T90" fmla="*/ 200 w 406"/>
                <a:gd name="T91" fmla="*/ 279 h 363"/>
                <a:gd name="T92" fmla="*/ 169 w 406"/>
                <a:gd name="T93" fmla="*/ 268 h 363"/>
                <a:gd name="T94" fmla="*/ 179 w 406"/>
                <a:gd name="T95" fmla="*/ 250 h 363"/>
                <a:gd name="T96" fmla="*/ 225 w 406"/>
                <a:gd name="T97" fmla="*/ 246 h 363"/>
                <a:gd name="T98" fmla="*/ 242 w 406"/>
                <a:gd name="T99" fmla="*/ 205 h 363"/>
                <a:gd name="T100" fmla="*/ 237 w 406"/>
                <a:gd name="T101" fmla="*/ 147 h 363"/>
                <a:gd name="T102" fmla="*/ 225 w 406"/>
                <a:gd name="T103" fmla="*/ 137 h 363"/>
                <a:gd name="T104" fmla="*/ 205 w 406"/>
                <a:gd name="T105" fmla="*/ 122 h 363"/>
                <a:gd name="T106" fmla="*/ 203 w 406"/>
                <a:gd name="T107" fmla="*/ 115 h 363"/>
                <a:gd name="T108" fmla="*/ 175 w 406"/>
                <a:gd name="T109" fmla="*/ 87 h 363"/>
                <a:gd name="T110" fmla="*/ 160 w 406"/>
                <a:gd name="T111" fmla="*/ 81 h 363"/>
                <a:gd name="T112" fmla="*/ 117 w 406"/>
                <a:gd name="T113" fmla="*/ 78 h 363"/>
                <a:gd name="T114" fmla="*/ 115 w 406"/>
                <a:gd name="T115" fmla="*/ 88 h 363"/>
                <a:gd name="T116" fmla="*/ 57 w 406"/>
                <a:gd name="T117" fmla="*/ 78 h 363"/>
                <a:gd name="T118" fmla="*/ 26 w 406"/>
                <a:gd name="T119" fmla="*/ 66 h 363"/>
                <a:gd name="T120" fmla="*/ 41 w 406"/>
                <a:gd name="T121" fmla="*/ 38 h 363"/>
                <a:gd name="T122" fmla="*/ 2 w 406"/>
                <a:gd name="T123" fmla="*/ 3 h 36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06"/>
                <a:gd name="T187" fmla="*/ 0 h 363"/>
                <a:gd name="T188" fmla="*/ 406 w 406"/>
                <a:gd name="T189" fmla="*/ 363 h 36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06" h="363">
                  <a:moveTo>
                    <a:pt x="1" y="0"/>
                  </a:moveTo>
                  <a:lnTo>
                    <a:pt x="53" y="0"/>
                  </a:lnTo>
                  <a:lnTo>
                    <a:pt x="64" y="16"/>
                  </a:lnTo>
                  <a:lnTo>
                    <a:pt x="69" y="17"/>
                  </a:lnTo>
                  <a:lnTo>
                    <a:pt x="71" y="25"/>
                  </a:lnTo>
                  <a:lnTo>
                    <a:pt x="57" y="29"/>
                  </a:lnTo>
                  <a:lnTo>
                    <a:pt x="48" y="37"/>
                  </a:lnTo>
                  <a:lnTo>
                    <a:pt x="70" y="30"/>
                  </a:lnTo>
                  <a:lnTo>
                    <a:pt x="71" y="32"/>
                  </a:lnTo>
                  <a:lnTo>
                    <a:pt x="70" y="38"/>
                  </a:lnTo>
                  <a:lnTo>
                    <a:pt x="71" y="40"/>
                  </a:lnTo>
                  <a:lnTo>
                    <a:pt x="73" y="35"/>
                  </a:lnTo>
                  <a:lnTo>
                    <a:pt x="73" y="22"/>
                  </a:lnTo>
                  <a:lnTo>
                    <a:pt x="75" y="13"/>
                  </a:lnTo>
                  <a:lnTo>
                    <a:pt x="75" y="9"/>
                  </a:lnTo>
                  <a:lnTo>
                    <a:pt x="65" y="8"/>
                  </a:lnTo>
                  <a:lnTo>
                    <a:pt x="61" y="0"/>
                  </a:lnTo>
                  <a:lnTo>
                    <a:pt x="221" y="0"/>
                  </a:lnTo>
                  <a:lnTo>
                    <a:pt x="217" y="5"/>
                  </a:lnTo>
                  <a:lnTo>
                    <a:pt x="216" y="11"/>
                  </a:lnTo>
                  <a:lnTo>
                    <a:pt x="222" y="4"/>
                  </a:lnTo>
                  <a:lnTo>
                    <a:pt x="233" y="2"/>
                  </a:lnTo>
                  <a:lnTo>
                    <a:pt x="226" y="17"/>
                  </a:lnTo>
                  <a:lnTo>
                    <a:pt x="233" y="13"/>
                  </a:lnTo>
                  <a:lnTo>
                    <a:pt x="232" y="19"/>
                  </a:lnTo>
                  <a:lnTo>
                    <a:pt x="238" y="24"/>
                  </a:lnTo>
                  <a:lnTo>
                    <a:pt x="237" y="14"/>
                  </a:lnTo>
                  <a:lnTo>
                    <a:pt x="244" y="14"/>
                  </a:lnTo>
                  <a:lnTo>
                    <a:pt x="248" y="7"/>
                  </a:lnTo>
                  <a:lnTo>
                    <a:pt x="264" y="16"/>
                  </a:lnTo>
                  <a:lnTo>
                    <a:pt x="269" y="28"/>
                  </a:lnTo>
                  <a:lnTo>
                    <a:pt x="268" y="31"/>
                  </a:lnTo>
                  <a:lnTo>
                    <a:pt x="254" y="35"/>
                  </a:lnTo>
                  <a:lnTo>
                    <a:pt x="264" y="40"/>
                  </a:lnTo>
                  <a:lnTo>
                    <a:pt x="275" y="36"/>
                  </a:lnTo>
                  <a:lnTo>
                    <a:pt x="276" y="41"/>
                  </a:lnTo>
                  <a:lnTo>
                    <a:pt x="272" y="53"/>
                  </a:lnTo>
                  <a:lnTo>
                    <a:pt x="285" y="44"/>
                  </a:lnTo>
                  <a:lnTo>
                    <a:pt x="278" y="58"/>
                  </a:lnTo>
                  <a:lnTo>
                    <a:pt x="291" y="48"/>
                  </a:lnTo>
                  <a:lnTo>
                    <a:pt x="306" y="55"/>
                  </a:lnTo>
                  <a:lnTo>
                    <a:pt x="305" y="64"/>
                  </a:lnTo>
                  <a:lnTo>
                    <a:pt x="302" y="61"/>
                  </a:lnTo>
                  <a:lnTo>
                    <a:pt x="300" y="67"/>
                  </a:lnTo>
                  <a:lnTo>
                    <a:pt x="289" y="73"/>
                  </a:lnTo>
                  <a:lnTo>
                    <a:pt x="303" y="72"/>
                  </a:lnTo>
                  <a:lnTo>
                    <a:pt x="298" y="82"/>
                  </a:lnTo>
                  <a:lnTo>
                    <a:pt x="302" y="82"/>
                  </a:lnTo>
                  <a:lnTo>
                    <a:pt x="309" y="75"/>
                  </a:lnTo>
                  <a:lnTo>
                    <a:pt x="308" y="71"/>
                  </a:lnTo>
                  <a:lnTo>
                    <a:pt x="310" y="67"/>
                  </a:lnTo>
                  <a:lnTo>
                    <a:pt x="315" y="70"/>
                  </a:lnTo>
                  <a:lnTo>
                    <a:pt x="324" y="83"/>
                  </a:lnTo>
                  <a:lnTo>
                    <a:pt x="326" y="87"/>
                  </a:lnTo>
                  <a:lnTo>
                    <a:pt x="323" y="91"/>
                  </a:lnTo>
                  <a:lnTo>
                    <a:pt x="314" y="89"/>
                  </a:lnTo>
                  <a:lnTo>
                    <a:pt x="300" y="99"/>
                  </a:lnTo>
                  <a:lnTo>
                    <a:pt x="303" y="96"/>
                  </a:lnTo>
                  <a:lnTo>
                    <a:pt x="310" y="103"/>
                  </a:lnTo>
                  <a:lnTo>
                    <a:pt x="311" y="100"/>
                  </a:lnTo>
                  <a:lnTo>
                    <a:pt x="326" y="102"/>
                  </a:lnTo>
                  <a:lnTo>
                    <a:pt x="334" y="109"/>
                  </a:lnTo>
                  <a:lnTo>
                    <a:pt x="332" y="113"/>
                  </a:lnTo>
                  <a:lnTo>
                    <a:pt x="320" y="114"/>
                  </a:lnTo>
                  <a:lnTo>
                    <a:pt x="312" y="109"/>
                  </a:lnTo>
                  <a:lnTo>
                    <a:pt x="312" y="112"/>
                  </a:lnTo>
                  <a:lnTo>
                    <a:pt x="305" y="113"/>
                  </a:lnTo>
                  <a:lnTo>
                    <a:pt x="316" y="120"/>
                  </a:lnTo>
                  <a:lnTo>
                    <a:pt x="310" y="124"/>
                  </a:lnTo>
                  <a:lnTo>
                    <a:pt x="317" y="132"/>
                  </a:lnTo>
                  <a:lnTo>
                    <a:pt x="307" y="135"/>
                  </a:lnTo>
                  <a:lnTo>
                    <a:pt x="331" y="144"/>
                  </a:lnTo>
                  <a:lnTo>
                    <a:pt x="328" y="150"/>
                  </a:lnTo>
                  <a:lnTo>
                    <a:pt x="338" y="150"/>
                  </a:lnTo>
                  <a:lnTo>
                    <a:pt x="340" y="154"/>
                  </a:lnTo>
                  <a:lnTo>
                    <a:pt x="337" y="158"/>
                  </a:lnTo>
                  <a:lnTo>
                    <a:pt x="341" y="162"/>
                  </a:lnTo>
                  <a:lnTo>
                    <a:pt x="355" y="157"/>
                  </a:lnTo>
                  <a:lnTo>
                    <a:pt x="353" y="165"/>
                  </a:lnTo>
                  <a:lnTo>
                    <a:pt x="363" y="166"/>
                  </a:lnTo>
                  <a:lnTo>
                    <a:pt x="370" y="181"/>
                  </a:lnTo>
                  <a:lnTo>
                    <a:pt x="366" y="185"/>
                  </a:lnTo>
                  <a:lnTo>
                    <a:pt x="366" y="188"/>
                  </a:lnTo>
                  <a:lnTo>
                    <a:pt x="383" y="185"/>
                  </a:lnTo>
                  <a:lnTo>
                    <a:pt x="379" y="199"/>
                  </a:lnTo>
                  <a:lnTo>
                    <a:pt x="395" y="196"/>
                  </a:lnTo>
                  <a:lnTo>
                    <a:pt x="406" y="209"/>
                  </a:lnTo>
                  <a:lnTo>
                    <a:pt x="401" y="217"/>
                  </a:lnTo>
                  <a:lnTo>
                    <a:pt x="403" y="220"/>
                  </a:lnTo>
                  <a:lnTo>
                    <a:pt x="402" y="222"/>
                  </a:lnTo>
                  <a:lnTo>
                    <a:pt x="393" y="221"/>
                  </a:lnTo>
                  <a:lnTo>
                    <a:pt x="389" y="228"/>
                  </a:lnTo>
                  <a:lnTo>
                    <a:pt x="394" y="227"/>
                  </a:lnTo>
                  <a:lnTo>
                    <a:pt x="396" y="231"/>
                  </a:lnTo>
                  <a:lnTo>
                    <a:pt x="392" y="232"/>
                  </a:lnTo>
                  <a:lnTo>
                    <a:pt x="392" y="238"/>
                  </a:lnTo>
                  <a:lnTo>
                    <a:pt x="389" y="239"/>
                  </a:lnTo>
                  <a:lnTo>
                    <a:pt x="387" y="245"/>
                  </a:lnTo>
                  <a:lnTo>
                    <a:pt x="377" y="239"/>
                  </a:lnTo>
                  <a:lnTo>
                    <a:pt x="380" y="255"/>
                  </a:lnTo>
                  <a:lnTo>
                    <a:pt x="378" y="255"/>
                  </a:lnTo>
                  <a:lnTo>
                    <a:pt x="375" y="268"/>
                  </a:lnTo>
                  <a:lnTo>
                    <a:pt x="370" y="260"/>
                  </a:lnTo>
                  <a:lnTo>
                    <a:pt x="368" y="263"/>
                  </a:lnTo>
                  <a:lnTo>
                    <a:pt x="366" y="256"/>
                  </a:lnTo>
                  <a:lnTo>
                    <a:pt x="361" y="259"/>
                  </a:lnTo>
                  <a:lnTo>
                    <a:pt x="358" y="255"/>
                  </a:lnTo>
                  <a:lnTo>
                    <a:pt x="360" y="251"/>
                  </a:lnTo>
                  <a:lnTo>
                    <a:pt x="360" y="248"/>
                  </a:lnTo>
                  <a:lnTo>
                    <a:pt x="356" y="250"/>
                  </a:lnTo>
                  <a:lnTo>
                    <a:pt x="350" y="241"/>
                  </a:lnTo>
                  <a:lnTo>
                    <a:pt x="349" y="236"/>
                  </a:lnTo>
                  <a:lnTo>
                    <a:pt x="350" y="231"/>
                  </a:lnTo>
                  <a:lnTo>
                    <a:pt x="342" y="232"/>
                  </a:lnTo>
                  <a:lnTo>
                    <a:pt x="341" y="227"/>
                  </a:lnTo>
                  <a:lnTo>
                    <a:pt x="326" y="219"/>
                  </a:lnTo>
                  <a:lnTo>
                    <a:pt x="328" y="212"/>
                  </a:lnTo>
                  <a:lnTo>
                    <a:pt x="322" y="209"/>
                  </a:lnTo>
                  <a:lnTo>
                    <a:pt x="320" y="212"/>
                  </a:lnTo>
                  <a:lnTo>
                    <a:pt x="324" y="215"/>
                  </a:lnTo>
                  <a:lnTo>
                    <a:pt x="321" y="215"/>
                  </a:lnTo>
                  <a:lnTo>
                    <a:pt x="324" y="220"/>
                  </a:lnTo>
                  <a:lnTo>
                    <a:pt x="316" y="214"/>
                  </a:lnTo>
                  <a:lnTo>
                    <a:pt x="314" y="214"/>
                  </a:lnTo>
                  <a:lnTo>
                    <a:pt x="315" y="217"/>
                  </a:lnTo>
                  <a:lnTo>
                    <a:pt x="310" y="217"/>
                  </a:lnTo>
                  <a:lnTo>
                    <a:pt x="312" y="221"/>
                  </a:lnTo>
                  <a:lnTo>
                    <a:pt x="319" y="224"/>
                  </a:lnTo>
                  <a:lnTo>
                    <a:pt x="325" y="232"/>
                  </a:lnTo>
                  <a:lnTo>
                    <a:pt x="314" y="234"/>
                  </a:lnTo>
                  <a:lnTo>
                    <a:pt x="313" y="244"/>
                  </a:lnTo>
                  <a:lnTo>
                    <a:pt x="323" y="244"/>
                  </a:lnTo>
                  <a:lnTo>
                    <a:pt x="322" y="249"/>
                  </a:lnTo>
                  <a:lnTo>
                    <a:pt x="324" y="251"/>
                  </a:lnTo>
                  <a:lnTo>
                    <a:pt x="323" y="251"/>
                  </a:lnTo>
                  <a:lnTo>
                    <a:pt x="324" y="254"/>
                  </a:lnTo>
                  <a:lnTo>
                    <a:pt x="323" y="257"/>
                  </a:lnTo>
                  <a:lnTo>
                    <a:pt x="326" y="258"/>
                  </a:lnTo>
                  <a:lnTo>
                    <a:pt x="331" y="271"/>
                  </a:lnTo>
                  <a:lnTo>
                    <a:pt x="332" y="267"/>
                  </a:lnTo>
                  <a:lnTo>
                    <a:pt x="339" y="267"/>
                  </a:lnTo>
                  <a:lnTo>
                    <a:pt x="336" y="271"/>
                  </a:lnTo>
                  <a:lnTo>
                    <a:pt x="345" y="269"/>
                  </a:lnTo>
                  <a:lnTo>
                    <a:pt x="346" y="278"/>
                  </a:lnTo>
                  <a:lnTo>
                    <a:pt x="350" y="274"/>
                  </a:lnTo>
                  <a:lnTo>
                    <a:pt x="352" y="279"/>
                  </a:lnTo>
                  <a:lnTo>
                    <a:pt x="355" y="278"/>
                  </a:lnTo>
                  <a:lnTo>
                    <a:pt x="355" y="282"/>
                  </a:lnTo>
                  <a:lnTo>
                    <a:pt x="354" y="286"/>
                  </a:lnTo>
                  <a:lnTo>
                    <a:pt x="351" y="287"/>
                  </a:lnTo>
                  <a:lnTo>
                    <a:pt x="352" y="292"/>
                  </a:lnTo>
                  <a:lnTo>
                    <a:pt x="360" y="297"/>
                  </a:lnTo>
                  <a:lnTo>
                    <a:pt x="363" y="307"/>
                  </a:lnTo>
                  <a:lnTo>
                    <a:pt x="361" y="315"/>
                  </a:lnTo>
                  <a:lnTo>
                    <a:pt x="362" y="320"/>
                  </a:lnTo>
                  <a:lnTo>
                    <a:pt x="355" y="314"/>
                  </a:lnTo>
                  <a:lnTo>
                    <a:pt x="355" y="321"/>
                  </a:lnTo>
                  <a:lnTo>
                    <a:pt x="358" y="328"/>
                  </a:lnTo>
                  <a:lnTo>
                    <a:pt x="360" y="328"/>
                  </a:lnTo>
                  <a:lnTo>
                    <a:pt x="363" y="330"/>
                  </a:lnTo>
                  <a:lnTo>
                    <a:pt x="363" y="334"/>
                  </a:lnTo>
                  <a:lnTo>
                    <a:pt x="355" y="332"/>
                  </a:lnTo>
                  <a:lnTo>
                    <a:pt x="358" y="342"/>
                  </a:lnTo>
                  <a:lnTo>
                    <a:pt x="357" y="343"/>
                  </a:lnTo>
                  <a:lnTo>
                    <a:pt x="352" y="339"/>
                  </a:lnTo>
                  <a:lnTo>
                    <a:pt x="353" y="333"/>
                  </a:lnTo>
                  <a:lnTo>
                    <a:pt x="351" y="335"/>
                  </a:lnTo>
                  <a:lnTo>
                    <a:pt x="349" y="330"/>
                  </a:lnTo>
                  <a:lnTo>
                    <a:pt x="342" y="332"/>
                  </a:lnTo>
                  <a:lnTo>
                    <a:pt x="339" y="327"/>
                  </a:lnTo>
                  <a:lnTo>
                    <a:pt x="330" y="327"/>
                  </a:lnTo>
                  <a:lnTo>
                    <a:pt x="329" y="322"/>
                  </a:lnTo>
                  <a:lnTo>
                    <a:pt x="323" y="320"/>
                  </a:lnTo>
                  <a:lnTo>
                    <a:pt x="318" y="311"/>
                  </a:lnTo>
                  <a:lnTo>
                    <a:pt x="315" y="311"/>
                  </a:lnTo>
                  <a:lnTo>
                    <a:pt x="316" y="315"/>
                  </a:lnTo>
                  <a:lnTo>
                    <a:pt x="312" y="314"/>
                  </a:lnTo>
                  <a:lnTo>
                    <a:pt x="303" y="305"/>
                  </a:lnTo>
                  <a:lnTo>
                    <a:pt x="299" y="305"/>
                  </a:lnTo>
                  <a:lnTo>
                    <a:pt x="303" y="311"/>
                  </a:lnTo>
                  <a:lnTo>
                    <a:pt x="315" y="326"/>
                  </a:lnTo>
                  <a:lnTo>
                    <a:pt x="318" y="325"/>
                  </a:lnTo>
                  <a:lnTo>
                    <a:pt x="318" y="328"/>
                  </a:lnTo>
                  <a:lnTo>
                    <a:pt x="339" y="349"/>
                  </a:lnTo>
                  <a:lnTo>
                    <a:pt x="338" y="358"/>
                  </a:lnTo>
                  <a:lnTo>
                    <a:pt x="340" y="362"/>
                  </a:lnTo>
                  <a:lnTo>
                    <a:pt x="336" y="363"/>
                  </a:lnTo>
                  <a:lnTo>
                    <a:pt x="329" y="355"/>
                  </a:lnTo>
                  <a:lnTo>
                    <a:pt x="322" y="358"/>
                  </a:lnTo>
                  <a:lnTo>
                    <a:pt x="318" y="354"/>
                  </a:lnTo>
                  <a:lnTo>
                    <a:pt x="304" y="350"/>
                  </a:lnTo>
                  <a:lnTo>
                    <a:pt x="302" y="348"/>
                  </a:lnTo>
                  <a:lnTo>
                    <a:pt x="302" y="344"/>
                  </a:lnTo>
                  <a:lnTo>
                    <a:pt x="300" y="348"/>
                  </a:lnTo>
                  <a:lnTo>
                    <a:pt x="298" y="347"/>
                  </a:lnTo>
                  <a:lnTo>
                    <a:pt x="295" y="341"/>
                  </a:lnTo>
                  <a:lnTo>
                    <a:pt x="292" y="340"/>
                  </a:lnTo>
                  <a:lnTo>
                    <a:pt x="292" y="334"/>
                  </a:lnTo>
                  <a:lnTo>
                    <a:pt x="287" y="337"/>
                  </a:lnTo>
                  <a:lnTo>
                    <a:pt x="285" y="336"/>
                  </a:lnTo>
                  <a:lnTo>
                    <a:pt x="285" y="331"/>
                  </a:lnTo>
                  <a:lnTo>
                    <a:pt x="280" y="336"/>
                  </a:lnTo>
                  <a:lnTo>
                    <a:pt x="266" y="329"/>
                  </a:lnTo>
                  <a:lnTo>
                    <a:pt x="260" y="324"/>
                  </a:lnTo>
                  <a:lnTo>
                    <a:pt x="254" y="311"/>
                  </a:lnTo>
                  <a:lnTo>
                    <a:pt x="258" y="315"/>
                  </a:lnTo>
                  <a:lnTo>
                    <a:pt x="265" y="309"/>
                  </a:lnTo>
                  <a:lnTo>
                    <a:pt x="262" y="309"/>
                  </a:lnTo>
                  <a:lnTo>
                    <a:pt x="257" y="302"/>
                  </a:lnTo>
                  <a:lnTo>
                    <a:pt x="255" y="308"/>
                  </a:lnTo>
                  <a:lnTo>
                    <a:pt x="252" y="303"/>
                  </a:lnTo>
                  <a:lnTo>
                    <a:pt x="242" y="298"/>
                  </a:lnTo>
                  <a:lnTo>
                    <a:pt x="241" y="290"/>
                  </a:lnTo>
                  <a:lnTo>
                    <a:pt x="236" y="287"/>
                  </a:lnTo>
                  <a:lnTo>
                    <a:pt x="234" y="277"/>
                  </a:lnTo>
                  <a:lnTo>
                    <a:pt x="231" y="278"/>
                  </a:lnTo>
                  <a:lnTo>
                    <a:pt x="227" y="275"/>
                  </a:lnTo>
                  <a:lnTo>
                    <a:pt x="223" y="277"/>
                  </a:lnTo>
                  <a:lnTo>
                    <a:pt x="221" y="272"/>
                  </a:lnTo>
                  <a:lnTo>
                    <a:pt x="219" y="275"/>
                  </a:lnTo>
                  <a:lnTo>
                    <a:pt x="218" y="269"/>
                  </a:lnTo>
                  <a:lnTo>
                    <a:pt x="214" y="271"/>
                  </a:lnTo>
                  <a:lnTo>
                    <a:pt x="214" y="275"/>
                  </a:lnTo>
                  <a:lnTo>
                    <a:pt x="220" y="281"/>
                  </a:lnTo>
                  <a:lnTo>
                    <a:pt x="218" y="281"/>
                  </a:lnTo>
                  <a:lnTo>
                    <a:pt x="218" y="284"/>
                  </a:lnTo>
                  <a:lnTo>
                    <a:pt x="209" y="282"/>
                  </a:lnTo>
                  <a:lnTo>
                    <a:pt x="207" y="278"/>
                  </a:lnTo>
                  <a:lnTo>
                    <a:pt x="203" y="278"/>
                  </a:lnTo>
                  <a:lnTo>
                    <a:pt x="200" y="279"/>
                  </a:lnTo>
                  <a:lnTo>
                    <a:pt x="200" y="284"/>
                  </a:lnTo>
                  <a:lnTo>
                    <a:pt x="188" y="290"/>
                  </a:lnTo>
                  <a:lnTo>
                    <a:pt x="174" y="284"/>
                  </a:lnTo>
                  <a:lnTo>
                    <a:pt x="169" y="276"/>
                  </a:lnTo>
                  <a:lnTo>
                    <a:pt x="169" y="268"/>
                  </a:lnTo>
                  <a:lnTo>
                    <a:pt x="171" y="264"/>
                  </a:lnTo>
                  <a:lnTo>
                    <a:pt x="179" y="259"/>
                  </a:lnTo>
                  <a:lnTo>
                    <a:pt x="179" y="253"/>
                  </a:lnTo>
                  <a:lnTo>
                    <a:pt x="181" y="253"/>
                  </a:lnTo>
                  <a:lnTo>
                    <a:pt x="179" y="250"/>
                  </a:lnTo>
                  <a:lnTo>
                    <a:pt x="208" y="256"/>
                  </a:lnTo>
                  <a:lnTo>
                    <a:pt x="210" y="255"/>
                  </a:lnTo>
                  <a:lnTo>
                    <a:pt x="211" y="251"/>
                  </a:lnTo>
                  <a:lnTo>
                    <a:pt x="217" y="251"/>
                  </a:lnTo>
                  <a:lnTo>
                    <a:pt x="225" y="246"/>
                  </a:lnTo>
                  <a:lnTo>
                    <a:pt x="233" y="249"/>
                  </a:lnTo>
                  <a:lnTo>
                    <a:pt x="233" y="243"/>
                  </a:lnTo>
                  <a:lnTo>
                    <a:pt x="221" y="225"/>
                  </a:lnTo>
                  <a:lnTo>
                    <a:pt x="237" y="207"/>
                  </a:lnTo>
                  <a:lnTo>
                    <a:pt x="242" y="205"/>
                  </a:lnTo>
                  <a:lnTo>
                    <a:pt x="242" y="196"/>
                  </a:lnTo>
                  <a:lnTo>
                    <a:pt x="251" y="185"/>
                  </a:lnTo>
                  <a:lnTo>
                    <a:pt x="249" y="184"/>
                  </a:lnTo>
                  <a:lnTo>
                    <a:pt x="241" y="153"/>
                  </a:lnTo>
                  <a:lnTo>
                    <a:pt x="237" y="147"/>
                  </a:lnTo>
                  <a:lnTo>
                    <a:pt x="230" y="146"/>
                  </a:lnTo>
                  <a:lnTo>
                    <a:pt x="228" y="142"/>
                  </a:lnTo>
                  <a:lnTo>
                    <a:pt x="228" y="132"/>
                  </a:lnTo>
                  <a:lnTo>
                    <a:pt x="223" y="131"/>
                  </a:lnTo>
                  <a:lnTo>
                    <a:pt x="225" y="137"/>
                  </a:lnTo>
                  <a:lnTo>
                    <a:pt x="224" y="139"/>
                  </a:lnTo>
                  <a:lnTo>
                    <a:pt x="214" y="127"/>
                  </a:lnTo>
                  <a:lnTo>
                    <a:pt x="216" y="123"/>
                  </a:lnTo>
                  <a:lnTo>
                    <a:pt x="215" y="122"/>
                  </a:lnTo>
                  <a:lnTo>
                    <a:pt x="205" y="122"/>
                  </a:lnTo>
                  <a:lnTo>
                    <a:pt x="189" y="133"/>
                  </a:lnTo>
                  <a:lnTo>
                    <a:pt x="190" y="124"/>
                  </a:lnTo>
                  <a:lnTo>
                    <a:pt x="189" y="118"/>
                  </a:lnTo>
                  <a:lnTo>
                    <a:pt x="198" y="120"/>
                  </a:lnTo>
                  <a:lnTo>
                    <a:pt x="203" y="115"/>
                  </a:lnTo>
                  <a:lnTo>
                    <a:pt x="202" y="109"/>
                  </a:lnTo>
                  <a:lnTo>
                    <a:pt x="183" y="94"/>
                  </a:lnTo>
                  <a:lnTo>
                    <a:pt x="186" y="92"/>
                  </a:lnTo>
                  <a:lnTo>
                    <a:pt x="186" y="87"/>
                  </a:lnTo>
                  <a:lnTo>
                    <a:pt x="175" y="87"/>
                  </a:lnTo>
                  <a:lnTo>
                    <a:pt x="175" y="70"/>
                  </a:lnTo>
                  <a:lnTo>
                    <a:pt x="167" y="72"/>
                  </a:lnTo>
                  <a:lnTo>
                    <a:pt x="158" y="63"/>
                  </a:lnTo>
                  <a:lnTo>
                    <a:pt x="155" y="66"/>
                  </a:lnTo>
                  <a:lnTo>
                    <a:pt x="160" y="81"/>
                  </a:lnTo>
                  <a:lnTo>
                    <a:pt x="158" y="84"/>
                  </a:lnTo>
                  <a:lnTo>
                    <a:pt x="145" y="87"/>
                  </a:lnTo>
                  <a:lnTo>
                    <a:pt x="142" y="80"/>
                  </a:lnTo>
                  <a:lnTo>
                    <a:pt x="118" y="74"/>
                  </a:lnTo>
                  <a:lnTo>
                    <a:pt x="117" y="78"/>
                  </a:lnTo>
                  <a:lnTo>
                    <a:pt x="128" y="86"/>
                  </a:lnTo>
                  <a:lnTo>
                    <a:pt x="129" y="89"/>
                  </a:lnTo>
                  <a:lnTo>
                    <a:pt x="126" y="89"/>
                  </a:lnTo>
                  <a:lnTo>
                    <a:pt x="120" y="82"/>
                  </a:lnTo>
                  <a:lnTo>
                    <a:pt x="115" y="88"/>
                  </a:lnTo>
                  <a:lnTo>
                    <a:pt x="98" y="79"/>
                  </a:lnTo>
                  <a:lnTo>
                    <a:pt x="91" y="84"/>
                  </a:lnTo>
                  <a:lnTo>
                    <a:pt x="67" y="77"/>
                  </a:lnTo>
                  <a:lnTo>
                    <a:pt x="67" y="80"/>
                  </a:lnTo>
                  <a:lnTo>
                    <a:pt x="57" y="78"/>
                  </a:lnTo>
                  <a:lnTo>
                    <a:pt x="49" y="68"/>
                  </a:lnTo>
                  <a:lnTo>
                    <a:pt x="49" y="61"/>
                  </a:lnTo>
                  <a:lnTo>
                    <a:pt x="47" y="66"/>
                  </a:lnTo>
                  <a:lnTo>
                    <a:pt x="42" y="68"/>
                  </a:lnTo>
                  <a:lnTo>
                    <a:pt x="26" y="66"/>
                  </a:lnTo>
                  <a:lnTo>
                    <a:pt x="20" y="60"/>
                  </a:lnTo>
                  <a:lnTo>
                    <a:pt x="8" y="42"/>
                  </a:lnTo>
                  <a:lnTo>
                    <a:pt x="8" y="35"/>
                  </a:lnTo>
                  <a:lnTo>
                    <a:pt x="26" y="41"/>
                  </a:lnTo>
                  <a:lnTo>
                    <a:pt x="41" y="38"/>
                  </a:lnTo>
                  <a:lnTo>
                    <a:pt x="28" y="27"/>
                  </a:lnTo>
                  <a:lnTo>
                    <a:pt x="2" y="23"/>
                  </a:lnTo>
                  <a:lnTo>
                    <a:pt x="0" y="18"/>
                  </a:lnTo>
                  <a:lnTo>
                    <a:pt x="0" y="8"/>
                  </a:lnTo>
                  <a:lnTo>
                    <a:pt x="2" y="3"/>
                  </a:lnTo>
                  <a:lnTo>
                    <a:pt x="1" y="0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58" name="Freeform 53"/>
            <p:cNvSpPr>
              <a:spLocks/>
            </p:cNvSpPr>
            <p:nvPr/>
          </p:nvSpPr>
          <p:spPr bwMode="gray">
            <a:xfrm>
              <a:off x="2751398" y="2351691"/>
              <a:ext cx="157163" cy="142875"/>
            </a:xfrm>
            <a:custGeom>
              <a:avLst/>
              <a:gdLst>
                <a:gd name="T0" fmla="*/ 19 w 99"/>
                <a:gd name="T1" fmla="*/ 4 h 90"/>
                <a:gd name="T2" fmla="*/ 23 w 99"/>
                <a:gd name="T3" fmla="*/ 0 h 90"/>
                <a:gd name="T4" fmla="*/ 23 w 99"/>
                <a:gd name="T5" fmla="*/ 3 h 90"/>
                <a:gd name="T6" fmla="*/ 27 w 99"/>
                <a:gd name="T7" fmla="*/ 3 h 90"/>
                <a:gd name="T8" fmla="*/ 30 w 99"/>
                <a:gd name="T9" fmla="*/ 10 h 90"/>
                <a:gd name="T10" fmla="*/ 29 w 99"/>
                <a:gd name="T11" fmla="*/ 12 h 90"/>
                <a:gd name="T12" fmla="*/ 30 w 99"/>
                <a:gd name="T13" fmla="*/ 21 h 90"/>
                <a:gd name="T14" fmla="*/ 33 w 99"/>
                <a:gd name="T15" fmla="*/ 22 h 90"/>
                <a:gd name="T16" fmla="*/ 36 w 99"/>
                <a:gd name="T17" fmla="*/ 15 h 90"/>
                <a:gd name="T18" fmla="*/ 38 w 99"/>
                <a:gd name="T19" fmla="*/ 15 h 90"/>
                <a:gd name="T20" fmla="*/ 43 w 99"/>
                <a:gd name="T21" fmla="*/ 19 h 90"/>
                <a:gd name="T22" fmla="*/ 43 w 99"/>
                <a:gd name="T23" fmla="*/ 23 h 90"/>
                <a:gd name="T24" fmla="*/ 53 w 99"/>
                <a:gd name="T25" fmla="*/ 26 h 90"/>
                <a:gd name="T26" fmla="*/ 62 w 99"/>
                <a:gd name="T27" fmla="*/ 37 h 90"/>
                <a:gd name="T28" fmla="*/ 74 w 99"/>
                <a:gd name="T29" fmla="*/ 42 h 90"/>
                <a:gd name="T30" fmla="*/ 79 w 99"/>
                <a:gd name="T31" fmla="*/ 57 h 90"/>
                <a:gd name="T32" fmla="*/ 77 w 99"/>
                <a:gd name="T33" fmla="*/ 61 h 90"/>
                <a:gd name="T34" fmla="*/ 84 w 99"/>
                <a:gd name="T35" fmla="*/ 62 h 90"/>
                <a:gd name="T36" fmla="*/ 88 w 99"/>
                <a:gd name="T37" fmla="*/ 58 h 90"/>
                <a:gd name="T38" fmla="*/ 93 w 99"/>
                <a:gd name="T39" fmla="*/ 63 h 90"/>
                <a:gd name="T40" fmla="*/ 93 w 99"/>
                <a:gd name="T41" fmla="*/ 67 h 90"/>
                <a:gd name="T42" fmla="*/ 99 w 99"/>
                <a:gd name="T43" fmla="*/ 70 h 90"/>
                <a:gd name="T44" fmla="*/ 86 w 99"/>
                <a:gd name="T45" fmla="*/ 80 h 90"/>
                <a:gd name="T46" fmla="*/ 72 w 99"/>
                <a:gd name="T47" fmla="*/ 72 h 90"/>
                <a:gd name="T48" fmla="*/ 67 w 99"/>
                <a:gd name="T49" fmla="*/ 73 h 90"/>
                <a:gd name="T50" fmla="*/ 67 w 99"/>
                <a:gd name="T51" fmla="*/ 65 h 90"/>
                <a:gd name="T52" fmla="*/ 57 w 99"/>
                <a:gd name="T53" fmla="*/ 63 h 90"/>
                <a:gd name="T54" fmla="*/ 60 w 99"/>
                <a:gd name="T55" fmla="*/ 57 h 90"/>
                <a:gd name="T56" fmla="*/ 50 w 99"/>
                <a:gd name="T57" fmla="*/ 60 h 90"/>
                <a:gd name="T58" fmla="*/ 50 w 99"/>
                <a:gd name="T59" fmla="*/ 71 h 90"/>
                <a:gd name="T60" fmla="*/ 41 w 99"/>
                <a:gd name="T61" fmla="*/ 76 h 90"/>
                <a:gd name="T62" fmla="*/ 35 w 99"/>
                <a:gd name="T63" fmla="*/ 86 h 90"/>
                <a:gd name="T64" fmla="*/ 27 w 99"/>
                <a:gd name="T65" fmla="*/ 90 h 90"/>
                <a:gd name="T66" fmla="*/ 24 w 99"/>
                <a:gd name="T67" fmla="*/ 90 h 90"/>
                <a:gd name="T68" fmla="*/ 22 w 99"/>
                <a:gd name="T69" fmla="*/ 85 h 90"/>
                <a:gd name="T70" fmla="*/ 21 w 99"/>
                <a:gd name="T71" fmla="*/ 67 h 90"/>
                <a:gd name="T72" fmla="*/ 19 w 99"/>
                <a:gd name="T73" fmla="*/ 72 h 90"/>
                <a:gd name="T74" fmla="*/ 2 w 99"/>
                <a:gd name="T75" fmla="*/ 77 h 90"/>
                <a:gd name="T76" fmla="*/ 0 w 99"/>
                <a:gd name="T77" fmla="*/ 73 h 90"/>
                <a:gd name="T78" fmla="*/ 3 w 99"/>
                <a:gd name="T79" fmla="*/ 66 h 90"/>
                <a:gd name="T80" fmla="*/ 13 w 99"/>
                <a:gd name="T81" fmla="*/ 58 h 90"/>
                <a:gd name="T82" fmla="*/ 11 w 99"/>
                <a:gd name="T83" fmla="*/ 44 h 90"/>
                <a:gd name="T84" fmla="*/ 14 w 99"/>
                <a:gd name="T85" fmla="*/ 29 h 90"/>
                <a:gd name="T86" fmla="*/ 15 w 99"/>
                <a:gd name="T87" fmla="*/ 15 h 90"/>
                <a:gd name="T88" fmla="*/ 19 w 99"/>
                <a:gd name="T89" fmla="*/ 4 h 9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9"/>
                <a:gd name="T136" fmla="*/ 0 h 90"/>
                <a:gd name="T137" fmla="*/ 99 w 99"/>
                <a:gd name="T138" fmla="*/ 90 h 9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9" h="90">
                  <a:moveTo>
                    <a:pt x="19" y="4"/>
                  </a:moveTo>
                  <a:lnTo>
                    <a:pt x="23" y="0"/>
                  </a:lnTo>
                  <a:lnTo>
                    <a:pt x="23" y="3"/>
                  </a:lnTo>
                  <a:lnTo>
                    <a:pt x="27" y="3"/>
                  </a:lnTo>
                  <a:lnTo>
                    <a:pt x="30" y="10"/>
                  </a:lnTo>
                  <a:lnTo>
                    <a:pt x="29" y="12"/>
                  </a:lnTo>
                  <a:lnTo>
                    <a:pt x="30" y="21"/>
                  </a:lnTo>
                  <a:lnTo>
                    <a:pt x="33" y="22"/>
                  </a:lnTo>
                  <a:lnTo>
                    <a:pt x="36" y="15"/>
                  </a:lnTo>
                  <a:lnTo>
                    <a:pt x="38" y="15"/>
                  </a:lnTo>
                  <a:lnTo>
                    <a:pt x="43" y="19"/>
                  </a:lnTo>
                  <a:lnTo>
                    <a:pt x="43" y="23"/>
                  </a:lnTo>
                  <a:lnTo>
                    <a:pt x="53" y="26"/>
                  </a:lnTo>
                  <a:lnTo>
                    <a:pt x="62" y="37"/>
                  </a:lnTo>
                  <a:lnTo>
                    <a:pt x="74" y="42"/>
                  </a:lnTo>
                  <a:lnTo>
                    <a:pt x="79" y="57"/>
                  </a:lnTo>
                  <a:lnTo>
                    <a:pt x="77" y="61"/>
                  </a:lnTo>
                  <a:lnTo>
                    <a:pt x="84" y="62"/>
                  </a:lnTo>
                  <a:lnTo>
                    <a:pt x="88" y="58"/>
                  </a:lnTo>
                  <a:lnTo>
                    <a:pt x="93" y="63"/>
                  </a:lnTo>
                  <a:lnTo>
                    <a:pt x="93" y="67"/>
                  </a:lnTo>
                  <a:lnTo>
                    <a:pt x="99" y="70"/>
                  </a:lnTo>
                  <a:lnTo>
                    <a:pt x="86" y="80"/>
                  </a:lnTo>
                  <a:lnTo>
                    <a:pt x="72" y="72"/>
                  </a:lnTo>
                  <a:lnTo>
                    <a:pt x="67" y="73"/>
                  </a:lnTo>
                  <a:lnTo>
                    <a:pt x="67" y="65"/>
                  </a:lnTo>
                  <a:lnTo>
                    <a:pt x="57" y="63"/>
                  </a:lnTo>
                  <a:lnTo>
                    <a:pt x="60" y="57"/>
                  </a:lnTo>
                  <a:lnTo>
                    <a:pt x="50" y="60"/>
                  </a:lnTo>
                  <a:lnTo>
                    <a:pt x="50" y="71"/>
                  </a:lnTo>
                  <a:lnTo>
                    <a:pt x="41" y="76"/>
                  </a:lnTo>
                  <a:lnTo>
                    <a:pt x="35" y="86"/>
                  </a:lnTo>
                  <a:lnTo>
                    <a:pt x="27" y="90"/>
                  </a:lnTo>
                  <a:lnTo>
                    <a:pt x="24" y="90"/>
                  </a:lnTo>
                  <a:lnTo>
                    <a:pt x="22" y="85"/>
                  </a:lnTo>
                  <a:lnTo>
                    <a:pt x="21" y="67"/>
                  </a:lnTo>
                  <a:lnTo>
                    <a:pt x="19" y="72"/>
                  </a:lnTo>
                  <a:lnTo>
                    <a:pt x="2" y="77"/>
                  </a:lnTo>
                  <a:lnTo>
                    <a:pt x="0" y="73"/>
                  </a:lnTo>
                  <a:lnTo>
                    <a:pt x="3" y="66"/>
                  </a:lnTo>
                  <a:lnTo>
                    <a:pt x="13" y="58"/>
                  </a:lnTo>
                  <a:lnTo>
                    <a:pt x="11" y="44"/>
                  </a:lnTo>
                  <a:lnTo>
                    <a:pt x="14" y="29"/>
                  </a:lnTo>
                  <a:lnTo>
                    <a:pt x="15" y="15"/>
                  </a:lnTo>
                  <a:lnTo>
                    <a:pt x="19" y="4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59" name="Freeform 54"/>
            <p:cNvSpPr>
              <a:spLocks/>
            </p:cNvSpPr>
            <p:nvPr/>
          </p:nvSpPr>
          <p:spPr bwMode="gray">
            <a:xfrm>
              <a:off x="2468823" y="1980216"/>
              <a:ext cx="74613" cy="41275"/>
            </a:xfrm>
            <a:custGeom>
              <a:avLst/>
              <a:gdLst>
                <a:gd name="T0" fmla="*/ 0 w 47"/>
                <a:gd name="T1" fmla="*/ 0 h 26"/>
                <a:gd name="T2" fmla="*/ 47 w 47"/>
                <a:gd name="T3" fmla="*/ 0 h 26"/>
                <a:gd name="T4" fmla="*/ 47 w 47"/>
                <a:gd name="T5" fmla="*/ 1 h 26"/>
                <a:gd name="T6" fmla="*/ 35 w 47"/>
                <a:gd name="T7" fmla="*/ 12 h 26"/>
                <a:gd name="T8" fmla="*/ 24 w 47"/>
                <a:gd name="T9" fmla="*/ 10 h 26"/>
                <a:gd name="T10" fmla="*/ 26 w 47"/>
                <a:gd name="T11" fmla="*/ 18 h 26"/>
                <a:gd name="T12" fmla="*/ 19 w 47"/>
                <a:gd name="T13" fmla="*/ 26 h 26"/>
                <a:gd name="T14" fmla="*/ 15 w 47"/>
                <a:gd name="T15" fmla="*/ 21 h 26"/>
                <a:gd name="T16" fmla="*/ 10 w 47"/>
                <a:gd name="T17" fmla="*/ 23 h 26"/>
                <a:gd name="T18" fmla="*/ 5 w 47"/>
                <a:gd name="T19" fmla="*/ 6 h 26"/>
                <a:gd name="T20" fmla="*/ 0 w 47"/>
                <a:gd name="T21" fmla="*/ 0 h 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7"/>
                <a:gd name="T34" fmla="*/ 0 h 26"/>
                <a:gd name="T35" fmla="*/ 47 w 47"/>
                <a:gd name="T36" fmla="*/ 26 h 2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7" h="26">
                  <a:moveTo>
                    <a:pt x="0" y="0"/>
                  </a:moveTo>
                  <a:lnTo>
                    <a:pt x="47" y="0"/>
                  </a:lnTo>
                  <a:lnTo>
                    <a:pt x="47" y="1"/>
                  </a:lnTo>
                  <a:lnTo>
                    <a:pt x="35" y="12"/>
                  </a:lnTo>
                  <a:lnTo>
                    <a:pt x="24" y="10"/>
                  </a:lnTo>
                  <a:lnTo>
                    <a:pt x="26" y="18"/>
                  </a:lnTo>
                  <a:lnTo>
                    <a:pt x="19" y="26"/>
                  </a:lnTo>
                  <a:lnTo>
                    <a:pt x="15" y="21"/>
                  </a:lnTo>
                  <a:lnTo>
                    <a:pt x="10" y="23"/>
                  </a:lnTo>
                  <a:lnTo>
                    <a:pt x="5" y="6"/>
                  </a:lnTo>
                  <a:lnTo>
                    <a:pt x="0" y="0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60" name="Freeform 55"/>
            <p:cNvSpPr>
              <a:spLocks/>
            </p:cNvSpPr>
            <p:nvPr/>
          </p:nvSpPr>
          <p:spPr bwMode="gray">
            <a:xfrm>
              <a:off x="2035434" y="1980216"/>
              <a:ext cx="409576" cy="220663"/>
            </a:xfrm>
            <a:custGeom>
              <a:avLst/>
              <a:gdLst>
                <a:gd name="T0" fmla="*/ 151 w 258"/>
                <a:gd name="T1" fmla="*/ 0 h 139"/>
                <a:gd name="T2" fmla="*/ 155 w 258"/>
                <a:gd name="T3" fmla="*/ 8 h 139"/>
                <a:gd name="T4" fmla="*/ 162 w 258"/>
                <a:gd name="T5" fmla="*/ 0 h 139"/>
                <a:gd name="T6" fmla="*/ 207 w 258"/>
                <a:gd name="T7" fmla="*/ 11 h 139"/>
                <a:gd name="T8" fmla="*/ 205 w 258"/>
                <a:gd name="T9" fmla="*/ 21 h 139"/>
                <a:gd name="T10" fmla="*/ 206 w 258"/>
                <a:gd name="T11" fmla="*/ 34 h 139"/>
                <a:gd name="T12" fmla="*/ 231 w 258"/>
                <a:gd name="T13" fmla="*/ 52 h 139"/>
                <a:gd name="T14" fmla="*/ 247 w 258"/>
                <a:gd name="T15" fmla="*/ 66 h 139"/>
                <a:gd name="T16" fmla="*/ 256 w 258"/>
                <a:gd name="T17" fmla="*/ 73 h 139"/>
                <a:gd name="T18" fmla="*/ 256 w 258"/>
                <a:gd name="T19" fmla="*/ 92 h 139"/>
                <a:gd name="T20" fmla="*/ 250 w 258"/>
                <a:gd name="T21" fmla="*/ 87 h 139"/>
                <a:gd name="T22" fmla="*/ 247 w 258"/>
                <a:gd name="T23" fmla="*/ 92 h 139"/>
                <a:gd name="T24" fmla="*/ 241 w 258"/>
                <a:gd name="T25" fmla="*/ 82 h 139"/>
                <a:gd name="T26" fmla="*/ 234 w 258"/>
                <a:gd name="T27" fmla="*/ 97 h 139"/>
                <a:gd name="T28" fmla="*/ 226 w 258"/>
                <a:gd name="T29" fmla="*/ 109 h 139"/>
                <a:gd name="T30" fmla="*/ 240 w 258"/>
                <a:gd name="T31" fmla="*/ 99 h 139"/>
                <a:gd name="T32" fmla="*/ 239 w 258"/>
                <a:gd name="T33" fmla="*/ 107 h 139"/>
                <a:gd name="T34" fmla="*/ 241 w 258"/>
                <a:gd name="T35" fmla="*/ 108 h 139"/>
                <a:gd name="T36" fmla="*/ 243 w 258"/>
                <a:gd name="T37" fmla="*/ 120 h 139"/>
                <a:gd name="T38" fmla="*/ 228 w 258"/>
                <a:gd name="T39" fmla="*/ 128 h 139"/>
                <a:gd name="T40" fmla="*/ 199 w 258"/>
                <a:gd name="T41" fmla="*/ 115 h 139"/>
                <a:gd name="T42" fmla="*/ 180 w 258"/>
                <a:gd name="T43" fmla="*/ 102 h 139"/>
                <a:gd name="T44" fmla="*/ 170 w 258"/>
                <a:gd name="T45" fmla="*/ 105 h 139"/>
                <a:gd name="T46" fmla="*/ 165 w 258"/>
                <a:gd name="T47" fmla="*/ 119 h 139"/>
                <a:gd name="T48" fmla="*/ 146 w 258"/>
                <a:gd name="T49" fmla="*/ 127 h 139"/>
                <a:gd name="T50" fmla="*/ 82 w 258"/>
                <a:gd name="T51" fmla="*/ 139 h 139"/>
                <a:gd name="T52" fmla="*/ 78 w 258"/>
                <a:gd name="T53" fmla="*/ 129 h 139"/>
                <a:gd name="T54" fmla="*/ 77 w 258"/>
                <a:gd name="T55" fmla="*/ 116 h 139"/>
                <a:gd name="T56" fmla="*/ 59 w 258"/>
                <a:gd name="T57" fmla="*/ 108 h 139"/>
                <a:gd name="T58" fmla="*/ 36 w 258"/>
                <a:gd name="T59" fmla="*/ 101 h 139"/>
                <a:gd name="T60" fmla="*/ 23 w 258"/>
                <a:gd name="T61" fmla="*/ 78 h 139"/>
                <a:gd name="T62" fmla="*/ 92 w 258"/>
                <a:gd name="T63" fmla="*/ 69 h 139"/>
                <a:gd name="T64" fmla="*/ 94 w 258"/>
                <a:gd name="T65" fmla="*/ 62 h 139"/>
                <a:gd name="T66" fmla="*/ 51 w 258"/>
                <a:gd name="T67" fmla="*/ 56 h 139"/>
                <a:gd name="T68" fmla="*/ 21 w 258"/>
                <a:gd name="T69" fmla="*/ 52 h 139"/>
                <a:gd name="T70" fmla="*/ 21 w 258"/>
                <a:gd name="T71" fmla="*/ 28 h 139"/>
                <a:gd name="T72" fmla="*/ 46 w 258"/>
                <a:gd name="T73" fmla="*/ 22 h 139"/>
                <a:gd name="T74" fmla="*/ 13 w 258"/>
                <a:gd name="T75" fmla="*/ 21 h 139"/>
                <a:gd name="T76" fmla="*/ 18 w 258"/>
                <a:gd name="T77" fmla="*/ 14 h 139"/>
                <a:gd name="T78" fmla="*/ 1 w 258"/>
                <a:gd name="T79" fmla="*/ 9 h 1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58"/>
                <a:gd name="T121" fmla="*/ 0 h 139"/>
                <a:gd name="T122" fmla="*/ 258 w 258"/>
                <a:gd name="T123" fmla="*/ 139 h 13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58" h="139">
                  <a:moveTo>
                    <a:pt x="0" y="0"/>
                  </a:moveTo>
                  <a:lnTo>
                    <a:pt x="151" y="0"/>
                  </a:lnTo>
                  <a:lnTo>
                    <a:pt x="151" y="5"/>
                  </a:lnTo>
                  <a:lnTo>
                    <a:pt x="155" y="8"/>
                  </a:lnTo>
                  <a:lnTo>
                    <a:pt x="159" y="5"/>
                  </a:lnTo>
                  <a:lnTo>
                    <a:pt x="162" y="0"/>
                  </a:lnTo>
                  <a:lnTo>
                    <a:pt x="202" y="0"/>
                  </a:lnTo>
                  <a:lnTo>
                    <a:pt x="207" y="11"/>
                  </a:lnTo>
                  <a:lnTo>
                    <a:pt x="208" y="19"/>
                  </a:lnTo>
                  <a:lnTo>
                    <a:pt x="205" y="21"/>
                  </a:lnTo>
                  <a:lnTo>
                    <a:pt x="205" y="30"/>
                  </a:lnTo>
                  <a:lnTo>
                    <a:pt x="206" y="34"/>
                  </a:lnTo>
                  <a:lnTo>
                    <a:pt x="222" y="53"/>
                  </a:lnTo>
                  <a:lnTo>
                    <a:pt x="231" y="52"/>
                  </a:lnTo>
                  <a:lnTo>
                    <a:pt x="242" y="65"/>
                  </a:lnTo>
                  <a:lnTo>
                    <a:pt x="247" y="66"/>
                  </a:lnTo>
                  <a:lnTo>
                    <a:pt x="248" y="73"/>
                  </a:lnTo>
                  <a:lnTo>
                    <a:pt x="256" y="73"/>
                  </a:lnTo>
                  <a:lnTo>
                    <a:pt x="258" y="79"/>
                  </a:lnTo>
                  <a:lnTo>
                    <a:pt x="256" y="92"/>
                  </a:lnTo>
                  <a:lnTo>
                    <a:pt x="252" y="92"/>
                  </a:lnTo>
                  <a:lnTo>
                    <a:pt x="250" y="87"/>
                  </a:lnTo>
                  <a:lnTo>
                    <a:pt x="250" y="81"/>
                  </a:lnTo>
                  <a:lnTo>
                    <a:pt x="247" y="92"/>
                  </a:lnTo>
                  <a:lnTo>
                    <a:pt x="243" y="91"/>
                  </a:lnTo>
                  <a:lnTo>
                    <a:pt x="241" y="82"/>
                  </a:lnTo>
                  <a:lnTo>
                    <a:pt x="233" y="89"/>
                  </a:lnTo>
                  <a:lnTo>
                    <a:pt x="234" y="97"/>
                  </a:lnTo>
                  <a:lnTo>
                    <a:pt x="225" y="96"/>
                  </a:lnTo>
                  <a:lnTo>
                    <a:pt x="226" y="109"/>
                  </a:lnTo>
                  <a:lnTo>
                    <a:pt x="233" y="99"/>
                  </a:lnTo>
                  <a:lnTo>
                    <a:pt x="240" y="99"/>
                  </a:lnTo>
                  <a:lnTo>
                    <a:pt x="242" y="101"/>
                  </a:lnTo>
                  <a:lnTo>
                    <a:pt x="239" y="107"/>
                  </a:lnTo>
                  <a:lnTo>
                    <a:pt x="239" y="111"/>
                  </a:lnTo>
                  <a:lnTo>
                    <a:pt x="241" y="108"/>
                  </a:lnTo>
                  <a:lnTo>
                    <a:pt x="248" y="113"/>
                  </a:lnTo>
                  <a:lnTo>
                    <a:pt x="243" y="120"/>
                  </a:lnTo>
                  <a:lnTo>
                    <a:pt x="231" y="123"/>
                  </a:lnTo>
                  <a:lnTo>
                    <a:pt x="228" y="128"/>
                  </a:lnTo>
                  <a:lnTo>
                    <a:pt x="196" y="121"/>
                  </a:lnTo>
                  <a:lnTo>
                    <a:pt x="199" y="115"/>
                  </a:lnTo>
                  <a:lnTo>
                    <a:pt x="180" y="111"/>
                  </a:lnTo>
                  <a:lnTo>
                    <a:pt x="180" y="102"/>
                  </a:lnTo>
                  <a:lnTo>
                    <a:pt x="176" y="99"/>
                  </a:lnTo>
                  <a:lnTo>
                    <a:pt x="170" y="105"/>
                  </a:lnTo>
                  <a:lnTo>
                    <a:pt x="171" y="111"/>
                  </a:lnTo>
                  <a:lnTo>
                    <a:pt x="165" y="119"/>
                  </a:lnTo>
                  <a:lnTo>
                    <a:pt x="149" y="122"/>
                  </a:lnTo>
                  <a:lnTo>
                    <a:pt x="146" y="127"/>
                  </a:lnTo>
                  <a:lnTo>
                    <a:pt x="135" y="133"/>
                  </a:lnTo>
                  <a:lnTo>
                    <a:pt x="82" y="139"/>
                  </a:lnTo>
                  <a:lnTo>
                    <a:pt x="86" y="136"/>
                  </a:lnTo>
                  <a:lnTo>
                    <a:pt x="78" y="129"/>
                  </a:lnTo>
                  <a:lnTo>
                    <a:pt x="76" y="124"/>
                  </a:lnTo>
                  <a:lnTo>
                    <a:pt x="77" y="116"/>
                  </a:lnTo>
                  <a:lnTo>
                    <a:pt x="71" y="109"/>
                  </a:lnTo>
                  <a:lnTo>
                    <a:pt x="59" y="108"/>
                  </a:lnTo>
                  <a:lnTo>
                    <a:pt x="45" y="108"/>
                  </a:lnTo>
                  <a:lnTo>
                    <a:pt x="36" y="101"/>
                  </a:lnTo>
                  <a:lnTo>
                    <a:pt x="31" y="96"/>
                  </a:lnTo>
                  <a:lnTo>
                    <a:pt x="23" y="78"/>
                  </a:lnTo>
                  <a:lnTo>
                    <a:pt x="65" y="65"/>
                  </a:lnTo>
                  <a:lnTo>
                    <a:pt x="92" y="69"/>
                  </a:lnTo>
                  <a:lnTo>
                    <a:pt x="95" y="66"/>
                  </a:lnTo>
                  <a:lnTo>
                    <a:pt x="94" y="62"/>
                  </a:lnTo>
                  <a:lnTo>
                    <a:pt x="72" y="50"/>
                  </a:lnTo>
                  <a:lnTo>
                    <a:pt x="51" y="56"/>
                  </a:lnTo>
                  <a:lnTo>
                    <a:pt x="40" y="52"/>
                  </a:lnTo>
                  <a:lnTo>
                    <a:pt x="21" y="52"/>
                  </a:lnTo>
                  <a:lnTo>
                    <a:pt x="10" y="36"/>
                  </a:lnTo>
                  <a:lnTo>
                    <a:pt x="21" y="28"/>
                  </a:lnTo>
                  <a:lnTo>
                    <a:pt x="35" y="24"/>
                  </a:lnTo>
                  <a:lnTo>
                    <a:pt x="46" y="22"/>
                  </a:lnTo>
                  <a:lnTo>
                    <a:pt x="42" y="18"/>
                  </a:lnTo>
                  <a:lnTo>
                    <a:pt x="13" y="21"/>
                  </a:lnTo>
                  <a:lnTo>
                    <a:pt x="11" y="17"/>
                  </a:lnTo>
                  <a:lnTo>
                    <a:pt x="18" y="14"/>
                  </a:lnTo>
                  <a:lnTo>
                    <a:pt x="17" y="8"/>
                  </a:lnTo>
                  <a:lnTo>
                    <a:pt x="1" y="9"/>
                  </a:lnTo>
                  <a:lnTo>
                    <a:pt x="0" y="0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61" name="Freeform 56"/>
            <p:cNvSpPr>
              <a:spLocks/>
            </p:cNvSpPr>
            <p:nvPr/>
          </p:nvSpPr>
          <p:spPr bwMode="gray">
            <a:xfrm>
              <a:off x="1906847" y="1980216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0 w 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1"/>
                <a:gd name="T14" fmla="*/ 1 w 1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62" name="Freeform 57"/>
            <p:cNvSpPr>
              <a:spLocks/>
            </p:cNvSpPr>
            <p:nvPr/>
          </p:nvSpPr>
          <p:spPr bwMode="gray">
            <a:xfrm>
              <a:off x="1914784" y="1980216"/>
              <a:ext cx="88900" cy="50800"/>
            </a:xfrm>
            <a:custGeom>
              <a:avLst/>
              <a:gdLst>
                <a:gd name="T0" fmla="*/ 0 w 56"/>
                <a:gd name="T1" fmla="*/ 0 h 32"/>
                <a:gd name="T2" fmla="*/ 55 w 56"/>
                <a:gd name="T3" fmla="*/ 0 h 32"/>
                <a:gd name="T4" fmla="*/ 56 w 56"/>
                <a:gd name="T5" fmla="*/ 4 h 32"/>
                <a:gd name="T6" fmla="*/ 53 w 56"/>
                <a:gd name="T7" fmla="*/ 13 h 32"/>
                <a:gd name="T8" fmla="*/ 43 w 56"/>
                <a:gd name="T9" fmla="*/ 19 h 32"/>
                <a:gd name="T10" fmla="*/ 37 w 56"/>
                <a:gd name="T11" fmla="*/ 14 h 32"/>
                <a:gd name="T12" fmla="*/ 17 w 56"/>
                <a:gd name="T13" fmla="*/ 32 h 32"/>
                <a:gd name="T14" fmla="*/ 4 w 56"/>
                <a:gd name="T15" fmla="*/ 4 h 32"/>
                <a:gd name="T16" fmla="*/ 0 w 56"/>
                <a:gd name="T17" fmla="*/ 0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32"/>
                <a:gd name="T29" fmla="*/ 56 w 56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32">
                  <a:moveTo>
                    <a:pt x="0" y="0"/>
                  </a:moveTo>
                  <a:lnTo>
                    <a:pt x="55" y="0"/>
                  </a:lnTo>
                  <a:lnTo>
                    <a:pt x="56" y="4"/>
                  </a:lnTo>
                  <a:lnTo>
                    <a:pt x="53" y="13"/>
                  </a:lnTo>
                  <a:lnTo>
                    <a:pt x="43" y="19"/>
                  </a:lnTo>
                  <a:lnTo>
                    <a:pt x="37" y="14"/>
                  </a:lnTo>
                  <a:lnTo>
                    <a:pt x="17" y="32"/>
                  </a:lnTo>
                  <a:lnTo>
                    <a:pt x="4" y="4"/>
                  </a:lnTo>
                  <a:lnTo>
                    <a:pt x="0" y="0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63" name="Freeform 58"/>
            <p:cNvSpPr>
              <a:spLocks/>
            </p:cNvSpPr>
            <p:nvPr/>
          </p:nvSpPr>
          <p:spPr bwMode="gray">
            <a:xfrm>
              <a:off x="2475173" y="2113566"/>
              <a:ext cx="96838" cy="87313"/>
            </a:xfrm>
            <a:custGeom>
              <a:avLst/>
              <a:gdLst>
                <a:gd name="T0" fmla="*/ 36 w 61"/>
                <a:gd name="T1" fmla="*/ 14 h 55"/>
                <a:gd name="T2" fmla="*/ 30 w 61"/>
                <a:gd name="T3" fmla="*/ 9 h 55"/>
                <a:gd name="T4" fmla="*/ 30 w 61"/>
                <a:gd name="T5" fmla="*/ 5 h 55"/>
                <a:gd name="T6" fmla="*/ 22 w 61"/>
                <a:gd name="T7" fmla="*/ 0 h 55"/>
                <a:gd name="T8" fmla="*/ 17 w 61"/>
                <a:gd name="T9" fmla="*/ 11 h 55"/>
                <a:gd name="T10" fmla="*/ 18 w 61"/>
                <a:gd name="T11" fmla="*/ 15 h 55"/>
                <a:gd name="T12" fmla="*/ 13 w 61"/>
                <a:gd name="T13" fmla="*/ 15 h 55"/>
                <a:gd name="T14" fmla="*/ 14 w 61"/>
                <a:gd name="T15" fmla="*/ 23 h 55"/>
                <a:gd name="T16" fmla="*/ 12 w 61"/>
                <a:gd name="T17" fmla="*/ 28 h 55"/>
                <a:gd name="T18" fmla="*/ 1 w 61"/>
                <a:gd name="T19" fmla="*/ 32 h 55"/>
                <a:gd name="T20" fmla="*/ 0 w 61"/>
                <a:gd name="T21" fmla="*/ 39 h 55"/>
                <a:gd name="T22" fmla="*/ 6 w 61"/>
                <a:gd name="T23" fmla="*/ 43 h 55"/>
                <a:gd name="T24" fmla="*/ 8 w 61"/>
                <a:gd name="T25" fmla="*/ 39 h 55"/>
                <a:gd name="T26" fmla="*/ 28 w 61"/>
                <a:gd name="T27" fmla="*/ 52 h 55"/>
                <a:gd name="T28" fmla="*/ 45 w 61"/>
                <a:gd name="T29" fmla="*/ 55 h 55"/>
                <a:gd name="T30" fmla="*/ 48 w 61"/>
                <a:gd name="T31" fmla="*/ 50 h 55"/>
                <a:gd name="T32" fmla="*/ 58 w 61"/>
                <a:gd name="T33" fmla="*/ 47 h 55"/>
                <a:gd name="T34" fmla="*/ 61 w 61"/>
                <a:gd name="T35" fmla="*/ 43 h 55"/>
                <a:gd name="T36" fmla="*/ 57 w 61"/>
                <a:gd name="T37" fmla="*/ 44 h 55"/>
                <a:gd name="T38" fmla="*/ 49 w 61"/>
                <a:gd name="T39" fmla="*/ 29 h 55"/>
                <a:gd name="T40" fmla="*/ 36 w 61"/>
                <a:gd name="T41" fmla="*/ 14 h 5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1"/>
                <a:gd name="T64" fmla="*/ 0 h 55"/>
                <a:gd name="T65" fmla="*/ 61 w 61"/>
                <a:gd name="T66" fmla="*/ 55 h 5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1" h="55">
                  <a:moveTo>
                    <a:pt x="36" y="14"/>
                  </a:moveTo>
                  <a:lnTo>
                    <a:pt x="30" y="9"/>
                  </a:lnTo>
                  <a:lnTo>
                    <a:pt x="30" y="5"/>
                  </a:lnTo>
                  <a:lnTo>
                    <a:pt x="22" y="0"/>
                  </a:lnTo>
                  <a:lnTo>
                    <a:pt x="17" y="11"/>
                  </a:lnTo>
                  <a:lnTo>
                    <a:pt x="18" y="15"/>
                  </a:lnTo>
                  <a:lnTo>
                    <a:pt x="13" y="15"/>
                  </a:lnTo>
                  <a:lnTo>
                    <a:pt x="14" y="23"/>
                  </a:lnTo>
                  <a:lnTo>
                    <a:pt x="12" y="28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6" y="43"/>
                  </a:lnTo>
                  <a:lnTo>
                    <a:pt x="8" y="39"/>
                  </a:lnTo>
                  <a:lnTo>
                    <a:pt x="28" y="52"/>
                  </a:lnTo>
                  <a:lnTo>
                    <a:pt x="45" y="55"/>
                  </a:lnTo>
                  <a:lnTo>
                    <a:pt x="48" y="50"/>
                  </a:lnTo>
                  <a:lnTo>
                    <a:pt x="58" y="47"/>
                  </a:lnTo>
                  <a:lnTo>
                    <a:pt x="61" y="43"/>
                  </a:lnTo>
                  <a:lnTo>
                    <a:pt x="57" y="44"/>
                  </a:lnTo>
                  <a:lnTo>
                    <a:pt x="49" y="29"/>
                  </a:lnTo>
                  <a:lnTo>
                    <a:pt x="36" y="14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64" name="Freeform 59"/>
            <p:cNvSpPr>
              <a:spLocks/>
            </p:cNvSpPr>
            <p:nvPr/>
          </p:nvSpPr>
          <p:spPr bwMode="gray">
            <a:xfrm>
              <a:off x="1670309" y="2121504"/>
              <a:ext cx="31750" cy="46038"/>
            </a:xfrm>
            <a:custGeom>
              <a:avLst/>
              <a:gdLst>
                <a:gd name="T0" fmla="*/ 4 w 20"/>
                <a:gd name="T1" fmla="*/ 15 h 29"/>
                <a:gd name="T2" fmla="*/ 6 w 20"/>
                <a:gd name="T3" fmla="*/ 15 h 29"/>
                <a:gd name="T4" fmla="*/ 4 w 20"/>
                <a:gd name="T5" fmla="*/ 12 h 29"/>
                <a:gd name="T6" fmla="*/ 11 w 20"/>
                <a:gd name="T7" fmla="*/ 12 h 29"/>
                <a:gd name="T8" fmla="*/ 9 w 20"/>
                <a:gd name="T9" fmla="*/ 10 h 29"/>
                <a:gd name="T10" fmla="*/ 12 w 20"/>
                <a:gd name="T11" fmla="*/ 5 h 29"/>
                <a:gd name="T12" fmla="*/ 10 w 20"/>
                <a:gd name="T13" fmla="*/ 0 h 29"/>
                <a:gd name="T14" fmla="*/ 12 w 20"/>
                <a:gd name="T15" fmla="*/ 0 h 29"/>
                <a:gd name="T16" fmla="*/ 15 w 20"/>
                <a:gd name="T17" fmla="*/ 8 h 29"/>
                <a:gd name="T18" fmla="*/ 20 w 20"/>
                <a:gd name="T19" fmla="*/ 8 h 29"/>
                <a:gd name="T20" fmla="*/ 20 w 20"/>
                <a:gd name="T21" fmla="*/ 13 h 29"/>
                <a:gd name="T22" fmla="*/ 8 w 20"/>
                <a:gd name="T23" fmla="*/ 29 h 29"/>
                <a:gd name="T24" fmla="*/ 4 w 20"/>
                <a:gd name="T25" fmla="*/ 27 h 29"/>
                <a:gd name="T26" fmla="*/ 6 w 20"/>
                <a:gd name="T27" fmla="*/ 25 h 29"/>
                <a:gd name="T28" fmla="*/ 3 w 20"/>
                <a:gd name="T29" fmla="*/ 22 h 29"/>
                <a:gd name="T30" fmla="*/ 0 w 20"/>
                <a:gd name="T31" fmla="*/ 13 h 29"/>
                <a:gd name="T32" fmla="*/ 4 w 20"/>
                <a:gd name="T33" fmla="*/ 15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"/>
                <a:gd name="T52" fmla="*/ 0 h 29"/>
                <a:gd name="T53" fmla="*/ 20 w 20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" h="29">
                  <a:moveTo>
                    <a:pt x="4" y="15"/>
                  </a:moveTo>
                  <a:lnTo>
                    <a:pt x="6" y="15"/>
                  </a:lnTo>
                  <a:lnTo>
                    <a:pt x="4" y="12"/>
                  </a:lnTo>
                  <a:lnTo>
                    <a:pt x="11" y="12"/>
                  </a:lnTo>
                  <a:lnTo>
                    <a:pt x="9" y="10"/>
                  </a:lnTo>
                  <a:lnTo>
                    <a:pt x="12" y="5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5" y="8"/>
                  </a:lnTo>
                  <a:lnTo>
                    <a:pt x="20" y="8"/>
                  </a:lnTo>
                  <a:lnTo>
                    <a:pt x="20" y="13"/>
                  </a:lnTo>
                  <a:lnTo>
                    <a:pt x="8" y="29"/>
                  </a:lnTo>
                  <a:lnTo>
                    <a:pt x="4" y="27"/>
                  </a:lnTo>
                  <a:lnTo>
                    <a:pt x="6" y="25"/>
                  </a:lnTo>
                  <a:lnTo>
                    <a:pt x="3" y="22"/>
                  </a:lnTo>
                  <a:lnTo>
                    <a:pt x="0" y="13"/>
                  </a:lnTo>
                  <a:lnTo>
                    <a:pt x="4" y="15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65" name="Freeform 60"/>
            <p:cNvSpPr>
              <a:spLocks/>
            </p:cNvSpPr>
            <p:nvPr/>
          </p:nvSpPr>
          <p:spPr bwMode="gray">
            <a:xfrm>
              <a:off x="1654434" y="2151666"/>
              <a:ext cx="22225" cy="20638"/>
            </a:xfrm>
            <a:custGeom>
              <a:avLst/>
              <a:gdLst>
                <a:gd name="T0" fmla="*/ 1 w 14"/>
                <a:gd name="T1" fmla="*/ 1 h 13"/>
                <a:gd name="T2" fmla="*/ 0 w 14"/>
                <a:gd name="T3" fmla="*/ 5 h 13"/>
                <a:gd name="T4" fmla="*/ 4 w 14"/>
                <a:gd name="T5" fmla="*/ 10 h 13"/>
                <a:gd name="T6" fmla="*/ 14 w 14"/>
                <a:gd name="T7" fmla="*/ 13 h 13"/>
                <a:gd name="T8" fmla="*/ 3 w 14"/>
                <a:gd name="T9" fmla="*/ 0 h 13"/>
                <a:gd name="T10" fmla="*/ 1 w 14"/>
                <a:gd name="T11" fmla="*/ 1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"/>
                <a:gd name="T19" fmla="*/ 0 h 13"/>
                <a:gd name="T20" fmla="*/ 14 w 14"/>
                <a:gd name="T21" fmla="*/ 13 h 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" h="13">
                  <a:moveTo>
                    <a:pt x="1" y="1"/>
                  </a:moveTo>
                  <a:lnTo>
                    <a:pt x="0" y="5"/>
                  </a:lnTo>
                  <a:lnTo>
                    <a:pt x="4" y="10"/>
                  </a:lnTo>
                  <a:lnTo>
                    <a:pt x="14" y="13"/>
                  </a:lnTo>
                  <a:lnTo>
                    <a:pt x="3" y="0"/>
                  </a:lnTo>
                  <a:lnTo>
                    <a:pt x="1" y="1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66" name="Freeform 61"/>
            <p:cNvSpPr>
              <a:spLocks/>
            </p:cNvSpPr>
            <p:nvPr/>
          </p:nvSpPr>
          <p:spPr bwMode="gray">
            <a:xfrm>
              <a:off x="3376875" y="2977167"/>
              <a:ext cx="149225" cy="173038"/>
            </a:xfrm>
            <a:custGeom>
              <a:avLst/>
              <a:gdLst>
                <a:gd name="T0" fmla="*/ 82 w 94"/>
                <a:gd name="T1" fmla="*/ 51 h 109"/>
                <a:gd name="T2" fmla="*/ 72 w 94"/>
                <a:gd name="T3" fmla="*/ 50 h 109"/>
                <a:gd name="T4" fmla="*/ 57 w 94"/>
                <a:gd name="T5" fmla="*/ 53 h 109"/>
                <a:gd name="T6" fmla="*/ 56 w 94"/>
                <a:gd name="T7" fmla="*/ 49 h 109"/>
                <a:gd name="T8" fmla="*/ 49 w 94"/>
                <a:gd name="T9" fmla="*/ 45 h 109"/>
                <a:gd name="T10" fmla="*/ 54 w 94"/>
                <a:gd name="T11" fmla="*/ 39 h 109"/>
                <a:gd name="T12" fmla="*/ 47 w 94"/>
                <a:gd name="T13" fmla="*/ 35 h 109"/>
                <a:gd name="T14" fmla="*/ 37 w 94"/>
                <a:gd name="T15" fmla="*/ 45 h 109"/>
                <a:gd name="T16" fmla="*/ 37 w 94"/>
                <a:gd name="T17" fmla="*/ 36 h 109"/>
                <a:gd name="T18" fmla="*/ 45 w 94"/>
                <a:gd name="T19" fmla="*/ 17 h 109"/>
                <a:gd name="T20" fmla="*/ 49 w 94"/>
                <a:gd name="T21" fmla="*/ 17 h 109"/>
                <a:gd name="T22" fmla="*/ 48 w 94"/>
                <a:gd name="T23" fmla="*/ 9 h 109"/>
                <a:gd name="T24" fmla="*/ 52 w 94"/>
                <a:gd name="T25" fmla="*/ 6 h 109"/>
                <a:gd name="T26" fmla="*/ 54 w 94"/>
                <a:gd name="T27" fmla="*/ 0 h 109"/>
                <a:gd name="T28" fmla="*/ 38 w 94"/>
                <a:gd name="T29" fmla="*/ 6 h 109"/>
                <a:gd name="T30" fmla="*/ 34 w 94"/>
                <a:gd name="T31" fmla="*/ 14 h 109"/>
                <a:gd name="T32" fmla="*/ 28 w 94"/>
                <a:gd name="T33" fmla="*/ 21 h 109"/>
                <a:gd name="T34" fmla="*/ 27 w 94"/>
                <a:gd name="T35" fmla="*/ 31 h 109"/>
                <a:gd name="T36" fmla="*/ 24 w 94"/>
                <a:gd name="T37" fmla="*/ 35 h 109"/>
                <a:gd name="T38" fmla="*/ 21 w 94"/>
                <a:gd name="T39" fmla="*/ 47 h 109"/>
                <a:gd name="T40" fmla="*/ 16 w 94"/>
                <a:gd name="T41" fmla="*/ 53 h 109"/>
                <a:gd name="T42" fmla="*/ 19 w 94"/>
                <a:gd name="T43" fmla="*/ 57 h 109"/>
                <a:gd name="T44" fmla="*/ 10 w 94"/>
                <a:gd name="T45" fmla="*/ 66 h 109"/>
                <a:gd name="T46" fmla="*/ 8 w 94"/>
                <a:gd name="T47" fmla="*/ 66 h 109"/>
                <a:gd name="T48" fmla="*/ 12 w 94"/>
                <a:gd name="T49" fmla="*/ 69 h 109"/>
                <a:gd name="T50" fmla="*/ 1 w 94"/>
                <a:gd name="T51" fmla="*/ 82 h 109"/>
                <a:gd name="T52" fmla="*/ 2 w 94"/>
                <a:gd name="T53" fmla="*/ 89 h 109"/>
                <a:gd name="T54" fmla="*/ 18 w 94"/>
                <a:gd name="T55" fmla="*/ 86 h 109"/>
                <a:gd name="T56" fmla="*/ 45 w 94"/>
                <a:gd name="T57" fmla="*/ 87 h 109"/>
                <a:gd name="T58" fmla="*/ 50 w 94"/>
                <a:gd name="T59" fmla="*/ 87 h 109"/>
                <a:gd name="T60" fmla="*/ 55 w 94"/>
                <a:gd name="T61" fmla="*/ 90 h 109"/>
                <a:gd name="T62" fmla="*/ 64 w 94"/>
                <a:gd name="T63" fmla="*/ 89 h 109"/>
                <a:gd name="T64" fmla="*/ 55 w 94"/>
                <a:gd name="T65" fmla="*/ 98 h 109"/>
                <a:gd name="T66" fmla="*/ 49 w 94"/>
                <a:gd name="T67" fmla="*/ 102 h 109"/>
                <a:gd name="T68" fmla="*/ 58 w 94"/>
                <a:gd name="T69" fmla="*/ 101 h 109"/>
                <a:gd name="T70" fmla="*/ 69 w 94"/>
                <a:gd name="T71" fmla="*/ 92 h 109"/>
                <a:gd name="T72" fmla="*/ 75 w 94"/>
                <a:gd name="T73" fmla="*/ 81 h 109"/>
                <a:gd name="T74" fmla="*/ 74 w 94"/>
                <a:gd name="T75" fmla="*/ 103 h 109"/>
                <a:gd name="T76" fmla="*/ 81 w 94"/>
                <a:gd name="T77" fmla="*/ 97 h 109"/>
                <a:gd name="T78" fmla="*/ 82 w 94"/>
                <a:gd name="T79" fmla="*/ 106 h 109"/>
                <a:gd name="T80" fmla="*/ 86 w 94"/>
                <a:gd name="T81" fmla="*/ 106 h 109"/>
                <a:gd name="T82" fmla="*/ 94 w 94"/>
                <a:gd name="T83" fmla="*/ 92 h 109"/>
                <a:gd name="T84" fmla="*/ 93 w 94"/>
                <a:gd name="T85" fmla="*/ 85 h 109"/>
                <a:gd name="T86" fmla="*/ 88 w 94"/>
                <a:gd name="T87" fmla="*/ 89 h 109"/>
                <a:gd name="T88" fmla="*/ 91 w 94"/>
                <a:gd name="T89" fmla="*/ 76 h 109"/>
                <a:gd name="T90" fmla="*/ 82 w 94"/>
                <a:gd name="T91" fmla="*/ 87 h 109"/>
                <a:gd name="T92" fmla="*/ 79 w 94"/>
                <a:gd name="T93" fmla="*/ 84 h 109"/>
                <a:gd name="T94" fmla="*/ 77 w 94"/>
                <a:gd name="T95" fmla="*/ 75 h 109"/>
                <a:gd name="T96" fmla="*/ 88 w 94"/>
                <a:gd name="T97" fmla="*/ 66 h 109"/>
                <a:gd name="T98" fmla="*/ 76 w 94"/>
                <a:gd name="T99" fmla="*/ 69 h 109"/>
                <a:gd name="T100" fmla="*/ 76 w 94"/>
                <a:gd name="T101" fmla="*/ 62 h 10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4"/>
                <a:gd name="T154" fmla="*/ 0 h 109"/>
                <a:gd name="T155" fmla="*/ 94 w 94"/>
                <a:gd name="T156" fmla="*/ 109 h 10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4" h="109">
                  <a:moveTo>
                    <a:pt x="83" y="53"/>
                  </a:moveTo>
                  <a:lnTo>
                    <a:pt x="82" y="51"/>
                  </a:lnTo>
                  <a:lnTo>
                    <a:pt x="76" y="49"/>
                  </a:lnTo>
                  <a:lnTo>
                    <a:pt x="72" y="50"/>
                  </a:lnTo>
                  <a:lnTo>
                    <a:pt x="69" y="48"/>
                  </a:lnTo>
                  <a:lnTo>
                    <a:pt x="57" y="53"/>
                  </a:lnTo>
                  <a:lnTo>
                    <a:pt x="60" y="47"/>
                  </a:lnTo>
                  <a:lnTo>
                    <a:pt x="56" y="49"/>
                  </a:lnTo>
                  <a:lnTo>
                    <a:pt x="49" y="48"/>
                  </a:lnTo>
                  <a:lnTo>
                    <a:pt x="49" y="45"/>
                  </a:lnTo>
                  <a:lnTo>
                    <a:pt x="47" y="44"/>
                  </a:lnTo>
                  <a:lnTo>
                    <a:pt x="54" y="39"/>
                  </a:lnTo>
                  <a:lnTo>
                    <a:pt x="46" y="37"/>
                  </a:lnTo>
                  <a:lnTo>
                    <a:pt x="47" y="35"/>
                  </a:lnTo>
                  <a:lnTo>
                    <a:pt x="45" y="34"/>
                  </a:lnTo>
                  <a:lnTo>
                    <a:pt x="37" y="45"/>
                  </a:lnTo>
                  <a:lnTo>
                    <a:pt x="36" y="42"/>
                  </a:lnTo>
                  <a:lnTo>
                    <a:pt x="37" y="36"/>
                  </a:lnTo>
                  <a:lnTo>
                    <a:pt x="45" y="24"/>
                  </a:lnTo>
                  <a:lnTo>
                    <a:pt x="45" y="17"/>
                  </a:lnTo>
                  <a:lnTo>
                    <a:pt x="46" y="18"/>
                  </a:lnTo>
                  <a:lnTo>
                    <a:pt x="49" y="17"/>
                  </a:lnTo>
                  <a:lnTo>
                    <a:pt x="51" y="11"/>
                  </a:lnTo>
                  <a:lnTo>
                    <a:pt x="48" y="9"/>
                  </a:lnTo>
                  <a:lnTo>
                    <a:pt x="49" y="7"/>
                  </a:lnTo>
                  <a:lnTo>
                    <a:pt x="52" y="6"/>
                  </a:lnTo>
                  <a:lnTo>
                    <a:pt x="54" y="2"/>
                  </a:lnTo>
                  <a:lnTo>
                    <a:pt x="54" y="0"/>
                  </a:lnTo>
                  <a:lnTo>
                    <a:pt x="45" y="3"/>
                  </a:lnTo>
                  <a:lnTo>
                    <a:pt x="38" y="6"/>
                  </a:lnTo>
                  <a:lnTo>
                    <a:pt x="36" y="12"/>
                  </a:lnTo>
                  <a:lnTo>
                    <a:pt x="34" y="14"/>
                  </a:lnTo>
                  <a:lnTo>
                    <a:pt x="33" y="18"/>
                  </a:lnTo>
                  <a:lnTo>
                    <a:pt x="28" y="21"/>
                  </a:lnTo>
                  <a:lnTo>
                    <a:pt x="30" y="23"/>
                  </a:lnTo>
                  <a:lnTo>
                    <a:pt x="27" y="31"/>
                  </a:lnTo>
                  <a:lnTo>
                    <a:pt x="29" y="34"/>
                  </a:lnTo>
                  <a:lnTo>
                    <a:pt x="24" y="35"/>
                  </a:lnTo>
                  <a:lnTo>
                    <a:pt x="21" y="43"/>
                  </a:lnTo>
                  <a:lnTo>
                    <a:pt x="21" y="47"/>
                  </a:lnTo>
                  <a:lnTo>
                    <a:pt x="17" y="50"/>
                  </a:lnTo>
                  <a:lnTo>
                    <a:pt x="16" y="53"/>
                  </a:lnTo>
                  <a:lnTo>
                    <a:pt x="19" y="54"/>
                  </a:lnTo>
                  <a:lnTo>
                    <a:pt x="19" y="57"/>
                  </a:lnTo>
                  <a:lnTo>
                    <a:pt x="14" y="57"/>
                  </a:lnTo>
                  <a:lnTo>
                    <a:pt x="10" y="66"/>
                  </a:lnTo>
                  <a:lnTo>
                    <a:pt x="9" y="67"/>
                  </a:lnTo>
                  <a:lnTo>
                    <a:pt x="8" y="66"/>
                  </a:lnTo>
                  <a:lnTo>
                    <a:pt x="3" y="68"/>
                  </a:lnTo>
                  <a:lnTo>
                    <a:pt x="12" y="69"/>
                  </a:lnTo>
                  <a:lnTo>
                    <a:pt x="13" y="7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2" y="89"/>
                  </a:lnTo>
                  <a:lnTo>
                    <a:pt x="5" y="89"/>
                  </a:lnTo>
                  <a:lnTo>
                    <a:pt x="18" y="86"/>
                  </a:lnTo>
                  <a:lnTo>
                    <a:pt x="37" y="89"/>
                  </a:lnTo>
                  <a:lnTo>
                    <a:pt x="45" y="87"/>
                  </a:lnTo>
                  <a:lnTo>
                    <a:pt x="51" y="83"/>
                  </a:lnTo>
                  <a:lnTo>
                    <a:pt x="50" y="87"/>
                  </a:lnTo>
                  <a:lnTo>
                    <a:pt x="46" y="90"/>
                  </a:lnTo>
                  <a:lnTo>
                    <a:pt x="55" y="90"/>
                  </a:lnTo>
                  <a:lnTo>
                    <a:pt x="57" y="87"/>
                  </a:lnTo>
                  <a:lnTo>
                    <a:pt x="64" y="89"/>
                  </a:lnTo>
                  <a:lnTo>
                    <a:pt x="59" y="94"/>
                  </a:lnTo>
                  <a:lnTo>
                    <a:pt x="55" y="98"/>
                  </a:lnTo>
                  <a:lnTo>
                    <a:pt x="49" y="100"/>
                  </a:lnTo>
                  <a:lnTo>
                    <a:pt x="49" y="102"/>
                  </a:lnTo>
                  <a:lnTo>
                    <a:pt x="52" y="103"/>
                  </a:lnTo>
                  <a:lnTo>
                    <a:pt x="58" y="101"/>
                  </a:lnTo>
                  <a:lnTo>
                    <a:pt x="64" y="93"/>
                  </a:lnTo>
                  <a:lnTo>
                    <a:pt x="69" y="92"/>
                  </a:lnTo>
                  <a:lnTo>
                    <a:pt x="73" y="81"/>
                  </a:lnTo>
                  <a:lnTo>
                    <a:pt x="75" y="81"/>
                  </a:lnTo>
                  <a:lnTo>
                    <a:pt x="77" y="94"/>
                  </a:lnTo>
                  <a:lnTo>
                    <a:pt x="74" y="103"/>
                  </a:lnTo>
                  <a:lnTo>
                    <a:pt x="76" y="104"/>
                  </a:lnTo>
                  <a:lnTo>
                    <a:pt x="81" y="97"/>
                  </a:lnTo>
                  <a:lnTo>
                    <a:pt x="82" y="98"/>
                  </a:lnTo>
                  <a:lnTo>
                    <a:pt x="82" y="106"/>
                  </a:lnTo>
                  <a:lnTo>
                    <a:pt x="83" y="109"/>
                  </a:lnTo>
                  <a:lnTo>
                    <a:pt x="86" y="106"/>
                  </a:lnTo>
                  <a:lnTo>
                    <a:pt x="89" y="107"/>
                  </a:lnTo>
                  <a:lnTo>
                    <a:pt x="94" y="92"/>
                  </a:lnTo>
                  <a:lnTo>
                    <a:pt x="94" y="86"/>
                  </a:lnTo>
                  <a:lnTo>
                    <a:pt x="93" y="85"/>
                  </a:lnTo>
                  <a:lnTo>
                    <a:pt x="89" y="91"/>
                  </a:lnTo>
                  <a:lnTo>
                    <a:pt x="88" y="89"/>
                  </a:lnTo>
                  <a:lnTo>
                    <a:pt x="88" y="86"/>
                  </a:lnTo>
                  <a:lnTo>
                    <a:pt x="91" y="76"/>
                  </a:lnTo>
                  <a:lnTo>
                    <a:pt x="86" y="80"/>
                  </a:lnTo>
                  <a:lnTo>
                    <a:pt x="82" y="87"/>
                  </a:lnTo>
                  <a:lnTo>
                    <a:pt x="81" y="87"/>
                  </a:lnTo>
                  <a:lnTo>
                    <a:pt x="79" y="84"/>
                  </a:lnTo>
                  <a:lnTo>
                    <a:pt x="80" y="79"/>
                  </a:lnTo>
                  <a:lnTo>
                    <a:pt x="77" y="75"/>
                  </a:lnTo>
                  <a:lnTo>
                    <a:pt x="87" y="70"/>
                  </a:lnTo>
                  <a:lnTo>
                    <a:pt x="88" y="66"/>
                  </a:lnTo>
                  <a:lnTo>
                    <a:pt x="81" y="69"/>
                  </a:lnTo>
                  <a:lnTo>
                    <a:pt x="76" y="69"/>
                  </a:lnTo>
                  <a:lnTo>
                    <a:pt x="79" y="64"/>
                  </a:lnTo>
                  <a:lnTo>
                    <a:pt x="76" y="62"/>
                  </a:lnTo>
                  <a:lnTo>
                    <a:pt x="83" y="53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67" name="Freeform 62"/>
            <p:cNvSpPr>
              <a:spLocks/>
            </p:cNvSpPr>
            <p:nvPr/>
          </p:nvSpPr>
          <p:spPr bwMode="gray">
            <a:xfrm>
              <a:off x="3330837" y="3135917"/>
              <a:ext cx="36513" cy="44450"/>
            </a:xfrm>
            <a:custGeom>
              <a:avLst/>
              <a:gdLst>
                <a:gd name="T0" fmla="*/ 12 w 23"/>
                <a:gd name="T1" fmla="*/ 1 h 28"/>
                <a:gd name="T2" fmla="*/ 11 w 23"/>
                <a:gd name="T3" fmla="*/ 0 h 28"/>
                <a:gd name="T4" fmla="*/ 11 w 23"/>
                <a:gd name="T5" fmla="*/ 2 h 28"/>
                <a:gd name="T6" fmla="*/ 1 w 23"/>
                <a:gd name="T7" fmla="*/ 18 h 28"/>
                <a:gd name="T8" fmla="*/ 0 w 23"/>
                <a:gd name="T9" fmla="*/ 25 h 28"/>
                <a:gd name="T10" fmla="*/ 2 w 23"/>
                <a:gd name="T11" fmla="*/ 28 h 28"/>
                <a:gd name="T12" fmla="*/ 13 w 23"/>
                <a:gd name="T13" fmla="*/ 28 h 28"/>
                <a:gd name="T14" fmla="*/ 23 w 23"/>
                <a:gd name="T15" fmla="*/ 21 h 28"/>
                <a:gd name="T16" fmla="*/ 22 w 23"/>
                <a:gd name="T17" fmla="*/ 20 h 28"/>
                <a:gd name="T18" fmla="*/ 22 w 23"/>
                <a:gd name="T19" fmla="*/ 16 h 28"/>
                <a:gd name="T20" fmla="*/ 19 w 23"/>
                <a:gd name="T21" fmla="*/ 15 h 28"/>
                <a:gd name="T22" fmla="*/ 18 w 23"/>
                <a:gd name="T23" fmla="*/ 19 h 28"/>
                <a:gd name="T24" fmla="*/ 17 w 23"/>
                <a:gd name="T25" fmla="*/ 16 h 28"/>
                <a:gd name="T26" fmla="*/ 11 w 23"/>
                <a:gd name="T27" fmla="*/ 19 h 28"/>
                <a:gd name="T28" fmla="*/ 14 w 23"/>
                <a:gd name="T29" fmla="*/ 14 h 28"/>
                <a:gd name="T30" fmla="*/ 12 w 23"/>
                <a:gd name="T31" fmla="*/ 14 h 28"/>
                <a:gd name="T32" fmla="*/ 15 w 23"/>
                <a:gd name="T33" fmla="*/ 3 h 28"/>
                <a:gd name="T34" fmla="*/ 14 w 23"/>
                <a:gd name="T35" fmla="*/ 0 h 28"/>
                <a:gd name="T36" fmla="*/ 12 w 23"/>
                <a:gd name="T37" fmla="*/ 1 h 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"/>
                <a:gd name="T58" fmla="*/ 0 h 28"/>
                <a:gd name="T59" fmla="*/ 23 w 23"/>
                <a:gd name="T60" fmla="*/ 28 h 2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" h="28">
                  <a:moveTo>
                    <a:pt x="12" y="1"/>
                  </a:moveTo>
                  <a:lnTo>
                    <a:pt x="11" y="0"/>
                  </a:lnTo>
                  <a:lnTo>
                    <a:pt x="11" y="2"/>
                  </a:lnTo>
                  <a:lnTo>
                    <a:pt x="1" y="18"/>
                  </a:lnTo>
                  <a:lnTo>
                    <a:pt x="0" y="25"/>
                  </a:lnTo>
                  <a:lnTo>
                    <a:pt x="2" y="28"/>
                  </a:lnTo>
                  <a:lnTo>
                    <a:pt x="13" y="28"/>
                  </a:lnTo>
                  <a:lnTo>
                    <a:pt x="23" y="21"/>
                  </a:lnTo>
                  <a:lnTo>
                    <a:pt x="22" y="20"/>
                  </a:lnTo>
                  <a:lnTo>
                    <a:pt x="22" y="16"/>
                  </a:lnTo>
                  <a:lnTo>
                    <a:pt x="19" y="15"/>
                  </a:lnTo>
                  <a:lnTo>
                    <a:pt x="18" y="19"/>
                  </a:lnTo>
                  <a:lnTo>
                    <a:pt x="17" y="16"/>
                  </a:lnTo>
                  <a:lnTo>
                    <a:pt x="11" y="19"/>
                  </a:lnTo>
                  <a:lnTo>
                    <a:pt x="14" y="14"/>
                  </a:lnTo>
                  <a:lnTo>
                    <a:pt x="12" y="14"/>
                  </a:lnTo>
                  <a:lnTo>
                    <a:pt x="15" y="3"/>
                  </a:lnTo>
                  <a:lnTo>
                    <a:pt x="14" y="0"/>
                  </a:lnTo>
                  <a:lnTo>
                    <a:pt x="12" y="1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68" name="Freeform 63"/>
            <p:cNvSpPr>
              <a:spLocks/>
            </p:cNvSpPr>
            <p:nvPr/>
          </p:nvSpPr>
          <p:spPr bwMode="gray">
            <a:xfrm>
              <a:off x="3262574" y="3037492"/>
              <a:ext cx="61913" cy="28575"/>
            </a:xfrm>
            <a:custGeom>
              <a:avLst/>
              <a:gdLst>
                <a:gd name="T0" fmla="*/ 6 w 39"/>
                <a:gd name="T1" fmla="*/ 0 h 18"/>
                <a:gd name="T2" fmla="*/ 27 w 39"/>
                <a:gd name="T3" fmla="*/ 7 h 18"/>
                <a:gd name="T4" fmla="*/ 31 w 39"/>
                <a:gd name="T5" fmla="*/ 11 h 18"/>
                <a:gd name="T6" fmla="*/ 36 w 39"/>
                <a:gd name="T7" fmla="*/ 12 h 18"/>
                <a:gd name="T8" fmla="*/ 39 w 39"/>
                <a:gd name="T9" fmla="*/ 17 h 18"/>
                <a:gd name="T10" fmla="*/ 31 w 39"/>
                <a:gd name="T11" fmla="*/ 18 h 18"/>
                <a:gd name="T12" fmla="*/ 15 w 39"/>
                <a:gd name="T13" fmla="*/ 13 h 18"/>
                <a:gd name="T14" fmla="*/ 12 w 39"/>
                <a:gd name="T15" fmla="*/ 8 h 18"/>
                <a:gd name="T16" fmla="*/ 0 w 39"/>
                <a:gd name="T17" fmla="*/ 2 h 18"/>
                <a:gd name="T18" fmla="*/ 0 w 39"/>
                <a:gd name="T19" fmla="*/ 0 h 18"/>
                <a:gd name="T20" fmla="*/ 6 w 39"/>
                <a:gd name="T21" fmla="*/ 0 h 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"/>
                <a:gd name="T34" fmla="*/ 0 h 18"/>
                <a:gd name="T35" fmla="*/ 39 w 39"/>
                <a:gd name="T36" fmla="*/ 18 h 1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" h="18">
                  <a:moveTo>
                    <a:pt x="6" y="0"/>
                  </a:moveTo>
                  <a:lnTo>
                    <a:pt x="27" y="7"/>
                  </a:lnTo>
                  <a:lnTo>
                    <a:pt x="31" y="11"/>
                  </a:lnTo>
                  <a:lnTo>
                    <a:pt x="36" y="12"/>
                  </a:lnTo>
                  <a:lnTo>
                    <a:pt x="39" y="17"/>
                  </a:lnTo>
                  <a:lnTo>
                    <a:pt x="31" y="18"/>
                  </a:lnTo>
                  <a:lnTo>
                    <a:pt x="15" y="13"/>
                  </a:lnTo>
                  <a:lnTo>
                    <a:pt x="12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6" y="0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69" name="Freeform 64"/>
            <p:cNvSpPr>
              <a:spLocks/>
            </p:cNvSpPr>
            <p:nvPr/>
          </p:nvSpPr>
          <p:spPr bwMode="gray">
            <a:xfrm>
              <a:off x="2841886" y="3172429"/>
              <a:ext cx="34925" cy="12700"/>
            </a:xfrm>
            <a:custGeom>
              <a:avLst/>
              <a:gdLst>
                <a:gd name="T0" fmla="*/ 15 w 22"/>
                <a:gd name="T1" fmla="*/ 1 h 8"/>
                <a:gd name="T2" fmla="*/ 0 w 22"/>
                <a:gd name="T3" fmla="*/ 1 h 8"/>
                <a:gd name="T4" fmla="*/ 9 w 22"/>
                <a:gd name="T5" fmla="*/ 5 h 8"/>
                <a:gd name="T6" fmla="*/ 18 w 22"/>
                <a:gd name="T7" fmla="*/ 8 h 8"/>
                <a:gd name="T8" fmla="*/ 20 w 22"/>
                <a:gd name="T9" fmla="*/ 5 h 8"/>
                <a:gd name="T10" fmla="*/ 22 w 22"/>
                <a:gd name="T11" fmla="*/ 1 h 8"/>
                <a:gd name="T12" fmla="*/ 20 w 22"/>
                <a:gd name="T13" fmla="*/ 1 h 8"/>
                <a:gd name="T14" fmla="*/ 19 w 22"/>
                <a:gd name="T15" fmla="*/ 6 h 8"/>
                <a:gd name="T16" fmla="*/ 18 w 22"/>
                <a:gd name="T17" fmla="*/ 0 h 8"/>
                <a:gd name="T18" fmla="*/ 15 w 22"/>
                <a:gd name="T19" fmla="*/ 1 h 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"/>
                <a:gd name="T31" fmla="*/ 0 h 8"/>
                <a:gd name="T32" fmla="*/ 22 w 22"/>
                <a:gd name="T33" fmla="*/ 8 h 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" h="8">
                  <a:moveTo>
                    <a:pt x="15" y="1"/>
                  </a:moveTo>
                  <a:lnTo>
                    <a:pt x="0" y="1"/>
                  </a:lnTo>
                  <a:lnTo>
                    <a:pt x="9" y="5"/>
                  </a:lnTo>
                  <a:lnTo>
                    <a:pt x="18" y="8"/>
                  </a:lnTo>
                  <a:lnTo>
                    <a:pt x="20" y="5"/>
                  </a:lnTo>
                  <a:lnTo>
                    <a:pt x="22" y="1"/>
                  </a:lnTo>
                  <a:lnTo>
                    <a:pt x="20" y="1"/>
                  </a:lnTo>
                  <a:lnTo>
                    <a:pt x="19" y="6"/>
                  </a:lnTo>
                  <a:lnTo>
                    <a:pt x="18" y="0"/>
                  </a:lnTo>
                  <a:lnTo>
                    <a:pt x="15" y="1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70" name="Freeform 65"/>
            <p:cNvSpPr>
              <a:spLocks noChangeAspect="1"/>
            </p:cNvSpPr>
            <p:nvPr/>
          </p:nvSpPr>
          <p:spPr bwMode="gray">
            <a:xfrm>
              <a:off x="8864875" y="5055205"/>
              <a:ext cx="6350" cy="4763"/>
            </a:xfrm>
            <a:custGeom>
              <a:avLst/>
              <a:gdLst>
                <a:gd name="T0" fmla="*/ 14 w 14"/>
                <a:gd name="T1" fmla="*/ 1 h 9"/>
                <a:gd name="T2" fmla="*/ 14 w 14"/>
                <a:gd name="T3" fmla="*/ 9 h 9"/>
                <a:gd name="T4" fmla="*/ 0 w 14"/>
                <a:gd name="T5" fmla="*/ 0 h 9"/>
                <a:gd name="T6" fmla="*/ 14 w 14"/>
                <a:gd name="T7" fmla="*/ 1 h 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9"/>
                <a:gd name="T14" fmla="*/ 14 w 14"/>
                <a:gd name="T15" fmla="*/ 9 h 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9">
                  <a:moveTo>
                    <a:pt x="14" y="1"/>
                  </a:moveTo>
                  <a:lnTo>
                    <a:pt x="14" y="9"/>
                  </a:lnTo>
                  <a:lnTo>
                    <a:pt x="0" y="0"/>
                  </a:lnTo>
                  <a:lnTo>
                    <a:pt x="14" y="1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71" name="Freeform 66"/>
            <p:cNvSpPr>
              <a:spLocks noChangeAspect="1"/>
            </p:cNvSpPr>
            <p:nvPr/>
          </p:nvSpPr>
          <p:spPr bwMode="gray">
            <a:xfrm>
              <a:off x="7404371" y="3747104"/>
              <a:ext cx="41275" cy="79375"/>
            </a:xfrm>
            <a:custGeom>
              <a:avLst/>
              <a:gdLst>
                <a:gd name="T0" fmla="*/ 62 w 80"/>
                <a:gd name="T1" fmla="*/ 0 h 165"/>
                <a:gd name="T2" fmla="*/ 80 w 80"/>
                <a:gd name="T3" fmla="*/ 12 h 165"/>
                <a:gd name="T4" fmla="*/ 79 w 80"/>
                <a:gd name="T5" fmla="*/ 34 h 165"/>
                <a:gd name="T6" fmla="*/ 62 w 80"/>
                <a:gd name="T7" fmla="*/ 94 h 165"/>
                <a:gd name="T8" fmla="*/ 38 w 80"/>
                <a:gd name="T9" fmla="*/ 141 h 165"/>
                <a:gd name="T10" fmla="*/ 34 w 80"/>
                <a:gd name="T11" fmla="*/ 165 h 165"/>
                <a:gd name="T12" fmla="*/ 21 w 80"/>
                <a:gd name="T13" fmla="*/ 142 h 165"/>
                <a:gd name="T14" fmla="*/ 4 w 80"/>
                <a:gd name="T15" fmla="*/ 124 h 165"/>
                <a:gd name="T16" fmla="*/ 0 w 80"/>
                <a:gd name="T17" fmla="*/ 85 h 165"/>
                <a:gd name="T18" fmla="*/ 8 w 80"/>
                <a:gd name="T19" fmla="*/ 65 h 165"/>
                <a:gd name="T20" fmla="*/ 40 w 80"/>
                <a:gd name="T21" fmla="*/ 15 h 165"/>
                <a:gd name="T22" fmla="*/ 62 w 80"/>
                <a:gd name="T23" fmla="*/ 0 h 16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0"/>
                <a:gd name="T37" fmla="*/ 0 h 165"/>
                <a:gd name="T38" fmla="*/ 80 w 80"/>
                <a:gd name="T39" fmla="*/ 165 h 16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0" h="165">
                  <a:moveTo>
                    <a:pt x="62" y="0"/>
                  </a:moveTo>
                  <a:lnTo>
                    <a:pt x="80" y="12"/>
                  </a:lnTo>
                  <a:lnTo>
                    <a:pt x="79" y="34"/>
                  </a:lnTo>
                  <a:lnTo>
                    <a:pt x="62" y="94"/>
                  </a:lnTo>
                  <a:lnTo>
                    <a:pt x="38" y="141"/>
                  </a:lnTo>
                  <a:lnTo>
                    <a:pt x="34" y="165"/>
                  </a:lnTo>
                  <a:lnTo>
                    <a:pt x="21" y="142"/>
                  </a:lnTo>
                  <a:lnTo>
                    <a:pt x="4" y="124"/>
                  </a:lnTo>
                  <a:lnTo>
                    <a:pt x="0" y="85"/>
                  </a:lnTo>
                  <a:lnTo>
                    <a:pt x="8" y="65"/>
                  </a:lnTo>
                  <a:lnTo>
                    <a:pt x="40" y="15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72" name="Freeform 67"/>
            <p:cNvSpPr>
              <a:spLocks noChangeAspect="1" noEditPoints="1"/>
            </p:cNvSpPr>
            <p:nvPr/>
          </p:nvSpPr>
          <p:spPr bwMode="gray">
            <a:xfrm>
              <a:off x="6956695" y="4172555"/>
              <a:ext cx="430213" cy="134938"/>
            </a:xfrm>
            <a:custGeom>
              <a:avLst/>
              <a:gdLst>
                <a:gd name="T0" fmla="*/ 665 w 878"/>
                <a:gd name="T1" fmla="*/ 133 h 275"/>
                <a:gd name="T2" fmla="*/ 670 w 878"/>
                <a:gd name="T3" fmla="*/ 105 h 275"/>
                <a:gd name="T4" fmla="*/ 690 w 878"/>
                <a:gd name="T5" fmla="*/ 113 h 275"/>
                <a:gd name="T6" fmla="*/ 699 w 878"/>
                <a:gd name="T7" fmla="*/ 102 h 275"/>
                <a:gd name="T8" fmla="*/ 707 w 878"/>
                <a:gd name="T9" fmla="*/ 80 h 275"/>
                <a:gd name="T10" fmla="*/ 704 w 878"/>
                <a:gd name="T11" fmla="*/ 68 h 275"/>
                <a:gd name="T12" fmla="*/ 761 w 878"/>
                <a:gd name="T13" fmla="*/ 0 h 275"/>
                <a:gd name="T14" fmla="*/ 775 w 878"/>
                <a:gd name="T15" fmla="*/ 0 h 275"/>
                <a:gd name="T16" fmla="*/ 787 w 878"/>
                <a:gd name="T17" fmla="*/ 15 h 275"/>
                <a:gd name="T18" fmla="*/ 804 w 878"/>
                <a:gd name="T19" fmla="*/ 46 h 275"/>
                <a:gd name="T20" fmla="*/ 821 w 878"/>
                <a:gd name="T21" fmla="*/ 57 h 275"/>
                <a:gd name="T22" fmla="*/ 871 w 878"/>
                <a:gd name="T23" fmla="*/ 71 h 275"/>
                <a:gd name="T24" fmla="*/ 852 w 878"/>
                <a:gd name="T25" fmla="*/ 93 h 275"/>
                <a:gd name="T26" fmla="*/ 832 w 878"/>
                <a:gd name="T27" fmla="*/ 105 h 275"/>
                <a:gd name="T28" fmla="*/ 821 w 878"/>
                <a:gd name="T29" fmla="*/ 125 h 275"/>
                <a:gd name="T30" fmla="*/ 802 w 878"/>
                <a:gd name="T31" fmla="*/ 126 h 275"/>
                <a:gd name="T32" fmla="*/ 721 w 878"/>
                <a:gd name="T33" fmla="*/ 118 h 275"/>
                <a:gd name="T34" fmla="*/ 682 w 878"/>
                <a:gd name="T35" fmla="*/ 193 h 275"/>
                <a:gd name="T36" fmla="*/ 660 w 878"/>
                <a:gd name="T37" fmla="*/ 244 h 275"/>
                <a:gd name="T38" fmla="*/ 608 w 878"/>
                <a:gd name="T39" fmla="*/ 261 h 275"/>
                <a:gd name="T40" fmla="*/ 582 w 878"/>
                <a:gd name="T41" fmla="*/ 249 h 275"/>
                <a:gd name="T42" fmla="*/ 527 w 878"/>
                <a:gd name="T43" fmla="*/ 274 h 275"/>
                <a:gd name="T44" fmla="*/ 495 w 878"/>
                <a:gd name="T45" fmla="*/ 270 h 275"/>
                <a:gd name="T46" fmla="*/ 465 w 878"/>
                <a:gd name="T47" fmla="*/ 272 h 275"/>
                <a:gd name="T48" fmla="*/ 434 w 878"/>
                <a:gd name="T49" fmla="*/ 235 h 275"/>
                <a:gd name="T50" fmla="*/ 438 w 878"/>
                <a:gd name="T51" fmla="*/ 219 h 275"/>
                <a:gd name="T52" fmla="*/ 455 w 878"/>
                <a:gd name="T53" fmla="*/ 236 h 275"/>
                <a:gd name="T54" fmla="*/ 502 w 878"/>
                <a:gd name="T55" fmla="*/ 244 h 275"/>
                <a:gd name="T56" fmla="*/ 507 w 878"/>
                <a:gd name="T57" fmla="*/ 211 h 275"/>
                <a:gd name="T58" fmla="*/ 519 w 878"/>
                <a:gd name="T59" fmla="*/ 199 h 275"/>
                <a:gd name="T60" fmla="*/ 582 w 878"/>
                <a:gd name="T61" fmla="*/ 176 h 275"/>
                <a:gd name="T62" fmla="*/ 634 w 878"/>
                <a:gd name="T63" fmla="*/ 108 h 275"/>
                <a:gd name="T64" fmla="*/ 101 w 878"/>
                <a:gd name="T65" fmla="*/ 34 h 275"/>
                <a:gd name="T66" fmla="*/ 150 w 878"/>
                <a:gd name="T67" fmla="*/ 89 h 275"/>
                <a:gd name="T68" fmla="*/ 157 w 878"/>
                <a:gd name="T69" fmla="*/ 185 h 275"/>
                <a:gd name="T70" fmla="*/ 189 w 878"/>
                <a:gd name="T71" fmla="*/ 232 h 275"/>
                <a:gd name="T72" fmla="*/ 165 w 878"/>
                <a:gd name="T73" fmla="*/ 241 h 275"/>
                <a:gd name="T74" fmla="*/ 94 w 878"/>
                <a:gd name="T75" fmla="*/ 218 h 275"/>
                <a:gd name="T76" fmla="*/ 48 w 878"/>
                <a:gd name="T77" fmla="*/ 164 h 275"/>
                <a:gd name="T78" fmla="*/ 20 w 878"/>
                <a:gd name="T79" fmla="*/ 119 h 275"/>
                <a:gd name="T80" fmla="*/ 11 w 878"/>
                <a:gd name="T81" fmla="*/ 82 h 275"/>
                <a:gd name="T82" fmla="*/ 0 w 878"/>
                <a:gd name="T83" fmla="*/ 9 h 275"/>
                <a:gd name="T84" fmla="*/ 46 w 878"/>
                <a:gd name="T85" fmla="*/ 34 h 275"/>
                <a:gd name="T86" fmla="*/ 68 w 878"/>
                <a:gd name="T87" fmla="*/ 43 h 275"/>
                <a:gd name="T88" fmla="*/ 91 w 878"/>
                <a:gd name="T89" fmla="*/ 34 h 27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78"/>
                <a:gd name="T136" fmla="*/ 0 h 275"/>
                <a:gd name="T137" fmla="*/ 878 w 878"/>
                <a:gd name="T138" fmla="*/ 275 h 27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78" h="275">
                  <a:moveTo>
                    <a:pt x="634" y="108"/>
                  </a:moveTo>
                  <a:lnTo>
                    <a:pt x="665" y="133"/>
                  </a:lnTo>
                  <a:lnTo>
                    <a:pt x="670" y="125"/>
                  </a:lnTo>
                  <a:lnTo>
                    <a:pt x="670" y="105"/>
                  </a:lnTo>
                  <a:lnTo>
                    <a:pt x="679" y="97"/>
                  </a:lnTo>
                  <a:lnTo>
                    <a:pt x="690" y="113"/>
                  </a:lnTo>
                  <a:lnTo>
                    <a:pt x="699" y="116"/>
                  </a:lnTo>
                  <a:lnTo>
                    <a:pt x="699" y="102"/>
                  </a:lnTo>
                  <a:lnTo>
                    <a:pt x="692" y="91"/>
                  </a:lnTo>
                  <a:lnTo>
                    <a:pt x="707" y="80"/>
                  </a:lnTo>
                  <a:lnTo>
                    <a:pt x="701" y="72"/>
                  </a:lnTo>
                  <a:lnTo>
                    <a:pt x="704" y="68"/>
                  </a:lnTo>
                  <a:lnTo>
                    <a:pt x="717" y="66"/>
                  </a:lnTo>
                  <a:lnTo>
                    <a:pt x="761" y="0"/>
                  </a:lnTo>
                  <a:lnTo>
                    <a:pt x="763" y="18"/>
                  </a:lnTo>
                  <a:lnTo>
                    <a:pt x="775" y="0"/>
                  </a:lnTo>
                  <a:lnTo>
                    <a:pt x="780" y="0"/>
                  </a:lnTo>
                  <a:lnTo>
                    <a:pt x="787" y="15"/>
                  </a:lnTo>
                  <a:lnTo>
                    <a:pt x="804" y="21"/>
                  </a:lnTo>
                  <a:lnTo>
                    <a:pt x="804" y="46"/>
                  </a:lnTo>
                  <a:lnTo>
                    <a:pt x="821" y="43"/>
                  </a:lnTo>
                  <a:lnTo>
                    <a:pt x="821" y="57"/>
                  </a:lnTo>
                  <a:lnTo>
                    <a:pt x="835" y="54"/>
                  </a:lnTo>
                  <a:lnTo>
                    <a:pt x="871" y="71"/>
                  </a:lnTo>
                  <a:lnTo>
                    <a:pt x="878" y="79"/>
                  </a:lnTo>
                  <a:lnTo>
                    <a:pt x="852" y="93"/>
                  </a:lnTo>
                  <a:lnTo>
                    <a:pt x="832" y="94"/>
                  </a:lnTo>
                  <a:lnTo>
                    <a:pt x="832" y="105"/>
                  </a:lnTo>
                  <a:lnTo>
                    <a:pt x="846" y="116"/>
                  </a:lnTo>
                  <a:lnTo>
                    <a:pt x="821" y="125"/>
                  </a:lnTo>
                  <a:lnTo>
                    <a:pt x="807" y="118"/>
                  </a:lnTo>
                  <a:lnTo>
                    <a:pt x="802" y="126"/>
                  </a:lnTo>
                  <a:lnTo>
                    <a:pt x="778" y="118"/>
                  </a:lnTo>
                  <a:lnTo>
                    <a:pt x="721" y="118"/>
                  </a:lnTo>
                  <a:lnTo>
                    <a:pt x="704" y="167"/>
                  </a:lnTo>
                  <a:lnTo>
                    <a:pt x="682" y="193"/>
                  </a:lnTo>
                  <a:lnTo>
                    <a:pt x="670" y="230"/>
                  </a:lnTo>
                  <a:lnTo>
                    <a:pt x="660" y="244"/>
                  </a:lnTo>
                  <a:lnTo>
                    <a:pt x="643" y="253"/>
                  </a:lnTo>
                  <a:lnTo>
                    <a:pt x="608" y="261"/>
                  </a:lnTo>
                  <a:lnTo>
                    <a:pt x="587" y="255"/>
                  </a:lnTo>
                  <a:lnTo>
                    <a:pt x="582" y="249"/>
                  </a:lnTo>
                  <a:lnTo>
                    <a:pt x="558" y="247"/>
                  </a:lnTo>
                  <a:lnTo>
                    <a:pt x="527" y="274"/>
                  </a:lnTo>
                  <a:lnTo>
                    <a:pt x="504" y="275"/>
                  </a:lnTo>
                  <a:lnTo>
                    <a:pt x="495" y="270"/>
                  </a:lnTo>
                  <a:lnTo>
                    <a:pt x="476" y="275"/>
                  </a:lnTo>
                  <a:lnTo>
                    <a:pt x="465" y="272"/>
                  </a:lnTo>
                  <a:lnTo>
                    <a:pt x="453" y="269"/>
                  </a:lnTo>
                  <a:lnTo>
                    <a:pt x="434" y="235"/>
                  </a:lnTo>
                  <a:lnTo>
                    <a:pt x="433" y="223"/>
                  </a:lnTo>
                  <a:lnTo>
                    <a:pt x="438" y="219"/>
                  </a:lnTo>
                  <a:lnTo>
                    <a:pt x="442" y="232"/>
                  </a:lnTo>
                  <a:lnTo>
                    <a:pt x="455" y="236"/>
                  </a:lnTo>
                  <a:lnTo>
                    <a:pt x="472" y="236"/>
                  </a:lnTo>
                  <a:lnTo>
                    <a:pt x="502" y="244"/>
                  </a:lnTo>
                  <a:lnTo>
                    <a:pt x="509" y="219"/>
                  </a:lnTo>
                  <a:lnTo>
                    <a:pt x="507" y="211"/>
                  </a:lnTo>
                  <a:lnTo>
                    <a:pt x="519" y="211"/>
                  </a:lnTo>
                  <a:lnTo>
                    <a:pt x="519" y="199"/>
                  </a:lnTo>
                  <a:lnTo>
                    <a:pt x="526" y="187"/>
                  </a:lnTo>
                  <a:lnTo>
                    <a:pt x="582" y="176"/>
                  </a:lnTo>
                  <a:lnTo>
                    <a:pt x="626" y="128"/>
                  </a:lnTo>
                  <a:lnTo>
                    <a:pt x="634" y="108"/>
                  </a:lnTo>
                  <a:close/>
                  <a:moveTo>
                    <a:pt x="91" y="34"/>
                  </a:moveTo>
                  <a:lnTo>
                    <a:pt x="101" y="34"/>
                  </a:lnTo>
                  <a:lnTo>
                    <a:pt x="131" y="60"/>
                  </a:lnTo>
                  <a:lnTo>
                    <a:pt x="150" y="89"/>
                  </a:lnTo>
                  <a:lnTo>
                    <a:pt x="152" y="170"/>
                  </a:lnTo>
                  <a:lnTo>
                    <a:pt x="157" y="185"/>
                  </a:lnTo>
                  <a:lnTo>
                    <a:pt x="170" y="196"/>
                  </a:lnTo>
                  <a:lnTo>
                    <a:pt x="189" y="232"/>
                  </a:lnTo>
                  <a:lnTo>
                    <a:pt x="182" y="252"/>
                  </a:lnTo>
                  <a:lnTo>
                    <a:pt x="165" y="241"/>
                  </a:lnTo>
                  <a:lnTo>
                    <a:pt x="152" y="252"/>
                  </a:lnTo>
                  <a:lnTo>
                    <a:pt x="94" y="218"/>
                  </a:lnTo>
                  <a:lnTo>
                    <a:pt x="55" y="184"/>
                  </a:lnTo>
                  <a:lnTo>
                    <a:pt x="48" y="164"/>
                  </a:lnTo>
                  <a:lnTo>
                    <a:pt x="26" y="134"/>
                  </a:lnTo>
                  <a:lnTo>
                    <a:pt x="20" y="119"/>
                  </a:lnTo>
                  <a:lnTo>
                    <a:pt x="21" y="96"/>
                  </a:lnTo>
                  <a:lnTo>
                    <a:pt x="11" y="82"/>
                  </a:lnTo>
                  <a:lnTo>
                    <a:pt x="3" y="21"/>
                  </a:lnTo>
                  <a:lnTo>
                    <a:pt x="0" y="9"/>
                  </a:lnTo>
                  <a:lnTo>
                    <a:pt x="37" y="21"/>
                  </a:lnTo>
                  <a:lnTo>
                    <a:pt x="46" y="34"/>
                  </a:lnTo>
                  <a:lnTo>
                    <a:pt x="46" y="57"/>
                  </a:lnTo>
                  <a:lnTo>
                    <a:pt x="68" y="43"/>
                  </a:lnTo>
                  <a:lnTo>
                    <a:pt x="86" y="45"/>
                  </a:lnTo>
                  <a:lnTo>
                    <a:pt x="91" y="34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73" name="Freeform 68"/>
            <p:cNvSpPr>
              <a:spLocks noChangeAspect="1"/>
            </p:cNvSpPr>
            <p:nvPr/>
          </p:nvSpPr>
          <p:spPr bwMode="gray">
            <a:xfrm>
              <a:off x="7267846" y="4213830"/>
              <a:ext cx="31750" cy="25400"/>
            </a:xfrm>
            <a:custGeom>
              <a:avLst/>
              <a:gdLst>
                <a:gd name="T0" fmla="*/ 0 w 65"/>
                <a:gd name="T1" fmla="*/ 23 h 48"/>
                <a:gd name="T2" fmla="*/ 31 w 65"/>
                <a:gd name="T3" fmla="*/ 48 h 48"/>
                <a:gd name="T4" fmla="*/ 36 w 65"/>
                <a:gd name="T5" fmla="*/ 40 h 48"/>
                <a:gd name="T6" fmla="*/ 36 w 65"/>
                <a:gd name="T7" fmla="*/ 20 h 48"/>
                <a:gd name="T8" fmla="*/ 45 w 65"/>
                <a:gd name="T9" fmla="*/ 12 h 48"/>
                <a:gd name="T10" fmla="*/ 56 w 65"/>
                <a:gd name="T11" fmla="*/ 28 h 48"/>
                <a:gd name="T12" fmla="*/ 65 w 65"/>
                <a:gd name="T13" fmla="*/ 31 h 48"/>
                <a:gd name="T14" fmla="*/ 65 w 65"/>
                <a:gd name="T15" fmla="*/ 17 h 48"/>
                <a:gd name="T16" fmla="*/ 58 w 65"/>
                <a:gd name="T17" fmla="*/ 6 h 48"/>
                <a:gd name="T18" fmla="*/ 48 w 65"/>
                <a:gd name="T19" fmla="*/ 6 h 48"/>
                <a:gd name="T20" fmla="*/ 45 w 65"/>
                <a:gd name="T21" fmla="*/ 0 h 48"/>
                <a:gd name="T22" fmla="*/ 22 w 65"/>
                <a:gd name="T23" fmla="*/ 17 h 48"/>
                <a:gd name="T24" fmla="*/ 0 w 65"/>
                <a:gd name="T25" fmla="*/ 23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5"/>
                <a:gd name="T40" fmla="*/ 0 h 48"/>
                <a:gd name="T41" fmla="*/ 65 w 65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5" h="48">
                  <a:moveTo>
                    <a:pt x="0" y="23"/>
                  </a:moveTo>
                  <a:lnTo>
                    <a:pt x="31" y="48"/>
                  </a:lnTo>
                  <a:lnTo>
                    <a:pt x="36" y="40"/>
                  </a:lnTo>
                  <a:lnTo>
                    <a:pt x="36" y="20"/>
                  </a:lnTo>
                  <a:lnTo>
                    <a:pt x="45" y="12"/>
                  </a:lnTo>
                  <a:lnTo>
                    <a:pt x="56" y="28"/>
                  </a:lnTo>
                  <a:lnTo>
                    <a:pt x="65" y="31"/>
                  </a:lnTo>
                  <a:lnTo>
                    <a:pt x="65" y="17"/>
                  </a:lnTo>
                  <a:lnTo>
                    <a:pt x="58" y="6"/>
                  </a:lnTo>
                  <a:lnTo>
                    <a:pt x="48" y="6"/>
                  </a:lnTo>
                  <a:lnTo>
                    <a:pt x="45" y="0"/>
                  </a:lnTo>
                  <a:lnTo>
                    <a:pt x="22" y="17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74" name="Freeform 69"/>
            <p:cNvSpPr>
              <a:spLocks noChangeAspect="1" noEditPoints="1"/>
            </p:cNvSpPr>
            <p:nvPr/>
          </p:nvSpPr>
          <p:spPr bwMode="gray">
            <a:xfrm>
              <a:off x="7342459" y="3905855"/>
              <a:ext cx="619126" cy="333375"/>
            </a:xfrm>
            <a:custGeom>
              <a:avLst/>
              <a:gdLst>
                <a:gd name="T0" fmla="*/ 1277 w 1277"/>
                <a:gd name="T1" fmla="*/ 242 h 682"/>
                <a:gd name="T2" fmla="*/ 801 w 1277"/>
                <a:gd name="T3" fmla="*/ 528 h 682"/>
                <a:gd name="T4" fmla="*/ 442 w 1277"/>
                <a:gd name="T5" fmla="*/ 682 h 682"/>
                <a:gd name="T6" fmla="*/ 139 w 1277"/>
                <a:gd name="T7" fmla="*/ 631 h 682"/>
                <a:gd name="T8" fmla="*/ 188 w 1277"/>
                <a:gd name="T9" fmla="*/ 600 h 682"/>
                <a:gd name="T10" fmla="*/ 219 w 1277"/>
                <a:gd name="T11" fmla="*/ 572 h 682"/>
                <a:gd name="T12" fmla="*/ 418 w 1277"/>
                <a:gd name="T13" fmla="*/ 462 h 682"/>
                <a:gd name="T14" fmla="*/ 417 w 1277"/>
                <a:gd name="T15" fmla="*/ 553 h 682"/>
                <a:gd name="T16" fmla="*/ 392 w 1277"/>
                <a:gd name="T17" fmla="*/ 533 h 682"/>
                <a:gd name="T18" fmla="*/ 372 w 1277"/>
                <a:gd name="T19" fmla="*/ 606 h 682"/>
                <a:gd name="T20" fmla="*/ 312 w 1277"/>
                <a:gd name="T21" fmla="*/ 545 h 682"/>
                <a:gd name="T22" fmla="*/ 274 w 1277"/>
                <a:gd name="T23" fmla="*/ 521 h 682"/>
                <a:gd name="T24" fmla="*/ 239 w 1277"/>
                <a:gd name="T25" fmla="*/ 523 h 682"/>
                <a:gd name="T26" fmla="*/ 234 w 1277"/>
                <a:gd name="T27" fmla="*/ 498 h 682"/>
                <a:gd name="T28" fmla="*/ 304 w 1277"/>
                <a:gd name="T29" fmla="*/ 482 h 682"/>
                <a:gd name="T30" fmla="*/ 339 w 1277"/>
                <a:gd name="T31" fmla="*/ 474 h 682"/>
                <a:gd name="T32" fmla="*/ 101 w 1277"/>
                <a:gd name="T33" fmla="*/ 343 h 682"/>
                <a:gd name="T34" fmla="*/ 70 w 1277"/>
                <a:gd name="T35" fmla="*/ 425 h 682"/>
                <a:gd name="T36" fmla="*/ 30 w 1277"/>
                <a:gd name="T37" fmla="*/ 442 h 682"/>
                <a:gd name="T38" fmla="*/ 98 w 1277"/>
                <a:gd name="T39" fmla="*/ 369 h 682"/>
                <a:gd name="T40" fmla="*/ 338 w 1277"/>
                <a:gd name="T41" fmla="*/ 401 h 682"/>
                <a:gd name="T42" fmla="*/ 312 w 1277"/>
                <a:gd name="T43" fmla="*/ 388 h 682"/>
                <a:gd name="T44" fmla="*/ 325 w 1277"/>
                <a:gd name="T45" fmla="*/ 337 h 682"/>
                <a:gd name="T46" fmla="*/ 367 w 1277"/>
                <a:gd name="T47" fmla="*/ 396 h 682"/>
                <a:gd name="T48" fmla="*/ 332 w 1277"/>
                <a:gd name="T49" fmla="*/ 366 h 682"/>
                <a:gd name="T50" fmla="*/ 288 w 1277"/>
                <a:gd name="T51" fmla="*/ 374 h 682"/>
                <a:gd name="T52" fmla="*/ 240 w 1277"/>
                <a:gd name="T53" fmla="*/ 409 h 682"/>
                <a:gd name="T54" fmla="*/ 239 w 1277"/>
                <a:gd name="T55" fmla="*/ 334 h 682"/>
                <a:gd name="T56" fmla="*/ 219 w 1277"/>
                <a:gd name="T57" fmla="*/ 388 h 682"/>
                <a:gd name="T58" fmla="*/ 358 w 1277"/>
                <a:gd name="T59" fmla="*/ 286 h 682"/>
                <a:gd name="T60" fmla="*/ 369 w 1277"/>
                <a:gd name="T61" fmla="*/ 355 h 682"/>
                <a:gd name="T62" fmla="*/ 276 w 1277"/>
                <a:gd name="T63" fmla="*/ 287 h 682"/>
                <a:gd name="T64" fmla="*/ 274 w 1277"/>
                <a:gd name="T65" fmla="*/ 313 h 682"/>
                <a:gd name="T66" fmla="*/ 239 w 1277"/>
                <a:gd name="T67" fmla="*/ 293 h 682"/>
                <a:gd name="T68" fmla="*/ 219 w 1277"/>
                <a:gd name="T69" fmla="*/ 293 h 682"/>
                <a:gd name="T70" fmla="*/ 211 w 1277"/>
                <a:gd name="T71" fmla="*/ 252 h 682"/>
                <a:gd name="T72" fmla="*/ 214 w 1277"/>
                <a:gd name="T73" fmla="*/ 173 h 682"/>
                <a:gd name="T74" fmla="*/ 240 w 1277"/>
                <a:gd name="T75" fmla="*/ 72 h 682"/>
                <a:gd name="T76" fmla="*/ 191 w 1277"/>
                <a:gd name="T77" fmla="*/ 157 h 682"/>
                <a:gd name="T78" fmla="*/ 231 w 1277"/>
                <a:gd name="T79" fmla="*/ 224 h 682"/>
                <a:gd name="T80" fmla="*/ 278 w 1277"/>
                <a:gd name="T81" fmla="*/ 227 h 682"/>
                <a:gd name="T82" fmla="*/ 293 w 1277"/>
                <a:gd name="T83" fmla="*/ 247 h 682"/>
                <a:gd name="T84" fmla="*/ 304 w 1277"/>
                <a:gd name="T85" fmla="*/ 278 h 682"/>
                <a:gd name="T86" fmla="*/ 249 w 1277"/>
                <a:gd name="T87" fmla="*/ 227 h 682"/>
                <a:gd name="T88" fmla="*/ 188 w 1277"/>
                <a:gd name="T89" fmla="*/ 237 h 682"/>
                <a:gd name="T90" fmla="*/ 169 w 1277"/>
                <a:gd name="T91" fmla="*/ 188 h 682"/>
                <a:gd name="T92" fmla="*/ 131 w 1277"/>
                <a:gd name="T93" fmla="*/ 169 h 682"/>
                <a:gd name="T94" fmla="*/ 146 w 1277"/>
                <a:gd name="T95" fmla="*/ 34 h 682"/>
                <a:gd name="T96" fmla="*/ 219 w 1277"/>
                <a:gd name="T97" fmla="*/ 12 h 682"/>
                <a:gd name="T98" fmla="*/ 174 w 1277"/>
                <a:gd name="T99" fmla="*/ 245 h 682"/>
                <a:gd name="T100" fmla="*/ 173 w 1277"/>
                <a:gd name="T101" fmla="*/ 293 h 682"/>
                <a:gd name="T102" fmla="*/ 127 w 1277"/>
                <a:gd name="T103" fmla="*/ 310 h 68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77"/>
                <a:gd name="T157" fmla="*/ 0 h 682"/>
                <a:gd name="T158" fmla="*/ 1277 w 1277"/>
                <a:gd name="T159" fmla="*/ 682 h 68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77" h="682">
                  <a:moveTo>
                    <a:pt x="120" y="317"/>
                  </a:moveTo>
                  <a:lnTo>
                    <a:pt x="129" y="323"/>
                  </a:lnTo>
                  <a:lnTo>
                    <a:pt x="127" y="329"/>
                  </a:lnTo>
                  <a:lnTo>
                    <a:pt x="120" y="317"/>
                  </a:lnTo>
                  <a:close/>
                  <a:moveTo>
                    <a:pt x="1277" y="242"/>
                  </a:moveTo>
                  <a:lnTo>
                    <a:pt x="1271" y="253"/>
                  </a:lnTo>
                  <a:lnTo>
                    <a:pt x="1269" y="249"/>
                  </a:lnTo>
                  <a:lnTo>
                    <a:pt x="1277" y="242"/>
                  </a:lnTo>
                  <a:close/>
                  <a:moveTo>
                    <a:pt x="806" y="515"/>
                  </a:moveTo>
                  <a:lnTo>
                    <a:pt x="801" y="528"/>
                  </a:lnTo>
                  <a:lnTo>
                    <a:pt x="801" y="518"/>
                  </a:lnTo>
                  <a:lnTo>
                    <a:pt x="806" y="515"/>
                  </a:lnTo>
                  <a:close/>
                  <a:moveTo>
                    <a:pt x="439" y="659"/>
                  </a:moveTo>
                  <a:lnTo>
                    <a:pt x="443" y="672"/>
                  </a:lnTo>
                  <a:lnTo>
                    <a:pt x="442" y="682"/>
                  </a:lnTo>
                  <a:lnTo>
                    <a:pt x="439" y="659"/>
                  </a:lnTo>
                  <a:close/>
                  <a:moveTo>
                    <a:pt x="120" y="638"/>
                  </a:moveTo>
                  <a:lnTo>
                    <a:pt x="126" y="629"/>
                  </a:lnTo>
                  <a:lnTo>
                    <a:pt x="137" y="628"/>
                  </a:lnTo>
                  <a:lnTo>
                    <a:pt x="139" y="631"/>
                  </a:lnTo>
                  <a:lnTo>
                    <a:pt x="120" y="638"/>
                  </a:lnTo>
                  <a:close/>
                  <a:moveTo>
                    <a:pt x="171" y="598"/>
                  </a:moveTo>
                  <a:lnTo>
                    <a:pt x="178" y="589"/>
                  </a:lnTo>
                  <a:lnTo>
                    <a:pt x="191" y="594"/>
                  </a:lnTo>
                  <a:lnTo>
                    <a:pt x="188" y="600"/>
                  </a:lnTo>
                  <a:lnTo>
                    <a:pt x="171" y="598"/>
                  </a:lnTo>
                  <a:close/>
                  <a:moveTo>
                    <a:pt x="211" y="562"/>
                  </a:moveTo>
                  <a:lnTo>
                    <a:pt x="222" y="558"/>
                  </a:lnTo>
                  <a:lnTo>
                    <a:pt x="234" y="564"/>
                  </a:lnTo>
                  <a:lnTo>
                    <a:pt x="219" y="572"/>
                  </a:lnTo>
                  <a:lnTo>
                    <a:pt x="211" y="562"/>
                  </a:lnTo>
                  <a:close/>
                  <a:moveTo>
                    <a:pt x="376" y="420"/>
                  </a:moveTo>
                  <a:lnTo>
                    <a:pt x="384" y="418"/>
                  </a:lnTo>
                  <a:lnTo>
                    <a:pt x="414" y="447"/>
                  </a:lnTo>
                  <a:lnTo>
                    <a:pt x="418" y="462"/>
                  </a:lnTo>
                  <a:lnTo>
                    <a:pt x="410" y="473"/>
                  </a:lnTo>
                  <a:lnTo>
                    <a:pt x="418" y="477"/>
                  </a:lnTo>
                  <a:lnTo>
                    <a:pt x="431" y="523"/>
                  </a:lnTo>
                  <a:lnTo>
                    <a:pt x="431" y="538"/>
                  </a:lnTo>
                  <a:lnTo>
                    <a:pt x="417" y="553"/>
                  </a:lnTo>
                  <a:lnTo>
                    <a:pt x="417" y="574"/>
                  </a:lnTo>
                  <a:lnTo>
                    <a:pt x="410" y="569"/>
                  </a:lnTo>
                  <a:lnTo>
                    <a:pt x="406" y="545"/>
                  </a:lnTo>
                  <a:lnTo>
                    <a:pt x="398" y="532"/>
                  </a:lnTo>
                  <a:lnTo>
                    <a:pt x="392" y="533"/>
                  </a:lnTo>
                  <a:lnTo>
                    <a:pt x="380" y="552"/>
                  </a:lnTo>
                  <a:lnTo>
                    <a:pt x="376" y="564"/>
                  </a:lnTo>
                  <a:lnTo>
                    <a:pt x="389" y="587"/>
                  </a:lnTo>
                  <a:lnTo>
                    <a:pt x="380" y="609"/>
                  </a:lnTo>
                  <a:lnTo>
                    <a:pt x="372" y="606"/>
                  </a:lnTo>
                  <a:lnTo>
                    <a:pt x="369" y="591"/>
                  </a:lnTo>
                  <a:lnTo>
                    <a:pt x="354" y="598"/>
                  </a:lnTo>
                  <a:lnTo>
                    <a:pt x="329" y="586"/>
                  </a:lnTo>
                  <a:lnTo>
                    <a:pt x="322" y="579"/>
                  </a:lnTo>
                  <a:lnTo>
                    <a:pt x="312" y="545"/>
                  </a:lnTo>
                  <a:lnTo>
                    <a:pt x="322" y="525"/>
                  </a:lnTo>
                  <a:lnTo>
                    <a:pt x="296" y="507"/>
                  </a:lnTo>
                  <a:lnTo>
                    <a:pt x="291" y="507"/>
                  </a:lnTo>
                  <a:lnTo>
                    <a:pt x="285" y="525"/>
                  </a:lnTo>
                  <a:lnTo>
                    <a:pt x="274" y="521"/>
                  </a:lnTo>
                  <a:lnTo>
                    <a:pt x="274" y="515"/>
                  </a:lnTo>
                  <a:lnTo>
                    <a:pt x="261" y="530"/>
                  </a:lnTo>
                  <a:lnTo>
                    <a:pt x="256" y="513"/>
                  </a:lnTo>
                  <a:lnTo>
                    <a:pt x="249" y="513"/>
                  </a:lnTo>
                  <a:lnTo>
                    <a:pt x="239" y="523"/>
                  </a:lnTo>
                  <a:lnTo>
                    <a:pt x="228" y="549"/>
                  </a:lnTo>
                  <a:lnTo>
                    <a:pt x="219" y="549"/>
                  </a:lnTo>
                  <a:lnTo>
                    <a:pt x="217" y="540"/>
                  </a:lnTo>
                  <a:lnTo>
                    <a:pt x="225" y="507"/>
                  </a:lnTo>
                  <a:lnTo>
                    <a:pt x="234" y="498"/>
                  </a:lnTo>
                  <a:lnTo>
                    <a:pt x="261" y="491"/>
                  </a:lnTo>
                  <a:lnTo>
                    <a:pt x="262" y="482"/>
                  </a:lnTo>
                  <a:lnTo>
                    <a:pt x="282" y="467"/>
                  </a:lnTo>
                  <a:lnTo>
                    <a:pt x="299" y="473"/>
                  </a:lnTo>
                  <a:lnTo>
                    <a:pt x="304" y="482"/>
                  </a:lnTo>
                  <a:lnTo>
                    <a:pt x="298" y="499"/>
                  </a:lnTo>
                  <a:lnTo>
                    <a:pt x="316" y="491"/>
                  </a:lnTo>
                  <a:lnTo>
                    <a:pt x="324" y="477"/>
                  </a:lnTo>
                  <a:lnTo>
                    <a:pt x="332" y="473"/>
                  </a:lnTo>
                  <a:lnTo>
                    <a:pt x="339" y="474"/>
                  </a:lnTo>
                  <a:lnTo>
                    <a:pt x="349" y="456"/>
                  </a:lnTo>
                  <a:lnTo>
                    <a:pt x="359" y="459"/>
                  </a:lnTo>
                  <a:lnTo>
                    <a:pt x="380" y="451"/>
                  </a:lnTo>
                  <a:lnTo>
                    <a:pt x="376" y="420"/>
                  </a:lnTo>
                  <a:close/>
                  <a:moveTo>
                    <a:pt x="101" y="343"/>
                  </a:moveTo>
                  <a:lnTo>
                    <a:pt x="106" y="343"/>
                  </a:lnTo>
                  <a:lnTo>
                    <a:pt x="107" y="357"/>
                  </a:lnTo>
                  <a:lnTo>
                    <a:pt x="107" y="388"/>
                  </a:lnTo>
                  <a:lnTo>
                    <a:pt x="73" y="413"/>
                  </a:lnTo>
                  <a:lnTo>
                    <a:pt x="70" y="425"/>
                  </a:lnTo>
                  <a:lnTo>
                    <a:pt x="30" y="462"/>
                  </a:lnTo>
                  <a:lnTo>
                    <a:pt x="5" y="481"/>
                  </a:lnTo>
                  <a:lnTo>
                    <a:pt x="0" y="479"/>
                  </a:lnTo>
                  <a:lnTo>
                    <a:pt x="8" y="459"/>
                  </a:lnTo>
                  <a:lnTo>
                    <a:pt x="30" y="442"/>
                  </a:lnTo>
                  <a:lnTo>
                    <a:pt x="75" y="394"/>
                  </a:lnTo>
                  <a:lnTo>
                    <a:pt x="89" y="388"/>
                  </a:lnTo>
                  <a:lnTo>
                    <a:pt x="93" y="368"/>
                  </a:lnTo>
                  <a:lnTo>
                    <a:pt x="95" y="371"/>
                  </a:lnTo>
                  <a:lnTo>
                    <a:pt x="98" y="369"/>
                  </a:lnTo>
                  <a:lnTo>
                    <a:pt x="93" y="363"/>
                  </a:lnTo>
                  <a:lnTo>
                    <a:pt x="101" y="343"/>
                  </a:lnTo>
                  <a:close/>
                  <a:moveTo>
                    <a:pt x="304" y="413"/>
                  </a:moveTo>
                  <a:lnTo>
                    <a:pt x="321" y="400"/>
                  </a:lnTo>
                  <a:lnTo>
                    <a:pt x="338" y="401"/>
                  </a:lnTo>
                  <a:lnTo>
                    <a:pt x="333" y="422"/>
                  </a:lnTo>
                  <a:lnTo>
                    <a:pt x="310" y="425"/>
                  </a:lnTo>
                  <a:lnTo>
                    <a:pt x="304" y="413"/>
                  </a:lnTo>
                  <a:close/>
                  <a:moveTo>
                    <a:pt x="312" y="351"/>
                  </a:moveTo>
                  <a:lnTo>
                    <a:pt x="312" y="388"/>
                  </a:lnTo>
                  <a:lnTo>
                    <a:pt x="302" y="397"/>
                  </a:lnTo>
                  <a:lnTo>
                    <a:pt x="285" y="431"/>
                  </a:lnTo>
                  <a:lnTo>
                    <a:pt x="281" y="413"/>
                  </a:lnTo>
                  <a:lnTo>
                    <a:pt x="312" y="351"/>
                  </a:lnTo>
                  <a:close/>
                  <a:moveTo>
                    <a:pt x="325" y="337"/>
                  </a:moveTo>
                  <a:lnTo>
                    <a:pt x="330" y="343"/>
                  </a:lnTo>
                  <a:lnTo>
                    <a:pt x="350" y="343"/>
                  </a:lnTo>
                  <a:lnTo>
                    <a:pt x="358" y="352"/>
                  </a:lnTo>
                  <a:lnTo>
                    <a:pt x="358" y="374"/>
                  </a:lnTo>
                  <a:lnTo>
                    <a:pt x="367" y="396"/>
                  </a:lnTo>
                  <a:lnTo>
                    <a:pt x="358" y="396"/>
                  </a:lnTo>
                  <a:lnTo>
                    <a:pt x="358" y="405"/>
                  </a:lnTo>
                  <a:lnTo>
                    <a:pt x="347" y="394"/>
                  </a:lnTo>
                  <a:lnTo>
                    <a:pt x="342" y="364"/>
                  </a:lnTo>
                  <a:lnTo>
                    <a:pt x="332" y="366"/>
                  </a:lnTo>
                  <a:lnTo>
                    <a:pt x="325" y="337"/>
                  </a:lnTo>
                  <a:close/>
                  <a:moveTo>
                    <a:pt x="262" y="368"/>
                  </a:moveTo>
                  <a:lnTo>
                    <a:pt x="271" y="363"/>
                  </a:lnTo>
                  <a:lnTo>
                    <a:pt x="288" y="366"/>
                  </a:lnTo>
                  <a:lnTo>
                    <a:pt x="288" y="374"/>
                  </a:lnTo>
                  <a:lnTo>
                    <a:pt x="274" y="413"/>
                  </a:lnTo>
                  <a:lnTo>
                    <a:pt x="274" y="447"/>
                  </a:lnTo>
                  <a:lnTo>
                    <a:pt x="268" y="451"/>
                  </a:lnTo>
                  <a:lnTo>
                    <a:pt x="239" y="420"/>
                  </a:lnTo>
                  <a:lnTo>
                    <a:pt x="240" y="409"/>
                  </a:lnTo>
                  <a:lnTo>
                    <a:pt x="254" y="405"/>
                  </a:lnTo>
                  <a:lnTo>
                    <a:pt x="262" y="368"/>
                  </a:lnTo>
                  <a:close/>
                  <a:moveTo>
                    <a:pt x="215" y="320"/>
                  </a:moveTo>
                  <a:lnTo>
                    <a:pt x="225" y="320"/>
                  </a:lnTo>
                  <a:lnTo>
                    <a:pt x="239" y="334"/>
                  </a:lnTo>
                  <a:lnTo>
                    <a:pt x="270" y="337"/>
                  </a:lnTo>
                  <a:lnTo>
                    <a:pt x="266" y="355"/>
                  </a:lnTo>
                  <a:lnTo>
                    <a:pt x="248" y="374"/>
                  </a:lnTo>
                  <a:lnTo>
                    <a:pt x="225" y="381"/>
                  </a:lnTo>
                  <a:lnTo>
                    <a:pt x="219" y="388"/>
                  </a:lnTo>
                  <a:lnTo>
                    <a:pt x="217" y="368"/>
                  </a:lnTo>
                  <a:lnTo>
                    <a:pt x="222" y="334"/>
                  </a:lnTo>
                  <a:lnTo>
                    <a:pt x="215" y="320"/>
                  </a:lnTo>
                  <a:close/>
                  <a:moveTo>
                    <a:pt x="325" y="289"/>
                  </a:moveTo>
                  <a:lnTo>
                    <a:pt x="358" y="286"/>
                  </a:lnTo>
                  <a:lnTo>
                    <a:pt x="369" y="292"/>
                  </a:lnTo>
                  <a:lnTo>
                    <a:pt x="380" y="303"/>
                  </a:lnTo>
                  <a:lnTo>
                    <a:pt x="380" y="334"/>
                  </a:lnTo>
                  <a:lnTo>
                    <a:pt x="392" y="357"/>
                  </a:lnTo>
                  <a:lnTo>
                    <a:pt x="369" y="355"/>
                  </a:lnTo>
                  <a:lnTo>
                    <a:pt x="354" y="338"/>
                  </a:lnTo>
                  <a:lnTo>
                    <a:pt x="356" y="327"/>
                  </a:lnTo>
                  <a:lnTo>
                    <a:pt x="338" y="310"/>
                  </a:lnTo>
                  <a:lnTo>
                    <a:pt x="325" y="289"/>
                  </a:lnTo>
                  <a:close/>
                  <a:moveTo>
                    <a:pt x="276" y="287"/>
                  </a:moveTo>
                  <a:lnTo>
                    <a:pt x="310" y="312"/>
                  </a:lnTo>
                  <a:lnTo>
                    <a:pt x="313" y="325"/>
                  </a:lnTo>
                  <a:lnTo>
                    <a:pt x="298" y="317"/>
                  </a:lnTo>
                  <a:lnTo>
                    <a:pt x="290" y="306"/>
                  </a:lnTo>
                  <a:lnTo>
                    <a:pt x="274" y="313"/>
                  </a:lnTo>
                  <a:lnTo>
                    <a:pt x="276" y="287"/>
                  </a:lnTo>
                  <a:close/>
                  <a:moveTo>
                    <a:pt x="239" y="293"/>
                  </a:moveTo>
                  <a:lnTo>
                    <a:pt x="244" y="292"/>
                  </a:lnTo>
                  <a:lnTo>
                    <a:pt x="249" y="300"/>
                  </a:lnTo>
                  <a:lnTo>
                    <a:pt x="239" y="293"/>
                  </a:lnTo>
                  <a:close/>
                  <a:moveTo>
                    <a:pt x="219" y="293"/>
                  </a:moveTo>
                  <a:lnTo>
                    <a:pt x="219" y="284"/>
                  </a:lnTo>
                  <a:lnTo>
                    <a:pt x="223" y="284"/>
                  </a:lnTo>
                  <a:lnTo>
                    <a:pt x="220" y="309"/>
                  </a:lnTo>
                  <a:lnTo>
                    <a:pt x="219" y="293"/>
                  </a:lnTo>
                  <a:close/>
                  <a:moveTo>
                    <a:pt x="211" y="252"/>
                  </a:moveTo>
                  <a:lnTo>
                    <a:pt x="211" y="242"/>
                  </a:lnTo>
                  <a:lnTo>
                    <a:pt x="223" y="244"/>
                  </a:lnTo>
                  <a:lnTo>
                    <a:pt x="222" y="258"/>
                  </a:lnTo>
                  <a:lnTo>
                    <a:pt x="211" y="252"/>
                  </a:lnTo>
                  <a:close/>
                  <a:moveTo>
                    <a:pt x="214" y="173"/>
                  </a:moveTo>
                  <a:lnTo>
                    <a:pt x="219" y="171"/>
                  </a:lnTo>
                  <a:lnTo>
                    <a:pt x="220" y="186"/>
                  </a:lnTo>
                  <a:lnTo>
                    <a:pt x="215" y="188"/>
                  </a:lnTo>
                  <a:lnTo>
                    <a:pt x="214" y="173"/>
                  </a:lnTo>
                  <a:close/>
                  <a:moveTo>
                    <a:pt x="231" y="9"/>
                  </a:moveTo>
                  <a:lnTo>
                    <a:pt x="234" y="13"/>
                  </a:lnTo>
                  <a:lnTo>
                    <a:pt x="227" y="29"/>
                  </a:lnTo>
                  <a:lnTo>
                    <a:pt x="227" y="55"/>
                  </a:lnTo>
                  <a:lnTo>
                    <a:pt x="240" y="72"/>
                  </a:lnTo>
                  <a:lnTo>
                    <a:pt x="240" y="81"/>
                  </a:lnTo>
                  <a:lnTo>
                    <a:pt x="225" y="120"/>
                  </a:lnTo>
                  <a:lnTo>
                    <a:pt x="205" y="131"/>
                  </a:lnTo>
                  <a:lnTo>
                    <a:pt x="197" y="154"/>
                  </a:lnTo>
                  <a:lnTo>
                    <a:pt x="191" y="157"/>
                  </a:lnTo>
                  <a:lnTo>
                    <a:pt x="203" y="186"/>
                  </a:lnTo>
                  <a:lnTo>
                    <a:pt x="202" y="199"/>
                  </a:lnTo>
                  <a:lnTo>
                    <a:pt x="206" y="213"/>
                  </a:lnTo>
                  <a:lnTo>
                    <a:pt x="219" y="225"/>
                  </a:lnTo>
                  <a:lnTo>
                    <a:pt x="231" y="224"/>
                  </a:lnTo>
                  <a:lnTo>
                    <a:pt x="228" y="211"/>
                  </a:lnTo>
                  <a:lnTo>
                    <a:pt x="253" y="203"/>
                  </a:lnTo>
                  <a:lnTo>
                    <a:pt x="264" y="211"/>
                  </a:lnTo>
                  <a:lnTo>
                    <a:pt x="273" y="232"/>
                  </a:lnTo>
                  <a:lnTo>
                    <a:pt x="278" y="227"/>
                  </a:lnTo>
                  <a:lnTo>
                    <a:pt x="276" y="219"/>
                  </a:lnTo>
                  <a:lnTo>
                    <a:pt x="304" y="228"/>
                  </a:lnTo>
                  <a:lnTo>
                    <a:pt x="307" y="233"/>
                  </a:lnTo>
                  <a:lnTo>
                    <a:pt x="291" y="241"/>
                  </a:lnTo>
                  <a:lnTo>
                    <a:pt x="293" y="247"/>
                  </a:lnTo>
                  <a:lnTo>
                    <a:pt x="305" y="252"/>
                  </a:lnTo>
                  <a:lnTo>
                    <a:pt x="304" y="262"/>
                  </a:lnTo>
                  <a:lnTo>
                    <a:pt x="315" y="269"/>
                  </a:lnTo>
                  <a:lnTo>
                    <a:pt x="312" y="289"/>
                  </a:lnTo>
                  <a:lnTo>
                    <a:pt x="304" y="278"/>
                  </a:lnTo>
                  <a:lnTo>
                    <a:pt x="310" y="273"/>
                  </a:lnTo>
                  <a:lnTo>
                    <a:pt x="295" y="273"/>
                  </a:lnTo>
                  <a:lnTo>
                    <a:pt x="281" y="264"/>
                  </a:lnTo>
                  <a:lnTo>
                    <a:pt x="273" y="247"/>
                  </a:lnTo>
                  <a:lnTo>
                    <a:pt x="249" y="227"/>
                  </a:lnTo>
                  <a:lnTo>
                    <a:pt x="240" y="225"/>
                  </a:lnTo>
                  <a:lnTo>
                    <a:pt x="251" y="258"/>
                  </a:lnTo>
                  <a:lnTo>
                    <a:pt x="215" y="225"/>
                  </a:lnTo>
                  <a:lnTo>
                    <a:pt x="200" y="225"/>
                  </a:lnTo>
                  <a:lnTo>
                    <a:pt x="188" y="237"/>
                  </a:lnTo>
                  <a:lnTo>
                    <a:pt x="182" y="237"/>
                  </a:lnTo>
                  <a:lnTo>
                    <a:pt x="165" y="227"/>
                  </a:lnTo>
                  <a:lnTo>
                    <a:pt x="161" y="230"/>
                  </a:lnTo>
                  <a:lnTo>
                    <a:pt x="156" y="213"/>
                  </a:lnTo>
                  <a:lnTo>
                    <a:pt x="169" y="188"/>
                  </a:lnTo>
                  <a:lnTo>
                    <a:pt x="156" y="185"/>
                  </a:lnTo>
                  <a:lnTo>
                    <a:pt x="152" y="199"/>
                  </a:lnTo>
                  <a:lnTo>
                    <a:pt x="141" y="185"/>
                  </a:lnTo>
                  <a:lnTo>
                    <a:pt x="135" y="183"/>
                  </a:lnTo>
                  <a:lnTo>
                    <a:pt x="131" y="169"/>
                  </a:lnTo>
                  <a:lnTo>
                    <a:pt x="117" y="115"/>
                  </a:lnTo>
                  <a:lnTo>
                    <a:pt x="126" y="115"/>
                  </a:lnTo>
                  <a:lnTo>
                    <a:pt x="132" y="122"/>
                  </a:lnTo>
                  <a:lnTo>
                    <a:pt x="143" y="120"/>
                  </a:lnTo>
                  <a:lnTo>
                    <a:pt x="146" y="34"/>
                  </a:lnTo>
                  <a:lnTo>
                    <a:pt x="154" y="7"/>
                  </a:lnTo>
                  <a:lnTo>
                    <a:pt x="160" y="0"/>
                  </a:lnTo>
                  <a:lnTo>
                    <a:pt x="185" y="4"/>
                  </a:lnTo>
                  <a:lnTo>
                    <a:pt x="203" y="13"/>
                  </a:lnTo>
                  <a:lnTo>
                    <a:pt x="219" y="12"/>
                  </a:lnTo>
                  <a:lnTo>
                    <a:pt x="220" y="4"/>
                  </a:lnTo>
                  <a:lnTo>
                    <a:pt x="227" y="4"/>
                  </a:lnTo>
                  <a:lnTo>
                    <a:pt x="231" y="9"/>
                  </a:lnTo>
                  <a:close/>
                  <a:moveTo>
                    <a:pt x="144" y="247"/>
                  </a:moveTo>
                  <a:lnTo>
                    <a:pt x="174" y="245"/>
                  </a:lnTo>
                  <a:lnTo>
                    <a:pt x="195" y="259"/>
                  </a:lnTo>
                  <a:lnTo>
                    <a:pt x="198" y="286"/>
                  </a:lnTo>
                  <a:lnTo>
                    <a:pt x="195" y="296"/>
                  </a:lnTo>
                  <a:lnTo>
                    <a:pt x="183" y="304"/>
                  </a:lnTo>
                  <a:lnTo>
                    <a:pt x="173" y="293"/>
                  </a:lnTo>
                  <a:lnTo>
                    <a:pt x="160" y="258"/>
                  </a:lnTo>
                  <a:lnTo>
                    <a:pt x="144" y="247"/>
                  </a:lnTo>
                  <a:close/>
                  <a:moveTo>
                    <a:pt x="123" y="300"/>
                  </a:moveTo>
                  <a:lnTo>
                    <a:pt x="139" y="312"/>
                  </a:lnTo>
                  <a:lnTo>
                    <a:pt x="127" y="310"/>
                  </a:lnTo>
                  <a:lnTo>
                    <a:pt x="123" y="300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75" name="Freeform 70"/>
            <p:cNvSpPr>
              <a:spLocks noChangeAspect="1" noEditPoints="1"/>
            </p:cNvSpPr>
            <p:nvPr/>
          </p:nvSpPr>
          <p:spPr bwMode="gray">
            <a:xfrm>
              <a:off x="7875860" y="4358292"/>
              <a:ext cx="334963" cy="207963"/>
            </a:xfrm>
            <a:custGeom>
              <a:avLst/>
              <a:gdLst>
                <a:gd name="T0" fmla="*/ 5 w 690"/>
                <a:gd name="T1" fmla="*/ 230 h 430"/>
                <a:gd name="T2" fmla="*/ 12 w 690"/>
                <a:gd name="T3" fmla="*/ 359 h 430"/>
                <a:gd name="T4" fmla="*/ 95 w 690"/>
                <a:gd name="T5" fmla="*/ 323 h 430"/>
                <a:gd name="T6" fmla="*/ 136 w 690"/>
                <a:gd name="T7" fmla="*/ 305 h 430"/>
                <a:gd name="T8" fmla="*/ 159 w 690"/>
                <a:gd name="T9" fmla="*/ 283 h 430"/>
                <a:gd name="T10" fmla="*/ 278 w 690"/>
                <a:gd name="T11" fmla="*/ 355 h 430"/>
                <a:gd name="T12" fmla="*/ 416 w 690"/>
                <a:gd name="T13" fmla="*/ 418 h 430"/>
                <a:gd name="T14" fmla="*/ 447 w 690"/>
                <a:gd name="T15" fmla="*/ 421 h 430"/>
                <a:gd name="T16" fmla="*/ 458 w 690"/>
                <a:gd name="T17" fmla="*/ 413 h 430"/>
                <a:gd name="T18" fmla="*/ 408 w 690"/>
                <a:gd name="T19" fmla="*/ 394 h 430"/>
                <a:gd name="T20" fmla="*/ 383 w 690"/>
                <a:gd name="T21" fmla="*/ 357 h 430"/>
                <a:gd name="T22" fmla="*/ 353 w 690"/>
                <a:gd name="T23" fmla="*/ 351 h 430"/>
                <a:gd name="T24" fmla="*/ 325 w 690"/>
                <a:gd name="T25" fmla="*/ 308 h 430"/>
                <a:gd name="T26" fmla="*/ 285 w 690"/>
                <a:gd name="T27" fmla="*/ 250 h 430"/>
                <a:gd name="T28" fmla="*/ 308 w 690"/>
                <a:gd name="T29" fmla="*/ 218 h 430"/>
                <a:gd name="T30" fmla="*/ 212 w 690"/>
                <a:gd name="T31" fmla="*/ 150 h 430"/>
                <a:gd name="T32" fmla="*/ 70 w 690"/>
                <a:gd name="T33" fmla="*/ 85 h 430"/>
                <a:gd name="T34" fmla="*/ 645 w 690"/>
                <a:gd name="T35" fmla="*/ 189 h 430"/>
                <a:gd name="T36" fmla="*/ 676 w 690"/>
                <a:gd name="T37" fmla="*/ 252 h 430"/>
                <a:gd name="T38" fmla="*/ 636 w 690"/>
                <a:gd name="T39" fmla="*/ 203 h 430"/>
                <a:gd name="T40" fmla="*/ 464 w 690"/>
                <a:gd name="T41" fmla="*/ 396 h 430"/>
                <a:gd name="T42" fmla="*/ 469 w 690"/>
                <a:gd name="T43" fmla="*/ 404 h 430"/>
                <a:gd name="T44" fmla="*/ 459 w 690"/>
                <a:gd name="T45" fmla="*/ 376 h 430"/>
                <a:gd name="T46" fmla="*/ 441 w 690"/>
                <a:gd name="T47" fmla="*/ 368 h 430"/>
                <a:gd name="T48" fmla="*/ 552 w 690"/>
                <a:gd name="T49" fmla="*/ 365 h 430"/>
                <a:gd name="T50" fmla="*/ 315 w 690"/>
                <a:gd name="T51" fmla="*/ 193 h 430"/>
                <a:gd name="T52" fmla="*/ 323 w 690"/>
                <a:gd name="T53" fmla="*/ 204 h 430"/>
                <a:gd name="T54" fmla="*/ 289 w 690"/>
                <a:gd name="T55" fmla="*/ 186 h 430"/>
                <a:gd name="T56" fmla="*/ 416 w 690"/>
                <a:gd name="T57" fmla="*/ 52 h 430"/>
                <a:gd name="T58" fmla="*/ 427 w 690"/>
                <a:gd name="T59" fmla="*/ 62 h 430"/>
                <a:gd name="T60" fmla="*/ 283 w 690"/>
                <a:gd name="T61" fmla="*/ 31 h 430"/>
                <a:gd name="T62" fmla="*/ 263 w 690"/>
                <a:gd name="T63" fmla="*/ 42 h 430"/>
                <a:gd name="T64" fmla="*/ 405 w 690"/>
                <a:gd name="T65" fmla="*/ 8 h 430"/>
                <a:gd name="T66" fmla="*/ 456 w 690"/>
                <a:gd name="T67" fmla="*/ 59 h 430"/>
                <a:gd name="T68" fmla="*/ 544 w 690"/>
                <a:gd name="T69" fmla="*/ 118 h 430"/>
                <a:gd name="T70" fmla="*/ 555 w 690"/>
                <a:gd name="T71" fmla="*/ 157 h 430"/>
                <a:gd name="T72" fmla="*/ 527 w 690"/>
                <a:gd name="T73" fmla="*/ 103 h 430"/>
                <a:gd name="T74" fmla="*/ 339 w 690"/>
                <a:gd name="T75" fmla="*/ 190 h 430"/>
                <a:gd name="T76" fmla="*/ 407 w 690"/>
                <a:gd name="T77" fmla="*/ 190 h 430"/>
                <a:gd name="T78" fmla="*/ 421 w 690"/>
                <a:gd name="T79" fmla="*/ 187 h 430"/>
                <a:gd name="T80" fmla="*/ 495 w 690"/>
                <a:gd name="T81" fmla="*/ 162 h 430"/>
                <a:gd name="T82" fmla="*/ 527 w 690"/>
                <a:gd name="T83" fmla="*/ 142 h 430"/>
                <a:gd name="T84" fmla="*/ 517 w 690"/>
                <a:gd name="T85" fmla="*/ 182 h 430"/>
                <a:gd name="T86" fmla="*/ 481 w 690"/>
                <a:gd name="T87" fmla="*/ 213 h 430"/>
                <a:gd name="T88" fmla="*/ 395 w 690"/>
                <a:gd name="T89" fmla="*/ 220 h 430"/>
                <a:gd name="T90" fmla="*/ 339 w 690"/>
                <a:gd name="T91" fmla="*/ 190 h 43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90"/>
                <a:gd name="T139" fmla="*/ 0 h 430"/>
                <a:gd name="T140" fmla="*/ 690 w 690"/>
                <a:gd name="T141" fmla="*/ 430 h 43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90" h="430">
                  <a:moveTo>
                    <a:pt x="2" y="57"/>
                  </a:moveTo>
                  <a:lnTo>
                    <a:pt x="3" y="169"/>
                  </a:lnTo>
                  <a:lnTo>
                    <a:pt x="5" y="230"/>
                  </a:lnTo>
                  <a:lnTo>
                    <a:pt x="0" y="250"/>
                  </a:lnTo>
                  <a:lnTo>
                    <a:pt x="6" y="264"/>
                  </a:lnTo>
                  <a:lnTo>
                    <a:pt x="12" y="359"/>
                  </a:lnTo>
                  <a:lnTo>
                    <a:pt x="85" y="363"/>
                  </a:lnTo>
                  <a:lnTo>
                    <a:pt x="110" y="348"/>
                  </a:lnTo>
                  <a:lnTo>
                    <a:pt x="95" y="323"/>
                  </a:lnTo>
                  <a:lnTo>
                    <a:pt x="117" y="314"/>
                  </a:lnTo>
                  <a:lnTo>
                    <a:pt x="119" y="306"/>
                  </a:lnTo>
                  <a:lnTo>
                    <a:pt x="136" y="305"/>
                  </a:lnTo>
                  <a:lnTo>
                    <a:pt x="130" y="286"/>
                  </a:lnTo>
                  <a:lnTo>
                    <a:pt x="146" y="292"/>
                  </a:lnTo>
                  <a:lnTo>
                    <a:pt x="159" y="283"/>
                  </a:lnTo>
                  <a:lnTo>
                    <a:pt x="244" y="318"/>
                  </a:lnTo>
                  <a:lnTo>
                    <a:pt x="263" y="354"/>
                  </a:lnTo>
                  <a:lnTo>
                    <a:pt x="278" y="355"/>
                  </a:lnTo>
                  <a:lnTo>
                    <a:pt x="278" y="365"/>
                  </a:lnTo>
                  <a:lnTo>
                    <a:pt x="314" y="401"/>
                  </a:lnTo>
                  <a:lnTo>
                    <a:pt x="416" y="418"/>
                  </a:lnTo>
                  <a:lnTo>
                    <a:pt x="419" y="427"/>
                  </a:lnTo>
                  <a:lnTo>
                    <a:pt x="432" y="430"/>
                  </a:lnTo>
                  <a:lnTo>
                    <a:pt x="447" y="421"/>
                  </a:lnTo>
                  <a:lnTo>
                    <a:pt x="433" y="414"/>
                  </a:lnTo>
                  <a:lnTo>
                    <a:pt x="449" y="416"/>
                  </a:lnTo>
                  <a:lnTo>
                    <a:pt x="458" y="413"/>
                  </a:lnTo>
                  <a:lnTo>
                    <a:pt x="456" y="410"/>
                  </a:lnTo>
                  <a:lnTo>
                    <a:pt x="435" y="405"/>
                  </a:lnTo>
                  <a:lnTo>
                    <a:pt x="408" y="394"/>
                  </a:lnTo>
                  <a:lnTo>
                    <a:pt x="419" y="384"/>
                  </a:lnTo>
                  <a:lnTo>
                    <a:pt x="381" y="372"/>
                  </a:lnTo>
                  <a:lnTo>
                    <a:pt x="383" y="357"/>
                  </a:lnTo>
                  <a:lnTo>
                    <a:pt x="379" y="354"/>
                  </a:lnTo>
                  <a:lnTo>
                    <a:pt x="359" y="355"/>
                  </a:lnTo>
                  <a:lnTo>
                    <a:pt x="353" y="351"/>
                  </a:lnTo>
                  <a:lnTo>
                    <a:pt x="334" y="328"/>
                  </a:lnTo>
                  <a:lnTo>
                    <a:pt x="334" y="311"/>
                  </a:lnTo>
                  <a:lnTo>
                    <a:pt x="325" y="308"/>
                  </a:lnTo>
                  <a:lnTo>
                    <a:pt x="294" y="283"/>
                  </a:lnTo>
                  <a:lnTo>
                    <a:pt x="281" y="255"/>
                  </a:lnTo>
                  <a:lnTo>
                    <a:pt x="285" y="250"/>
                  </a:lnTo>
                  <a:lnTo>
                    <a:pt x="319" y="247"/>
                  </a:lnTo>
                  <a:lnTo>
                    <a:pt x="320" y="235"/>
                  </a:lnTo>
                  <a:lnTo>
                    <a:pt x="308" y="218"/>
                  </a:lnTo>
                  <a:lnTo>
                    <a:pt x="227" y="190"/>
                  </a:lnTo>
                  <a:lnTo>
                    <a:pt x="226" y="170"/>
                  </a:lnTo>
                  <a:lnTo>
                    <a:pt x="212" y="150"/>
                  </a:lnTo>
                  <a:lnTo>
                    <a:pt x="170" y="125"/>
                  </a:lnTo>
                  <a:lnTo>
                    <a:pt x="158" y="111"/>
                  </a:lnTo>
                  <a:lnTo>
                    <a:pt x="70" y="85"/>
                  </a:lnTo>
                  <a:lnTo>
                    <a:pt x="2" y="57"/>
                  </a:lnTo>
                  <a:close/>
                  <a:moveTo>
                    <a:pt x="634" y="187"/>
                  </a:moveTo>
                  <a:lnTo>
                    <a:pt x="645" y="189"/>
                  </a:lnTo>
                  <a:lnTo>
                    <a:pt x="688" y="233"/>
                  </a:lnTo>
                  <a:lnTo>
                    <a:pt x="690" y="249"/>
                  </a:lnTo>
                  <a:lnTo>
                    <a:pt x="676" y="252"/>
                  </a:lnTo>
                  <a:lnTo>
                    <a:pt x="661" y="243"/>
                  </a:lnTo>
                  <a:lnTo>
                    <a:pt x="657" y="224"/>
                  </a:lnTo>
                  <a:lnTo>
                    <a:pt x="636" y="203"/>
                  </a:lnTo>
                  <a:lnTo>
                    <a:pt x="634" y="187"/>
                  </a:lnTo>
                  <a:close/>
                  <a:moveTo>
                    <a:pt x="456" y="388"/>
                  </a:moveTo>
                  <a:lnTo>
                    <a:pt x="464" y="396"/>
                  </a:lnTo>
                  <a:lnTo>
                    <a:pt x="475" y="397"/>
                  </a:lnTo>
                  <a:lnTo>
                    <a:pt x="475" y="404"/>
                  </a:lnTo>
                  <a:lnTo>
                    <a:pt x="469" y="404"/>
                  </a:lnTo>
                  <a:lnTo>
                    <a:pt x="456" y="388"/>
                  </a:lnTo>
                  <a:close/>
                  <a:moveTo>
                    <a:pt x="441" y="368"/>
                  </a:moveTo>
                  <a:lnTo>
                    <a:pt x="459" y="376"/>
                  </a:lnTo>
                  <a:lnTo>
                    <a:pt x="461" y="384"/>
                  </a:lnTo>
                  <a:lnTo>
                    <a:pt x="444" y="380"/>
                  </a:lnTo>
                  <a:lnTo>
                    <a:pt x="441" y="368"/>
                  </a:lnTo>
                  <a:close/>
                  <a:moveTo>
                    <a:pt x="537" y="350"/>
                  </a:moveTo>
                  <a:lnTo>
                    <a:pt x="552" y="360"/>
                  </a:lnTo>
                  <a:lnTo>
                    <a:pt x="552" y="365"/>
                  </a:lnTo>
                  <a:lnTo>
                    <a:pt x="547" y="365"/>
                  </a:lnTo>
                  <a:lnTo>
                    <a:pt x="537" y="350"/>
                  </a:lnTo>
                  <a:close/>
                  <a:moveTo>
                    <a:pt x="315" y="193"/>
                  </a:moveTo>
                  <a:lnTo>
                    <a:pt x="327" y="196"/>
                  </a:lnTo>
                  <a:lnTo>
                    <a:pt x="329" y="204"/>
                  </a:lnTo>
                  <a:lnTo>
                    <a:pt x="323" y="204"/>
                  </a:lnTo>
                  <a:lnTo>
                    <a:pt x="315" y="193"/>
                  </a:lnTo>
                  <a:close/>
                  <a:moveTo>
                    <a:pt x="281" y="179"/>
                  </a:moveTo>
                  <a:lnTo>
                    <a:pt x="289" y="186"/>
                  </a:lnTo>
                  <a:lnTo>
                    <a:pt x="286" y="189"/>
                  </a:lnTo>
                  <a:lnTo>
                    <a:pt x="281" y="179"/>
                  </a:lnTo>
                  <a:close/>
                  <a:moveTo>
                    <a:pt x="416" y="52"/>
                  </a:moveTo>
                  <a:lnTo>
                    <a:pt x="433" y="49"/>
                  </a:lnTo>
                  <a:lnTo>
                    <a:pt x="438" y="59"/>
                  </a:lnTo>
                  <a:lnTo>
                    <a:pt x="427" y="62"/>
                  </a:lnTo>
                  <a:lnTo>
                    <a:pt x="416" y="52"/>
                  </a:lnTo>
                  <a:close/>
                  <a:moveTo>
                    <a:pt x="260" y="31"/>
                  </a:moveTo>
                  <a:lnTo>
                    <a:pt x="283" y="31"/>
                  </a:lnTo>
                  <a:lnTo>
                    <a:pt x="278" y="40"/>
                  </a:lnTo>
                  <a:lnTo>
                    <a:pt x="269" y="37"/>
                  </a:lnTo>
                  <a:lnTo>
                    <a:pt x="263" y="42"/>
                  </a:lnTo>
                  <a:lnTo>
                    <a:pt x="260" y="31"/>
                  </a:lnTo>
                  <a:close/>
                  <a:moveTo>
                    <a:pt x="396" y="0"/>
                  </a:moveTo>
                  <a:lnTo>
                    <a:pt x="405" y="8"/>
                  </a:lnTo>
                  <a:lnTo>
                    <a:pt x="402" y="12"/>
                  </a:lnTo>
                  <a:lnTo>
                    <a:pt x="396" y="0"/>
                  </a:lnTo>
                  <a:close/>
                  <a:moveTo>
                    <a:pt x="456" y="59"/>
                  </a:moveTo>
                  <a:lnTo>
                    <a:pt x="500" y="86"/>
                  </a:lnTo>
                  <a:lnTo>
                    <a:pt x="510" y="88"/>
                  </a:lnTo>
                  <a:lnTo>
                    <a:pt x="544" y="118"/>
                  </a:lnTo>
                  <a:lnTo>
                    <a:pt x="554" y="118"/>
                  </a:lnTo>
                  <a:lnTo>
                    <a:pt x="564" y="136"/>
                  </a:lnTo>
                  <a:lnTo>
                    <a:pt x="555" y="157"/>
                  </a:lnTo>
                  <a:lnTo>
                    <a:pt x="547" y="157"/>
                  </a:lnTo>
                  <a:lnTo>
                    <a:pt x="537" y="118"/>
                  </a:lnTo>
                  <a:lnTo>
                    <a:pt x="527" y="103"/>
                  </a:lnTo>
                  <a:lnTo>
                    <a:pt x="456" y="63"/>
                  </a:lnTo>
                  <a:lnTo>
                    <a:pt x="456" y="59"/>
                  </a:lnTo>
                  <a:close/>
                  <a:moveTo>
                    <a:pt x="339" y="190"/>
                  </a:moveTo>
                  <a:lnTo>
                    <a:pt x="344" y="187"/>
                  </a:lnTo>
                  <a:lnTo>
                    <a:pt x="381" y="195"/>
                  </a:lnTo>
                  <a:lnTo>
                    <a:pt x="407" y="190"/>
                  </a:lnTo>
                  <a:lnTo>
                    <a:pt x="413" y="187"/>
                  </a:lnTo>
                  <a:lnTo>
                    <a:pt x="422" y="170"/>
                  </a:lnTo>
                  <a:lnTo>
                    <a:pt x="421" y="187"/>
                  </a:lnTo>
                  <a:lnTo>
                    <a:pt x="452" y="190"/>
                  </a:lnTo>
                  <a:lnTo>
                    <a:pt x="475" y="170"/>
                  </a:lnTo>
                  <a:lnTo>
                    <a:pt x="495" y="162"/>
                  </a:lnTo>
                  <a:lnTo>
                    <a:pt x="492" y="133"/>
                  </a:lnTo>
                  <a:lnTo>
                    <a:pt x="517" y="131"/>
                  </a:lnTo>
                  <a:lnTo>
                    <a:pt x="527" y="142"/>
                  </a:lnTo>
                  <a:lnTo>
                    <a:pt x="526" y="161"/>
                  </a:lnTo>
                  <a:lnTo>
                    <a:pt x="515" y="167"/>
                  </a:lnTo>
                  <a:lnTo>
                    <a:pt x="517" y="182"/>
                  </a:lnTo>
                  <a:lnTo>
                    <a:pt x="510" y="193"/>
                  </a:lnTo>
                  <a:lnTo>
                    <a:pt x="493" y="193"/>
                  </a:lnTo>
                  <a:lnTo>
                    <a:pt x="481" y="213"/>
                  </a:lnTo>
                  <a:lnTo>
                    <a:pt x="450" y="224"/>
                  </a:lnTo>
                  <a:lnTo>
                    <a:pt x="405" y="229"/>
                  </a:lnTo>
                  <a:lnTo>
                    <a:pt x="395" y="220"/>
                  </a:lnTo>
                  <a:lnTo>
                    <a:pt x="379" y="223"/>
                  </a:lnTo>
                  <a:lnTo>
                    <a:pt x="351" y="207"/>
                  </a:lnTo>
                  <a:lnTo>
                    <a:pt x="339" y="190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76" name="Freeform 71"/>
            <p:cNvSpPr>
              <a:spLocks noChangeAspect="1" noEditPoints="1"/>
            </p:cNvSpPr>
            <p:nvPr/>
          </p:nvSpPr>
          <p:spPr bwMode="gray">
            <a:xfrm>
              <a:off x="8223523" y="4474180"/>
              <a:ext cx="214313" cy="120650"/>
            </a:xfrm>
            <a:custGeom>
              <a:avLst/>
              <a:gdLst>
                <a:gd name="T0" fmla="*/ 154 w 439"/>
                <a:gd name="T1" fmla="*/ 240 h 246"/>
                <a:gd name="T2" fmla="*/ 173 w 439"/>
                <a:gd name="T3" fmla="*/ 246 h 246"/>
                <a:gd name="T4" fmla="*/ 422 w 439"/>
                <a:gd name="T5" fmla="*/ 195 h 246"/>
                <a:gd name="T6" fmla="*/ 437 w 439"/>
                <a:gd name="T7" fmla="*/ 190 h 246"/>
                <a:gd name="T8" fmla="*/ 427 w 439"/>
                <a:gd name="T9" fmla="*/ 198 h 246"/>
                <a:gd name="T10" fmla="*/ 227 w 439"/>
                <a:gd name="T11" fmla="*/ 167 h 246"/>
                <a:gd name="T12" fmla="*/ 269 w 439"/>
                <a:gd name="T13" fmla="*/ 194 h 246"/>
                <a:gd name="T14" fmla="*/ 247 w 439"/>
                <a:gd name="T15" fmla="*/ 190 h 246"/>
                <a:gd name="T16" fmla="*/ 142 w 439"/>
                <a:gd name="T17" fmla="*/ 124 h 246"/>
                <a:gd name="T18" fmla="*/ 201 w 439"/>
                <a:gd name="T19" fmla="*/ 143 h 246"/>
                <a:gd name="T20" fmla="*/ 196 w 439"/>
                <a:gd name="T21" fmla="*/ 153 h 246"/>
                <a:gd name="T22" fmla="*/ 142 w 439"/>
                <a:gd name="T23" fmla="*/ 135 h 246"/>
                <a:gd name="T24" fmla="*/ 170 w 439"/>
                <a:gd name="T25" fmla="*/ 110 h 246"/>
                <a:gd name="T26" fmla="*/ 181 w 439"/>
                <a:gd name="T27" fmla="*/ 118 h 246"/>
                <a:gd name="T28" fmla="*/ 195 w 439"/>
                <a:gd name="T29" fmla="*/ 84 h 246"/>
                <a:gd name="T30" fmla="*/ 201 w 439"/>
                <a:gd name="T31" fmla="*/ 84 h 246"/>
                <a:gd name="T32" fmla="*/ 222 w 439"/>
                <a:gd name="T33" fmla="*/ 118 h 246"/>
                <a:gd name="T34" fmla="*/ 230 w 439"/>
                <a:gd name="T35" fmla="*/ 126 h 246"/>
                <a:gd name="T36" fmla="*/ 210 w 439"/>
                <a:gd name="T37" fmla="*/ 121 h 246"/>
                <a:gd name="T38" fmla="*/ 94 w 439"/>
                <a:gd name="T39" fmla="*/ 43 h 246"/>
                <a:gd name="T40" fmla="*/ 154 w 439"/>
                <a:gd name="T41" fmla="*/ 85 h 246"/>
                <a:gd name="T42" fmla="*/ 94 w 439"/>
                <a:gd name="T43" fmla="*/ 43 h 246"/>
                <a:gd name="T44" fmla="*/ 72 w 439"/>
                <a:gd name="T45" fmla="*/ 88 h 246"/>
                <a:gd name="T46" fmla="*/ 68 w 439"/>
                <a:gd name="T47" fmla="*/ 93 h 246"/>
                <a:gd name="T48" fmla="*/ 40 w 439"/>
                <a:gd name="T49" fmla="*/ 84 h 246"/>
                <a:gd name="T50" fmla="*/ 37 w 439"/>
                <a:gd name="T51" fmla="*/ 90 h 246"/>
                <a:gd name="T52" fmla="*/ 37 w 439"/>
                <a:gd name="T53" fmla="*/ 65 h 246"/>
                <a:gd name="T54" fmla="*/ 59 w 439"/>
                <a:gd name="T55" fmla="*/ 77 h 246"/>
                <a:gd name="T56" fmla="*/ 35 w 439"/>
                <a:gd name="T57" fmla="*/ 73 h 246"/>
                <a:gd name="T58" fmla="*/ 30 w 439"/>
                <a:gd name="T59" fmla="*/ 67 h 246"/>
                <a:gd name="T60" fmla="*/ 23 w 439"/>
                <a:gd name="T61" fmla="*/ 55 h 246"/>
                <a:gd name="T62" fmla="*/ 3 w 439"/>
                <a:gd name="T63" fmla="*/ 42 h 246"/>
                <a:gd name="T64" fmla="*/ 10 w 439"/>
                <a:gd name="T65" fmla="*/ 60 h 246"/>
                <a:gd name="T66" fmla="*/ 0 w 439"/>
                <a:gd name="T67" fmla="*/ 0 h 246"/>
                <a:gd name="T68" fmla="*/ 47 w 439"/>
                <a:gd name="T69" fmla="*/ 31 h 246"/>
                <a:gd name="T70" fmla="*/ 0 w 439"/>
                <a:gd name="T71" fmla="*/ 0 h 2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39"/>
                <a:gd name="T109" fmla="*/ 0 h 246"/>
                <a:gd name="T110" fmla="*/ 439 w 439"/>
                <a:gd name="T111" fmla="*/ 246 h 2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39" h="246">
                  <a:moveTo>
                    <a:pt x="156" y="243"/>
                  </a:moveTo>
                  <a:lnTo>
                    <a:pt x="154" y="240"/>
                  </a:lnTo>
                  <a:lnTo>
                    <a:pt x="161" y="237"/>
                  </a:lnTo>
                  <a:lnTo>
                    <a:pt x="173" y="246"/>
                  </a:lnTo>
                  <a:lnTo>
                    <a:pt x="156" y="243"/>
                  </a:lnTo>
                  <a:close/>
                  <a:moveTo>
                    <a:pt x="422" y="195"/>
                  </a:moveTo>
                  <a:lnTo>
                    <a:pt x="427" y="189"/>
                  </a:lnTo>
                  <a:lnTo>
                    <a:pt x="437" y="190"/>
                  </a:lnTo>
                  <a:lnTo>
                    <a:pt x="439" y="194"/>
                  </a:lnTo>
                  <a:lnTo>
                    <a:pt x="427" y="198"/>
                  </a:lnTo>
                  <a:lnTo>
                    <a:pt x="422" y="195"/>
                  </a:lnTo>
                  <a:close/>
                  <a:moveTo>
                    <a:pt x="227" y="167"/>
                  </a:moveTo>
                  <a:lnTo>
                    <a:pt x="258" y="178"/>
                  </a:lnTo>
                  <a:lnTo>
                    <a:pt x="269" y="194"/>
                  </a:lnTo>
                  <a:lnTo>
                    <a:pt x="266" y="197"/>
                  </a:lnTo>
                  <a:lnTo>
                    <a:pt x="247" y="190"/>
                  </a:lnTo>
                  <a:lnTo>
                    <a:pt x="227" y="167"/>
                  </a:lnTo>
                  <a:close/>
                  <a:moveTo>
                    <a:pt x="142" y="124"/>
                  </a:moveTo>
                  <a:lnTo>
                    <a:pt x="178" y="127"/>
                  </a:lnTo>
                  <a:lnTo>
                    <a:pt x="201" y="143"/>
                  </a:lnTo>
                  <a:lnTo>
                    <a:pt x="201" y="150"/>
                  </a:lnTo>
                  <a:lnTo>
                    <a:pt x="196" y="153"/>
                  </a:lnTo>
                  <a:lnTo>
                    <a:pt x="161" y="150"/>
                  </a:lnTo>
                  <a:lnTo>
                    <a:pt x="142" y="135"/>
                  </a:lnTo>
                  <a:lnTo>
                    <a:pt x="142" y="124"/>
                  </a:lnTo>
                  <a:close/>
                  <a:moveTo>
                    <a:pt x="170" y="110"/>
                  </a:moveTo>
                  <a:lnTo>
                    <a:pt x="178" y="109"/>
                  </a:lnTo>
                  <a:lnTo>
                    <a:pt x="181" y="118"/>
                  </a:lnTo>
                  <a:lnTo>
                    <a:pt x="170" y="110"/>
                  </a:lnTo>
                  <a:close/>
                  <a:moveTo>
                    <a:pt x="195" y="84"/>
                  </a:moveTo>
                  <a:lnTo>
                    <a:pt x="196" y="80"/>
                  </a:lnTo>
                  <a:lnTo>
                    <a:pt x="201" y="84"/>
                  </a:lnTo>
                  <a:lnTo>
                    <a:pt x="208" y="101"/>
                  </a:lnTo>
                  <a:lnTo>
                    <a:pt x="222" y="118"/>
                  </a:lnTo>
                  <a:lnTo>
                    <a:pt x="222" y="124"/>
                  </a:lnTo>
                  <a:lnTo>
                    <a:pt x="230" y="126"/>
                  </a:lnTo>
                  <a:lnTo>
                    <a:pt x="233" y="139"/>
                  </a:lnTo>
                  <a:lnTo>
                    <a:pt x="210" y="121"/>
                  </a:lnTo>
                  <a:lnTo>
                    <a:pt x="195" y="84"/>
                  </a:lnTo>
                  <a:close/>
                  <a:moveTo>
                    <a:pt x="94" y="43"/>
                  </a:moveTo>
                  <a:lnTo>
                    <a:pt x="148" y="72"/>
                  </a:lnTo>
                  <a:lnTo>
                    <a:pt x="154" y="85"/>
                  </a:lnTo>
                  <a:lnTo>
                    <a:pt x="108" y="59"/>
                  </a:lnTo>
                  <a:lnTo>
                    <a:pt x="94" y="43"/>
                  </a:lnTo>
                  <a:close/>
                  <a:moveTo>
                    <a:pt x="68" y="93"/>
                  </a:moveTo>
                  <a:lnTo>
                    <a:pt x="72" y="88"/>
                  </a:lnTo>
                  <a:lnTo>
                    <a:pt x="72" y="93"/>
                  </a:lnTo>
                  <a:lnTo>
                    <a:pt x="68" y="93"/>
                  </a:lnTo>
                  <a:close/>
                  <a:moveTo>
                    <a:pt x="37" y="90"/>
                  </a:moveTo>
                  <a:lnTo>
                    <a:pt x="40" y="84"/>
                  </a:lnTo>
                  <a:lnTo>
                    <a:pt x="40" y="93"/>
                  </a:lnTo>
                  <a:lnTo>
                    <a:pt x="37" y="90"/>
                  </a:lnTo>
                  <a:close/>
                  <a:moveTo>
                    <a:pt x="35" y="73"/>
                  </a:moveTo>
                  <a:lnTo>
                    <a:pt x="37" y="65"/>
                  </a:lnTo>
                  <a:lnTo>
                    <a:pt x="47" y="64"/>
                  </a:lnTo>
                  <a:lnTo>
                    <a:pt x="59" y="77"/>
                  </a:lnTo>
                  <a:lnTo>
                    <a:pt x="63" y="87"/>
                  </a:lnTo>
                  <a:lnTo>
                    <a:pt x="35" y="73"/>
                  </a:lnTo>
                  <a:close/>
                  <a:moveTo>
                    <a:pt x="29" y="59"/>
                  </a:moveTo>
                  <a:lnTo>
                    <a:pt x="30" y="67"/>
                  </a:lnTo>
                  <a:lnTo>
                    <a:pt x="27" y="68"/>
                  </a:lnTo>
                  <a:lnTo>
                    <a:pt x="23" y="55"/>
                  </a:lnTo>
                  <a:lnTo>
                    <a:pt x="29" y="59"/>
                  </a:lnTo>
                  <a:close/>
                  <a:moveTo>
                    <a:pt x="3" y="42"/>
                  </a:moveTo>
                  <a:lnTo>
                    <a:pt x="13" y="51"/>
                  </a:lnTo>
                  <a:lnTo>
                    <a:pt x="10" y="60"/>
                  </a:lnTo>
                  <a:lnTo>
                    <a:pt x="3" y="42"/>
                  </a:lnTo>
                  <a:close/>
                  <a:moveTo>
                    <a:pt x="0" y="0"/>
                  </a:moveTo>
                  <a:lnTo>
                    <a:pt x="21" y="9"/>
                  </a:lnTo>
                  <a:lnTo>
                    <a:pt x="47" y="31"/>
                  </a:lnTo>
                  <a:lnTo>
                    <a:pt x="20" y="2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77" name="Freeform 72"/>
            <p:cNvSpPr>
              <a:spLocks noChangeAspect="1" noEditPoints="1"/>
            </p:cNvSpPr>
            <p:nvPr/>
          </p:nvSpPr>
          <p:spPr bwMode="gray">
            <a:xfrm>
              <a:off x="8445774" y="4658330"/>
              <a:ext cx="61913" cy="115888"/>
            </a:xfrm>
            <a:custGeom>
              <a:avLst/>
              <a:gdLst>
                <a:gd name="T0" fmla="*/ 0 w 128"/>
                <a:gd name="T1" fmla="*/ 0 h 234"/>
                <a:gd name="T2" fmla="*/ 8 w 128"/>
                <a:gd name="T3" fmla="*/ 22 h 234"/>
                <a:gd name="T4" fmla="*/ 22 w 128"/>
                <a:gd name="T5" fmla="*/ 14 h 234"/>
                <a:gd name="T6" fmla="*/ 25 w 128"/>
                <a:gd name="T7" fmla="*/ 38 h 234"/>
                <a:gd name="T8" fmla="*/ 9 w 128"/>
                <a:gd name="T9" fmla="*/ 42 h 234"/>
                <a:gd name="T10" fmla="*/ 0 w 128"/>
                <a:gd name="T11" fmla="*/ 0 h 234"/>
                <a:gd name="T12" fmla="*/ 121 w 128"/>
                <a:gd name="T13" fmla="*/ 223 h 234"/>
                <a:gd name="T14" fmla="*/ 128 w 128"/>
                <a:gd name="T15" fmla="*/ 228 h 234"/>
                <a:gd name="T16" fmla="*/ 127 w 128"/>
                <a:gd name="T17" fmla="*/ 234 h 234"/>
                <a:gd name="T18" fmla="*/ 119 w 128"/>
                <a:gd name="T19" fmla="*/ 228 h 234"/>
                <a:gd name="T20" fmla="*/ 121 w 128"/>
                <a:gd name="T21" fmla="*/ 223 h 234"/>
                <a:gd name="T22" fmla="*/ 110 w 128"/>
                <a:gd name="T23" fmla="*/ 187 h 234"/>
                <a:gd name="T24" fmla="*/ 114 w 128"/>
                <a:gd name="T25" fmla="*/ 187 h 234"/>
                <a:gd name="T26" fmla="*/ 118 w 128"/>
                <a:gd name="T27" fmla="*/ 203 h 234"/>
                <a:gd name="T28" fmla="*/ 111 w 128"/>
                <a:gd name="T29" fmla="*/ 197 h 234"/>
                <a:gd name="T30" fmla="*/ 110 w 128"/>
                <a:gd name="T31" fmla="*/ 187 h 234"/>
                <a:gd name="T32" fmla="*/ 111 w 128"/>
                <a:gd name="T33" fmla="*/ 197 h 234"/>
                <a:gd name="T34" fmla="*/ 110 w 128"/>
                <a:gd name="T35" fmla="*/ 187 h 234"/>
                <a:gd name="T36" fmla="*/ 84 w 128"/>
                <a:gd name="T37" fmla="*/ 135 h 234"/>
                <a:gd name="T38" fmla="*/ 90 w 128"/>
                <a:gd name="T39" fmla="*/ 144 h 234"/>
                <a:gd name="T40" fmla="*/ 77 w 128"/>
                <a:gd name="T41" fmla="*/ 146 h 234"/>
                <a:gd name="T42" fmla="*/ 76 w 128"/>
                <a:gd name="T43" fmla="*/ 140 h 234"/>
                <a:gd name="T44" fmla="*/ 84 w 128"/>
                <a:gd name="T45" fmla="*/ 135 h 234"/>
                <a:gd name="T46" fmla="*/ 71 w 128"/>
                <a:gd name="T47" fmla="*/ 65 h 234"/>
                <a:gd name="T48" fmla="*/ 77 w 128"/>
                <a:gd name="T49" fmla="*/ 77 h 234"/>
                <a:gd name="T50" fmla="*/ 68 w 128"/>
                <a:gd name="T51" fmla="*/ 77 h 234"/>
                <a:gd name="T52" fmla="*/ 62 w 128"/>
                <a:gd name="T53" fmla="*/ 72 h 234"/>
                <a:gd name="T54" fmla="*/ 71 w 128"/>
                <a:gd name="T55" fmla="*/ 65 h 234"/>
                <a:gd name="T56" fmla="*/ 73 w 128"/>
                <a:gd name="T57" fmla="*/ 36 h 234"/>
                <a:gd name="T58" fmla="*/ 76 w 128"/>
                <a:gd name="T59" fmla="*/ 56 h 234"/>
                <a:gd name="T60" fmla="*/ 73 w 128"/>
                <a:gd name="T61" fmla="*/ 36 h 234"/>
                <a:gd name="T62" fmla="*/ 26 w 128"/>
                <a:gd name="T63" fmla="*/ 55 h 234"/>
                <a:gd name="T64" fmla="*/ 50 w 128"/>
                <a:gd name="T65" fmla="*/ 76 h 234"/>
                <a:gd name="T66" fmla="*/ 52 w 128"/>
                <a:gd name="T67" fmla="*/ 84 h 234"/>
                <a:gd name="T68" fmla="*/ 39 w 128"/>
                <a:gd name="T69" fmla="*/ 84 h 234"/>
                <a:gd name="T70" fmla="*/ 35 w 128"/>
                <a:gd name="T71" fmla="*/ 64 h 234"/>
                <a:gd name="T72" fmla="*/ 28 w 128"/>
                <a:gd name="T73" fmla="*/ 62 h 234"/>
                <a:gd name="T74" fmla="*/ 26 w 128"/>
                <a:gd name="T75" fmla="*/ 55 h 23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8"/>
                <a:gd name="T115" fmla="*/ 0 h 234"/>
                <a:gd name="T116" fmla="*/ 128 w 128"/>
                <a:gd name="T117" fmla="*/ 234 h 23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8" h="234">
                  <a:moveTo>
                    <a:pt x="0" y="0"/>
                  </a:moveTo>
                  <a:lnTo>
                    <a:pt x="8" y="22"/>
                  </a:lnTo>
                  <a:lnTo>
                    <a:pt x="22" y="14"/>
                  </a:lnTo>
                  <a:lnTo>
                    <a:pt x="25" y="38"/>
                  </a:lnTo>
                  <a:lnTo>
                    <a:pt x="9" y="42"/>
                  </a:lnTo>
                  <a:lnTo>
                    <a:pt x="0" y="0"/>
                  </a:lnTo>
                  <a:close/>
                  <a:moveTo>
                    <a:pt x="121" y="223"/>
                  </a:moveTo>
                  <a:lnTo>
                    <a:pt x="128" y="228"/>
                  </a:lnTo>
                  <a:lnTo>
                    <a:pt x="127" y="234"/>
                  </a:lnTo>
                  <a:lnTo>
                    <a:pt x="119" y="228"/>
                  </a:lnTo>
                  <a:lnTo>
                    <a:pt x="121" y="223"/>
                  </a:lnTo>
                  <a:close/>
                  <a:moveTo>
                    <a:pt x="110" y="187"/>
                  </a:moveTo>
                  <a:lnTo>
                    <a:pt x="114" y="187"/>
                  </a:lnTo>
                  <a:lnTo>
                    <a:pt x="118" y="203"/>
                  </a:lnTo>
                  <a:lnTo>
                    <a:pt x="111" y="197"/>
                  </a:lnTo>
                  <a:lnTo>
                    <a:pt x="110" y="187"/>
                  </a:lnTo>
                  <a:lnTo>
                    <a:pt x="111" y="197"/>
                  </a:lnTo>
                  <a:lnTo>
                    <a:pt x="110" y="187"/>
                  </a:lnTo>
                  <a:close/>
                  <a:moveTo>
                    <a:pt x="84" y="135"/>
                  </a:moveTo>
                  <a:lnTo>
                    <a:pt x="90" y="144"/>
                  </a:lnTo>
                  <a:lnTo>
                    <a:pt x="77" y="146"/>
                  </a:lnTo>
                  <a:lnTo>
                    <a:pt x="76" y="140"/>
                  </a:lnTo>
                  <a:lnTo>
                    <a:pt x="84" y="135"/>
                  </a:lnTo>
                  <a:close/>
                  <a:moveTo>
                    <a:pt x="71" y="65"/>
                  </a:moveTo>
                  <a:lnTo>
                    <a:pt x="77" y="77"/>
                  </a:lnTo>
                  <a:lnTo>
                    <a:pt x="68" y="77"/>
                  </a:lnTo>
                  <a:lnTo>
                    <a:pt x="62" y="72"/>
                  </a:lnTo>
                  <a:lnTo>
                    <a:pt x="71" y="65"/>
                  </a:lnTo>
                  <a:close/>
                  <a:moveTo>
                    <a:pt x="73" y="36"/>
                  </a:moveTo>
                  <a:lnTo>
                    <a:pt x="76" y="56"/>
                  </a:lnTo>
                  <a:lnTo>
                    <a:pt x="73" y="36"/>
                  </a:lnTo>
                  <a:close/>
                  <a:moveTo>
                    <a:pt x="26" y="55"/>
                  </a:moveTo>
                  <a:lnTo>
                    <a:pt x="50" y="76"/>
                  </a:lnTo>
                  <a:lnTo>
                    <a:pt x="52" y="84"/>
                  </a:lnTo>
                  <a:lnTo>
                    <a:pt x="39" y="84"/>
                  </a:lnTo>
                  <a:lnTo>
                    <a:pt x="35" y="64"/>
                  </a:lnTo>
                  <a:lnTo>
                    <a:pt x="28" y="62"/>
                  </a:lnTo>
                  <a:lnTo>
                    <a:pt x="26" y="55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78" name="Freeform 73"/>
            <p:cNvSpPr>
              <a:spLocks noChangeAspect="1" noEditPoints="1"/>
            </p:cNvSpPr>
            <p:nvPr/>
          </p:nvSpPr>
          <p:spPr bwMode="gray">
            <a:xfrm>
              <a:off x="8390211" y="4786917"/>
              <a:ext cx="88900" cy="55563"/>
            </a:xfrm>
            <a:custGeom>
              <a:avLst/>
              <a:gdLst>
                <a:gd name="T0" fmla="*/ 51 w 185"/>
                <a:gd name="T1" fmla="*/ 57 h 110"/>
                <a:gd name="T2" fmla="*/ 33 w 185"/>
                <a:gd name="T3" fmla="*/ 49 h 110"/>
                <a:gd name="T4" fmla="*/ 5 w 185"/>
                <a:gd name="T5" fmla="*/ 14 h 110"/>
                <a:gd name="T6" fmla="*/ 0 w 185"/>
                <a:gd name="T7" fmla="*/ 0 h 110"/>
                <a:gd name="T8" fmla="*/ 17 w 185"/>
                <a:gd name="T9" fmla="*/ 1 h 110"/>
                <a:gd name="T10" fmla="*/ 34 w 185"/>
                <a:gd name="T11" fmla="*/ 12 h 110"/>
                <a:gd name="T12" fmla="*/ 38 w 185"/>
                <a:gd name="T13" fmla="*/ 20 h 110"/>
                <a:gd name="T14" fmla="*/ 50 w 185"/>
                <a:gd name="T15" fmla="*/ 23 h 110"/>
                <a:gd name="T16" fmla="*/ 64 w 185"/>
                <a:gd name="T17" fmla="*/ 48 h 110"/>
                <a:gd name="T18" fmla="*/ 85 w 185"/>
                <a:gd name="T19" fmla="*/ 68 h 110"/>
                <a:gd name="T20" fmla="*/ 104 w 185"/>
                <a:gd name="T21" fmla="*/ 71 h 110"/>
                <a:gd name="T22" fmla="*/ 121 w 185"/>
                <a:gd name="T23" fmla="*/ 90 h 110"/>
                <a:gd name="T24" fmla="*/ 132 w 185"/>
                <a:gd name="T25" fmla="*/ 94 h 110"/>
                <a:gd name="T26" fmla="*/ 135 w 185"/>
                <a:gd name="T27" fmla="*/ 102 h 110"/>
                <a:gd name="T28" fmla="*/ 127 w 185"/>
                <a:gd name="T29" fmla="*/ 110 h 110"/>
                <a:gd name="T30" fmla="*/ 118 w 185"/>
                <a:gd name="T31" fmla="*/ 99 h 110"/>
                <a:gd name="T32" fmla="*/ 99 w 185"/>
                <a:gd name="T33" fmla="*/ 94 h 110"/>
                <a:gd name="T34" fmla="*/ 95 w 185"/>
                <a:gd name="T35" fmla="*/ 86 h 110"/>
                <a:gd name="T36" fmla="*/ 56 w 185"/>
                <a:gd name="T37" fmla="*/ 68 h 110"/>
                <a:gd name="T38" fmla="*/ 51 w 185"/>
                <a:gd name="T39" fmla="*/ 57 h 110"/>
                <a:gd name="T40" fmla="*/ 175 w 185"/>
                <a:gd name="T41" fmla="*/ 59 h 110"/>
                <a:gd name="T42" fmla="*/ 185 w 185"/>
                <a:gd name="T43" fmla="*/ 59 h 110"/>
                <a:gd name="T44" fmla="*/ 185 w 185"/>
                <a:gd name="T45" fmla="*/ 69 h 110"/>
                <a:gd name="T46" fmla="*/ 180 w 185"/>
                <a:gd name="T47" fmla="*/ 68 h 110"/>
                <a:gd name="T48" fmla="*/ 175 w 185"/>
                <a:gd name="T49" fmla="*/ 59 h 110"/>
                <a:gd name="T50" fmla="*/ 143 w 185"/>
                <a:gd name="T51" fmla="*/ 27 h 110"/>
                <a:gd name="T52" fmla="*/ 149 w 185"/>
                <a:gd name="T53" fmla="*/ 29 h 110"/>
                <a:gd name="T54" fmla="*/ 155 w 185"/>
                <a:gd name="T55" fmla="*/ 46 h 110"/>
                <a:gd name="T56" fmla="*/ 143 w 185"/>
                <a:gd name="T57" fmla="*/ 40 h 110"/>
                <a:gd name="T58" fmla="*/ 143 w 185"/>
                <a:gd name="T59" fmla="*/ 27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85"/>
                <a:gd name="T91" fmla="*/ 0 h 110"/>
                <a:gd name="T92" fmla="*/ 185 w 185"/>
                <a:gd name="T93" fmla="*/ 110 h 11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85" h="110">
                  <a:moveTo>
                    <a:pt x="51" y="57"/>
                  </a:moveTo>
                  <a:lnTo>
                    <a:pt x="33" y="49"/>
                  </a:lnTo>
                  <a:lnTo>
                    <a:pt x="5" y="14"/>
                  </a:lnTo>
                  <a:lnTo>
                    <a:pt x="0" y="0"/>
                  </a:lnTo>
                  <a:lnTo>
                    <a:pt x="17" y="1"/>
                  </a:lnTo>
                  <a:lnTo>
                    <a:pt x="34" y="12"/>
                  </a:lnTo>
                  <a:lnTo>
                    <a:pt x="38" y="20"/>
                  </a:lnTo>
                  <a:lnTo>
                    <a:pt x="50" y="23"/>
                  </a:lnTo>
                  <a:lnTo>
                    <a:pt x="64" y="48"/>
                  </a:lnTo>
                  <a:lnTo>
                    <a:pt x="85" y="68"/>
                  </a:lnTo>
                  <a:lnTo>
                    <a:pt x="104" y="71"/>
                  </a:lnTo>
                  <a:lnTo>
                    <a:pt x="121" y="90"/>
                  </a:lnTo>
                  <a:lnTo>
                    <a:pt x="132" y="94"/>
                  </a:lnTo>
                  <a:lnTo>
                    <a:pt x="135" y="102"/>
                  </a:lnTo>
                  <a:lnTo>
                    <a:pt x="127" y="110"/>
                  </a:lnTo>
                  <a:lnTo>
                    <a:pt x="118" y="99"/>
                  </a:lnTo>
                  <a:lnTo>
                    <a:pt x="99" y="94"/>
                  </a:lnTo>
                  <a:lnTo>
                    <a:pt x="95" y="86"/>
                  </a:lnTo>
                  <a:lnTo>
                    <a:pt x="56" y="68"/>
                  </a:lnTo>
                  <a:lnTo>
                    <a:pt x="51" y="57"/>
                  </a:lnTo>
                  <a:close/>
                  <a:moveTo>
                    <a:pt x="175" y="59"/>
                  </a:moveTo>
                  <a:lnTo>
                    <a:pt x="185" y="59"/>
                  </a:lnTo>
                  <a:lnTo>
                    <a:pt x="185" y="69"/>
                  </a:lnTo>
                  <a:lnTo>
                    <a:pt x="180" y="68"/>
                  </a:lnTo>
                  <a:lnTo>
                    <a:pt x="175" y="59"/>
                  </a:lnTo>
                  <a:close/>
                  <a:moveTo>
                    <a:pt x="143" y="27"/>
                  </a:moveTo>
                  <a:lnTo>
                    <a:pt x="149" y="29"/>
                  </a:lnTo>
                  <a:lnTo>
                    <a:pt x="155" y="46"/>
                  </a:lnTo>
                  <a:lnTo>
                    <a:pt x="143" y="40"/>
                  </a:lnTo>
                  <a:lnTo>
                    <a:pt x="143" y="27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79" name="Freeform 74"/>
            <p:cNvSpPr>
              <a:spLocks noChangeAspect="1" noEditPoints="1"/>
            </p:cNvSpPr>
            <p:nvPr/>
          </p:nvSpPr>
          <p:spPr bwMode="gray">
            <a:xfrm>
              <a:off x="8685487" y="4691667"/>
              <a:ext cx="60325" cy="49213"/>
            </a:xfrm>
            <a:custGeom>
              <a:avLst/>
              <a:gdLst>
                <a:gd name="T0" fmla="*/ 31 w 124"/>
                <a:gd name="T1" fmla="*/ 59 h 101"/>
                <a:gd name="T2" fmla="*/ 40 w 124"/>
                <a:gd name="T3" fmla="*/ 58 h 101"/>
                <a:gd name="T4" fmla="*/ 53 w 124"/>
                <a:gd name="T5" fmla="*/ 67 h 101"/>
                <a:gd name="T6" fmla="*/ 59 w 124"/>
                <a:gd name="T7" fmla="*/ 93 h 101"/>
                <a:gd name="T8" fmla="*/ 34 w 124"/>
                <a:gd name="T9" fmla="*/ 101 h 101"/>
                <a:gd name="T10" fmla="*/ 0 w 124"/>
                <a:gd name="T11" fmla="*/ 90 h 101"/>
                <a:gd name="T12" fmla="*/ 3 w 124"/>
                <a:gd name="T13" fmla="*/ 72 h 101"/>
                <a:gd name="T14" fmla="*/ 14 w 124"/>
                <a:gd name="T15" fmla="*/ 64 h 101"/>
                <a:gd name="T16" fmla="*/ 31 w 124"/>
                <a:gd name="T17" fmla="*/ 59 h 101"/>
                <a:gd name="T18" fmla="*/ 74 w 124"/>
                <a:gd name="T19" fmla="*/ 14 h 101"/>
                <a:gd name="T20" fmla="*/ 79 w 124"/>
                <a:gd name="T21" fmla="*/ 17 h 101"/>
                <a:gd name="T22" fmla="*/ 107 w 124"/>
                <a:gd name="T23" fmla="*/ 4 h 101"/>
                <a:gd name="T24" fmla="*/ 124 w 124"/>
                <a:gd name="T25" fmla="*/ 0 h 101"/>
                <a:gd name="T26" fmla="*/ 117 w 124"/>
                <a:gd name="T27" fmla="*/ 14 h 101"/>
                <a:gd name="T28" fmla="*/ 119 w 124"/>
                <a:gd name="T29" fmla="*/ 30 h 101"/>
                <a:gd name="T30" fmla="*/ 93 w 124"/>
                <a:gd name="T31" fmla="*/ 30 h 101"/>
                <a:gd name="T32" fmla="*/ 90 w 124"/>
                <a:gd name="T33" fmla="*/ 24 h 101"/>
                <a:gd name="T34" fmla="*/ 82 w 124"/>
                <a:gd name="T35" fmla="*/ 36 h 101"/>
                <a:gd name="T36" fmla="*/ 70 w 124"/>
                <a:gd name="T37" fmla="*/ 39 h 101"/>
                <a:gd name="T38" fmla="*/ 56 w 124"/>
                <a:gd name="T39" fmla="*/ 30 h 101"/>
                <a:gd name="T40" fmla="*/ 56 w 124"/>
                <a:gd name="T41" fmla="*/ 24 h 101"/>
                <a:gd name="T42" fmla="*/ 74 w 124"/>
                <a:gd name="T43" fmla="*/ 14 h 10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4"/>
                <a:gd name="T67" fmla="*/ 0 h 101"/>
                <a:gd name="T68" fmla="*/ 124 w 124"/>
                <a:gd name="T69" fmla="*/ 101 h 10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4" h="101">
                  <a:moveTo>
                    <a:pt x="31" y="59"/>
                  </a:moveTo>
                  <a:lnTo>
                    <a:pt x="40" y="58"/>
                  </a:lnTo>
                  <a:lnTo>
                    <a:pt x="53" y="67"/>
                  </a:lnTo>
                  <a:lnTo>
                    <a:pt x="59" y="93"/>
                  </a:lnTo>
                  <a:lnTo>
                    <a:pt x="34" y="101"/>
                  </a:lnTo>
                  <a:lnTo>
                    <a:pt x="0" y="90"/>
                  </a:lnTo>
                  <a:lnTo>
                    <a:pt x="3" y="72"/>
                  </a:lnTo>
                  <a:lnTo>
                    <a:pt x="14" y="64"/>
                  </a:lnTo>
                  <a:lnTo>
                    <a:pt x="31" y="59"/>
                  </a:lnTo>
                  <a:close/>
                  <a:moveTo>
                    <a:pt x="74" y="14"/>
                  </a:moveTo>
                  <a:lnTo>
                    <a:pt x="79" y="17"/>
                  </a:lnTo>
                  <a:lnTo>
                    <a:pt x="107" y="4"/>
                  </a:lnTo>
                  <a:lnTo>
                    <a:pt x="124" y="0"/>
                  </a:lnTo>
                  <a:lnTo>
                    <a:pt x="117" y="14"/>
                  </a:lnTo>
                  <a:lnTo>
                    <a:pt x="119" y="30"/>
                  </a:lnTo>
                  <a:lnTo>
                    <a:pt x="93" y="30"/>
                  </a:lnTo>
                  <a:lnTo>
                    <a:pt x="90" y="24"/>
                  </a:lnTo>
                  <a:lnTo>
                    <a:pt x="82" y="36"/>
                  </a:lnTo>
                  <a:lnTo>
                    <a:pt x="70" y="39"/>
                  </a:lnTo>
                  <a:lnTo>
                    <a:pt x="56" y="30"/>
                  </a:lnTo>
                  <a:lnTo>
                    <a:pt x="56" y="24"/>
                  </a:lnTo>
                  <a:lnTo>
                    <a:pt x="74" y="14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80" name="Freeform 75"/>
            <p:cNvSpPr>
              <a:spLocks noChangeAspect="1" noEditPoints="1"/>
            </p:cNvSpPr>
            <p:nvPr/>
          </p:nvSpPr>
          <p:spPr bwMode="gray">
            <a:xfrm>
              <a:off x="8434661" y="5147280"/>
              <a:ext cx="279401" cy="504825"/>
            </a:xfrm>
            <a:custGeom>
              <a:avLst/>
              <a:gdLst>
                <a:gd name="T0" fmla="*/ 0 w 575"/>
                <a:gd name="T1" fmla="*/ 1037 h 1037"/>
                <a:gd name="T2" fmla="*/ 318 w 575"/>
                <a:gd name="T3" fmla="*/ 0 h 1037"/>
                <a:gd name="T4" fmla="*/ 340 w 575"/>
                <a:gd name="T5" fmla="*/ 24 h 1037"/>
                <a:gd name="T6" fmla="*/ 374 w 575"/>
                <a:gd name="T7" fmla="*/ 41 h 1037"/>
                <a:gd name="T8" fmla="*/ 396 w 575"/>
                <a:gd name="T9" fmla="*/ 80 h 1037"/>
                <a:gd name="T10" fmla="*/ 410 w 575"/>
                <a:gd name="T11" fmla="*/ 114 h 1037"/>
                <a:gd name="T12" fmla="*/ 430 w 575"/>
                <a:gd name="T13" fmla="*/ 156 h 1037"/>
                <a:gd name="T14" fmla="*/ 431 w 575"/>
                <a:gd name="T15" fmla="*/ 118 h 1037"/>
                <a:gd name="T16" fmla="*/ 461 w 575"/>
                <a:gd name="T17" fmla="*/ 180 h 1037"/>
                <a:gd name="T18" fmla="*/ 557 w 575"/>
                <a:gd name="T19" fmla="*/ 175 h 1037"/>
                <a:gd name="T20" fmla="*/ 554 w 575"/>
                <a:gd name="T21" fmla="*/ 244 h 1037"/>
                <a:gd name="T22" fmla="*/ 547 w 575"/>
                <a:gd name="T23" fmla="*/ 266 h 1037"/>
                <a:gd name="T24" fmla="*/ 501 w 575"/>
                <a:gd name="T25" fmla="*/ 290 h 1037"/>
                <a:gd name="T26" fmla="*/ 493 w 575"/>
                <a:gd name="T27" fmla="*/ 346 h 1037"/>
                <a:gd name="T28" fmla="*/ 433 w 575"/>
                <a:gd name="T29" fmla="*/ 415 h 1037"/>
                <a:gd name="T30" fmla="*/ 403 w 575"/>
                <a:gd name="T31" fmla="*/ 398 h 1037"/>
                <a:gd name="T32" fmla="*/ 428 w 575"/>
                <a:gd name="T33" fmla="*/ 342 h 1037"/>
                <a:gd name="T34" fmla="*/ 393 w 575"/>
                <a:gd name="T35" fmla="*/ 308 h 1037"/>
                <a:gd name="T36" fmla="*/ 369 w 575"/>
                <a:gd name="T37" fmla="*/ 265 h 1037"/>
                <a:gd name="T38" fmla="*/ 410 w 575"/>
                <a:gd name="T39" fmla="*/ 208 h 1037"/>
                <a:gd name="T40" fmla="*/ 405 w 575"/>
                <a:gd name="T41" fmla="*/ 143 h 1037"/>
                <a:gd name="T42" fmla="*/ 379 w 575"/>
                <a:gd name="T43" fmla="*/ 115 h 1037"/>
                <a:gd name="T44" fmla="*/ 383 w 575"/>
                <a:gd name="T45" fmla="*/ 109 h 1037"/>
                <a:gd name="T46" fmla="*/ 374 w 575"/>
                <a:gd name="T47" fmla="*/ 109 h 1037"/>
                <a:gd name="T48" fmla="*/ 349 w 575"/>
                <a:gd name="T49" fmla="*/ 50 h 1037"/>
                <a:gd name="T50" fmla="*/ 329 w 575"/>
                <a:gd name="T51" fmla="*/ 30 h 1037"/>
                <a:gd name="T52" fmla="*/ 284 w 575"/>
                <a:gd name="T53" fmla="*/ 383 h 1037"/>
                <a:gd name="T54" fmla="*/ 309 w 575"/>
                <a:gd name="T55" fmla="*/ 366 h 1037"/>
                <a:gd name="T56" fmla="*/ 334 w 575"/>
                <a:gd name="T57" fmla="*/ 401 h 1037"/>
                <a:gd name="T58" fmla="*/ 362 w 575"/>
                <a:gd name="T59" fmla="*/ 384 h 1037"/>
                <a:gd name="T60" fmla="*/ 373 w 575"/>
                <a:gd name="T61" fmla="*/ 383 h 1037"/>
                <a:gd name="T62" fmla="*/ 379 w 575"/>
                <a:gd name="T63" fmla="*/ 403 h 1037"/>
                <a:gd name="T64" fmla="*/ 340 w 575"/>
                <a:gd name="T65" fmla="*/ 496 h 1037"/>
                <a:gd name="T66" fmla="*/ 326 w 575"/>
                <a:gd name="T67" fmla="*/ 553 h 1037"/>
                <a:gd name="T68" fmla="*/ 295 w 575"/>
                <a:gd name="T69" fmla="*/ 562 h 1037"/>
                <a:gd name="T70" fmla="*/ 255 w 575"/>
                <a:gd name="T71" fmla="*/ 570 h 1037"/>
                <a:gd name="T72" fmla="*/ 218 w 575"/>
                <a:gd name="T73" fmla="*/ 698 h 1037"/>
                <a:gd name="T74" fmla="*/ 170 w 575"/>
                <a:gd name="T75" fmla="*/ 735 h 1037"/>
                <a:gd name="T76" fmla="*/ 111 w 575"/>
                <a:gd name="T77" fmla="*/ 737 h 1037"/>
                <a:gd name="T78" fmla="*/ 78 w 575"/>
                <a:gd name="T79" fmla="*/ 709 h 1037"/>
                <a:gd name="T80" fmla="*/ 44 w 575"/>
                <a:gd name="T81" fmla="*/ 692 h 1037"/>
                <a:gd name="T82" fmla="*/ 27 w 575"/>
                <a:gd name="T83" fmla="*/ 696 h 1037"/>
                <a:gd name="T84" fmla="*/ 40 w 575"/>
                <a:gd name="T85" fmla="*/ 675 h 1037"/>
                <a:gd name="T86" fmla="*/ 46 w 575"/>
                <a:gd name="T87" fmla="*/ 657 h 1037"/>
                <a:gd name="T88" fmla="*/ 51 w 575"/>
                <a:gd name="T89" fmla="*/ 646 h 1037"/>
                <a:gd name="T90" fmla="*/ 69 w 575"/>
                <a:gd name="T91" fmla="*/ 633 h 1037"/>
                <a:gd name="T92" fmla="*/ 102 w 575"/>
                <a:gd name="T93" fmla="*/ 573 h 1037"/>
                <a:gd name="T94" fmla="*/ 241 w 575"/>
                <a:gd name="T95" fmla="*/ 476 h 1037"/>
                <a:gd name="T96" fmla="*/ 284 w 575"/>
                <a:gd name="T97" fmla="*/ 383 h 1037"/>
                <a:gd name="T98" fmla="*/ 93 w 575"/>
                <a:gd name="T99" fmla="*/ 760 h 1037"/>
                <a:gd name="T100" fmla="*/ 83 w 575"/>
                <a:gd name="T101" fmla="*/ 745 h 103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75"/>
                <a:gd name="T154" fmla="*/ 0 h 1037"/>
                <a:gd name="T155" fmla="*/ 575 w 575"/>
                <a:gd name="T156" fmla="*/ 1037 h 103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75" h="1037">
                  <a:moveTo>
                    <a:pt x="12" y="1014"/>
                  </a:moveTo>
                  <a:lnTo>
                    <a:pt x="15" y="1034"/>
                  </a:lnTo>
                  <a:lnTo>
                    <a:pt x="0" y="1037"/>
                  </a:lnTo>
                  <a:lnTo>
                    <a:pt x="1" y="1026"/>
                  </a:lnTo>
                  <a:lnTo>
                    <a:pt x="12" y="1014"/>
                  </a:lnTo>
                  <a:close/>
                  <a:moveTo>
                    <a:pt x="318" y="0"/>
                  </a:moveTo>
                  <a:lnTo>
                    <a:pt x="323" y="0"/>
                  </a:lnTo>
                  <a:lnTo>
                    <a:pt x="332" y="30"/>
                  </a:lnTo>
                  <a:lnTo>
                    <a:pt x="340" y="24"/>
                  </a:lnTo>
                  <a:lnTo>
                    <a:pt x="340" y="30"/>
                  </a:lnTo>
                  <a:lnTo>
                    <a:pt x="366" y="34"/>
                  </a:lnTo>
                  <a:lnTo>
                    <a:pt x="374" y="41"/>
                  </a:lnTo>
                  <a:lnTo>
                    <a:pt x="368" y="42"/>
                  </a:lnTo>
                  <a:lnTo>
                    <a:pt x="383" y="50"/>
                  </a:lnTo>
                  <a:lnTo>
                    <a:pt x="396" y="80"/>
                  </a:lnTo>
                  <a:lnTo>
                    <a:pt x="383" y="75"/>
                  </a:lnTo>
                  <a:lnTo>
                    <a:pt x="385" y="81"/>
                  </a:lnTo>
                  <a:lnTo>
                    <a:pt x="410" y="114"/>
                  </a:lnTo>
                  <a:lnTo>
                    <a:pt x="403" y="139"/>
                  </a:lnTo>
                  <a:lnTo>
                    <a:pt x="427" y="143"/>
                  </a:lnTo>
                  <a:lnTo>
                    <a:pt x="430" y="156"/>
                  </a:lnTo>
                  <a:lnTo>
                    <a:pt x="436" y="158"/>
                  </a:lnTo>
                  <a:lnTo>
                    <a:pt x="437" y="130"/>
                  </a:lnTo>
                  <a:lnTo>
                    <a:pt x="431" y="118"/>
                  </a:lnTo>
                  <a:lnTo>
                    <a:pt x="436" y="118"/>
                  </a:lnTo>
                  <a:lnTo>
                    <a:pt x="450" y="127"/>
                  </a:lnTo>
                  <a:lnTo>
                    <a:pt x="461" y="180"/>
                  </a:lnTo>
                  <a:lnTo>
                    <a:pt x="513" y="202"/>
                  </a:lnTo>
                  <a:lnTo>
                    <a:pt x="521" y="203"/>
                  </a:lnTo>
                  <a:lnTo>
                    <a:pt x="557" y="175"/>
                  </a:lnTo>
                  <a:lnTo>
                    <a:pt x="575" y="183"/>
                  </a:lnTo>
                  <a:lnTo>
                    <a:pt x="567" y="236"/>
                  </a:lnTo>
                  <a:lnTo>
                    <a:pt x="554" y="244"/>
                  </a:lnTo>
                  <a:lnTo>
                    <a:pt x="554" y="270"/>
                  </a:lnTo>
                  <a:lnTo>
                    <a:pt x="549" y="276"/>
                  </a:lnTo>
                  <a:lnTo>
                    <a:pt x="547" y="266"/>
                  </a:lnTo>
                  <a:lnTo>
                    <a:pt x="537" y="265"/>
                  </a:lnTo>
                  <a:lnTo>
                    <a:pt x="515" y="271"/>
                  </a:lnTo>
                  <a:lnTo>
                    <a:pt x="501" y="290"/>
                  </a:lnTo>
                  <a:lnTo>
                    <a:pt x="510" y="304"/>
                  </a:lnTo>
                  <a:lnTo>
                    <a:pt x="510" y="310"/>
                  </a:lnTo>
                  <a:lnTo>
                    <a:pt x="493" y="346"/>
                  </a:lnTo>
                  <a:lnTo>
                    <a:pt x="456" y="403"/>
                  </a:lnTo>
                  <a:lnTo>
                    <a:pt x="440" y="413"/>
                  </a:lnTo>
                  <a:lnTo>
                    <a:pt x="433" y="415"/>
                  </a:lnTo>
                  <a:lnTo>
                    <a:pt x="423" y="405"/>
                  </a:lnTo>
                  <a:lnTo>
                    <a:pt x="406" y="405"/>
                  </a:lnTo>
                  <a:lnTo>
                    <a:pt x="403" y="398"/>
                  </a:lnTo>
                  <a:lnTo>
                    <a:pt x="403" y="390"/>
                  </a:lnTo>
                  <a:lnTo>
                    <a:pt x="423" y="361"/>
                  </a:lnTo>
                  <a:lnTo>
                    <a:pt x="428" y="342"/>
                  </a:lnTo>
                  <a:lnTo>
                    <a:pt x="425" y="329"/>
                  </a:lnTo>
                  <a:lnTo>
                    <a:pt x="413" y="315"/>
                  </a:lnTo>
                  <a:lnTo>
                    <a:pt x="393" y="308"/>
                  </a:lnTo>
                  <a:lnTo>
                    <a:pt x="360" y="283"/>
                  </a:lnTo>
                  <a:lnTo>
                    <a:pt x="360" y="273"/>
                  </a:lnTo>
                  <a:lnTo>
                    <a:pt x="369" y="265"/>
                  </a:lnTo>
                  <a:lnTo>
                    <a:pt x="396" y="249"/>
                  </a:lnTo>
                  <a:lnTo>
                    <a:pt x="403" y="211"/>
                  </a:lnTo>
                  <a:lnTo>
                    <a:pt x="410" y="208"/>
                  </a:lnTo>
                  <a:lnTo>
                    <a:pt x="410" y="164"/>
                  </a:lnTo>
                  <a:lnTo>
                    <a:pt x="397" y="154"/>
                  </a:lnTo>
                  <a:lnTo>
                    <a:pt x="405" y="143"/>
                  </a:lnTo>
                  <a:lnTo>
                    <a:pt x="393" y="144"/>
                  </a:lnTo>
                  <a:lnTo>
                    <a:pt x="385" y="127"/>
                  </a:lnTo>
                  <a:lnTo>
                    <a:pt x="379" y="115"/>
                  </a:lnTo>
                  <a:lnTo>
                    <a:pt x="385" y="124"/>
                  </a:lnTo>
                  <a:lnTo>
                    <a:pt x="390" y="112"/>
                  </a:lnTo>
                  <a:lnTo>
                    <a:pt x="383" y="109"/>
                  </a:lnTo>
                  <a:lnTo>
                    <a:pt x="385" y="97"/>
                  </a:lnTo>
                  <a:lnTo>
                    <a:pt x="373" y="97"/>
                  </a:lnTo>
                  <a:lnTo>
                    <a:pt x="374" y="109"/>
                  </a:lnTo>
                  <a:lnTo>
                    <a:pt x="348" y="72"/>
                  </a:lnTo>
                  <a:lnTo>
                    <a:pt x="342" y="61"/>
                  </a:lnTo>
                  <a:lnTo>
                    <a:pt x="349" y="50"/>
                  </a:lnTo>
                  <a:lnTo>
                    <a:pt x="339" y="58"/>
                  </a:lnTo>
                  <a:lnTo>
                    <a:pt x="334" y="50"/>
                  </a:lnTo>
                  <a:lnTo>
                    <a:pt x="329" y="30"/>
                  </a:lnTo>
                  <a:lnTo>
                    <a:pt x="312" y="2"/>
                  </a:lnTo>
                  <a:lnTo>
                    <a:pt x="318" y="0"/>
                  </a:lnTo>
                  <a:close/>
                  <a:moveTo>
                    <a:pt x="284" y="383"/>
                  </a:moveTo>
                  <a:lnTo>
                    <a:pt x="286" y="373"/>
                  </a:lnTo>
                  <a:lnTo>
                    <a:pt x="308" y="355"/>
                  </a:lnTo>
                  <a:lnTo>
                    <a:pt x="309" y="366"/>
                  </a:lnTo>
                  <a:lnTo>
                    <a:pt x="323" y="373"/>
                  </a:lnTo>
                  <a:lnTo>
                    <a:pt x="326" y="392"/>
                  </a:lnTo>
                  <a:lnTo>
                    <a:pt x="334" y="401"/>
                  </a:lnTo>
                  <a:lnTo>
                    <a:pt x="362" y="380"/>
                  </a:lnTo>
                  <a:lnTo>
                    <a:pt x="368" y="380"/>
                  </a:lnTo>
                  <a:lnTo>
                    <a:pt x="362" y="384"/>
                  </a:lnTo>
                  <a:lnTo>
                    <a:pt x="362" y="400"/>
                  </a:lnTo>
                  <a:lnTo>
                    <a:pt x="371" y="395"/>
                  </a:lnTo>
                  <a:lnTo>
                    <a:pt x="373" y="383"/>
                  </a:lnTo>
                  <a:lnTo>
                    <a:pt x="382" y="388"/>
                  </a:lnTo>
                  <a:lnTo>
                    <a:pt x="374" y="398"/>
                  </a:lnTo>
                  <a:lnTo>
                    <a:pt x="379" y="403"/>
                  </a:lnTo>
                  <a:lnTo>
                    <a:pt x="376" y="412"/>
                  </a:lnTo>
                  <a:lnTo>
                    <a:pt x="379" y="434"/>
                  </a:lnTo>
                  <a:lnTo>
                    <a:pt x="340" y="496"/>
                  </a:lnTo>
                  <a:lnTo>
                    <a:pt x="317" y="514"/>
                  </a:lnTo>
                  <a:lnTo>
                    <a:pt x="314" y="545"/>
                  </a:lnTo>
                  <a:lnTo>
                    <a:pt x="326" y="553"/>
                  </a:lnTo>
                  <a:lnTo>
                    <a:pt x="329" y="562"/>
                  </a:lnTo>
                  <a:lnTo>
                    <a:pt x="300" y="553"/>
                  </a:lnTo>
                  <a:lnTo>
                    <a:pt x="295" y="562"/>
                  </a:lnTo>
                  <a:lnTo>
                    <a:pt x="288" y="559"/>
                  </a:lnTo>
                  <a:lnTo>
                    <a:pt x="266" y="576"/>
                  </a:lnTo>
                  <a:lnTo>
                    <a:pt x="255" y="570"/>
                  </a:lnTo>
                  <a:lnTo>
                    <a:pt x="241" y="637"/>
                  </a:lnTo>
                  <a:lnTo>
                    <a:pt x="221" y="683"/>
                  </a:lnTo>
                  <a:lnTo>
                    <a:pt x="218" y="698"/>
                  </a:lnTo>
                  <a:lnTo>
                    <a:pt x="205" y="703"/>
                  </a:lnTo>
                  <a:lnTo>
                    <a:pt x="182" y="721"/>
                  </a:lnTo>
                  <a:lnTo>
                    <a:pt x="170" y="735"/>
                  </a:lnTo>
                  <a:lnTo>
                    <a:pt x="140" y="743"/>
                  </a:lnTo>
                  <a:lnTo>
                    <a:pt x="134" y="734"/>
                  </a:lnTo>
                  <a:lnTo>
                    <a:pt x="111" y="737"/>
                  </a:lnTo>
                  <a:lnTo>
                    <a:pt x="110" y="726"/>
                  </a:lnTo>
                  <a:lnTo>
                    <a:pt x="86" y="723"/>
                  </a:lnTo>
                  <a:lnTo>
                    <a:pt x="78" y="709"/>
                  </a:lnTo>
                  <a:lnTo>
                    <a:pt x="57" y="715"/>
                  </a:lnTo>
                  <a:lnTo>
                    <a:pt x="35" y="709"/>
                  </a:lnTo>
                  <a:lnTo>
                    <a:pt x="44" y="692"/>
                  </a:lnTo>
                  <a:lnTo>
                    <a:pt x="32" y="703"/>
                  </a:lnTo>
                  <a:lnTo>
                    <a:pt x="35" y="691"/>
                  </a:lnTo>
                  <a:lnTo>
                    <a:pt x="27" y="696"/>
                  </a:lnTo>
                  <a:lnTo>
                    <a:pt x="26" y="691"/>
                  </a:lnTo>
                  <a:lnTo>
                    <a:pt x="44" y="680"/>
                  </a:lnTo>
                  <a:lnTo>
                    <a:pt x="40" y="675"/>
                  </a:lnTo>
                  <a:lnTo>
                    <a:pt x="48" y="667"/>
                  </a:lnTo>
                  <a:lnTo>
                    <a:pt x="37" y="661"/>
                  </a:lnTo>
                  <a:lnTo>
                    <a:pt x="46" y="657"/>
                  </a:lnTo>
                  <a:lnTo>
                    <a:pt x="43" y="652"/>
                  </a:lnTo>
                  <a:lnTo>
                    <a:pt x="57" y="652"/>
                  </a:lnTo>
                  <a:lnTo>
                    <a:pt x="51" y="646"/>
                  </a:lnTo>
                  <a:lnTo>
                    <a:pt x="54" y="630"/>
                  </a:lnTo>
                  <a:lnTo>
                    <a:pt x="63" y="624"/>
                  </a:lnTo>
                  <a:lnTo>
                    <a:pt x="69" y="633"/>
                  </a:lnTo>
                  <a:lnTo>
                    <a:pt x="71" y="620"/>
                  </a:lnTo>
                  <a:lnTo>
                    <a:pt x="88" y="603"/>
                  </a:lnTo>
                  <a:lnTo>
                    <a:pt x="102" y="573"/>
                  </a:lnTo>
                  <a:lnTo>
                    <a:pt x="144" y="559"/>
                  </a:lnTo>
                  <a:lnTo>
                    <a:pt x="229" y="493"/>
                  </a:lnTo>
                  <a:lnTo>
                    <a:pt x="241" y="476"/>
                  </a:lnTo>
                  <a:lnTo>
                    <a:pt x="252" y="432"/>
                  </a:lnTo>
                  <a:lnTo>
                    <a:pt x="276" y="415"/>
                  </a:lnTo>
                  <a:lnTo>
                    <a:pt x="284" y="383"/>
                  </a:lnTo>
                  <a:close/>
                  <a:moveTo>
                    <a:pt x="91" y="746"/>
                  </a:moveTo>
                  <a:lnTo>
                    <a:pt x="99" y="755"/>
                  </a:lnTo>
                  <a:lnTo>
                    <a:pt x="93" y="760"/>
                  </a:lnTo>
                  <a:lnTo>
                    <a:pt x="102" y="769"/>
                  </a:lnTo>
                  <a:lnTo>
                    <a:pt x="73" y="782"/>
                  </a:lnTo>
                  <a:lnTo>
                    <a:pt x="83" y="745"/>
                  </a:lnTo>
                  <a:lnTo>
                    <a:pt x="91" y="746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81" name="Freeform 76"/>
            <p:cNvSpPr>
              <a:spLocks noChangeAspect="1" noEditPoints="1"/>
            </p:cNvSpPr>
            <p:nvPr/>
          </p:nvSpPr>
          <p:spPr bwMode="gray">
            <a:xfrm>
              <a:off x="6810645" y="4164617"/>
              <a:ext cx="1069977" cy="406400"/>
            </a:xfrm>
            <a:custGeom>
              <a:avLst/>
              <a:gdLst>
                <a:gd name="T0" fmla="*/ 391 w 2198"/>
                <a:gd name="T1" fmla="*/ 257 h 836"/>
                <a:gd name="T2" fmla="*/ 367 w 2198"/>
                <a:gd name="T3" fmla="*/ 249 h 836"/>
                <a:gd name="T4" fmla="*/ 1516 w 2198"/>
                <a:gd name="T5" fmla="*/ 508 h 836"/>
                <a:gd name="T6" fmla="*/ 1456 w 2198"/>
                <a:gd name="T7" fmla="*/ 417 h 836"/>
                <a:gd name="T8" fmla="*/ 1360 w 2198"/>
                <a:gd name="T9" fmla="*/ 386 h 836"/>
                <a:gd name="T10" fmla="*/ 1573 w 2198"/>
                <a:gd name="T11" fmla="*/ 398 h 836"/>
                <a:gd name="T12" fmla="*/ 1580 w 2198"/>
                <a:gd name="T13" fmla="*/ 232 h 836"/>
                <a:gd name="T14" fmla="*/ 1612 w 2198"/>
                <a:gd name="T15" fmla="*/ 308 h 836"/>
                <a:gd name="T16" fmla="*/ 1609 w 2198"/>
                <a:gd name="T17" fmla="*/ 212 h 836"/>
                <a:gd name="T18" fmla="*/ 1668 w 2198"/>
                <a:gd name="T19" fmla="*/ 698 h 836"/>
                <a:gd name="T20" fmla="*/ 1881 w 2198"/>
                <a:gd name="T21" fmla="*/ 635 h 836"/>
                <a:gd name="T22" fmla="*/ 1878 w 2198"/>
                <a:gd name="T23" fmla="*/ 618 h 836"/>
                <a:gd name="T24" fmla="*/ 1669 w 2198"/>
                <a:gd name="T25" fmla="*/ 472 h 836"/>
                <a:gd name="T26" fmla="*/ 1665 w 2198"/>
                <a:gd name="T27" fmla="*/ 418 h 836"/>
                <a:gd name="T28" fmla="*/ 1934 w 2198"/>
                <a:gd name="T29" fmla="*/ 409 h 836"/>
                <a:gd name="T30" fmla="*/ 2191 w 2198"/>
                <a:gd name="T31" fmla="*/ 625 h 836"/>
                <a:gd name="T32" fmla="*/ 2037 w 2198"/>
                <a:gd name="T33" fmla="*/ 720 h 836"/>
                <a:gd name="T34" fmla="*/ 2064 w 2198"/>
                <a:gd name="T35" fmla="*/ 599 h 836"/>
                <a:gd name="T36" fmla="*/ 1836 w 2198"/>
                <a:gd name="T37" fmla="*/ 515 h 836"/>
                <a:gd name="T38" fmla="*/ 1850 w 2198"/>
                <a:gd name="T39" fmla="*/ 447 h 836"/>
                <a:gd name="T40" fmla="*/ 1785 w 2198"/>
                <a:gd name="T41" fmla="*/ 350 h 836"/>
                <a:gd name="T42" fmla="*/ 1934 w 2198"/>
                <a:gd name="T43" fmla="*/ 488 h 836"/>
                <a:gd name="T44" fmla="*/ 1353 w 2198"/>
                <a:gd name="T45" fmla="*/ 518 h 836"/>
                <a:gd name="T46" fmla="*/ 1343 w 2198"/>
                <a:gd name="T47" fmla="*/ 562 h 836"/>
                <a:gd name="T48" fmla="*/ 1280 w 2198"/>
                <a:gd name="T49" fmla="*/ 274 h 836"/>
                <a:gd name="T50" fmla="*/ 1369 w 2198"/>
                <a:gd name="T51" fmla="*/ 320 h 836"/>
                <a:gd name="T52" fmla="*/ 1282 w 2198"/>
                <a:gd name="T53" fmla="*/ 378 h 836"/>
                <a:gd name="T54" fmla="*/ 1346 w 2198"/>
                <a:gd name="T55" fmla="*/ 378 h 836"/>
                <a:gd name="T56" fmla="*/ 1344 w 2198"/>
                <a:gd name="T57" fmla="*/ 534 h 836"/>
                <a:gd name="T58" fmla="*/ 1231 w 2198"/>
                <a:gd name="T59" fmla="*/ 467 h 836"/>
                <a:gd name="T60" fmla="*/ 1165 w 2198"/>
                <a:gd name="T61" fmla="*/ 483 h 836"/>
                <a:gd name="T62" fmla="*/ 1265 w 2198"/>
                <a:gd name="T63" fmla="*/ 273 h 836"/>
                <a:gd name="T64" fmla="*/ 1123 w 2198"/>
                <a:gd name="T65" fmla="*/ 229 h 836"/>
                <a:gd name="T66" fmla="*/ 1044 w 2198"/>
                <a:gd name="T67" fmla="*/ 415 h 836"/>
                <a:gd name="T68" fmla="*/ 927 w 2198"/>
                <a:gd name="T69" fmla="*/ 491 h 836"/>
                <a:gd name="T70" fmla="*/ 786 w 2198"/>
                <a:gd name="T71" fmla="*/ 472 h 836"/>
                <a:gd name="T72" fmla="*/ 716 w 2198"/>
                <a:gd name="T73" fmla="*/ 260 h 836"/>
                <a:gd name="T74" fmla="*/ 910 w 2198"/>
                <a:gd name="T75" fmla="*/ 277 h 836"/>
                <a:gd name="T76" fmla="*/ 670 w 2198"/>
                <a:gd name="T77" fmla="*/ 477 h 836"/>
                <a:gd name="T78" fmla="*/ 605 w 2198"/>
                <a:gd name="T79" fmla="*/ 472 h 836"/>
                <a:gd name="T80" fmla="*/ 1010 w 2198"/>
                <a:gd name="T81" fmla="*/ 650 h 836"/>
                <a:gd name="T82" fmla="*/ 986 w 2198"/>
                <a:gd name="T83" fmla="*/ 704 h 836"/>
                <a:gd name="T84" fmla="*/ 1114 w 2198"/>
                <a:gd name="T85" fmla="*/ 708 h 836"/>
                <a:gd name="T86" fmla="*/ 1078 w 2198"/>
                <a:gd name="T87" fmla="*/ 750 h 836"/>
                <a:gd name="T88" fmla="*/ 1214 w 2198"/>
                <a:gd name="T89" fmla="*/ 760 h 836"/>
                <a:gd name="T90" fmla="*/ 1241 w 2198"/>
                <a:gd name="T91" fmla="*/ 738 h 836"/>
                <a:gd name="T92" fmla="*/ 1399 w 2198"/>
                <a:gd name="T93" fmla="*/ 723 h 836"/>
                <a:gd name="T94" fmla="*/ 1348 w 2198"/>
                <a:gd name="T95" fmla="*/ 834 h 836"/>
                <a:gd name="T96" fmla="*/ 1383 w 2198"/>
                <a:gd name="T97" fmla="*/ 799 h 836"/>
                <a:gd name="T98" fmla="*/ 1482 w 2198"/>
                <a:gd name="T99" fmla="*/ 698 h 836"/>
                <a:gd name="T100" fmla="*/ 198 w 2198"/>
                <a:gd name="T101" fmla="*/ 107 h 836"/>
                <a:gd name="T102" fmla="*/ 388 w 2198"/>
                <a:gd name="T103" fmla="*/ 266 h 836"/>
                <a:gd name="T104" fmla="*/ 457 w 2198"/>
                <a:gd name="T105" fmla="*/ 342 h 836"/>
                <a:gd name="T106" fmla="*/ 572 w 2198"/>
                <a:gd name="T107" fmla="*/ 469 h 836"/>
                <a:gd name="T108" fmla="*/ 470 w 2198"/>
                <a:gd name="T109" fmla="*/ 560 h 836"/>
                <a:gd name="T110" fmla="*/ 193 w 2198"/>
                <a:gd name="T111" fmla="*/ 227 h 836"/>
                <a:gd name="T112" fmla="*/ 792 w 2198"/>
                <a:gd name="T113" fmla="*/ 709 h 836"/>
                <a:gd name="T114" fmla="*/ 571 w 2198"/>
                <a:gd name="T115" fmla="*/ 608 h 836"/>
                <a:gd name="T116" fmla="*/ 800 w 2198"/>
                <a:gd name="T117" fmla="*/ 627 h 836"/>
                <a:gd name="T118" fmla="*/ 953 w 2198"/>
                <a:gd name="T119" fmla="*/ 729 h 836"/>
                <a:gd name="T120" fmla="*/ 200 w 2198"/>
                <a:gd name="T121" fmla="*/ 305 h 836"/>
                <a:gd name="T122" fmla="*/ 464 w 2198"/>
                <a:gd name="T123" fmla="*/ 266 h 8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198"/>
                <a:gd name="T187" fmla="*/ 0 h 836"/>
                <a:gd name="T188" fmla="*/ 2198 w 2198"/>
                <a:gd name="T189" fmla="*/ 836 h 8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198" h="836">
                  <a:moveTo>
                    <a:pt x="882" y="652"/>
                  </a:moveTo>
                  <a:lnTo>
                    <a:pt x="935" y="649"/>
                  </a:lnTo>
                  <a:lnTo>
                    <a:pt x="939" y="657"/>
                  </a:lnTo>
                  <a:lnTo>
                    <a:pt x="914" y="666"/>
                  </a:lnTo>
                  <a:lnTo>
                    <a:pt x="889" y="662"/>
                  </a:lnTo>
                  <a:lnTo>
                    <a:pt x="882" y="652"/>
                  </a:lnTo>
                  <a:close/>
                  <a:moveTo>
                    <a:pt x="506" y="279"/>
                  </a:moveTo>
                  <a:lnTo>
                    <a:pt x="511" y="288"/>
                  </a:lnTo>
                  <a:lnTo>
                    <a:pt x="504" y="293"/>
                  </a:lnTo>
                  <a:lnTo>
                    <a:pt x="495" y="279"/>
                  </a:lnTo>
                  <a:lnTo>
                    <a:pt x="506" y="279"/>
                  </a:lnTo>
                  <a:close/>
                  <a:moveTo>
                    <a:pt x="391" y="257"/>
                  </a:moveTo>
                  <a:lnTo>
                    <a:pt x="408" y="259"/>
                  </a:lnTo>
                  <a:lnTo>
                    <a:pt x="412" y="271"/>
                  </a:lnTo>
                  <a:lnTo>
                    <a:pt x="391" y="257"/>
                  </a:lnTo>
                  <a:close/>
                  <a:moveTo>
                    <a:pt x="496" y="356"/>
                  </a:moveTo>
                  <a:lnTo>
                    <a:pt x="501" y="349"/>
                  </a:lnTo>
                  <a:lnTo>
                    <a:pt x="504" y="350"/>
                  </a:lnTo>
                  <a:lnTo>
                    <a:pt x="508" y="356"/>
                  </a:lnTo>
                  <a:lnTo>
                    <a:pt x="506" y="361"/>
                  </a:lnTo>
                  <a:lnTo>
                    <a:pt x="498" y="359"/>
                  </a:lnTo>
                  <a:lnTo>
                    <a:pt x="496" y="356"/>
                  </a:lnTo>
                  <a:close/>
                  <a:moveTo>
                    <a:pt x="374" y="252"/>
                  </a:moveTo>
                  <a:lnTo>
                    <a:pt x="367" y="249"/>
                  </a:lnTo>
                  <a:lnTo>
                    <a:pt x="362" y="239"/>
                  </a:lnTo>
                  <a:lnTo>
                    <a:pt x="374" y="235"/>
                  </a:lnTo>
                  <a:lnTo>
                    <a:pt x="379" y="240"/>
                  </a:lnTo>
                  <a:lnTo>
                    <a:pt x="374" y="252"/>
                  </a:lnTo>
                  <a:close/>
                  <a:moveTo>
                    <a:pt x="1493" y="474"/>
                  </a:moveTo>
                  <a:lnTo>
                    <a:pt x="1497" y="480"/>
                  </a:lnTo>
                  <a:lnTo>
                    <a:pt x="1524" y="472"/>
                  </a:lnTo>
                  <a:lnTo>
                    <a:pt x="1544" y="486"/>
                  </a:lnTo>
                  <a:lnTo>
                    <a:pt x="1547" y="497"/>
                  </a:lnTo>
                  <a:lnTo>
                    <a:pt x="1544" y="503"/>
                  </a:lnTo>
                  <a:lnTo>
                    <a:pt x="1527" y="509"/>
                  </a:lnTo>
                  <a:lnTo>
                    <a:pt x="1516" y="508"/>
                  </a:lnTo>
                  <a:lnTo>
                    <a:pt x="1501" y="497"/>
                  </a:lnTo>
                  <a:lnTo>
                    <a:pt x="1493" y="474"/>
                  </a:lnTo>
                  <a:close/>
                  <a:moveTo>
                    <a:pt x="1487" y="426"/>
                  </a:moveTo>
                  <a:lnTo>
                    <a:pt x="1488" y="423"/>
                  </a:lnTo>
                  <a:lnTo>
                    <a:pt x="1492" y="446"/>
                  </a:lnTo>
                  <a:lnTo>
                    <a:pt x="1487" y="426"/>
                  </a:lnTo>
                  <a:close/>
                  <a:moveTo>
                    <a:pt x="1463" y="417"/>
                  </a:moveTo>
                  <a:lnTo>
                    <a:pt x="1504" y="415"/>
                  </a:lnTo>
                  <a:lnTo>
                    <a:pt x="1470" y="423"/>
                  </a:lnTo>
                  <a:lnTo>
                    <a:pt x="1463" y="417"/>
                  </a:lnTo>
                  <a:close/>
                  <a:moveTo>
                    <a:pt x="1417" y="410"/>
                  </a:moveTo>
                  <a:lnTo>
                    <a:pt x="1456" y="417"/>
                  </a:lnTo>
                  <a:lnTo>
                    <a:pt x="1426" y="427"/>
                  </a:lnTo>
                  <a:lnTo>
                    <a:pt x="1420" y="426"/>
                  </a:lnTo>
                  <a:lnTo>
                    <a:pt x="1417" y="410"/>
                  </a:lnTo>
                  <a:close/>
                  <a:moveTo>
                    <a:pt x="1361" y="396"/>
                  </a:moveTo>
                  <a:lnTo>
                    <a:pt x="1369" y="392"/>
                  </a:lnTo>
                  <a:lnTo>
                    <a:pt x="1377" y="393"/>
                  </a:lnTo>
                  <a:lnTo>
                    <a:pt x="1374" y="404"/>
                  </a:lnTo>
                  <a:lnTo>
                    <a:pt x="1366" y="401"/>
                  </a:lnTo>
                  <a:lnTo>
                    <a:pt x="1365" y="407"/>
                  </a:lnTo>
                  <a:lnTo>
                    <a:pt x="1361" y="396"/>
                  </a:lnTo>
                  <a:close/>
                  <a:moveTo>
                    <a:pt x="1355" y="386"/>
                  </a:moveTo>
                  <a:lnTo>
                    <a:pt x="1360" y="386"/>
                  </a:lnTo>
                  <a:lnTo>
                    <a:pt x="1360" y="393"/>
                  </a:lnTo>
                  <a:lnTo>
                    <a:pt x="1353" y="404"/>
                  </a:lnTo>
                  <a:lnTo>
                    <a:pt x="1346" y="404"/>
                  </a:lnTo>
                  <a:lnTo>
                    <a:pt x="1346" y="393"/>
                  </a:lnTo>
                  <a:lnTo>
                    <a:pt x="1355" y="386"/>
                  </a:lnTo>
                  <a:close/>
                  <a:moveTo>
                    <a:pt x="1584" y="508"/>
                  </a:moveTo>
                  <a:lnTo>
                    <a:pt x="1584" y="500"/>
                  </a:lnTo>
                  <a:lnTo>
                    <a:pt x="1597" y="494"/>
                  </a:lnTo>
                  <a:lnTo>
                    <a:pt x="1593" y="505"/>
                  </a:lnTo>
                  <a:lnTo>
                    <a:pt x="1584" y="508"/>
                  </a:lnTo>
                  <a:close/>
                  <a:moveTo>
                    <a:pt x="1555" y="400"/>
                  </a:moveTo>
                  <a:lnTo>
                    <a:pt x="1573" y="398"/>
                  </a:lnTo>
                  <a:lnTo>
                    <a:pt x="1590" y="407"/>
                  </a:lnTo>
                  <a:lnTo>
                    <a:pt x="1589" y="412"/>
                  </a:lnTo>
                  <a:lnTo>
                    <a:pt x="1561" y="413"/>
                  </a:lnTo>
                  <a:lnTo>
                    <a:pt x="1556" y="410"/>
                  </a:lnTo>
                  <a:lnTo>
                    <a:pt x="1555" y="400"/>
                  </a:lnTo>
                  <a:close/>
                  <a:moveTo>
                    <a:pt x="1553" y="350"/>
                  </a:moveTo>
                  <a:lnTo>
                    <a:pt x="1559" y="350"/>
                  </a:lnTo>
                  <a:lnTo>
                    <a:pt x="1575" y="369"/>
                  </a:lnTo>
                  <a:lnTo>
                    <a:pt x="1573" y="373"/>
                  </a:lnTo>
                  <a:lnTo>
                    <a:pt x="1559" y="371"/>
                  </a:lnTo>
                  <a:lnTo>
                    <a:pt x="1553" y="350"/>
                  </a:lnTo>
                  <a:close/>
                  <a:moveTo>
                    <a:pt x="1580" y="232"/>
                  </a:moveTo>
                  <a:lnTo>
                    <a:pt x="1583" y="237"/>
                  </a:lnTo>
                  <a:lnTo>
                    <a:pt x="1576" y="249"/>
                  </a:lnTo>
                  <a:lnTo>
                    <a:pt x="1583" y="260"/>
                  </a:lnTo>
                  <a:lnTo>
                    <a:pt x="1583" y="276"/>
                  </a:lnTo>
                  <a:lnTo>
                    <a:pt x="1566" y="293"/>
                  </a:lnTo>
                  <a:lnTo>
                    <a:pt x="1573" y="294"/>
                  </a:lnTo>
                  <a:lnTo>
                    <a:pt x="1601" y="265"/>
                  </a:lnTo>
                  <a:lnTo>
                    <a:pt x="1610" y="265"/>
                  </a:lnTo>
                  <a:lnTo>
                    <a:pt x="1615" y="273"/>
                  </a:lnTo>
                  <a:lnTo>
                    <a:pt x="1615" y="283"/>
                  </a:lnTo>
                  <a:lnTo>
                    <a:pt x="1597" y="300"/>
                  </a:lnTo>
                  <a:lnTo>
                    <a:pt x="1612" y="308"/>
                  </a:lnTo>
                  <a:lnTo>
                    <a:pt x="1620" y="322"/>
                  </a:lnTo>
                  <a:lnTo>
                    <a:pt x="1584" y="311"/>
                  </a:lnTo>
                  <a:lnTo>
                    <a:pt x="1580" y="317"/>
                  </a:lnTo>
                  <a:lnTo>
                    <a:pt x="1580" y="345"/>
                  </a:lnTo>
                  <a:lnTo>
                    <a:pt x="1600" y="373"/>
                  </a:lnTo>
                  <a:lnTo>
                    <a:pt x="1595" y="375"/>
                  </a:lnTo>
                  <a:lnTo>
                    <a:pt x="1572" y="345"/>
                  </a:lnTo>
                  <a:lnTo>
                    <a:pt x="1564" y="299"/>
                  </a:lnTo>
                  <a:lnTo>
                    <a:pt x="1553" y="282"/>
                  </a:lnTo>
                  <a:lnTo>
                    <a:pt x="1561" y="252"/>
                  </a:lnTo>
                  <a:lnTo>
                    <a:pt x="1580" y="232"/>
                  </a:lnTo>
                  <a:close/>
                  <a:moveTo>
                    <a:pt x="1609" y="212"/>
                  </a:moveTo>
                  <a:lnTo>
                    <a:pt x="1612" y="229"/>
                  </a:lnTo>
                  <a:lnTo>
                    <a:pt x="1607" y="239"/>
                  </a:lnTo>
                  <a:lnTo>
                    <a:pt x="1598" y="239"/>
                  </a:lnTo>
                  <a:lnTo>
                    <a:pt x="1595" y="222"/>
                  </a:lnTo>
                  <a:lnTo>
                    <a:pt x="1609" y="212"/>
                  </a:lnTo>
                  <a:close/>
                  <a:moveTo>
                    <a:pt x="1610" y="664"/>
                  </a:moveTo>
                  <a:lnTo>
                    <a:pt x="1614" y="662"/>
                  </a:lnTo>
                  <a:lnTo>
                    <a:pt x="1614" y="666"/>
                  </a:lnTo>
                  <a:lnTo>
                    <a:pt x="1610" y="664"/>
                  </a:lnTo>
                  <a:close/>
                  <a:moveTo>
                    <a:pt x="1658" y="696"/>
                  </a:moveTo>
                  <a:lnTo>
                    <a:pt x="1668" y="695"/>
                  </a:lnTo>
                  <a:lnTo>
                    <a:pt x="1668" y="698"/>
                  </a:lnTo>
                  <a:lnTo>
                    <a:pt x="1665" y="703"/>
                  </a:lnTo>
                  <a:lnTo>
                    <a:pt x="1658" y="696"/>
                  </a:lnTo>
                  <a:close/>
                  <a:moveTo>
                    <a:pt x="1729" y="691"/>
                  </a:moveTo>
                  <a:lnTo>
                    <a:pt x="1733" y="689"/>
                  </a:lnTo>
                  <a:lnTo>
                    <a:pt x="1731" y="679"/>
                  </a:lnTo>
                  <a:lnTo>
                    <a:pt x="1745" y="662"/>
                  </a:lnTo>
                  <a:lnTo>
                    <a:pt x="1754" y="664"/>
                  </a:lnTo>
                  <a:lnTo>
                    <a:pt x="1753" y="683"/>
                  </a:lnTo>
                  <a:lnTo>
                    <a:pt x="1739" y="703"/>
                  </a:lnTo>
                  <a:lnTo>
                    <a:pt x="1729" y="691"/>
                  </a:lnTo>
                  <a:close/>
                  <a:moveTo>
                    <a:pt x="1867" y="619"/>
                  </a:moveTo>
                  <a:lnTo>
                    <a:pt x="1881" y="635"/>
                  </a:lnTo>
                  <a:lnTo>
                    <a:pt x="1878" y="650"/>
                  </a:lnTo>
                  <a:lnTo>
                    <a:pt x="1872" y="652"/>
                  </a:lnTo>
                  <a:lnTo>
                    <a:pt x="1864" y="638"/>
                  </a:lnTo>
                  <a:lnTo>
                    <a:pt x="1866" y="635"/>
                  </a:lnTo>
                  <a:lnTo>
                    <a:pt x="1869" y="641"/>
                  </a:lnTo>
                  <a:lnTo>
                    <a:pt x="1867" y="619"/>
                  </a:lnTo>
                  <a:close/>
                  <a:moveTo>
                    <a:pt x="1873" y="599"/>
                  </a:moveTo>
                  <a:lnTo>
                    <a:pt x="1883" y="582"/>
                  </a:lnTo>
                  <a:lnTo>
                    <a:pt x="1890" y="585"/>
                  </a:lnTo>
                  <a:lnTo>
                    <a:pt x="1895" y="596"/>
                  </a:lnTo>
                  <a:lnTo>
                    <a:pt x="1892" y="627"/>
                  </a:lnTo>
                  <a:lnTo>
                    <a:pt x="1878" y="618"/>
                  </a:lnTo>
                  <a:lnTo>
                    <a:pt x="1880" y="601"/>
                  </a:lnTo>
                  <a:lnTo>
                    <a:pt x="1873" y="599"/>
                  </a:lnTo>
                  <a:close/>
                  <a:moveTo>
                    <a:pt x="1818" y="581"/>
                  </a:moveTo>
                  <a:lnTo>
                    <a:pt x="1822" y="579"/>
                  </a:lnTo>
                  <a:lnTo>
                    <a:pt x="1813" y="594"/>
                  </a:lnTo>
                  <a:lnTo>
                    <a:pt x="1818" y="581"/>
                  </a:lnTo>
                  <a:close/>
                  <a:moveTo>
                    <a:pt x="1581" y="494"/>
                  </a:moveTo>
                  <a:lnTo>
                    <a:pt x="1578" y="483"/>
                  </a:lnTo>
                  <a:lnTo>
                    <a:pt x="1593" y="464"/>
                  </a:lnTo>
                  <a:lnTo>
                    <a:pt x="1637" y="467"/>
                  </a:lnTo>
                  <a:lnTo>
                    <a:pt x="1654" y="463"/>
                  </a:lnTo>
                  <a:lnTo>
                    <a:pt x="1669" y="472"/>
                  </a:lnTo>
                  <a:lnTo>
                    <a:pt x="1699" y="474"/>
                  </a:lnTo>
                  <a:lnTo>
                    <a:pt x="1707" y="491"/>
                  </a:lnTo>
                  <a:lnTo>
                    <a:pt x="1714" y="492"/>
                  </a:lnTo>
                  <a:lnTo>
                    <a:pt x="1716" y="505"/>
                  </a:lnTo>
                  <a:lnTo>
                    <a:pt x="1711" y="513"/>
                  </a:lnTo>
                  <a:lnTo>
                    <a:pt x="1661" y="488"/>
                  </a:lnTo>
                  <a:lnTo>
                    <a:pt x="1640" y="491"/>
                  </a:lnTo>
                  <a:lnTo>
                    <a:pt x="1624" y="484"/>
                  </a:lnTo>
                  <a:lnTo>
                    <a:pt x="1607" y="492"/>
                  </a:lnTo>
                  <a:lnTo>
                    <a:pt x="1590" y="480"/>
                  </a:lnTo>
                  <a:lnTo>
                    <a:pt x="1581" y="494"/>
                  </a:lnTo>
                  <a:close/>
                  <a:moveTo>
                    <a:pt x="1665" y="418"/>
                  </a:moveTo>
                  <a:lnTo>
                    <a:pt x="1688" y="412"/>
                  </a:lnTo>
                  <a:lnTo>
                    <a:pt x="1694" y="426"/>
                  </a:lnTo>
                  <a:lnTo>
                    <a:pt x="1677" y="429"/>
                  </a:lnTo>
                  <a:lnTo>
                    <a:pt x="1665" y="418"/>
                  </a:lnTo>
                  <a:close/>
                  <a:moveTo>
                    <a:pt x="1694" y="339"/>
                  </a:moveTo>
                  <a:lnTo>
                    <a:pt x="1707" y="336"/>
                  </a:lnTo>
                  <a:lnTo>
                    <a:pt x="1733" y="349"/>
                  </a:lnTo>
                  <a:lnTo>
                    <a:pt x="1714" y="354"/>
                  </a:lnTo>
                  <a:lnTo>
                    <a:pt x="1695" y="347"/>
                  </a:lnTo>
                  <a:lnTo>
                    <a:pt x="1691" y="344"/>
                  </a:lnTo>
                  <a:lnTo>
                    <a:pt x="1694" y="339"/>
                  </a:lnTo>
                  <a:close/>
                  <a:moveTo>
                    <a:pt x="1934" y="409"/>
                  </a:moveTo>
                  <a:lnTo>
                    <a:pt x="1986" y="412"/>
                  </a:lnTo>
                  <a:lnTo>
                    <a:pt x="1991" y="420"/>
                  </a:lnTo>
                  <a:lnTo>
                    <a:pt x="1965" y="418"/>
                  </a:lnTo>
                  <a:lnTo>
                    <a:pt x="1934" y="409"/>
                  </a:lnTo>
                  <a:close/>
                  <a:moveTo>
                    <a:pt x="1927" y="367"/>
                  </a:moveTo>
                  <a:lnTo>
                    <a:pt x="1946" y="367"/>
                  </a:lnTo>
                  <a:lnTo>
                    <a:pt x="1966" y="386"/>
                  </a:lnTo>
                  <a:lnTo>
                    <a:pt x="1954" y="387"/>
                  </a:lnTo>
                  <a:lnTo>
                    <a:pt x="1927" y="367"/>
                  </a:lnTo>
                  <a:close/>
                  <a:moveTo>
                    <a:pt x="2188" y="452"/>
                  </a:moveTo>
                  <a:lnTo>
                    <a:pt x="2189" y="564"/>
                  </a:lnTo>
                  <a:lnTo>
                    <a:pt x="2191" y="625"/>
                  </a:lnTo>
                  <a:lnTo>
                    <a:pt x="2186" y="645"/>
                  </a:lnTo>
                  <a:lnTo>
                    <a:pt x="2192" y="659"/>
                  </a:lnTo>
                  <a:lnTo>
                    <a:pt x="2198" y="754"/>
                  </a:lnTo>
                  <a:lnTo>
                    <a:pt x="2181" y="745"/>
                  </a:lnTo>
                  <a:lnTo>
                    <a:pt x="2137" y="704"/>
                  </a:lnTo>
                  <a:lnTo>
                    <a:pt x="2118" y="709"/>
                  </a:lnTo>
                  <a:lnTo>
                    <a:pt x="2101" y="706"/>
                  </a:lnTo>
                  <a:lnTo>
                    <a:pt x="2095" y="713"/>
                  </a:lnTo>
                  <a:lnTo>
                    <a:pt x="2091" y="708"/>
                  </a:lnTo>
                  <a:lnTo>
                    <a:pt x="2088" y="718"/>
                  </a:lnTo>
                  <a:lnTo>
                    <a:pt x="2078" y="715"/>
                  </a:lnTo>
                  <a:lnTo>
                    <a:pt x="2037" y="720"/>
                  </a:lnTo>
                  <a:lnTo>
                    <a:pt x="2047" y="691"/>
                  </a:lnTo>
                  <a:lnTo>
                    <a:pt x="2061" y="675"/>
                  </a:lnTo>
                  <a:lnTo>
                    <a:pt x="2079" y="672"/>
                  </a:lnTo>
                  <a:lnTo>
                    <a:pt x="2093" y="681"/>
                  </a:lnTo>
                  <a:lnTo>
                    <a:pt x="2093" y="674"/>
                  </a:lnTo>
                  <a:lnTo>
                    <a:pt x="2084" y="667"/>
                  </a:lnTo>
                  <a:lnTo>
                    <a:pt x="2091" y="662"/>
                  </a:lnTo>
                  <a:lnTo>
                    <a:pt x="2073" y="653"/>
                  </a:lnTo>
                  <a:lnTo>
                    <a:pt x="2078" y="650"/>
                  </a:lnTo>
                  <a:lnTo>
                    <a:pt x="2081" y="636"/>
                  </a:lnTo>
                  <a:lnTo>
                    <a:pt x="2068" y="619"/>
                  </a:lnTo>
                  <a:lnTo>
                    <a:pt x="2064" y="599"/>
                  </a:lnTo>
                  <a:lnTo>
                    <a:pt x="2053" y="582"/>
                  </a:lnTo>
                  <a:lnTo>
                    <a:pt x="2042" y="581"/>
                  </a:lnTo>
                  <a:lnTo>
                    <a:pt x="2033" y="571"/>
                  </a:lnTo>
                  <a:lnTo>
                    <a:pt x="1983" y="552"/>
                  </a:lnTo>
                  <a:lnTo>
                    <a:pt x="1912" y="539"/>
                  </a:lnTo>
                  <a:lnTo>
                    <a:pt x="1900" y="530"/>
                  </a:lnTo>
                  <a:lnTo>
                    <a:pt x="1893" y="517"/>
                  </a:lnTo>
                  <a:lnTo>
                    <a:pt x="1878" y="517"/>
                  </a:lnTo>
                  <a:lnTo>
                    <a:pt x="1878" y="522"/>
                  </a:lnTo>
                  <a:lnTo>
                    <a:pt x="1852" y="501"/>
                  </a:lnTo>
                  <a:lnTo>
                    <a:pt x="1855" y="469"/>
                  </a:lnTo>
                  <a:lnTo>
                    <a:pt x="1836" y="515"/>
                  </a:lnTo>
                  <a:lnTo>
                    <a:pt x="1830" y="522"/>
                  </a:lnTo>
                  <a:lnTo>
                    <a:pt x="1810" y="522"/>
                  </a:lnTo>
                  <a:lnTo>
                    <a:pt x="1805" y="488"/>
                  </a:lnTo>
                  <a:lnTo>
                    <a:pt x="1801" y="488"/>
                  </a:lnTo>
                  <a:lnTo>
                    <a:pt x="1785" y="471"/>
                  </a:lnTo>
                  <a:lnTo>
                    <a:pt x="1767" y="469"/>
                  </a:lnTo>
                  <a:lnTo>
                    <a:pt x="1768" y="461"/>
                  </a:lnTo>
                  <a:lnTo>
                    <a:pt x="1776" y="457"/>
                  </a:lnTo>
                  <a:lnTo>
                    <a:pt x="1798" y="458"/>
                  </a:lnTo>
                  <a:lnTo>
                    <a:pt x="1824" y="447"/>
                  </a:lnTo>
                  <a:lnTo>
                    <a:pt x="1842" y="450"/>
                  </a:lnTo>
                  <a:lnTo>
                    <a:pt x="1850" y="447"/>
                  </a:lnTo>
                  <a:lnTo>
                    <a:pt x="1856" y="429"/>
                  </a:lnTo>
                  <a:lnTo>
                    <a:pt x="1812" y="440"/>
                  </a:lnTo>
                  <a:lnTo>
                    <a:pt x="1784" y="440"/>
                  </a:lnTo>
                  <a:lnTo>
                    <a:pt x="1771" y="433"/>
                  </a:lnTo>
                  <a:lnTo>
                    <a:pt x="1758" y="407"/>
                  </a:lnTo>
                  <a:lnTo>
                    <a:pt x="1736" y="400"/>
                  </a:lnTo>
                  <a:lnTo>
                    <a:pt x="1734" y="407"/>
                  </a:lnTo>
                  <a:lnTo>
                    <a:pt x="1719" y="400"/>
                  </a:lnTo>
                  <a:lnTo>
                    <a:pt x="1733" y="373"/>
                  </a:lnTo>
                  <a:lnTo>
                    <a:pt x="1759" y="367"/>
                  </a:lnTo>
                  <a:lnTo>
                    <a:pt x="1775" y="353"/>
                  </a:lnTo>
                  <a:lnTo>
                    <a:pt x="1785" y="350"/>
                  </a:lnTo>
                  <a:lnTo>
                    <a:pt x="1809" y="353"/>
                  </a:lnTo>
                  <a:lnTo>
                    <a:pt x="1832" y="369"/>
                  </a:lnTo>
                  <a:lnTo>
                    <a:pt x="1861" y="369"/>
                  </a:lnTo>
                  <a:lnTo>
                    <a:pt x="1869" y="392"/>
                  </a:lnTo>
                  <a:lnTo>
                    <a:pt x="1866" y="427"/>
                  </a:lnTo>
                  <a:lnTo>
                    <a:pt x="1869" y="446"/>
                  </a:lnTo>
                  <a:lnTo>
                    <a:pt x="1881" y="463"/>
                  </a:lnTo>
                  <a:lnTo>
                    <a:pt x="1883" y="450"/>
                  </a:lnTo>
                  <a:lnTo>
                    <a:pt x="1892" y="452"/>
                  </a:lnTo>
                  <a:lnTo>
                    <a:pt x="1901" y="480"/>
                  </a:lnTo>
                  <a:lnTo>
                    <a:pt x="1917" y="488"/>
                  </a:lnTo>
                  <a:lnTo>
                    <a:pt x="1934" y="488"/>
                  </a:lnTo>
                  <a:lnTo>
                    <a:pt x="1939" y="477"/>
                  </a:lnTo>
                  <a:lnTo>
                    <a:pt x="1968" y="450"/>
                  </a:lnTo>
                  <a:lnTo>
                    <a:pt x="1973" y="437"/>
                  </a:lnTo>
                  <a:lnTo>
                    <a:pt x="2002" y="432"/>
                  </a:lnTo>
                  <a:lnTo>
                    <a:pt x="2010" y="427"/>
                  </a:lnTo>
                  <a:lnTo>
                    <a:pt x="2011" y="415"/>
                  </a:lnTo>
                  <a:lnTo>
                    <a:pt x="2039" y="398"/>
                  </a:lnTo>
                  <a:lnTo>
                    <a:pt x="2122" y="438"/>
                  </a:lnTo>
                  <a:lnTo>
                    <a:pt x="2159" y="440"/>
                  </a:lnTo>
                  <a:lnTo>
                    <a:pt x="2176" y="452"/>
                  </a:lnTo>
                  <a:lnTo>
                    <a:pt x="2188" y="452"/>
                  </a:lnTo>
                  <a:close/>
                  <a:moveTo>
                    <a:pt x="1353" y="518"/>
                  </a:moveTo>
                  <a:lnTo>
                    <a:pt x="1361" y="518"/>
                  </a:lnTo>
                  <a:lnTo>
                    <a:pt x="1361" y="526"/>
                  </a:lnTo>
                  <a:lnTo>
                    <a:pt x="1355" y="525"/>
                  </a:lnTo>
                  <a:lnTo>
                    <a:pt x="1353" y="518"/>
                  </a:lnTo>
                  <a:close/>
                  <a:moveTo>
                    <a:pt x="1343" y="562"/>
                  </a:moveTo>
                  <a:lnTo>
                    <a:pt x="1351" y="534"/>
                  </a:lnTo>
                  <a:lnTo>
                    <a:pt x="1361" y="552"/>
                  </a:lnTo>
                  <a:lnTo>
                    <a:pt x="1353" y="560"/>
                  </a:lnTo>
                  <a:lnTo>
                    <a:pt x="1360" y="579"/>
                  </a:lnTo>
                  <a:lnTo>
                    <a:pt x="1343" y="593"/>
                  </a:lnTo>
                  <a:lnTo>
                    <a:pt x="1336" y="582"/>
                  </a:lnTo>
                  <a:lnTo>
                    <a:pt x="1343" y="562"/>
                  </a:lnTo>
                  <a:close/>
                  <a:moveTo>
                    <a:pt x="1323" y="551"/>
                  </a:moveTo>
                  <a:lnTo>
                    <a:pt x="1338" y="547"/>
                  </a:lnTo>
                  <a:lnTo>
                    <a:pt x="1336" y="581"/>
                  </a:lnTo>
                  <a:lnTo>
                    <a:pt x="1321" y="577"/>
                  </a:lnTo>
                  <a:lnTo>
                    <a:pt x="1323" y="551"/>
                  </a:lnTo>
                  <a:close/>
                  <a:moveTo>
                    <a:pt x="1298" y="573"/>
                  </a:moveTo>
                  <a:lnTo>
                    <a:pt x="1307" y="569"/>
                  </a:lnTo>
                  <a:lnTo>
                    <a:pt x="1310" y="581"/>
                  </a:lnTo>
                  <a:lnTo>
                    <a:pt x="1306" y="582"/>
                  </a:lnTo>
                  <a:lnTo>
                    <a:pt x="1298" y="573"/>
                  </a:lnTo>
                  <a:close/>
                  <a:moveTo>
                    <a:pt x="1265" y="273"/>
                  </a:moveTo>
                  <a:lnTo>
                    <a:pt x="1280" y="274"/>
                  </a:lnTo>
                  <a:lnTo>
                    <a:pt x="1287" y="283"/>
                  </a:lnTo>
                  <a:lnTo>
                    <a:pt x="1326" y="285"/>
                  </a:lnTo>
                  <a:lnTo>
                    <a:pt x="1346" y="293"/>
                  </a:lnTo>
                  <a:lnTo>
                    <a:pt x="1363" y="288"/>
                  </a:lnTo>
                  <a:lnTo>
                    <a:pt x="1394" y="293"/>
                  </a:lnTo>
                  <a:lnTo>
                    <a:pt x="1405" y="290"/>
                  </a:lnTo>
                  <a:lnTo>
                    <a:pt x="1446" y="254"/>
                  </a:lnTo>
                  <a:lnTo>
                    <a:pt x="1453" y="257"/>
                  </a:lnTo>
                  <a:lnTo>
                    <a:pt x="1453" y="271"/>
                  </a:lnTo>
                  <a:lnTo>
                    <a:pt x="1428" y="305"/>
                  </a:lnTo>
                  <a:lnTo>
                    <a:pt x="1411" y="317"/>
                  </a:lnTo>
                  <a:lnTo>
                    <a:pt x="1369" y="320"/>
                  </a:lnTo>
                  <a:lnTo>
                    <a:pt x="1348" y="311"/>
                  </a:lnTo>
                  <a:lnTo>
                    <a:pt x="1302" y="315"/>
                  </a:lnTo>
                  <a:lnTo>
                    <a:pt x="1276" y="310"/>
                  </a:lnTo>
                  <a:lnTo>
                    <a:pt x="1265" y="315"/>
                  </a:lnTo>
                  <a:lnTo>
                    <a:pt x="1236" y="313"/>
                  </a:lnTo>
                  <a:lnTo>
                    <a:pt x="1230" y="322"/>
                  </a:lnTo>
                  <a:lnTo>
                    <a:pt x="1221" y="344"/>
                  </a:lnTo>
                  <a:lnTo>
                    <a:pt x="1221" y="367"/>
                  </a:lnTo>
                  <a:lnTo>
                    <a:pt x="1236" y="378"/>
                  </a:lnTo>
                  <a:lnTo>
                    <a:pt x="1248" y="398"/>
                  </a:lnTo>
                  <a:lnTo>
                    <a:pt x="1267" y="396"/>
                  </a:lnTo>
                  <a:lnTo>
                    <a:pt x="1282" y="378"/>
                  </a:lnTo>
                  <a:lnTo>
                    <a:pt x="1290" y="373"/>
                  </a:lnTo>
                  <a:lnTo>
                    <a:pt x="1309" y="378"/>
                  </a:lnTo>
                  <a:lnTo>
                    <a:pt x="1312" y="371"/>
                  </a:lnTo>
                  <a:lnTo>
                    <a:pt x="1344" y="369"/>
                  </a:lnTo>
                  <a:lnTo>
                    <a:pt x="1346" y="362"/>
                  </a:lnTo>
                  <a:lnTo>
                    <a:pt x="1360" y="359"/>
                  </a:lnTo>
                  <a:lnTo>
                    <a:pt x="1368" y="359"/>
                  </a:lnTo>
                  <a:lnTo>
                    <a:pt x="1374" y="366"/>
                  </a:lnTo>
                  <a:lnTo>
                    <a:pt x="1374" y="375"/>
                  </a:lnTo>
                  <a:lnTo>
                    <a:pt x="1368" y="381"/>
                  </a:lnTo>
                  <a:lnTo>
                    <a:pt x="1357" y="375"/>
                  </a:lnTo>
                  <a:lnTo>
                    <a:pt x="1346" y="378"/>
                  </a:lnTo>
                  <a:lnTo>
                    <a:pt x="1323" y="404"/>
                  </a:lnTo>
                  <a:lnTo>
                    <a:pt x="1293" y="418"/>
                  </a:lnTo>
                  <a:lnTo>
                    <a:pt x="1278" y="417"/>
                  </a:lnTo>
                  <a:lnTo>
                    <a:pt x="1280" y="426"/>
                  </a:lnTo>
                  <a:lnTo>
                    <a:pt x="1292" y="432"/>
                  </a:lnTo>
                  <a:lnTo>
                    <a:pt x="1327" y="481"/>
                  </a:lnTo>
                  <a:lnTo>
                    <a:pt x="1319" y="488"/>
                  </a:lnTo>
                  <a:lnTo>
                    <a:pt x="1319" y="500"/>
                  </a:lnTo>
                  <a:lnTo>
                    <a:pt x="1335" y="513"/>
                  </a:lnTo>
                  <a:lnTo>
                    <a:pt x="1335" y="520"/>
                  </a:lnTo>
                  <a:lnTo>
                    <a:pt x="1344" y="523"/>
                  </a:lnTo>
                  <a:lnTo>
                    <a:pt x="1344" y="534"/>
                  </a:lnTo>
                  <a:lnTo>
                    <a:pt x="1315" y="540"/>
                  </a:lnTo>
                  <a:lnTo>
                    <a:pt x="1302" y="557"/>
                  </a:lnTo>
                  <a:lnTo>
                    <a:pt x="1290" y="556"/>
                  </a:lnTo>
                  <a:lnTo>
                    <a:pt x="1285" y="534"/>
                  </a:lnTo>
                  <a:lnTo>
                    <a:pt x="1289" y="523"/>
                  </a:lnTo>
                  <a:lnTo>
                    <a:pt x="1265" y="501"/>
                  </a:lnTo>
                  <a:lnTo>
                    <a:pt x="1258" y="489"/>
                  </a:lnTo>
                  <a:lnTo>
                    <a:pt x="1265" y="475"/>
                  </a:lnTo>
                  <a:lnTo>
                    <a:pt x="1264" y="458"/>
                  </a:lnTo>
                  <a:lnTo>
                    <a:pt x="1261" y="454"/>
                  </a:lnTo>
                  <a:lnTo>
                    <a:pt x="1252" y="454"/>
                  </a:lnTo>
                  <a:lnTo>
                    <a:pt x="1231" y="467"/>
                  </a:lnTo>
                  <a:lnTo>
                    <a:pt x="1228" y="477"/>
                  </a:lnTo>
                  <a:lnTo>
                    <a:pt x="1233" y="489"/>
                  </a:lnTo>
                  <a:lnTo>
                    <a:pt x="1236" y="551"/>
                  </a:lnTo>
                  <a:lnTo>
                    <a:pt x="1231" y="562"/>
                  </a:lnTo>
                  <a:lnTo>
                    <a:pt x="1235" y="588"/>
                  </a:lnTo>
                  <a:lnTo>
                    <a:pt x="1199" y="593"/>
                  </a:lnTo>
                  <a:lnTo>
                    <a:pt x="1193" y="590"/>
                  </a:lnTo>
                  <a:lnTo>
                    <a:pt x="1187" y="576"/>
                  </a:lnTo>
                  <a:lnTo>
                    <a:pt x="1199" y="520"/>
                  </a:lnTo>
                  <a:lnTo>
                    <a:pt x="1193" y="492"/>
                  </a:lnTo>
                  <a:lnTo>
                    <a:pt x="1171" y="494"/>
                  </a:lnTo>
                  <a:lnTo>
                    <a:pt x="1165" y="483"/>
                  </a:lnTo>
                  <a:lnTo>
                    <a:pt x="1163" y="455"/>
                  </a:lnTo>
                  <a:lnTo>
                    <a:pt x="1185" y="418"/>
                  </a:lnTo>
                  <a:lnTo>
                    <a:pt x="1185" y="393"/>
                  </a:lnTo>
                  <a:lnTo>
                    <a:pt x="1204" y="361"/>
                  </a:lnTo>
                  <a:lnTo>
                    <a:pt x="1207" y="342"/>
                  </a:lnTo>
                  <a:lnTo>
                    <a:pt x="1202" y="336"/>
                  </a:lnTo>
                  <a:lnTo>
                    <a:pt x="1210" y="327"/>
                  </a:lnTo>
                  <a:lnTo>
                    <a:pt x="1216" y="302"/>
                  </a:lnTo>
                  <a:lnTo>
                    <a:pt x="1226" y="293"/>
                  </a:lnTo>
                  <a:lnTo>
                    <a:pt x="1241" y="296"/>
                  </a:lnTo>
                  <a:lnTo>
                    <a:pt x="1252" y="276"/>
                  </a:lnTo>
                  <a:lnTo>
                    <a:pt x="1265" y="273"/>
                  </a:lnTo>
                  <a:close/>
                  <a:moveTo>
                    <a:pt x="1041" y="484"/>
                  </a:moveTo>
                  <a:lnTo>
                    <a:pt x="1046" y="511"/>
                  </a:lnTo>
                  <a:lnTo>
                    <a:pt x="1038" y="518"/>
                  </a:lnTo>
                  <a:lnTo>
                    <a:pt x="1035" y="494"/>
                  </a:lnTo>
                  <a:lnTo>
                    <a:pt x="1041" y="484"/>
                  </a:lnTo>
                  <a:close/>
                  <a:moveTo>
                    <a:pt x="1104" y="142"/>
                  </a:moveTo>
                  <a:lnTo>
                    <a:pt x="1095" y="147"/>
                  </a:lnTo>
                  <a:lnTo>
                    <a:pt x="1112" y="158"/>
                  </a:lnTo>
                  <a:lnTo>
                    <a:pt x="1112" y="164"/>
                  </a:lnTo>
                  <a:lnTo>
                    <a:pt x="1087" y="171"/>
                  </a:lnTo>
                  <a:lnTo>
                    <a:pt x="1103" y="197"/>
                  </a:lnTo>
                  <a:lnTo>
                    <a:pt x="1123" y="229"/>
                  </a:lnTo>
                  <a:lnTo>
                    <a:pt x="1119" y="248"/>
                  </a:lnTo>
                  <a:lnTo>
                    <a:pt x="1167" y="293"/>
                  </a:lnTo>
                  <a:lnTo>
                    <a:pt x="1143" y="296"/>
                  </a:lnTo>
                  <a:lnTo>
                    <a:pt x="1129" y="293"/>
                  </a:lnTo>
                  <a:lnTo>
                    <a:pt x="1123" y="285"/>
                  </a:lnTo>
                  <a:lnTo>
                    <a:pt x="1123" y="296"/>
                  </a:lnTo>
                  <a:lnTo>
                    <a:pt x="1114" y="302"/>
                  </a:lnTo>
                  <a:lnTo>
                    <a:pt x="1104" y="317"/>
                  </a:lnTo>
                  <a:lnTo>
                    <a:pt x="1099" y="356"/>
                  </a:lnTo>
                  <a:lnTo>
                    <a:pt x="1082" y="387"/>
                  </a:lnTo>
                  <a:lnTo>
                    <a:pt x="1070" y="392"/>
                  </a:lnTo>
                  <a:lnTo>
                    <a:pt x="1044" y="415"/>
                  </a:lnTo>
                  <a:lnTo>
                    <a:pt x="1050" y="418"/>
                  </a:lnTo>
                  <a:lnTo>
                    <a:pt x="1052" y="432"/>
                  </a:lnTo>
                  <a:lnTo>
                    <a:pt x="1061" y="437"/>
                  </a:lnTo>
                  <a:lnTo>
                    <a:pt x="1057" y="452"/>
                  </a:lnTo>
                  <a:lnTo>
                    <a:pt x="1050" y="452"/>
                  </a:lnTo>
                  <a:lnTo>
                    <a:pt x="1032" y="497"/>
                  </a:lnTo>
                  <a:lnTo>
                    <a:pt x="979" y="523"/>
                  </a:lnTo>
                  <a:lnTo>
                    <a:pt x="972" y="525"/>
                  </a:lnTo>
                  <a:lnTo>
                    <a:pt x="965" y="497"/>
                  </a:lnTo>
                  <a:lnTo>
                    <a:pt x="958" y="492"/>
                  </a:lnTo>
                  <a:lnTo>
                    <a:pt x="952" y="488"/>
                  </a:lnTo>
                  <a:lnTo>
                    <a:pt x="927" y="491"/>
                  </a:lnTo>
                  <a:lnTo>
                    <a:pt x="922" y="480"/>
                  </a:lnTo>
                  <a:lnTo>
                    <a:pt x="908" y="480"/>
                  </a:lnTo>
                  <a:lnTo>
                    <a:pt x="894" y="472"/>
                  </a:lnTo>
                  <a:lnTo>
                    <a:pt x="893" y="480"/>
                  </a:lnTo>
                  <a:lnTo>
                    <a:pt x="874" y="488"/>
                  </a:lnTo>
                  <a:lnTo>
                    <a:pt x="868" y="489"/>
                  </a:lnTo>
                  <a:lnTo>
                    <a:pt x="842" y="492"/>
                  </a:lnTo>
                  <a:lnTo>
                    <a:pt x="833" y="461"/>
                  </a:lnTo>
                  <a:lnTo>
                    <a:pt x="826" y="469"/>
                  </a:lnTo>
                  <a:lnTo>
                    <a:pt x="818" y="466"/>
                  </a:lnTo>
                  <a:lnTo>
                    <a:pt x="806" y="472"/>
                  </a:lnTo>
                  <a:lnTo>
                    <a:pt x="786" y="472"/>
                  </a:lnTo>
                  <a:lnTo>
                    <a:pt x="777" y="466"/>
                  </a:lnTo>
                  <a:lnTo>
                    <a:pt x="767" y="469"/>
                  </a:lnTo>
                  <a:lnTo>
                    <a:pt x="753" y="418"/>
                  </a:lnTo>
                  <a:lnTo>
                    <a:pt x="755" y="404"/>
                  </a:lnTo>
                  <a:lnTo>
                    <a:pt x="752" y="387"/>
                  </a:lnTo>
                  <a:lnTo>
                    <a:pt x="738" y="366"/>
                  </a:lnTo>
                  <a:lnTo>
                    <a:pt x="718" y="354"/>
                  </a:lnTo>
                  <a:lnTo>
                    <a:pt x="716" y="345"/>
                  </a:lnTo>
                  <a:lnTo>
                    <a:pt x="715" y="327"/>
                  </a:lnTo>
                  <a:lnTo>
                    <a:pt x="706" y="311"/>
                  </a:lnTo>
                  <a:lnTo>
                    <a:pt x="706" y="285"/>
                  </a:lnTo>
                  <a:lnTo>
                    <a:pt x="716" y="260"/>
                  </a:lnTo>
                  <a:lnTo>
                    <a:pt x="735" y="239"/>
                  </a:lnTo>
                  <a:lnTo>
                    <a:pt x="736" y="251"/>
                  </a:lnTo>
                  <a:lnTo>
                    <a:pt x="755" y="285"/>
                  </a:lnTo>
                  <a:lnTo>
                    <a:pt x="767" y="288"/>
                  </a:lnTo>
                  <a:lnTo>
                    <a:pt x="778" y="291"/>
                  </a:lnTo>
                  <a:lnTo>
                    <a:pt x="797" y="286"/>
                  </a:lnTo>
                  <a:lnTo>
                    <a:pt x="806" y="291"/>
                  </a:lnTo>
                  <a:lnTo>
                    <a:pt x="829" y="290"/>
                  </a:lnTo>
                  <a:lnTo>
                    <a:pt x="860" y="263"/>
                  </a:lnTo>
                  <a:lnTo>
                    <a:pt x="884" y="265"/>
                  </a:lnTo>
                  <a:lnTo>
                    <a:pt x="889" y="271"/>
                  </a:lnTo>
                  <a:lnTo>
                    <a:pt x="910" y="277"/>
                  </a:lnTo>
                  <a:lnTo>
                    <a:pt x="945" y="269"/>
                  </a:lnTo>
                  <a:lnTo>
                    <a:pt x="962" y="260"/>
                  </a:lnTo>
                  <a:lnTo>
                    <a:pt x="972" y="246"/>
                  </a:lnTo>
                  <a:lnTo>
                    <a:pt x="984" y="209"/>
                  </a:lnTo>
                  <a:lnTo>
                    <a:pt x="1006" y="183"/>
                  </a:lnTo>
                  <a:lnTo>
                    <a:pt x="1023" y="134"/>
                  </a:lnTo>
                  <a:lnTo>
                    <a:pt x="1080" y="134"/>
                  </a:lnTo>
                  <a:lnTo>
                    <a:pt x="1104" y="142"/>
                  </a:lnTo>
                  <a:close/>
                  <a:moveTo>
                    <a:pt x="650" y="450"/>
                  </a:moveTo>
                  <a:lnTo>
                    <a:pt x="662" y="449"/>
                  </a:lnTo>
                  <a:lnTo>
                    <a:pt x="676" y="458"/>
                  </a:lnTo>
                  <a:lnTo>
                    <a:pt x="670" y="477"/>
                  </a:lnTo>
                  <a:lnTo>
                    <a:pt x="648" y="474"/>
                  </a:lnTo>
                  <a:lnTo>
                    <a:pt x="645" y="463"/>
                  </a:lnTo>
                  <a:lnTo>
                    <a:pt x="650" y="450"/>
                  </a:lnTo>
                  <a:close/>
                  <a:moveTo>
                    <a:pt x="534" y="420"/>
                  </a:moveTo>
                  <a:lnTo>
                    <a:pt x="545" y="404"/>
                  </a:lnTo>
                  <a:lnTo>
                    <a:pt x="555" y="404"/>
                  </a:lnTo>
                  <a:lnTo>
                    <a:pt x="560" y="412"/>
                  </a:lnTo>
                  <a:lnTo>
                    <a:pt x="563" y="401"/>
                  </a:lnTo>
                  <a:lnTo>
                    <a:pt x="569" y="401"/>
                  </a:lnTo>
                  <a:lnTo>
                    <a:pt x="586" y="444"/>
                  </a:lnTo>
                  <a:lnTo>
                    <a:pt x="605" y="449"/>
                  </a:lnTo>
                  <a:lnTo>
                    <a:pt x="605" y="472"/>
                  </a:lnTo>
                  <a:lnTo>
                    <a:pt x="599" y="474"/>
                  </a:lnTo>
                  <a:lnTo>
                    <a:pt x="577" y="463"/>
                  </a:lnTo>
                  <a:lnTo>
                    <a:pt x="562" y="432"/>
                  </a:lnTo>
                  <a:lnTo>
                    <a:pt x="534" y="420"/>
                  </a:lnTo>
                  <a:close/>
                  <a:moveTo>
                    <a:pt x="6" y="0"/>
                  </a:moveTo>
                  <a:lnTo>
                    <a:pt x="0" y="3"/>
                  </a:lnTo>
                  <a:lnTo>
                    <a:pt x="3" y="20"/>
                  </a:lnTo>
                  <a:lnTo>
                    <a:pt x="8" y="16"/>
                  </a:lnTo>
                  <a:lnTo>
                    <a:pt x="6" y="0"/>
                  </a:lnTo>
                  <a:close/>
                  <a:moveTo>
                    <a:pt x="998" y="645"/>
                  </a:moveTo>
                  <a:lnTo>
                    <a:pt x="1007" y="644"/>
                  </a:lnTo>
                  <a:lnTo>
                    <a:pt x="1010" y="650"/>
                  </a:lnTo>
                  <a:lnTo>
                    <a:pt x="1001" y="655"/>
                  </a:lnTo>
                  <a:lnTo>
                    <a:pt x="998" y="645"/>
                  </a:lnTo>
                  <a:close/>
                  <a:moveTo>
                    <a:pt x="986" y="704"/>
                  </a:moveTo>
                  <a:lnTo>
                    <a:pt x="1001" y="704"/>
                  </a:lnTo>
                  <a:lnTo>
                    <a:pt x="1015" y="715"/>
                  </a:lnTo>
                  <a:lnTo>
                    <a:pt x="1015" y="721"/>
                  </a:lnTo>
                  <a:lnTo>
                    <a:pt x="1001" y="729"/>
                  </a:lnTo>
                  <a:lnTo>
                    <a:pt x="996" y="738"/>
                  </a:lnTo>
                  <a:lnTo>
                    <a:pt x="981" y="720"/>
                  </a:lnTo>
                  <a:lnTo>
                    <a:pt x="964" y="715"/>
                  </a:lnTo>
                  <a:lnTo>
                    <a:pt x="965" y="703"/>
                  </a:lnTo>
                  <a:lnTo>
                    <a:pt x="986" y="704"/>
                  </a:lnTo>
                  <a:close/>
                  <a:moveTo>
                    <a:pt x="1035" y="721"/>
                  </a:moveTo>
                  <a:lnTo>
                    <a:pt x="1046" y="711"/>
                  </a:lnTo>
                  <a:lnTo>
                    <a:pt x="1061" y="715"/>
                  </a:lnTo>
                  <a:lnTo>
                    <a:pt x="1060" y="743"/>
                  </a:lnTo>
                  <a:lnTo>
                    <a:pt x="1027" y="741"/>
                  </a:lnTo>
                  <a:lnTo>
                    <a:pt x="1035" y="721"/>
                  </a:lnTo>
                  <a:close/>
                  <a:moveTo>
                    <a:pt x="1080" y="720"/>
                  </a:moveTo>
                  <a:lnTo>
                    <a:pt x="1104" y="721"/>
                  </a:lnTo>
                  <a:lnTo>
                    <a:pt x="1117" y="733"/>
                  </a:lnTo>
                  <a:lnTo>
                    <a:pt x="1133" y="729"/>
                  </a:lnTo>
                  <a:lnTo>
                    <a:pt x="1116" y="715"/>
                  </a:lnTo>
                  <a:lnTo>
                    <a:pt x="1114" y="708"/>
                  </a:lnTo>
                  <a:lnTo>
                    <a:pt x="1121" y="704"/>
                  </a:lnTo>
                  <a:lnTo>
                    <a:pt x="1134" y="716"/>
                  </a:lnTo>
                  <a:lnTo>
                    <a:pt x="1148" y="713"/>
                  </a:lnTo>
                  <a:lnTo>
                    <a:pt x="1154" y="724"/>
                  </a:lnTo>
                  <a:lnTo>
                    <a:pt x="1163" y="713"/>
                  </a:lnTo>
                  <a:lnTo>
                    <a:pt x="1177" y="733"/>
                  </a:lnTo>
                  <a:lnTo>
                    <a:pt x="1165" y="732"/>
                  </a:lnTo>
                  <a:lnTo>
                    <a:pt x="1163" y="738"/>
                  </a:lnTo>
                  <a:lnTo>
                    <a:pt x="1153" y="740"/>
                  </a:lnTo>
                  <a:lnTo>
                    <a:pt x="1143" y="733"/>
                  </a:lnTo>
                  <a:lnTo>
                    <a:pt x="1108" y="746"/>
                  </a:lnTo>
                  <a:lnTo>
                    <a:pt x="1078" y="750"/>
                  </a:lnTo>
                  <a:lnTo>
                    <a:pt x="1070" y="746"/>
                  </a:lnTo>
                  <a:lnTo>
                    <a:pt x="1067" y="729"/>
                  </a:lnTo>
                  <a:lnTo>
                    <a:pt x="1080" y="720"/>
                  </a:lnTo>
                  <a:close/>
                  <a:moveTo>
                    <a:pt x="1214" y="760"/>
                  </a:moveTo>
                  <a:lnTo>
                    <a:pt x="1241" y="780"/>
                  </a:lnTo>
                  <a:lnTo>
                    <a:pt x="1253" y="799"/>
                  </a:lnTo>
                  <a:lnTo>
                    <a:pt x="1239" y="808"/>
                  </a:lnTo>
                  <a:lnTo>
                    <a:pt x="1228" y="806"/>
                  </a:lnTo>
                  <a:lnTo>
                    <a:pt x="1199" y="783"/>
                  </a:lnTo>
                  <a:lnTo>
                    <a:pt x="1179" y="782"/>
                  </a:lnTo>
                  <a:lnTo>
                    <a:pt x="1171" y="769"/>
                  </a:lnTo>
                  <a:lnTo>
                    <a:pt x="1214" y="760"/>
                  </a:lnTo>
                  <a:close/>
                  <a:moveTo>
                    <a:pt x="1214" y="721"/>
                  </a:moveTo>
                  <a:lnTo>
                    <a:pt x="1244" y="711"/>
                  </a:lnTo>
                  <a:lnTo>
                    <a:pt x="1267" y="716"/>
                  </a:lnTo>
                  <a:lnTo>
                    <a:pt x="1282" y="728"/>
                  </a:lnTo>
                  <a:lnTo>
                    <a:pt x="1309" y="721"/>
                  </a:lnTo>
                  <a:lnTo>
                    <a:pt x="1326" y="728"/>
                  </a:lnTo>
                  <a:lnTo>
                    <a:pt x="1348" y="715"/>
                  </a:lnTo>
                  <a:lnTo>
                    <a:pt x="1346" y="703"/>
                  </a:lnTo>
                  <a:lnTo>
                    <a:pt x="1353" y="716"/>
                  </a:lnTo>
                  <a:lnTo>
                    <a:pt x="1332" y="733"/>
                  </a:lnTo>
                  <a:lnTo>
                    <a:pt x="1265" y="745"/>
                  </a:lnTo>
                  <a:lnTo>
                    <a:pt x="1241" y="738"/>
                  </a:lnTo>
                  <a:lnTo>
                    <a:pt x="1211" y="738"/>
                  </a:lnTo>
                  <a:lnTo>
                    <a:pt x="1207" y="723"/>
                  </a:lnTo>
                  <a:lnTo>
                    <a:pt x="1214" y="721"/>
                  </a:lnTo>
                  <a:close/>
                  <a:moveTo>
                    <a:pt x="1368" y="724"/>
                  </a:moveTo>
                  <a:lnTo>
                    <a:pt x="1374" y="711"/>
                  </a:lnTo>
                  <a:lnTo>
                    <a:pt x="1378" y="716"/>
                  </a:lnTo>
                  <a:lnTo>
                    <a:pt x="1386" y="709"/>
                  </a:lnTo>
                  <a:lnTo>
                    <a:pt x="1391" y="713"/>
                  </a:lnTo>
                  <a:lnTo>
                    <a:pt x="1382" y="724"/>
                  </a:lnTo>
                  <a:lnTo>
                    <a:pt x="1377" y="728"/>
                  </a:lnTo>
                  <a:lnTo>
                    <a:pt x="1368" y="724"/>
                  </a:lnTo>
                  <a:close/>
                  <a:moveTo>
                    <a:pt x="1399" y="723"/>
                  </a:moveTo>
                  <a:lnTo>
                    <a:pt x="1399" y="718"/>
                  </a:lnTo>
                  <a:lnTo>
                    <a:pt x="1411" y="711"/>
                  </a:lnTo>
                  <a:lnTo>
                    <a:pt x="1405" y="726"/>
                  </a:lnTo>
                  <a:lnTo>
                    <a:pt x="1399" y="723"/>
                  </a:lnTo>
                  <a:close/>
                  <a:moveTo>
                    <a:pt x="1420" y="709"/>
                  </a:moveTo>
                  <a:lnTo>
                    <a:pt x="1446" y="708"/>
                  </a:lnTo>
                  <a:lnTo>
                    <a:pt x="1450" y="713"/>
                  </a:lnTo>
                  <a:lnTo>
                    <a:pt x="1439" y="721"/>
                  </a:lnTo>
                  <a:lnTo>
                    <a:pt x="1425" y="721"/>
                  </a:lnTo>
                  <a:lnTo>
                    <a:pt x="1419" y="720"/>
                  </a:lnTo>
                  <a:lnTo>
                    <a:pt x="1420" y="709"/>
                  </a:lnTo>
                  <a:close/>
                  <a:moveTo>
                    <a:pt x="1348" y="834"/>
                  </a:moveTo>
                  <a:lnTo>
                    <a:pt x="1348" y="830"/>
                  </a:lnTo>
                  <a:lnTo>
                    <a:pt x="1372" y="816"/>
                  </a:lnTo>
                  <a:lnTo>
                    <a:pt x="1363" y="831"/>
                  </a:lnTo>
                  <a:lnTo>
                    <a:pt x="1357" y="836"/>
                  </a:lnTo>
                  <a:lnTo>
                    <a:pt x="1348" y="834"/>
                  </a:lnTo>
                  <a:close/>
                  <a:moveTo>
                    <a:pt x="1450" y="767"/>
                  </a:moveTo>
                  <a:lnTo>
                    <a:pt x="1446" y="779"/>
                  </a:lnTo>
                  <a:lnTo>
                    <a:pt x="1431" y="796"/>
                  </a:lnTo>
                  <a:lnTo>
                    <a:pt x="1397" y="809"/>
                  </a:lnTo>
                  <a:lnTo>
                    <a:pt x="1382" y="809"/>
                  </a:lnTo>
                  <a:lnTo>
                    <a:pt x="1378" y="806"/>
                  </a:lnTo>
                  <a:lnTo>
                    <a:pt x="1383" y="799"/>
                  </a:lnTo>
                  <a:lnTo>
                    <a:pt x="1385" y="775"/>
                  </a:lnTo>
                  <a:lnTo>
                    <a:pt x="1391" y="771"/>
                  </a:lnTo>
                  <a:lnTo>
                    <a:pt x="1434" y="750"/>
                  </a:lnTo>
                  <a:lnTo>
                    <a:pt x="1450" y="732"/>
                  </a:lnTo>
                  <a:lnTo>
                    <a:pt x="1538" y="718"/>
                  </a:lnTo>
                  <a:lnTo>
                    <a:pt x="1546" y="720"/>
                  </a:lnTo>
                  <a:lnTo>
                    <a:pt x="1543" y="733"/>
                  </a:lnTo>
                  <a:lnTo>
                    <a:pt x="1468" y="760"/>
                  </a:lnTo>
                  <a:lnTo>
                    <a:pt x="1454" y="769"/>
                  </a:lnTo>
                  <a:lnTo>
                    <a:pt x="1450" y="767"/>
                  </a:lnTo>
                  <a:close/>
                  <a:moveTo>
                    <a:pt x="1487" y="703"/>
                  </a:moveTo>
                  <a:lnTo>
                    <a:pt x="1482" y="698"/>
                  </a:lnTo>
                  <a:lnTo>
                    <a:pt x="1488" y="687"/>
                  </a:lnTo>
                  <a:lnTo>
                    <a:pt x="1502" y="687"/>
                  </a:lnTo>
                  <a:lnTo>
                    <a:pt x="1519" y="679"/>
                  </a:lnTo>
                  <a:lnTo>
                    <a:pt x="1529" y="689"/>
                  </a:lnTo>
                  <a:lnTo>
                    <a:pt x="1514" y="700"/>
                  </a:lnTo>
                  <a:lnTo>
                    <a:pt x="1487" y="703"/>
                  </a:lnTo>
                  <a:close/>
                  <a:moveTo>
                    <a:pt x="76" y="76"/>
                  </a:moveTo>
                  <a:lnTo>
                    <a:pt x="99" y="76"/>
                  </a:lnTo>
                  <a:lnTo>
                    <a:pt x="110" y="88"/>
                  </a:lnTo>
                  <a:lnTo>
                    <a:pt x="127" y="92"/>
                  </a:lnTo>
                  <a:lnTo>
                    <a:pt x="184" y="96"/>
                  </a:lnTo>
                  <a:lnTo>
                    <a:pt x="198" y="107"/>
                  </a:lnTo>
                  <a:lnTo>
                    <a:pt x="218" y="142"/>
                  </a:lnTo>
                  <a:lnTo>
                    <a:pt x="238" y="163"/>
                  </a:lnTo>
                  <a:lnTo>
                    <a:pt x="269" y="175"/>
                  </a:lnTo>
                  <a:lnTo>
                    <a:pt x="293" y="198"/>
                  </a:lnTo>
                  <a:lnTo>
                    <a:pt x="296" y="206"/>
                  </a:lnTo>
                  <a:lnTo>
                    <a:pt x="306" y="210"/>
                  </a:lnTo>
                  <a:lnTo>
                    <a:pt x="323" y="232"/>
                  </a:lnTo>
                  <a:lnTo>
                    <a:pt x="334" y="237"/>
                  </a:lnTo>
                  <a:lnTo>
                    <a:pt x="337" y="231"/>
                  </a:lnTo>
                  <a:lnTo>
                    <a:pt x="344" y="231"/>
                  </a:lnTo>
                  <a:lnTo>
                    <a:pt x="359" y="252"/>
                  </a:lnTo>
                  <a:lnTo>
                    <a:pt x="388" y="266"/>
                  </a:lnTo>
                  <a:lnTo>
                    <a:pt x="396" y="277"/>
                  </a:lnTo>
                  <a:lnTo>
                    <a:pt x="399" y="282"/>
                  </a:lnTo>
                  <a:lnTo>
                    <a:pt x="401" y="271"/>
                  </a:lnTo>
                  <a:lnTo>
                    <a:pt x="415" y="285"/>
                  </a:lnTo>
                  <a:lnTo>
                    <a:pt x="437" y="286"/>
                  </a:lnTo>
                  <a:lnTo>
                    <a:pt x="437" y="293"/>
                  </a:lnTo>
                  <a:lnTo>
                    <a:pt x="432" y="296"/>
                  </a:lnTo>
                  <a:lnTo>
                    <a:pt x="435" y="313"/>
                  </a:lnTo>
                  <a:lnTo>
                    <a:pt x="454" y="310"/>
                  </a:lnTo>
                  <a:lnTo>
                    <a:pt x="464" y="319"/>
                  </a:lnTo>
                  <a:lnTo>
                    <a:pt x="467" y="330"/>
                  </a:lnTo>
                  <a:lnTo>
                    <a:pt x="457" y="342"/>
                  </a:lnTo>
                  <a:lnTo>
                    <a:pt x="466" y="345"/>
                  </a:lnTo>
                  <a:lnTo>
                    <a:pt x="454" y="364"/>
                  </a:lnTo>
                  <a:lnTo>
                    <a:pt x="457" y="371"/>
                  </a:lnTo>
                  <a:lnTo>
                    <a:pt x="474" y="379"/>
                  </a:lnTo>
                  <a:lnTo>
                    <a:pt x="484" y="383"/>
                  </a:lnTo>
                  <a:lnTo>
                    <a:pt x="496" y="383"/>
                  </a:lnTo>
                  <a:lnTo>
                    <a:pt x="504" y="420"/>
                  </a:lnTo>
                  <a:lnTo>
                    <a:pt x="521" y="429"/>
                  </a:lnTo>
                  <a:lnTo>
                    <a:pt x="517" y="440"/>
                  </a:lnTo>
                  <a:lnTo>
                    <a:pt x="523" y="441"/>
                  </a:lnTo>
                  <a:lnTo>
                    <a:pt x="555" y="446"/>
                  </a:lnTo>
                  <a:lnTo>
                    <a:pt x="572" y="469"/>
                  </a:lnTo>
                  <a:lnTo>
                    <a:pt x="574" y="477"/>
                  </a:lnTo>
                  <a:lnTo>
                    <a:pt x="568" y="505"/>
                  </a:lnTo>
                  <a:lnTo>
                    <a:pt x="571" y="511"/>
                  </a:lnTo>
                  <a:lnTo>
                    <a:pt x="562" y="598"/>
                  </a:lnTo>
                  <a:lnTo>
                    <a:pt x="542" y="585"/>
                  </a:lnTo>
                  <a:lnTo>
                    <a:pt x="537" y="596"/>
                  </a:lnTo>
                  <a:lnTo>
                    <a:pt x="532" y="598"/>
                  </a:lnTo>
                  <a:lnTo>
                    <a:pt x="515" y="585"/>
                  </a:lnTo>
                  <a:lnTo>
                    <a:pt x="509" y="588"/>
                  </a:lnTo>
                  <a:lnTo>
                    <a:pt x="515" y="599"/>
                  </a:lnTo>
                  <a:lnTo>
                    <a:pt x="511" y="602"/>
                  </a:lnTo>
                  <a:lnTo>
                    <a:pt x="470" y="560"/>
                  </a:lnTo>
                  <a:lnTo>
                    <a:pt x="412" y="522"/>
                  </a:lnTo>
                  <a:lnTo>
                    <a:pt x="398" y="498"/>
                  </a:lnTo>
                  <a:lnTo>
                    <a:pt x="342" y="440"/>
                  </a:lnTo>
                  <a:lnTo>
                    <a:pt x="337" y="420"/>
                  </a:lnTo>
                  <a:lnTo>
                    <a:pt x="322" y="387"/>
                  </a:lnTo>
                  <a:lnTo>
                    <a:pt x="308" y="362"/>
                  </a:lnTo>
                  <a:lnTo>
                    <a:pt x="293" y="347"/>
                  </a:lnTo>
                  <a:lnTo>
                    <a:pt x="285" y="332"/>
                  </a:lnTo>
                  <a:lnTo>
                    <a:pt x="260" y="320"/>
                  </a:lnTo>
                  <a:lnTo>
                    <a:pt x="242" y="256"/>
                  </a:lnTo>
                  <a:lnTo>
                    <a:pt x="227" y="240"/>
                  </a:lnTo>
                  <a:lnTo>
                    <a:pt x="193" y="227"/>
                  </a:lnTo>
                  <a:lnTo>
                    <a:pt x="184" y="201"/>
                  </a:lnTo>
                  <a:lnTo>
                    <a:pt x="180" y="198"/>
                  </a:lnTo>
                  <a:lnTo>
                    <a:pt x="163" y="175"/>
                  </a:lnTo>
                  <a:lnTo>
                    <a:pt x="147" y="163"/>
                  </a:lnTo>
                  <a:lnTo>
                    <a:pt x="139" y="163"/>
                  </a:lnTo>
                  <a:lnTo>
                    <a:pt x="90" y="115"/>
                  </a:lnTo>
                  <a:lnTo>
                    <a:pt x="78" y="93"/>
                  </a:lnTo>
                  <a:lnTo>
                    <a:pt x="76" y="76"/>
                  </a:lnTo>
                  <a:close/>
                  <a:moveTo>
                    <a:pt x="851" y="713"/>
                  </a:moveTo>
                  <a:lnTo>
                    <a:pt x="833" y="718"/>
                  </a:lnTo>
                  <a:lnTo>
                    <a:pt x="811" y="708"/>
                  </a:lnTo>
                  <a:lnTo>
                    <a:pt x="792" y="709"/>
                  </a:lnTo>
                  <a:lnTo>
                    <a:pt x="741" y="687"/>
                  </a:lnTo>
                  <a:lnTo>
                    <a:pt x="698" y="684"/>
                  </a:lnTo>
                  <a:lnTo>
                    <a:pt x="686" y="691"/>
                  </a:lnTo>
                  <a:lnTo>
                    <a:pt x="645" y="679"/>
                  </a:lnTo>
                  <a:lnTo>
                    <a:pt x="616" y="678"/>
                  </a:lnTo>
                  <a:lnTo>
                    <a:pt x="589" y="666"/>
                  </a:lnTo>
                  <a:lnTo>
                    <a:pt x="596" y="653"/>
                  </a:lnTo>
                  <a:lnTo>
                    <a:pt x="542" y="644"/>
                  </a:lnTo>
                  <a:lnTo>
                    <a:pt x="538" y="633"/>
                  </a:lnTo>
                  <a:lnTo>
                    <a:pt x="543" y="638"/>
                  </a:lnTo>
                  <a:lnTo>
                    <a:pt x="554" y="636"/>
                  </a:lnTo>
                  <a:lnTo>
                    <a:pt x="571" y="608"/>
                  </a:lnTo>
                  <a:lnTo>
                    <a:pt x="582" y="605"/>
                  </a:lnTo>
                  <a:lnTo>
                    <a:pt x="611" y="610"/>
                  </a:lnTo>
                  <a:lnTo>
                    <a:pt x="631" y="605"/>
                  </a:lnTo>
                  <a:lnTo>
                    <a:pt x="640" y="616"/>
                  </a:lnTo>
                  <a:lnTo>
                    <a:pt x="676" y="621"/>
                  </a:lnTo>
                  <a:lnTo>
                    <a:pt x="693" y="644"/>
                  </a:lnTo>
                  <a:lnTo>
                    <a:pt x="701" y="645"/>
                  </a:lnTo>
                  <a:lnTo>
                    <a:pt x="733" y="645"/>
                  </a:lnTo>
                  <a:lnTo>
                    <a:pt x="772" y="652"/>
                  </a:lnTo>
                  <a:lnTo>
                    <a:pt x="777" y="649"/>
                  </a:lnTo>
                  <a:lnTo>
                    <a:pt x="786" y="630"/>
                  </a:lnTo>
                  <a:lnTo>
                    <a:pt x="800" y="627"/>
                  </a:lnTo>
                  <a:lnTo>
                    <a:pt x="809" y="638"/>
                  </a:lnTo>
                  <a:lnTo>
                    <a:pt x="825" y="635"/>
                  </a:lnTo>
                  <a:lnTo>
                    <a:pt x="850" y="647"/>
                  </a:lnTo>
                  <a:lnTo>
                    <a:pt x="871" y="650"/>
                  </a:lnTo>
                  <a:lnTo>
                    <a:pt x="884" y="667"/>
                  </a:lnTo>
                  <a:lnTo>
                    <a:pt x="885" y="681"/>
                  </a:lnTo>
                  <a:lnTo>
                    <a:pt x="894" y="684"/>
                  </a:lnTo>
                  <a:lnTo>
                    <a:pt x="942" y="684"/>
                  </a:lnTo>
                  <a:lnTo>
                    <a:pt x="956" y="691"/>
                  </a:lnTo>
                  <a:lnTo>
                    <a:pt x="955" y="720"/>
                  </a:lnTo>
                  <a:lnTo>
                    <a:pt x="962" y="738"/>
                  </a:lnTo>
                  <a:lnTo>
                    <a:pt x="953" y="729"/>
                  </a:lnTo>
                  <a:lnTo>
                    <a:pt x="901" y="715"/>
                  </a:lnTo>
                  <a:lnTo>
                    <a:pt x="879" y="720"/>
                  </a:lnTo>
                  <a:lnTo>
                    <a:pt x="851" y="713"/>
                  </a:lnTo>
                  <a:close/>
                  <a:moveTo>
                    <a:pt x="99" y="205"/>
                  </a:moveTo>
                  <a:lnTo>
                    <a:pt x="104" y="200"/>
                  </a:lnTo>
                  <a:lnTo>
                    <a:pt x="129" y="217"/>
                  </a:lnTo>
                  <a:lnTo>
                    <a:pt x="132" y="225"/>
                  </a:lnTo>
                  <a:lnTo>
                    <a:pt x="99" y="205"/>
                  </a:lnTo>
                  <a:close/>
                  <a:moveTo>
                    <a:pt x="167" y="269"/>
                  </a:moveTo>
                  <a:lnTo>
                    <a:pt x="176" y="263"/>
                  </a:lnTo>
                  <a:lnTo>
                    <a:pt x="200" y="286"/>
                  </a:lnTo>
                  <a:lnTo>
                    <a:pt x="200" y="305"/>
                  </a:lnTo>
                  <a:lnTo>
                    <a:pt x="195" y="305"/>
                  </a:lnTo>
                  <a:lnTo>
                    <a:pt x="167" y="269"/>
                  </a:lnTo>
                  <a:close/>
                  <a:moveTo>
                    <a:pt x="237" y="376"/>
                  </a:moveTo>
                  <a:lnTo>
                    <a:pt x="249" y="378"/>
                  </a:lnTo>
                  <a:lnTo>
                    <a:pt x="263" y="412"/>
                  </a:lnTo>
                  <a:lnTo>
                    <a:pt x="251" y="412"/>
                  </a:lnTo>
                  <a:lnTo>
                    <a:pt x="240" y="401"/>
                  </a:lnTo>
                  <a:lnTo>
                    <a:pt x="234" y="384"/>
                  </a:lnTo>
                  <a:lnTo>
                    <a:pt x="237" y="376"/>
                  </a:lnTo>
                  <a:close/>
                  <a:moveTo>
                    <a:pt x="478" y="268"/>
                  </a:moveTo>
                  <a:lnTo>
                    <a:pt x="472" y="263"/>
                  </a:lnTo>
                  <a:lnTo>
                    <a:pt x="464" y="266"/>
                  </a:lnTo>
                  <a:lnTo>
                    <a:pt x="464" y="273"/>
                  </a:lnTo>
                  <a:lnTo>
                    <a:pt x="478" y="268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82" name="Freeform 77"/>
            <p:cNvSpPr>
              <a:spLocks noChangeAspect="1" noEditPoints="1"/>
            </p:cNvSpPr>
            <p:nvPr/>
          </p:nvSpPr>
          <p:spPr bwMode="gray">
            <a:xfrm>
              <a:off x="7248796" y="4567842"/>
              <a:ext cx="908052" cy="841375"/>
            </a:xfrm>
            <a:custGeom>
              <a:avLst/>
              <a:gdLst>
                <a:gd name="T0" fmla="*/ 219 w 1865"/>
                <a:gd name="T1" fmla="*/ 1224 h 1730"/>
                <a:gd name="T2" fmla="*/ 417 w 1865"/>
                <a:gd name="T3" fmla="*/ 1161 h 1730"/>
                <a:gd name="T4" fmla="*/ 856 w 1865"/>
                <a:gd name="T5" fmla="*/ 1034 h 1730"/>
                <a:gd name="T6" fmla="*/ 979 w 1865"/>
                <a:gd name="T7" fmla="*/ 1119 h 1730"/>
                <a:gd name="T8" fmla="*/ 1047 w 1865"/>
                <a:gd name="T9" fmla="*/ 1209 h 1730"/>
                <a:gd name="T10" fmla="*/ 1136 w 1865"/>
                <a:gd name="T11" fmla="*/ 1084 h 1730"/>
                <a:gd name="T12" fmla="*/ 1100 w 1865"/>
                <a:gd name="T13" fmla="*/ 1238 h 1730"/>
                <a:gd name="T14" fmla="*/ 1208 w 1865"/>
                <a:gd name="T15" fmla="*/ 1245 h 1730"/>
                <a:gd name="T16" fmla="*/ 1308 w 1865"/>
                <a:gd name="T17" fmla="*/ 1413 h 1730"/>
                <a:gd name="T18" fmla="*/ 1464 w 1865"/>
                <a:gd name="T19" fmla="*/ 1385 h 1730"/>
                <a:gd name="T20" fmla="*/ 1496 w 1865"/>
                <a:gd name="T21" fmla="*/ 1410 h 1730"/>
                <a:gd name="T22" fmla="*/ 1595 w 1865"/>
                <a:gd name="T23" fmla="*/ 1395 h 1730"/>
                <a:gd name="T24" fmla="*/ 1710 w 1865"/>
                <a:gd name="T25" fmla="*/ 1299 h 1730"/>
                <a:gd name="T26" fmla="*/ 1785 w 1865"/>
                <a:gd name="T27" fmla="*/ 1105 h 1730"/>
                <a:gd name="T28" fmla="*/ 1849 w 1865"/>
                <a:gd name="T29" fmla="*/ 960 h 1730"/>
                <a:gd name="T30" fmla="*/ 1840 w 1865"/>
                <a:gd name="T31" fmla="*/ 737 h 1730"/>
                <a:gd name="T32" fmla="*/ 1765 w 1865"/>
                <a:gd name="T33" fmla="*/ 640 h 1730"/>
                <a:gd name="T34" fmla="*/ 1697 w 1865"/>
                <a:gd name="T35" fmla="*/ 562 h 1730"/>
                <a:gd name="T36" fmla="*/ 1650 w 1865"/>
                <a:gd name="T37" fmla="*/ 468 h 1730"/>
                <a:gd name="T38" fmla="*/ 1574 w 1865"/>
                <a:gd name="T39" fmla="*/ 412 h 1730"/>
                <a:gd name="T40" fmla="*/ 1509 w 1865"/>
                <a:gd name="T41" fmla="*/ 293 h 1730"/>
                <a:gd name="T42" fmla="*/ 1423 w 1865"/>
                <a:gd name="T43" fmla="*/ 178 h 1730"/>
                <a:gd name="T44" fmla="*/ 1363 w 1865"/>
                <a:gd name="T45" fmla="*/ 2 h 1730"/>
                <a:gd name="T46" fmla="*/ 1311 w 1865"/>
                <a:gd name="T47" fmla="*/ 90 h 1730"/>
                <a:gd name="T48" fmla="*/ 1241 w 1865"/>
                <a:gd name="T49" fmla="*/ 335 h 1730"/>
                <a:gd name="T50" fmla="*/ 1047 w 1865"/>
                <a:gd name="T51" fmla="*/ 212 h 1730"/>
                <a:gd name="T52" fmla="*/ 1062 w 1865"/>
                <a:gd name="T53" fmla="*/ 115 h 1730"/>
                <a:gd name="T54" fmla="*/ 1077 w 1865"/>
                <a:gd name="T55" fmla="*/ 78 h 1730"/>
                <a:gd name="T56" fmla="*/ 1047 w 1865"/>
                <a:gd name="T57" fmla="*/ 61 h 1730"/>
                <a:gd name="T58" fmla="*/ 916 w 1865"/>
                <a:gd name="T59" fmla="*/ 50 h 1730"/>
                <a:gd name="T60" fmla="*/ 862 w 1865"/>
                <a:gd name="T61" fmla="*/ 33 h 1730"/>
                <a:gd name="T62" fmla="*/ 822 w 1865"/>
                <a:gd name="T63" fmla="*/ 75 h 1730"/>
                <a:gd name="T64" fmla="*/ 788 w 1865"/>
                <a:gd name="T65" fmla="*/ 129 h 1730"/>
                <a:gd name="T66" fmla="*/ 760 w 1865"/>
                <a:gd name="T67" fmla="*/ 214 h 1730"/>
                <a:gd name="T68" fmla="*/ 662 w 1865"/>
                <a:gd name="T69" fmla="*/ 163 h 1730"/>
                <a:gd name="T70" fmla="*/ 588 w 1865"/>
                <a:gd name="T71" fmla="*/ 160 h 1730"/>
                <a:gd name="T72" fmla="*/ 539 w 1865"/>
                <a:gd name="T73" fmla="*/ 214 h 1730"/>
                <a:gd name="T74" fmla="*/ 519 w 1865"/>
                <a:gd name="T75" fmla="*/ 276 h 1730"/>
                <a:gd name="T76" fmla="*/ 478 w 1865"/>
                <a:gd name="T77" fmla="*/ 304 h 1730"/>
                <a:gd name="T78" fmla="*/ 395 w 1865"/>
                <a:gd name="T79" fmla="*/ 369 h 1730"/>
                <a:gd name="T80" fmla="*/ 161 w 1865"/>
                <a:gd name="T81" fmla="*/ 471 h 1730"/>
                <a:gd name="T82" fmla="*/ 41 w 1865"/>
                <a:gd name="T83" fmla="*/ 528 h 1730"/>
                <a:gd name="T84" fmla="*/ 33 w 1865"/>
                <a:gd name="T85" fmla="*/ 709 h 1730"/>
                <a:gd name="T86" fmla="*/ 11 w 1865"/>
                <a:gd name="T87" fmla="*/ 720 h 1730"/>
                <a:gd name="T88" fmla="*/ 0 w 1865"/>
                <a:gd name="T89" fmla="*/ 752 h 1730"/>
                <a:gd name="T90" fmla="*/ 119 w 1865"/>
                <a:gd name="T91" fmla="*/ 1082 h 1730"/>
                <a:gd name="T92" fmla="*/ 1840 w 1865"/>
                <a:gd name="T93" fmla="*/ 725 h 1730"/>
                <a:gd name="T94" fmla="*/ 1074 w 1865"/>
                <a:gd name="T95" fmla="*/ 39 h 1730"/>
                <a:gd name="T96" fmla="*/ 840 w 1865"/>
                <a:gd name="T97" fmla="*/ 33 h 1730"/>
                <a:gd name="T98" fmla="*/ 786 w 1865"/>
                <a:gd name="T99" fmla="*/ 34 h 1730"/>
                <a:gd name="T100" fmla="*/ 1072 w 1865"/>
                <a:gd name="T101" fmla="*/ 146 h 1730"/>
                <a:gd name="T102" fmla="*/ 1072 w 1865"/>
                <a:gd name="T103" fmla="*/ 146 h 1730"/>
                <a:gd name="T104" fmla="*/ 1614 w 1865"/>
                <a:gd name="T105" fmla="*/ 1536 h 1730"/>
                <a:gd name="T106" fmla="*/ 1123 w 1865"/>
                <a:gd name="T107" fmla="*/ 1282 h 1730"/>
                <a:gd name="T108" fmla="*/ 1543 w 1865"/>
                <a:gd name="T109" fmla="*/ 1582 h 1730"/>
                <a:gd name="T110" fmla="*/ 1626 w 1865"/>
                <a:gd name="T111" fmla="*/ 1653 h 1730"/>
                <a:gd name="T112" fmla="*/ 1563 w 1865"/>
                <a:gd name="T113" fmla="*/ 1724 h 1730"/>
                <a:gd name="T114" fmla="*/ 1490 w 1865"/>
                <a:gd name="T115" fmla="*/ 1659 h 173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5"/>
                <a:gd name="T175" fmla="*/ 0 h 1730"/>
                <a:gd name="T176" fmla="*/ 1865 w 1865"/>
                <a:gd name="T177" fmla="*/ 1730 h 173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5" h="1730">
                  <a:moveTo>
                    <a:pt x="89" y="1139"/>
                  </a:moveTo>
                  <a:lnTo>
                    <a:pt x="90" y="1177"/>
                  </a:lnTo>
                  <a:lnTo>
                    <a:pt x="109" y="1181"/>
                  </a:lnTo>
                  <a:lnTo>
                    <a:pt x="138" y="1209"/>
                  </a:lnTo>
                  <a:lnTo>
                    <a:pt x="160" y="1220"/>
                  </a:lnTo>
                  <a:lnTo>
                    <a:pt x="200" y="1220"/>
                  </a:lnTo>
                  <a:lnTo>
                    <a:pt x="206" y="1226"/>
                  </a:lnTo>
                  <a:lnTo>
                    <a:pt x="219" y="1224"/>
                  </a:lnTo>
                  <a:lnTo>
                    <a:pt x="220" y="1215"/>
                  </a:lnTo>
                  <a:lnTo>
                    <a:pt x="236" y="1217"/>
                  </a:lnTo>
                  <a:lnTo>
                    <a:pt x="265" y="1190"/>
                  </a:lnTo>
                  <a:lnTo>
                    <a:pt x="288" y="1187"/>
                  </a:lnTo>
                  <a:lnTo>
                    <a:pt x="299" y="1170"/>
                  </a:lnTo>
                  <a:lnTo>
                    <a:pt x="316" y="1158"/>
                  </a:lnTo>
                  <a:lnTo>
                    <a:pt x="409" y="1153"/>
                  </a:lnTo>
                  <a:lnTo>
                    <a:pt x="417" y="1161"/>
                  </a:lnTo>
                  <a:lnTo>
                    <a:pt x="485" y="1153"/>
                  </a:lnTo>
                  <a:lnTo>
                    <a:pt x="505" y="1110"/>
                  </a:lnTo>
                  <a:lnTo>
                    <a:pt x="596" y="1067"/>
                  </a:lnTo>
                  <a:lnTo>
                    <a:pt x="638" y="1070"/>
                  </a:lnTo>
                  <a:lnTo>
                    <a:pt x="690" y="1060"/>
                  </a:lnTo>
                  <a:lnTo>
                    <a:pt x="740" y="1033"/>
                  </a:lnTo>
                  <a:lnTo>
                    <a:pt x="819" y="1029"/>
                  </a:lnTo>
                  <a:lnTo>
                    <a:pt x="856" y="1034"/>
                  </a:lnTo>
                  <a:lnTo>
                    <a:pt x="885" y="1059"/>
                  </a:lnTo>
                  <a:lnTo>
                    <a:pt x="898" y="1053"/>
                  </a:lnTo>
                  <a:lnTo>
                    <a:pt x="933" y="1068"/>
                  </a:lnTo>
                  <a:lnTo>
                    <a:pt x="932" y="1062"/>
                  </a:lnTo>
                  <a:lnTo>
                    <a:pt x="955" y="1082"/>
                  </a:lnTo>
                  <a:lnTo>
                    <a:pt x="972" y="1085"/>
                  </a:lnTo>
                  <a:lnTo>
                    <a:pt x="966" y="1105"/>
                  </a:lnTo>
                  <a:lnTo>
                    <a:pt x="979" y="1119"/>
                  </a:lnTo>
                  <a:lnTo>
                    <a:pt x="995" y="1121"/>
                  </a:lnTo>
                  <a:lnTo>
                    <a:pt x="1025" y="1180"/>
                  </a:lnTo>
                  <a:lnTo>
                    <a:pt x="1026" y="1200"/>
                  </a:lnTo>
                  <a:lnTo>
                    <a:pt x="1013" y="1190"/>
                  </a:lnTo>
                  <a:lnTo>
                    <a:pt x="1013" y="1198"/>
                  </a:lnTo>
                  <a:lnTo>
                    <a:pt x="1052" y="1223"/>
                  </a:lnTo>
                  <a:lnTo>
                    <a:pt x="1052" y="1207"/>
                  </a:lnTo>
                  <a:lnTo>
                    <a:pt x="1047" y="1209"/>
                  </a:lnTo>
                  <a:lnTo>
                    <a:pt x="1051" y="1198"/>
                  </a:lnTo>
                  <a:lnTo>
                    <a:pt x="1068" y="1181"/>
                  </a:lnTo>
                  <a:lnTo>
                    <a:pt x="1072" y="1169"/>
                  </a:lnTo>
                  <a:lnTo>
                    <a:pt x="1096" y="1152"/>
                  </a:lnTo>
                  <a:lnTo>
                    <a:pt x="1108" y="1150"/>
                  </a:lnTo>
                  <a:lnTo>
                    <a:pt x="1123" y="1119"/>
                  </a:lnTo>
                  <a:lnTo>
                    <a:pt x="1133" y="1107"/>
                  </a:lnTo>
                  <a:lnTo>
                    <a:pt x="1136" y="1084"/>
                  </a:lnTo>
                  <a:lnTo>
                    <a:pt x="1147" y="1119"/>
                  </a:lnTo>
                  <a:lnTo>
                    <a:pt x="1142" y="1118"/>
                  </a:lnTo>
                  <a:lnTo>
                    <a:pt x="1142" y="1139"/>
                  </a:lnTo>
                  <a:lnTo>
                    <a:pt x="1122" y="1173"/>
                  </a:lnTo>
                  <a:lnTo>
                    <a:pt x="1120" y="1212"/>
                  </a:lnTo>
                  <a:lnTo>
                    <a:pt x="1097" y="1217"/>
                  </a:lnTo>
                  <a:lnTo>
                    <a:pt x="1094" y="1232"/>
                  </a:lnTo>
                  <a:lnTo>
                    <a:pt x="1100" y="1238"/>
                  </a:lnTo>
                  <a:lnTo>
                    <a:pt x="1136" y="1229"/>
                  </a:lnTo>
                  <a:lnTo>
                    <a:pt x="1140" y="1197"/>
                  </a:lnTo>
                  <a:lnTo>
                    <a:pt x="1150" y="1177"/>
                  </a:lnTo>
                  <a:lnTo>
                    <a:pt x="1169" y="1207"/>
                  </a:lnTo>
                  <a:lnTo>
                    <a:pt x="1167" y="1234"/>
                  </a:lnTo>
                  <a:lnTo>
                    <a:pt x="1154" y="1257"/>
                  </a:lnTo>
                  <a:lnTo>
                    <a:pt x="1169" y="1258"/>
                  </a:lnTo>
                  <a:lnTo>
                    <a:pt x="1208" y="1245"/>
                  </a:lnTo>
                  <a:lnTo>
                    <a:pt x="1202" y="1260"/>
                  </a:lnTo>
                  <a:lnTo>
                    <a:pt x="1221" y="1287"/>
                  </a:lnTo>
                  <a:lnTo>
                    <a:pt x="1230" y="1311"/>
                  </a:lnTo>
                  <a:lnTo>
                    <a:pt x="1227" y="1334"/>
                  </a:lnTo>
                  <a:lnTo>
                    <a:pt x="1236" y="1359"/>
                  </a:lnTo>
                  <a:lnTo>
                    <a:pt x="1258" y="1387"/>
                  </a:lnTo>
                  <a:lnTo>
                    <a:pt x="1286" y="1395"/>
                  </a:lnTo>
                  <a:lnTo>
                    <a:pt x="1308" y="1413"/>
                  </a:lnTo>
                  <a:lnTo>
                    <a:pt x="1323" y="1407"/>
                  </a:lnTo>
                  <a:lnTo>
                    <a:pt x="1352" y="1413"/>
                  </a:lnTo>
                  <a:lnTo>
                    <a:pt x="1396" y="1441"/>
                  </a:lnTo>
                  <a:lnTo>
                    <a:pt x="1422" y="1429"/>
                  </a:lnTo>
                  <a:lnTo>
                    <a:pt x="1438" y="1410"/>
                  </a:lnTo>
                  <a:lnTo>
                    <a:pt x="1455" y="1405"/>
                  </a:lnTo>
                  <a:lnTo>
                    <a:pt x="1442" y="1395"/>
                  </a:lnTo>
                  <a:lnTo>
                    <a:pt x="1464" y="1385"/>
                  </a:lnTo>
                  <a:lnTo>
                    <a:pt x="1472" y="1388"/>
                  </a:lnTo>
                  <a:lnTo>
                    <a:pt x="1472" y="1398"/>
                  </a:lnTo>
                  <a:lnTo>
                    <a:pt x="1470" y="1409"/>
                  </a:lnTo>
                  <a:lnTo>
                    <a:pt x="1461" y="1409"/>
                  </a:lnTo>
                  <a:lnTo>
                    <a:pt x="1464" y="1413"/>
                  </a:lnTo>
                  <a:lnTo>
                    <a:pt x="1472" y="1418"/>
                  </a:lnTo>
                  <a:lnTo>
                    <a:pt x="1490" y="1405"/>
                  </a:lnTo>
                  <a:lnTo>
                    <a:pt x="1496" y="1410"/>
                  </a:lnTo>
                  <a:lnTo>
                    <a:pt x="1494" y="1426"/>
                  </a:lnTo>
                  <a:lnTo>
                    <a:pt x="1524" y="1443"/>
                  </a:lnTo>
                  <a:lnTo>
                    <a:pt x="1536" y="1458"/>
                  </a:lnTo>
                  <a:lnTo>
                    <a:pt x="1544" y="1436"/>
                  </a:lnTo>
                  <a:lnTo>
                    <a:pt x="1532" y="1444"/>
                  </a:lnTo>
                  <a:lnTo>
                    <a:pt x="1530" y="1434"/>
                  </a:lnTo>
                  <a:lnTo>
                    <a:pt x="1553" y="1432"/>
                  </a:lnTo>
                  <a:lnTo>
                    <a:pt x="1595" y="1395"/>
                  </a:lnTo>
                  <a:lnTo>
                    <a:pt x="1616" y="1385"/>
                  </a:lnTo>
                  <a:lnTo>
                    <a:pt x="1672" y="1382"/>
                  </a:lnTo>
                  <a:lnTo>
                    <a:pt x="1687" y="1376"/>
                  </a:lnTo>
                  <a:lnTo>
                    <a:pt x="1688" y="1365"/>
                  </a:lnTo>
                  <a:lnTo>
                    <a:pt x="1699" y="1368"/>
                  </a:lnTo>
                  <a:lnTo>
                    <a:pt x="1701" y="1362"/>
                  </a:lnTo>
                  <a:lnTo>
                    <a:pt x="1699" y="1334"/>
                  </a:lnTo>
                  <a:lnTo>
                    <a:pt x="1710" y="1299"/>
                  </a:lnTo>
                  <a:lnTo>
                    <a:pt x="1711" y="1266"/>
                  </a:lnTo>
                  <a:lnTo>
                    <a:pt x="1730" y="1229"/>
                  </a:lnTo>
                  <a:lnTo>
                    <a:pt x="1736" y="1234"/>
                  </a:lnTo>
                  <a:lnTo>
                    <a:pt x="1748" y="1187"/>
                  </a:lnTo>
                  <a:lnTo>
                    <a:pt x="1764" y="1160"/>
                  </a:lnTo>
                  <a:lnTo>
                    <a:pt x="1758" y="1143"/>
                  </a:lnTo>
                  <a:lnTo>
                    <a:pt x="1773" y="1133"/>
                  </a:lnTo>
                  <a:lnTo>
                    <a:pt x="1785" y="1105"/>
                  </a:lnTo>
                  <a:lnTo>
                    <a:pt x="1801" y="1099"/>
                  </a:lnTo>
                  <a:lnTo>
                    <a:pt x="1798" y="1094"/>
                  </a:lnTo>
                  <a:lnTo>
                    <a:pt x="1816" y="1080"/>
                  </a:lnTo>
                  <a:lnTo>
                    <a:pt x="1815" y="1070"/>
                  </a:lnTo>
                  <a:lnTo>
                    <a:pt x="1826" y="1053"/>
                  </a:lnTo>
                  <a:lnTo>
                    <a:pt x="1838" y="1019"/>
                  </a:lnTo>
                  <a:lnTo>
                    <a:pt x="1841" y="979"/>
                  </a:lnTo>
                  <a:lnTo>
                    <a:pt x="1849" y="960"/>
                  </a:lnTo>
                  <a:lnTo>
                    <a:pt x="1865" y="884"/>
                  </a:lnTo>
                  <a:lnTo>
                    <a:pt x="1863" y="861"/>
                  </a:lnTo>
                  <a:lnTo>
                    <a:pt x="1843" y="801"/>
                  </a:lnTo>
                  <a:lnTo>
                    <a:pt x="1844" y="794"/>
                  </a:lnTo>
                  <a:lnTo>
                    <a:pt x="1848" y="797"/>
                  </a:lnTo>
                  <a:lnTo>
                    <a:pt x="1841" y="757"/>
                  </a:lnTo>
                  <a:lnTo>
                    <a:pt x="1841" y="731"/>
                  </a:lnTo>
                  <a:lnTo>
                    <a:pt x="1840" y="737"/>
                  </a:lnTo>
                  <a:lnTo>
                    <a:pt x="1836" y="734"/>
                  </a:lnTo>
                  <a:lnTo>
                    <a:pt x="1827" y="703"/>
                  </a:lnTo>
                  <a:lnTo>
                    <a:pt x="1818" y="698"/>
                  </a:lnTo>
                  <a:lnTo>
                    <a:pt x="1819" y="692"/>
                  </a:lnTo>
                  <a:lnTo>
                    <a:pt x="1809" y="675"/>
                  </a:lnTo>
                  <a:lnTo>
                    <a:pt x="1793" y="666"/>
                  </a:lnTo>
                  <a:lnTo>
                    <a:pt x="1781" y="644"/>
                  </a:lnTo>
                  <a:lnTo>
                    <a:pt x="1765" y="640"/>
                  </a:lnTo>
                  <a:lnTo>
                    <a:pt x="1739" y="616"/>
                  </a:lnTo>
                  <a:lnTo>
                    <a:pt x="1731" y="559"/>
                  </a:lnTo>
                  <a:lnTo>
                    <a:pt x="1728" y="556"/>
                  </a:lnTo>
                  <a:lnTo>
                    <a:pt x="1724" y="569"/>
                  </a:lnTo>
                  <a:lnTo>
                    <a:pt x="1704" y="554"/>
                  </a:lnTo>
                  <a:lnTo>
                    <a:pt x="1702" y="547"/>
                  </a:lnTo>
                  <a:lnTo>
                    <a:pt x="1697" y="550"/>
                  </a:lnTo>
                  <a:lnTo>
                    <a:pt x="1697" y="562"/>
                  </a:lnTo>
                  <a:lnTo>
                    <a:pt x="1685" y="564"/>
                  </a:lnTo>
                  <a:lnTo>
                    <a:pt x="1677" y="542"/>
                  </a:lnTo>
                  <a:lnTo>
                    <a:pt x="1676" y="514"/>
                  </a:lnTo>
                  <a:lnTo>
                    <a:pt x="1668" y="513"/>
                  </a:lnTo>
                  <a:lnTo>
                    <a:pt x="1655" y="483"/>
                  </a:lnTo>
                  <a:lnTo>
                    <a:pt x="1643" y="476"/>
                  </a:lnTo>
                  <a:lnTo>
                    <a:pt x="1643" y="468"/>
                  </a:lnTo>
                  <a:lnTo>
                    <a:pt x="1650" y="468"/>
                  </a:lnTo>
                  <a:lnTo>
                    <a:pt x="1646" y="459"/>
                  </a:lnTo>
                  <a:lnTo>
                    <a:pt x="1629" y="446"/>
                  </a:lnTo>
                  <a:lnTo>
                    <a:pt x="1625" y="449"/>
                  </a:lnTo>
                  <a:lnTo>
                    <a:pt x="1614" y="437"/>
                  </a:lnTo>
                  <a:lnTo>
                    <a:pt x="1601" y="431"/>
                  </a:lnTo>
                  <a:lnTo>
                    <a:pt x="1592" y="434"/>
                  </a:lnTo>
                  <a:lnTo>
                    <a:pt x="1583" y="409"/>
                  </a:lnTo>
                  <a:lnTo>
                    <a:pt x="1574" y="412"/>
                  </a:lnTo>
                  <a:lnTo>
                    <a:pt x="1557" y="409"/>
                  </a:lnTo>
                  <a:lnTo>
                    <a:pt x="1535" y="397"/>
                  </a:lnTo>
                  <a:lnTo>
                    <a:pt x="1532" y="375"/>
                  </a:lnTo>
                  <a:lnTo>
                    <a:pt x="1530" y="378"/>
                  </a:lnTo>
                  <a:lnTo>
                    <a:pt x="1530" y="375"/>
                  </a:lnTo>
                  <a:lnTo>
                    <a:pt x="1521" y="367"/>
                  </a:lnTo>
                  <a:lnTo>
                    <a:pt x="1519" y="330"/>
                  </a:lnTo>
                  <a:lnTo>
                    <a:pt x="1509" y="293"/>
                  </a:lnTo>
                  <a:lnTo>
                    <a:pt x="1502" y="293"/>
                  </a:lnTo>
                  <a:lnTo>
                    <a:pt x="1493" y="279"/>
                  </a:lnTo>
                  <a:lnTo>
                    <a:pt x="1482" y="232"/>
                  </a:lnTo>
                  <a:lnTo>
                    <a:pt x="1484" y="203"/>
                  </a:lnTo>
                  <a:lnTo>
                    <a:pt x="1455" y="181"/>
                  </a:lnTo>
                  <a:lnTo>
                    <a:pt x="1448" y="168"/>
                  </a:lnTo>
                  <a:lnTo>
                    <a:pt x="1442" y="166"/>
                  </a:lnTo>
                  <a:lnTo>
                    <a:pt x="1423" y="178"/>
                  </a:lnTo>
                  <a:lnTo>
                    <a:pt x="1410" y="168"/>
                  </a:lnTo>
                  <a:lnTo>
                    <a:pt x="1393" y="92"/>
                  </a:lnTo>
                  <a:lnTo>
                    <a:pt x="1379" y="75"/>
                  </a:lnTo>
                  <a:lnTo>
                    <a:pt x="1379" y="58"/>
                  </a:lnTo>
                  <a:lnTo>
                    <a:pt x="1369" y="58"/>
                  </a:lnTo>
                  <a:lnTo>
                    <a:pt x="1368" y="50"/>
                  </a:lnTo>
                  <a:lnTo>
                    <a:pt x="1365" y="16"/>
                  </a:lnTo>
                  <a:lnTo>
                    <a:pt x="1363" y="2"/>
                  </a:lnTo>
                  <a:lnTo>
                    <a:pt x="1360" y="0"/>
                  </a:lnTo>
                  <a:lnTo>
                    <a:pt x="1342" y="14"/>
                  </a:lnTo>
                  <a:lnTo>
                    <a:pt x="1342" y="25"/>
                  </a:lnTo>
                  <a:lnTo>
                    <a:pt x="1332" y="39"/>
                  </a:lnTo>
                  <a:lnTo>
                    <a:pt x="1325" y="61"/>
                  </a:lnTo>
                  <a:lnTo>
                    <a:pt x="1315" y="64"/>
                  </a:lnTo>
                  <a:lnTo>
                    <a:pt x="1311" y="80"/>
                  </a:lnTo>
                  <a:lnTo>
                    <a:pt x="1311" y="90"/>
                  </a:lnTo>
                  <a:lnTo>
                    <a:pt x="1318" y="92"/>
                  </a:lnTo>
                  <a:lnTo>
                    <a:pt x="1312" y="123"/>
                  </a:lnTo>
                  <a:lnTo>
                    <a:pt x="1306" y="140"/>
                  </a:lnTo>
                  <a:lnTo>
                    <a:pt x="1306" y="180"/>
                  </a:lnTo>
                  <a:lnTo>
                    <a:pt x="1312" y="206"/>
                  </a:lnTo>
                  <a:lnTo>
                    <a:pt x="1292" y="279"/>
                  </a:lnTo>
                  <a:lnTo>
                    <a:pt x="1275" y="324"/>
                  </a:lnTo>
                  <a:lnTo>
                    <a:pt x="1241" y="335"/>
                  </a:lnTo>
                  <a:lnTo>
                    <a:pt x="1202" y="312"/>
                  </a:lnTo>
                  <a:lnTo>
                    <a:pt x="1187" y="291"/>
                  </a:lnTo>
                  <a:lnTo>
                    <a:pt x="1152" y="281"/>
                  </a:lnTo>
                  <a:lnTo>
                    <a:pt x="1110" y="249"/>
                  </a:lnTo>
                  <a:lnTo>
                    <a:pt x="1080" y="244"/>
                  </a:lnTo>
                  <a:lnTo>
                    <a:pt x="1072" y="251"/>
                  </a:lnTo>
                  <a:lnTo>
                    <a:pt x="1068" y="222"/>
                  </a:lnTo>
                  <a:lnTo>
                    <a:pt x="1047" y="212"/>
                  </a:lnTo>
                  <a:lnTo>
                    <a:pt x="1042" y="212"/>
                  </a:lnTo>
                  <a:lnTo>
                    <a:pt x="1034" y="203"/>
                  </a:lnTo>
                  <a:lnTo>
                    <a:pt x="1054" y="143"/>
                  </a:lnTo>
                  <a:lnTo>
                    <a:pt x="1046" y="144"/>
                  </a:lnTo>
                  <a:lnTo>
                    <a:pt x="1051" y="123"/>
                  </a:lnTo>
                  <a:lnTo>
                    <a:pt x="1060" y="131"/>
                  </a:lnTo>
                  <a:lnTo>
                    <a:pt x="1057" y="121"/>
                  </a:lnTo>
                  <a:lnTo>
                    <a:pt x="1062" y="115"/>
                  </a:lnTo>
                  <a:lnTo>
                    <a:pt x="1064" y="121"/>
                  </a:lnTo>
                  <a:lnTo>
                    <a:pt x="1074" y="118"/>
                  </a:lnTo>
                  <a:lnTo>
                    <a:pt x="1079" y="110"/>
                  </a:lnTo>
                  <a:lnTo>
                    <a:pt x="1074" y="101"/>
                  </a:lnTo>
                  <a:lnTo>
                    <a:pt x="1083" y="98"/>
                  </a:lnTo>
                  <a:lnTo>
                    <a:pt x="1093" y="78"/>
                  </a:lnTo>
                  <a:lnTo>
                    <a:pt x="1089" y="73"/>
                  </a:lnTo>
                  <a:lnTo>
                    <a:pt x="1077" y="78"/>
                  </a:lnTo>
                  <a:lnTo>
                    <a:pt x="1071" y="59"/>
                  </a:lnTo>
                  <a:lnTo>
                    <a:pt x="1062" y="67"/>
                  </a:lnTo>
                  <a:lnTo>
                    <a:pt x="1059" y="85"/>
                  </a:lnTo>
                  <a:lnTo>
                    <a:pt x="1051" y="89"/>
                  </a:lnTo>
                  <a:lnTo>
                    <a:pt x="1051" y="70"/>
                  </a:lnTo>
                  <a:lnTo>
                    <a:pt x="1046" y="73"/>
                  </a:lnTo>
                  <a:lnTo>
                    <a:pt x="1042" y="70"/>
                  </a:lnTo>
                  <a:lnTo>
                    <a:pt x="1047" y="61"/>
                  </a:lnTo>
                  <a:lnTo>
                    <a:pt x="1026" y="64"/>
                  </a:lnTo>
                  <a:lnTo>
                    <a:pt x="1013" y="76"/>
                  </a:lnTo>
                  <a:lnTo>
                    <a:pt x="991" y="63"/>
                  </a:lnTo>
                  <a:lnTo>
                    <a:pt x="967" y="64"/>
                  </a:lnTo>
                  <a:lnTo>
                    <a:pt x="947" y="56"/>
                  </a:lnTo>
                  <a:lnTo>
                    <a:pt x="947" y="51"/>
                  </a:lnTo>
                  <a:lnTo>
                    <a:pt x="939" y="56"/>
                  </a:lnTo>
                  <a:lnTo>
                    <a:pt x="916" y="50"/>
                  </a:lnTo>
                  <a:lnTo>
                    <a:pt x="904" y="36"/>
                  </a:lnTo>
                  <a:lnTo>
                    <a:pt x="898" y="42"/>
                  </a:lnTo>
                  <a:lnTo>
                    <a:pt x="878" y="25"/>
                  </a:lnTo>
                  <a:lnTo>
                    <a:pt x="871" y="39"/>
                  </a:lnTo>
                  <a:lnTo>
                    <a:pt x="865" y="24"/>
                  </a:lnTo>
                  <a:lnTo>
                    <a:pt x="862" y="29"/>
                  </a:lnTo>
                  <a:lnTo>
                    <a:pt x="856" y="29"/>
                  </a:lnTo>
                  <a:lnTo>
                    <a:pt x="862" y="33"/>
                  </a:lnTo>
                  <a:lnTo>
                    <a:pt x="873" y="42"/>
                  </a:lnTo>
                  <a:lnTo>
                    <a:pt x="888" y="41"/>
                  </a:lnTo>
                  <a:lnTo>
                    <a:pt x="893" y="46"/>
                  </a:lnTo>
                  <a:lnTo>
                    <a:pt x="893" y="67"/>
                  </a:lnTo>
                  <a:lnTo>
                    <a:pt x="870" y="76"/>
                  </a:lnTo>
                  <a:lnTo>
                    <a:pt x="834" y="75"/>
                  </a:lnTo>
                  <a:lnTo>
                    <a:pt x="834" y="78"/>
                  </a:lnTo>
                  <a:lnTo>
                    <a:pt x="822" y="75"/>
                  </a:lnTo>
                  <a:lnTo>
                    <a:pt x="815" y="83"/>
                  </a:lnTo>
                  <a:lnTo>
                    <a:pt x="819" y="97"/>
                  </a:lnTo>
                  <a:lnTo>
                    <a:pt x="803" y="87"/>
                  </a:lnTo>
                  <a:lnTo>
                    <a:pt x="802" y="93"/>
                  </a:lnTo>
                  <a:lnTo>
                    <a:pt x="786" y="98"/>
                  </a:lnTo>
                  <a:lnTo>
                    <a:pt x="781" y="121"/>
                  </a:lnTo>
                  <a:lnTo>
                    <a:pt x="788" y="118"/>
                  </a:lnTo>
                  <a:lnTo>
                    <a:pt x="788" y="129"/>
                  </a:lnTo>
                  <a:lnTo>
                    <a:pt x="783" y="135"/>
                  </a:lnTo>
                  <a:lnTo>
                    <a:pt x="769" y="134"/>
                  </a:lnTo>
                  <a:lnTo>
                    <a:pt x="755" y="160"/>
                  </a:lnTo>
                  <a:lnTo>
                    <a:pt x="749" y="160"/>
                  </a:lnTo>
                  <a:lnTo>
                    <a:pt x="746" y="173"/>
                  </a:lnTo>
                  <a:lnTo>
                    <a:pt x="763" y="195"/>
                  </a:lnTo>
                  <a:lnTo>
                    <a:pt x="755" y="200"/>
                  </a:lnTo>
                  <a:lnTo>
                    <a:pt x="760" y="214"/>
                  </a:lnTo>
                  <a:lnTo>
                    <a:pt x="734" y="195"/>
                  </a:lnTo>
                  <a:lnTo>
                    <a:pt x="707" y="195"/>
                  </a:lnTo>
                  <a:lnTo>
                    <a:pt x="703" y="202"/>
                  </a:lnTo>
                  <a:lnTo>
                    <a:pt x="690" y="205"/>
                  </a:lnTo>
                  <a:lnTo>
                    <a:pt x="678" y="232"/>
                  </a:lnTo>
                  <a:lnTo>
                    <a:pt x="683" y="222"/>
                  </a:lnTo>
                  <a:lnTo>
                    <a:pt x="687" y="189"/>
                  </a:lnTo>
                  <a:lnTo>
                    <a:pt x="662" y="163"/>
                  </a:lnTo>
                  <a:lnTo>
                    <a:pt x="630" y="148"/>
                  </a:lnTo>
                  <a:lnTo>
                    <a:pt x="624" y="148"/>
                  </a:lnTo>
                  <a:lnTo>
                    <a:pt x="622" y="158"/>
                  </a:lnTo>
                  <a:lnTo>
                    <a:pt x="607" y="163"/>
                  </a:lnTo>
                  <a:lnTo>
                    <a:pt x="605" y="158"/>
                  </a:lnTo>
                  <a:lnTo>
                    <a:pt x="596" y="166"/>
                  </a:lnTo>
                  <a:lnTo>
                    <a:pt x="590" y="154"/>
                  </a:lnTo>
                  <a:lnTo>
                    <a:pt x="588" y="160"/>
                  </a:lnTo>
                  <a:lnTo>
                    <a:pt x="593" y="171"/>
                  </a:lnTo>
                  <a:lnTo>
                    <a:pt x="588" y="180"/>
                  </a:lnTo>
                  <a:lnTo>
                    <a:pt x="578" y="188"/>
                  </a:lnTo>
                  <a:lnTo>
                    <a:pt x="576" y="181"/>
                  </a:lnTo>
                  <a:lnTo>
                    <a:pt x="553" y="186"/>
                  </a:lnTo>
                  <a:lnTo>
                    <a:pt x="557" y="211"/>
                  </a:lnTo>
                  <a:lnTo>
                    <a:pt x="544" y="205"/>
                  </a:lnTo>
                  <a:lnTo>
                    <a:pt x="539" y="214"/>
                  </a:lnTo>
                  <a:lnTo>
                    <a:pt x="544" y="223"/>
                  </a:lnTo>
                  <a:lnTo>
                    <a:pt x="532" y="220"/>
                  </a:lnTo>
                  <a:lnTo>
                    <a:pt x="522" y="227"/>
                  </a:lnTo>
                  <a:lnTo>
                    <a:pt x="525" y="242"/>
                  </a:lnTo>
                  <a:lnTo>
                    <a:pt x="515" y="256"/>
                  </a:lnTo>
                  <a:lnTo>
                    <a:pt x="514" y="266"/>
                  </a:lnTo>
                  <a:lnTo>
                    <a:pt x="520" y="270"/>
                  </a:lnTo>
                  <a:lnTo>
                    <a:pt x="519" y="276"/>
                  </a:lnTo>
                  <a:lnTo>
                    <a:pt x="505" y="273"/>
                  </a:lnTo>
                  <a:lnTo>
                    <a:pt x="495" y="259"/>
                  </a:lnTo>
                  <a:lnTo>
                    <a:pt x="480" y="257"/>
                  </a:lnTo>
                  <a:lnTo>
                    <a:pt x="475" y="261"/>
                  </a:lnTo>
                  <a:lnTo>
                    <a:pt x="475" y="278"/>
                  </a:lnTo>
                  <a:lnTo>
                    <a:pt x="485" y="291"/>
                  </a:lnTo>
                  <a:lnTo>
                    <a:pt x="486" y="302"/>
                  </a:lnTo>
                  <a:lnTo>
                    <a:pt x="478" y="304"/>
                  </a:lnTo>
                  <a:lnTo>
                    <a:pt x="475" y="325"/>
                  </a:lnTo>
                  <a:lnTo>
                    <a:pt x="446" y="271"/>
                  </a:lnTo>
                  <a:lnTo>
                    <a:pt x="441" y="285"/>
                  </a:lnTo>
                  <a:lnTo>
                    <a:pt x="418" y="299"/>
                  </a:lnTo>
                  <a:lnTo>
                    <a:pt x="412" y="321"/>
                  </a:lnTo>
                  <a:lnTo>
                    <a:pt x="421" y="347"/>
                  </a:lnTo>
                  <a:lnTo>
                    <a:pt x="400" y="369"/>
                  </a:lnTo>
                  <a:lnTo>
                    <a:pt x="395" y="369"/>
                  </a:lnTo>
                  <a:lnTo>
                    <a:pt x="383" y="401"/>
                  </a:lnTo>
                  <a:lnTo>
                    <a:pt x="356" y="423"/>
                  </a:lnTo>
                  <a:lnTo>
                    <a:pt x="290" y="443"/>
                  </a:lnTo>
                  <a:lnTo>
                    <a:pt x="271" y="440"/>
                  </a:lnTo>
                  <a:lnTo>
                    <a:pt x="253" y="455"/>
                  </a:lnTo>
                  <a:lnTo>
                    <a:pt x="228" y="460"/>
                  </a:lnTo>
                  <a:lnTo>
                    <a:pt x="202" y="474"/>
                  </a:lnTo>
                  <a:lnTo>
                    <a:pt x="161" y="471"/>
                  </a:lnTo>
                  <a:lnTo>
                    <a:pt x="122" y="493"/>
                  </a:lnTo>
                  <a:lnTo>
                    <a:pt x="102" y="519"/>
                  </a:lnTo>
                  <a:lnTo>
                    <a:pt x="85" y="522"/>
                  </a:lnTo>
                  <a:lnTo>
                    <a:pt x="61" y="536"/>
                  </a:lnTo>
                  <a:lnTo>
                    <a:pt x="42" y="565"/>
                  </a:lnTo>
                  <a:lnTo>
                    <a:pt x="38" y="564"/>
                  </a:lnTo>
                  <a:lnTo>
                    <a:pt x="38" y="553"/>
                  </a:lnTo>
                  <a:lnTo>
                    <a:pt x="41" y="528"/>
                  </a:lnTo>
                  <a:lnTo>
                    <a:pt x="36" y="533"/>
                  </a:lnTo>
                  <a:lnTo>
                    <a:pt x="22" y="556"/>
                  </a:lnTo>
                  <a:lnTo>
                    <a:pt x="19" y="574"/>
                  </a:lnTo>
                  <a:lnTo>
                    <a:pt x="24" y="586"/>
                  </a:lnTo>
                  <a:lnTo>
                    <a:pt x="24" y="610"/>
                  </a:lnTo>
                  <a:lnTo>
                    <a:pt x="7" y="637"/>
                  </a:lnTo>
                  <a:lnTo>
                    <a:pt x="7" y="663"/>
                  </a:lnTo>
                  <a:lnTo>
                    <a:pt x="33" y="709"/>
                  </a:lnTo>
                  <a:lnTo>
                    <a:pt x="31" y="717"/>
                  </a:lnTo>
                  <a:lnTo>
                    <a:pt x="45" y="730"/>
                  </a:lnTo>
                  <a:lnTo>
                    <a:pt x="47" y="745"/>
                  </a:lnTo>
                  <a:lnTo>
                    <a:pt x="39" y="762"/>
                  </a:lnTo>
                  <a:lnTo>
                    <a:pt x="33" y="760"/>
                  </a:lnTo>
                  <a:lnTo>
                    <a:pt x="30" y="743"/>
                  </a:lnTo>
                  <a:lnTo>
                    <a:pt x="24" y="748"/>
                  </a:lnTo>
                  <a:lnTo>
                    <a:pt x="11" y="720"/>
                  </a:lnTo>
                  <a:lnTo>
                    <a:pt x="11" y="722"/>
                  </a:lnTo>
                  <a:lnTo>
                    <a:pt x="30" y="767"/>
                  </a:lnTo>
                  <a:lnTo>
                    <a:pt x="19" y="772"/>
                  </a:lnTo>
                  <a:lnTo>
                    <a:pt x="17" y="767"/>
                  </a:lnTo>
                  <a:lnTo>
                    <a:pt x="14" y="768"/>
                  </a:lnTo>
                  <a:lnTo>
                    <a:pt x="11" y="754"/>
                  </a:lnTo>
                  <a:lnTo>
                    <a:pt x="0" y="748"/>
                  </a:lnTo>
                  <a:lnTo>
                    <a:pt x="0" y="752"/>
                  </a:lnTo>
                  <a:lnTo>
                    <a:pt x="17" y="779"/>
                  </a:lnTo>
                  <a:lnTo>
                    <a:pt x="34" y="794"/>
                  </a:lnTo>
                  <a:lnTo>
                    <a:pt x="45" y="825"/>
                  </a:lnTo>
                  <a:lnTo>
                    <a:pt x="47" y="844"/>
                  </a:lnTo>
                  <a:lnTo>
                    <a:pt x="81" y="907"/>
                  </a:lnTo>
                  <a:lnTo>
                    <a:pt x="87" y="966"/>
                  </a:lnTo>
                  <a:lnTo>
                    <a:pt x="119" y="1037"/>
                  </a:lnTo>
                  <a:lnTo>
                    <a:pt x="119" y="1082"/>
                  </a:lnTo>
                  <a:lnTo>
                    <a:pt x="115" y="1097"/>
                  </a:lnTo>
                  <a:lnTo>
                    <a:pt x="119" y="1116"/>
                  </a:lnTo>
                  <a:lnTo>
                    <a:pt x="106" y="1141"/>
                  </a:lnTo>
                  <a:lnTo>
                    <a:pt x="89" y="1139"/>
                  </a:lnTo>
                  <a:close/>
                  <a:moveTo>
                    <a:pt x="1843" y="680"/>
                  </a:moveTo>
                  <a:lnTo>
                    <a:pt x="1852" y="689"/>
                  </a:lnTo>
                  <a:lnTo>
                    <a:pt x="1852" y="701"/>
                  </a:lnTo>
                  <a:lnTo>
                    <a:pt x="1840" y="725"/>
                  </a:lnTo>
                  <a:lnTo>
                    <a:pt x="1838" y="701"/>
                  </a:lnTo>
                  <a:lnTo>
                    <a:pt x="1846" y="686"/>
                  </a:lnTo>
                  <a:lnTo>
                    <a:pt x="1843" y="680"/>
                  </a:lnTo>
                  <a:close/>
                  <a:moveTo>
                    <a:pt x="1860" y="810"/>
                  </a:moveTo>
                  <a:lnTo>
                    <a:pt x="1863" y="813"/>
                  </a:lnTo>
                  <a:lnTo>
                    <a:pt x="1860" y="825"/>
                  </a:lnTo>
                  <a:lnTo>
                    <a:pt x="1860" y="810"/>
                  </a:lnTo>
                  <a:close/>
                  <a:moveTo>
                    <a:pt x="1074" y="39"/>
                  </a:moveTo>
                  <a:lnTo>
                    <a:pt x="1074" y="27"/>
                  </a:lnTo>
                  <a:lnTo>
                    <a:pt x="1083" y="19"/>
                  </a:lnTo>
                  <a:lnTo>
                    <a:pt x="1074" y="39"/>
                  </a:lnTo>
                  <a:close/>
                  <a:moveTo>
                    <a:pt x="789" y="25"/>
                  </a:moveTo>
                  <a:lnTo>
                    <a:pt x="806" y="36"/>
                  </a:lnTo>
                  <a:lnTo>
                    <a:pt x="822" y="34"/>
                  </a:lnTo>
                  <a:lnTo>
                    <a:pt x="832" y="25"/>
                  </a:lnTo>
                  <a:lnTo>
                    <a:pt x="840" y="33"/>
                  </a:lnTo>
                  <a:lnTo>
                    <a:pt x="842" y="41"/>
                  </a:lnTo>
                  <a:lnTo>
                    <a:pt x="836" y="50"/>
                  </a:lnTo>
                  <a:lnTo>
                    <a:pt x="817" y="56"/>
                  </a:lnTo>
                  <a:lnTo>
                    <a:pt x="798" y="44"/>
                  </a:lnTo>
                  <a:lnTo>
                    <a:pt x="789" y="25"/>
                  </a:lnTo>
                  <a:close/>
                  <a:moveTo>
                    <a:pt x="780" y="53"/>
                  </a:moveTo>
                  <a:lnTo>
                    <a:pt x="776" y="46"/>
                  </a:lnTo>
                  <a:lnTo>
                    <a:pt x="786" y="34"/>
                  </a:lnTo>
                  <a:lnTo>
                    <a:pt x="798" y="53"/>
                  </a:lnTo>
                  <a:lnTo>
                    <a:pt x="780" y="53"/>
                  </a:lnTo>
                  <a:close/>
                  <a:moveTo>
                    <a:pt x="1219" y="271"/>
                  </a:moveTo>
                  <a:lnTo>
                    <a:pt x="1228" y="276"/>
                  </a:lnTo>
                  <a:lnTo>
                    <a:pt x="1207" y="287"/>
                  </a:lnTo>
                  <a:lnTo>
                    <a:pt x="1202" y="281"/>
                  </a:lnTo>
                  <a:lnTo>
                    <a:pt x="1219" y="271"/>
                  </a:lnTo>
                  <a:close/>
                  <a:moveTo>
                    <a:pt x="1072" y="146"/>
                  </a:moveTo>
                  <a:lnTo>
                    <a:pt x="1077" y="149"/>
                  </a:lnTo>
                  <a:lnTo>
                    <a:pt x="1080" y="143"/>
                  </a:lnTo>
                  <a:lnTo>
                    <a:pt x="1083" y="149"/>
                  </a:lnTo>
                  <a:lnTo>
                    <a:pt x="1089" y="146"/>
                  </a:lnTo>
                  <a:lnTo>
                    <a:pt x="1094" y="166"/>
                  </a:lnTo>
                  <a:lnTo>
                    <a:pt x="1077" y="169"/>
                  </a:lnTo>
                  <a:lnTo>
                    <a:pt x="1072" y="163"/>
                  </a:lnTo>
                  <a:lnTo>
                    <a:pt x="1072" y="146"/>
                  </a:lnTo>
                  <a:close/>
                  <a:moveTo>
                    <a:pt x="1604" y="1498"/>
                  </a:moveTo>
                  <a:lnTo>
                    <a:pt x="1606" y="1495"/>
                  </a:lnTo>
                  <a:lnTo>
                    <a:pt x="1621" y="1506"/>
                  </a:lnTo>
                  <a:lnTo>
                    <a:pt x="1623" y="1523"/>
                  </a:lnTo>
                  <a:lnTo>
                    <a:pt x="1614" y="1528"/>
                  </a:lnTo>
                  <a:lnTo>
                    <a:pt x="1601" y="1502"/>
                  </a:lnTo>
                  <a:lnTo>
                    <a:pt x="1604" y="1498"/>
                  </a:lnTo>
                  <a:close/>
                  <a:moveTo>
                    <a:pt x="1614" y="1536"/>
                  </a:moveTo>
                  <a:lnTo>
                    <a:pt x="1625" y="1529"/>
                  </a:lnTo>
                  <a:lnTo>
                    <a:pt x="1631" y="1537"/>
                  </a:lnTo>
                  <a:lnTo>
                    <a:pt x="1614" y="1536"/>
                  </a:lnTo>
                  <a:close/>
                  <a:moveTo>
                    <a:pt x="1079" y="1266"/>
                  </a:moveTo>
                  <a:lnTo>
                    <a:pt x="1114" y="1253"/>
                  </a:lnTo>
                  <a:lnTo>
                    <a:pt x="1152" y="1271"/>
                  </a:lnTo>
                  <a:lnTo>
                    <a:pt x="1130" y="1271"/>
                  </a:lnTo>
                  <a:lnTo>
                    <a:pt x="1123" y="1282"/>
                  </a:lnTo>
                  <a:lnTo>
                    <a:pt x="1094" y="1279"/>
                  </a:lnTo>
                  <a:lnTo>
                    <a:pt x="1085" y="1279"/>
                  </a:lnTo>
                  <a:lnTo>
                    <a:pt x="1079" y="1266"/>
                  </a:lnTo>
                  <a:close/>
                  <a:moveTo>
                    <a:pt x="1461" y="1551"/>
                  </a:moveTo>
                  <a:lnTo>
                    <a:pt x="1476" y="1559"/>
                  </a:lnTo>
                  <a:lnTo>
                    <a:pt x="1496" y="1562"/>
                  </a:lnTo>
                  <a:lnTo>
                    <a:pt x="1516" y="1576"/>
                  </a:lnTo>
                  <a:lnTo>
                    <a:pt x="1543" y="1582"/>
                  </a:lnTo>
                  <a:lnTo>
                    <a:pt x="1584" y="1570"/>
                  </a:lnTo>
                  <a:lnTo>
                    <a:pt x="1592" y="1559"/>
                  </a:lnTo>
                  <a:lnTo>
                    <a:pt x="1604" y="1565"/>
                  </a:lnTo>
                  <a:lnTo>
                    <a:pt x="1606" y="1556"/>
                  </a:lnTo>
                  <a:lnTo>
                    <a:pt x="1614" y="1559"/>
                  </a:lnTo>
                  <a:lnTo>
                    <a:pt x="1621" y="1568"/>
                  </a:lnTo>
                  <a:lnTo>
                    <a:pt x="1625" y="1587"/>
                  </a:lnTo>
                  <a:lnTo>
                    <a:pt x="1626" y="1653"/>
                  </a:lnTo>
                  <a:lnTo>
                    <a:pt x="1621" y="1630"/>
                  </a:lnTo>
                  <a:lnTo>
                    <a:pt x="1611" y="1649"/>
                  </a:lnTo>
                  <a:lnTo>
                    <a:pt x="1608" y="1679"/>
                  </a:lnTo>
                  <a:lnTo>
                    <a:pt x="1591" y="1679"/>
                  </a:lnTo>
                  <a:lnTo>
                    <a:pt x="1577" y="1710"/>
                  </a:lnTo>
                  <a:lnTo>
                    <a:pt x="1569" y="1703"/>
                  </a:lnTo>
                  <a:lnTo>
                    <a:pt x="1566" y="1707"/>
                  </a:lnTo>
                  <a:lnTo>
                    <a:pt x="1563" y="1724"/>
                  </a:lnTo>
                  <a:lnTo>
                    <a:pt x="1557" y="1730"/>
                  </a:lnTo>
                  <a:lnTo>
                    <a:pt x="1519" y="1726"/>
                  </a:lnTo>
                  <a:lnTo>
                    <a:pt x="1518" y="1720"/>
                  </a:lnTo>
                  <a:lnTo>
                    <a:pt x="1526" y="1712"/>
                  </a:lnTo>
                  <a:lnTo>
                    <a:pt x="1509" y="1709"/>
                  </a:lnTo>
                  <a:lnTo>
                    <a:pt x="1489" y="1676"/>
                  </a:lnTo>
                  <a:lnTo>
                    <a:pt x="1479" y="1641"/>
                  </a:lnTo>
                  <a:lnTo>
                    <a:pt x="1490" y="1659"/>
                  </a:lnTo>
                  <a:lnTo>
                    <a:pt x="1496" y="1649"/>
                  </a:lnTo>
                  <a:lnTo>
                    <a:pt x="1479" y="1627"/>
                  </a:lnTo>
                  <a:lnTo>
                    <a:pt x="1459" y="1583"/>
                  </a:lnTo>
                  <a:lnTo>
                    <a:pt x="1461" y="1551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83" name="Freeform 78"/>
            <p:cNvSpPr>
              <a:spLocks noChangeAspect="1" noEditPoints="1"/>
            </p:cNvSpPr>
            <p:nvPr/>
          </p:nvSpPr>
          <p:spPr bwMode="gray">
            <a:xfrm>
              <a:off x="7485334" y="3186717"/>
              <a:ext cx="498476" cy="584200"/>
            </a:xfrm>
            <a:custGeom>
              <a:avLst/>
              <a:gdLst>
                <a:gd name="T0" fmla="*/ 838 w 1023"/>
                <a:gd name="T1" fmla="*/ 330 h 1195"/>
                <a:gd name="T2" fmla="*/ 827 w 1023"/>
                <a:gd name="T3" fmla="*/ 438 h 1195"/>
                <a:gd name="T4" fmla="*/ 804 w 1023"/>
                <a:gd name="T5" fmla="*/ 516 h 1195"/>
                <a:gd name="T6" fmla="*/ 793 w 1023"/>
                <a:gd name="T7" fmla="*/ 588 h 1195"/>
                <a:gd name="T8" fmla="*/ 761 w 1023"/>
                <a:gd name="T9" fmla="*/ 592 h 1195"/>
                <a:gd name="T10" fmla="*/ 710 w 1023"/>
                <a:gd name="T11" fmla="*/ 650 h 1195"/>
                <a:gd name="T12" fmla="*/ 673 w 1023"/>
                <a:gd name="T13" fmla="*/ 653 h 1195"/>
                <a:gd name="T14" fmla="*/ 615 w 1023"/>
                <a:gd name="T15" fmla="*/ 644 h 1195"/>
                <a:gd name="T16" fmla="*/ 612 w 1023"/>
                <a:gd name="T17" fmla="*/ 660 h 1195"/>
                <a:gd name="T18" fmla="*/ 569 w 1023"/>
                <a:gd name="T19" fmla="*/ 707 h 1195"/>
                <a:gd name="T20" fmla="*/ 532 w 1023"/>
                <a:gd name="T21" fmla="*/ 669 h 1195"/>
                <a:gd name="T22" fmla="*/ 496 w 1023"/>
                <a:gd name="T23" fmla="*/ 643 h 1195"/>
                <a:gd name="T24" fmla="*/ 407 w 1023"/>
                <a:gd name="T25" fmla="*/ 667 h 1195"/>
                <a:gd name="T26" fmla="*/ 335 w 1023"/>
                <a:gd name="T27" fmla="*/ 684 h 1195"/>
                <a:gd name="T28" fmla="*/ 478 w 1023"/>
                <a:gd name="T29" fmla="*/ 601 h 1195"/>
                <a:gd name="T30" fmla="*/ 572 w 1023"/>
                <a:gd name="T31" fmla="*/ 588 h 1195"/>
                <a:gd name="T32" fmla="*/ 623 w 1023"/>
                <a:gd name="T33" fmla="*/ 487 h 1195"/>
                <a:gd name="T34" fmla="*/ 618 w 1023"/>
                <a:gd name="T35" fmla="*/ 529 h 1195"/>
                <a:gd name="T36" fmla="*/ 722 w 1023"/>
                <a:gd name="T37" fmla="*/ 458 h 1195"/>
                <a:gd name="T38" fmla="*/ 742 w 1023"/>
                <a:gd name="T39" fmla="*/ 344 h 1195"/>
                <a:gd name="T40" fmla="*/ 767 w 1023"/>
                <a:gd name="T41" fmla="*/ 277 h 1195"/>
                <a:gd name="T42" fmla="*/ 806 w 1023"/>
                <a:gd name="T43" fmla="*/ 284 h 1195"/>
                <a:gd name="T44" fmla="*/ 795 w 1023"/>
                <a:gd name="T45" fmla="*/ 252 h 1195"/>
                <a:gd name="T46" fmla="*/ 74 w 1023"/>
                <a:gd name="T47" fmla="*/ 1175 h 1195"/>
                <a:gd name="T48" fmla="*/ 24 w 1023"/>
                <a:gd name="T49" fmla="*/ 1190 h 1195"/>
                <a:gd name="T50" fmla="*/ 7 w 1023"/>
                <a:gd name="T51" fmla="*/ 1193 h 1195"/>
                <a:gd name="T52" fmla="*/ 803 w 1023"/>
                <a:gd name="T53" fmla="*/ 19 h 1195"/>
                <a:gd name="T54" fmla="*/ 263 w 1023"/>
                <a:gd name="T55" fmla="*/ 648 h 1195"/>
                <a:gd name="T56" fmla="*/ 258 w 1023"/>
                <a:gd name="T57" fmla="*/ 667 h 1195"/>
                <a:gd name="T58" fmla="*/ 255 w 1023"/>
                <a:gd name="T59" fmla="*/ 741 h 1195"/>
                <a:gd name="T60" fmla="*/ 238 w 1023"/>
                <a:gd name="T61" fmla="*/ 752 h 1195"/>
                <a:gd name="T62" fmla="*/ 238 w 1023"/>
                <a:gd name="T63" fmla="*/ 752 h 1195"/>
                <a:gd name="T64" fmla="*/ 297 w 1023"/>
                <a:gd name="T65" fmla="*/ 766 h 1195"/>
                <a:gd name="T66" fmla="*/ 337 w 1023"/>
                <a:gd name="T67" fmla="*/ 881 h 1195"/>
                <a:gd name="T68" fmla="*/ 259 w 1023"/>
                <a:gd name="T69" fmla="*/ 995 h 1195"/>
                <a:gd name="T70" fmla="*/ 239 w 1023"/>
                <a:gd name="T71" fmla="*/ 1009 h 1195"/>
                <a:gd name="T72" fmla="*/ 207 w 1023"/>
                <a:gd name="T73" fmla="*/ 1063 h 1195"/>
                <a:gd name="T74" fmla="*/ 183 w 1023"/>
                <a:gd name="T75" fmla="*/ 1093 h 1195"/>
                <a:gd name="T76" fmla="*/ 314 w 1023"/>
                <a:gd name="T77" fmla="*/ 888 h 1195"/>
                <a:gd name="T78" fmla="*/ 331 w 1023"/>
                <a:gd name="T79" fmla="*/ 690 h 1195"/>
                <a:gd name="T80" fmla="*/ 275 w 1023"/>
                <a:gd name="T81" fmla="*/ 729 h 1195"/>
                <a:gd name="T82" fmla="*/ 281 w 1023"/>
                <a:gd name="T83" fmla="*/ 761 h 1195"/>
                <a:gd name="T84" fmla="*/ 300 w 1023"/>
                <a:gd name="T85" fmla="*/ 744 h 1195"/>
                <a:gd name="T86" fmla="*/ 318 w 1023"/>
                <a:gd name="T87" fmla="*/ 771 h 1195"/>
                <a:gd name="T88" fmla="*/ 322 w 1023"/>
                <a:gd name="T89" fmla="*/ 811 h 1195"/>
                <a:gd name="T90" fmla="*/ 340 w 1023"/>
                <a:gd name="T91" fmla="*/ 837 h 1195"/>
                <a:gd name="T92" fmla="*/ 383 w 1023"/>
                <a:gd name="T93" fmla="*/ 746 h 1195"/>
                <a:gd name="T94" fmla="*/ 348 w 1023"/>
                <a:gd name="T95" fmla="*/ 707 h 1195"/>
                <a:gd name="T96" fmla="*/ 464 w 1023"/>
                <a:gd name="T97" fmla="*/ 714 h 1195"/>
                <a:gd name="T98" fmla="*/ 424 w 1023"/>
                <a:gd name="T99" fmla="*/ 754 h 1195"/>
                <a:gd name="T100" fmla="*/ 424 w 1023"/>
                <a:gd name="T101" fmla="*/ 686 h 1195"/>
                <a:gd name="T102" fmla="*/ 510 w 1023"/>
                <a:gd name="T103" fmla="*/ 695 h 1195"/>
                <a:gd name="T104" fmla="*/ 1002 w 1023"/>
                <a:gd name="T105" fmla="*/ 79 h 1195"/>
                <a:gd name="T106" fmla="*/ 1023 w 1023"/>
                <a:gd name="T107" fmla="*/ 129 h 1195"/>
                <a:gd name="T108" fmla="*/ 974 w 1023"/>
                <a:gd name="T109" fmla="*/ 160 h 1195"/>
                <a:gd name="T110" fmla="*/ 905 w 1023"/>
                <a:gd name="T111" fmla="*/ 221 h 1195"/>
                <a:gd name="T112" fmla="*/ 776 w 1023"/>
                <a:gd name="T113" fmla="*/ 186 h 1195"/>
                <a:gd name="T114" fmla="*/ 804 w 1023"/>
                <a:gd name="T115" fmla="*/ 235 h 1195"/>
                <a:gd name="T116" fmla="*/ 756 w 1023"/>
                <a:gd name="T117" fmla="*/ 243 h 1195"/>
                <a:gd name="T118" fmla="*/ 774 w 1023"/>
                <a:gd name="T119" fmla="*/ 160 h 1195"/>
                <a:gd name="T120" fmla="*/ 818 w 1023"/>
                <a:gd name="T121" fmla="*/ 110 h 1195"/>
                <a:gd name="T122" fmla="*/ 829 w 1023"/>
                <a:gd name="T123" fmla="*/ 10 h 1195"/>
                <a:gd name="T124" fmla="*/ 913 w 1023"/>
                <a:gd name="T125" fmla="*/ 74 h 11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23"/>
                <a:gd name="T190" fmla="*/ 0 h 1195"/>
                <a:gd name="T191" fmla="*/ 1023 w 1023"/>
                <a:gd name="T192" fmla="*/ 1195 h 119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23" h="1195">
                  <a:moveTo>
                    <a:pt x="806" y="255"/>
                  </a:moveTo>
                  <a:lnTo>
                    <a:pt x="820" y="255"/>
                  </a:lnTo>
                  <a:lnTo>
                    <a:pt x="821" y="294"/>
                  </a:lnTo>
                  <a:lnTo>
                    <a:pt x="838" y="330"/>
                  </a:lnTo>
                  <a:lnTo>
                    <a:pt x="850" y="370"/>
                  </a:lnTo>
                  <a:lnTo>
                    <a:pt x="846" y="394"/>
                  </a:lnTo>
                  <a:lnTo>
                    <a:pt x="835" y="401"/>
                  </a:lnTo>
                  <a:lnTo>
                    <a:pt x="827" y="438"/>
                  </a:lnTo>
                  <a:lnTo>
                    <a:pt x="815" y="436"/>
                  </a:lnTo>
                  <a:lnTo>
                    <a:pt x="803" y="444"/>
                  </a:lnTo>
                  <a:lnTo>
                    <a:pt x="799" y="460"/>
                  </a:lnTo>
                  <a:lnTo>
                    <a:pt x="804" y="516"/>
                  </a:lnTo>
                  <a:lnTo>
                    <a:pt x="796" y="525"/>
                  </a:lnTo>
                  <a:lnTo>
                    <a:pt x="786" y="556"/>
                  </a:lnTo>
                  <a:lnTo>
                    <a:pt x="786" y="576"/>
                  </a:lnTo>
                  <a:lnTo>
                    <a:pt x="793" y="588"/>
                  </a:lnTo>
                  <a:lnTo>
                    <a:pt x="773" y="619"/>
                  </a:lnTo>
                  <a:lnTo>
                    <a:pt x="750" y="636"/>
                  </a:lnTo>
                  <a:lnTo>
                    <a:pt x="752" y="607"/>
                  </a:lnTo>
                  <a:lnTo>
                    <a:pt x="761" y="592"/>
                  </a:lnTo>
                  <a:lnTo>
                    <a:pt x="748" y="592"/>
                  </a:lnTo>
                  <a:lnTo>
                    <a:pt x="740" y="619"/>
                  </a:lnTo>
                  <a:lnTo>
                    <a:pt x="723" y="613"/>
                  </a:lnTo>
                  <a:lnTo>
                    <a:pt x="710" y="650"/>
                  </a:lnTo>
                  <a:lnTo>
                    <a:pt x="703" y="648"/>
                  </a:lnTo>
                  <a:lnTo>
                    <a:pt x="703" y="626"/>
                  </a:lnTo>
                  <a:lnTo>
                    <a:pt x="694" y="624"/>
                  </a:lnTo>
                  <a:lnTo>
                    <a:pt x="673" y="653"/>
                  </a:lnTo>
                  <a:lnTo>
                    <a:pt x="622" y="653"/>
                  </a:lnTo>
                  <a:lnTo>
                    <a:pt x="631" y="644"/>
                  </a:lnTo>
                  <a:lnTo>
                    <a:pt x="618" y="639"/>
                  </a:lnTo>
                  <a:lnTo>
                    <a:pt x="615" y="644"/>
                  </a:lnTo>
                  <a:lnTo>
                    <a:pt x="609" y="638"/>
                  </a:lnTo>
                  <a:lnTo>
                    <a:pt x="609" y="626"/>
                  </a:lnTo>
                  <a:lnTo>
                    <a:pt x="595" y="650"/>
                  </a:lnTo>
                  <a:lnTo>
                    <a:pt x="612" y="660"/>
                  </a:lnTo>
                  <a:lnTo>
                    <a:pt x="612" y="673"/>
                  </a:lnTo>
                  <a:lnTo>
                    <a:pt x="605" y="669"/>
                  </a:lnTo>
                  <a:lnTo>
                    <a:pt x="588" y="675"/>
                  </a:lnTo>
                  <a:lnTo>
                    <a:pt x="569" y="707"/>
                  </a:lnTo>
                  <a:lnTo>
                    <a:pt x="559" y="714"/>
                  </a:lnTo>
                  <a:lnTo>
                    <a:pt x="547" y="707"/>
                  </a:lnTo>
                  <a:lnTo>
                    <a:pt x="532" y="686"/>
                  </a:lnTo>
                  <a:lnTo>
                    <a:pt x="532" y="669"/>
                  </a:lnTo>
                  <a:lnTo>
                    <a:pt x="544" y="652"/>
                  </a:lnTo>
                  <a:lnTo>
                    <a:pt x="542" y="646"/>
                  </a:lnTo>
                  <a:lnTo>
                    <a:pt x="527" y="650"/>
                  </a:lnTo>
                  <a:lnTo>
                    <a:pt x="496" y="643"/>
                  </a:lnTo>
                  <a:lnTo>
                    <a:pt x="473" y="660"/>
                  </a:lnTo>
                  <a:lnTo>
                    <a:pt x="465" y="656"/>
                  </a:lnTo>
                  <a:lnTo>
                    <a:pt x="413" y="672"/>
                  </a:lnTo>
                  <a:lnTo>
                    <a:pt x="407" y="667"/>
                  </a:lnTo>
                  <a:lnTo>
                    <a:pt x="390" y="690"/>
                  </a:lnTo>
                  <a:lnTo>
                    <a:pt x="371" y="684"/>
                  </a:lnTo>
                  <a:lnTo>
                    <a:pt x="351" y="689"/>
                  </a:lnTo>
                  <a:lnTo>
                    <a:pt x="335" y="684"/>
                  </a:lnTo>
                  <a:lnTo>
                    <a:pt x="335" y="667"/>
                  </a:lnTo>
                  <a:lnTo>
                    <a:pt x="357" y="660"/>
                  </a:lnTo>
                  <a:lnTo>
                    <a:pt x="424" y="601"/>
                  </a:lnTo>
                  <a:lnTo>
                    <a:pt x="478" y="601"/>
                  </a:lnTo>
                  <a:lnTo>
                    <a:pt x="535" y="588"/>
                  </a:lnTo>
                  <a:lnTo>
                    <a:pt x="535" y="596"/>
                  </a:lnTo>
                  <a:lnTo>
                    <a:pt x="559" y="601"/>
                  </a:lnTo>
                  <a:lnTo>
                    <a:pt x="572" y="588"/>
                  </a:lnTo>
                  <a:lnTo>
                    <a:pt x="574" y="562"/>
                  </a:lnTo>
                  <a:lnTo>
                    <a:pt x="598" y="534"/>
                  </a:lnTo>
                  <a:lnTo>
                    <a:pt x="608" y="495"/>
                  </a:lnTo>
                  <a:lnTo>
                    <a:pt x="623" y="487"/>
                  </a:lnTo>
                  <a:lnTo>
                    <a:pt x="631" y="489"/>
                  </a:lnTo>
                  <a:lnTo>
                    <a:pt x="628" y="495"/>
                  </a:lnTo>
                  <a:lnTo>
                    <a:pt x="615" y="509"/>
                  </a:lnTo>
                  <a:lnTo>
                    <a:pt x="618" y="529"/>
                  </a:lnTo>
                  <a:lnTo>
                    <a:pt x="632" y="528"/>
                  </a:lnTo>
                  <a:lnTo>
                    <a:pt x="681" y="497"/>
                  </a:lnTo>
                  <a:lnTo>
                    <a:pt x="705" y="465"/>
                  </a:lnTo>
                  <a:lnTo>
                    <a:pt x="722" y="458"/>
                  </a:lnTo>
                  <a:lnTo>
                    <a:pt x="744" y="407"/>
                  </a:lnTo>
                  <a:lnTo>
                    <a:pt x="757" y="367"/>
                  </a:lnTo>
                  <a:lnTo>
                    <a:pt x="757" y="353"/>
                  </a:lnTo>
                  <a:lnTo>
                    <a:pt x="742" y="344"/>
                  </a:lnTo>
                  <a:lnTo>
                    <a:pt x="756" y="328"/>
                  </a:lnTo>
                  <a:lnTo>
                    <a:pt x="753" y="301"/>
                  </a:lnTo>
                  <a:lnTo>
                    <a:pt x="765" y="291"/>
                  </a:lnTo>
                  <a:lnTo>
                    <a:pt x="767" y="277"/>
                  </a:lnTo>
                  <a:lnTo>
                    <a:pt x="776" y="267"/>
                  </a:lnTo>
                  <a:lnTo>
                    <a:pt x="789" y="291"/>
                  </a:lnTo>
                  <a:lnTo>
                    <a:pt x="795" y="282"/>
                  </a:lnTo>
                  <a:lnTo>
                    <a:pt x="806" y="284"/>
                  </a:lnTo>
                  <a:lnTo>
                    <a:pt x="813" y="263"/>
                  </a:lnTo>
                  <a:lnTo>
                    <a:pt x="795" y="272"/>
                  </a:lnTo>
                  <a:lnTo>
                    <a:pt x="791" y="262"/>
                  </a:lnTo>
                  <a:lnTo>
                    <a:pt x="795" y="252"/>
                  </a:lnTo>
                  <a:lnTo>
                    <a:pt x="806" y="255"/>
                  </a:lnTo>
                  <a:close/>
                  <a:moveTo>
                    <a:pt x="73" y="1167"/>
                  </a:moveTo>
                  <a:lnTo>
                    <a:pt x="80" y="1173"/>
                  </a:lnTo>
                  <a:lnTo>
                    <a:pt x="74" y="1175"/>
                  </a:lnTo>
                  <a:lnTo>
                    <a:pt x="73" y="1167"/>
                  </a:lnTo>
                  <a:close/>
                  <a:moveTo>
                    <a:pt x="17" y="1187"/>
                  </a:moveTo>
                  <a:lnTo>
                    <a:pt x="24" y="1183"/>
                  </a:lnTo>
                  <a:lnTo>
                    <a:pt x="24" y="1190"/>
                  </a:lnTo>
                  <a:lnTo>
                    <a:pt x="18" y="1193"/>
                  </a:lnTo>
                  <a:lnTo>
                    <a:pt x="17" y="1187"/>
                  </a:lnTo>
                  <a:close/>
                  <a:moveTo>
                    <a:pt x="0" y="1187"/>
                  </a:moveTo>
                  <a:lnTo>
                    <a:pt x="7" y="1193"/>
                  </a:lnTo>
                  <a:lnTo>
                    <a:pt x="0" y="1195"/>
                  </a:lnTo>
                  <a:lnTo>
                    <a:pt x="0" y="1187"/>
                  </a:lnTo>
                  <a:close/>
                  <a:moveTo>
                    <a:pt x="807" y="13"/>
                  </a:moveTo>
                  <a:lnTo>
                    <a:pt x="803" y="19"/>
                  </a:lnTo>
                  <a:lnTo>
                    <a:pt x="813" y="23"/>
                  </a:lnTo>
                  <a:lnTo>
                    <a:pt x="813" y="13"/>
                  </a:lnTo>
                  <a:lnTo>
                    <a:pt x="807" y="13"/>
                  </a:lnTo>
                  <a:close/>
                  <a:moveTo>
                    <a:pt x="263" y="648"/>
                  </a:moveTo>
                  <a:lnTo>
                    <a:pt x="266" y="652"/>
                  </a:lnTo>
                  <a:lnTo>
                    <a:pt x="264" y="667"/>
                  </a:lnTo>
                  <a:lnTo>
                    <a:pt x="263" y="648"/>
                  </a:lnTo>
                  <a:close/>
                  <a:moveTo>
                    <a:pt x="258" y="667"/>
                  </a:moveTo>
                  <a:lnTo>
                    <a:pt x="255" y="680"/>
                  </a:lnTo>
                  <a:lnTo>
                    <a:pt x="258" y="675"/>
                  </a:lnTo>
                  <a:lnTo>
                    <a:pt x="258" y="667"/>
                  </a:lnTo>
                  <a:close/>
                  <a:moveTo>
                    <a:pt x="255" y="741"/>
                  </a:moveTo>
                  <a:lnTo>
                    <a:pt x="249" y="735"/>
                  </a:lnTo>
                  <a:lnTo>
                    <a:pt x="247" y="749"/>
                  </a:lnTo>
                  <a:lnTo>
                    <a:pt x="255" y="741"/>
                  </a:lnTo>
                  <a:close/>
                  <a:moveTo>
                    <a:pt x="238" y="752"/>
                  </a:moveTo>
                  <a:lnTo>
                    <a:pt x="230" y="757"/>
                  </a:lnTo>
                  <a:lnTo>
                    <a:pt x="230" y="763"/>
                  </a:lnTo>
                  <a:lnTo>
                    <a:pt x="238" y="761"/>
                  </a:lnTo>
                  <a:lnTo>
                    <a:pt x="238" y="752"/>
                  </a:lnTo>
                  <a:close/>
                  <a:moveTo>
                    <a:pt x="297" y="766"/>
                  </a:moveTo>
                  <a:lnTo>
                    <a:pt x="295" y="785"/>
                  </a:lnTo>
                  <a:lnTo>
                    <a:pt x="301" y="769"/>
                  </a:lnTo>
                  <a:lnTo>
                    <a:pt x="297" y="766"/>
                  </a:lnTo>
                  <a:close/>
                  <a:moveTo>
                    <a:pt x="340" y="867"/>
                  </a:moveTo>
                  <a:lnTo>
                    <a:pt x="340" y="859"/>
                  </a:lnTo>
                  <a:lnTo>
                    <a:pt x="337" y="867"/>
                  </a:lnTo>
                  <a:lnTo>
                    <a:pt x="337" y="881"/>
                  </a:lnTo>
                  <a:lnTo>
                    <a:pt x="340" y="867"/>
                  </a:lnTo>
                  <a:close/>
                  <a:moveTo>
                    <a:pt x="263" y="983"/>
                  </a:moveTo>
                  <a:lnTo>
                    <a:pt x="273" y="980"/>
                  </a:lnTo>
                  <a:lnTo>
                    <a:pt x="259" y="995"/>
                  </a:lnTo>
                  <a:lnTo>
                    <a:pt x="256" y="988"/>
                  </a:lnTo>
                  <a:lnTo>
                    <a:pt x="263" y="983"/>
                  </a:lnTo>
                  <a:close/>
                  <a:moveTo>
                    <a:pt x="241" y="1015"/>
                  </a:moveTo>
                  <a:lnTo>
                    <a:pt x="239" y="1009"/>
                  </a:lnTo>
                  <a:lnTo>
                    <a:pt x="241" y="1015"/>
                  </a:lnTo>
                  <a:close/>
                  <a:moveTo>
                    <a:pt x="188" y="1082"/>
                  </a:moveTo>
                  <a:lnTo>
                    <a:pt x="191" y="1071"/>
                  </a:lnTo>
                  <a:lnTo>
                    <a:pt x="207" y="1063"/>
                  </a:lnTo>
                  <a:lnTo>
                    <a:pt x="204" y="1077"/>
                  </a:lnTo>
                  <a:lnTo>
                    <a:pt x="191" y="1088"/>
                  </a:lnTo>
                  <a:lnTo>
                    <a:pt x="185" y="1100"/>
                  </a:lnTo>
                  <a:lnTo>
                    <a:pt x="183" y="1093"/>
                  </a:lnTo>
                  <a:lnTo>
                    <a:pt x="188" y="1082"/>
                  </a:lnTo>
                  <a:close/>
                  <a:moveTo>
                    <a:pt x="315" y="881"/>
                  </a:moveTo>
                  <a:lnTo>
                    <a:pt x="310" y="884"/>
                  </a:lnTo>
                  <a:lnTo>
                    <a:pt x="314" y="888"/>
                  </a:lnTo>
                  <a:lnTo>
                    <a:pt x="320" y="890"/>
                  </a:lnTo>
                  <a:lnTo>
                    <a:pt x="320" y="884"/>
                  </a:lnTo>
                  <a:lnTo>
                    <a:pt x="315" y="881"/>
                  </a:lnTo>
                  <a:close/>
                  <a:moveTo>
                    <a:pt x="331" y="690"/>
                  </a:moveTo>
                  <a:lnTo>
                    <a:pt x="320" y="692"/>
                  </a:lnTo>
                  <a:lnTo>
                    <a:pt x="309" y="707"/>
                  </a:lnTo>
                  <a:lnTo>
                    <a:pt x="288" y="712"/>
                  </a:lnTo>
                  <a:lnTo>
                    <a:pt x="275" y="729"/>
                  </a:lnTo>
                  <a:lnTo>
                    <a:pt x="288" y="741"/>
                  </a:lnTo>
                  <a:lnTo>
                    <a:pt x="288" y="748"/>
                  </a:lnTo>
                  <a:lnTo>
                    <a:pt x="278" y="740"/>
                  </a:lnTo>
                  <a:lnTo>
                    <a:pt x="281" y="761"/>
                  </a:lnTo>
                  <a:lnTo>
                    <a:pt x="297" y="754"/>
                  </a:lnTo>
                  <a:lnTo>
                    <a:pt x="305" y="758"/>
                  </a:lnTo>
                  <a:lnTo>
                    <a:pt x="309" y="751"/>
                  </a:lnTo>
                  <a:lnTo>
                    <a:pt x="300" y="744"/>
                  </a:lnTo>
                  <a:lnTo>
                    <a:pt x="300" y="734"/>
                  </a:lnTo>
                  <a:lnTo>
                    <a:pt x="305" y="731"/>
                  </a:lnTo>
                  <a:lnTo>
                    <a:pt x="317" y="751"/>
                  </a:lnTo>
                  <a:lnTo>
                    <a:pt x="318" y="771"/>
                  </a:lnTo>
                  <a:lnTo>
                    <a:pt x="303" y="797"/>
                  </a:lnTo>
                  <a:lnTo>
                    <a:pt x="303" y="829"/>
                  </a:lnTo>
                  <a:lnTo>
                    <a:pt x="320" y="839"/>
                  </a:lnTo>
                  <a:lnTo>
                    <a:pt x="322" y="811"/>
                  </a:lnTo>
                  <a:lnTo>
                    <a:pt x="329" y="812"/>
                  </a:lnTo>
                  <a:lnTo>
                    <a:pt x="326" y="822"/>
                  </a:lnTo>
                  <a:lnTo>
                    <a:pt x="327" y="845"/>
                  </a:lnTo>
                  <a:lnTo>
                    <a:pt x="340" y="837"/>
                  </a:lnTo>
                  <a:lnTo>
                    <a:pt x="348" y="822"/>
                  </a:lnTo>
                  <a:lnTo>
                    <a:pt x="352" y="825"/>
                  </a:lnTo>
                  <a:lnTo>
                    <a:pt x="369" y="771"/>
                  </a:lnTo>
                  <a:lnTo>
                    <a:pt x="383" y="746"/>
                  </a:lnTo>
                  <a:lnTo>
                    <a:pt x="377" y="729"/>
                  </a:lnTo>
                  <a:lnTo>
                    <a:pt x="368" y="726"/>
                  </a:lnTo>
                  <a:lnTo>
                    <a:pt x="368" y="704"/>
                  </a:lnTo>
                  <a:lnTo>
                    <a:pt x="348" y="707"/>
                  </a:lnTo>
                  <a:lnTo>
                    <a:pt x="337" y="690"/>
                  </a:lnTo>
                  <a:lnTo>
                    <a:pt x="331" y="690"/>
                  </a:lnTo>
                  <a:close/>
                  <a:moveTo>
                    <a:pt x="487" y="724"/>
                  </a:moveTo>
                  <a:lnTo>
                    <a:pt x="464" y="714"/>
                  </a:lnTo>
                  <a:lnTo>
                    <a:pt x="454" y="715"/>
                  </a:lnTo>
                  <a:lnTo>
                    <a:pt x="445" y="723"/>
                  </a:lnTo>
                  <a:lnTo>
                    <a:pt x="433" y="754"/>
                  </a:lnTo>
                  <a:lnTo>
                    <a:pt x="424" y="754"/>
                  </a:lnTo>
                  <a:lnTo>
                    <a:pt x="413" y="744"/>
                  </a:lnTo>
                  <a:lnTo>
                    <a:pt x="405" y="723"/>
                  </a:lnTo>
                  <a:lnTo>
                    <a:pt x="393" y="720"/>
                  </a:lnTo>
                  <a:lnTo>
                    <a:pt x="424" y="686"/>
                  </a:lnTo>
                  <a:lnTo>
                    <a:pt x="448" y="687"/>
                  </a:lnTo>
                  <a:lnTo>
                    <a:pt x="478" y="664"/>
                  </a:lnTo>
                  <a:lnTo>
                    <a:pt x="503" y="673"/>
                  </a:lnTo>
                  <a:lnTo>
                    <a:pt x="510" y="695"/>
                  </a:lnTo>
                  <a:lnTo>
                    <a:pt x="487" y="724"/>
                  </a:lnTo>
                  <a:close/>
                  <a:moveTo>
                    <a:pt x="985" y="87"/>
                  </a:moveTo>
                  <a:lnTo>
                    <a:pt x="999" y="76"/>
                  </a:lnTo>
                  <a:lnTo>
                    <a:pt x="1002" y="79"/>
                  </a:lnTo>
                  <a:lnTo>
                    <a:pt x="991" y="104"/>
                  </a:lnTo>
                  <a:lnTo>
                    <a:pt x="1001" y="120"/>
                  </a:lnTo>
                  <a:lnTo>
                    <a:pt x="1001" y="133"/>
                  </a:lnTo>
                  <a:lnTo>
                    <a:pt x="1023" y="129"/>
                  </a:lnTo>
                  <a:lnTo>
                    <a:pt x="1019" y="138"/>
                  </a:lnTo>
                  <a:lnTo>
                    <a:pt x="993" y="153"/>
                  </a:lnTo>
                  <a:lnTo>
                    <a:pt x="979" y="153"/>
                  </a:lnTo>
                  <a:lnTo>
                    <a:pt x="974" y="160"/>
                  </a:lnTo>
                  <a:lnTo>
                    <a:pt x="947" y="160"/>
                  </a:lnTo>
                  <a:lnTo>
                    <a:pt x="934" y="167"/>
                  </a:lnTo>
                  <a:lnTo>
                    <a:pt x="926" y="174"/>
                  </a:lnTo>
                  <a:lnTo>
                    <a:pt x="905" y="221"/>
                  </a:lnTo>
                  <a:lnTo>
                    <a:pt x="841" y="184"/>
                  </a:lnTo>
                  <a:lnTo>
                    <a:pt x="827" y="183"/>
                  </a:lnTo>
                  <a:lnTo>
                    <a:pt x="807" y="194"/>
                  </a:lnTo>
                  <a:lnTo>
                    <a:pt x="776" y="186"/>
                  </a:lnTo>
                  <a:lnTo>
                    <a:pt x="769" y="198"/>
                  </a:lnTo>
                  <a:lnTo>
                    <a:pt x="774" y="208"/>
                  </a:lnTo>
                  <a:lnTo>
                    <a:pt x="807" y="228"/>
                  </a:lnTo>
                  <a:lnTo>
                    <a:pt x="804" y="235"/>
                  </a:lnTo>
                  <a:lnTo>
                    <a:pt x="787" y="235"/>
                  </a:lnTo>
                  <a:lnTo>
                    <a:pt x="764" y="255"/>
                  </a:lnTo>
                  <a:lnTo>
                    <a:pt x="757" y="252"/>
                  </a:lnTo>
                  <a:lnTo>
                    <a:pt x="756" y="243"/>
                  </a:lnTo>
                  <a:lnTo>
                    <a:pt x="761" y="218"/>
                  </a:lnTo>
                  <a:lnTo>
                    <a:pt x="745" y="203"/>
                  </a:lnTo>
                  <a:lnTo>
                    <a:pt x="747" y="184"/>
                  </a:lnTo>
                  <a:lnTo>
                    <a:pt x="774" y="160"/>
                  </a:lnTo>
                  <a:lnTo>
                    <a:pt x="774" y="137"/>
                  </a:lnTo>
                  <a:lnTo>
                    <a:pt x="813" y="144"/>
                  </a:lnTo>
                  <a:lnTo>
                    <a:pt x="820" y="130"/>
                  </a:lnTo>
                  <a:lnTo>
                    <a:pt x="818" y="110"/>
                  </a:lnTo>
                  <a:lnTo>
                    <a:pt x="830" y="87"/>
                  </a:lnTo>
                  <a:lnTo>
                    <a:pt x="837" y="47"/>
                  </a:lnTo>
                  <a:lnTo>
                    <a:pt x="833" y="30"/>
                  </a:lnTo>
                  <a:lnTo>
                    <a:pt x="829" y="10"/>
                  </a:lnTo>
                  <a:lnTo>
                    <a:pt x="838" y="0"/>
                  </a:lnTo>
                  <a:lnTo>
                    <a:pt x="849" y="5"/>
                  </a:lnTo>
                  <a:lnTo>
                    <a:pt x="880" y="44"/>
                  </a:lnTo>
                  <a:lnTo>
                    <a:pt x="913" y="74"/>
                  </a:lnTo>
                  <a:lnTo>
                    <a:pt x="965" y="98"/>
                  </a:lnTo>
                  <a:lnTo>
                    <a:pt x="985" y="87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84" name="Freeform 79"/>
            <p:cNvSpPr>
              <a:spLocks noChangeAspect="1" noEditPoints="1"/>
            </p:cNvSpPr>
            <p:nvPr/>
          </p:nvSpPr>
          <p:spPr bwMode="gray">
            <a:xfrm>
              <a:off x="8920437" y="4874230"/>
              <a:ext cx="68263" cy="133350"/>
            </a:xfrm>
            <a:custGeom>
              <a:avLst/>
              <a:gdLst>
                <a:gd name="T0" fmla="*/ 13 w 142"/>
                <a:gd name="T1" fmla="*/ 0 h 270"/>
                <a:gd name="T2" fmla="*/ 27 w 142"/>
                <a:gd name="T3" fmla="*/ 3 h 270"/>
                <a:gd name="T4" fmla="*/ 34 w 142"/>
                <a:gd name="T5" fmla="*/ 20 h 270"/>
                <a:gd name="T6" fmla="*/ 10 w 142"/>
                <a:gd name="T7" fmla="*/ 13 h 270"/>
                <a:gd name="T8" fmla="*/ 0 w 142"/>
                <a:gd name="T9" fmla="*/ 0 h 270"/>
                <a:gd name="T10" fmla="*/ 13 w 142"/>
                <a:gd name="T11" fmla="*/ 0 h 270"/>
                <a:gd name="T12" fmla="*/ 142 w 142"/>
                <a:gd name="T13" fmla="*/ 261 h 270"/>
                <a:gd name="T14" fmla="*/ 142 w 142"/>
                <a:gd name="T15" fmla="*/ 270 h 270"/>
                <a:gd name="T16" fmla="*/ 137 w 142"/>
                <a:gd name="T17" fmla="*/ 261 h 270"/>
                <a:gd name="T18" fmla="*/ 142 w 142"/>
                <a:gd name="T19" fmla="*/ 258 h 270"/>
                <a:gd name="T20" fmla="*/ 142 w 142"/>
                <a:gd name="T21" fmla="*/ 261 h 270"/>
                <a:gd name="T22" fmla="*/ 54 w 142"/>
                <a:gd name="T23" fmla="*/ 18 h 270"/>
                <a:gd name="T24" fmla="*/ 69 w 142"/>
                <a:gd name="T25" fmla="*/ 26 h 270"/>
                <a:gd name="T26" fmla="*/ 46 w 142"/>
                <a:gd name="T27" fmla="*/ 26 h 270"/>
                <a:gd name="T28" fmla="*/ 38 w 142"/>
                <a:gd name="T29" fmla="*/ 20 h 270"/>
                <a:gd name="T30" fmla="*/ 54 w 142"/>
                <a:gd name="T31" fmla="*/ 18 h 27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2"/>
                <a:gd name="T49" fmla="*/ 0 h 270"/>
                <a:gd name="T50" fmla="*/ 142 w 142"/>
                <a:gd name="T51" fmla="*/ 270 h 27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2" h="270">
                  <a:moveTo>
                    <a:pt x="13" y="0"/>
                  </a:moveTo>
                  <a:lnTo>
                    <a:pt x="27" y="3"/>
                  </a:lnTo>
                  <a:lnTo>
                    <a:pt x="34" y="20"/>
                  </a:lnTo>
                  <a:lnTo>
                    <a:pt x="10" y="13"/>
                  </a:lnTo>
                  <a:lnTo>
                    <a:pt x="0" y="0"/>
                  </a:lnTo>
                  <a:lnTo>
                    <a:pt x="13" y="0"/>
                  </a:lnTo>
                  <a:close/>
                  <a:moveTo>
                    <a:pt x="142" y="261"/>
                  </a:moveTo>
                  <a:lnTo>
                    <a:pt x="142" y="270"/>
                  </a:lnTo>
                  <a:lnTo>
                    <a:pt x="137" y="261"/>
                  </a:lnTo>
                  <a:lnTo>
                    <a:pt x="142" y="258"/>
                  </a:lnTo>
                  <a:lnTo>
                    <a:pt x="142" y="261"/>
                  </a:lnTo>
                  <a:close/>
                  <a:moveTo>
                    <a:pt x="54" y="18"/>
                  </a:moveTo>
                  <a:lnTo>
                    <a:pt x="69" y="26"/>
                  </a:lnTo>
                  <a:lnTo>
                    <a:pt x="46" y="26"/>
                  </a:lnTo>
                  <a:lnTo>
                    <a:pt x="38" y="20"/>
                  </a:lnTo>
                  <a:lnTo>
                    <a:pt x="54" y="18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85" name="Freeform 80"/>
            <p:cNvSpPr>
              <a:spLocks noChangeAspect="1"/>
            </p:cNvSpPr>
            <p:nvPr/>
          </p:nvSpPr>
          <p:spPr bwMode="gray">
            <a:xfrm>
              <a:off x="5434280" y="3472467"/>
              <a:ext cx="50800" cy="31750"/>
            </a:xfrm>
            <a:custGeom>
              <a:avLst/>
              <a:gdLst>
                <a:gd name="T0" fmla="*/ 78 w 105"/>
                <a:gd name="T1" fmla="*/ 14 h 63"/>
                <a:gd name="T2" fmla="*/ 105 w 105"/>
                <a:gd name="T3" fmla="*/ 0 h 63"/>
                <a:gd name="T4" fmla="*/ 90 w 105"/>
                <a:gd name="T5" fmla="*/ 17 h 63"/>
                <a:gd name="T6" fmla="*/ 78 w 105"/>
                <a:gd name="T7" fmla="*/ 44 h 63"/>
                <a:gd name="T8" fmla="*/ 36 w 105"/>
                <a:gd name="T9" fmla="*/ 63 h 63"/>
                <a:gd name="T10" fmla="*/ 10 w 105"/>
                <a:gd name="T11" fmla="*/ 57 h 63"/>
                <a:gd name="T12" fmla="*/ 0 w 105"/>
                <a:gd name="T13" fmla="*/ 39 h 63"/>
                <a:gd name="T14" fmla="*/ 31 w 105"/>
                <a:gd name="T15" fmla="*/ 29 h 63"/>
                <a:gd name="T16" fmla="*/ 31 w 105"/>
                <a:gd name="T17" fmla="*/ 20 h 63"/>
                <a:gd name="T18" fmla="*/ 78 w 105"/>
                <a:gd name="T19" fmla="*/ 14 h 6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5"/>
                <a:gd name="T31" fmla="*/ 0 h 63"/>
                <a:gd name="T32" fmla="*/ 105 w 105"/>
                <a:gd name="T33" fmla="*/ 63 h 6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5" h="63">
                  <a:moveTo>
                    <a:pt x="78" y="14"/>
                  </a:moveTo>
                  <a:lnTo>
                    <a:pt x="105" y="0"/>
                  </a:lnTo>
                  <a:lnTo>
                    <a:pt x="90" y="17"/>
                  </a:lnTo>
                  <a:lnTo>
                    <a:pt x="78" y="44"/>
                  </a:lnTo>
                  <a:lnTo>
                    <a:pt x="36" y="63"/>
                  </a:lnTo>
                  <a:lnTo>
                    <a:pt x="10" y="57"/>
                  </a:lnTo>
                  <a:lnTo>
                    <a:pt x="0" y="39"/>
                  </a:lnTo>
                  <a:lnTo>
                    <a:pt x="31" y="29"/>
                  </a:lnTo>
                  <a:lnTo>
                    <a:pt x="31" y="20"/>
                  </a:lnTo>
                  <a:lnTo>
                    <a:pt x="78" y="14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86" name="Freeform 81"/>
            <p:cNvSpPr>
              <a:spLocks noChangeAspect="1" noEditPoints="1"/>
            </p:cNvSpPr>
            <p:nvPr/>
          </p:nvSpPr>
          <p:spPr bwMode="gray">
            <a:xfrm>
              <a:off x="5148529" y="3299429"/>
              <a:ext cx="195263" cy="196850"/>
            </a:xfrm>
            <a:custGeom>
              <a:avLst/>
              <a:gdLst>
                <a:gd name="T0" fmla="*/ 0 w 399"/>
                <a:gd name="T1" fmla="*/ 125 h 407"/>
                <a:gd name="T2" fmla="*/ 266 w 399"/>
                <a:gd name="T3" fmla="*/ 291 h 407"/>
                <a:gd name="T4" fmla="*/ 264 w 399"/>
                <a:gd name="T5" fmla="*/ 283 h 407"/>
                <a:gd name="T6" fmla="*/ 260 w 399"/>
                <a:gd name="T7" fmla="*/ 111 h 407"/>
                <a:gd name="T8" fmla="*/ 259 w 399"/>
                <a:gd name="T9" fmla="*/ 122 h 407"/>
                <a:gd name="T10" fmla="*/ 399 w 399"/>
                <a:gd name="T11" fmla="*/ 317 h 407"/>
                <a:gd name="T12" fmla="*/ 390 w 399"/>
                <a:gd name="T13" fmla="*/ 339 h 407"/>
                <a:gd name="T14" fmla="*/ 79 w 399"/>
                <a:gd name="T15" fmla="*/ 216 h 407"/>
                <a:gd name="T16" fmla="*/ 90 w 399"/>
                <a:gd name="T17" fmla="*/ 292 h 407"/>
                <a:gd name="T18" fmla="*/ 119 w 399"/>
                <a:gd name="T19" fmla="*/ 297 h 407"/>
                <a:gd name="T20" fmla="*/ 132 w 399"/>
                <a:gd name="T21" fmla="*/ 303 h 407"/>
                <a:gd name="T22" fmla="*/ 150 w 399"/>
                <a:gd name="T23" fmla="*/ 274 h 407"/>
                <a:gd name="T24" fmla="*/ 176 w 399"/>
                <a:gd name="T25" fmla="*/ 263 h 407"/>
                <a:gd name="T26" fmla="*/ 158 w 399"/>
                <a:gd name="T27" fmla="*/ 232 h 407"/>
                <a:gd name="T28" fmla="*/ 200 w 399"/>
                <a:gd name="T29" fmla="*/ 215 h 407"/>
                <a:gd name="T30" fmla="*/ 132 w 399"/>
                <a:gd name="T31" fmla="*/ 173 h 407"/>
                <a:gd name="T32" fmla="*/ 158 w 399"/>
                <a:gd name="T33" fmla="*/ 151 h 407"/>
                <a:gd name="T34" fmla="*/ 137 w 399"/>
                <a:gd name="T35" fmla="*/ 111 h 407"/>
                <a:gd name="T36" fmla="*/ 147 w 399"/>
                <a:gd name="T37" fmla="*/ 82 h 407"/>
                <a:gd name="T38" fmla="*/ 184 w 399"/>
                <a:gd name="T39" fmla="*/ 110 h 407"/>
                <a:gd name="T40" fmla="*/ 198 w 399"/>
                <a:gd name="T41" fmla="*/ 111 h 407"/>
                <a:gd name="T42" fmla="*/ 192 w 399"/>
                <a:gd name="T43" fmla="*/ 88 h 407"/>
                <a:gd name="T44" fmla="*/ 184 w 399"/>
                <a:gd name="T45" fmla="*/ 73 h 407"/>
                <a:gd name="T46" fmla="*/ 247 w 399"/>
                <a:gd name="T47" fmla="*/ 49 h 407"/>
                <a:gd name="T48" fmla="*/ 308 w 399"/>
                <a:gd name="T49" fmla="*/ 29 h 407"/>
                <a:gd name="T50" fmla="*/ 308 w 399"/>
                <a:gd name="T51" fmla="*/ 0 h 407"/>
                <a:gd name="T52" fmla="*/ 286 w 399"/>
                <a:gd name="T53" fmla="*/ 29 h 407"/>
                <a:gd name="T54" fmla="*/ 152 w 399"/>
                <a:gd name="T55" fmla="*/ 26 h 407"/>
                <a:gd name="T56" fmla="*/ 91 w 399"/>
                <a:gd name="T57" fmla="*/ 52 h 407"/>
                <a:gd name="T58" fmla="*/ 23 w 399"/>
                <a:gd name="T59" fmla="*/ 128 h 407"/>
                <a:gd name="T60" fmla="*/ 64 w 399"/>
                <a:gd name="T61" fmla="*/ 170 h 407"/>
                <a:gd name="T62" fmla="*/ 69 w 399"/>
                <a:gd name="T63" fmla="*/ 208 h 407"/>
                <a:gd name="T64" fmla="*/ 139 w 399"/>
                <a:gd name="T65" fmla="*/ 205 h 407"/>
                <a:gd name="T66" fmla="*/ 150 w 399"/>
                <a:gd name="T67" fmla="*/ 227 h 407"/>
                <a:gd name="T68" fmla="*/ 217 w 399"/>
                <a:gd name="T69" fmla="*/ 381 h 407"/>
                <a:gd name="T70" fmla="*/ 200 w 399"/>
                <a:gd name="T71" fmla="*/ 371 h 407"/>
                <a:gd name="T72" fmla="*/ 181 w 399"/>
                <a:gd name="T73" fmla="*/ 371 h 407"/>
                <a:gd name="T74" fmla="*/ 237 w 399"/>
                <a:gd name="T75" fmla="*/ 407 h 407"/>
                <a:gd name="T76" fmla="*/ 305 w 399"/>
                <a:gd name="T77" fmla="*/ 385 h 407"/>
                <a:gd name="T78" fmla="*/ 249 w 399"/>
                <a:gd name="T79" fmla="*/ 379 h 407"/>
                <a:gd name="T80" fmla="*/ 310 w 399"/>
                <a:gd name="T81" fmla="*/ 142 h 407"/>
                <a:gd name="T82" fmla="*/ 303 w 399"/>
                <a:gd name="T83" fmla="*/ 158 h 407"/>
                <a:gd name="T84" fmla="*/ 291 w 399"/>
                <a:gd name="T85" fmla="*/ 215 h 407"/>
                <a:gd name="T86" fmla="*/ 286 w 399"/>
                <a:gd name="T87" fmla="*/ 192 h 407"/>
                <a:gd name="T88" fmla="*/ 244 w 399"/>
                <a:gd name="T89" fmla="*/ 235 h 407"/>
                <a:gd name="T90" fmla="*/ 234 w 399"/>
                <a:gd name="T91" fmla="*/ 73 h 407"/>
                <a:gd name="T92" fmla="*/ 223 w 399"/>
                <a:gd name="T93" fmla="*/ 69 h 407"/>
                <a:gd name="T94" fmla="*/ 229 w 399"/>
                <a:gd name="T95" fmla="*/ 220 h 407"/>
                <a:gd name="T96" fmla="*/ 183 w 399"/>
                <a:gd name="T97" fmla="*/ 184 h 407"/>
                <a:gd name="T98" fmla="*/ 161 w 399"/>
                <a:gd name="T99" fmla="*/ 179 h 407"/>
                <a:gd name="T100" fmla="*/ 215 w 399"/>
                <a:gd name="T101" fmla="*/ 230 h 407"/>
                <a:gd name="T102" fmla="*/ 49 w 399"/>
                <a:gd name="T103" fmla="*/ 225 h 407"/>
                <a:gd name="T104" fmla="*/ 32 w 399"/>
                <a:gd name="T105" fmla="*/ 213 h 40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99"/>
                <a:gd name="T160" fmla="*/ 0 h 407"/>
                <a:gd name="T161" fmla="*/ 399 w 399"/>
                <a:gd name="T162" fmla="*/ 407 h 407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99" h="407">
                  <a:moveTo>
                    <a:pt x="19" y="145"/>
                  </a:moveTo>
                  <a:lnTo>
                    <a:pt x="10" y="127"/>
                  </a:lnTo>
                  <a:lnTo>
                    <a:pt x="0" y="125"/>
                  </a:lnTo>
                  <a:lnTo>
                    <a:pt x="6" y="141"/>
                  </a:lnTo>
                  <a:lnTo>
                    <a:pt x="19" y="145"/>
                  </a:lnTo>
                  <a:close/>
                  <a:moveTo>
                    <a:pt x="266" y="291"/>
                  </a:moveTo>
                  <a:lnTo>
                    <a:pt x="271" y="291"/>
                  </a:lnTo>
                  <a:lnTo>
                    <a:pt x="272" y="278"/>
                  </a:lnTo>
                  <a:lnTo>
                    <a:pt x="264" y="283"/>
                  </a:lnTo>
                  <a:lnTo>
                    <a:pt x="266" y="291"/>
                  </a:lnTo>
                  <a:close/>
                  <a:moveTo>
                    <a:pt x="263" y="116"/>
                  </a:moveTo>
                  <a:lnTo>
                    <a:pt x="260" y="111"/>
                  </a:lnTo>
                  <a:lnTo>
                    <a:pt x="249" y="111"/>
                  </a:lnTo>
                  <a:lnTo>
                    <a:pt x="247" y="120"/>
                  </a:lnTo>
                  <a:lnTo>
                    <a:pt x="259" y="122"/>
                  </a:lnTo>
                  <a:lnTo>
                    <a:pt x="263" y="116"/>
                  </a:lnTo>
                  <a:close/>
                  <a:moveTo>
                    <a:pt x="390" y="339"/>
                  </a:moveTo>
                  <a:lnTo>
                    <a:pt x="399" y="317"/>
                  </a:lnTo>
                  <a:lnTo>
                    <a:pt x="374" y="334"/>
                  </a:lnTo>
                  <a:lnTo>
                    <a:pt x="374" y="348"/>
                  </a:lnTo>
                  <a:lnTo>
                    <a:pt x="390" y="339"/>
                  </a:lnTo>
                  <a:close/>
                  <a:moveTo>
                    <a:pt x="110" y="210"/>
                  </a:moveTo>
                  <a:lnTo>
                    <a:pt x="86" y="220"/>
                  </a:lnTo>
                  <a:lnTo>
                    <a:pt x="79" y="216"/>
                  </a:lnTo>
                  <a:lnTo>
                    <a:pt x="68" y="241"/>
                  </a:lnTo>
                  <a:lnTo>
                    <a:pt x="91" y="269"/>
                  </a:lnTo>
                  <a:lnTo>
                    <a:pt x="90" y="292"/>
                  </a:lnTo>
                  <a:lnTo>
                    <a:pt x="102" y="301"/>
                  </a:lnTo>
                  <a:lnTo>
                    <a:pt x="108" y="284"/>
                  </a:lnTo>
                  <a:lnTo>
                    <a:pt x="119" y="297"/>
                  </a:lnTo>
                  <a:lnTo>
                    <a:pt x="124" y="320"/>
                  </a:lnTo>
                  <a:lnTo>
                    <a:pt x="128" y="320"/>
                  </a:lnTo>
                  <a:lnTo>
                    <a:pt x="132" y="303"/>
                  </a:lnTo>
                  <a:lnTo>
                    <a:pt x="139" y="300"/>
                  </a:lnTo>
                  <a:lnTo>
                    <a:pt x="158" y="318"/>
                  </a:lnTo>
                  <a:lnTo>
                    <a:pt x="150" y="274"/>
                  </a:lnTo>
                  <a:lnTo>
                    <a:pt x="142" y="255"/>
                  </a:lnTo>
                  <a:lnTo>
                    <a:pt x="159" y="271"/>
                  </a:lnTo>
                  <a:lnTo>
                    <a:pt x="176" y="263"/>
                  </a:lnTo>
                  <a:lnTo>
                    <a:pt x="175" y="258"/>
                  </a:lnTo>
                  <a:lnTo>
                    <a:pt x="164" y="250"/>
                  </a:lnTo>
                  <a:lnTo>
                    <a:pt x="158" y="232"/>
                  </a:lnTo>
                  <a:lnTo>
                    <a:pt x="181" y="229"/>
                  </a:lnTo>
                  <a:lnTo>
                    <a:pt x="201" y="247"/>
                  </a:lnTo>
                  <a:lnTo>
                    <a:pt x="200" y="215"/>
                  </a:lnTo>
                  <a:lnTo>
                    <a:pt x="170" y="200"/>
                  </a:lnTo>
                  <a:lnTo>
                    <a:pt x="167" y="190"/>
                  </a:lnTo>
                  <a:lnTo>
                    <a:pt x="132" y="173"/>
                  </a:lnTo>
                  <a:lnTo>
                    <a:pt x="152" y="170"/>
                  </a:lnTo>
                  <a:lnTo>
                    <a:pt x="150" y="151"/>
                  </a:lnTo>
                  <a:lnTo>
                    <a:pt x="158" y="15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37" y="111"/>
                  </a:lnTo>
                  <a:lnTo>
                    <a:pt x="137" y="76"/>
                  </a:lnTo>
                  <a:lnTo>
                    <a:pt x="149" y="73"/>
                  </a:lnTo>
                  <a:lnTo>
                    <a:pt x="147" y="82"/>
                  </a:lnTo>
                  <a:lnTo>
                    <a:pt x="167" y="94"/>
                  </a:lnTo>
                  <a:lnTo>
                    <a:pt x="179" y="114"/>
                  </a:lnTo>
                  <a:lnTo>
                    <a:pt x="184" y="110"/>
                  </a:lnTo>
                  <a:lnTo>
                    <a:pt x="175" y="94"/>
                  </a:lnTo>
                  <a:lnTo>
                    <a:pt x="186" y="97"/>
                  </a:lnTo>
                  <a:lnTo>
                    <a:pt x="198" y="111"/>
                  </a:lnTo>
                  <a:lnTo>
                    <a:pt x="198" y="102"/>
                  </a:lnTo>
                  <a:lnTo>
                    <a:pt x="187" y="94"/>
                  </a:lnTo>
                  <a:lnTo>
                    <a:pt x="192" y="88"/>
                  </a:lnTo>
                  <a:lnTo>
                    <a:pt x="213" y="99"/>
                  </a:lnTo>
                  <a:lnTo>
                    <a:pt x="203" y="85"/>
                  </a:lnTo>
                  <a:lnTo>
                    <a:pt x="184" y="73"/>
                  </a:lnTo>
                  <a:lnTo>
                    <a:pt x="220" y="52"/>
                  </a:lnTo>
                  <a:lnTo>
                    <a:pt x="235" y="56"/>
                  </a:lnTo>
                  <a:lnTo>
                    <a:pt x="247" y="49"/>
                  </a:lnTo>
                  <a:lnTo>
                    <a:pt x="294" y="66"/>
                  </a:lnTo>
                  <a:lnTo>
                    <a:pt x="303" y="54"/>
                  </a:lnTo>
                  <a:lnTo>
                    <a:pt x="308" y="29"/>
                  </a:lnTo>
                  <a:lnTo>
                    <a:pt x="319" y="22"/>
                  </a:lnTo>
                  <a:lnTo>
                    <a:pt x="319" y="12"/>
                  </a:lnTo>
                  <a:lnTo>
                    <a:pt x="308" y="0"/>
                  </a:lnTo>
                  <a:lnTo>
                    <a:pt x="300" y="1"/>
                  </a:lnTo>
                  <a:lnTo>
                    <a:pt x="298" y="18"/>
                  </a:lnTo>
                  <a:lnTo>
                    <a:pt x="286" y="29"/>
                  </a:lnTo>
                  <a:lnTo>
                    <a:pt x="269" y="32"/>
                  </a:lnTo>
                  <a:lnTo>
                    <a:pt x="221" y="14"/>
                  </a:lnTo>
                  <a:lnTo>
                    <a:pt x="152" y="26"/>
                  </a:lnTo>
                  <a:lnTo>
                    <a:pt x="133" y="39"/>
                  </a:lnTo>
                  <a:lnTo>
                    <a:pt x="116" y="39"/>
                  </a:lnTo>
                  <a:lnTo>
                    <a:pt x="91" y="52"/>
                  </a:lnTo>
                  <a:lnTo>
                    <a:pt x="62" y="57"/>
                  </a:lnTo>
                  <a:lnTo>
                    <a:pt x="64" y="78"/>
                  </a:lnTo>
                  <a:lnTo>
                    <a:pt x="23" y="128"/>
                  </a:lnTo>
                  <a:lnTo>
                    <a:pt x="49" y="171"/>
                  </a:lnTo>
                  <a:lnTo>
                    <a:pt x="53" y="164"/>
                  </a:lnTo>
                  <a:lnTo>
                    <a:pt x="64" y="170"/>
                  </a:lnTo>
                  <a:lnTo>
                    <a:pt x="68" y="176"/>
                  </a:lnTo>
                  <a:lnTo>
                    <a:pt x="51" y="176"/>
                  </a:lnTo>
                  <a:lnTo>
                    <a:pt x="69" y="208"/>
                  </a:lnTo>
                  <a:lnTo>
                    <a:pt x="79" y="204"/>
                  </a:lnTo>
                  <a:lnTo>
                    <a:pt x="133" y="210"/>
                  </a:lnTo>
                  <a:lnTo>
                    <a:pt x="139" y="205"/>
                  </a:lnTo>
                  <a:lnTo>
                    <a:pt x="161" y="218"/>
                  </a:lnTo>
                  <a:lnTo>
                    <a:pt x="159" y="225"/>
                  </a:lnTo>
                  <a:lnTo>
                    <a:pt x="150" y="227"/>
                  </a:lnTo>
                  <a:lnTo>
                    <a:pt x="110" y="210"/>
                  </a:lnTo>
                  <a:close/>
                  <a:moveTo>
                    <a:pt x="249" y="379"/>
                  </a:moveTo>
                  <a:lnTo>
                    <a:pt x="217" y="381"/>
                  </a:lnTo>
                  <a:lnTo>
                    <a:pt x="206" y="376"/>
                  </a:lnTo>
                  <a:lnTo>
                    <a:pt x="204" y="366"/>
                  </a:lnTo>
                  <a:lnTo>
                    <a:pt x="200" y="371"/>
                  </a:lnTo>
                  <a:lnTo>
                    <a:pt x="187" y="366"/>
                  </a:lnTo>
                  <a:lnTo>
                    <a:pt x="186" y="371"/>
                  </a:lnTo>
                  <a:lnTo>
                    <a:pt x="181" y="371"/>
                  </a:lnTo>
                  <a:lnTo>
                    <a:pt x="179" y="390"/>
                  </a:lnTo>
                  <a:lnTo>
                    <a:pt x="221" y="391"/>
                  </a:lnTo>
                  <a:lnTo>
                    <a:pt x="237" y="407"/>
                  </a:lnTo>
                  <a:lnTo>
                    <a:pt x="291" y="398"/>
                  </a:lnTo>
                  <a:lnTo>
                    <a:pt x="300" y="402"/>
                  </a:lnTo>
                  <a:lnTo>
                    <a:pt x="305" y="385"/>
                  </a:lnTo>
                  <a:lnTo>
                    <a:pt x="289" y="391"/>
                  </a:lnTo>
                  <a:lnTo>
                    <a:pt x="277" y="382"/>
                  </a:lnTo>
                  <a:lnTo>
                    <a:pt x="249" y="379"/>
                  </a:lnTo>
                  <a:close/>
                  <a:moveTo>
                    <a:pt x="317" y="166"/>
                  </a:moveTo>
                  <a:lnTo>
                    <a:pt x="322" y="166"/>
                  </a:lnTo>
                  <a:lnTo>
                    <a:pt x="310" y="142"/>
                  </a:lnTo>
                  <a:lnTo>
                    <a:pt x="288" y="153"/>
                  </a:lnTo>
                  <a:lnTo>
                    <a:pt x="286" y="161"/>
                  </a:lnTo>
                  <a:lnTo>
                    <a:pt x="303" y="158"/>
                  </a:lnTo>
                  <a:lnTo>
                    <a:pt x="300" y="166"/>
                  </a:lnTo>
                  <a:lnTo>
                    <a:pt x="317" y="166"/>
                  </a:lnTo>
                  <a:close/>
                  <a:moveTo>
                    <a:pt x="291" y="215"/>
                  </a:moveTo>
                  <a:lnTo>
                    <a:pt x="296" y="210"/>
                  </a:lnTo>
                  <a:lnTo>
                    <a:pt x="298" y="195"/>
                  </a:lnTo>
                  <a:lnTo>
                    <a:pt x="286" y="192"/>
                  </a:lnTo>
                  <a:lnTo>
                    <a:pt x="291" y="215"/>
                  </a:lnTo>
                  <a:close/>
                  <a:moveTo>
                    <a:pt x="244" y="249"/>
                  </a:moveTo>
                  <a:lnTo>
                    <a:pt x="244" y="235"/>
                  </a:lnTo>
                  <a:lnTo>
                    <a:pt x="234" y="230"/>
                  </a:lnTo>
                  <a:lnTo>
                    <a:pt x="244" y="249"/>
                  </a:lnTo>
                  <a:close/>
                  <a:moveTo>
                    <a:pt x="234" y="73"/>
                  </a:moveTo>
                  <a:lnTo>
                    <a:pt x="237" y="71"/>
                  </a:lnTo>
                  <a:lnTo>
                    <a:pt x="235" y="63"/>
                  </a:lnTo>
                  <a:lnTo>
                    <a:pt x="223" y="69"/>
                  </a:lnTo>
                  <a:lnTo>
                    <a:pt x="234" y="73"/>
                  </a:lnTo>
                  <a:close/>
                  <a:moveTo>
                    <a:pt x="227" y="224"/>
                  </a:moveTo>
                  <a:lnTo>
                    <a:pt x="229" y="220"/>
                  </a:lnTo>
                  <a:lnTo>
                    <a:pt x="215" y="215"/>
                  </a:lnTo>
                  <a:lnTo>
                    <a:pt x="204" y="192"/>
                  </a:lnTo>
                  <a:lnTo>
                    <a:pt x="183" y="184"/>
                  </a:lnTo>
                  <a:lnTo>
                    <a:pt x="169" y="168"/>
                  </a:lnTo>
                  <a:lnTo>
                    <a:pt x="152" y="179"/>
                  </a:lnTo>
                  <a:lnTo>
                    <a:pt x="161" y="179"/>
                  </a:lnTo>
                  <a:lnTo>
                    <a:pt x="179" y="201"/>
                  </a:lnTo>
                  <a:lnTo>
                    <a:pt x="206" y="213"/>
                  </a:lnTo>
                  <a:lnTo>
                    <a:pt x="215" y="230"/>
                  </a:lnTo>
                  <a:lnTo>
                    <a:pt x="227" y="232"/>
                  </a:lnTo>
                  <a:lnTo>
                    <a:pt x="227" y="224"/>
                  </a:lnTo>
                  <a:close/>
                  <a:moveTo>
                    <a:pt x="49" y="225"/>
                  </a:moveTo>
                  <a:lnTo>
                    <a:pt x="51" y="216"/>
                  </a:lnTo>
                  <a:lnTo>
                    <a:pt x="44" y="205"/>
                  </a:lnTo>
                  <a:lnTo>
                    <a:pt x="32" y="213"/>
                  </a:lnTo>
                  <a:lnTo>
                    <a:pt x="49" y="225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87" name="Freeform 82"/>
            <p:cNvSpPr>
              <a:spLocks noChangeAspect="1"/>
            </p:cNvSpPr>
            <p:nvPr/>
          </p:nvSpPr>
          <p:spPr bwMode="gray">
            <a:xfrm>
              <a:off x="5473967" y="3540729"/>
              <a:ext cx="33338" cy="103188"/>
            </a:xfrm>
            <a:custGeom>
              <a:avLst/>
              <a:gdLst>
                <a:gd name="T0" fmla="*/ 0 w 66"/>
                <a:gd name="T1" fmla="*/ 113 h 208"/>
                <a:gd name="T2" fmla="*/ 6 w 66"/>
                <a:gd name="T3" fmla="*/ 110 h 208"/>
                <a:gd name="T4" fmla="*/ 6 w 66"/>
                <a:gd name="T5" fmla="*/ 107 h 208"/>
                <a:gd name="T6" fmla="*/ 14 w 66"/>
                <a:gd name="T7" fmla="*/ 96 h 208"/>
                <a:gd name="T8" fmla="*/ 10 w 66"/>
                <a:gd name="T9" fmla="*/ 93 h 208"/>
                <a:gd name="T10" fmla="*/ 17 w 66"/>
                <a:gd name="T11" fmla="*/ 84 h 208"/>
                <a:gd name="T12" fmla="*/ 22 w 66"/>
                <a:gd name="T13" fmla="*/ 71 h 208"/>
                <a:gd name="T14" fmla="*/ 39 w 66"/>
                <a:gd name="T15" fmla="*/ 8 h 208"/>
                <a:gd name="T16" fmla="*/ 61 w 66"/>
                <a:gd name="T17" fmla="*/ 10 h 208"/>
                <a:gd name="T18" fmla="*/ 63 w 66"/>
                <a:gd name="T19" fmla="*/ 0 h 208"/>
                <a:gd name="T20" fmla="*/ 66 w 66"/>
                <a:gd name="T21" fmla="*/ 2 h 208"/>
                <a:gd name="T22" fmla="*/ 63 w 66"/>
                <a:gd name="T23" fmla="*/ 30 h 208"/>
                <a:gd name="T24" fmla="*/ 63 w 66"/>
                <a:gd name="T25" fmla="*/ 47 h 208"/>
                <a:gd name="T26" fmla="*/ 56 w 66"/>
                <a:gd name="T27" fmla="*/ 39 h 208"/>
                <a:gd name="T28" fmla="*/ 44 w 66"/>
                <a:gd name="T29" fmla="*/ 39 h 208"/>
                <a:gd name="T30" fmla="*/ 34 w 66"/>
                <a:gd name="T31" fmla="*/ 56 h 208"/>
                <a:gd name="T32" fmla="*/ 35 w 66"/>
                <a:gd name="T33" fmla="*/ 76 h 208"/>
                <a:gd name="T34" fmla="*/ 48 w 66"/>
                <a:gd name="T35" fmla="*/ 79 h 208"/>
                <a:gd name="T36" fmla="*/ 37 w 66"/>
                <a:gd name="T37" fmla="*/ 83 h 208"/>
                <a:gd name="T38" fmla="*/ 31 w 66"/>
                <a:gd name="T39" fmla="*/ 101 h 208"/>
                <a:gd name="T40" fmla="*/ 34 w 66"/>
                <a:gd name="T41" fmla="*/ 105 h 208"/>
                <a:gd name="T42" fmla="*/ 52 w 66"/>
                <a:gd name="T43" fmla="*/ 95 h 208"/>
                <a:gd name="T44" fmla="*/ 57 w 66"/>
                <a:gd name="T45" fmla="*/ 98 h 208"/>
                <a:gd name="T46" fmla="*/ 57 w 66"/>
                <a:gd name="T47" fmla="*/ 118 h 208"/>
                <a:gd name="T48" fmla="*/ 44 w 66"/>
                <a:gd name="T49" fmla="*/ 147 h 208"/>
                <a:gd name="T50" fmla="*/ 35 w 66"/>
                <a:gd name="T51" fmla="*/ 206 h 208"/>
                <a:gd name="T52" fmla="*/ 32 w 66"/>
                <a:gd name="T53" fmla="*/ 208 h 208"/>
                <a:gd name="T54" fmla="*/ 22 w 66"/>
                <a:gd name="T55" fmla="*/ 183 h 208"/>
                <a:gd name="T56" fmla="*/ 14 w 66"/>
                <a:gd name="T57" fmla="*/ 157 h 208"/>
                <a:gd name="T58" fmla="*/ 6 w 66"/>
                <a:gd name="T59" fmla="*/ 132 h 208"/>
                <a:gd name="T60" fmla="*/ 0 w 66"/>
                <a:gd name="T61" fmla="*/ 113 h 20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66"/>
                <a:gd name="T94" fmla="*/ 0 h 208"/>
                <a:gd name="T95" fmla="*/ 66 w 66"/>
                <a:gd name="T96" fmla="*/ 208 h 208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66" h="208">
                  <a:moveTo>
                    <a:pt x="0" y="113"/>
                  </a:moveTo>
                  <a:lnTo>
                    <a:pt x="6" y="110"/>
                  </a:lnTo>
                  <a:lnTo>
                    <a:pt x="6" y="107"/>
                  </a:lnTo>
                  <a:lnTo>
                    <a:pt x="14" y="96"/>
                  </a:lnTo>
                  <a:lnTo>
                    <a:pt x="10" y="93"/>
                  </a:lnTo>
                  <a:lnTo>
                    <a:pt x="17" y="84"/>
                  </a:lnTo>
                  <a:lnTo>
                    <a:pt x="22" y="71"/>
                  </a:lnTo>
                  <a:lnTo>
                    <a:pt x="39" y="8"/>
                  </a:lnTo>
                  <a:lnTo>
                    <a:pt x="61" y="10"/>
                  </a:lnTo>
                  <a:lnTo>
                    <a:pt x="63" y="0"/>
                  </a:lnTo>
                  <a:lnTo>
                    <a:pt x="66" y="2"/>
                  </a:lnTo>
                  <a:lnTo>
                    <a:pt x="63" y="30"/>
                  </a:lnTo>
                  <a:lnTo>
                    <a:pt x="63" y="47"/>
                  </a:lnTo>
                  <a:lnTo>
                    <a:pt x="56" y="39"/>
                  </a:lnTo>
                  <a:lnTo>
                    <a:pt x="44" y="39"/>
                  </a:lnTo>
                  <a:lnTo>
                    <a:pt x="34" y="56"/>
                  </a:lnTo>
                  <a:lnTo>
                    <a:pt x="35" y="76"/>
                  </a:lnTo>
                  <a:lnTo>
                    <a:pt x="48" y="79"/>
                  </a:lnTo>
                  <a:lnTo>
                    <a:pt x="37" y="83"/>
                  </a:lnTo>
                  <a:lnTo>
                    <a:pt x="31" y="101"/>
                  </a:lnTo>
                  <a:lnTo>
                    <a:pt x="34" y="105"/>
                  </a:lnTo>
                  <a:lnTo>
                    <a:pt x="52" y="95"/>
                  </a:lnTo>
                  <a:lnTo>
                    <a:pt x="57" y="98"/>
                  </a:lnTo>
                  <a:lnTo>
                    <a:pt x="57" y="118"/>
                  </a:lnTo>
                  <a:lnTo>
                    <a:pt x="44" y="147"/>
                  </a:lnTo>
                  <a:lnTo>
                    <a:pt x="35" y="206"/>
                  </a:lnTo>
                  <a:lnTo>
                    <a:pt x="32" y="208"/>
                  </a:lnTo>
                  <a:lnTo>
                    <a:pt x="22" y="183"/>
                  </a:lnTo>
                  <a:lnTo>
                    <a:pt x="14" y="157"/>
                  </a:lnTo>
                  <a:lnTo>
                    <a:pt x="6" y="132"/>
                  </a:lnTo>
                  <a:lnTo>
                    <a:pt x="0" y="113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88" name="Freeform 83"/>
            <p:cNvSpPr>
              <a:spLocks noChangeAspect="1"/>
            </p:cNvSpPr>
            <p:nvPr/>
          </p:nvSpPr>
          <p:spPr bwMode="gray">
            <a:xfrm>
              <a:off x="6958283" y="3813779"/>
              <a:ext cx="163513" cy="200025"/>
            </a:xfrm>
            <a:custGeom>
              <a:avLst/>
              <a:gdLst>
                <a:gd name="T0" fmla="*/ 90 w 332"/>
                <a:gd name="T1" fmla="*/ 211 h 413"/>
                <a:gd name="T2" fmla="*/ 109 w 332"/>
                <a:gd name="T3" fmla="*/ 225 h 413"/>
                <a:gd name="T4" fmla="*/ 132 w 332"/>
                <a:gd name="T5" fmla="*/ 205 h 413"/>
                <a:gd name="T6" fmla="*/ 161 w 332"/>
                <a:gd name="T7" fmla="*/ 203 h 413"/>
                <a:gd name="T8" fmla="*/ 203 w 332"/>
                <a:gd name="T9" fmla="*/ 261 h 413"/>
                <a:gd name="T10" fmla="*/ 220 w 332"/>
                <a:gd name="T11" fmla="*/ 315 h 413"/>
                <a:gd name="T12" fmla="*/ 242 w 332"/>
                <a:gd name="T13" fmla="*/ 335 h 413"/>
                <a:gd name="T14" fmla="*/ 239 w 332"/>
                <a:gd name="T15" fmla="*/ 387 h 413"/>
                <a:gd name="T16" fmla="*/ 235 w 332"/>
                <a:gd name="T17" fmla="*/ 406 h 413"/>
                <a:gd name="T18" fmla="*/ 268 w 332"/>
                <a:gd name="T19" fmla="*/ 412 h 413"/>
                <a:gd name="T20" fmla="*/ 282 w 332"/>
                <a:gd name="T21" fmla="*/ 391 h 413"/>
                <a:gd name="T22" fmla="*/ 311 w 332"/>
                <a:gd name="T23" fmla="*/ 395 h 413"/>
                <a:gd name="T24" fmla="*/ 332 w 332"/>
                <a:gd name="T25" fmla="*/ 350 h 413"/>
                <a:gd name="T26" fmla="*/ 299 w 332"/>
                <a:gd name="T27" fmla="*/ 291 h 413"/>
                <a:gd name="T28" fmla="*/ 286 w 332"/>
                <a:gd name="T29" fmla="*/ 279 h 413"/>
                <a:gd name="T30" fmla="*/ 260 w 332"/>
                <a:gd name="T31" fmla="*/ 244 h 413"/>
                <a:gd name="T32" fmla="*/ 222 w 332"/>
                <a:gd name="T33" fmla="*/ 191 h 413"/>
                <a:gd name="T34" fmla="*/ 176 w 332"/>
                <a:gd name="T35" fmla="*/ 140 h 413"/>
                <a:gd name="T36" fmla="*/ 208 w 332"/>
                <a:gd name="T37" fmla="*/ 129 h 413"/>
                <a:gd name="T38" fmla="*/ 189 w 332"/>
                <a:gd name="T39" fmla="*/ 90 h 413"/>
                <a:gd name="T40" fmla="*/ 135 w 332"/>
                <a:gd name="T41" fmla="*/ 81 h 413"/>
                <a:gd name="T42" fmla="*/ 124 w 332"/>
                <a:gd name="T43" fmla="*/ 50 h 413"/>
                <a:gd name="T44" fmla="*/ 92 w 332"/>
                <a:gd name="T45" fmla="*/ 7 h 413"/>
                <a:gd name="T46" fmla="*/ 62 w 332"/>
                <a:gd name="T47" fmla="*/ 8 h 413"/>
                <a:gd name="T48" fmla="*/ 70 w 332"/>
                <a:gd name="T49" fmla="*/ 45 h 413"/>
                <a:gd name="T50" fmla="*/ 47 w 332"/>
                <a:gd name="T51" fmla="*/ 64 h 413"/>
                <a:gd name="T52" fmla="*/ 37 w 332"/>
                <a:gd name="T53" fmla="*/ 53 h 413"/>
                <a:gd name="T54" fmla="*/ 17 w 332"/>
                <a:gd name="T55" fmla="*/ 79 h 413"/>
                <a:gd name="T56" fmla="*/ 0 w 332"/>
                <a:gd name="T57" fmla="*/ 90 h 413"/>
                <a:gd name="T58" fmla="*/ 5 w 332"/>
                <a:gd name="T59" fmla="*/ 100 h 413"/>
                <a:gd name="T60" fmla="*/ 16 w 332"/>
                <a:gd name="T61" fmla="*/ 134 h 413"/>
                <a:gd name="T62" fmla="*/ 42 w 332"/>
                <a:gd name="T63" fmla="*/ 144 h 413"/>
                <a:gd name="T64" fmla="*/ 31 w 332"/>
                <a:gd name="T65" fmla="*/ 227 h 413"/>
                <a:gd name="T66" fmla="*/ 76 w 332"/>
                <a:gd name="T67" fmla="*/ 211 h 41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32"/>
                <a:gd name="T103" fmla="*/ 0 h 413"/>
                <a:gd name="T104" fmla="*/ 332 w 332"/>
                <a:gd name="T105" fmla="*/ 413 h 41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32" h="413">
                  <a:moveTo>
                    <a:pt x="76" y="211"/>
                  </a:moveTo>
                  <a:lnTo>
                    <a:pt x="90" y="211"/>
                  </a:lnTo>
                  <a:lnTo>
                    <a:pt x="95" y="220"/>
                  </a:lnTo>
                  <a:lnTo>
                    <a:pt x="109" y="225"/>
                  </a:lnTo>
                  <a:lnTo>
                    <a:pt x="126" y="219"/>
                  </a:lnTo>
                  <a:lnTo>
                    <a:pt x="132" y="205"/>
                  </a:lnTo>
                  <a:lnTo>
                    <a:pt x="151" y="203"/>
                  </a:lnTo>
                  <a:lnTo>
                    <a:pt x="161" y="203"/>
                  </a:lnTo>
                  <a:lnTo>
                    <a:pt x="197" y="242"/>
                  </a:lnTo>
                  <a:lnTo>
                    <a:pt x="203" y="261"/>
                  </a:lnTo>
                  <a:lnTo>
                    <a:pt x="206" y="301"/>
                  </a:lnTo>
                  <a:lnTo>
                    <a:pt x="220" y="315"/>
                  </a:lnTo>
                  <a:lnTo>
                    <a:pt x="226" y="315"/>
                  </a:lnTo>
                  <a:lnTo>
                    <a:pt x="242" y="335"/>
                  </a:lnTo>
                  <a:lnTo>
                    <a:pt x="242" y="349"/>
                  </a:lnTo>
                  <a:lnTo>
                    <a:pt x="239" y="387"/>
                  </a:lnTo>
                  <a:lnTo>
                    <a:pt x="229" y="400"/>
                  </a:lnTo>
                  <a:lnTo>
                    <a:pt x="235" y="406"/>
                  </a:lnTo>
                  <a:lnTo>
                    <a:pt x="260" y="413"/>
                  </a:lnTo>
                  <a:lnTo>
                    <a:pt x="268" y="412"/>
                  </a:lnTo>
                  <a:lnTo>
                    <a:pt x="268" y="398"/>
                  </a:lnTo>
                  <a:lnTo>
                    <a:pt x="282" y="391"/>
                  </a:lnTo>
                  <a:lnTo>
                    <a:pt x="299" y="387"/>
                  </a:lnTo>
                  <a:lnTo>
                    <a:pt x="311" y="395"/>
                  </a:lnTo>
                  <a:lnTo>
                    <a:pt x="332" y="379"/>
                  </a:lnTo>
                  <a:lnTo>
                    <a:pt x="332" y="350"/>
                  </a:lnTo>
                  <a:lnTo>
                    <a:pt x="317" y="307"/>
                  </a:lnTo>
                  <a:lnTo>
                    <a:pt x="299" y="291"/>
                  </a:lnTo>
                  <a:lnTo>
                    <a:pt x="291" y="291"/>
                  </a:lnTo>
                  <a:lnTo>
                    <a:pt x="286" y="279"/>
                  </a:lnTo>
                  <a:lnTo>
                    <a:pt x="279" y="256"/>
                  </a:lnTo>
                  <a:lnTo>
                    <a:pt x="260" y="244"/>
                  </a:lnTo>
                  <a:lnTo>
                    <a:pt x="225" y="203"/>
                  </a:lnTo>
                  <a:lnTo>
                    <a:pt x="222" y="191"/>
                  </a:lnTo>
                  <a:lnTo>
                    <a:pt x="171" y="160"/>
                  </a:lnTo>
                  <a:lnTo>
                    <a:pt x="176" y="140"/>
                  </a:lnTo>
                  <a:lnTo>
                    <a:pt x="197" y="140"/>
                  </a:lnTo>
                  <a:lnTo>
                    <a:pt x="208" y="129"/>
                  </a:lnTo>
                  <a:lnTo>
                    <a:pt x="210" y="120"/>
                  </a:lnTo>
                  <a:lnTo>
                    <a:pt x="189" y="90"/>
                  </a:lnTo>
                  <a:lnTo>
                    <a:pt x="181" y="79"/>
                  </a:lnTo>
                  <a:lnTo>
                    <a:pt x="135" y="81"/>
                  </a:lnTo>
                  <a:lnTo>
                    <a:pt x="122" y="67"/>
                  </a:lnTo>
                  <a:lnTo>
                    <a:pt x="124" y="50"/>
                  </a:lnTo>
                  <a:lnTo>
                    <a:pt x="118" y="42"/>
                  </a:lnTo>
                  <a:lnTo>
                    <a:pt x="92" y="7"/>
                  </a:lnTo>
                  <a:lnTo>
                    <a:pt x="70" y="0"/>
                  </a:lnTo>
                  <a:lnTo>
                    <a:pt x="62" y="8"/>
                  </a:lnTo>
                  <a:lnTo>
                    <a:pt x="62" y="32"/>
                  </a:lnTo>
                  <a:lnTo>
                    <a:pt x="70" y="45"/>
                  </a:lnTo>
                  <a:lnTo>
                    <a:pt x="64" y="61"/>
                  </a:lnTo>
                  <a:lnTo>
                    <a:pt x="47" y="64"/>
                  </a:lnTo>
                  <a:lnTo>
                    <a:pt x="42" y="42"/>
                  </a:lnTo>
                  <a:lnTo>
                    <a:pt x="37" y="53"/>
                  </a:lnTo>
                  <a:lnTo>
                    <a:pt x="16" y="67"/>
                  </a:lnTo>
                  <a:lnTo>
                    <a:pt x="17" y="79"/>
                  </a:lnTo>
                  <a:lnTo>
                    <a:pt x="5" y="81"/>
                  </a:lnTo>
                  <a:lnTo>
                    <a:pt x="0" y="90"/>
                  </a:lnTo>
                  <a:lnTo>
                    <a:pt x="0" y="100"/>
                  </a:lnTo>
                  <a:lnTo>
                    <a:pt x="5" y="100"/>
                  </a:lnTo>
                  <a:lnTo>
                    <a:pt x="14" y="110"/>
                  </a:lnTo>
                  <a:lnTo>
                    <a:pt x="16" y="134"/>
                  </a:lnTo>
                  <a:lnTo>
                    <a:pt x="16" y="138"/>
                  </a:lnTo>
                  <a:lnTo>
                    <a:pt x="42" y="144"/>
                  </a:lnTo>
                  <a:lnTo>
                    <a:pt x="41" y="185"/>
                  </a:lnTo>
                  <a:lnTo>
                    <a:pt x="31" y="227"/>
                  </a:lnTo>
                  <a:lnTo>
                    <a:pt x="34" y="242"/>
                  </a:lnTo>
                  <a:lnTo>
                    <a:pt x="76" y="211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89" name="Freeform 84"/>
            <p:cNvSpPr>
              <a:spLocks noChangeAspect="1"/>
            </p:cNvSpPr>
            <p:nvPr/>
          </p:nvSpPr>
          <p:spPr bwMode="gray">
            <a:xfrm>
              <a:off x="5751780" y="2835879"/>
              <a:ext cx="911227" cy="484188"/>
            </a:xfrm>
            <a:custGeom>
              <a:avLst/>
              <a:gdLst>
                <a:gd name="T0" fmla="*/ 1126 w 1874"/>
                <a:gd name="T1" fmla="*/ 16 h 999"/>
                <a:gd name="T2" fmla="*/ 1136 w 1874"/>
                <a:gd name="T3" fmla="*/ 101 h 999"/>
                <a:gd name="T4" fmla="*/ 1192 w 1874"/>
                <a:gd name="T5" fmla="*/ 115 h 999"/>
                <a:gd name="T6" fmla="*/ 1236 w 1874"/>
                <a:gd name="T7" fmla="*/ 117 h 999"/>
                <a:gd name="T8" fmla="*/ 1239 w 1874"/>
                <a:gd name="T9" fmla="*/ 152 h 999"/>
                <a:gd name="T10" fmla="*/ 1397 w 1874"/>
                <a:gd name="T11" fmla="*/ 92 h 999"/>
                <a:gd name="T12" fmla="*/ 1548 w 1874"/>
                <a:gd name="T13" fmla="*/ 355 h 999"/>
                <a:gd name="T14" fmla="*/ 1664 w 1874"/>
                <a:gd name="T15" fmla="*/ 358 h 999"/>
                <a:gd name="T16" fmla="*/ 1849 w 1874"/>
                <a:gd name="T17" fmla="*/ 431 h 999"/>
                <a:gd name="T18" fmla="*/ 1816 w 1874"/>
                <a:gd name="T19" fmla="*/ 530 h 999"/>
                <a:gd name="T20" fmla="*/ 1754 w 1874"/>
                <a:gd name="T21" fmla="*/ 620 h 999"/>
                <a:gd name="T22" fmla="*/ 1666 w 1874"/>
                <a:gd name="T23" fmla="*/ 649 h 999"/>
                <a:gd name="T24" fmla="*/ 1600 w 1874"/>
                <a:gd name="T25" fmla="*/ 744 h 999"/>
                <a:gd name="T26" fmla="*/ 1559 w 1874"/>
                <a:gd name="T27" fmla="*/ 815 h 999"/>
                <a:gd name="T28" fmla="*/ 1556 w 1874"/>
                <a:gd name="T29" fmla="*/ 920 h 999"/>
                <a:gd name="T30" fmla="*/ 1327 w 1874"/>
                <a:gd name="T31" fmla="*/ 883 h 999"/>
                <a:gd name="T32" fmla="*/ 1234 w 1874"/>
                <a:gd name="T33" fmla="*/ 911 h 999"/>
                <a:gd name="T34" fmla="*/ 1123 w 1874"/>
                <a:gd name="T35" fmla="*/ 917 h 999"/>
                <a:gd name="T36" fmla="*/ 1056 w 1874"/>
                <a:gd name="T37" fmla="*/ 966 h 999"/>
                <a:gd name="T38" fmla="*/ 929 w 1874"/>
                <a:gd name="T39" fmla="*/ 949 h 999"/>
                <a:gd name="T40" fmla="*/ 908 w 1874"/>
                <a:gd name="T41" fmla="*/ 881 h 999"/>
                <a:gd name="T42" fmla="*/ 816 w 1874"/>
                <a:gd name="T43" fmla="*/ 834 h 999"/>
                <a:gd name="T44" fmla="*/ 691 w 1874"/>
                <a:gd name="T45" fmla="*/ 823 h 999"/>
                <a:gd name="T46" fmla="*/ 578 w 1874"/>
                <a:gd name="T47" fmla="*/ 722 h 999"/>
                <a:gd name="T48" fmla="*/ 464 w 1874"/>
                <a:gd name="T49" fmla="*/ 742 h 999"/>
                <a:gd name="T50" fmla="*/ 437 w 1874"/>
                <a:gd name="T51" fmla="*/ 923 h 999"/>
                <a:gd name="T52" fmla="*/ 376 w 1874"/>
                <a:gd name="T53" fmla="*/ 929 h 999"/>
                <a:gd name="T54" fmla="*/ 274 w 1874"/>
                <a:gd name="T55" fmla="*/ 920 h 999"/>
                <a:gd name="T56" fmla="*/ 238 w 1874"/>
                <a:gd name="T57" fmla="*/ 872 h 999"/>
                <a:gd name="T58" fmla="*/ 196 w 1874"/>
                <a:gd name="T59" fmla="*/ 804 h 999"/>
                <a:gd name="T60" fmla="*/ 230 w 1874"/>
                <a:gd name="T61" fmla="*/ 784 h 999"/>
                <a:gd name="T62" fmla="*/ 262 w 1874"/>
                <a:gd name="T63" fmla="*/ 728 h 999"/>
                <a:gd name="T64" fmla="*/ 359 w 1874"/>
                <a:gd name="T65" fmla="*/ 747 h 999"/>
                <a:gd name="T66" fmla="*/ 383 w 1874"/>
                <a:gd name="T67" fmla="*/ 731 h 999"/>
                <a:gd name="T68" fmla="*/ 337 w 1874"/>
                <a:gd name="T69" fmla="*/ 679 h 999"/>
                <a:gd name="T70" fmla="*/ 284 w 1874"/>
                <a:gd name="T71" fmla="*/ 611 h 999"/>
                <a:gd name="T72" fmla="*/ 176 w 1874"/>
                <a:gd name="T73" fmla="*/ 632 h 999"/>
                <a:gd name="T74" fmla="*/ 69 w 1874"/>
                <a:gd name="T75" fmla="*/ 648 h 999"/>
                <a:gd name="T76" fmla="*/ 72 w 1874"/>
                <a:gd name="T77" fmla="*/ 563 h 999"/>
                <a:gd name="T78" fmla="*/ 10 w 1874"/>
                <a:gd name="T79" fmla="*/ 484 h 999"/>
                <a:gd name="T80" fmla="*/ 37 w 1874"/>
                <a:gd name="T81" fmla="*/ 406 h 999"/>
                <a:gd name="T82" fmla="*/ 93 w 1874"/>
                <a:gd name="T83" fmla="*/ 365 h 999"/>
                <a:gd name="T84" fmla="*/ 191 w 1874"/>
                <a:gd name="T85" fmla="*/ 291 h 999"/>
                <a:gd name="T86" fmla="*/ 267 w 1874"/>
                <a:gd name="T87" fmla="*/ 283 h 999"/>
                <a:gd name="T88" fmla="*/ 369 w 1874"/>
                <a:gd name="T89" fmla="*/ 371 h 999"/>
                <a:gd name="T90" fmla="*/ 423 w 1874"/>
                <a:gd name="T91" fmla="*/ 369 h 999"/>
                <a:gd name="T92" fmla="*/ 540 w 1874"/>
                <a:gd name="T93" fmla="*/ 329 h 999"/>
                <a:gd name="T94" fmla="*/ 667 w 1874"/>
                <a:gd name="T95" fmla="*/ 362 h 999"/>
                <a:gd name="T96" fmla="*/ 669 w 1874"/>
                <a:gd name="T97" fmla="*/ 307 h 999"/>
                <a:gd name="T98" fmla="*/ 669 w 1874"/>
                <a:gd name="T99" fmla="*/ 230 h 999"/>
                <a:gd name="T100" fmla="*/ 679 w 1874"/>
                <a:gd name="T101" fmla="*/ 165 h 999"/>
                <a:gd name="T102" fmla="*/ 676 w 1874"/>
                <a:gd name="T103" fmla="*/ 125 h 999"/>
                <a:gd name="T104" fmla="*/ 807 w 1874"/>
                <a:gd name="T105" fmla="*/ 98 h 99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874"/>
                <a:gd name="T160" fmla="*/ 0 h 999"/>
                <a:gd name="T161" fmla="*/ 1874 w 1874"/>
                <a:gd name="T162" fmla="*/ 999 h 99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874" h="999">
                  <a:moveTo>
                    <a:pt x="999" y="33"/>
                  </a:moveTo>
                  <a:lnTo>
                    <a:pt x="1002" y="15"/>
                  </a:lnTo>
                  <a:lnTo>
                    <a:pt x="1036" y="0"/>
                  </a:lnTo>
                  <a:lnTo>
                    <a:pt x="1126" y="16"/>
                  </a:lnTo>
                  <a:lnTo>
                    <a:pt x="1131" y="49"/>
                  </a:lnTo>
                  <a:lnTo>
                    <a:pt x="1141" y="58"/>
                  </a:lnTo>
                  <a:lnTo>
                    <a:pt x="1129" y="89"/>
                  </a:lnTo>
                  <a:lnTo>
                    <a:pt x="1136" y="101"/>
                  </a:lnTo>
                  <a:lnTo>
                    <a:pt x="1177" y="97"/>
                  </a:lnTo>
                  <a:lnTo>
                    <a:pt x="1178" y="83"/>
                  </a:lnTo>
                  <a:lnTo>
                    <a:pt x="1194" y="101"/>
                  </a:lnTo>
                  <a:lnTo>
                    <a:pt x="1192" y="115"/>
                  </a:lnTo>
                  <a:lnTo>
                    <a:pt x="1206" y="117"/>
                  </a:lnTo>
                  <a:lnTo>
                    <a:pt x="1199" y="105"/>
                  </a:lnTo>
                  <a:lnTo>
                    <a:pt x="1206" y="101"/>
                  </a:lnTo>
                  <a:lnTo>
                    <a:pt x="1236" y="117"/>
                  </a:lnTo>
                  <a:lnTo>
                    <a:pt x="1251" y="108"/>
                  </a:lnTo>
                  <a:lnTo>
                    <a:pt x="1253" y="122"/>
                  </a:lnTo>
                  <a:lnTo>
                    <a:pt x="1234" y="140"/>
                  </a:lnTo>
                  <a:lnTo>
                    <a:pt x="1239" y="152"/>
                  </a:lnTo>
                  <a:lnTo>
                    <a:pt x="1287" y="148"/>
                  </a:lnTo>
                  <a:lnTo>
                    <a:pt x="1339" y="98"/>
                  </a:lnTo>
                  <a:lnTo>
                    <a:pt x="1393" y="80"/>
                  </a:lnTo>
                  <a:lnTo>
                    <a:pt x="1397" y="92"/>
                  </a:lnTo>
                  <a:lnTo>
                    <a:pt x="1381" y="100"/>
                  </a:lnTo>
                  <a:lnTo>
                    <a:pt x="1384" y="113"/>
                  </a:lnTo>
                  <a:lnTo>
                    <a:pt x="1448" y="171"/>
                  </a:lnTo>
                  <a:lnTo>
                    <a:pt x="1548" y="355"/>
                  </a:lnTo>
                  <a:lnTo>
                    <a:pt x="1578" y="320"/>
                  </a:lnTo>
                  <a:lnTo>
                    <a:pt x="1600" y="333"/>
                  </a:lnTo>
                  <a:lnTo>
                    <a:pt x="1610" y="358"/>
                  </a:lnTo>
                  <a:lnTo>
                    <a:pt x="1664" y="358"/>
                  </a:lnTo>
                  <a:lnTo>
                    <a:pt x="1706" y="341"/>
                  </a:lnTo>
                  <a:lnTo>
                    <a:pt x="1785" y="436"/>
                  </a:lnTo>
                  <a:lnTo>
                    <a:pt x="1831" y="448"/>
                  </a:lnTo>
                  <a:lnTo>
                    <a:pt x="1849" y="431"/>
                  </a:lnTo>
                  <a:lnTo>
                    <a:pt x="1874" y="470"/>
                  </a:lnTo>
                  <a:lnTo>
                    <a:pt x="1868" y="496"/>
                  </a:lnTo>
                  <a:lnTo>
                    <a:pt x="1844" y="526"/>
                  </a:lnTo>
                  <a:lnTo>
                    <a:pt x="1816" y="530"/>
                  </a:lnTo>
                  <a:lnTo>
                    <a:pt x="1802" y="567"/>
                  </a:lnTo>
                  <a:lnTo>
                    <a:pt x="1802" y="617"/>
                  </a:lnTo>
                  <a:lnTo>
                    <a:pt x="1769" y="632"/>
                  </a:lnTo>
                  <a:lnTo>
                    <a:pt x="1754" y="620"/>
                  </a:lnTo>
                  <a:lnTo>
                    <a:pt x="1724" y="623"/>
                  </a:lnTo>
                  <a:lnTo>
                    <a:pt x="1701" y="612"/>
                  </a:lnTo>
                  <a:lnTo>
                    <a:pt x="1681" y="611"/>
                  </a:lnTo>
                  <a:lnTo>
                    <a:pt x="1666" y="649"/>
                  </a:lnTo>
                  <a:lnTo>
                    <a:pt x="1649" y="694"/>
                  </a:lnTo>
                  <a:lnTo>
                    <a:pt x="1647" y="711"/>
                  </a:lnTo>
                  <a:lnTo>
                    <a:pt x="1655" y="738"/>
                  </a:lnTo>
                  <a:lnTo>
                    <a:pt x="1600" y="744"/>
                  </a:lnTo>
                  <a:lnTo>
                    <a:pt x="1578" y="753"/>
                  </a:lnTo>
                  <a:lnTo>
                    <a:pt x="1542" y="765"/>
                  </a:lnTo>
                  <a:lnTo>
                    <a:pt x="1556" y="784"/>
                  </a:lnTo>
                  <a:lnTo>
                    <a:pt x="1559" y="815"/>
                  </a:lnTo>
                  <a:lnTo>
                    <a:pt x="1576" y="860"/>
                  </a:lnTo>
                  <a:lnTo>
                    <a:pt x="1576" y="872"/>
                  </a:lnTo>
                  <a:lnTo>
                    <a:pt x="1565" y="880"/>
                  </a:lnTo>
                  <a:lnTo>
                    <a:pt x="1556" y="920"/>
                  </a:lnTo>
                  <a:lnTo>
                    <a:pt x="1520" y="909"/>
                  </a:lnTo>
                  <a:lnTo>
                    <a:pt x="1507" y="892"/>
                  </a:lnTo>
                  <a:lnTo>
                    <a:pt x="1409" y="878"/>
                  </a:lnTo>
                  <a:lnTo>
                    <a:pt x="1327" y="883"/>
                  </a:lnTo>
                  <a:lnTo>
                    <a:pt x="1296" y="878"/>
                  </a:lnTo>
                  <a:lnTo>
                    <a:pt x="1273" y="863"/>
                  </a:lnTo>
                  <a:lnTo>
                    <a:pt x="1243" y="878"/>
                  </a:lnTo>
                  <a:lnTo>
                    <a:pt x="1234" y="911"/>
                  </a:lnTo>
                  <a:lnTo>
                    <a:pt x="1191" y="894"/>
                  </a:lnTo>
                  <a:lnTo>
                    <a:pt x="1149" y="888"/>
                  </a:lnTo>
                  <a:lnTo>
                    <a:pt x="1129" y="894"/>
                  </a:lnTo>
                  <a:lnTo>
                    <a:pt x="1123" y="917"/>
                  </a:lnTo>
                  <a:lnTo>
                    <a:pt x="1110" y="934"/>
                  </a:lnTo>
                  <a:lnTo>
                    <a:pt x="1099" y="934"/>
                  </a:lnTo>
                  <a:lnTo>
                    <a:pt x="1087" y="951"/>
                  </a:lnTo>
                  <a:lnTo>
                    <a:pt x="1056" y="966"/>
                  </a:lnTo>
                  <a:lnTo>
                    <a:pt x="1024" y="999"/>
                  </a:lnTo>
                  <a:lnTo>
                    <a:pt x="985" y="983"/>
                  </a:lnTo>
                  <a:lnTo>
                    <a:pt x="938" y="988"/>
                  </a:lnTo>
                  <a:lnTo>
                    <a:pt x="929" y="949"/>
                  </a:lnTo>
                  <a:lnTo>
                    <a:pt x="903" y="945"/>
                  </a:lnTo>
                  <a:lnTo>
                    <a:pt x="901" y="919"/>
                  </a:lnTo>
                  <a:lnTo>
                    <a:pt x="908" y="917"/>
                  </a:lnTo>
                  <a:lnTo>
                    <a:pt x="908" y="881"/>
                  </a:lnTo>
                  <a:lnTo>
                    <a:pt x="895" y="883"/>
                  </a:lnTo>
                  <a:lnTo>
                    <a:pt x="880" y="855"/>
                  </a:lnTo>
                  <a:lnTo>
                    <a:pt x="850" y="831"/>
                  </a:lnTo>
                  <a:lnTo>
                    <a:pt x="816" y="834"/>
                  </a:lnTo>
                  <a:lnTo>
                    <a:pt x="782" y="838"/>
                  </a:lnTo>
                  <a:lnTo>
                    <a:pt x="748" y="841"/>
                  </a:lnTo>
                  <a:lnTo>
                    <a:pt x="714" y="844"/>
                  </a:lnTo>
                  <a:lnTo>
                    <a:pt x="691" y="823"/>
                  </a:lnTo>
                  <a:lnTo>
                    <a:pt x="669" y="801"/>
                  </a:lnTo>
                  <a:lnTo>
                    <a:pt x="646" y="778"/>
                  </a:lnTo>
                  <a:lnTo>
                    <a:pt x="623" y="755"/>
                  </a:lnTo>
                  <a:lnTo>
                    <a:pt x="578" y="722"/>
                  </a:lnTo>
                  <a:lnTo>
                    <a:pt x="553" y="711"/>
                  </a:lnTo>
                  <a:lnTo>
                    <a:pt x="524" y="722"/>
                  </a:lnTo>
                  <a:lnTo>
                    <a:pt x="494" y="733"/>
                  </a:lnTo>
                  <a:lnTo>
                    <a:pt x="464" y="742"/>
                  </a:lnTo>
                  <a:lnTo>
                    <a:pt x="435" y="753"/>
                  </a:lnTo>
                  <a:lnTo>
                    <a:pt x="435" y="812"/>
                  </a:lnTo>
                  <a:lnTo>
                    <a:pt x="435" y="866"/>
                  </a:lnTo>
                  <a:lnTo>
                    <a:pt x="437" y="923"/>
                  </a:lnTo>
                  <a:lnTo>
                    <a:pt x="437" y="980"/>
                  </a:lnTo>
                  <a:lnTo>
                    <a:pt x="425" y="983"/>
                  </a:lnTo>
                  <a:lnTo>
                    <a:pt x="402" y="978"/>
                  </a:lnTo>
                  <a:lnTo>
                    <a:pt x="376" y="929"/>
                  </a:lnTo>
                  <a:lnTo>
                    <a:pt x="352" y="915"/>
                  </a:lnTo>
                  <a:lnTo>
                    <a:pt x="300" y="929"/>
                  </a:lnTo>
                  <a:lnTo>
                    <a:pt x="274" y="951"/>
                  </a:lnTo>
                  <a:lnTo>
                    <a:pt x="274" y="920"/>
                  </a:lnTo>
                  <a:lnTo>
                    <a:pt x="283" y="911"/>
                  </a:lnTo>
                  <a:lnTo>
                    <a:pt x="283" y="895"/>
                  </a:lnTo>
                  <a:lnTo>
                    <a:pt x="247" y="881"/>
                  </a:lnTo>
                  <a:lnTo>
                    <a:pt x="238" y="872"/>
                  </a:lnTo>
                  <a:lnTo>
                    <a:pt x="222" y="869"/>
                  </a:lnTo>
                  <a:lnTo>
                    <a:pt x="219" y="838"/>
                  </a:lnTo>
                  <a:lnTo>
                    <a:pt x="210" y="821"/>
                  </a:lnTo>
                  <a:lnTo>
                    <a:pt x="196" y="804"/>
                  </a:lnTo>
                  <a:lnTo>
                    <a:pt x="178" y="797"/>
                  </a:lnTo>
                  <a:lnTo>
                    <a:pt x="168" y="784"/>
                  </a:lnTo>
                  <a:lnTo>
                    <a:pt x="190" y="776"/>
                  </a:lnTo>
                  <a:lnTo>
                    <a:pt x="230" y="784"/>
                  </a:lnTo>
                  <a:lnTo>
                    <a:pt x="222" y="753"/>
                  </a:lnTo>
                  <a:lnTo>
                    <a:pt x="227" y="742"/>
                  </a:lnTo>
                  <a:lnTo>
                    <a:pt x="252" y="742"/>
                  </a:lnTo>
                  <a:lnTo>
                    <a:pt x="262" y="728"/>
                  </a:lnTo>
                  <a:lnTo>
                    <a:pt x="278" y="728"/>
                  </a:lnTo>
                  <a:lnTo>
                    <a:pt x="304" y="739"/>
                  </a:lnTo>
                  <a:lnTo>
                    <a:pt x="326" y="731"/>
                  </a:lnTo>
                  <a:lnTo>
                    <a:pt x="359" y="747"/>
                  </a:lnTo>
                  <a:lnTo>
                    <a:pt x="377" y="747"/>
                  </a:lnTo>
                  <a:lnTo>
                    <a:pt x="380" y="739"/>
                  </a:lnTo>
                  <a:lnTo>
                    <a:pt x="374" y="731"/>
                  </a:lnTo>
                  <a:lnTo>
                    <a:pt x="383" y="731"/>
                  </a:lnTo>
                  <a:lnTo>
                    <a:pt x="377" y="719"/>
                  </a:lnTo>
                  <a:lnTo>
                    <a:pt x="355" y="694"/>
                  </a:lnTo>
                  <a:lnTo>
                    <a:pt x="345" y="692"/>
                  </a:lnTo>
                  <a:lnTo>
                    <a:pt x="337" y="679"/>
                  </a:lnTo>
                  <a:lnTo>
                    <a:pt x="332" y="658"/>
                  </a:lnTo>
                  <a:lnTo>
                    <a:pt x="313" y="641"/>
                  </a:lnTo>
                  <a:lnTo>
                    <a:pt x="312" y="631"/>
                  </a:lnTo>
                  <a:lnTo>
                    <a:pt x="284" y="611"/>
                  </a:lnTo>
                  <a:lnTo>
                    <a:pt x="247" y="620"/>
                  </a:lnTo>
                  <a:lnTo>
                    <a:pt x="245" y="611"/>
                  </a:lnTo>
                  <a:lnTo>
                    <a:pt x="205" y="606"/>
                  </a:lnTo>
                  <a:lnTo>
                    <a:pt x="176" y="632"/>
                  </a:lnTo>
                  <a:lnTo>
                    <a:pt x="98" y="649"/>
                  </a:lnTo>
                  <a:lnTo>
                    <a:pt x="117" y="662"/>
                  </a:lnTo>
                  <a:lnTo>
                    <a:pt x="103" y="668"/>
                  </a:lnTo>
                  <a:lnTo>
                    <a:pt x="69" y="648"/>
                  </a:lnTo>
                  <a:lnTo>
                    <a:pt x="76" y="636"/>
                  </a:lnTo>
                  <a:lnTo>
                    <a:pt x="100" y="636"/>
                  </a:lnTo>
                  <a:lnTo>
                    <a:pt x="93" y="589"/>
                  </a:lnTo>
                  <a:lnTo>
                    <a:pt x="72" y="563"/>
                  </a:lnTo>
                  <a:lnTo>
                    <a:pt x="38" y="570"/>
                  </a:lnTo>
                  <a:lnTo>
                    <a:pt x="23" y="530"/>
                  </a:lnTo>
                  <a:lnTo>
                    <a:pt x="0" y="521"/>
                  </a:lnTo>
                  <a:lnTo>
                    <a:pt x="10" y="484"/>
                  </a:lnTo>
                  <a:lnTo>
                    <a:pt x="26" y="472"/>
                  </a:lnTo>
                  <a:lnTo>
                    <a:pt x="13" y="456"/>
                  </a:lnTo>
                  <a:lnTo>
                    <a:pt x="21" y="417"/>
                  </a:lnTo>
                  <a:lnTo>
                    <a:pt x="37" y="406"/>
                  </a:lnTo>
                  <a:lnTo>
                    <a:pt x="46" y="374"/>
                  </a:lnTo>
                  <a:lnTo>
                    <a:pt x="85" y="426"/>
                  </a:lnTo>
                  <a:lnTo>
                    <a:pt x="106" y="411"/>
                  </a:lnTo>
                  <a:lnTo>
                    <a:pt x="93" y="365"/>
                  </a:lnTo>
                  <a:lnTo>
                    <a:pt x="128" y="348"/>
                  </a:lnTo>
                  <a:lnTo>
                    <a:pt x="134" y="329"/>
                  </a:lnTo>
                  <a:lnTo>
                    <a:pt x="170" y="316"/>
                  </a:lnTo>
                  <a:lnTo>
                    <a:pt x="191" y="291"/>
                  </a:lnTo>
                  <a:lnTo>
                    <a:pt x="216" y="287"/>
                  </a:lnTo>
                  <a:lnTo>
                    <a:pt x="238" y="303"/>
                  </a:lnTo>
                  <a:lnTo>
                    <a:pt x="249" y="284"/>
                  </a:lnTo>
                  <a:lnTo>
                    <a:pt x="267" y="283"/>
                  </a:lnTo>
                  <a:lnTo>
                    <a:pt x="278" y="299"/>
                  </a:lnTo>
                  <a:lnTo>
                    <a:pt x="323" y="301"/>
                  </a:lnTo>
                  <a:lnTo>
                    <a:pt x="354" y="333"/>
                  </a:lnTo>
                  <a:lnTo>
                    <a:pt x="369" y="371"/>
                  </a:lnTo>
                  <a:lnTo>
                    <a:pt x="376" y="366"/>
                  </a:lnTo>
                  <a:lnTo>
                    <a:pt x="372" y="341"/>
                  </a:lnTo>
                  <a:lnTo>
                    <a:pt x="383" y="335"/>
                  </a:lnTo>
                  <a:lnTo>
                    <a:pt x="423" y="369"/>
                  </a:lnTo>
                  <a:lnTo>
                    <a:pt x="470" y="335"/>
                  </a:lnTo>
                  <a:lnTo>
                    <a:pt x="504" y="346"/>
                  </a:lnTo>
                  <a:lnTo>
                    <a:pt x="516" y="337"/>
                  </a:lnTo>
                  <a:lnTo>
                    <a:pt x="540" y="329"/>
                  </a:lnTo>
                  <a:lnTo>
                    <a:pt x="567" y="363"/>
                  </a:lnTo>
                  <a:lnTo>
                    <a:pt x="595" y="374"/>
                  </a:lnTo>
                  <a:lnTo>
                    <a:pt x="625" y="350"/>
                  </a:lnTo>
                  <a:lnTo>
                    <a:pt x="667" y="362"/>
                  </a:lnTo>
                  <a:lnTo>
                    <a:pt x="685" y="354"/>
                  </a:lnTo>
                  <a:lnTo>
                    <a:pt x="697" y="315"/>
                  </a:lnTo>
                  <a:lnTo>
                    <a:pt x="694" y="309"/>
                  </a:lnTo>
                  <a:lnTo>
                    <a:pt x="669" y="307"/>
                  </a:lnTo>
                  <a:lnTo>
                    <a:pt x="638" y="289"/>
                  </a:lnTo>
                  <a:lnTo>
                    <a:pt x="623" y="266"/>
                  </a:lnTo>
                  <a:lnTo>
                    <a:pt x="665" y="244"/>
                  </a:lnTo>
                  <a:lnTo>
                    <a:pt x="669" y="230"/>
                  </a:lnTo>
                  <a:lnTo>
                    <a:pt x="654" y="208"/>
                  </a:lnTo>
                  <a:lnTo>
                    <a:pt x="672" y="190"/>
                  </a:lnTo>
                  <a:lnTo>
                    <a:pt x="721" y="182"/>
                  </a:lnTo>
                  <a:lnTo>
                    <a:pt x="679" y="165"/>
                  </a:lnTo>
                  <a:lnTo>
                    <a:pt x="676" y="154"/>
                  </a:lnTo>
                  <a:lnTo>
                    <a:pt x="693" y="145"/>
                  </a:lnTo>
                  <a:lnTo>
                    <a:pt x="669" y="143"/>
                  </a:lnTo>
                  <a:lnTo>
                    <a:pt x="676" y="125"/>
                  </a:lnTo>
                  <a:lnTo>
                    <a:pt x="665" y="115"/>
                  </a:lnTo>
                  <a:lnTo>
                    <a:pt x="738" y="118"/>
                  </a:lnTo>
                  <a:lnTo>
                    <a:pt x="790" y="91"/>
                  </a:lnTo>
                  <a:lnTo>
                    <a:pt x="807" y="98"/>
                  </a:lnTo>
                  <a:lnTo>
                    <a:pt x="843" y="77"/>
                  </a:lnTo>
                  <a:lnTo>
                    <a:pt x="870" y="61"/>
                  </a:lnTo>
                  <a:lnTo>
                    <a:pt x="999" y="33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90" name="Freeform 85"/>
            <p:cNvSpPr>
              <a:spLocks noChangeAspect="1"/>
            </p:cNvSpPr>
            <p:nvPr/>
          </p:nvSpPr>
          <p:spPr bwMode="gray">
            <a:xfrm>
              <a:off x="5716855" y="3294667"/>
              <a:ext cx="122238" cy="98425"/>
            </a:xfrm>
            <a:custGeom>
              <a:avLst/>
              <a:gdLst>
                <a:gd name="T0" fmla="*/ 183 w 249"/>
                <a:gd name="T1" fmla="*/ 205 h 205"/>
                <a:gd name="T2" fmla="*/ 183 w 249"/>
                <a:gd name="T3" fmla="*/ 166 h 205"/>
                <a:gd name="T4" fmla="*/ 190 w 249"/>
                <a:gd name="T5" fmla="*/ 163 h 205"/>
                <a:gd name="T6" fmla="*/ 200 w 249"/>
                <a:gd name="T7" fmla="*/ 172 h 205"/>
                <a:gd name="T8" fmla="*/ 200 w 249"/>
                <a:gd name="T9" fmla="*/ 164 h 205"/>
                <a:gd name="T10" fmla="*/ 213 w 249"/>
                <a:gd name="T11" fmla="*/ 107 h 205"/>
                <a:gd name="T12" fmla="*/ 229 w 249"/>
                <a:gd name="T13" fmla="*/ 93 h 205"/>
                <a:gd name="T14" fmla="*/ 241 w 249"/>
                <a:gd name="T15" fmla="*/ 92 h 205"/>
                <a:gd name="T16" fmla="*/ 249 w 249"/>
                <a:gd name="T17" fmla="*/ 100 h 205"/>
                <a:gd name="T18" fmla="*/ 243 w 249"/>
                <a:gd name="T19" fmla="*/ 84 h 205"/>
                <a:gd name="T20" fmla="*/ 232 w 249"/>
                <a:gd name="T21" fmla="*/ 78 h 205"/>
                <a:gd name="T22" fmla="*/ 215 w 249"/>
                <a:gd name="T23" fmla="*/ 79 h 205"/>
                <a:gd name="T24" fmla="*/ 186 w 249"/>
                <a:gd name="T25" fmla="*/ 28 h 205"/>
                <a:gd name="T26" fmla="*/ 161 w 249"/>
                <a:gd name="T27" fmla="*/ 5 h 205"/>
                <a:gd name="T28" fmla="*/ 127 w 249"/>
                <a:gd name="T29" fmla="*/ 41 h 205"/>
                <a:gd name="T30" fmla="*/ 107 w 249"/>
                <a:gd name="T31" fmla="*/ 39 h 205"/>
                <a:gd name="T32" fmla="*/ 100 w 249"/>
                <a:gd name="T33" fmla="*/ 19 h 205"/>
                <a:gd name="T34" fmla="*/ 66 w 249"/>
                <a:gd name="T35" fmla="*/ 0 h 205"/>
                <a:gd name="T36" fmla="*/ 56 w 249"/>
                <a:gd name="T37" fmla="*/ 16 h 205"/>
                <a:gd name="T38" fmla="*/ 73 w 249"/>
                <a:gd name="T39" fmla="*/ 34 h 205"/>
                <a:gd name="T40" fmla="*/ 76 w 249"/>
                <a:gd name="T41" fmla="*/ 41 h 205"/>
                <a:gd name="T42" fmla="*/ 73 w 249"/>
                <a:gd name="T43" fmla="*/ 45 h 205"/>
                <a:gd name="T44" fmla="*/ 46 w 249"/>
                <a:gd name="T45" fmla="*/ 41 h 205"/>
                <a:gd name="T46" fmla="*/ 22 w 249"/>
                <a:gd name="T47" fmla="*/ 27 h 205"/>
                <a:gd name="T48" fmla="*/ 0 w 249"/>
                <a:gd name="T49" fmla="*/ 36 h 205"/>
                <a:gd name="T50" fmla="*/ 10 w 249"/>
                <a:gd name="T51" fmla="*/ 53 h 205"/>
                <a:gd name="T52" fmla="*/ 22 w 249"/>
                <a:gd name="T53" fmla="*/ 56 h 205"/>
                <a:gd name="T54" fmla="*/ 22 w 249"/>
                <a:gd name="T55" fmla="*/ 81 h 205"/>
                <a:gd name="T56" fmla="*/ 42 w 249"/>
                <a:gd name="T57" fmla="*/ 100 h 205"/>
                <a:gd name="T58" fmla="*/ 40 w 249"/>
                <a:gd name="T59" fmla="*/ 112 h 205"/>
                <a:gd name="T60" fmla="*/ 34 w 249"/>
                <a:gd name="T61" fmla="*/ 113 h 205"/>
                <a:gd name="T62" fmla="*/ 35 w 249"/>
                <a:gd name="T63" fmla="*/ 120 h 205"/>
                <a:gd name="T64" fmla="*/ 56 w 249"/>
                <a:gd name="T65" fmla="*/ 137 h 205"/>
                <a:gd name="T66" fmla="*/ 69 w 249"/>
                <a:gd name="T67" fmla="*/ 138 h 205"/>
                <a:gd name="T68" fmla="*/ 65 w 249"/>
                <a:gd name="T69" fmla="*/ 152 h 205"/>
                <a:gd name="T70" fmla="*/ 69 w 249"/>
                <a:gd name="T71" fmla="*/ 155 h 205"/>
                <a:gd name="T72" fmla="*/ 69 w 249"/>
                <a:gd name="T73" fmla="*/ 163 h 205"/>
                <a:gd name="T74" fmla="*/ 63 w 249"/>
                <a:gd name="T75" fmla="*/ 164 h 205"/>
                <a:gd name="T76" fmla="*/ 71 w 249"/>
                <a:gd name="T77" fmla="*/ 181 h 205"/>
                <a:gd name="T78" fmla="*/ 82 w 249"/>
                <a:gd name="T79" fmla="*/ 183 h 205"/>
                <a:gd name="T80" fmla="*/ 105 w 249"/>
                <a:gd name="T81" fmla="*/ 151 h 205"/>
                <a:gd name="T82" fmla="*/ 136 w 249"/>
                <a:gd name="T83" fmla="*/ 137 h 205"/>
                <a:gd name="T84" fmla="*/ 150 w 249"/>
                <a:gd name="T85" fmla="*/ 146 h 205"/>
                <a:gd name="T86" fmla="*/ 156 w 249"/>
                <a:gd name="T87" fmla="*/ 174 h 205"/>
                <a:gd name="T88" fmla="*/ 141 w 249"/>
                <a:gd name="T89" fmla="*/ 186 h 205"/>
                <a:gd name="T90" fmla="*/ 167 w 249"/>
                <a:gd name="T91" fmla="*/ 205 h 205"/>
                <a:gd name="T92" fmla="*/ 183 w 249"/>
                <a:gd name="T93" fmla="*/ 205 h 20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49"/>
                <a:gd name="T142" fmla="*/ 0 h 205"/>
                <a:gd name="T143" fmla="*/ 249 w 249"/>
                <a:gd name="T144" fmla="*/ 205 h 20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49" h="205">
                  <a:moveTo>
                    <a:pt x="183" y="205"/>
                  </a:moveTo>
                  <a:lnTo>
                    <a:pt x="183" y="166"/>
                  </a:lnTo>
                  <a:lnTo>
                    <a:pt x="190" y="163"/>
                  </a:lnTo>
                  <a:lnTo>
                    <a:pt x="200" y="172"/>
                  </a:lnTo>
                  <a:lnTo>
                    <a:pt x="200" y="164"/>
                  </a:lnTo>
                  <a:lnTo>
                    <a:pt x="213" y="107"/>
                  </a:lnTo>
                  <a:lnTo>
                    <a:pt x="229" y="93"/>
                  </a:lnTo>
                  <a:lnTo>
                    <a:pt x="241" y="92"/>
                  </a:lnTo>
                  <a:lnTo>
                    <a:pt x="249" y="100"/>
                  </a:lnTo>
                  <a:lnTo>
                    <a:pt x="243" y="84"/>
                  </a:lnTo>
                  <a:lnTo>
                    <a:pt x="232" y="78"/>
                  </a:lnTo>
                  <a:lnTo>
                    <a:pt x="215" y="79"/>
                  </a:lnTo>
                  <a:lnTo>
                    <a:pt x="186" y="28"/>
                  </a:lnTo>
                  <a:lnTo>
                    <a:pt x="161" y="5"/>
                  </a:lnTo>
                  <a:lnTo>
                    <a:pt x="127" y="41"/>
                  </a:lnTo>
                  <a:lnTo>
                    <a:pt x="107" y="39"/>
                  </a:lnTo>
                  <a:lnTo>
                    <a:pt x="100" y="19"/>
                  </a:lnTo>
                  <a:lnTo>
                    <a:pt x="66" y="0"/>
                  </a:lnTo>
                  <a:lnTo>
                    <a:pt x="56" y="16"/>
                  </a:lnTo>
                  <a:lnTo>
                    <a:pt x="73" y="34"/>
                  </a:lnTo>
                  <a:lnTo>
                    <a:pt x="76" y="41"/>
                  </a:lnTo>
                  <a:lnTo>
                    <a:pt x="73" y="45"/>
                  </a:lnTo>
                  <a:lnTo>
                    <a:pt x="46" y="41"/>
                  </a:lnTo>
                  <a:lnTo>
                    <a:pt x="22" y="27"/>
                  </a:lnTo>
                  <a:lnTo>
                    <a:pt x="0" y="36"/>
                  </a:lnTo>
                  <a:lnTo>
                    <a:pt x="10" y="53"/>
                  </a:lnTo>
                  <a:lnTo>
                    <a:pt x="22" y="56"/>
                  </a:lnTo>
                  <a:lnTo>
                    <a:pt x="22" y="81"/>
                  </a:lnTo>
                  <a:lnTo>
                    <a:pt x="42" y="100"/>
                  </a:lnTo>
                  <a:lnTo>
                    <a:pt x="40" y="112"/>
                  </a:lnTo>
                  <a:lnTo>
                    <a:pt x="34" y="113"/>
                  </a:lnTo>
                  <a:lnTo>
                    <a:pt x="35" y="120"/>
                  </a:lnTo>
                  <a:lnTo>
                    <a:pt x="56" y="137"/>
                  </a:lnTo>
                  <a:lnTo>
                    <a:pt x="69" y="138"/>
                  </a:lnTo>
                  <a:lnTo>
                    <a:pt x="65" y="152"/>
                  </a:lnTo>
                  <a:lnTo>
                    <a:pt x="69" y="155"/>
                  </a:lnTo>
                  <a:lnTo>
                    <a:pt x="69" y="163"/>
                  </a:lnTo>
                  <a:lnTo>
                    <a:pt x="63" y="164"/>
                  </a:lnTo>
                  <a:lnTo>
                    <a:pt x="71" y="181"/>
                  </a:lnTo>
                  <a:lnTo>
                    <a:pt x="82" y="183"/>
                  </a:lnTo>
                  <a:lnTo>
                    <a:pt x="105" y="151"/>
                  </a:lnTo>
                  <a:lnTo>
                    <a:pt x="136" y="137"/>
                  </a:lnTo>
                  <a:lnTo>
                    <a:pt x="150" y="146"/>
                  </a:lnTo>
                  <a:lnTo>
                    <a:pt x="156" y="174"/>
                  </a:lnTo>
                  <a:lnTo>
                    <a:pt x="141" y="186"/>
                  </a:lnTo>
                  <a:lnTo>
                    <a:pt x="167" y="205"/>
                  </a:lnTo>
                  <a:lnTo>
                    <a:pt x="183" y="205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91" name="Freeform 86"/>
            <p:cNvSpPr>
              <a:spLocks noChangeAspect="1"/>
            </p:cNvSpPr>
            <p:nvPr/>
          </p:nvSpPr>
          <p:spPr bwMode="gray">
            <a:xfrm>
              <a:off x="6678882" y="2959704"/>
              <a:ext cx="711202" cy="346075"/>
            </a:xfrm>
            <a:custGeom>
              <a:avLst/>
              <a:gdLst>
                <a:gd name="T0" fmla="*/ 1283 w 1459"/>
                <a:gd name="T1" fmla="*/ 215 h 713"/>
                <a:gd name="T2" fmla="*/ 1275 w 1459"/>
                <a:gd name="T3" fmla="*/ 275 h 713"/>
                <a:gd name="T4" fmla="*/ 1287 w 1459"/>
                <a:gd name="T5" fmla="*/ 321 h 713"/>
                <a:gd name="T6" fmla="*/ 1362 w 1459"/>
                <a:gd name="T7" fmla="*/ 321 h 713"/>
                <a:gd name="T8" fmla="*/ 1419 w 1459"/>
                <a:gd name="T9" fmla="*/ 318 h 713"/>
                <a:gd name="T10" fmla="*/ 1448 w 1459"/>
                <a:gd name="T11" fmla="*/ 349 h 713"/>
                <a:gd name="T12" fmla="*/ 1458 w 1459"/>
                <a:gd name="T13" fmla="*/ 374 h 713"/>
                <a:gd name="T14" fmla="*/ 1402 w 1459"/>
                <a:gd name="T15" fmla="*/ 389 h 713"/>
                <a:gd name="T16" fmla="*/ 1283 w 1459"/>
                <a:gd name="T17" fmla="*/ 451 h 713"/>
                <a:gd name="T18" fmla="*/ 1243 w 1459"/>
                <a:gd name="T19" fmla="*/ 464 h 713"/>
                <a:gd name="T20" fmla="*/ 1187 w 1459"/>
                <a:gd name="T21" fmla="*/ 515 h 713"/>
                <a:gd name="T22" fmla="*/ 1131 w 1459"/>
                <a:gd name="T23" fmla="*/ 494 h 713"/>
                <a:gd name="T24" fmla="*/ 1092 w 1459"/>
                <a:gd name="T25" fmla="*/ 544 h 713"/>
                <a:gd name="T26" fmla="*/ 1113 w 1459"/>
                <a:gd name="T27" fmla="*/ 577 h 713"/>
                <a:gd name="T28" fmla="*/ 974 w 1459"/>
                <a:gd name="T29" fmla="*/ 663 h 713"/>
                <a:gd name="T30" fmla="*/ 916 w 1459"/>
                <a:gd name="T31" fmla="*/ 660 h 713"/>
                <a:gd name="T32" fmla="*/ 853 w 1459"/>
                <a:gd name="T33" fmla="*/ 683 h 713"/>
                <a:gd name="T34" fmla="*/ 760 w 1459"/>
                <a:gd name="T35" fmla="*/ 699 h 713"/>
                <a:gd name="T36" fmla="*/ 674 w 1459"/>
                <a:gd name="T37" fmla="*/ 675 h 713"/>
                <a:gd name="T38" fmla="*/ 598 w 1459"/>
                <a:gd name="T39" fmla="*/ 635 h 713"/>
                <a:gd name="T40" fmla="*/ 413 w 1459"/>
                <a:gd name="T41" fmla="*/ 638 h 713"/>
                <a:gd name="T42" fmla="*/ 344 w 1459"/>
                <a:gd name="T43" fmla="*/ 541 h 713"/>
                <a:gd name="T44" fmla="*/ 206 w 1459"/>
                <a:gd name="T45" fmla="*/ 501 h 713"/>
                <a:gd name="T46" fmla="*/ 141 w 1459"/>
                <a:gd name="T47" fmla="*/ 451 h 713"/>
                <a:gd name="T48" fmla="*/ 112 w 1459"/>
                <a:gd name="T49" fmla="*/ 327 h 713"/>
                <a:gd name="T50" fmla="*/ 64 w 1459"/>
                <a:gd name="T51" fmla="*/ 301 h 713"/>
                <a:gd name="T52" fmla="*/ 45 w 1459"/>
                <a:gd name="T53" fmla="*/ 301 h 713"/>
                <a:gd name="T54" fmla="*/ 11 w 1459"/>
                <a:gd name="T55" fmla="*/ 264 h 713"/>
                <a:gd name="T56" fmla="*/ 24 w 1459"/>
                <a:gd name="T57" fmla="*/ 198 h 713"/>
                <a:gd name="T58" fmla="*/ 296 w 1459"/>
                <a:gd name="T59" fmla="*/ 126 h 713"/>
                <a:gd name="T60" fmla="*/ 460 w 1459"/>
                <a:gd name="T61" fmla="*/ 157 h 713"/>
                <a:gd name="T62" fmla="*/ 467 w 1459"/>
                <a:gd name="T63" fmla="*/ 123 h 713"/>
                <a:gd name="T64" fmla="*/ 464 w 1459"/>
                <a:gd name="T65" fmla="*/ 54 h 713"/>
                <a:gd name="T66" fmla="*/ 650 w 1459"/>
                <a:gd name="T67" fmla="*/ 49 h 713"/>
                <a:gd name="T68" fmla="*/ 700 w 1459"/>
                <a:gd name="T69" fmla="*/ 131 h 713"/>
                <a:gd name="T70" fmla="*/ 796 w 1459"/>
                <a:gd name="T71" fmla="*/ 112 h 713"/>
                <a:gd name="T72" fmla="*/ 930 w 1459"/>
                <a:gd name="T73" fmla="*/ 169 h 713"/>
                <a:gd name="T74" fmla="*/ 1062 w 1459"/>
                <a:gd name="T75" fmla="*/ 216 h 713"/>
                <a:gd name="T76" fmla="*/ 1232 w 1459"/>
                <a:gd name="T77" fmla="*/ 143 h 713"/>
                <a:gd name="T78" fmla="*/ 1315 w 1459"/>
                <a:gd name="T79" fmla="*/ 160 h 71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459"/>
                <a:gd name="T121" fmla="*/ 0 h 713"/>
                <a:gd name="T122" fmla="*/ 1459 w 1459"/>
                <a:gd name="T123" fmla="*/ 713 h 713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459" h="713">
                  <a:moveTo>
                    <a:pt x="1315" y="160"/>
                  </a:moveTo>
                  <a:lnTo>
                    <a:pt x="1283" y="215"/>
                  </a:lnTo>
                  <a:lnTo>
                    <a:pt x="1286" y="244"/>
                  </a:lnTo>
                  <a:lnTo>
                    <a:pt x="1275" y="275"/>
                  </a:lnTo>
                  <a:lnTo>
                    <a:pt x="1277" y="293"/>
                  </a:lnTo>
                  <a:lnTo>
                    <a:pt x="1287" y="321"/>
                  </a:lnTo>
                  <a:lnTo>
                    <a:pt x="1343" y="329"/>
                  </a:lnTo>
                  <a:lnTo>
                    <a:pt x="1362" y="321"/>
                  </a:lnTo>
                  <a:lnTo>
                    <a:pt x="1402" y="295"/>
                  </a:lnTo>
                  <a:lnTo>
                    <a:pt x="1419" y="318"/>
                  </a:lnTo>
                  <a:lnTo>
                    <a:pt x="1442" y="338"/>
                  </a:lnTo>
                  <a:lnTo>
                    <a:pt x="1448" y="349"/>
                  </a:lnTo>
                  <a:lnTo>
                    <a:pt x="1447" y="367"/>
                  </a:lnTo>
                  <a:lnTo>
                    <a:pt x="1458" y="374"/>
                  </a:lnTo>
                  <a:lnTo>
                    <a:pt x="1459" y="386"/>
                  </a:lnTo>
                  <a:lnTo>
                    <a:pt x="1402" y="389"/>
                  </a:lnTo>
                  <a:lnTo>
                    <a:pt x="1340" y="394"/>
                  </a:lnTo>
                  <a:lnTo>
                    <a:pt x="1283" y="451"/>
                  </a:lnTo>
                  <a:lnTo>
                    <a:pt x="1261" y="465"/>
                  </a:lnTo>
                  <a:lnTo>
                    <a:pt x="1243" y="464"/>
                  </a:lnTo>
                  <a:lnTo>
                    <a:pt x="1210" y="499"/>
                  </a:lnTo>
                  <a:lnTo>
                    <a:pt x="1187" y="515"/>
                  </a:lnTo>
                  <a:lnTo>
                    <a:pt x="1155" y="510"/>
                  </a:lnTo>
                  <a:lnTo>
                    <a:pt x="1131" y="494"/>
                  </a:lnTo>
                  <a:lnTo>
                    <a:pt x="1113" y="499"/>
                  </a:lnTo>
                  <a:lnTo>
                    <a:pt x="1092" y="544"/>
                  </a:lnTo>
                  <a:lnTo>
                    <a:pt x="1111" y="567"/>
                  </a:lnTo>
                  <a:lnTo>
                    <a:pt x="1113" y="577"/>
                  </a:lnTo>
                  <a:lnTo>
                    <a:pt x="1028" y="649"/>
                  </a:lnTo>
                  <a:lnTo>
                    <a:pt x="974" y="663"/>
                  </a:lnTo>
                  <a:lnTo>
                    <a:pt x="952" y="657"/>
                  </a:lnTo>
                  <a:lnTo>
                    <a:pt x="916" y="660"/>
                  </a:lnTo>
                  <a:lnTo>
                    <a:pt x="860" y="675"/>
                  </a:lnTo>
                  <a:lnTo>
                    <a:pt x="853" y="683"/>
                  </a:lnTo>
                  <a:lnTo>
                    <a:pt x="784" y="713"/>
                  </a:lnTo>
                  <a:lnTo>
                    <a:pt x="760" y="699"/>
                  </a:lnTo>
                  <a:lnTo>
                    <a:pt x="737" y="697"/>
                  </a:lnTo>
                  <a:lnTo>
                    <a:pt x="674" y="675"/>
                  </a:lnTo>
                  <a:lnTo>
                    <a:pt x="635" y="646"/>
                  </a:lnTo>
                  <a:lnTo>
                    <a:pt x="598" y="635"/>
                  </a:lnTo>
                  <a:lnTo>
                    <a:pt x="427" y="643"/>
                  </a:lnTo>
                  <a:lnTo>
                    <a:pt x="413" y="638"/>
                  </a:lnTo>
                  <a:lnTo>
                    <a:pt x="379" y="601"/>
                  </a:lnTo>
                  <a:lnTo>
                    <a:pt x="344" y="541"/>
                  </a:lnTo>
                  <a:lnTo>
                    <a:pt x="235" y="496"/>
                  </a:lnTo>
                  <a:lnTo>
                    <a:pt x="206" y="501"/>
                  </a:lnTo>
                  <a:lnTo>
                    <a:pt x="132" y="477"/>
                  </a:lnTo>
                  <a:lnTo>
                    <a:pt x="141" y="451"/>
                  </a:lnTo>
                  <a:lnTo>
                    <a:pt x="137" y="396"/>
                  </a:lnTo>
                  <a:lnTo>
                    <a:pt x="112" y="327"/>
                  </a:lnTo>
                  <a:lnTo>
                    <a:pt x="105" y="313"/>
                  </a:lnTo>
                  <a:lnTo>
                    <a:pt x="64" y="301"/>
                  </a:lnTo>
                  <a:lnTo>
                    <a:pt x="58" y="312"/>
                  </a:lnTo>
                  <a:lnTo>
                    <a:pt x="45" y="301"/>
                  </a:lnTo>
                  <a:lnTo>
                    <a:pt x="37" y="284"/>
                  </a:lnTo>
                  <a:lnTo>
                    <a:pt x="11" y="264"/>
                  </a:lnTo>
                  <a:lnTo>
                    <a:pt x="0" y="230"/>
                  </a:lnTo>
                  <a:lnTo>
                    <a:pt x="24" y="198"/>
                  </a:lnTo>
                  <a:lnTo>
                    <a:pt x="184" y="114"/>
                  </a:lnTo>
                  <a:lnTo>
                    <a:pt x="296" y="126"/>
                  </a:lnTo>
                  <a:lnTo>
                    <a:pt x="325" y="159"/>
                  </a:lnTo>
                  <a:lnTo>
                    <a:pt x="460" y="157"/>
                  </a:lnTo>
                  <a:lnTo>
                    <a:pt x="469" y="152"/>
                  </a:lnTo>
                  <a:lnTo>
                    <a:pt x="467" y="123"/>
                  </a:lnTo>
                  <a:lnTo>
                    <a:pt x="475" y="109"/>
                  </a:lnTo>
                  <a:lnTo>
                    <a:pt x="464" y="54"/>
                  </a:lnTo>
                  <a:lnTo>
                    <a:pt x="526" y="0"/>
                  </a:lnTo>
                  <a:lnTo>
                    <a:pt x="650" y="49"/>
                  </a:lnTo>
                  <a:lnTo>
                    <a:pt x="662" y="105"/>
                  </a:lnTo>
                  <a:lnTo>
                    <a:pt x="700" y="131"/>
                  </a:lnTo>
                  <a:lnTo>
                    <a:pt x="726" y="139"/>
                  </a:lnTo>
                  <a:lnTo>
                    <a:pt x="796" y="112"/>
                  </a:lnTo>
                  <a:lnTo>
                    <a:pt x="820" y="118"/>
                  </a:lnTo>
                  <a:lnTo>
                    <a:pt x="930" y="169"/>
                  </a:lnTo>
                  <a:lnTo>
                    <a:pt x="964" y="199"/>
                  </a:lnTo>
                  <a:lnTo>
                    <a:pt x="1062" y="216"/>
                  </a:lnTo>
                  <a:lnTo>
                    <a:pt x="1160" y="190"/>
                  </a:lnTo>
                  <a:lnTo>
                    <a:pt x="1232" y="143"/>
                  </a:lnTo>
                  <a:lnTo>
                    <a:pt x="1286" y="168"/>
                  </a:lnTo>
                  <a:lnTo>
                    <a:pt x="1315" y="160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92" name="Freeform 87"/>
            <p:cNvSpPr>
              <a:spLocks noChangeAspect="1"/>
            </p:cNvSpPr>
            <p:nvPr/>
          </p:nvSpPr>
          <p:spPr bwMode="gray">
            <a:xfrm>
              <a:off x="7005908" y="3996342"/>
              <a:ext cx="117475" cy="96838"/>
            </a:xfrm>
            <a:custGeom>
              <a:avLst/>
              <a:gdLst>
                <a:gd name="T0" fmla="*/ 237 w 244"/>
                <a:gd name="T1" fmla="*/ 0 h 198"/>
                <a:gd name="T2" fmla="*/ 235 w 244"/>
                <a:gd name="T3" fmla="*/ 30 h 198"/>
                <a:gd name="T4" fmla="*/ 244 w 244"/>
                <a:gd name="T5" fmla="*/ 56 h 198"/>
                <a:gd name="T6" fmla="*/ 241 w 244"/>
                <a:gd name="T7" fmla="*/ 109 h 198"/>
                <a:gd name="T8" fmla="*/ 235 w 244"/>
                <a:gd name="T9" fmla="*/ 115 h 198"/>
                <a:gd name="T10" fmla="*/ 229 w 244"/>
                <a:gd name="T11" fmla="*/ 114 h 198"/>
                <a:gd name="T12" fmla="*/ 213 w 244"/>
                <a:gd name="T13" fmla="*/ 124 h 198"/>
                <a:gd name="T14" fmla="*/ 191 w 244"/>
                <a:gd name="T15" fmla="*/ 131 h 198"/>
                <a:gd name="T16" fmla="*/ 190 w 244"/>
                <a:gd name="T17" fmla="*/ 139 h 198"/>
                <a:gd name="T18" fmla="*/ 167 w 244"/>
                <a:gd name="T19" fmla="*/ 143 h 198"/>
                <a:gd name="T20" fmla="*/ 165 w 244"/>
                <a:gd name="T21" fmla="*/ 169 h 198"/>
                <a:gd name="T22" fmla="*/ 137 w 244"/>
                <a:gd name="T23" fmla="*/ 183 h 198"/>
                <a:gd name="T24" fmla="*/ 125 w 244"/>
                <a:gd name="T25" fmla="*/ 182 h 198"/>
                <a:gd name="T26" fmla="*/ 120 w 244"/>
                <a:gd name="T27" fmla="*/ 193 h 198"/>
                <a:gd name="T28" fmla="*/ 100 w 244"/>
                <a:gd name="T29" fmla="*/ 198 h 198"/>
                <a:gd name="T30" fmla="*/ 88 w 244"/>
                <a:gd name="T31" fmla="*/ 193 h 198"/>
                <a:gd name="T32" fmla="*/ 59 w 244"/>
                <a:gd name="T33" fmla="*/ 195 h 198"/>
                <a:gd name="T34" fmla="*/ 63 w 244"/>
                <a:gd name="T35" fmla="*/ 171 h 198"/>
                <a:gd name="T36" fmla="*/ 57 w 244"/>
                <a:gd name="T37" fmla="*/ 168 h 198"/>
                <a:gd name="T38" fmla="*/ 40 w 244"/>
                <a:gd name="T39" fmla="*/ 180 h 198"/>
                <a:gd name="T40" fmla="*/ 37 w 244"/>
                <a:gd name="T41" fmla="*/ 154 h 198"/>
                <a:gd name="T42" fmla="*/ 29 w 244"/>
                <a:gd name="T43" fmla="*/ 144 h 198"/>
                <a:gd name="T44" fmla="*/ 26 w 244"/>
                <a:gd name="T45" fmla="*/ 118 h 198"/>
                <a:gd name="T46" fmla="*/ 9 w 244"/>
                <a:gd name="T47" fmla="*/ 98 h 198"/>
                <a:gd name="T48" fmla="*/ 0 w 244"/>
                <a:gd name="T49" fmla="*/ 72 h 198"/>
                <a:gd name="T50" fmla="*/ 1 w 244"/>
                <a:gd name="T51" fmla="*/ 56 h 198"/>
                <a:gd name="T52" fmla="*/ 12 w 244"/>
                <a:gd name="T53" fmla="*/ 42 h 198"/>
                <a:gd name="T54" fmla="*/ 42 w 244"/>
                <a:gd name="T55" fmla="*/ 16 h 198"/>
                <a:gd name="T56" fmla="*/ 80 w 244"/>
                <a:gd name="T57" fmla="*/ 19 h 198"/>
                <a:gd name="T58" fmla="*/ 117 w 244"/>
                <a:gd name="T59" fmla="*/ 17 h 198"/>
                <a:gd name="T60" fmla="*/ 125 w 244"/>
                <a:gd name="T61" fmla="*/ 24 h 198"/>
                <a:gd name="T62" fmla="*/ 134 w 244"/>
                <a:gd name="T63" fmla="*/ 21 h 198"/>
                <a:gd name="T64" fmla="*/ 140 w 244"/>
                <a:gd name="T65" fmla="*/ 27 h 198"/>
                <a:gd name="T66" fmla="*/ 165 w 244"/>
                <a:gd name="T67" fmla="*/ 34 h 198"/>
                <a:gd name="T68" fmla="*/ 173 w 244"/>
                <a:gd name="T69" fmla="*/ 33 h 198"/>
                <a:gd name="T70" fmla="*/ 173 w 244"/>
                <a:gd name="T71" fmla="*/ 19 h 198"/>
                <a:gd name="T72" fmla="*/ 187 w 244"/>
                <a:gd name="T73" fmla="*/ 12 h 198"/>
                <a:gd name="T74" fmla="*/ 204 w 244"/>
                <a:gd name="T75" fmla="*/ 8 h 198"/>
                <a:gd name="T76" fmla="*/ 216 w 244"/>
                <a:gd name="T77" fmla="*/ 16 h 198"/>
                <a:gd name="T78" fmla="*/ 237 w 244"/>
                <a:gd name="T79" fmla="*/ 0 h 19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44"/>
                <a:gd name="T121" fmla="*/ 0 h 198"/>
                <a:gd name="T122" fmla="*/ 244 w 244"/>
                <a:gd name="T123" fmla="*/ 198 h 19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44" h="198">
                  <a:moveTo>
                    <a:pt x="237" y="0"/>
                  </a:moveTo>
                  <a:lnTo>
                    <a:pt x="235" y="30"/>
                  </a:lnTo>
                  <a:lnTo>
                    <a:pt x="244" y="56"/>
                  </a:lnTo>
                  <a:lnTo>
                    <a:pt x="241" y="109"/>
                  </a:lnTo>
                  <a:lnTo>
                    <a:pt x="235" y="115"/>
                  </a:lnTo>
                  <a:lnTo>
                    <a:pt x="229" y="114"/>
                  </a:lnTo>
                  <a:lnTo>
                    <a:pt x="213" y="124"/>
                  </a:lnTo>
                  <a:lnTo>
                    <a:pt x="191" y="131"/>
                  </a:lnTo>
                  <a:lnTo>
                    <a:pt x="190" y="139"/>
                  </a:lnTo>
                  <a:lnTo>
                    <a:pt x="167" y="143"/>
                  </a:lnTo>
                  <a:lnTo>
                    <a:pt x="165" y="169"/>
                  </a:lnTo>
                  <a:lnTo>
                    <a:pt x="137" y="183"/>
                  </a:lnTo>
                  <a:lnTo>
                    <a:pt x="125" y="182"/>
                  </a:lnTo>
                  <a:lnTo>
                    <a:pt x="120" y="193"/>
                  </a:lnTo>
                  <a:lnTo>
                    <a:pt x="100" y="198"/>
                  </a:lnTo>
                  <a:lnTo>
                    <a:pt x="88" y="193"/>
                  </a:lnTo>
                  <a:lnTo>
                    <a:pt x="59" y="195"/>
                  </a:lnTo>
                  <a:lnTo>
                    <a:pt x="63" y="171"/>
                  </a:lnTo>
                  <a:lnTo>
                    <a:pt x="57" y="168"/>
                  </a:lnTo>
                  <a:lnTo>
                    <a:pt x="40" y="180"/>
                  </a:lnTo>
                  <a:lnTo>
                    <a:pt x="37" y="154"/>
                  </a:lnTo>
                  <a:lnTo>
                    <a:pt x="29" y="144"/>
                  </a:lnTo>
                  <a:lnTo>
                    <a:pt x="26" y="118"/>
                  </a:lnTo>
                  <a:lnTo>
                    <a:pt x="9" y="98"/>
                  </a:lnTo>
                  <a:lnTo>
                    <a:pt x="0" y="72"/>
                  </a:lnTo>
                  <a:lnTo>
                    <a:pt x="1" y="56"/>
                  </a:lnTo>
                  <a:lnTo>
                    <a:pt x="12" y="42"/>
                  </a:lnTo>
                  <a:lnTo>
                    <a:pt x="42" y="16"/>
                  </a:lnTo>
                  <a:lnTo>
                    <a:pt x="80" y="19"/>
                  </a:lnTo>
                  <a:lnTo>
                    <a:pt x="117" y="17"/>
                  </a:lnTo>
                  <a:lnTo>
                    <a:pt x="125" y="24"/>
                  </a:lnTo>
                  <a:lnTo>
                    <a:pt x="134" y="21"/>
                  </a:lnTo>
                  <a:lnTo>
                    <a:pt x="140" y="27"/>
                  </a:lnTo>
                  <a:lnTo>
                    <a:pt x="165" y="34"/>
                  </a:lnTo>
                  <a:lnTo>
                    <a:pt x="173" y="33"/>
                  </a:lnTo>
                  <a:lnTo>
                    <a:pt x="173" y="19"/>
                  </a:lnTo>
                  <a:lnTo>
                    <a:pt x="187" y="12"/>
                  </a:lnTo>
                  <a:lnTo>
                    <a:pt x="204" y="8"/>
                  </a:lnTo>
                  <a:lnTo>
                    <a:pt x="216" y="16"/>
                  </a:lnTo>
                  <a:lnTo>
                    <a:pt x="237" y="0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93" name="Freeform 88"/>
            <p:cNvSpPr>
              <a:spLocks noChangeAspect="1"/>
            </p:cNvSpPr>
            <p:nvPr/>
          </p:nvSpPr>
          <p:spPr bwMode="gray">
            <a:xfrm>
              <a:off x="6505844" y="3620104"/>
              <a:ext cx="180975" cy="98425"/>
            </a:xfrm>
            <a:custGeom>
              <a:avLst/>
              <a:gdLst>
                <a:gd name="T0" fmla="*/ 363 w 369"/>
                <a:gd name="T1" fmla="*/ 166 h 203"/>
                <a:gd name="T2" fmla="*/ 363 w 369"/>
                <a:gd name="T3" fmla="*/ 142 h 203"/>
                <a:gd name="T4" fmla="*/ 369 w 369"/>
                <a:gd name="T5" fmla="*/ 127 h 203"/>
                <a:gd name="T6" fmla="*/ 359 w 369"/>
                <a:gd name="T7" fmla="*/ 127 h 203"/>
                <a:gd name="T8" fmla="*/ 355 w 369"/>
                <a:gd name="T9" fmla="*/ 133 h 203"/>
                <a:gd name="T10" fmla="*/ 333 w 369"/>
                <a:gd name="T11" fmla="*/ 132 h 203"/>
                <a:gd name="T12" fmla="*/ 302 w 369"/>
                <a:gd name="T13" fmla="*/ 118 h 203"/>
                <a:gd name="T14" fmla="*/ 295 w 369"/>
                <a:gd name="T15" fmla="*/ 127 h 203"/>
                <a:gd name="T16" fmla="*/ 278 w 369"/>
                <a:gd name="T17" fmla="*/ 121 h 203"/>
                <a:gd name="T18" fmla="*/ 270 w 369"/>
                <a:gd name="T19" fmla="*/ 125 h 203"/>
                <a:gd name="T20" fmla="*/ 258 w 369"/>
                <a:gd name="T21" fmla="*/ 110 h 203"/>
                <a:gd name="T22" fmla="*/ 246 w 369"/>
                <a:gd name="T23" fmla="*/ 112 h 203"/>
                <a:gd name="T24" fmla="*/ 234 w 369"/>
                <a:gd name="T25" fmla="*/ 103 h 203"/>
                <a:gd name="T26" fmla="*/ 234 w 369"/>
                <a:gd name="T27" fmla="*/ 86 h 203"/>
                <a:gd name="T28" fmla="*/ 216 w 369"/>
                <a:gd name="T29" fmla="*/ 90 h 203"/>
                <a:gd name="T30" fmla="*/ 197 w 369"/>
                <a:gd name="T31" fmla="*/ 84 h 203"/>
                <a:gd name="T32" fmla="*/ 194 w 369"/>
                <a:gd name="T33" fmla="*/ 78 h 203"/>
                <a:gd name="T34" fmla="*/ 188 w 369"/>
                <a:gd name="T35" fmla="*/ 79 h 203"/>
                <a:gd name="T36" fmla="*/ 190 w 369"/>
                <a:gd name="T37" fmla="*/ 54 h 203"/>
                <a:gd name="T38" fmla="*/ 177 w 369"/>
                <a:gd name="T39" fmla="*/ 53 h 203"/>
                <a:gd name="T40" fmla="*/ 160 w 369"/>
                <a:gd name="T41" fmla="*/ 66 h 203"/>
                <a:gd name="T42" fmla="*/ 152 w 369"/>
                <a:gd name="T43" fmla="*/ 59 h 203"/>
                <a:gd name="T44" fmla="*/ 146 w 369"/>
                <a:gd name="T45" fmla="*/ 39 h 203"/>
                <a:gd name="T46" fmla="*/ 107 w 369"/>
                <a:gd name="T47" fmla="*/ 10 h 203"/>
                <a:gd name="T48" fmla="*/ 61 w 369"/>
                <a:gd name="T49" fmla="*/ 0 h 203"/>
                <a:gd name="T50" fmla="*/ 56 w 369"/>
                <a:gd name="T51" fmla="*/ 13 h 203"/>
                <a:gd name="T52" fmla="*/ 44 w 369"/>
                <a:gd name="T53" fmla="*/ 3 h 203"/>
                <a:gd name="T54" fmla="*/ 34 w 369"/>
                <a:gd name="T55" fmla="*/ 3 h 203"/>
                <a:gd name="T56" fmla="*/ 12 w 369"/>
                <a:gd name="T57" fmla="*/ 27 h 203"/>
                <a:gd name="T58" fmla="*/ 10 w 369"/>
                <a:gd name="T59" fmla="*/ 56 h 203"/>
                <a:gd name="T60" fmla="*/ 0 w 369"/>
                <a:gd name="T61" fmla="*/ 71 h 203"/>
                <a:gd name="T62" fmla="*/ 0 w 369"/>
                <a:gd name="T63" fmla="*/ 79 h 203"/>
                <a:gd name="T64" fmla="*/ 8 w 369"/>
                <a:gd name="T65" fmla="*/ 81 h 203"/>
                <a:gd name="T66" fmla="*/ 19 w 369"/>
                <a:gd name="T67" fmla="*/ 95 h 203"/>
                <a:gd name="T68" fmla="*/ 25 w 369"/>
                <a:gd name="T69" fmla="*/ 90 h 203"/>
                <a:gd name="T70" fmla="*/ 36 w 369"/>
                <a:gd name="T71" fmla="*/ 96 h 203"/>
                <a:gd name="T72" fmla="*/ 68 w 369"/>
                <a:gd name="T73" fmla="*/ 124 h 203"/>
                <a:gd name="T74" fmla="*/ 112 w 369"/>
                <a:gd name="T75" fmla="*/ 140 h 203"/>
                <a:gd name="T76" fmla="*/ 124 w 369"/>
                <a:gd name="T77" fmla="*/ 152 h 203"/>
                <a:gd name="T78" fmla="*/ 195 w 369"/>
                <a:gd name="T79" fmla="*/ 155 h 203"/>
                <a:gd name="T80" fmla="*/ 224 w 369"/>
                <a:gd name="T81" fmla="*/ 183 h 203"/>
                <a:gd name="T82" fmla="*/ 325 w 369"/>
                <a:gd name="T83" fmla="*/ 203 h 203"/>
                <a:gd name="T84" fmla="*/ 364 w 369"/>
                <a:gd name="T85" fmla="*/ 201 h 203"/>
                <a:gd name="T86" fmla="*/ 369 w 369"/>
                <a:gd name="T87" fmla="*/ 184 h 203"/>
                <a:gd name="T88" fmla="*/ 359 w 369"/>
                <a:gd name="T89" fmla="*/ 172 h 203"/>
                <a:gd name="T90" fmla="*/ 363 w 369"/>
                <a:gd name="T91" fmla="*/ 166 h 20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69"/>
                <a:gd name="T139" fmla="*/ 0 h 203"/>
                <a:gd name="T140" fmla="*/ 369 w 369"/>
                <a:gd name="T141" fmla="*/ 203 h 20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69" h="203">
                  <a:moveTo>
                    <a:pt x="363" y="166"/>
                  </a:moveTo>
                  <a:lnTo>
                    <a:pt x="363" y="142"/>
                  </a:lnTo>
                  <a:lnTo>
                    <a:pt x="369" y="127"/>
                  </a:lnTo>
                  <a:lnTo>
                    <a:pt x="359" y="127"/>
                  </a:lnTo>
                  <a:lnTo>
                    <a:pt x="355" y="133"/>
                  </a:lnTo>
                  <a:lnTo>
                    <a:pt x="333" y="132"/>
                  </a:lnTo>
                  <a:lnTo>
                    <a:pt x="302" y="118"/>
                  </a:lnTo>
                  <a:lnTo>
                    <a:pt x="295" y="127"/>
                  </a:lnTo>
                  <a:lnTo>
                    <a:pt x="278" y="121"/>
                  </a:lnTo>
                  <a:lnTo>
                    <a:pt x="270" y="125"/>
                  </a:lnTo>
                  <a:lnTo>
                    <a:pt x="258" y="110"/>
                  </a:lnTo>
                  <a:lnTo>
                    <a:pt x="246" y="112"/>
                  </a:lnTo>
                  <a:lnTo>
                    <a:pt x="234" y="103"/>
                  </a:lnTo>
                  <a:lnTo>
                    <a:pt x="234" y="86"/>
                  </a:lnTo>
                  <a:lnTo>
                    <a:pt x="216" y="90"/>
                  </a:lnTo>
                  <a:lnTo>
                    <a:pt x="197" y="84"/>
                  </a:lnTo>
                  <a:lnTo>
                    <a:pt x="194" y="78"/>
                  </a:lnTo>
                  <a:lnTo>
                    <a:pt x="188" y="79"/>
                  </a:lnTo>
                  <a:lnTo>
                    <a:pt x="190" y="54"/>
                  </a:lnTo>
                  <a:lnTo>
                    <a:pt x="177" y="53"/>
                  </a:lnTo>
                  <a:lnTo>
                    <a:pt x="160" y="66"/>
                  </a:lnTo>
                  <a:lnTo>
                    <a:pt x="152" y="59"/>
                  </a:lnTo>
                  <a:lnTo>
                    <a:pt x="146" y="39"/>
                  </a:lnTo>
                  <a:lnTo>
                    <a:pt x="107" y="10"/>
                  </a:lnTo>
                  <a:lnTo>
                    <a:pt x="61" y="0"/>
                  </a:lnTo>
                  <a:lnTo>
                    <a:pt x="56" y="13"/>
                  </a:lnTo>
                  <a:lnTo>
                    <a:pt x="44" y="3"/>
                  </a:lnTo>
                  <a:lnTo>
                    <a:pt x="34" y="3"/>
                  </a:lnTo>
                  <a:lnTo>
                    <a:pt x="12" y="27"/>
                  </a:lnTo>
                  <a:lnTo>
                    <a:pt x="10" y="56"/>
                  </a:lnTo>
                  <a:lnTo>
                    <a:pt x="0" y="71"/>
                  </a:lnTo>
                  <a:lnTo>
                    <a:pt x="0" y="79"/>
                  </a:lnTo>
                  <a:lnTo>
                    <a:pt x="8" y="81"/>
                  </a:lnTo>
                  <a:lnTo>
                    <a:pt x="19" y="95"/>
                  </a:lnTo>
                  <a:lnTo>
                    <a:pt x="25" y="90"/>
                  </a:lnTo>
                  <a:lnTo>
                    <a:pt x="36" y="96"/>
                  </a:lnTo>
                  <a:lnTo>
                    <a:pt x="68" y="124"/>
                  </a:lnTo>
                  <a:lnTo>
                    <a:pt x="112" y="140"/>
                  </a:lnTo>
                  <a:lnTo>
                    <a:pt x="124" y="152"/>
                  </a:lnTo>
                  <a:lnTo>
                    <a:pt x="195" y="155"/>
                  </a:lnTo>
                  <a:lnTo>
                    <a:pt x="224" y="183"/>
                  </a:lnTo>
                  <a:lnTo>
                    <a:pt x="325" y="203"/>
                  </a:lnTo>
                  <a:lnTo>
                    <a:pt x="364" y="201"/>
                  </a:lnTo>
                  <a:lnTo>
                    <a:pt x="369" y="184"/>
                  </a:lnTo>
                  <a:lnTo>
                    <a:pt x="359" y="172"/>
                  </a:lnTo>
                  <a:lnTo>
                    <a:pt x="363" y="166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94" name="Freeform 89"/>
            <p:cNvSpPr>
              <a:spLocks noChangeAspect="1"/>
            </p:cNvSpPr>
            <p:nvPr/>
          </p:nvSpPr>
          <p:spPr bwMode="gray">
            <a:xfrm>
              <a:off x="6701107" y="3670904"/>
              <a:ext cx="74613" cy="41275"/>
            </a:xfrm>
            <a:custGeom>
              <a:avLst/>
              <a:gdLst>
                <a:gd name="T0" fmla="*/ 137 w 156"/>
                <a:gd name="T1" fmla="*/ 25 h 81"/>
                <a:gd name="T2" fmla="*/ 120 w 156"/>
                <a:gd name="T3" fmla="*/ 13 h 81"/>
                <a:gd name="T4" fmla="*/ 105 w 156"/>
                <a:gd name="T5" fmla="*/ 14 h 81"/>
                <a:gd name="T6" fmla="*/ 80 w 156"/>
                <a:gd name="T7" fmla="*/ 9 h 81"/>
                <a:gd name="T8" fmla="*/ 71 w 156"/>
                <a:gd name="T9" fmla="*/ 0 h 81"/>
                <a:gd name="T10" fmla="*/ 54 w 156"/>
                <a:gd name="T11" fmla="*/ 0 h 81"/>
                <a:gd name="T12" fmla="*/ 34 w 156"/>
                <a:gd name="T13" fmla="*/ 13 h 81"/>
                <a:gd name="T14" fmla="*/ 7 w 156"/>
                <a:gd name="T15" fmla="*/ 47 h 81"/>
                <a:gd name="T16" fmla="*/ 0 w 156"/>
                <a:gd name="T17" fmla="*/ 57 h 81"/>
                <a:gd name="T18" fmla="*/ 5 w 156"/>
                <a:gd name="T19" fmla="*/ 73 h 81"/>
                <a:gd name="T20" fmla="*/ 40 w 156"/>
                <a:gd name="T21" fmla="*/ 81 h 81"/>
                <a:gd name="T22" fmla="*/ 148 w 156"/>
                <a:gd name="T23" fmla="*/ 68 h 81"/>
                <a:gd name="T24" fmla="*/ 156 w 156"/>
                <a:gd name="T25" fmla="*/ 65 h 81"/>
                <a:gd name="T26" fmla="*/ 156 w 156"/>
                <a:gd name="T27" fmla="*/ 47 h 81"/>
                <a:gd name="T28" fmla="*/ 136 w 156"/>
                <a:gd name="T29" fmla="*/ 37 h 81"/>
                <a:gd name="T30" fmla="*/ 137 w 156"/>
                <a:gd name="T31" fmla="*/ 25 h 8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6"/>
                <a:gd name="T49" fmla="*/ 0 h 81"/>
                <a:gd name="T50" fmla="*/ 156 w 156"/>
                <a:gd name="T51" fmla="*/ 81 h 8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6" h="81">
                  <a:moveTo>
                    <a:pt x="137" y="25"/>
                  </a:moveTo>
                  <a:lnTo>
                    <a:pt x="120" y="13"/>
                  </a:lnTo>
                  <a:lnTo>
                    <a:pt x="105" y="14"/>
                  </a:lnTo>
                  <a:lnTo>
                    <a:pt x="80" y="9"/>
                  </a:lnTo>
                  <a:lnTo>
                    <a:pt x="71" y="0"/>
                  </a:lnTo>
                  <a:lnTo>
                    <a:pt x="54" y="0"/>
                  </a:lnTo>
                  <a:lnTo>
                    <a:pt x="34" y="13"/>
                  </a:lnTo>
                  <a:lnTo>
                    <a:pt x="7" y="47"/>
                  </a:lnTo>
                  <a:lnTo>
                    <a:pt x="0" y="57"/>
                  </a:lnTo>
                  <a:lnTo>
                    <a:pt x="5" y="73"/>
                  </a:lnTo>
                  <a:lnTo>
                    <a:pt x="40" y="81"/>
                  </a:lnTo>
                  <a:lnTo>
                    <a:pt x="148" y="68"/>
                  </a:lnTo>
                  <a:lnTo>
                    <a:pt x="156" y="65"/>
                  </a:lnTo>
                  <a:lnTo>
                    <a:pt x="156" y="47"/>
                  </a:lnTo>
                  <a:lnTo>
                    <a:pt x="136" y="37"/>
                  </a:lnTo>
                  <a:lnTo>
                    <a:pt x="137" y="25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95" name="Freeform 90"/>
            <p:cNvSpPr>
              <a:spLocks noChangeAspect="1"/>
            </p:cNvSpPr>
            <p:nvPr/>
          </p:nvSpPr>
          <p:spPr bwMode="gray">
            <a:xfrm>
              <a:off x="6262956" y="3253392"/>
              <a:ext cx="246063" cy="119063"/>
            </a:xfrm>
            <a:custGeom>
              <a:avLst/>
              <a:gdLst>
                <a:gd name="T0" fmla="*/ 75 w 508"/>
                <a:gd name="T1" fmla="*/ 54 h 243"/>
                <a:gd name="T2" fmla="*/ 81 w 508"/>
                <a:gd name="T3" fmla="*/ 31 h 243"/>
                <a:gd name="T4" fmla="*/ 101 w 508"/>
                <a:gd name="T5" fmla="*/ 25 h 243"/>
                <a:gd name="T6" fmla="*/ 143 w 508"/>
                <a:gd name="T7" fmla="*/ 31 h 243"/>
                <a:gd name="T8" fmla="*/ 186 w 508"/>
                <a:gd name="T9" fmla="*/ 48 h 243"/>
                <a:gd name="T10" fmla="*/ 195 w 508"/>
                <a:gd name="T11" fmla="*/ 15 h 243"/>
                <a:gd name="T12" fmla="*/ 225 w 508"/>
                <a:gd name="T13" fmla="*/ 0 h 243"/>
                <a:gd name="T14" fmla="*/ 248 w 508"/>
                <a:gd name="T15" fmla="*/ 15 h 243"/>
                <a:gd name="T16" fmla="*/ 279 w 508"/>
                <a:gd name="T17" fmla="*/ 20 h 243"/>
                <a:gd name="T18" fmla="*/ 361 w 508"/>
                <a:gd name="T19" fmla="*/ 15 h 243"/>
                <a:gd name="T20" fmla="*/ 459 w 508"/>
                <a:gd name="T21" fmla="*/ 29 h 243"/>
                <a:gd name="T22" fmla="*/ 472 w 508"/>
                <a:gd name="T23" fmla="*/ 46 h 243"/>
                <a:gd name="T24" fmla="*/ 508 w 508"/>
                <a:gd name="T25" fmla="*/ 57 h 243"/>
                <a:gd name="T26" fmla="*/ 505 w 508"/>
                <a:gd name="T27" fmla="*/ 79 h 243"/>
                <a:gd name="T28" fmla="*/ 434 w 508"/>
                <a:gd name="T29" fmla="*/ 113 h 243"/>
                <a:gd name="T30" fmla="*/ 415 w 508"/>
                <a:gd name="T31" fmla="*/ 136 h 243"/>
                <a:gd name="T32" fmla="*/ 352 w 508"/>
                <a:gd name="T33" fmla="*/ 149 h 243"/>
                <a:gd name="T34" fmla="*/ 339 w 508"/>
                <a:gd name="T35" fmla="*/ 175 h 243"/>
                <a:gd name="T36" fmla="*/ 328 w 508"/>
                <a:gd name="T37" fmla="*/ 181 h 243"/>
                <a:gd name="T38" fmla="*/ 296 w 508"/>
                <a:gd name="T39" fmla="*/ 183 h 243"/>
                <a:gd name="T40" fmla="*/ 291 w 508"/>
                <a:gd name="T41" fmla="*/ 173 h 243"/>
                <a:gd name="T42" fmla="*/ 283 w 508"/>
                <a:gd name="T43" fmla="*/ 171 h 243"/>
                <a:gd name="T44" fmla="*/ 260 w 508"/>
                <a:gd name="T45" fmla="*/ 173 h 243"/>
                <a:gd name="T46" fmla="*/ 256 w 508"/>
                <a:gd name="T47" fmla="*/ 184 h 243"/>
                <a:gd name="T48" fmla="*/ 220 w 508"/>
                <a:gd name="T49" fmla="*/ 201 h 243"/>
                <a:gd name="T50" fmla="*/ 212 w 508"/>
                <a:gd name="T51" fmla="*/ 217 h 243"/>
                <a:gd name="T52" fmla="*/ 212 w 508"/>
                <a:gd name="T53" fmla="*/ 226 h 243"/>
                <a:gd name="T54" fmla="*/ 195 w 508"/>
                <a:gd name="T55" fmla="*/ 221 h 243"/>
                <a:gd name="T56" fmla="*/ 194 w 508"/>
                <a:gd name="T57" fmla="*/ 235 h 243"/>
                <a:gd name="T58" fmla="*/ 163 w 508"/>
                <a:gd name="T59" fmla="*/ 234 h 243"/>
                <a:gd name="T60" fmla="*/ 137 w 508"/>
                <a:gd name="T61" fmla="*/ 243 h 243"/>
                <a:gd name="T62" fmla="*/ 117 w 508"/>
                <a:gd name="T63" fmla="*/ 240 h 243"/>
                <a:gd name="T64" fmla="*/ 113 w 508"/>
                <a:gd name="T65" fmla="*/ 227 h 243"/>
                <a:gd name="T66" fmla="*/ 100 w 508"/>
                <a:gd name="T67" fmla="*/ 223 h 243"/>
                <a:gd name="T68" fmla="*/ 75 w 508"/>
                <a:gd name="T69" fmla="*/ 230 h 243"/>
                <a:gd name="T70" fmla="*/ 58 w 508"/>
                <a:gd name="T71" fmla="*/ 221 h 243"/>
                <a:gd name="T72" fmla="*/ 3 w 508"/>
                <a:gd name="T73" fmla="*/ 226 h 243"/>
                <a:gd name="T74" fmla="*/ 0 w 508"/>
                <a:gd name="T75" fmla="*/ 218 h 243"/>
                <a:gd name="T76" fmla="*/ 0 w 508"/>
                <a:gd name="T77" fmla="*/ 200 h 243"/>
                <a:gd name="T78" fmla="*/ 19 w 508"/>
                <a:gd name="T79" fmla="*/ 192 h 243"/>
                <a:gd name="T80" fmla="*/ 39 w 508"/>
                <a:gd name="T81" fmla="*/ 192 h 243"/>
                <a:gd name="T82" fmla="*/ 58 w 508"/>
                <a:gd name="T83" fmla="*/ 198 h 243"/>
                <a:gd name="T84" fmla="*/ 78 w 508"/>
                <a:gd name="T85" fmla="*/ 181 h 243"/>
                <a:gd name="T86" fmla="*/ 120 w 508"/>
                <a:gd name="T87" fmla="*/ 183 h 243"/>
                <a:gd name="T88" fmla="*/ 134 w 508"/>
                <a:gd name="T89" fmla="*/ 169 h 243"/>
                <a:gd name="T90" fmla="*/ 152 w 508"/>
                <a:gd name="T91" fmla="*/ 166 h 243"/>
                <a:gd name="T92" fmla="*/ 178 w 508"/>
                <a:gd name="T93" fmla="*/ 147 h 243"/>
                <a:gd name="T94" fmla="*/ 135 w 508"/>
                <a:gd name="T95" fmla="*/ 133 h 243"/>
                <a:gd name="T96" fmla="*/ 118 w 508"/>
                <a:gd name="T97" fmla="*/ 122 h 243"/>
                <a:gd name="T98" fmla="*/ 118 w 508"/>
                <a:gd name="T99" fmla="*/ 115 h 243"/>
                <a:gd name="T100" fmla="*/ 109 w 508"/>
                <a:gd name="T101" fmla="*/ 107 h 243"/>
                <a:gd name="T102" fmla="*/ 96 w 508"/>
                <a:gd name="T103" fmla="*/ 128 h 243"/>
                <a:gd name="T104" fmla="*/ 71 w 508"/>
                <a:gd name="T105" fmla="*/ 122 h 243"/>
                <a:gd name="T106" fmla="*/ 64 w 508"/>
                <a:gd name="T107" fmla="*/ 110 h 243"/>
                <a:gd name="T108" fmla="*/ 45 w 508"/>
                <a:gd name="T109" fmla="*/ 107 h 243"/>
                <a:gd name="T110" fmla="*/ 45 w 508"/>
                <a:gd name="T111" fmla="*/ 100 h 243"/>
                <a:gd name="T112" fmla="*/ 90 w 508"/>
                <a:gd name="T113" fmla="*/ 66 h 243"/>
                <a:gd name="T114" fmla="*/ 88 w 508"/>
                <a:gd name="T115" fmla="*/ 59 h 243"/>
                <a:gd name="T116" fmla="*/ 75 w 508"/>
                <a:gd name="T117" fmla="*/ 54 h 24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508"/>
                <a:gd name="T178" fmla="*/ 0 h 243"/>
                <a:gd name="T179" fmla="*/ 508 w 508"/>
                <a:gd name="T180" fmla="*/ 243 h 24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508" h="243">
                  <a:moveTo>
                    <a:pt x="75" y="54"/>
                  </a:moveTo>
                  <a:lnTo>
                    <a:pt x="81" y="31"/>
                  </a:lnTo>
                  <a:lnTo>
                    <a:pt x="101" y="25"/>
                  </a:lnTo>
                  <a:lnTo>
                    <a:pt x="143" y="31"/>
                  </a:lnTo>
                  <a:lnTo>
                    <a:pt x="186" y="48"/>
                  </a:lnTo>
                  <a:lnTo>
                    <a:pt x="195" y="15"/>
                  </a:lnTo>
                  <a:lnTo>
                    <a:pt x="225" y="0"/>
                  </a:lnTo>
                  <a:lnTo>
                    <a:pt x="248" y="15"/>
                  </a:lnTo>
                  <a:lnTo>
                    <a:pt x="279" y="20"/>
                  </a:lnTo>
                  <a:lnTo>
                    <a:pt x="361" y="15"/>
                  </a:lnTo>
                  <a:lnTo>
                    <a:pt x="459" y="29"/>
                  </a:lnTo>
                  <a:lnTo>
                    <a:pt x="472" y="46"/>
                  </a:lnTo>
                  <a:lnTo>
                    <a:pt x="508" y="57"/>
                  </a:lnTo>
                  <a:lnTo>
                    <a:pt x="505" y="79"/>
                  </a:lnTo>
                  <a:lnTo>
                    <a:pt x="434" y="113"/>
                  </a:lnTo>
                  <a:lnTo>
                    <a:pt x="415" y="136"/>
                  </a:lnTo>
                  <a:lnTo>
                    <a:pt x="352" y="149"/>
                  </a:lnTo>
                  <a:lnTo>
                    <a:pt x="339" y="175"/>
                  </a:lnTo>
                  <a:lnTo>
                    <a:pt x="328" y="181"/>
                  </a:lnTo>
                  <a:lnTo>
                    <a:pt x="296" y="183"/>
                  </a:lnTo>
                  <a:lnTo>
                    <a:pt x="291" y="173"/>
                  </a:lnTo>
                  <a:lnTo>
                    <a:pt x="283" y="171"/>
                  </a:lnTo>
                  <a:lnTo>
                    <a:pt x="260" y="173"/>
                  </a:lnTo>
                  <a:lnTo>
                    <a:pt x="256" y="184"/>
                  </a:lnTo>
                  <a:lnTo>
                    <a:pt x="220" y="201"/>
                  </a:lnTo>
                  <a:lnTo>
                    <a:pt x="212" y="217"/>
                  </a:lnTo>
                  <a:lnTo>
                    <a:pt x="212" y="226"/>
                  </a:lnTo>
                  <a:lnTo>
                    <a:pt x="195" y="221"/>
                  </a:lnTo>
                  <a:lnTo>
                    <a:pt x="194" y="235"/>
                  </a:lnTo>
                  <a:lnTo>
                    <a:pt x="163" y="234"/>
                  </a:lnTo>
                  <a:lnTo>
                    <a:pt x="137" y="243"/>
                  </a:lnTo>
                  <a:lnTo>
                    <a:pt x="117" y="240"/>
                  </a:lnTo>
                  <a:lnTo>
                    <a:pt x="113" y="227"/>
                  </a:lnTo>
                  <a:lnTo>
                    <a:pt x="100" y="223"/>
                  </a:lnTo>
                  <a:lnTo>
                    <a:pt x="75" y="230"/>
                  </a:lnTo>
                  <a:lnTo>
                    <a:pt x="58" y="221"/>
                  </a:lnTo>
                  <a:lnTo>
                    <a:pt x="3" y="226"/>
                  </a:lnTo>
                  <a:lnTo>
                    <a:pt x="0" y="218"/>
                  </a:lnTo>
                  <a:lnTo>
                    <a:pt x="0" y="200"/>
                  </a:lnTo>
                  <a:lnTo>
                    <a:pt x="19" y="192"/>
                  </a:lnTo>
                  <a:lnTo>
                    <a:pt x="39" y="192"/>
                  </a:lnTo>
                  <a:lnTo>
                    <a:pt x="58" y="198"/>
                  </a:lnTo>
                  <a:lnTo>
                    <a:pt x="78" y="181"/>
                  </a:lnTo>
                  <a:lnTo>
                    <a:pt x="120" y="183"/>
                  </a:lnTo>
                  <a:lnTo>
                    <a:pt x="134" y="169"/>
                  </a:lnTo>
                  <a:lnTo>
                    <a:pt x="152" y="166"/>
                  </a:lnTo>
                  <a:lnTo>
                    <a:pt x="178" y="147"/>
                  </a:lnTo>
                  <a:lnTo>
                    <a:pt x="135" y="133"/>
                  </a:lnTo>
                  <a:lnTo>
                    <a:pt x="118" y="122"/>
                  </a:lnTo>
                  <a:lnTo>
                    <a:pt x="118" y="115"/>
                  </a:lnTo>
                  <a:lnTo>
                    <a:pt x="109" y="107"/>
                  </a:lnTo>
                  <a:lnTo>
                    <a:pt x="96" y="128"/>
                  </a:lnTo>
                  <a:lnTo>
                    <a:pt x="71" y="122"/>
                  </a:lnTo>
                  <a:lnTo>
                    <a:pt x="64" y="110"/>
                  </a:lnTo>
                  <a:lnTo>
                    <a:pt x="45" y="107"/>
                  </a:lnTo>
                  <a:lnTo>
                    <a:pt x="45" y="100"/>
                  </a:lnTo>
                  <a:lnTo>
                    <a:pt x="90" y="66"/>
                  </a:lnTo>
                  <a:lnTo>
                    <a:pt x="88" y="59"/>
                  </a:lnTo>
                  <a:lnTo>
                    <a:pt x="75" y="54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96" name="Freeform 91"/>
            <p:cNvSpPr>
              <a:spLocks noChangeAspect="1"/>
            </p:cNvSpPr>
            <p:nvPr/>
          </p:nvSpPr>
          <p:spPr bwMode="gray">
            <a:xfrm>
              <a:off x="6066106" y="3397854"/>
              <a:ext cx="320676" cy="244475"/>
            </a:xfrm>
            <a:custGeom>
              <a:avLst/>
              <a:gdLst>
                <a:gd name="T0" fmla="*/ 29 w 660"/>
                <a:gd name="T1" fmla="*/ 205 h 502"/>
                <a:gd name="T2" fmla="*/ 18 w 660"/>
                <a:gd name="T3" fmla="*/ 235 h 502"/>
                <a:gd name="T4" fmla="*/ 0 w 660"/>
                <a:gd name="T5" fmla="*/ 252 h 502"/>
                <a:gd name="T6" fmla="*/ 12 w 660"/>
                <a:gd name="T7" fmla="*/ 272 h 502"/>
                <a:gd name="T8" fmla="*/ 3 w 660"/>
                <a:gd name="T9" fmla="*/ 312 h 502"/>
                <a:gd name="T10" fmla="*/ 12 w 660"/>
                <a:gd name="T11" fmla="*/ 375 h 502"/>
                <a:gd name="T12" fmla="*/ 40 w 660"/>
                <a:gd name="T13" fmla="*/ 388 h 502"/>
                <a:gd name="T14" fmla="*/ 49 w 660"/>
                <a:gd name="T15" fmla="*/ 437 h 502"/>
                <a:gd name="T16" fmla="*/ 20 w 660"/>
                <a:gd name="T17" fmla="*/ 481 h 502"/>
                <a:gd name="T18" fmla="*/ 137 w 660"/>
                <a:gd name="T19" fmla="*/ 498 h 502"/>
                <a:gd name="T20" fmla="*/ 179 w 660"/>
                <a:gd name="T21" fmla="*/ 493 h 502"/>
                <a:gd name="T22" fmla="*/ 264 w 660"/>
                <a:gd name="T23" fmla="*/ 481 h 502"/>
                <a:gd name="T24" fmla="*/ 267 w 660"/>
                <a:gd name="T25" fmla="*/ 464 h 502"/>
                <a:gd name="T26" fmla="*/ 292 w 660"/>
                <a:gd name="T27" fmla="*/ 405 h 502"/>
                <a:gd name="T28" fmla="*/ 337 w 660"/>
                <a:gd name="T29" fmla="*/ 396 h 502"/>
                <a:gd name="T30" fmla="*/ 352 w 660"/>
                <a:gd name="T31" fmla="*/ 377 h 502"/>
                <a:gd name="T32" fmla="*/ 368 w 660"/>
                <a:gd name="T33" fmla="*/ 377 h 502"/>
                <a:gd name="T34" fmla="*/ 388 w 660"/>
                <a:gd name="T35" fmla="*/ 388 h 502"/>
                <a:gd name="T36" fmla="*/ 403 w 660"/>
                <a:gd name="T37" fmla="*/ 341 h 502"/>
                <a:gd name="T38" fmla="*/ 419 w 660"/>
                <a:gd name="T39" fmla="*/ 304 h 502"/>
                <a:gd name="T40" fmla="*/ 454 w 660"/>
                <a:gd name="T41" fmla="*/ 289 h 502"/>
                <a:gd name="T42" fmla="*/ 437 w 660"/>
                <a:gd name="T43" fmla="*/ 261 h 502"/>
                <a:gd name="T44" fmla="*/ 469 w 660"/>
                <a:gd name="T45" fmla="*/ 258 h 502"/>
                <a:gd name="T46" fmla="*/ 493 w 660"/>
                <a:gd name="T47" fmla="*/ 235 h 502"/>
                <a:gd name="T48" fmla="*/ 513 w 660"/>
                <a:gd name="T49" fmla="*/ 191 h 502"/>
                <a:gd name="T50" fmla="*/ 510 w 660"/>
                <a:gd name="T51" fmla="*/ 154 h 502"/>
                <a:gd name="T52" fmla="*/ 499 w 660"/>
                <a:gd name="T53" fmla="*/ 132 h 502"/>
                <a:gd name="T54" fmla="*/ 527 w 660"/>
                <a:gd name="T55" fmla="*/ 118 h 502"/>
                <a:gd name="T56" fmla="*/ 558 w 660"/>
                <a:gd name="T57" fmla="*/ 97 h 502"/>
                <a:gd name="T58" fmla="*/ 632 w 660"/>
                <a:gd name="T59" fmla="*/ 95 h 502"/>
                <a:gd name="T60" fmla="*/ 645 w 660"/>
                <a:gd name="T61" fmla="*/ 76 h 502"/>
                <a:gd name="T62" fmla="*/ 660 w 660"/>
                <a:gd name="T63" fmla="*/ 64 h 502"/>
                <a:gd name="T64" fmla="*/ 615 w 660"/>
                <a:gd name="T65" fmla="*/ 72 h 502"/>
                <a:gd name="T66" fmla="*/ 598 w 660"/>
                <a:gd name="T67" fmla="*/ 59 h 502"/>
                <a:gd name="T68" fmla="*/ 516 w 660"/>
                <a:gd name="T69" fmla="*/ 103 h 502"/>
                <a:gd name="T70" fmla="*/ 510 w 660"/>
                <a:gd name="T71" fmla="*/ 33 h 502"/>
                <a:gd name="T72" fmla="*/ 499 w 660"/>
                <a:gd name="T73" fmla="*/ 12 h 502"/>
                <a:gd name="T74" fmla="*/ 471 w 660"/>
                <a:gd name="T75" fmla="*/ 1 h 502"/>
                <a:gd name="T76" fmla="*/ 453 w 660"/>
                <a:gd name="T77" fmla="*/ 44 h 502"/>
                <a:gd name="T78" fmla="*/ 417 w 660"/>
                <a:gd name="T79" fmla="*/ 49 h 502"/>
                <a:gd name="T80" fmla="*/ 411 w 660"/>
                <a:gd name="T81" fmla="*/ 72 h 502"/>
                <a:gd name="T82" fmla="*/ 389 w 660"/>
                <a:gd name="T83" fmla="*/ 67 h 502"/>
                <a:gd name="T84" fmla="*/ 334 w 660"/>
                <a:gd name="T85" fmla="*/ 69 h 502"/>
                <a:gd name="T86" fmla="*/ 266 w 660"/>
                <a:gd name="T87" fmla="*/ 64 h 502"/>
                <a:gd name="T88" fmla="*/ 235 w 660"/>
                <a:gd name="T89" fmla="*/ 58 h 502"/>
                <a:gd name="T90" fmla="*/ 205 w 660"/>
                <a:gd name="T91" fmla="*/ 69 h 502"/>
                <a:gd name="T92" fmla="*/ 188 w 660"/>
                <a:gd name="T93" fmla="*/ 123 h 502"/>
                <a:gd name="T94" fmla="*/ 123 w 660"/>
                <a:gd name="T95" fmla="*/ 149 h 502"/>
                <a:gd name="T96" fmla="*/ 120 w 660"/>
                <a:gd name="T97" fmla="*/ 174 h 502"/>
                <a:gd name="T98" fmla="*/ 83 w 660"/>
                <a:gd name="T99" fmla="*/ 186 h 502"/>
                <a:gd name="T100" fmla="*/ 48 w 660"/>
                <a:gd name="T101" fmla="*/ 173 h 50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60"/>
                <a:gd name="T154" fmla="*/ 0 h 502"/>
                <a:gd name="T155" fmla="*/ 660 w 660"/>
                <a:gd name="T156" fmla="*/ 502 h 50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60" h="502">
                  <a:moveTo>
                    <a:pt x="35" y="162"/>
                  </a:moveTo>
                  <a:lnTo>
                    <a:pt x="29" y="205"/>
                  </a:lnTo>
                  <a:lnTo>
                    <a:pt x="18" y="224"/>
                  </a:lnTo>
                  <a:lnTo>
                    <a:pt x="18" y="235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67"/>
                  </a:lnTo>
                  <a:lnTo>
                    <a:pt x="12" y="272"/>
                  </a:lnTo>
                  <a:lnTo>
                    <a:pt x="12" y="281"/>
                  </a:lnTo>
                  <a:lnTo>
                    <a:pt x="3" y="312"/>
                  </a:lnTo>
                  <a:lnTo>
                    <a:pt x="12" y="335"/>
                  </a:lnTo>
                  <a:lnTo>
                    <a:pt x="12" y="375"/>
                  </a:lnTo>
                  <a:lnTo>
                    <a:pt x="20" y="384"/>
                  </a:lnTo>
                  <a:lnTo>
                    <a:pt x="40" y="388"/>
                  </a:lnTo>
                  <a:lnTo>
                    <a:pt x="54" y="409"/>
                  </a:lnTo>
                  <a:lnTo>
                    <a:pt x="49" y="437"/>
                  </a:lnTo>
                  <a:lnTo>
                    <a:pt x="31" y="459"/>
                  </a:lnTo>
                  <a:lnTo>
                    <a:pt x="20" y="481"/>
                  </a:lnTo>
                  <a:lnTo>
                    <a:pt x="91" y="502"/>
                  </a:lnTo>
                  <a:lnTo>
                    <a:pt x="137" y="498"/>
                  </a:lnTo>
                  <a:lnTo>
                    <a:pt x="165" y="502"/>
                  </a:lnTo>
                  <a:lnTo>
                    <a:pt x="179" y="493"/>
                  </a:lnTo>
                  <a:lnTo>
                    <a:pt x="212" y="494"/>
                  </a:lnTo>
                  <a:lnTo>
                    <a:pt x="264" y="481"/>
                  </a:lnTo>
                  <a:lnTo>
                    <a:pt x="271" y="476"/>
                  </a:lnTo>
                  <a:lnTo>
                    <a:pt x="267" y="464"/>
                  </a:lnTo>
                  <a:lnTo>
                    <a:pt x="272" y="425"/>
                  </a:lnTo>
                  <a:lnTo>
                    <a:pt x="292" y="405"/>
                  </a:lnTo>
                  <a:lnTo>
                    <a:pt x="334" y="401"/>
                  </a:lnTo>
                  <a:lnTo>
                    <a:pt x="337" y="396"/>
                  </a:lnTo>
                  <a:lnTo>
                    <a:pt x="329" y="392"/>
                  </a:lnTo>
                  <a:lnTo>
                    <a:pt x="352" y="377"/>
                  </a:lnTo>
                  <a:lnTo>
                    <a:pt x="371" y="380"/>
                  </a:lnTo>
                  <a:lnTo>
                    <a:pt x="368" y="377"/>
                  </a:lnTo>
                  <a:lnTo>
                    <a:pt x="372" y="374"/>
                  </a:lnTo>
                  <a:lnTo>
                    <a:pt x="388" y="388"/>
                  </a:lnTo>
                  <a:lnTo>
                    <a:pt x="406" y="369"/>
                  </a:lnTo>
                  <a:lnTo>
                    <a:pt x="403" y="341"/>
                  </a:lnTo>
                  <a:lnTo>
                    <a:pt x="411" y="330"/>
                  </a:lnTo>
                  <a:lnTo>
                    <a:pt x="419" y="304"/>
                  </a:lnTo>
                  <a:lnTo>
                    <a:pt x="436" y="303"/>
                  </a:lnTo>
                  <a:lnTo>
                    <a:pt x="454" y="289"/>
                  </a:lnTo>
                  <a:lnTo>
                    <a:pt x="445" y="269"/>
                  </a:lnTo>
                  <a:lnTo>
                    <a:pt x="437" y="261"/>
                  </a:lnTo>
                  <a:lnTo>
                    <a:pt x="437" y="253"/>
                  </a:lnTo>
                  <a:lnTo>
                    <a:pt x="469" y="258"/>
                  </a:lnTo>
                  <a:lnTo>
                    <a:pt x="484" y="252"/>
                  </a:lnTo>
                  <a:lnTo>
                    <a:pt x="493" y="235"/>
                  </a:lnTo>
                  <a:lnTo>
                    <a:pt x="486" y="225"/>
                  </a:lnTo>
                  <a:lnTo>
                    <a:pt x="513" y="191"/>
                  </a:lnTo>
                  <a:lnTo>
                    <a:pt x="515" y="173"/>
                  </a:lnTo>
                  <a:lnTo>
                    <a:pt x="510" y="154"/>
                  </a:lnTo>
                  <a:lnTo>
                    <a:pt x="496" y="140"/>
                  </a:lnTo>
                  <a:lnTo>
                    <a:pt x="499" y="132"/>
                  </a:lnTo>
                  <a:lnTo>
                    <a:pt x="515" y="117"/>
                  </a:lnTo>
                  <a:lnTo>
                    <a:pt x="527" y="118"/>
                  </a:lnTo>
                  <a:lnTo>
                    <a:pt x="537" y="105"/>
                  </a:lnTo>
                  <a:lnTo>
                    <a:pt x="558" y="97"/>
                  </a:lnTo>
                  <a:lnTo>
                    <a:pt x="609" y="91"/>
                  </a:lnTo>
                  <a:lnTo>
                    <a:pt x="632" y="95"/>
                  </a:lnTo>
                  <a:lnTo>
                    <a:pt x="654" y="84"/>
                  </a:lnTo>
                  <a:lnTo>
                    <a:pt x="645" y="76"/>
                  </a:lnTo>
                  <a:lnTo>
                    <a:pt x="659" y="71"/>
                  </a:lnTo>
                  <a:lnTo>
                    <a:pt x="660" y="64"/>
                  </a:lnTo>
                  <a:lnTo>
                    <a:pt x="645" y="63"/>
                  </a:lnTo>
                  <a:lnTo>
                    <a:pt x="615" y="72"/>
                  </a:lnTo>
                  <a:lnTo>
                    <a:pt x="611" y="61"/>
                  </a:lnTo>
                  <a:lnTo>
                    <a:pt x="598" y="59"/>
                  </a:lnTo>
                  <a:lnTo>
                    <a:pt x="564" y="83"/>
                  </a:lnTo>
                  <a:lnTo>
                    <a:pt x="516" y="103"/>
                  </a:lnTo>
                  <a:lnTo>
                    <a:pt x="503" y="76"/>
                  </a:lnTo>
                  <a:lnTo>
                    <a:pt x="510" y="33"/>
                  </a:lnTo>
                  <a:lnTo>
                    <a:pt x="498" y="29"/>
                  </a:lnTo>
                  <a:lnTo>
                    <a:pt x="499" y="12"/>
                  </a:lnTo>
                  <a:lnTo>
                    <a:pt x="481" y="0"/>
                  </a:lnTo>
                  <a:lnTo>
                    <a:pt x="471" y="1"/>
                  </a:lnTo>
                  <a:lnTo>
                    <a:pt x="448" y="33"/>
                  </a:lnTo>
                  <a:lnTo>
                    <a:pt x="453" y="44"/>
                  </a:lnTo>
                  <a:lnTo>
                    <a:pt x="445" y="54"/>
                  </a:lnTo>
                  <a:lnTo>
                    <a:pt x="417" y="49"/>
                  </a:lnTo>
                  <a:lnTo>
                    <a:pt x="410" y="59"/>
                  </a:lnTo>
                  <a:lnTo>
                    <a:pt x="411" y="72"/>
                  </a:lnTo>
                  <a:lnTo>
                    <a:pt x="408" y="76"/>
                  </a:lnTo>
                  <a:lnTo>
                    <a:pt x="389" y="67"/>
                  </a:lnTo>
                  <a:lnTo>
                    <a:pt x="349" y="86"/>
                  </a:lnTo>
                  <a:lnTo>
                    <a:pt x="334" y="69"/>
                  </a:lnTo>
                  <a:lnTo>
                    <a:pt x="276" y="63"/>
                  </a:lnTo>
                  <a:lnTo>
                    <a:pt x="266" y="64"/>
                  </a:lnTo>
                  <a:lnTo>
                    <a:pt x="242" y="54"/>
                  </a:lnTo>
                  <a:lnTo>
                    <a:pt x="235" y="58"/>
                  </a:lnTo>
                  <a:lnTo>
                    <a:pt x="232" y="69"/>
                  </a:lnTo>
                  <a:lnTo>
                    <a:pt x="205" y="69"/>
                  </a:lnTo>
                  <a:lnTo>
                    <a:pt x="196" y="81"/>
                  </a:lnTo>
                  <a:lnTo>
                    <a:pt x="188" y="123"/>
                  </a:lnTo>
                  <a:lnTo>
                    <a:pt x="151" y="145"/>
                  </a:lnTo>
                  <a:lnTo>
                    <a:pt x="123" y="149"/>
                  </a:lnTo>
                  <a:lnTo>
                    <a:pt x="128" y="159"/>
                  </a:lnTo>
                  <a:lnTo>
                    <a:pt x="120" y="174"/>
                  </a:lnTo>
                  <a:lnTo>
                    <a:pt x="105" y="185"/>
                  </a:lnTo>
                  <a:lnTo>
                    <a:pt x="83" y="186"/>
                  </a:lnTo>
                  <a:lnTo>
                    <a:pt x="68" y="173"/>
                  </a:lnTo>
                  <a:lnTo>
                    <a:pt x="48" y="173"/>
                  </a:lnTo>
                  <a:lnTo>
                    <a:pt x="35" y="162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97" name="Freeform 92"/>
            <p:cNvSpPr>
              <a:spLocks noChangeAspect="1"/>
            </p:cNvSpPr>
            <p:nvPr/>
          </p:nvSpPr>
          <p:spPr bwMode="gray">
            <a:xfrm>
              <a:off x="6220094" y="3320067"/>
              <a:ext cx="171450" cy="125413"/>
            </a:xfrm>
            <a:custGeom>
              <a:avLst/>
              <a:gdLst>
                <a:gd name="T0" fmla="*/ 293 w 354"/>
                <a:gd name="T1" fmla="*/ 138 h 263"/>
                <a:gd name="T2" fmla="*/ 306 w 354"/>
                <a:gd name="T3" fmla="*/ 160 h 263"/>
                <a:gd name="T4" fmla="*/ 344 w 354"/>
                <a:gd name="T5" fmla="*/ 165 h 263"/>
                <a:gd name="T6" fmla="*/ 354 w 354"/>
                <a:gd name="T7" fmla="*/ 202 h 263"/>
                <a:gd name="T8" fmla="*/ 344 w 354"/>
                <a:gd name="T9" fmla="*/ 231 h 263"/>
                <a:gd name="T10" fmla="*/ 330 w 354"/>
                <a:gd name="T11" fmla="*/ 223 h 263"/>
                <a:gd name="T12" fmla="*/ 296 w 354"/>
                <a:gd name="T13" fmla="*/ 221 h 263"/>
                <a:gd name="T14" fmla="*/ 249 w 354"/>
                <a:gd name="T15" fmla="*/ 243 h 263"/>
                <a:gd name="T16" fmla="*/ 188 w 354"/>
                <a:gd name="T17" fmla="*/ 236 h 263"/>
                <a:gd name="T18" fmla="*/ 183 w 354"/>
                <a:gd name="T19" fmla="*/ 189 h 263"/>
                <a:gd name="T20" fmla="*/ 166 w 354"/>
                <a:gd name="T21" fmla="*/ 160 h 263"/>
                <a:gd name="T22" fmla="*/ 133 w 354"/>
                <a:gd name="T23" fmla="*/ 193 h 263"/>
                <a:gd name="T24" fmla="*/ 130 w 354"/>
                <a:gd name="T25" fmla="*/ 214 h 263"/>
                <a:gd name="T26" fmla="*/ 95 w 354"/>
                <a:gd name="T27" fmla="*/ 219 h 263"/>
                <a:gd name="T28" fmla="*/ 93 w 354"/>
                <a:gd name="T29" fmla="*/ 236 h 263"/>
                <a:gd name="T30" fmla="*/ 34 w 354"/>
                <a:gd name="T31" fmla="*/ 246 h 263"/>
                <a:gd name="T32" fmla="*/ 20 w 354"/>
                <a:gd name="T33" fmla="*/ 224 h 263"/>
                <a:gd name="T34" fmla="*/ 24 w 354"/>
                <a:gd name="T35" fmla="*/ 202 h 263"/>
                <a:gd name="T36" fmla="*/ 33 w 354"/>
                <a:gd name="T37" fmla="*/ 144 h 263"/>
                <a:gd name="T38" fmla="*/ 16 w 354"/>
                <a:gd name="T39" fmla="*/ 121 h 263"/>
                <a:gd name="T40" fmla="*/ 7 w 354"/>
                <a:gd name="T41" fmla="*/ 102 h 263"/>
                <a:gd name="T42" fmla="*/ 54 w 354"/>
                <a:gd name="T43" fmla="*/ 88 h 263"/>
                <a:gd name="T44" fmla="*/ 88 w 354"/>
                <a:gd name="T45" fmla="*/ 53 h 263"/>
                <a:gd name="T46" fmla="*/ 93 w 354"/>
                <a:gd name="T47" fmla="*/ 23 h 263"/>
                <a:gd name="T48" fmla="*/ 144 w 354"/>
                <a:gd name="T49" fmla="*/ 0 h 263"/>
                <a:gd name="T50" fmla="*/ 156 w 354"/>
                <a:gd name="T51" fmla="*/ 20 h 263"/>
                <a:gd name="T52" fmla="*/ 146 w 354"/>
                <a:gd name="T53" fmla="*/ 46 h 263"/>
                <a:gd name="T54" fmla="*/ 166 w 354"/>
                <a:gd name="T55" fmla="*/ 48 h 263"/>
                <a:gd name="T56" fmla="*/ 127 w 354"/>
                <a:gd name="T57" fmla="*/ 59 h 263"/>
                <a:gd name="T58" fmla="*/ 88 w 354"/>
                <a:gd name="T59" fmla="*/ 67 h 263"/>
                <a:gd name="T60" fmla="*/ 91 w 354"/>
                <a:gd name="T61" fmla="*/ 93 h 263"/>
                <a:gd name="T62" fmla="*/ 163 w 354"/>
                <a:gd name="T63" fmla="*/ 97 h 263"/>
                <a:gd name="T64" fmla="*/ 201 w 354"/>
                <a:gd name="T65" fmla="*/ 94 h 263"/>
                <a:gd name="T66" fmla="*/ 225 w 354"/>
                <a:gd name="T67" fmla="*/ 110 h 263"/>
                <a:gd name="T68" fmla="*/ 282 w 354"/>
                <a:gd name="T69" fmla="*/ 102 h 263"/>
                <a:gd name="T70" fmla="*/ 300 w 354"/>
                <a:gd name="T71" fmla="*/ 93 h 26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54"/>
                <a:gd name="T109" fmla="*/ 0 h 263"/>
                <a:gd name="T110" fmla="*/ 354 w 354"/>
                <a:gd name="T111" fmla="*/ 263 h 26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54" h="263">
                  <a:moveTo>
                    <a:pt x="300" y="93"/>
                  </a:moveTo>
                  <a:lnTo>
                    <a:pt x="293" y="138"/>
                  </a:lnTo>
                  <a:lnTo>
                    <a:pt x="296" y="153"/>
                  </a:lnTo>
                  <a:lnTo>
                    <a:pt x="306" y="160"/>
                  </a:lnTo>
                  <a:lnTo>
                    <a:pt x="339" y="156"/>
                  </a:lnTo>
                  <a:lnTo>
                    <a:pt x="344" y="165"/>
                  </a:lnTo>
                  <a:lnTo>
                    <a:pt x="344" y="182"/>
                  </a:lnTo>
                  <a:lnTo>
                    <a:pt x="354" y="202"/>
                  </a:lnTo>
                  <a:lnTo>
                    <a:pt x="354" y="231"/>
                  </a:lnTo>
                  <a:lnTo>
                    <a:pt x="344" y="231"/>
                  </a:lnTo>
                  <a:lnTo>
                    <a:pt x="345" y="224"/>
                  </a:lnTo>
                  <a:lnTo>
                    <a:pt x="330" y="223"/>
                  </a:lnTo>
                  <a:lnTo>
                    <a:pt x="300" y="232"/>
                  </a:lnTo>
                  <a:lnTo>
                    <a:pt x="296" y="221"/>
                  </a:lnTo>
                  <a:lnTo>
                    <a:pt x="283" y="219"/>
                  </a:lnTo>
                  <a:lnTo>
                    <a:pt x="249" y="243"/>
                  </a:lnTo>
                  <a:lnTo>
                    <a:pt x="201" y="263"/>
                  </a:lnTo>
                  <a:lnTo>
                    <a:pt x="188" y="236"/>
                  </a:lnTo>
                  <a:lnTo>
                    <a:pt x="195" y="193"/>
                  </a:lnTo>
                  <a:lnTo>
                    <a:pt x="183" y="189"/>
                  </a:lnTo>
                  <a:lnTo>
                    <a:pt x="184" y="172"/>
                  </a:lnTo>
                  <a:lnTo>
                    <a:pt x="166" y="160"/>
                  </a:lnTo>
                  <a:lnTo>
                    <a:pt x="156" y="161"/>
                  </a:lnTo>
                  <a:lnTo>
                    <a:pt x="133" y="193"/>
                  </a:lnTo>
                  <a:lnTo>
                    <a:pt x="138" y="204"/>
                  </a:lnTo>
                  <a:lnTo>
                    <a:pt x="130" y="214"/>
                  </a:lnTo>
                  <a:lnTo>
                    <a:pt x="102" y="209"/>
                  </a:lnTo>
                  <a:lnTo>
                    <a:pt x="95" y="219"/>
                  </a:lnTo>
                  <a:lnTo>
                    <a:pt x="96" y="232"/>
                  </a:lnTo>
                  <a:lnTo>
                    <a:pt x="93" y="236"/>
                  </a:lnTo>
                  <a:lnTo>
                    <a:pt x="74" y="227"/>
                  </a:lnTo>
                  <a:lnTo>
                    <a:pt x="34" y="246"/>
                  </a:lnTo>
                  <a:lnTo>
                    <a:pt x="19" y="229"/>
                  </a:lnTo>
                  <a:lnTo>
                    <a:pt x="20" y="224"/>
                  </a:lnTo>
                  <a:lnTo>
                    <a:pt x="19" y="214"/>
                  </a:lnTo>
                  <a:lnTo>
                    <a:pt x="24" y="202"/>
                  </a:lnTo>
                  <a:lnTo>
                    <a:pt x="45" y="173"/>
                  </a:lnTo>
                  <a:lnTo>
                    <a:pt x="33" y="144"/>
                  </a:lnTo>
                  <a:lnTo>
                    <a:pt x="34" y="124"/>
                  </a:lnTo>
                  <a:lnTo>
                    <a:pt x="16" y="121"/>
                  </a:lnTo>
                  <a:lnTo>
                    <a:pt x="0" y="105"/>
                  </a:lnTo>
                  <a:lnTo>
                    <a:pt x="7" y="102"/>
                  </a:lnTo>
                  <a:lnTo>
                    <a:pt x="8" y="88"/>
                  </a:lnTo>
                  <a:lnTo>
                    <a:pt x="54" y="88"/>
                  </a:lnTo>
                  <a:lnTo>
                    <a:pt x="64" y="63"/>
                  </a:lnTo>
                  <a:lnTo>
                    <a:pt x="88" y="53"/>
                  </a:lnTo>
                  <a:lnTo>
                    <a:pt x="87" y="34"/>
                  </a:lnTo>
                  <a:lnTo>
                    <a:pt x="93" y="23"/>
                  </a:lnTo>
                  <a:lnTo>
                    <a:pt x="112" y="25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6" y="20"/>
                  </a:lnTo>
                  <a:lnTo>
                    <a:pt x="142" y="33"/>
                  </a:lnTo>
                  <a:lnTo>
                    <a:pt x="146" y="46"/>
                  </a:lnTo>
                  <a:lnTo>
                    <a:pt x="149" y="51"/>
                  </a:lnTo>
                  <a:lnTo>
                    <a:pt x="166" y="48"/>
                  </a:lnTo>
                  <a:lnTo>
                    <a:pt x="146" y="65"/>
                  </a:lnTo>
                  <a:lnTo>
                    <a:pt x="127" y="59"/>
                  </a:lnTo>
                  <a:lnTo>
                    <a:pt x="107" y="59"/>
                  </a:lnTo>
                  <a:lnTo>
                    <a:pt x="88" y="67"/>
                  </a:lnTo>
                  <a:lnTo>
                    <a:pt x="88" y="85"/>
                  </a:lnTo>
                  <a:lnTo>
                    <a:pt x="91" y="93"/>
                  </a:lnTo>
                  <a:lnTo>
                    <a:pt x="146" y="88"/>
                  </a:lnTo>
                  <a:lnTo>
                    <a:pt x="163" y="97"/>
                  </a:lnTo>
                  <a:lnTo>
                    <a:pt x="188" y="90"/>
                  </a:lnTo>
                  <a:lnTo>
                    <a:pt x="201" y="94"/>
                  </a:lnTo>
                  <a:lnTo>
                    <a:pt x="205" y="107"/>
                  </a:lnTo>
                  <a:lnTo>
                    <a:pt x="225" y="110"/>
                  </a:lnTo>
                  <a:lnTo>
                    <a:pt x="251" y="101"/>
                  </a:lnTo>
                  <a:lnTo>
                    <a:pt x="282" y="102"/>
                  </a:lnTo>
                  <a:lnTo>
                    <a:pt x="283" y="88"/>
                  </a:lnTo>
                  <a:lnTo>
                    <a:pt x="300" y="93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98" name="Freeform 93"/>
            <p:cNvSpPr>
              <a:spLocks noChangeAspect="1"/>
            </p:cNvSpPr>
            <p:nvPr/>
          </p:nvSpPr>
          <p:spPr bwMode="gray">
            <a:xfrm>
              <a:off x="5886718" y="3267679"/>
              <a:ext cx="317501" cy="219075"/>
            </a:xfrm>
            <a:custGeom>
              <a:avLst/>
              <a:gdLst>
                <a:gd name="T0" fmla="*/ 95 w 654"/>
                <a:gd name="T1" fmla="*/ 318 h 452"/>
                <a:gd name="T2" fmla="*/ 176 w 654"/>
                <a:gd name="T3" fmla="*/ 284 h 452"/>
                <a:gd name="T4" fmla="*/ 213 w 654"/>
                <a:gd name="T5" fmla="*/ 273 h 452"/>
                <a:gd name="T6" fmla="*/ 276 w 654"/>
                <a:gd name="T7" fmla="*/ 310 h 452"/>
                <a:gd name="T8" fmla="*/ 326 w 654"/>
                <a:gd name="T9" fmla="*/ 337 h 452"/>
                <a:gd name="T10" fmla="*/ 402 w 654"/>
                <a:gd name="T11" fmla="*/ 371 h 452"/>
                <a:gd name="T12" fmla="*/ 406 w 654"/>
                <a:gd name="T13" fmla="*/ 428 h 452"/>
                <a:gd name="T14" fmla="*/ 439 w 654"/>
                <a:gd name="T15" fmla="*/ 439 h 452"/>
                <a:gd name="T16" fmla="*/ 476 w 654"/>
                <a:gd name="T17" fmla="*/ 451 h 452"/>
                <a:gd name="T18" fmla="*/ 499 w 654"/>
                <a:gd name="T19" fmla="*/ 425 h 452"/>
                <a:gd name="T20" fmla="*/ 522 w 654"/>
                <a:gd name="T21" fmla="*/ 411 h 452"/>
                <a:gd name="T22" fmla="*/ 567 w 654"/>
                <a:gd name="T23" fmla="*/ 347 h 452"/>
                <a:gd name="T24" fmla="*/ 603 w 654"/>
                <a:gd name="T25" fmla="*/ 335 h 452"/>
                <a:gd name="T26" fmla="*/ 613 w 654"/>
                <a:gd name="T27" fmla="*/ 320 h 452"/>
                <a:gd name="T28" fmla="*/ 647 w 654"/>
                <a:gd name="T29" fmla="*/ 329 h 452"/>
                <a:gd name="T30" fmla="*/ 654 w 654"/>
                <a:gd name="T31" fmla="*/ 291 h 452"/>
                <a:gd name="T32" fmla="*/ 620 w 654"/>
                <a:gd name="T33" fmla="*/ 271 h 452"/>
                <a:gd name="T34" fmla="*/ 561 w 654"/>
                <a:gd name="T35" fmla="*/ 237 h 452"/>
                <a:gd name="T36" fmla="*/ 510 w 654"/>
                <a:gd name="T37" fmla="*/ 205 h 452"/>
                <a:gd name="T38" fmla="*/ 459 w 654"/>
                <a:gd name="T39" fmla="*/ 163 h 452"/>
                <a:gd name="T40" fmla="*/ 442 w 654"/>
                <a:gd name="T41" fmla="*/ 127 h 452"/>
                <a:gd name="T42" fmla="*/ 420 w 654"/>
                <a:gd name="T43" fmla="*/ 90 h 452"/>
                <a:gd name="T44" fmla="*/ 352 w 654"/>
                <a:gd name="T45" fmla="*/ 88 h 452"/>
                <a:gd name="T46" fmla="*/ 351 w 654"/>
                <a:gd name="T47" fmla="*/ 63 h 452"/>
                <a:gd name="T48" fmla="*/ 346 w 654"/>
                <a:gd name="T49" fmla="*/ 52 h 452"/>
                <a:gd name="T50" fmla="*/ 315 w 654"/>
                <a:gd name="T51" fmla="*/ 29 h 452"/>
                <a:gd name="T52" fmla="*/ 276 w 654"/>
                <a:gd name="T53" fmla="*/ 8 h 452"/>
                <a:gd name="T54" fmla="*/ 275 w 654"/>
                <a:gd name="T55" fmla="*/ 29 h 452"/>
                <a:gd name="T56" fmla="*/ 250 w 654"/>
                <a:gd name="T57" fmla="*/ 22 h 452"/>
                <a:gd name="T58" fmla="*/ 222 w 654"/>
                <a:gd name="T59" fmla="*/ 39 h 452"/>
                <a:gd name="T60" fmla="*/ 205 w 654"/>
                <a:gd name="T61" fmla="*/ 59 h 452"/>
                <a:gd name="T62" fmla="*/ 207 w 654"/>
                <a:gd name="T63" fmla="*/ 97 h 452"/>
                <a:gd name="T64" fmla="*/ 151 w 654"/>
                <a:gd name="T65" fmla="*/ 93 h 452"/>
                <a:gd name="T66" fmla="*/ 102 w 654"/>
                <a:gd name="T67" fmla="*/ 39 h 452"/>
                <a:gd name="T68" fmla="*/ 26 w 654"/>
                <a:gd name="T69" fmla="*/ 39 h 452"/>
                <a:gd name="T70" fmla="*/ 4 w 654"/>
                <a:gd name="T71" fmla="*/ 78 h 452"/>
                <a:gd name="T72" fmla="*/ 13 w 654"/>
                <a:gd name="T73" fmla="*/ 69 h 452"/>
                <a:gd name="T74" fmla="*/ 49 w 654"/>
                <a:gd name="T75" fmla="*/ 49 h 452"/>
                <a:gd name="T76" fmla="*/ 75 w 654"/>
                <a:gd name="T77" fmla="*/ 78 h 452"/>
                <a:gd name="T78" fmla="*/ 95 w 654"/>
                <a:gd name="T79" fmla="*/ 122 h 452"/>
                <a:gd name="T80" fmla="*/ 92 w 654"/>
                <a:gd name="T81" fmla="*/ 132 h 452"/>
                <a:gd name="T82" fmla="*/ 29 w 654"/>
                <a:gd name="T83" fmla="*/ 127 h 452"/>
                <a:gd name="T84" fmla="*/ 21 w 654"/>
                <a:gd name="T85" fmla="*/ 132 h 452"/>
                <a:gd name="T86" fmla="*/ 19 w 654"/>
                <a:gd name="T87" fmla="*/ 180 h 452"/>
                <a:gd name="T88" fmla="*/ 61 w 654"/>
                <a:gd name="T89" fmla="*/ 174 h 452"/>
                <a:gd name="T90" fmla="*/ 52 w 654"/>
                <a:gd name="T91" fmla="*/ 176 h 452"/>
                <a:gd name="T92" fmla="*/ 66 w 654"/>
                <a:gd name="T93" fmla="*/ 196 h 452"/>
                <a:gd name="T94" fmla="*/ 73 w 654"/>
                <a:gd name="T95" fmla="*/ 232 h 452"/>
                <a:gd name="T96" fmla="*/ 68 w 654"/>
                <a:gd name="T97" fmla="*/ 321 h 45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54"/>
                <a:gd name="T148" fmla="*/ 0 h 452"/>
                <a:gd name="T149" fmla="*/ 654 w 654"/>
                <a:gd name="T150" fmla="*/ 452 h 45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54" h="452">
                  <a:moveTo>
                    <a:pt x="68" y="321"/>
                  </a:moveTo>
                  <a:lnTo>
                    <a:pt x="95" y="318"/>
                  </a:lnTo>
                  <a:lnTo>
                    <a:pt x="136" y="284"/>
                  </a:lnTo>
                  <a:lnTo>
                    <a:pt x="176" y="284"/>
                  </a:lnTo>
                  <a:lnTo>
                    <a:pt x="183" y="273"/>
                  </a:lnTo>
                  <a:lnTo>
                    <a:pt x="213" y="273"/>
                  </a:lnTo>
                  <a:lnTo>
                    <a:pt x="232" y="291"/>
                  </a:lnTo>
                  <a:lnTo>
                    <a:pt x="276" y="310"/>
                  </a:lnTo>
                  <a:lnTo>
                    <a:pt x="315" y="315"/>
                  </a:lnTo>
                  <a:lnTo>
                    <a:pt x="326" y="337"/>
                  </a:lnTo>
                  <a:lnTo>
                    <a:pt x="380" y="371"/>
                  </a:lnTo>
                  <a:lnTo>
                    <a:pt x="402" y="371"/>
                  </a:lnTo>
                  <a:lnTo>
                    <a:pt x="408" y="417"/>
                  </a:lnTo>
                  <a:lnTo>
                    <a:pt x="406" y="428"/>
                  </a:lnTo>
                  <a:lnTo>
                    <a:pt x="419" y="439"/>
                  </a:lnTo>
                  <a:lnTo>
                    <a:pt x="439" y="439"/>
                  </a:lnTo>
                  <a:lnTo>
                    <a:pt x="454" y="452"/>
                  </a:lnTo>
                  <a:lnTo>
                    <a:pt x="476" y="451"/>
                  </a:lnTo>
                  <a:lnTo>
                    <a:pt x="491" y="440"/>
                  </a:lnTo>
                  <a:lnTo>
                    <a:pt x="499" y="425"/>
                  </a:lnTo>
                  <a:lnTo>
                    <a:pt x="494" y="415"/>
                  </a:lnTo>
                  <a:lnTo>
                    <a:pt x="522" y="411"/>
                  </a:lnTo>
                  <a:lnTo>
                    <a:pt x="559" y="389"/>
                  </a:lnTo>
                  <a:lnTo>
                    <a:pt x="567" y="347"/>
                  </a:lnTo>
                  <a:lnTo>
                    <a:pt x="576" y="335"/>
                  </a:lnTo>
                  <a:lnTo>
                    <a:pt x="603" y="335"/>
                  </a:lnTo>
                  <a:lnTo>
                    <a:pt x="606" y="324"/>
                  </a:lnTo>
                  <a:lnTo>
                    <a:pt x="613" y="320"/>
                  </a:lnTo>
                  <a:lnTo>
                    <a:pt x="637" y="330"/>
                  </a:lnTo>
                  <a:lnTo>
                    <a:pt x="647" y="329"/>
                  </a:lnTo>
                  <a:lnTo>
                    <a:pt x="647" y="303"/>
                  </a:lnTo>
                  <a:lnTo>
                    <a:pt x="654" y="291"/>
                  </a:lnTo>
                  <a:lnTo>
                    <a:pt x="649" y="286"/>
                  </a:lnTo>
                  <a:lnTo>
                    <a:pt x="620" y="271"/>
                  </a:lnTo>
                  <a:lnTo>
                    <a:pt x="600" y="274"/>
                  </a:lnTo>
                  <a:lnTo>
                    <a:pt x="561" y="237"/>
                  </a:lnTo>
                  <a:lnTo>
                    <a:pt x="533" y="228"/>
                  </a:lnTo>
                  <a:lnTo>
                    <a:pt x="510" y="205"/>
                  </a:lnTo>
                  <a:lnTo>
                    <a:pt x="469" y="182"/>
                  </a:lnTo>
                  <a:lnTo>
                    <a:pt x="459" y="163"/>
                  </a:lnTo>
                  <a:lnTo>
                    <a:pt x="456" y="142"/>
                  </a:lnTo>
                  <a:lnTo>
                    <a:pt x="442" y="127"/>
                  </a:lnTo>
                  <a:lnTo>
                    <a:pt x="436" y="101"/>
                  </a:lnTo>
                  <a:lnTo>
                    <a:pt x="420" y="90"/>
                  </a:lnTo>
                  <a:lnTo>
                    <a:pt x="406" y="101"/>
                  </a:lnTo>
                  <a:lnTo>
                    <a:pt x="352" y="88"/>
                  </a:lnTo>
                  <a:lnTo>
                    <a:pt x="349" y="83"/>
                  </a:lnTo>
                  <a:lnTo>
                    <a:pt x="351" y="63"/>
                  </a:lnTo>
                  <a:lnTo>
                    <a:pt x="355" y="61"/>
                  </a:lnTo>
                  <a:lnTo>
                    <a:pt x="346" y="52"/>
                  </a:lnTo>
                  <a:lnTo>
                    <a:pt x="344" y="33"/>
                  </a:lnTo>
                  <a:lnTo>
                    <a:pt x="315" y="29"/>
                  </a:lnTo>
                  <a:lnTo>
                    <a:pt x="283" y="0"/>
                  </a:lnTo>
                  <a:lnTo>
                    <a:pt x="276" y="8"/>
                  </a:lnTo>
                  <a:lnTo>
                    <a:pt x="262" y="12"/>
                  </a:lnTo>
                  <a:lnTo>
                    <a:pt x="275" y="29"/>
                  </a:lnTo>
                  <a:lnTo>
                    <a:pt x="258" y="19"/>
                  </a:lnTo>
                  <a:lnTo>
                    <a:pt x="250" y="22"/>
                  </a:lnTo>
                  <a:lnTo>
                    <a:pt x="249" y="33"/>
                  </a:lnTo>
                  <a:lnTo>
                    <a:pt x="222" y="39"/>
                  </a:lnTo>
                  <a:lnTo>
                    <a:pt x="208" y="55"/>
                  </a:lnTo>
                  <a:lnTo>
                    <a:pt x="205" y="59"/>
                  </a:lnTo>
                  <a:lnTo>
                    <a:pt x="213" y="92"/>
                  </a:lnTo>
                  <a:lnTo>
                    <a:pt x="207" y="97"/>
                  </a:lnTo>
                  <a:lnTo>
                    <a:pt x="163" y="90"/>
                  </a:lnTo>
                  <a:lnTo>
                    <a:pt x="151" y="93"/>
                  </a:lnTo>
                  <a:lnTo>
                    <a:pt x="128" y="88"/>
                  </a:lnTo>
                  <a:lnTo>
                    <a:pt x="102" y="39"/>
                  </a:lnTo>
                  <a:lnTo>
                    <a:pt x="78" y="25"/>
                  </a:lnTo>
                  <a:lnTo>
                    <a:pt x="26" y="39"/>
                  </a:lnTo>
                  <a:lnTo>
                    <a:pt x="0" y="61"/>
                  </a:lnTo>
                  <a:lnTo>
                    <a:pt x="4" y="78"/>
                  </a:lnTo>
                  <a:lnTo>
                    <a:pt x="17" y="101"/>
                  </a:lnTo>
                  <a:lnTo>
                    <a:pt x="13" y="69"/>
                  </a:lnTo>
                  <a:lnTo>
                    <a:pt x="21" y="61"/>
                  </a:lnTo>
                  <a:lnTo>
                    <a:pt x="49" y="49"/>
                  </a:lnTo>
                  <a:lnTo>
                    <a:pt x="61" y="50"/>
                  </a:lnTo>
                  <a:lnTo>
                    <a:pt x="75" y="78"/>
                  </a:lnTo>
                  <a:lnTo>
                    <a:pt x="106" y="106"/>
                  </a:lnTo>
                  <a:lnTo>
                    <a:pt x="95" y="122"/>
                  </a:lnTo>
                  <a:lnTo>
                    <a:pt x="83" y="126"/>
                  </a:lnTo>
                  <a:lnTo>
                    <a:pt x="92" y="132"/>
                  </a:lnTo>
                  <a:lnTo>
                    <a:pt x="85" y="135"/>
                  </a:lnTo>
                  <a:lnTo>
                    <a:pt x="29" y="127"/>
                  </a:lnTo>
                  <a:lnTo>
                    <a:pt x="19" y="109"/>
                  </a:lnTo>
                  <a:lnTo>
                    <a:pt x="21" y="132"/>
                  </a:lnTo>
                  <a:lnTo>
                    <a:pt x="13" y="154"/>
                  </a:lnTo>
                  <a:lnTo>
                    <a:pt x="19" y="180"/>
                  </a:lnTo>
                  <a:lnTo>
                    <a:pt x="44" y="169"/>
                  </a:lnTo>
                  <a:lnTo>
                    <a:pt x="61" y="174"/>
                  </a:lnTo>
                  <a:lnTo>
                    <a:pt x="66" y="185"/>
                  </a:lnTo>
                  <a:lnTo>
                    <a:pt x="52" y="176"/>
                  </a:lnTo>
                  <a:lnTo>
                    <a:pt x="44" y="185"/>
                  </a:lnTo>
                  <a:lnTo>
                    <a:pt x="66" y="196"/>
                  </a:lnTo>
                  <a:lnTo>
                    <a:pt x="43" y="211"/>
                  </a:lnTo>
                  <a:lnTo>
                    <a:pt x="73" y="232"/>
                  </a:lnTo>
                  <a:lnTo>
                    <a:pt x="63" y="262"/>
                  </a:lnTo>
                  <a:lnTo>
                    <a:pt x="68" y="321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99" name="Freeform 94"/>
            <p:cNvSpPr>
              <a:spLocks noChangeAspect="1"/>
            </p:cNvSpPr>
            <p:nvPr/>
          </p:nvSpPr>
          <p:spPr bwMode="gray">
            <a:xfrm>
              <a:off x="6075631" y="3435954"/>
              <a:ext cx="376238" cy="347663"/>
            </a:xfrm>
            <a:custGeom>
              <a:avLst/>
              <a:gdLst>
                <a:gd name="T0" fmla="*/ 120 w 776"/>
                <a:gd name="T1" fmla="*/ 414 h 709"/>
                <a:gd name="T2" fmla="*/ 195 w 776"/>
                <a:gd name="T3" fmla="*/ 410 h 709"/>
                <a:gd name="T4" fmla="*/ 250 w 776"/>
                <a:gd name="T5" fmla="*/ 380 h 709"/>
                <a:gd name="T6" fmla="*/ 317 w 776"/>
                <a:gd name="T7" fmla="*/ 317 h 709"/>
                <a:gd name="T8" fmla="*/ 335 w 776"/>
                <a:gd name="T9" fmla="*/ 293 h 709"/>
                <a:gd name="T10" fmla="*/ 355 w 776"/>
                <a:gd name="T11" fmla="*/ 290 h 709"/>
                <a:gd name="T12" fmla="*/ 386 w 776"/>
                <a:gd name="T13" fmla="*/ 257 h 709"/>
                <a:gd name="T14" fmla="*/ 419 w 776"/>
                <a:gd name="T15" fmla="*/ 219 h 709"/>
                <a:gd name="T16" fmla="*/ 420 w 776"/>
                <a:gd name="T17" fmla="*/ 177 h 709"/>
                <a:gd name="T18" fmla="*/ 467 w 776"/>
                <a:gd name="T19" fmla="*/ 168 h 709"/>
                <a:gd name="T20" fmla="*/ 496 w 776"/>
                <a:gd name="T21" fmla="*/ 107 h 709"/>
                <a:gd name="T22" fmla="*/ 479 w 776"/>
                <a:gd name="T23" fmla="*/ 56 h 709"/>
                <a:gd name="T24" fmla="*/ 510 w 776"/>
                <a:gd name="T25" fmla="*/ 34 h 709"/>
                <a:gd name="T26" fmla="*/ 592 w 776"/>
                <a:gd name="T27" fmla="*/ 7 h 709"/>
                <a:gd name="T28" fmla="*/ 669 w 776"/>
                <a:gd name="T29" fmla="*/ 5 h 709"/>
                <a:gd name="T30" fmla="*/ 691 w 776"/>
                <a:gd name="T31" fmla="*/ 21 h 709"/>
                <a:gd name="T32" fmla="*/ 694 w 776"/>
                <a:gd name="T33" fmla="*/ 53 h 709"/>
                <a:gd name="T34" fmla="*/ 725 w 776"/>
                <a:gd name="T35" fmla="*/ 72 h 709"/>
                <a:gd name="T36" fmla="*/ 745 w 776"/>
                <a:gd name="T37" fmla="*/ 110 h 709"/>
                <a:gd name="T38" fmla="*/ 708 w 776"/>
                <a:gd name="T39" fmla="*/ 134 h 709"/>
                <a:gd name="T40" fmla="*/ 620 w 776"/>
                <a:gd name="T41" fmla="*/ 123 h 709"/>
                <a:gd name="T42" fmla="*/ 604 w 776"/>
                <a:gd name="T43" fmla="*/ 155 h 709"/>
                <a:gd name="T44" fmla="*/ 604 w 776"/>
                <a:gd name="T45" fmla="*/ 183 h 709"/>
                <a:gd name="T46" fmla="*/ 621 w 776"/>
                <a:gd name="T47" fmla="*/ 228 h 709"/>
                <a:gd name="T48" fmla="*/ 638 w 776"/>
                <a:gd name="T49" fmla="*/ 253 h 709"/>
                <a:gd name="T50" fmla="*/ 663 w 776"/>
                <a:gd name="T51" fmla="*/ 278 h 709"/>
                <a:gd name="T52" fmla="*/ 638 w 776"/>
                <a:gd name="T53" fmla="*/ 313 h 709"/>
                <a:gd name="T54" fmla="*/ 634 w 776"/>
                <a:gd name="T55" fmla="*/ 332 h 709"/>
                <a:gd name="T56" fmla="*/ 597 w 776"/>
                <a:gd name="T57" fmla="*/ 384 h 709"/>
                <a:gd name="T58" fmla="*/ 529 w 776"/>
                <a:gd name="T59" fmla="*/ 459 h 709"/>
                <a:gd name="T60" fmla="*/ 461 w 776"/>
                <a:gd name="T61" fmla="*/ 508 h 709"/>
                <a:gd name="T62" fmla="*/ 402 w 776"/>
                <a:gd name="T63" fmla="*/ 562 h 709"/>
                <a:gd name="T64" fmla="*/ 437 w 776"/>
                <a:gd name="T65" fmla="*/ 612 h 709"/>
                <a:gd name="T66" fmla="*/ 470 w 776"/>
                <a:gd name="T67" fmla="*/ 657 h 709"/>
                <a:gd name="T68" fmla="*/ 456 w 776"/>
                <a:gd name="T69" fmla="*/ 684 h 709"/>
                <a:gd name="T70" fmla="*/ 410 w 776"/>
                <a:gd name="T71" fmla="*/ 688 h 709"/>
                <a:gd name="T72" fmla="*/ 368 w 776"/>
                <a:gd name="T73" fmla="*/ 678 h 709"/>
                <a:gd name="T74" fmla="*/ 332 w 776"/>
                <a:gd name="T75" fmla="*/ 709 h 709"/>
                <a:gd name="T76" fmla="*/ 303 w 776"/>
                <a:gd name="T77" fmla="*/ 695 h 709"/>
                <a:gd name="T78" fmla="*/ 267 w 776"/>
                <a:gd name="T79" fmla="*/ 637 h 709"/>
                <a:gd name="T80" fmla="*/ 191 w 776"/>
                <a:gd name="T81" fmla="*/ 630 h 709"/>
                <a:gd name="T82" fmla="*/ 151 w 776"/>
                <a:gd name="T83" fmla="*/ 627 h 709"/>
                <a:gd name="T84" fmla="*/ 76 w 776"/>
                <a:gd name="T85" fmla="*/ 633 h 709"/>
                <a:gd name="T86" fmla="*/ 40 w 776"/>
                <a:gd name="T87" fmla="*/ 644 h 709"/>
                <a:gd name="T88" fmla="*/ 64 w 776"/>
                <a:gd name="T89" fmla="*/ 571 h 709"/>
                <a:gd name="T90" fmla="*/ 111 w 776"/>
                <a:gd name="T91" fmla="*/ 537 h 709"/>
                <a:gd name="T92" fmla="*/ 35 w 776"/>
                <a:gd name="T93" fmla="*/ 454 h 709"/>
                <a:gd name="T94" fmla="*/ 3 w 776"/>
                <a:gd name="T95" fmla="*/ 397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76"/>
                <a:gd name="T145" fmla="*/ 0 h 709"/>
                <a:gd name="T146" fmla="*/ 776 w 776"/>
                <a:gd name="T147" fmla="*/ 709 h 70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76" h="709">
                  <a:moveTo>
                    <a:pt x="3" y="397"/>
                  </a:moveTo>
                  <a:lnTo>
                    <a:pt x="74" y="418"/>
                  </a:lnTo>
                  <a:lnTo>
                    <a:pt x="120" y="414"/>
                  </a:lnTo>
                  <a:lnTo>
                    <a:pt x="148" y="418"/>
                  </a:lnTo>
                  <a:lnTo>
                    <a:pt x="162" y="409"/>
                  </a:lnTo>
                  <a:lnTo>
                    <a:pt x="195" y="410"/>
                  </a:lnTo>
                  <a:lnTo>
                    <a:pt x="247" y="397"/>
                  </a:lnTo>
                  <a:lnTo>
                    <a:pt x="254" y="392"/>
                  </a:lnTo>
                  <a:lnTo>
                    <a:pt x="250" y="380"/>
                  </a:lnTo>
                  <a:lnTo>
                    <a:pt x="255" y="341"/>
                  </a:lnTo>
                  <a:lnTo>
                    <a:pt x="275" y="321"/>
                  </a:lnTo>
                  <a:lnTo>
                    <a:pt x="317" y="317"/>
                  </a:lnTo>
                  <a:lnTo>
                    <a:pt x="320" y="312"/>
                  </a:lnTo>
                  <a:lnTo>
                    <a:pt x="312" y="308"/>
                  </a:lnTo>
                  <a:lnTo>
                    <a:pt x="335" y="293"/>
                  </a:lnTo>
                  <a:lnTo>
                    <a:pt x="354" y="296"/>
                  </a:lnTo>
                  <a:lnTo>
                    <a:pt x="351" y="293"/>
                  </a:lnTo>
                  <a:lnTo>
                    <a:pt x="355" y="290"/>
                  </a:lnTo>
                  <a:lnTo>
                    <a:pt x="371" y="304"/>
                  </a:lnTo>
                  <a:lnTo>
                    <a:pt x="389" y="285"/>
                  </a:lnTo>
                  <a:lnTo>
                    <a:pt x="386" y="257"/>
                  </a:lnTo>
                  <a:lnTo>
                    <a:pt x="394" y="246"/>
                  </a:lnTo>
                  <a:lnTo>
                    <a:pt x="402" y="220"/>
                  </a:lnTo>
                  <a:lnTo>
                    <a:pt x="419" y="219"/>
                  </a:lnTo>
                  <a:lnTo>
                    <a:pt x="437" y="205"/>
                  </a:lnTo>
                  <a:lnTo>
                    <a:pt x="428" y="185"/>
                  </a:lnTo>
                  <a:lnTo>
                    <a:pt x="420" y="177"/>
                  </a:lnTo>
                  <a:lnTo>
                    <a:pt x="420" y="169"/>
                  </a:lnTo>
                  <a:lnTo>
                    <a:pt x="452" y="174"/>
                  </a:lnTo>
                  <a:lnTo>
                    <a:pt x="467" y="168"/>
                  </a:lnTo>
                  <a:lnTo>
                    <a:pt x="476" y="151"/>
                  </a:lnTo>
                  <a:lnTo>
                    <a:pt x="469" y="141"/>
                  </a:lnTo>
                  <a:lnTo>
                    <a:pt x="496" y="107"/>
                  </a:lnTo>
                  <a:lnTo>
                    <a:pt x="498" y="89"/>
                  </a:lnTo>
                  <a:lnTo>
                    <a:pt x="493" y="70"/>
                  </a:lnTo>
                  <a:lnTo>
                    <a:pt x="479" y="56"/>
                  </a:lnTo>
                  <a:lnTo>
                    <a:pt x="482" y="48"/>
                  </a:lnTo>
                  <a:lnTo>
                    <a:pt x="498" y="33"/>
                  </a:lnTo>
                  <a:lnTo>
                    <a:pt x="510" y="34"/>
                  </a:lnTo>
                  <a:lnTo>
                    <a:pt x="520" y="21"/>
                  </a:lnTo>
                  <a:lnTo>
                    <a:pt x="541" y="13"/>
                  </a:lnTo>
                  <a:lnTo>
                    <a:pt x="592" y="7"/>
                  </a:lnTo>
                  <a:lnTo>
                    <a:pt x="615" y="11"/>
                  </a:lnTo>
                  <a:lnTo>
                    <a:pt x="637" y="0"/>
                  </a:lnTo>
                  <a:lnTo>
                    <a:pt x="669" y="5"/>
                  </a:lnTo>
                  <a:lnTo>
                    <a:pt x="672" y="19"/>
                  </a:lnTo>
                  <a:lnTo>
                    <a:pt x="682" y="14"/>
                  </a:lnTo>
                  <a:lnTo>
                    <a:pt x="691" y="21"/>
                  </a:lnTo>
                  <a:lnTo>
                    <a:pt x="697" y="31"/>
                  </a:lnTo>
                  <a:lnTo>
                    <a:pt x="699" y="48"/>
                  </a:lnTo>
                  <a:lnTo>
                    <a:pt x="694" y="53"/>
                  </a:lnTo>
                  <a:lnTo>
                    <a:pt x="708" y="68"/>
                  </a:lnTo>
                  <a:lnTo>
                    <a:pt x="725" y="64"/>
                  </a:lnTo>
                  <a:lnTo>
                    <a:pt x="725" y="72"/>
                  </a:lnTo>
                  <a:lnTo>
                    <a:pt x="733" y="76"/>
                  </a:lnTo>
                  <a:lnTo>
                    <a:pt x="776" y="90"/>
                  </a:lnTo>
                  <a:lnTo>
                    <a:pt x="745" y="110"/>
                  </a:lnTo>
                  <a:lnTo>
                    <a:pt x="736" y="129"/>
                  </a:lnTo>
                  <a:lnTo>
                    <a:pt x="716" y="127"/>
                  </a:lnTo>
                  <a:lnTo>
                    <a:pt x="708" y="134"/>
                  </a:lnTo>
                  <a:lnTo>
                    <a:pt x="696" y="132"/>
                  </a:lnTo>
                  <a:lnTo>
                    <a:pt x="677" y="141"/>
                  </a:lnTo>
                  <a:lnTo>
                    <a:pt x="620" y="123"/>
                  </a:lnTo>
                  <a:lnTo>
                    <a:pt x="601" y="129"/>
                  </a:lnTo>
                  <a:lnTo>
                    <a:pt x="594" y="148"/>
                  </a:lnTo>
                  <a:lnTo>
                    <a:pt x="604" y="155"/>
                  </a:lnTo>
                  <a:lnTo>
                    <a:pt x="600" y="163"/>
                  </a:lnTo>
                  <a:lnTo>
                    <a:pt x="617" y="172"/>
                  </a:lnTo>
                  <a:lnTo>
                    <a:pt x="604" y="183"/>
                  </a:lnTo>
                  <a:lnTo>
                    <a:pt x="617" y="199"/>
                  </a:lnTo>
                  <a:lnTo>
                    <a:pt x="603" y="212"/>
                  </a:lnTo>
                  <a:lnTo>
                    <a:pt x="621" y="228"/>
                  </a:lnTo>
                  <a:lnTo>
                    <a:pt x="620" y="234"/>
                  </a:lnTo>
                  <a:lnTo>
                    <a:pt x="637" y="237"/>
                  </a:lnTo>
                  <a:lnTo>
                    <a:pt x="638" y="253"/>
                  </a:lnTo>
                  <a:lnTo>
                    <a:pt x="663" y="257"/>
                  </a:lnTo>
                  <a:lnTo>
                    <a:pt x="669" y="271"/>
                  </a:lnTo>
                  <a:lnTo>
                    <a:pt x="663" y="278"/>
                  </a:lnTo>
                  <a:lnTo>
                    <a:pt x="637" y="285"/>
                  </a:lnTo>
                  <a:lnTo>
                    <a:pt x="631" y="300"/>
                  </a:lnTo>
                  <a:lnTo>
                    <a:pt x="638" y="313"/>
                  </a:lnTo>
                  <a:lnTo>
                    <a:pt x="631" y="324"/>
                  </a:lnTo>
                  <a:lnTo>
                    <a:pt x="645" y="332"/>
                  </a:lnTo>
                  <a:lnTo>
                    <a:pt x="634" y="332"/>
                  </a:lnTo>
                  <a:lnTo>
                    <a:pt x="621" y="342"/>
                  </a:lnTo>
                  <a:lnTo>
                    <a:pt x="598" y="373"/>
                  </a:lnTo>
                  <a:lnTo>
                    <a:pt x="597" y="384"/>
                  </a:lnTo>
                  <a:lnTo>
                    <a:pt x="577" y="395"/>
                  </a:lnTo>
                  <a:lnTo>
                    <a:pt x="552" y="439"/>
                  </a:lnTo>
                  <a:lnTo>
                    <a:pt x="529" y="459"/>
                  </a:lnTo>
                  <a:lnTo>
                    <a:pt x="504" y="497"/>
                  </a:lnTo>
                  <a:lnTo>
                    <a:pt x="474" y="500"/>
                  </a:lnTo>
                  <a:lnTo>
                    <a:pt x="461" y="508"/>
                  </a:lnTo>
                  <a:lnTo>
                    <a:pt x="444" y="491"/>
                  </a:lnTo>
                  <a:lnTo>
                    <a:pt x="402" y="539"/>
                  </a:lnTo>
                  <a:lnTo>
                    <a:pt x="402" y="562"/>
                  </a:lnTo>
                  <a:lnTo>
                    <a:pt x="431" y="571"/>
                  </a:lnTo>
                  <a:lnTo>
                    <a:pt x="428" y="603"/>
                  </a:lnTo>
                  <a:lnTo>
                    <a:pt x="437" y="612"/>
                  </a:lnTo>
                  <a:lnTo>
                    <a:pt x="452" y="613"/>
                  </a:lnTo>
                  <a:lnTo>
                    <a:pt x="452" y="630"/>
                  </a:lnTo>
                  <a:lnTo>
                    <a:pt x="470" y="657"/>
                  </a:lnTo>
                  <a:lnTo>
                    <a:pt x="467" y="674"/>
                  </a:lnTo>
                  <a:lnTo>
                    <a:pt x="473" y="678"/>
                  </a:lnTo>
                  <a:lnTo>
                    <a:pt x="456" y="684"/>
                  </a:lnTo>
                  <a:lnTo>
                    <a:pt x="444" y="674"/>
                  </a:lnTo>
                  <a:lnTo>
                    <a:pt x="422" y="688"/>
                  </a:lnTo>
                  <a:lnTo>
                    <a:pt x="410" y="688"/>
                  </a:lnTo>
                  <a:lnTo>
                    <a:pt x="403" y="681"/>
                  </a:lnTo>
                  <a:lnTo>
                    <a:pt x="371" y="683"/>
                  </a:lnTo>
                  <a:lnTo>
                    <a:pt x="368" y="678"/>
                  </a:lnTo>
                  <a:lnTo>
                    <a:pt x="366" y="697"/>
                  </a:lnTo>
                  <a:lnTo>
                    <a:pt x="342" y="697"/>
                  </a:lnTo>
                  <a:lnTo>
                    <a:pt x="332" y="709"/>
                  </a:lnTo>
                  <a:lnTo>
                    <a:pt x="331" y="708"/>
                  </a:lnTo>
                  <a:lnTo>
                    <a:pt x="306" y="701"/>
                  </a:lnTo>
                  <a:lnTo>
                    <a:pt x="303" y="695"/>
                  </a:lnTo>
                  <a:lnTo>
                    <a:pt x="289" y="661"/>
                  </a:lnTo>
                  <a:lnTo>
                    <a:pt x="271" y="654"/>
                  </a:lnTo>
                  <a:lnTo>
                    <a:pt x="267" y="637"/>
                  </a:lnTo>
                  <a:lnTo>
                    <a:pt x="259" y="629"/>
                  </a:lnTo>
                  <a:lnTo>
                    <a:pt x="246" y="624"/>
                  </a:lnTo>
                  <a:lnTo>
                    <a:pt x="191" y="630"/>
                  </a:lnTo>
                  <a:lnTo>
                    <a:pt x="178" y="629"/>
                  </a:lnTo>
                  <a:lnTo>
                    <a:pt x="173" y="638"/>
                  </a:lnTo>
                  <a:lnTo>
                    <a:pt x="151" y="627"/>
                  </a:lnTo>
                  <a:lnTo>
                    <a:pt x="127" y="627"/>
                  </a:lnTo>
                  <a:lnTo>
                    <a:pt x="110" y="635"/>
                  </a:lnTo>
                  <a:lnTo>
                    <a:pt x="76" y="633"/>
                  </a:lnTo>
                  <a:lnTo>
                    <a:pt x="64" y="638"/>
                  </a:lnTo>
                  <a:lnTo>
                    <a:pt x="57" y="635"/>
                  </a:lnTo>
                  <a:lnTo>
                    <a:pt x="40" y="644"/>
                  </a:lnTo>
                  <a:lnTo>
                    <a:pt x="35" y="638"/>
                  </a:lnTo>
                  <a:lnTo>
                    <a:pt x="46" y="590"/>
                  </a:lnTo>
                  <a:lnTo>
                    <a:pt x="64" y="571"/>
                  </a:lnTo>
                  <a:lnTo>
                    <a:pt x="98" y="561"/>
                  </a:lnTo>
                  <a:lnTo>
                    <a:pt x="110" y="548"/>
                  </a:lnTo>
                  <a:lnTo>
                    <a:pt x="111" y="537"/>
                  </a:lnTo>
                  <a:lnTo>
                    <a:pt x="91" y="530"/>
                  </a:lnTo>
                  <a:lnTo>
                    <a:pt x="88" y="483"/>
                  </a:lnTo>
                  <a:lnTo>
                    <a:pt x="35" y="454"/>
                  </a:lnTo>
                  <a:lnTo>
                    <a:pt x="18" y="418"/>
                  </a:lnTo>
                  <a:lnTo>
                    <a:pt x="0" y="400"/>
                  </a:lnTo>
                  <a:lnTo>
                    <a:pt x="3" y="397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00" name="Freeform 95"/>
            <p:cNvSpPr>
              <a:spLocks noChangeAspect="1"/>
            </p:cNvSpPr>
            <p:nvPr/>
          </p:nvSpPr>
          <p:spPr bwMode="gray">
            <a:xfrm>
              <a:off x="5680343" y="3312129"/>
              <a:ext cx="71438" cy="71438"/>
            </a:xfrm>
            <a:custGeom>
              <a:avLst/>
              <a:gdLst>
                <a:gd name="T0" fmla="*/ 65 w 144"/>
                <a:gd name="T1" fmla="*/ 99 h 149"/>
                <a:gd name="T2" fmla="*/ 73 w 144"/>
                <a:gd name="T3" fmla="*/ 96 h 149"/>
                <a:gd name="T4" fmla="*/ 90 w 144"/>
                <a:gd name="T5" fmla="*/ 107 h 149"/>
                <a:gd name="T6" fmla="*/ 108 w 144"/>
                <a:gd name="T7" fmla="*/ 107 h 149"/>
                <a:gd name="T8" fmla="*/ 119 w 144"/>
                <a:gd name="T9" fmla="*/ 125 h 149"/>
                <a:gd name="T10" fmla="*/ 121 w 144"/>
                <a:gd name="T11" fmla="*/ 145 h 149"/>
                <a:gd name="T12" fmla="*/ 125 w 144"/>
                <a:gd name="T13" fmla="*/ 149 h 149"/>
                <a:gd name="T14" fmla="*/ 144 w 144"/>
                <a:gd name="T15" fmla="*/ 145 h 149"/>
                <a:gd name="T16" fmla="*/ 136 w 144"/>
                <a:gd name="T17" fmla="*/ 128 h 149"/>
                <a:gd name="T18" fmla="*/ 142 w 144"/>
                <a:gd name="T19" fmla="*/ 127 h 149"/>
                <a:gd name="T20" fmla="*/ 142 w 144"/>
                <a:gd name="T21" fmla="*/ 119 h 149"/>
                <a:gd name="T22" fmla="*/ 138 w 144"/>
                <a:gd name="T23" fmla="*/ 116 h 149"/>
                <a:gd name="T24" fmla="*/ 142 w 144"/>
                <a:gd name="T25" fmla="*/ 102 h 149"/>
                <a:gd name="T26" fmla="*/ 129 w 144"/>
                <a:gd name="T27" fmla="*/ 101 h 149"/>
                <a:gd name="T28" fmla="*/ 108 w 144"/>
                <a:gd name="T29" fmla="*/ 84 h 149"/>
                <a:gd name="T30" fmla="*/ 107 w 144"/>
                <a:gd name="T31" fmla="*/ 77 h 149"/>
                <a:gd name="T32" fmla="*/ 113 w 144"/>
                <a:gd name="T33" fmla="*/ 76 h 149"/>
                <a:gd name="T34" fmla="*/ 115 w 144"/>
                <a:gd name="T35" fmla="*/ 64 h 149"/>
                <a:gd name="T36" fmla="*/ 95 w 144"/>
                <a:gd name="T37" fmla="*/ 45 h 149"/>
                <a:gd name="T38" fmla="*/ 95 w 144"/>
                <a:gd name="T39" fmla="*/ 20 h 149"/>
                <a:gd name="T40" fmla="*/ 83 w 144"/>
                <a:gd name="T41" fmla="*/ 17 h 149"/>
                <a:gd name="T42" fmla="*/ 73 w 144"/>
                <a:gd name="T43" fmla="*/ 0 h 149"/>
                <a:gd name="T44" fmla="*/ 0 w 144"/>
                <a:gd name="T45" fmla="*/ 11 h 149"/>
                <a:gd name="T46" fmla="*/ 8 w 144"/>
                <a:gd name="T47" fmla="*/ 18 h 149"/>
                <a:gd name="T48" fmla="*/ 14 w 144"/>
                <a:gd name="T49" fmla="*/ 30 h 149"/>
                <a:gd name="T50" fmla="*/ 19 w 144"/>
                <a:gd name="T51" fmla="*/ 59 h 149"/>
                <a:gd name="T52" fmla="*/ 24 w 144"/>
                <a:gd name="T53" fmla="*/ 67 h 149"/>
                <a:gd name="T54" fmla="*/ 59 w 144"/>
                <a:gd name="T55" fmla="*/ 91 h 149"/>
                <a:gd name="T56" fmla="*/ 65 w 144"/>
                <a:gd name="T57" fmla="*/ 99 h 14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4"/>
                <a:gd name="T88" fmla="*/ 0 h 149"/>
                <a:gd name="T89" fmla="*/ 144 w 144"/>
                <a:gd name="T90" fmla="*/ 149 h 14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4" h="149">
                  <a:moveTo>
                    <a:pt x="65" y="99"/>
                  </a:moveTo>
                  <a:lnTo>
                    <a:pt x="73" y="96"/>
                  </a:lnTo>
                  <a:lnTo>
                    <a:pt x="90" y="107"/>
                  </a:lnTo>
                  <a:lnTo>
                    <a:pt x="108" y="107"/>
                  </a:lnTo>
                  <a:lnTo>
                    <a:pt x="119" y="125"/>
                  </a:lnTo>
                  <a:lnTo>
                    <a:pt x="121" y="145"/>
                  </a:lnTo>
                  <a:lnTo>
                    <a:pt x="125" y="149"/>
                  </a:lnTo>
                  <a:lnTo>
                    <a:pt x="144" y="145"/>
                  </a:lnTo>
                  <a:lnTo>
                    <a:pt x="136" y="128"/>
                  </a:lnTo>
                  <a:lnTo>
                    <a:pt x="142" y="127"/>
                  </a:lnTo>
                  <a:lnTo>
                    <a:pt x="142" y="119"/>
                  </a:lnTo>
                  <a:lnTo>
                    <a:pt x="138" y="116"/>
                  </a:lnTo>
                  <a:lnTo>
                    <a:pt x="142" y="102"/>
                  </a:lnTo>
                  <a:lnTo>
                    <a:pt x="129" y="101"/>
                  </a:lnTo>
                  <a:lnTo>
                    <a:pt x="108" y="84"/>
                  </a:lnTo>
                  <a:lnTo>
                    <a:pt x="107" y="77"/>
                  </a:lnTo>
                  <a:lnTo>
                    <a:pt x="113" y="76"/>
                  </a:lnTo>
                  <a:lnTo>
                    <a:pt x="115" y="64"/>
                  </a:lnTo>
                  <a:lnTo>
                    <a:pt x="95" y="45"/>
                  </a:lnTo>
                  <a:lnTo>
                    <a:pt x="95" y="20"/>
                  </a:lnTo>
                  <a:lnTo>
                    <a:pt x="83" y="17"/>
                  </a:lnTo>
                  <a:lnTo>
                    <a:pt x="73" y="0"/>
                  </a:lnTo>
                  <a:lnTo>
                    <a:pt x="0" y="11"/>
                  </a:lnTo>
                  <a:lnTo>
                    <a:pt x="8" y="18"/>
                  </a:lnTo>
                  <a:lnTo>
                    <a:pt x="14" y="30"/>
                  </a:lnTo>
                  <a:lnTo>
                    <a:pt x="19" y="59"/>
                  </a:lnTo>
                  <a:lnTo>
                    <a:pt x="24" y="67"/>
                  </a:lnTo>
                  <a:lnTo>
                    <a:pt x="59" y="91"/>
                  </a:lnTo>
                  <a:lnTo>
                    <a:pt x="65" y="99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01" name="Freeform 96"/>
            <p:cNvSpPr>
              <a:spLocks noChangeAspect="1"/>
            </p:cNvSpPr>
            <p:nvPr/>
          </p:nvSpPr>
          <p:spPr bwMode="gray">
            <a:xfrm>
              <a:off x="5712093" y="3358167"/>
              <a:ext cx="28575" cy="23813"/>
            </a:xfrm>
            <a:custGeom>
              <a:avLst/>
              <a:gdLst>
                <a:gd name="T0" fmla="*/ 0 w 56"/>
                <a:gd name="T1" fmla="*/ 3 h 49"/>
                <a:gd name="T2" fmla="*/ 8 w 56"/>
                <a:gd name="T3" fmla="*/ 0 h 49"/>
                <a:gd name="T4" fmla="*/ 25 w 56"/>
                <a:gd name="T5" fmla="*/ 11 h 49"/>
                <a:gd name="T6" fmla="*/ 43 w 56"/>
                <a:gd name="T7" fmla="*/ 11 h 49"/>
                <a:gd name="T8" fmla="*/ 54 w 56"/>
                <a:gd name="T9" fmla="*/ 29 h 49"/>
                <a:gd name="T10" fmla="*/ 56 w 56"/>
                <a:gd name="T11" fmla="*/ 49 h 49"/>
                <a:gd name="T12" fmla="*/ 31 w 56"/>
                <a:gd name="T13" fmla="*/ 48 h 49"/>
                <a:gd name="T14" fmla="*/ 0 w 56"/>
                <a:gd name="T15" fmla="*/ 3 h 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49"/>
                <a:gd name="T26" fmla="*/ 56 w 56"/>
                <a:gd name="T27" fmla="*/ 49 h 4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49">
                  <a:moveTo>
                    <a:pt x="0" y="3"/>
                  </a:moveTo>
                  <a:lnTo>
                    <a:pt x="8" y="0"/>
                  </a:lnTo>
                  <a:lnTo>
                    <a:pt x="25" y="11"/>
                  </a:lnTo>
                  <a:lnTo>
                    <a:pt x="43" y="11"/>
                  </a:lnTo>
                  <a:lnTo>
                    <a:pt x="54" y="29"/>
                  </a:lnTo>
                  <a:lnTo>
                    <a:pt x="56" y="49"/>
                  </a:lnTo>
                  <a:lnTo>
                    <a:pt x="31" y="48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02" name="Freeform 97"/>
            <p:cNvSpPr>
              <a:spLocks noChangeAspect="1"/>
            </p:cNvSpPr>
            <p:nvPr/>
          </p:nvSpPr>
          <p:spPr bwMode="gray">
            <a:xfrm>
              <a:off x="5577155" y="3423254"/>
              <a:ext cx="222250" cy="227013"/>
            </a:xfrm>
            <a:custGeom>
              <a:avLst/>
              <a:gdLst>
                <a:gd name="T0" fmla="*/ 364 w 458"/>
                <a:gd name="T1" fmla="*/ 463 h 463"/>
                <a:gd name="T2" fmla="*/ 378 w 458"/>
                <a:gd name="T3" fmla="*/ 449 h 463"/>
                <a:gd name="T4" fmla="*/ 396 w 458"/>
                <a:gd name="T5" fmla="*/ 418 h 463"/>
                <a:gd name="T6" fmla="*/ 408 w 458"/>
                <a:gd name="T7" fmla="*/ 412 h 463"/>
                <a:gd name="T8" fmla="*/ 430 w 458"/>
                <a:gd name="T9" fmla="*/ 415 h 463"/>
                <a:gd name="T10" fmla="*/ 433 w 458"/>
                <a:gd name="T11" fmla="*/ 413 h 463"/>
                <a:gd name="T12" fmla="*/ 450 w 458"/>
                <a:gd name="T13" fmla="*/ 421 h 463"/>
                <a:gd name="T14" fmla="*/ 458 w 458"/>
                <a:gd name="T15" fmla="*/ 413 h 463"/>
                <a:gd name="T16" fmla="*/ 430 w 458"/>
                <a:gd name="T17" fmla="*/ 392 h 463"/>
                <a:gd name="T18" fmla="*/ 424 w 458"/>
                <a:gd name="T19" fmla="*/ 368 h 463"/>
                <a:gd name="T20" fmla="*/ 412 w 458"/>
                <a:gd name="T21" fmla="*/ 361 h 463"/>
                <a:gd name="T22" fmla="*/ 415 w 458"/>
                <a:gd name="T23" fmla="*/ 322 h 463"/>
                <a:gd name="T24" fmla="*/ 398 w 458"/>
                <a:gd name="T25" fmla="*/ 286 h 463"/>
                <a:gd name="T26" fmla="*/ 337 w 458"/>
                <a:gd name="T27" fmla="*/ 248 h 463"/>
                <a:gd name="T28" fmla="*/ 337 w 458"/>
                <a:gd name="T29" fmla="*/ 238 h 463"/>
                <a:gd name="T30" fmla="*/ 322 w 458"/>
                <a:gd name="T31" fmla="*/ 215 h 463"/>
                <a:gd name="T32" fmla="*/ 310 w 458"/>
                <a:gd name="T33" fmla="*/ 212 h 463"/>
                <a:gd name="T34" fmla="*/ 308 w 458"/>
                <a:gd name="T35" fmla="*/ 198 h 463"/>
                <a:gd name="T36" fmla="*/ 317 w 458"/>
                <a:gd name="T37" fmla="*/ 170 h 463"/>
                <a:gd name="T38" fmla="*/ 327 w 458"/>
                <a:gd name="T39" fmla="*/ 161 h 463"/>
                <a:gd name="T40" fmla="*/ 327 w 458"/>
                <a:gd name="T41" fmla="*/ 156 h 463"/>
                <a:gd name="T42" fmla="*/ 345 w 458"/>
                <a:gd name="T43" fmla="*/ 130 h 463"/>
                <a:gd name="T44" fmla="*/ 340 w 458"/>
                <a:gd name="T45" fmla="*/ 113 h 463"/>
                <a:gd name="T46" fmla="*/ 353 w 458"/>
                <a:gd name="T47" fmla="*/ 96 h 463"/>
                <a:gd name="T48" fmla="*/ 320 w 458"/>
                <a:gd name="T49" fmla="*/ 90 h 463"/>
                <a:gd name="T50" fmla="*/ 311 w 458"/>
                <a:gd name="T51" fmla="*/ 82 h 463"/>
                <a:gd name="T52" fmla="*/ 305 w 458"/>
                <a:gd name="T53" fmla="*/ 63 h 463"/>
                <a:gd name="T54" fmla="*/ 286 w 458"/>
                <a:gd name="T55" fmla="*/ 42 h 463"/>
                <a:gd name="T56" fmla="*/ 283 w 458"/>
                <a:gd name="T57" fmla="*/ 12 h 463"/>
                <a:gd name="T58" fmla="*/ 276 w 458"/>
                <a:gd name="T59" fmla="*/ 19 h 463"/>
                <a:gd name="T60" fmla="*/ 265 w 458"/>
                <a:gd name="T61" fmla="*/ 17 h 463"/>
                <a:gd name="T62" fmla="*/ 256 w 458"/>
                <a:gd name="T63" fmla="*/ 8 h 463"/>
                <a:gd name="T64" fmla="*/ 217 w 458"/>
                <a:gd name="T65" fmla="*/ 8 h 463"/>
                <a:gd name="T66" fmla="*/ 198 w 458"/>
                <a:gd name="T67" fmla="*/ 0 h 463"/>
                <a:gd name="T68" fmla="*/ 172 w 458"/>
                <a:gd name="T69" fmla="*/ 25 h 463"/>
                <a:gd name="T70" fmla="*/ 164 w 458"/>
                <a:gd name="T71" fmla="*/ 28 h 463"/>
                <a:gd name="T72" fmla="*/ 149 w 458"/>
                <a:gd name="T73" fmla="*/ 51 h 463"/>
                <a:gd name="T74" fmla="*/ 124 w 458"/>
                <a:gd name="T75" fmla="*/ 62 h 463"/>
                <a:gd name="T76" fmla="*/ 116 w 458"/>
                <a:gd name="T77" fmla="*/ 152 h 463"/>
                <a:gd name="T78" fmla="*/ 110 w 458"/>
                <a:gd name="T79" fmla="*/ 173 h 463"/>
                <a:gd name="T80" fmla="*/ 0 w 458"/>
                <a:gd name="T81" fmla="*/ 238 h 463"/>
                <a:gd name="T82" fmla="*/ 20 w 458"/>
                <a:gd name="T83" fmla="*/ 299 h 463"/>
                <a:gd name="T84" fmla="*/ 90 w 458"/>
                <a:gd name="T85" fmla="*/ 317 h 463"/>
                <a:gd name="T86" fmla="*/ 142 w 458"/>
                <a:gd name="T87" fmla="*/ 356 h 463"/>
                <a:gd name="T88" fmla="*/ 190 w 458"/>
                <a:gd name="T89" fmla="*/ 373 h 463"/>
                <a:gd name="T90" fmla="*/ 201 w 458"/>
                <a:gd name="T91" fmla="*/ 393 h 463"/>
                <a:gd name="T92" fmla="*/ 226 w 458"/>
                <a:gd name="T93" fmla="*/ 395 h 463"/>
                <a:gd name="T94" fmla="*/ 229 w 458"/>
                <a:gd name="T95" fmla="*/ 432 h 463"/>
                <a:gd name="T96" fmla="*/ 281 w 458"/>
                <a:gd name="T97" fmla="*/ 458 h 463"/>
                <a:gd name="T98" fmla="*/ 364 w 458"/>
                <a:gd name="T99" fmla="*/ 463 h 46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58"/>
                <a:gd name="T151" fmla="*/ 0 h 463"/>
                <a:gd name="T152" fmla="*/ 458 w 458"/>
                <a:gd name="T153" fmla="*/ 463 h 46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58" h="463">
                  <a:moveTo>
                    <a:pt x="364" y="463"/>
                  </a:moveTo>
                  <a:lnTo>
                    <a:pt x="378" y="449"/>
                  </a:lnTo>
                  <a:lnTo>
                    <a:pt x="396" y="418"/>
                  </a:lnTo>
                  <a:lnTo>
                    <a:pt x="408" y="412"/>
                  </a:lnTo>
                  <a:lnTo>
                    <a:pt x="430" y="415"/>
                  </a:lnTo>
                  <a:lnTo>
                    <a:pt x="433" y="413"/>
                  </a:lnTo>
                  <a:lnTo>
                    <a:pt x="450" y="421"/>
                  </a:lnTo>
                  <a:lnTo>
                    <a:pt x="458" y="413"/>
                  </a:lnTo>
                  <a:lnTo>
                    <a:pt x="430" y="392"/>
                  </a:lnTo>
                  <a:lnTo>
                    <a:pt x="424" y="368"/>
                  </a:lnTo>
                  <a:lnTo>
                    <a:pt x="412" y="361"/>
                  </a:lnTo>
                  <a:lnTo>
                    <a:pt x="415" y="322"/>
                  </a:lnTo>
                  <a:lnTo>
                    <a:pt x="398" y="286"/>
                  </a:lnTo>
                  <a:lnTo>
                    <a:pt x="337" y="248"/>
                  </a:lnTo>
                  <a:lnTo>
                    <a:pt x="337" y="238"/>
                  </a:lnTo>
                  <a:lnTo>
                    <a:pt x="322" y="215"/>
                  </a:lnTo>
                  <a:lnTo>
                    <a:pt x="310" y="212"/>
                  </a:lnTo>
                  <a:lnTo>
                    <a:pt x="308" y="198"/>
                  </a:lnTo>
                  <a:lnTo>
                    <a:pt x="317" y="170"/>
                  </a:lnTo>
                  <a:lnTo>
                    <a:pt x="327" y="161"/>
                  </a:lnTo>
                  <a:lnTo>
                    <a:pt x="327" y="156"/>
                  </a:lnTo>
                  <a:lnTo>
                    <a:pt x="345" y="130"/>
                  </a:lnTo>
                  <a:lnTo>
                    <a:pt x="340" y="113"/>
                  </a:lnTo>
                  <a:lnTo>
                    <a:pt x="353" y="96"/>
                  </a:lnTo>
                  <a:lnTo>
                    <a:pt x="320" y="90"/>
                  </a:lnTo>
                  <a:lnTo>
                    <a:pt x="311" y="82"/>
                  </a:lnTo>
                  <a:lnTo>
                    <a:pt x="305" y="63"/>
                  </a:lnTo>
                  <a:lnTo>
                    <a:pt x="286" y="42"/>
                  </a:lnTo>
                  <a:lnTo>
                    <a:pt x="283" y="12"/>
                  </a:lnTo>
                  <a:lnTo>
                    <a:pt x="276" y="19"/>
                  </a:lnTo>
                  <a:lnTo>
                    <a:pt x="265" y="17"/>
                  </a:lnTo>
                  <a:lnTo>
                    <a:pt x="256" y="8"/>
                  </a:lnTo>
                  <a:lnTo>
                    <a:pt x="217" y="8"/>
                  </a:lnTo>
                  <a:lnTo>
                    <a:pt x="198" y="0"/>
                  </a:lnTo>
                  <a:lnTo>
                    <a:pt x="172" y="25"/>
                  </a:lnTo>
                  <a:lnTo>
                    <a:pt x="164" y="28"/>
                  </a:lnTo>
                  <a:lnTo>
                    <a:pt x="149" y="51"/>
                  </a:lnTo>
                  <a:lnTo>
                    <a:pt x="124" y="62"/>
                  </a:lnTo>
                  <a:lnTo>
                    <a:pt x="116" y="152"/>
                  </a:lnTo>
                  <a:lnTo>
                    <a:pt x="110" y="173"/>
                  </a:lnTo>
                  <a:lnTo>
                    <a:pt x="0" y="238"/>
                  </a:lnTo>
                  <a:lnTo>
                    <a:pt x="20" y="299"/>
                  </a:lnTo>
                  <a:lnTo>
                    <a:pt x="90" y="317"/>
                  </a:lnTo>
                  <a:lnTo>
                    <a:pt x="142" y="356"/>
                  </a:lnTo>
                  <a:lnTo>
                    <a:pt x="190" y="373"/>
                  </a:lnTo>
                  <a:lnTo>
                    <a:pt x="201" y="393"/>
                  </a:lnTo>
                  <a:lnTo>
                    <a:pt x="226" y="395"/>
                  </a:lnTo>
                  <a:lnTo>
                    <a:pt x="229" y="432"/>
                  </a:lnTo>
                  <a:lnTo>
                    <a:pt x="281" y="458"/>
                  </a:lnTo>
                  <a:lnTo>
                    <a:pt x="364" y="463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03" name="Freeform 98"/>
            <p:cNvSpPr>
              <a:spLocks noChangeAspect="1"/>
            </p:cNvSpPr>
            <p:nvPr/>
          </p:nvSpPr>
          <p:spPr bwMode="gray">
            <a:xfrm>
              <a:off x="5753368" y="3624867"/>
              <a:ext cx="41275" cy="38100"/>
            </a:xfrm>
            <a:custGeom>
              <a:avLst/>
              <a:gdLst>
                <a:gd name="T0" fmla="*/ 82 w 82"/>
                <a:gd name="T1" fmla="*/ 80 h 80"/>
                <a:gd name="T2" fmla="*/ 68 w 82"/>
                <a:gd name="T3" fmla="*/ 44 h 80"/>
                <a:gd name="T4" fmla="*/ 52 w 82"/>
                <a:gd name="T5" fmla="*/ 39 h 80"/>
                <a:gd name="T6" fmla="*/ 78 w 82"/>
                <a:gd name="T7" fmla="*/ 22 h 80"/>
                <a:gd name="T8" fmla="*/ 66 w 82"/>
                <a:gd name="T9" fmla="*/ 3 h 80"/>
                <a:gd name="T10" fmla="*/ 44 w 82"/>
                <a:gd name="T11" fmla="*/ 0 h 80"/>
                <a:gd name="T12" fmla="*/ 32 w 82"/>
                <a:gd name="T13" fmla="*/ 6 h 80"/>
                <a:gd name="T14" fmla="*/ 14 w 82"/>
                <a:gd name="T15" fmla="*/ 37 h 80"/>
                <a:gd name="T16" fmla="*/ 0 w 82"/>
                <a:gd name="T17" fmla="*/ 51 h 80"/>
                <a:gd name="T18" fmla="*/ 40 w 82"/>
                <a:gd name="T19" fmla="*/ 61 h 80"/>
                <a:gd name="T20" fmla="*/ 52 w 82"/>
                <a:gd name="T21" fmla="*/ 80 h 80"/>
                <a:gd name="T22" fmla="*/ 82 w 82"/>
                <a:gd name="T23" fmla="*/ 80 h 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"/>
                <a:gd name="T37" fmla="*/ 0 h 80"/>
                <a:gd name="T38" fmla="*/ 82 w 82"/>
                <a:gd name="T39" fmla="*/ 80 h 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" h="80">
                  <a:moveTo>
                    <a:pt x="82" y="80"/>
                  </a:moveTo>
                  <a:lnTo>
                    <a:pt x="68" y="44"/>
                  </a:lnTo>
                  <a:lnTo>
                    <a:pt x="52" y="39"/>
                  </a:lnTo>
                  <a:lnTo>
                    <a:pt x="78" y="22"/>
                  </a:lnTo>
                  <a:lnTo>
                    <a:pt x="66" y="3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14" y="37"/>
                  </a:lnTo>
                  <a:lnTo>
                    <a:pt x="0" y="51"/>
                  </a:lnTo>
                  <a:lnTo>
                    <a:pt x="40" y="61"/>
                  </a:lnTo>
                  <a:lnTo>
                    <a:pt x="52" y="80"/>
                  </a:lnTo>
                  <a:lnTo>
                    <a:pt x="82" y="80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04" name="Freeform 99"/>
            <p:cNvSpPr>
              <a:spLocks noChangeAspect="1"/>
            </p:cNvSpPr>
            <p:nvPr/>
          </p:nvSpPr>
          <p:spPr bwMode="gray">
            <a:xfrm>
              <a:off x="5967681" y="3721704"/>
              <a:ext cx="7938" cy="14288"/>
            </a:xfrm>
            <a:custGeom>
              <a:avLst/>
              <a:gdLst>
                <a:gd name="T0" fmla="*/ 9 w 17"/>
                <a:gd name="T1" fmla="*/ 31 h 31"/>
                <a:gd name="T2" fmla="*/ 1 w 17"/>
                <a:gd name="T3" fmla="*/ 29 h 31"/>
                <a:gd name="T4" fmla="*/ 0 w 17"/>
                <a:gd name="T5" fmla="*/ 10 h 31"/>
                <a:gd name="T6" fmla="*/ 6 w 17"/>
                <a:gd name="T7" fmla="*/ 1 h 31"/>
                <a:gd name="T8" fmla="*/ 17 w 17"/>
                <a:gd name="T9" fmla="*/ 0 h 31"/>
                <a:gd name="T10" fmla="*/ 9 w 17"/>
                <a:gd name="T11" fmla="*/ 31 h 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31"/>
                <a:gd name="T20" fmla="*/ 17 w 17"/>
                <a:gd name="T21" fmla="*/ 31 h 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31">
                  <a:moveTo>
                    <a:pt x="9" y="31"/>
                  </a:moveTo>
                  <a:lnTo>
                    <a:pt x="1" y="29"/>
                  </a:lnTo>
                  <a:lnTo>
                    <a:pt x="0" y="10"/>
                  </a:lnTo>
                  <a:lnTo>
                    <a:pt x="6" y="1"/>
                  </a:lnTo>
                  <a:lnTo>
                    <a:pt x="17" y="0"/>
                  </a:lnTo>
                  <a:lnTo>
                    <a:pt x="9" y="31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05" name="Freeform 100"/>
            <p:cNvSpPr>
              <a:spLocks noChangeAspect="1"/>
            </p:cNvSpPr>
            <p:nvPr/>
          </p:nvSpPr>
          <p:spPr bwMode="gray">
            <a:xfrm>
              <a:off x="5848618" y="3723292"/>
              <a:ext cx="17463" cy="41275"/>
            </a:xfrm>
            <a:custGeom>
              <a:avLst/>
              <a:gdLst>
                <a:gd name="T0" fmla="*/ 12 w 37"/>
                <a:gd name="T1" fmla="*/ 82 h 82"/>
                <a:gd name="T2" fmla="*/ 29 w 37"/>
                <a:gd name="T3" fmla="*/ 76 h 82"/>
                <a:gd name="T4" fmla="*/ 36 w 37"/>
                <a:gd name="T5" fmla="*/ 59 h 82"/>
                <a:gd name="T6" fmla="*/ 32 w 37"/>
                <a:gd name="T7" fmla="*/ 34 h 82"/>
                <a:gd name="T8" fmla="*/ 37 w 37"/>
                <a:gd name="T9" fmla="*/ 12 h 82"/>
                <a:gd name="T10" fmla="*/ 19 w 37"/>
                <a:gd name="T11" fmla="*/ 0 h 82"/>
                <a:gd name="T12" fmla="*/ 0 w 37"/>
                <a:gd name="T13" fmla="*/ 34 h 82"/>
                <a:gd name="T14" fmla="*/ 0 w 37"/>
                <a:gd name="T15" fmla="*/ 70 h 82"/>
                <a:gd name="T16" fmla="*/ 12 w 37"/>
                <a:gd name="T17" fmla="*/ 82 h 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7"/>
                <a:gd name="T28" fmla="*/ 0 h 82"/>
                <a:gd name="T29" fmla="*/ 37 w 37"/>
                <a:gd name="T30" fmla="*/ 82 h 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7" h="82">
                  <a:moveTo>
                    <a:pt x="12" y="82"/>
                  </a:moveTo>
                  <a:lnTo>
                    <a:pt x="29" y="76"/>
                  </a:lnTo>
                  <a:lnTo>
                    <a:pt x="36" y="59"/>
                  </a:lnTo>
                  <a:lnTo>
                    <a:pt x="32" y="34"/>
                  </a:lnTo>
                  <a:lnTo>
                    <a:pt x="37" y="12"/>
                  </a:lnTo>
                  <a:lnTo>
                    <a:pt x="19" y="0"/>
                  </a:lnTo>
                  <a:lnTo>
                    <a:pt x="0" y="34"/>
                  </a:lnTo>
                  <a:lnTo>
                    <a:pt x="0" y="70"/>
                  </a:lnTo>
                  <a:lnTo>
                    <a:pt x="12" y="82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06" name="Freeform 101"/>
            <p:cNvSpPr>
              <a:spLocks noChangeAspect="1"/>
            </p:cNvSpPr>
            <p:nvPr/>
          </p:nvSpPr>
          <p:spPr bwMode="gray">
            <a:xfrm>
              <a:off x="5489842" y="3540729"/>
              <a:ext cx="96838" cy="106363"/>
            </a:xfrm>
            <a:custGeom>
              <a:avLst/>
              <a:gdLst>
                <a:gd name="T0" fmla="*/ 4 w 199"/>
                <a:gd name="T1" fmla="*/ 209 h 223"/>
                <a:gd name="T2" fmla="*/ 6 w 199"/>
                <a:gd name="T3" fmla="*/ 217 h 223"/>
                <a:gd name="T4" fmla="*/ 59 w 199"/>
                <a:gd name="T5" fmla="*/ 223 h 223"/>
                <a:gd name="T6" fmla="*/ 72 w 199"/>
                <a:gd name="T7" fmla="*/ 208 h 223"/>
                <a:gd name="T8" fmla="*/ 86 w 199"/>
                <a:gd name="T9" fmla="*/ 184 h 223"/>
                <a:gd name="T10" fmla="*/ 122 w 199"/>
                <a:gd name="T11" fmla="*/ 180 h 223"/>
                <a:gd name="T12" fmla="*/ 127 w 199"/>
                <a:gd name="T13" fmla="*/ 157 h 223"/>
                <a:gd name="T14" fmla="*/ 147 w 199"/>
                <a:gd name="T15" fmla="*/ 146 h 223"/>
                <a:gd name="T16" fmla="*/ 96 w 199"/>
                <a:gd name="T17" fmla="*/ 95 h 223"/>
                <a:gd name="T18" fmla="*/ 184 w 199"/>
                <a:gd name="T19" fmla="*/ 76 h 223"/>
                <a:gd name="T20" fmla="*/ 199 w 199"/>
                <a:gd name="T21" fmla="*/ 61 h 223"/>
                <a:gd name="T22" fmla="*/ 179 w 199"/>
                <a:gd name="T23" fmla="*/ 0 h 223"/>
                <a:gd name="T24" fmla="*/ 77 w 199"/>
                <a:gd name="T25" fmla="*/ 54 h 223"/>
                <a:gd name="T26" fmla="*/ 63 w 199"/>
                <a:gd name="T27" fmla="*/ 50 h 223"/>
                <a:gd name="T28" fmla="*/ 45 w 199"/>
                <a:gd name="T29" fmla="*/ 31 h 223"/>
                <a:gd name="T30" fmla="*/ 32 w 199"/>
                <a:gd name="T31" fmla="*/ 33 h 223"/>
                <a:gd name="T32" fmla="*/ 32 w 199"/>
                <a:gd name="T33" fmla="*/ 50 h 223"/>
                <a:gd name="T34" fmla="*/ 25 w 199"/>
                <a:gd name="T35" fmla="*/ 42 h 223"/>
                <a:gd name="T36" fmla="*/ 13 w 199"/>
                <a:gd name="T37" fmla="*/ 42 h 223"/>
                <a:gd name="T38" fmla="*/ 3 w 199"/>
                <a:gd name="T39" fmla="*/ 59 h 223"/>
                <a:gd name="T40" fmla="*/ 4 w 199"/>
                <a:gd name="T41" fmla="*/ 79 h 223"/>
                <a:gd name="T42" fmla="*/ 17 w 199"/>
                <a:gd name="T43" fmla="*/ 82 h 223"/>
                <a:gd name="T44" fmla="*/ 6 w 199"/>
                <a:gd name="T45" fmla="*/ 86 h 223"/>
                <a:gd name="T46" fmla="*/ 0 w 199"/>
                <a:gd name="T47" fmla="*/ 104 h 223"/>
                <a:gd name="T48" fmla="*/ 3 w 199"/>
                <a:gd name="T49" fmla="*/ 108 h 223"/>
                <a:gd name="T50" fmla="*/ 21 w 199"/>
                <a:gd name="T51" fmla="*/ 98 h 223"/>
                <a:gd name="T52" fmla="*/ 26 w 199"/>
                <a:gd name="T53" fmla="*/ 101 h 223"/>
                <a:gd name="T54" fmla="*/ 26 w 199"/>
                <a:gd name="T55" fmla="*/ 121 h 223"/>
                <a:gd name="T56" fmla="*/ 13 w 199"/>
                <a:gd name="T57" fmla="*/ 150 h 223"/>
                <a:gd name="T58" fmla="*/ 4 w 199"/>
                <a:gd name="T59" fmla="*/ 209 h 22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99"/>
                <a:gd name="T91" fmla="*/ 0 h 223"/>
                <a:gd name="T92" fmla="*/ 199 w 199"/>
                <a:gd name="T93" fmla="*/ 223 h 223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99" h="223">
                  <a:moveTo>
                    <a:pt x="4" y="209"/>
                  </a:moveTo>
                  <a:lnTo>
                    <a:pt x="6" y="217"/>
                  </a:lnTo>
                  <a:lnTo>
                    <a:pt x="59" y="223"/>
                  </a:lnTo>
                  <a:lnTo>
                    <a:pt x="72" y="208"/>
                  </a:lnTo>
                  <a:lnTo>
                    <a:pt x="86" y="184"/>
                  </a:lnTo>
                  <a:lnTo>
                    <a:pt x="122" y="180"/>
                  </a:lnTo>
                  <a:lnTo>
                    <a:pt x="127" y="157"/>
                  </a:lnTo>
                  <a:lnTo>
                    <a:pt x="147" y="146"/>
                  </a:lnTo>
                  <a:lnTo>
                    <a:pt x="96" y="95"/>
                  </a:lnTo>
                  <a:lnTo>
                    <a:pt x="184" y="76"/>
                  </a:lnTo>
                  <a:lnTo>
                    <a:pt x="199" y="61"/>
                  </a:lnTo>
                  <a:lnTo>
                    <a:pt x="179" y="0"/>
                  </a:lnTo>
                  <a:lnTo>
                    <a:pt x="77" y="54"/>
                  </a:lnTo>
                  <a:lnTo>
                    <a:pt x="63" y="50"/>
                  </a:lnTo>
                  <a:lnTo>
                    <a:pt x="45" y="31"/>
                  </a:lnTo>
                  <a:lnTo>
                    <a:pt x="32" y="33"/>
                  </a:lnTo>
                  <a:lnTo>
                    <a:pt x="32" y="50"/>
                  </a:lnTo>
                  <a:lnTo>
                    <a:pt x="25" y="42"/>
                  </a:lnTo>
                  <a:lnTo>
                    <a:pt x="13" y="42"/>
                  </a:lnTo>
                  <a:lnTo>
                    <a:pt x="3" y="59"/>
                  </a:lnTo>
                  <a:lnTo>
                    <a:pt x="4" y="79"/>
                  </a:lnTo>
                  <a:lnTo>
                    <a:pt x="17" y="82"/>
                  </a:lnTo>
                  <a:lnTo>
                    <a:pt x="6" y="86"/>
                  </a:lnTo>
                  <a:lnTo>
                    <a:pt x="0" y="104"/>
                  </a:lnTo>
                  <a:lnTo>
                    <a:pt x="3" y="108"/>
                  </a:lnTo>
                  <a:lnTo>
                    <a:pt x="21" y="98"/>
                  </a:lnTo>
                  <a:lnTo>
                    <a:pt x="26" y="101"/>
                  </a:lnTo>
                  <a:lnTo>
                    <a:pt x="26" y="121"/>
                  </a:lnTo>
                  <a:lnTo>
                    <a:pt x="13" y="150"/>
                  </a:lnTo>
                  <a:lnTo>
                    <a:pt x="4" y="209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07" name="Freeform 102"/>
            <p:cNvSpPr>
              <a:spLocks noChangeAspect="1"/>
            </p:cNvSpPr>
            <p:nvPr/>
          </p:nvSpPr>
          <p:spPr bwMode="gray">
            <a:xfrm>
              <a:off x="5504130" y="3426429"/>
              <a:ext cx="155575" cy="139700"/>
            </a:xfrm>
            <a:custGeom>
              <a:avLst/>
              <a:gdLst>
                <a:gd name="T0" fmla="*/ 319 w 319"/>
                <a:gd name="T1" fmla="*/ 16 h 283"/>
                <a:gd name="T2" fmla="*/ 316 w 319"/>
                <a:gd name="T3" fmla="*/ 10 h 283"/>
                <a:gd name="T4" fmla="*/ 311 w 319"/>
                <a:gd name="T5" fmla="*/ 0 h 283"/>
                <a:gd name="T6" fmla="*/ 289 w 319"/>
                <a:gd name="T7" fmla="*/ 14 h 283"/>
                <a:gd name="T8" fmla="*/ 243 w 319"/>
                <a:gd name="T9" fmla="*/ 12 h 283"/>
                <a:gd name="T10" fmla="*/ 172 w 319"/>
                <a:gd name="T11" fmla="*/ 39 h 283"/>
                <a:gd name="T12" fmla="*/ 150 w 319"/>
                <a:gd name="T13" fmla="*/ 34 h 283"/>
                <a:gd name="T14" fmla="*/ 133 w 319"/>
                <a:gd name="T15" fmla="*/ 24 h 283"/>
                <a:gd name="T16" fmla="*/ 93 w 319"/>
                <a:gd name="T17" fmla="*/ 39 h 283"/>
                <a:gd name="T18" fmla="*/ 74 w 319"/>
                <a:gd name="T19" fmla="*/ 39 h 283"/>
                <a:gd name="T20" fmla="*/ 73 w 319"/>
                <a:gd name="T21" fmla="*/ 34 h 283"/>
                <a:gd name="T22" fmla="*/ 56 w 319"/>
                <a:gd name="T23" fmla="*/ 28 h 283"/>
                <a:gd name="T24" fmla="*/ 48 w 319"/>
                <a:gd name="T25" fmla="*/ 50 h 283"/>
                <a:gd name="T26" fmla="*/ 57 w 319"/>
                <a:gd name="T27" fmla="*/ 62 h 283"/>
                <a:gd name="T28" fmla="*/ 42 w 319"/>
                <a:gd name="T29" fmla="*/ 67 h 283"/>
                <a:gd name="T30" fmla="*/ 42 w 319"/>
                <a:gd name="T31" fmla="*/ 76 h 283"/>
                <a:gd name="T32" fmla="*/ 31 w 319"/>
                <a:gd name="T33" fmla="*/ 87 h 283"/>
                <a:gd name="T34" fmla="*/ 28 w 319"/>
                <a:gd name="T35" fmla="*/ 93 h 283"/>
                <a:gd name="T36" fmla="*/ 20 w 319"/>
                <a:gd name="T37" fmla="*/ 90 h 283"/>
                <a:gd name="T38" fmla="*/ 17 w 319"/>
                <a:gd name="T39" fmla="*/ 102 h 283"/>
                <a:gd name="T40" fmla="*/ 23 w 319"/>
                <a:gd name="T41" fmla="*/ 115 h 283"/>
                <a:gd name="T42" fmla="*/ 23 w 319"/>
                <a:gd name="T43" fmla="*/ 151 h 283"/>
                <a:gd name="T44" fmla="*/ 47 w 319"/>
                <a:gd name="T45" fmla="*/ 151 h 283"/>
                <a:gd name="T46" fmla="*/ 42 w 319"/>
                <a:gd name="T47" fmla="*/ 160 h 283"/>
                <a:gd name="T48" fmla="*/ 53 w 319"/>
                <a:gd name="T49" fmla="*/ 164 h 283"/>
                <a:gd name="T50" fmla="*/ 56 w 319"/>
                <a:gd name="T51" fmla="*/ 178 h 283"/>
                <a:gd name="T52" fmla="*/ 39 w 319"/>
                <a:gd name="T53" fmla="*/ 192 h 283"/>
                <a:gd name="T54" fmla="*/ 42 w 319"/>
                <a:gd name="T55" fmla="*/ 200 h 283"/>
                <a:gd name="T56" fmla="*/ 25 w 319"/>
                <a:gd name="T57" fmla="*/ 200 h 283"/>
                <a:gd name="T58" fmla="*/ 20 w 319"/>
                <a:gd name="T59" fmla="*/ 211 h 283"/>
                <a:gd name="T60" fmla="*/ 25 w 319"/>
                <a:gd name="T61" fmla="*/ 217 h 283"/>
                <a:gd name="T62" fmla="*/ 3 w 319"/>
                <a:gd name="T63" fmla="*/ 234 h 283"/>
                <a:gd name="T64" fmla="*/ 0 w 319"/>
                <a:gd name="T65" fmla="*/ 262 h 283"/>
                <a:gd name="T66" fmla="*/ 13 w 319"/>
                <a:gd name="T67" fmla="*/ 260 h 283"/>
                <a:gd name="T68" fmla="*/ 31 w 319"/>
                <a:gd name="T69" fmla="*/ 279 h 283"/>
                <a:gd name="T70" fmla="*/ 45 w 319"/>
                <a:gd name="T71" fmla="*/ 283 h 283"/>
                <a:gd name="T72" fmla="*/ 147 w 319"/>
                <a:gd name="T73" fmla="*/ 229 h 283"/>
                <a:gd name="T74" fmla="*/ 257 w 319"/>
                <a:gd name="T75" fmla="*/ 164 h 283"/>
                <a:gd name="T76" fmla="*/ 263 w 319"/>
                <a:gd name="T77" fmla="*/ 143 h 283"/>
                <a:gd name="T78" fmla="*/ 271 w 319"/>
                <a:gd name="T79" fmla="*/ 53 h 283"/>
                <a:gd name="T80" fmla="*/ 296 w 319"/>
                <a:gd name="T81" fmla="*/ 42 h 283"/>
                <a:gd name="T82" fmla="*/ 311 w 319"/>
                <a:gd name="T83" fmla="*/ 19 h 283"/>
                <a:gd name="T84" fmla="*/ 319 w 319"/>
                <a:gd name="T85" fmla="*/ 16 h 2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19"/>
                <a:gd name="T130" fmla="*/ 0 h 283"/>
                <a:gd name="T131" fmla="*/ 319 w 319"/>
                <a:gd name="T132" fmla="*/ 283 h 28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19" h="283">
                  <a:moveTo>
                    <a:pt x="319" y="16"/>
                  </a:moveTo>
                  <a:lnTo>
                    <a:pt x="316" y="10"/>
                  </a:lnTo>
                  <a:lnTo>
                    <a:pt x="311" y="0"/>
                  </a:lnTo>
                  <a:lnTo>
                    <a:pt x="289" y="14"/>
                  </a:lnTo>
                  <a:lnTo>
                    <a:pt x="243" y="12"/>
                  </a:lnTo>
                  <a:lnTo>
                    <a:pt x="172" y="39"/>
                  </a:lnTo>
                  <a:lnTo>
                    <a:pt x="150" y="34"/>
                  </a:lnTo>
                  <a:lnTo>
                    <a:pt x="133" y="24"/>
                  </a:lnTo>
                  <a:lnTo>
                    <a:pt x="93" y="39"/>
                  </a:lnTo>
                  <a:lnTo>
                    <a:pt x="74" y="39"/>
                  </a:lnTo>
                  <a:lnTo>
                    <a:pt x="73" y="34"/>
                  </a:lnTo>
                  <a:lnTo>
                    <a:pt x="56" y="28"/>
                  </a:lnTo>
                  <a:lnTo>
                    <a:pt x="48" y="50"/>
                  </a:lnTo>
                  <a:lnTo>
                    <a:pt x="57" y="62"/>
                  </a:lnTo>
                  <a:lnTo>
                    <a:pt x="42" y="67"/>
                  </a:lnTo>
                  <a:lnTo>
                    <a:pt x="42" y="76"/>
                  </a:lnTo>
                  <a:lnTo>
                    <a:pt x="31" y="87"/>
                  </a:lnTo>
                  <a:lnTo>
                    <a:pt x="28" y="93"/>
                  </a:lnTo>
                  <a:lnTo>
                    <a:pt x="20" y="90"/>
                  </a:lnTo>
                  <a:lnTo>
                    <a:pt x="17" y="102"/>
                  </a:lnTo>
                  <a:lnTo>
                    <a:pt x="23" y="115"/>
                  </a:lnTo>
                  <a:lnTo>
                    <a:pt x="23" y="151"/>
                  </a:lnTo>
                  <a:lnTo>
                    <a:pt x="47" y="151"/>
                  </a:lnTo>
                  <a:lnTo>
                    <a:pt x="42" y="160"/>
                  </a:lnTo>
                  <a:lnTo>
                    <a:pt x="53" y="164"/>
                  </a:lnTo>
                  <a:lnTo>
                    <a:pt x="56" y="178"/>
                  </a:lnTo>
                  <a:lnTo>
                    <a:pt x="39" y="192"/>
                  </a:lnTo>
                  <a:lnTo>
                    <a:pt x="42" y="200"/>
                  </a:lnTo>
                  <a:lnTo>
                    <a:pt x="25" y="200"/>
                  </a:lnTo>
                  <a:lnTo>
                    <a:pt x="20" y="211"/>
                  </a:lnTo>
                  <a:lnTo>
                    <a:pt x="25" y="217"/>
                  </a:lnTo>
                  <a:lnTo>
                    <a:pt x="3" y="234"/>
                  </a:lnTo>
                  <a:lnTo>
                    <a:pt x="0" y="262"/>
                  </a:lnTo>
                  <a:lnTo>
                    <a:pt x="13" y="260"/>
                  </a:lnTo>
                  <a:lnTo>
                    <a:pt x="31" y="279"/>
                  </a:lnTo>
                  <a:lnTo>
                    <a:pt x="45" y="283"/>
                  </a:lnTo>
                  <a:lnTo>
                    <a:pt x="147" y="229"/>
                  </a:lnTo>
                  <a:lnTo>
                    <a:pt x="257" y="164"/>
                  </a:lnTo>
                  <a:lnTo>
                    <a:pt x="263" y="143"/>
                  </a:lnTo>
                  <a:lnTo>
                    <a:pt x="271" y="53"/>
                  </a:lnTo>
                  <a:lnTo>
                    <a:pt x="296" y="42"/>
                  </a:lnTo>
                  <a:lnTo>
                    <a:pt x="311" y="19"/>
                  </a:lnTo>
                  <a:lnTo>
                    <a:pt x="319" y="16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08" name="Freeform 103"/>
            <p:cNvSpPr>
              <a:spLocks noChangeAspect="1"/>
            </p:cNvSpPr>
            <p:nvPr/>
          </p:nvSpPr>
          <p:spPr bwMode="gray">
            <a:xfrm>
              <a:off x="5493017" y="3501042"/>
              <a:ext cx="39688" cy="46038"/>
            </a:xfrm>
            <a:custGeom>
              <a:avLst/>
              <a:gdLst>
                <a:gd name="T0" fmla="*/ 0 w 80"/>
                <a:gd name="T1" fmla="*/ 89 h 91"/>
                <a:gd name="T2" fmla="*/ 35 w 80"/>
                <a:gd name="T3" fmla="*/ 20 h 91"/>
                <a:gd name="T4" fmla="*/ 49 w 80"/>
                <a:gd name="T5" fmla="*/ 9 h 91"/>
                <a:gd name="T6" fmla="*/ 47 w 80"/>
                <a:gd name="T7" fmla="*/ 0 h 91"/>
                <a:gd name="T8" fmla="*/ 71 w 80"/>
                <a:gd name="T9" fmla="*/ 0 h 91"/>
                <a:gd name="T10" fmla="*/ 66 w 80"/>
                <a:gd name="T11" fmla="*/ 9 h 91"/>
                <a:gd name="T12" fmla="*/ 77 w 80"/>
                <a:gd name="T13" fmla="*/ 13 h 91"/>
                <a:gd name="T14" fmla="*/ 80 w 80"/>
                <a:gd name="T15" fmla="*/ 27 h 91"/>
                <a:gd name="T16" fmla="*/ 63 w 80"/>
                <a:gd name="T17" fmla="*/ 41 h 91"/>
                <a:gd name="T18" fmla="*/ 66 w 80"/>
                <a:gd name="T19" fmla="*/ 49 h 91"/>
                <a:gd name="T20" fmla="*/ 49 w 80"/>
                <a:gd name="T21" fmla="*/ 49 h 91"/>
                <a:gd name="T22" fmla="*/ 44 w 80"/>
                <a:gd name="T23" fmla="*/ 60 h 91"/>
                <a:gd name="T24" fmla="*/ 49 w 80"/>
                <a:gd name="T25" fmla="*/ 66 h 91"/>
                <a:gd name="T26" fmla="*/ 27 w 80"/>
                <a:gd name="T27" fmla="*/ 83 h 91"/>
                <a:gd name="T28" fmla="*/ 24 w 80"/>
                <a:gd name="T29" fmla="*/ 81 h 91"/>
                <a:gd name="T30" fmla="*/ 22 w 80"/>
                <a:gd name="T31" fmla="*/ 91 h 91"/>
                <a:gd name="T32" fmla="*/ 0 w 80"/>
                <a:gd name="T33" fmla="*/ 89 h 9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1"/>
                <a:gd name="T53" fmla="*/ 80 w 80"/>
                <a:gd name="T54" fmla="*/ 91 h 9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1">
                  <a:moveTo>
                    <a:pt x="0" y="89"/>
                  </a:moveTo>
                  <a:lnTo>
                    <a:pt x="35" y="20"/>
                  </a:lnTo>
                  <a:lnTo>
                    <a:pt x="49" y="9"/>
                  </a:lnTo>
                  <a:lnTo>
                    <a:pt x="47" y="0"/>
                  </a:lnTo>
                  <a:lnTo>
                    <a:pt x="71" y="0"/>
                  </a:lnTo>
                  <a:lnTo>
                    <a:pt x="66" y="9"/>
                  </a:lnTo>
                  <a:lnTo>
                    <a:pt x="77" y="13"/>
                  </a:lnTo>
                  <a:lnTo>
                    <a:pt x="80" y="27"/>
                  </a:lnTo>
                  <a:lnTo>
                    <a:pt x="63" y="41"/>
                  </a:lnTo>
                  <a:lnTo>
                    <a:pt x="66" y="49"/>
                  </a:lnTo>
                  <a:lnTo>
                    <a:pt x="49" y="49"/>
                  </a:lnTo>
                  <a:lnTo>
                    <a:pt x="44" y="60"/>
                  </a:lnTo>
                  <a:lnTo>
                    <a:pt x="49" y="66"/>
                  </a:lnTo>
                  <a:lnTo>
                    <a:pt x="27" y="83"/>
                  </a:lnTo>
                  <a:lnTo>
                    <a:pt x="24" y="81"/>
                  </a:lnTo>
                  <a:lnTo>
                    <a:pt x="22" y="91"/>
                  </a:lnTo>
                  <a:lnTo>
                    <a:pt x="0" y="89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09" name="Freeform 104"/>
            <p:cNvSpPr>
              <a:spLocks noChangeAspect="1"/>
            </p:cNvSpPr>
            <p:nvPr/>
          </p:nvSpPr>
          <p:spPr bwMode="gray">
            <a:xfrm>
              <a:off x="5602555" y="3243867"/>
              <a:ext cx="150813" cy="73025"/>
            </a:xfrm>
            <a:custGeom>
              <a:avLst/>
              <a:gdLst>
                <a:gd name="T0" fmla="*/ 0 w 310"/>
                <a:gd name="T1" fmla="*/ 5 h 152"/>
                <a:gd name="T2" fmla="*/ 34 w 310"/>
                <a:gd name="T3" fmla="*/ 0 h 152"/>
                <a:gd name="T4" fmla="*/ 84 w 310"/>
                <a:gd name="T5" fmla="*/ 20 h 152"/>
                <a:gd name="T6" fmla="*/ 139 w 310"/>
                <a:gd name="T7" fmla="*/ 24 h 152"/>
                <a:gd name="T8" fmla="*/ 189 w 310"/>
                <a:gd name="T9" fmla="*/ 61 h 152"/>
                <a:gd name="T10" fmla="*/ 244 w 310"/>
                <a:gd name="T11" fmla="*/ 54 h 152"/>
                <a:gd name="T12" fmla="*/ 268 w 310"/>
                <a:gd name="T13" fmla="*/ 65 h 152"/>
                <a:gd name="T14" fmla="*/ 268 w 310"/>
                <a:gd name="T15" fmla="*/ 85 h 152"/>
                <a:gd name="T16" fmla="*/ 300 w 310"/>
                <a:gd name="T17" fmla="*/ 105 h 152"/>
                <a:gd name="T18" fmla="*/ 290 w 310"/>
                <a:gd name="T19" fmla="*/ 121 h 152"/>
                <a:gd name="T20" fmla="*/ 307 w 310"/>
                <a:gd name="T21" fmla="*/ 139 h 152"/>
                <a:gd name="T22" fmla="*/ 310 w 310"/>
                <a:gd name="T23" fmla="*/ 146 h 152"/>
                <a:gd name="T24" fmla="*/ 307 w 310"/>
                <a:gd name="T25" fmla="*/ 150 h 152"/>
                <a:gd name="T26" fmla="*/ 280 w 310"/>
                <a:gd name="T27" fmla="*/ 146 h 152"/>
                <a:gd name="T28" fmla="*/ 256 w 310"/>
                <a:gd name="T29" fmla="*/ 132 h 152"/>
                <a:gd name="T30" fmla="*/ 234 w 310"/>
                <a:gd name="T31" fmla="*/ 141 h 152"/>
                <a:gd name="T32" fmla="*/ 161 w 310"/>
                <a:gd name="T33" fmla="*/ 152 h 152"/>
                <a:gd name="T34" fmla="*/ 136 w 310"/>
                <a:gd name="T35" fmla="*/ 125 h 152"/>
                <a:gd name="T36" fmla="*/ 115 w 310"/>
                <a:gd name="T37" fmla="*/ 133 h 152"/>
                <a:gd name="T38" fmla="*/ 82 w 310"/>
                <a:gd name="T39" fmla="*/ 130 h 152"/>
                <a:gd name="T40" fmla="*/ 76 w 310"/>
                <a:gd name="T41" fmla="*/ 125 h 152"/>
                <a:gd name="T42" fmla="*/ 85 w 310"/>
                <a:gd name="T43" fmla="*/ 118 h 152"/>
                <a:gd name="T44" fmla="*/ 87 w 310"/>
                <a:gd name="T45" fmla="*/ 96 h 152"/>
                <a:gd name="T46" fmla="*/ 68 w 310"/>
                <a:gd name="T47" fmla="*/ 51 h 152"/>
                <a:gd name="T48" fmla="*/ 50 w 310"/>
                <a:gd name="T49" fmla="*/ 34 h 152"/>
                <a:gd name="T50" fmla="*/ 20 w 310"/>
                <a:gd name="T51" fmla="*/ 25 h 152"/>
                <a:gd name="T52" fmla="*/ 0 w 310"/>
                <a:gd name="T53" fmla="*/ 5 h 1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10"/>
                <a:gd name="T82" fmla="*/ 0 h 152"/>
                <a:gd name="T83" fmla="*/ 310 w 310"/>
                <a:gd name="T84" fmla="*/ 152 h 15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10" h="152">
                  <a:moveTo>
                    <a:pt x="0" y="5"/>
                  </a:moveTo>
                  <a:lnTo>
                    <a:pt x="34" y="0"/>
                  </a:lnTo>
                  <a:lnTo>
                    <a:pt x="84" y="20"/>
                  </a:lnTo>
                  <a:lnTo>
                    <a:pt x="139" y="24"/>
                  </a:lnTo>
                  <a:lnTo>
                    <a:pt x="189" y="61"/>
                  </a:lnTo>
                  <a:lnTo>
                    <a:pt x="244" y="54"/>
                  </a:lnTo>
                  <a:lnTo>
                    <a:pt x="268" y="65"/>
                  </a:lnTo>
                  <a:lnTo>
                    <a:pt x="268" y="85"/>
                  </a:lnTo>
                  <a:lnTo>
                    <a:pt x="300" y="105"/>
                  </a:lnTo>
                  <a:lnTo>
                    <a:pt x="290" y="121"/>
                  </a:lnTo>
                  <a:lnTo>
                    <a:pt x="307" y="139"/>
                  </a:lnTo>
                  <a:lnTo>
                    <a:pt x="310" y="146"/>
                  </a:lnTo>
                  <a:lnTo>
                    <a:pt x="307" y="150"/>
                  </a:lnTo>
                  <a:lnTo>
                    <a:pt x="280" y="146"/>
                  </a:lnTo>
                  <a:lnTo>
                    <a:pt x="256" y="132"/>
                  </a:lnTo>
                  <a:lnTo>
                    <a:pt x="234" y="141"/>
                  </a:lnTo>
                  <a:lnTo>
                    <a:pt x="161" y="152"/>
                  </a:lnTo>
                  <a:lnTo>
                    <a:pt x="136" y="125"/>
                  </a:lnTo>
                  <a:lnTo>
                    <a:pt x="115" y="133"/>
                  </a:lnTo>
                  <a:lnTo>
                    <a:pt x="82" y="130"/>
                  </a:lnTo>
                  <a:lnTo>
                    <a:pt x="76" y="125"/>
                  </a:lnTo>
                  <a:lnTo>
                    <a:pt x="85" y="118"/>
                  </a:lnTo>
                  <a:lnTo>
                    <a:pt x="87" y="96"/>
                  </a:lnTo>
                  <a:lnTo>
                    <a:pt x="68" y="51"/>
                  </a:lnTo>
                  <a:lnTo>
                    <a:pt x="50" y="34"/>
                  </a:lnTo>
                  <a:lnTo>
                    <a:pt x="20" y="2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10" name="Freeform 105"/>
            <p:cNvSpPr>
              <a:spLocks noChangeAspect="1"/>
            </p:cNvSpPr>
            <p:nvPr/>
          </p:nvSpPr>
          <p:spPr bwMode="gray">
            <a:xfrm>
              <a:off x="5483492" y="3569304"/>
              <a:ext cx="476251" cy="406400"/>
            </a:xfrm>
            <a:custGeom>
              <a:avLst/>
              <a:gdLst>
                <a:gd name="T0" fmla="*/ 908 w 974"/>
                <a:gd name="T1" fmla="*/ 495 h 835"/>
                <a:gd name="T2" fmla="*/ 838 w 974"/>
                <a:gd name="T3" fmla="*/ 482 h 835"/>
                <a:gd name="T4" fmla="*/ 789 w 974"/>
                <a:gd name="T5" fmla="*/ 435 h 835"/>
                <a:gd name="T6" fmla="*/ 759 w 974"/>
                <a:gd name="T7" fmla="*/ 399 h 835"/>
                <a:gd name="T8" fmla="*/ 737 w 974"/>
                <a:gd name="T9" fmla="*/ 372 h 835"/>
                <a:gd name="T10" fmla="*/ 715 w 974"/>
                <a:gd name="T11" fmla="*/ 333 h 835"/>
                <a:gd name="T12" fmla="*/ 712 w 974"/>
                <a:gd name="T13" fmla="*/ 300 h 835"/>
                <a:gd name="T14" fmla="*/ 679 w 974"/>
                <a:gd name="T15" fmla="*/ 266 h 835"/>
                <a:gd name="T16" fmla="*/ 654 w 974"/>
                <a:gd name="T17" fmla="*/ 230 h 835"/>
                <a:gd name="T18" fmla="*/ 606 w 974"/>
                <a:gd name="T19" fmla="*/ 193 h 835"/>
                <a:gd name="T20" fmla="*/ 554 w 974"/>
                <a:gd name="T21" fmla="*/ 164 h 835"/>
                <a:gd name="T22" fmla="*/ 419 w 974"/>
                <a:gd name="T23" fmla="*/ 133 h 835"/>
                <a:gd name="T24" fmla="*/ 391 w 974"/>
                <a:gd name="T25" fmla="*/ 94 h 835"/>
                <a:gd name="T26" fmla="*/ 332 w 974"/>
                <a:gd name="T27" fmla="*/ 57 h 835"/>
                <a:gd name="T28" fmla="*/ 210 w 974"/>
                <a:gd name="T29" fmla="*/ 0 h 835"/>
                <a:gd name="T30" fmla="*/ 107 w 974"/>
                <a:gd name="T31" fmla="*/ 34 h 835"/>
                <a:gd name="T32" fmla="*/ 138 w 974"/>
                <a:gd name="T33" fmla="*/ 96 h 835"/>
                <a:gd name="T34" fmla="*/ 97 w 974"/>
                <a:gd name="T35" fmla="*/ 123 h 835"/>
                <a:gd name="T36" fmla="*/ 70 w 974"/>
                <a:gd name="T37" fmla="*/ 162 h 835"/>
                <a:gd name="T38" fmla="*/ 15 w 974"/>
                <a:gd name="T39" fmla="*/ 148 h 835"/>
                <a:gd name="T40" fmla="*/ 0 w 974"/>
                <a:gd name="T41" fmla="*/ 218 h 835"/>
                <a:gd name="T42" fmla="*/ 28 w 974"/>
                <a:gd name="T43" fmla="*/ 219 h 835"/>
                <a:gd name="T44" fmla="*/ 74 w 974"/>
                <a:gd name="T45" fmla="*/ 292 h 835"/>
                <a:gd name="T46" fmla="*/ 113 w 974"/>
                <a:gd name="T47" fmla="*/ 355 h 835"/>
                <a:gd name="T48" fmla="*/ 131 w 974"/>
                <a:gd name="T49" fmla="*/ 410 h 835"/>
                <a:gd name="T50" fmla="*/ 175 w 974"/>
                <a:gd name="T51" fmla="*/ 435 h 835"/>
                <a:gd name="T52" fmla="*/ 202 w 974"/>
                <a:gd name="T53" fmla="*/ 529 h 835"/>
                <a:gd name="T54" fmla="*/ 266 w 974"/>
                <a:gd name="T55" fmla="*/ 619 h 835"/>
                <a:gd name="T56" fmla="*/ 302 w 974"/>
                <a:gd name="T57" fmla="*/ 684 h 835"/>
                <a:gd name="T58" fmla="*/ 353 w 974"/>
                <a:gd name="T59" fmla="*/ 744 h 835"/>
                <a:gd name="T60" fmla="*/ 373 w 974"/>
                <a:gd name="T61" fmla="*/ 783 h 835"/>
                <a:gd name="T62" fmla="*/ 383 w 974"/>
                <a:gd name="T63" fmla="*/ 794 h 835"/>
                <a:gd name="T64" fmla="*/ 408 w 974"/>
                <a:gd name="T65" fmla="*/ 767 h 835"/>
                <a:gd name="T66" fmla="*/ 498 w 974"/>
                <a:gd name="T67" fmla="*/ 770 h 835"/>
                <a:gd name="T68" fmla="*/ 541 w 974"/>
                <a:gd name="T69" fmla="*/ 835 h 835"/>
                <a:gd name="T70" fmla="*/ 598 w 974"/>
                <a:gd name="T71" fmla="*/ 772 h 835"/>
                <a:gd name="T72" fmla="*/ 656 w 974"/>
                <a:gd name="T73" fmla="*/ 707 h 835"/>
                <a:gd name="T74" fmla="*/ 730 w 974"/>
                <a:gd name="T75" fmla="*/ 690 h 835"/>
                <a:gd name="T76" fmla="*/ 803 w 974"/>
                <a:gd name="T77" fmla="*/ 673 h 835"/>
                <a:gd name="T78" fmla="*/ 872 w 974"/>
                <a:gd name="T79" fmla="*/ 648 h 835"/>
                <a:gd name="T80" fmla="*/ 942 w 974"/>
                <a:gd name="T81" fmla="*/ 625 h 835"/>
                <a:gd name="T82" fmla="*/ 959 w 974"/>
                <a:gd name="T83" fmla="*/ 575 h 835"/>
                <a:gd name="T84" fmla="*/ 974 w 974"/>
                <a:gd name="T85" fmla="*/ 526 h 835"/>
                <a:gd name="T86" fmla="*/ 942 w 974"/>
                <a:gd name="T87" fmla="*/ 501 h 83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974"/>
                <a:gd name="T133" fmla="*/ 0 h 835"/>
                <a:gd name="T134" fmla="*/ 974 w 974"/>
                <a:gd name="T135" fmla="*/ 835 h 83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974" h="835">
                  <a:moveTo>
                    <a:pt x="942" y="501"/>
                  </a:moveTo>
                  <a:lnTo>
                    <a:pt x="908" y="495"/>
                  </a:lnTo>
                  <a:lnTo>
                    <a:pt x="872" y="489"/>
                  </a:lnTo>
                  <a:lnTo>
                    <a:pt x="838" y="482"/>
                  </a:lnTo>
                  <a:lnTo>
                    <a:pt x="803" y="477"/>
                  </a:lnTo>
                  <a:lnTo>
                    <a:pt x="789" y="435"/>
                  </a:lnTo>
                  <a:lnTo>
                    <a:pt x="762" y="411"/>
                  </a:lnTo>
                  <a:lnTo>
                    <a:pt x="759" y="399"/>
                  </a:lnTo>
                  <a:lnTo>
                    <a:pt x="747" y="387"/>
                  </a:lnTo>
                  <a:lnTo>
                    <a:pt x="737" y="372"/>
                  </a:lnTo>
                  <a:lnTo>
                    <a:pt x="733" y="355"/>
                  </a:lnTo>
                  <a:lnTo>
                    <a:pt x="715" y="333"/>
                  </a:lnTo>
                  <a:lnTo>
                    <a:pt x="721" y="314"/>
                  </a:lnTo>
                  <a:lnTo>
                    <a:pt x="712" y="300"/>
                  </a:lnTo>
                  <a:lnTo>
                    <a:pt x="713" y="289"/>
                  </a:lnTo>
                  <a:lnTo>
                    <a:pt x="679" y="266"/>
                  </a:lnTo>
                  <a:lnTo>
                    <a:pt x="678" y="250"/>
                  </a:lnTo>
                  <a:lnTo>
                    <a:pt x="654" y="230"/>
                  </a:lnTo>
                  <a:lnTo>
                    <a:pt x="636" y="193"/>
                  </a:lnTo>
                  <a:lnTo>
                    <a:pt x="606" y="193"/>
                  </a:lnTo>
                  <a:lnTo>
                    <a:pt x="594" y="174"/>
                  </a:lnTo>
                  <a:lnTo>
                    <a:pt x="554" y="164"/>
                  </a:lnTo>
                  <a:lnTo>
                    <a:pt x="471" y="159"/>
                  </a:lnTo>
                  <a:lnTo>
                    <a:pt x="419" y="133"/>
                  </a:lnTo>
                  <a:lnTo>
                    <a:pt x="416" y="96"/>
                  </a:lnTo>
                  <a:lnTo>
                    <a:pt x="391" y="94"/>
                  </a:lnTo>
                  <a:lnTo>
                    <a:pt x="380" y="74"/>
                  </a:lnTo>
                  <a:lnTo>
                    <a:pt x="332" y="57"/>
                  </a:lnTo>
                  <a:lnTo>
                    <a:pt x="280" y="18"/>
                  </a:lnTo>
                  <a:lnTo>
                    <a:pt x="210" y="0"/>
                  </a:lnTo>
                  <a:lnTo>
                    <a:pt x="195" y="15"/>
                  </a:lnTo>
                  <a:lnTo>
                    <a:pt x="107" y="34"/>
                  </a:lnTo>
                  <a:lnTo>
                    <a:pt x="158" y="85"/>
                  </a:lnTo>
                  <a:lnTo>
                    <a:pt x="138" y="96"/>
                  </a:lnTo>
                  <a:lnTo>
                    <a:pt x="133" y="119"/>
                  </a:lnTo>
                  <a:lnTo>
                    <a:pt x="97" y="123"/>
                  </a:lnTo>
                  <a:lnTo>
                    <a:pt x="83" y="147"/>
                  </a:lnTo>
                  <a:lnTo>
                    <a:pt x="70" y="162"/>
                  </a:lnTo>
                  <a:lnTo>
                    <a:pt x="17" y="156"/>
                  </a:lnTo>
                  <a:lnTo>
                    <a:pt x="15" y="148"/>
                  </a:lnTo>
                  <a:lnTo>
                    <a:pt x="11" y="195"/>
                  </a:lnTo>
                  <a:lnTo>
                    <a:pt x="0" y="218"/>
                  </a:lnTo>
                  <a:lnTo>
                    <a:pt x="7" y="215"/>
                  </a:lnTo>
                  <a:lnTo>
                    <a:pt x="28" y="219"/>
                  </a:lnTo>
                  <a:lnTo>
                    <a:pt x="53" y="267"/>
                  </a:lnTo>
                  <a:lnTo>
                    <a:pt x="74" y="292"/>
                  </a:lnTo>
                  <a:lnTo>
                    <a:pt x="94" y="331"/>
                  </a:lnTo>
                  <a:lnTo>
                    <a:pt x="113" y="355"/>
                  </a:lnTo>
                  <a:lnTo>
                    <a:pt x="121" y="389"/>
                  </a:lnTo>
                  <a:lnTo>
                    <a:pt x="131" y="410"/>
                  </a:lnTo>
                  <a:lnTo>
                    <a:pt x="150" y="413"/>
                  </a:lnTo>
                  <a:lnTo>
                    <a:pt x="175" y="435"/>
                  </a:lnTo>
                  <a:lnTo>
                    <a:pt x="207" y="506"/>
                  </a:lnTo>
                  <a:lnTo>
                    <a:pt x="202" y="529"/>
                  </a:lnTo>
                  <a:lnTo>
                    <a:pt x="219" y="591"/>
                  </a:lnTo>
                  <a:lnTo>
                    <a:pt x="266" y="619"/>
                  </a:lnTo>
                  <a:lnTo>
                    <a:pt x="292" y="648"/>
                  </a:lnTo>
                  <a:lnTo>
                    <a:pt x="302" y="684"/>
                  </a:lnTo>
                  <a:lnTo>
                    <a:pt x="326" y="721"/>
                  </a:lnTo>
                  <a:lnTo>
                    <a:pt x="353" y="744"/>
                  </a:lnTo>
                  <a:lnTo>
                    <a:pt x="356" y="758"/>
                  </a:lnTo>
                  <a:lnTo>
                    <a:pt x="373" y="783"/>
                  </a:lnTo>
                  <a:lnTo>
                    <a:pt x="374" y="797"/>
                  </a:lnTo>
                  <a:lnTo>
                    <a:pt x="383" y="794"/>
                  </a:lnTo>
                  <a:lnTo>
                    <a:pt x="390" y="781"/>
                  </a:lnTo>
                  <a:lnTo>
                    <a:pt x="408" y="767"/>
                  </a:lnTo>
                  <a:lnTo>
                    <a:pt x="456" y="755"/>
                  </a:lnTo>
                  <a:lnTo>
                    <a:pt x="498" y="770"/>
                  </a:lnTo>
                  <a:lnTo>
                    <a:pt x="541" y="783"/>
                  </a:lnTo>
                  <a:lnTo>
                    <a:pt x="541" y="835"/>
                  </a:lnTo>
                  <a:lnTo>
                    <a:pt x="569" y="804"/>
                  </a:lnTo>
                  <a:lnTo>
                    <a:pt x="598" y="772"/>
                  </a:lnTo>
                  <a:lnTo>
                    <a:pt x="627" y="739"/>
                  </a:lnTo>
                  <a:lnTo>
                    <a:pt x="656" y="707"/>
                  </a:lnTo>
                  <a:lnTo>
                    <a:pt x="693" y="699"/>
                  </a:lnTo>
                  <a:lnTo>
                    <a:pt x="730" y="690"/>
                  </a:lnTo>
                  <a:lnTo>
                    <a:pt x="767" y="682"/>
                  </a:lnTo>
                  <a:lnTo>
                    <a:pt x="803" y="673"/>
                  </a:lnTo>
                  <a:lnTo>
                    <a:pt x="838" y="660"/>
                  </a:lnTo>
                  <a:lnTo>
                    <a:pt x="872" y="648"/>
                  </a:lnTo>
                  <a:lnTo>
                    <a:pt x="908" y="636"/>
                  </a:lnTo>
                  <a:lnTo>
                    <a:pt x="942" y="625"/>
                  </a:lnTo>
                  <a:lnTo>
                    <a:pt x="950" y="600"/>
                  </a:lnTo>
                  <a:lnTo>
                    <a:pt x="959" y="575"/>
                  </a:lnTo>
                  <a:lnTo>
                    <a:pt x="965" y="552"/>
                  </a:lnTo>
                  <a:lnTo>
                    <a:pt x="974" y="526"/>
                  </a:lnTo>
                  <a:lnTo>
                    <a:pt x="953" y="492"/>
                  </a:lnTo>
                  <a:lnTo>
                    <a:pt x="942" y="501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11" name="Freeform 106"/>
            <p:cNvSpPr>
              <a:spLocks noChangeAspect="1"/>
            </p:cNvSpPr>
            <p:nvPr/>
          </p:nvSpPr>
          <p:spPr bwMode="gray">
            <a:xfrm>
              <a:off x="5964506" y="3178779"/>
              <a:ext cx="384176" cy="250825"/>
            </a:xfrm>
            <a:custGeom>
              <a:avLst/>
              <a:gdLst>
                <a:gd name="T0" fmla="*/ 381 w 791"/>
                <a:gd name="T1" fmla="*/ 123 h 514"/>
                <a:gd name="T2" fmla="*/ 313 w 791"/>
                <a:gd name="T3" fmla="*/ 130 h 514"/>
                <a:gd name="T4" fmla="*/ 256 w 791"/>
                <a:gd name="T5" fmla="*/ 112 h 514"/>
                <a:gd name="T6" fmla="*/ 211 w 791"/>
                <a:gd name="T7" fmla="*/ 67 h 514"/>
                <a:gd name="T8" fmla="*/ 143 w 791"/>
                <a:gd name="T9" fmla="*/ 11 h 514"/>
                <a:gd name="T10" fmla="*/ 89 w 791"/>
                <a:gd name="T11" fmla="*/ 11 h 514"/>
                <a:gd name="T12" fmla="*/ 29 w 791"/>
                <a:gd name="T13" fmla="*/ 31 h 514"/>
                <a:gd name="T14" fmla="*/ 0 w 791"/>
                <a:gd name="T15" fmla="*/ 101 h 514"/>
                <a:gd name="T16" fmla="*/ 2 w 791"/>
                <a:gd name="T17" fmla="*/ 212 h 514"/>
                <a:gd name="T18" fmla="*/ 46 w 791"/>
                <a:gd name="T19" fmla="*/ 276 h 514"/>
                <a:gd name="T20" fmla="*/ 44 w 791"/>
                <a:gd name="T21" fmla="*/ 238 h 514"/>
                <a:gd name="T22" fmla="*/ 61 w 791"/>
                <a:gd name="T23" fmla="*/ 218 h 514"/>
                <a:gd name="T24" fmla="*/ 89 w 791"/>
                <a:gd name="T25" fmla="*/ 201 h 514"/>
                <a:gd name="T26" fmla="*/ 114 w 791"/>
                <a:gd name="T27" fmla="*/ 208 h 514"/>
                <a:gd name="T28" fmla="*/ 115 w 791"/>
                <a:gd name="T29" fmla="*/ 187 h 514"/>
                <a:gd name="T30" fmla="*/ 154 w 791"/>
                <a:gd name="T31" fmla="*/ 208 h 514"/>
                <a:gd name="T32" fmla="*/ 185 w 791"/>
                <a:gd name="T33" fmla="*/ 231 h 514"/>
                <a:gd name="T34" fmla="*/ 190 w 791"/>
                <a:gd name="T35" fmla="*/ 242 h 514"/>
                <a:gd name="T36" fmla="*/ 191 w 791"/>
                <a:gd name="T37" fmla="*/ 267 h 514"/>
                <a:gd name="T38" fmla="*/ 259 w 791"/>
                <a:gd name="T39" fmla="*/ 269 h 514"/>
                <a:gd name="T40" fmla="*/ 281 w 791"/>
                <a:gd name="T41" fmla="*/ 306 h 514"/>
                <a:gd name="T42" fmla="*/ 298 w 791"/>
                <a:gd name="T43" fmla="*/ 342 h 514"/>
                <a:gd name="T44" fmla="*/ 349 w 791"/>
                <a:gd name="T45" fmla="*/ 384 h 514"/>
                <a:gd name="T46" fmla="*/ 400 w 791"/>
                <a:gd name="T47" fmla="*/ 416 h 514"/>
                <a:gd name="T48" fmla="*/ 459 w 791"/>
                <a:gd name="T49" fmla="*/ 450 h 514"/>
                <a:gd name="T50" fmla="*/ 493 w 791"/>
                <a:gd name="T51" fmla="*/ 470 h 514"/>
                <a:gd name="T52" fmla="*/ 486 w 791"/>
                <a:gd name="T53" fmla="*/ 508 h 514"/>
                <a:gd name="T54" fmla="*/ 545 w 791"/>
                <a:gd name="T55" fmla="*/ 509 h 514"/>
                <a:gd name="T56" fmla="*/ 549 w 791"/>
                <a:gd name="T57" fmla="*/ 487 h 514"/>
                <a:gd name="T58" fmla="*/ 558 w 791"/>
                <a:gd name="T59" fmla="*/ 429 h 514"/>
                <a:gd name="T60" fmla="*/ 541 w 791"/>
                <a:gd name="T61" fmla="*/ 406 h 514"/>
                <a:gd name="T62" fmla="*/ 532 w 791"/>
                <a:gd name="T63" fmla="*/ 387 h 514"/>
                <a:gd name="T64" fmla="*/ 579 w 791"/>
                <a:gd name="T65" fmla="*/ 373 h 514"/>
                <a:gd name="T66" fmla="*/ 613 w 791"/>
                <a:gd name="T67" fmla="*/ 338 h 514"/>
                <a:gd name="T68" fmla="*/ 618 w 791"/>
                <a:gd name="T69" fmla="*/ 308 h 514"/>
                <a:gd name="T70" fmla="*/ 669 w 791"/>
                <a:gd name="T71" fmla="*/ 285 h 514"/>
                <a:gd name="T72" fmla="*/ 681 w 791"/>
                <a:gd name="T73" fmla="*/ 305 h 514"/>
                <a:gd name="T74" fmla="*/ 671 w 791"/>
                <a:gd name="T75" fmla="*/ 331 h 514"/>
                <a:gd name="T76" fmla="*/ 691 w 791"/>
                <a:gd name="T77" fmla="*/ 333 h 514"/>
                <a:gd name="T78" fmla="*/ 747 w 791"/>
                <a:gd name="T79" fmla="*/ 321 h 514"/>
                <a:gd name="T80" fmla="*/ 791 w 791"/>
                <a:gd name="T81" fmla="*/ 299 h 514"/>
                <a:gd name="T82" fmla="*/ 731 w 791"/>
                <a:gd name="T83" fmla="*/ 274 h 514"/>
                <a:gd name="T84" fmla="*/ 722 w 791"/>
                <a:gd name="T85" fmla="*/ 259 h 514"/>
                <a:gd name="T86" fmla="*/ 684 w 791"/>
                <a:gd name="T87" fmla="*/ 274 h 514"/>
                <a:gd name="T88" fmla="*/ 658 w 791"/>
                <a:gd name="T89" fmla="*/ 259 h 514"/>
                <a:gd name="T90" fmla="*/ 703 w 791"/>
                <a:gd name="T91" fmla="*/ 218 h 514"/>
                <a:gd name="T92" fmla="*/ 688 w 791"/>
                <a:gd name="T93" fmla="*/ 206 h 514"/>
                <a:gd name="T94" fmla="*/ 664 w 791"/>
                <a:gd name="T95" fmla="*/ 223 h 514"/>
                <a:gd name="T96" fmla="*/ 621 w 791"/>
                <a:gd name="T97" fmla="*/ 255 h 514"/>
                <a:gd name="T98" fmla="*/ 550 w 791"/>
                <a:gd name="T99" fmla="*/ 272 h 514"/>
                <a:gd name="T100" fmla="*/ 494 w 791"/>
                <a:gd name="T101" fmla="*/ 238 h 514"/>
                <a:gd name="T102" fmla="*/ 466 w 791"/>
                <a:gd name="T103" fmla="*/ 208 h 514"/>
                <a:gd name="T104" fmla="*/ 473 w 791"/>
                <a:gd name="T105" fmla="*/ 170 h 514"/>
                <a:gd name="T106" fmla="*/ 445 w 791"/>
                <a:gd name="T107" fmla="*/ 144 h 5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791"/>
                <a:gd name="T163" fmla="*/ 0 h 514"/>
                <a:gd name="T164" fmla="*/ 791 w 791"/>
                <a:gd name="T165" fmla="*/ 514 h 51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791" h="514">
                  <a:moveTo>
                    <a:pt x="415" y="120"/>
                  </a:moveTo>
                  <a:lnTo>
                    <a:pt x="381" y="123"/>
                  </a:lnTo>
                  <a:lnTo>
                    <a:pt x="347" y="127"/>
                  </a:lnTo>
                  <a:lnTo>
                    <a:pt x="313" y="130"/>
                  </a:lnTo>
                  <a:lnTo>
                    <a:pt x="279" y="133"/>
                  </a:lnTo>
                  <a:lnTo>
                    <a:pt x="256" y="112"/>
                  </a:lnTo>
                  <a:lnTo>
                    <a:pt x="234" y="90"/>
                  </a:lnTo>
                  <a:lnTo>
                    <a:pt x="211" y="67"/>
                  </a:lnTo>
                  <a:lnTo>
                    <a:pt x="188" y="44"/>
                  </a:lnTo>
                  <a:lnTo>
                    <a:pt x="143" y="11"/>
                  </a:lnTo>
                  <a:lnTo>
                    <a:pt x="118" y="0"/>
                  </a:lnTo>
                  <a:lnTo>
                    <a:pt x="89" y="11"/>
                  </a:lnTo>
                  <a:lnTo>
                    <a:pt x="59" y="22"/>
                  </a:lnTo>
                  <a:lnTo>
                    <a:pt x="29" y="31"/>
                  </a:lnTo>
                  <a:lnTo>
                    <a:pt x="0" y="42"/>
                  </a:lnTo>
                  <a:lnTo>
                    <a:pt x="0" y="101"/>
                  </a:lnTo>
                  <a:lnTo>
                    <a:pt x="0" y="155"/>
                  </a:lnTo>
                  <a:lnTo>
                    <a:pt x="2" y="212"/>
                  </a:lnTo>
                  <a:lnTo>
                    <a:pt x="2" y="269"/>
                  </a:lnTo>
                  <a:lnTo>
                    <a:pt x="46" y="276"/>
                  </a:lnTo>
                  <a:lnTo>
                    <a:pt x="52" y="271"/>
                  </a:lnTo>
                  <a:lnTo>
                    <a:pt x="44" y="238"/>
                  </a:lnTo>
                  <a:lnTo>
                    <a:pt x="47" y="234"/>
                  </a:lnTo>
                  <a:lnTo>
                    <a:pt x="61" y="218"/>
                  </a:lnTo>
                  <a:lnTo>
                    <a:pt x="88" y="212"/>
                  </a:lnTo>
                  <a:lnTo>
                    <a:pt x="89" y="201"/>
                  </a:lnTo>
                  <a:lnTo>
                    <a:pt x="97" y="198"/>
                  </a:lnTo>
                  <a:lnTo>
                    <a:pt x="114" y="208"/>
                  </a:lnTo>
                  <a:lnTo>
                    <a:pt x="101" y="191"/>
                  </a:lnTo>
                  <a:lnTo>
                    <a:pt x="115" y="187"/>
                  </a:lnTo>
                  <a:lnTo>
                    <a:pt x="122" y="179"/>
                  </a:lnTo>
                  <a:lnTo>
                    <a:pt x="154" y="208"/>
                  </a:lnTo>
                  <a:lnTo>
                    <a:pt x="183" y="212"/>
                  </a:lnTo>
                  <a:lnTo>
                    <a:pt x="185" y="231"/>
                  </a:lnTo>
                  <a:lnTo>
                    <a:pt x="194" y="240"/>
                  </a:lnTo>
                  <a:lnTo>
                    <a:pt x="190" y="242"/>
                  </a:lnTo>
                  <a:lnTo>
                    <a:pt x="188" y="262"/>
                  </a:lnTo>
                  <a:lnTo>
                    <a:pt x="191" y="267"/>
                  </a:lnTo>
                  <a:lnTo>
                    <a:pt x="245" y="280"/>
                  </a:lnTo>
                  <a:lnTo>
                    <a:pt x="259" y="269"/>
                  </a:lnTo>
                  <a:lnTo>
                    <a:pt x="275" y="280"/>
                  </a:lnTo>
                  <a:lnTo>
                    <a:pt x="281" y="306"/>
                  </a:lnTo>
                  <a:lnTo>
                    <a:pt x="295" y="321"/>
                  </a:lnTo>
                  <a:lnTo>
                    <a:pt x="298" y="342"/>
                  </a:lnTo>
                  <a:lnTo>
                    <a:pt x="308" y="361"/>
                  </a:lnTo>
                  <a:lnTo>
                    <a:pt x="349" y="384"/>
                  </a:lnTo>
                  <a:lnTo>
                    <a:pt x="372" y="407"/>
                  </a:lnTo>
                  <a:lnTo>
                    <a:pt x="400" y="416"/>
                  </a:lnTo>
                  <a:lnTo>
                    <a:pt x="439" y="453"/>
                  </a:lnTo>
                  <a:lnTo>
                    <a:pt x="459" y="450"/>
                  </a:lnTo>
                  <a:lnTo>
                    <a:pt x="488" y="465"/>
                  </a:lnTo>
                  <a:lnTo>
                    <a:pt x="493" y="470"/>
                  </a:lnTo>
                  <a:lnTo>
                    <a:pt x="486" y="482"/>
                  </a:lnTo>
                  <a:lnTo>
                    <a:pt x="486" y="508"/>
                  </a:lnTo>
                  <a:lnTo>
                    <a:pt x="544" y="514"/>
                  </a:lnTo>
                  <a:lnTo>
                    <a:pt x="545" y="509"/>
                  </a:lnTo>
                  <a:lnTo>
                    <a:pt x="544" y="499"/>
                  </a:lnTo>
                  <a:lnTo>
                    <a:pt x="549" y="487"/>
                  </a:lnTo>
                  <a:lnTo>
                    <a:pt x="570" y="458"/>
                  </a:lnTo>
                  <a:lnTo>
                    <a:pt x="558" y="429"/>
                  </a:lnTo>
                  <a:lnTo>
                    <a:pt x="559" y="409"/>
                  </a:lnTo>
                  <a:lnTo>
                    <a:pt x="541" y="406"/>
                  </a:lnTo>
                  <a:lnTo>
                    <a:pt x="525" y="390"/>
                  </a:lnTo>
                  <a:lnTo>
                    <a:pt x="532" y="387"/>
                  </a:lnTo>
                  <a:lnTo>
                    <a:pt x="533" y="373"/>
                  </a:lnTo>
                  <a:lnTo>
                    <a:pt x="579" y="373"/>
                  </a:lnTo>
                  <a:lnTo>
                    <a:pt x="589" y="348"/>
                  </a:lnTo>
                  <a:lnTo>
                    <a:pt x="613" y="338"/>
                  </a:lnTo>
                  <a:lnTo>
                    <a:pt x="612" y="319"/>
                  </a:lnTo>
                  <a:lnTo>
                    <a:pt x="618" y="308"/>
                  </a:lnTo>
                  <a:lnTo>
                    <a:pt x="637" y="310"/>
                  </a:lnTo>
                  <a:lnTo>
                    <a:pt x="669" y="285"/>
                  </a:lnTo>
                  <a:lnTo>
                    <a:pt x="674" y="285"/>
                  </a:lnTo>
                  <a:lnTo>
                    <a:pt x="681" y="305"/>
                  </a:lnTo>
                  <a:lnTo>
                    <a:pt x="667" y="318"/>
                  </a:lnTo>
                  <a:lnTo>
                    <a:pt x="671" y="331"/>
                  </a:lnTo>
                  <a:lnTo>
                    <a:pt x="674" y="336"/>
                  </a:lnTo>
                  <a:lnTo>
                    <a:pt x="691" y="333"/>
                  </a:lnTo>
                  <a:lnTo>
                    <a:pt x="733" y="335"/>
                  </a:lnTo>
                  <a:lnTo>
                    <a:pt x="747" y="321"/>
                  </a:lnTo>
                  <a:lnTo>
                    <a:pt x="765" y="318"/>
                  </a:lnTo>
                  <a:lnTo>
                    <a:pt x="791" y="299"/>
                  </a:lnTo>
                  <a:lnTo>
                    <a:pt x="748" y="285"/>
                  </a:lnTo>
                  <a:lnTo>
                    <a:pt x="731" y="274"/>
                  </a:lnTo>
                  <a:lnTo>
                    <a:pt x="731" y="267"/>
                  </a:lnTo>
                  <a:lnTo>
                    <a:pt x="722" y="259"/>
                  </a:lnTo>
                  <a:lnTo>
                    <a:pt x="709" y="280"/>
                  </a:lnTo>
                  <a:lnTo>
                    <a:pt x="684" y="274"/>
                  </a:lnTo>
                  <a:lnTo>
                    <a:pt x="677" y="262"/>
                  </a:lnTo>
                  <a:lnTo>
                    <a:pt x="658" y="259"/>
                  </a:lnTo>
                  <a:lnTo>
                    <a:pt x="658" y="252"/>
                  </a:lnTo>
                  <a:lnTo>
                    <a:pt x="703" y="218"/>
                  </a:lnTo>
                  <a:lnTo>
                    <a:pt x="701" y="211"/>
                  </a:lnTo>
                  <a:lnTo>
                    <a:pt x="688" y="206"/>
                  </a:lnTo>
                  <a:lnTo>
                    <a:pt x="675" y="223"/>
                  </a:lnTo>
                  <a:lnTo>
                    <a:pt x="664" y="223"/>
                  </a:lnTo>
                  <a:lnTo>
                    <a:pt x="652" y="240"/>
                  </a:lnTo>
                  <a:lnTo>
                    <a:pt x="621" y="255"/>
                  </a:lnTo>
                  <a:lnTo>
                    <a:pt x="589" y="288"/>
                  </a:lnTo>
                  <a:lnTo>
                    <a:pt x="550" y="272"/>
                  </a:lnTo>
                  <a:lnTo>
                    <a:pt x="503" y="277"/>
                  </a:lnTo>
                  <a:lnTo>
                    <a:pt x="494" y="238"/>
                  </a:lnTo>
                  <a:lnTo>
                    <a:pt x="468" y="234"/>
                  </a:lnTo>
                  <a:lnTo>
                    <a:pt x="466" y="208"/>
                  </a:lnTo>
                  <a:lnTo>
                    <a:pt x="473" y="206"/>
                  </a:lnTo>
                  <a:lnTo>
                    <a:pt x="473" y="170"/>
                  </a:lnTo>
                  <a:lnTo>
                    <a:pt x="460" y="172"/>
                  </a:lnTo>
                  <a:lnTo>
                    <a:pt x="445" y="144"/>
                  </a:lnTo>
                  <a:lnTo>
                    <a:pt x="415" y="120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12" name="Freeform 107"/>
            <p:cNvSpPr>
              <a:spLocks noChangeAspect="1"/>
            </p:cNvSpPr>
            <p:nvPr/>
          </p:nvSpPr>
          <p:spPr bwMode="gray">
            <a:xfrm>
              <a:off x="6496319" y="4109055"/>
              <a:ext cx="49213" cy="87313"/>
            </a:xfrm>
            <a:custGeom>
              <a:avLst/>
              <a:gdLst>
                <a:gd name="T0" fmla="*/ 17 w 100"/>
                <a:gd name="T1" fmla="*/ 0 h 180"/>
                <a:gd name="T2" fmla="*/ 12 w 100"/>
                <a:gd name="T3" fmla="*/ 4 h 180"/>
                <a:gd name="T4" fmla="*/ 28 w 100"/>
                <a:gd name="T5" fmla="*/ 17 h 180"/>
                <a:gd name="T6" fmla="*/ 19 w 100"/>
                <a:gd name="T7" fmla="*/ 23 h 180"/>
                <a:gd name="T8" fmla="*/ 7 w 100"/>
                <a:gd name="T9" fmla="*/ 80 h 180"/>
                <a:gd name="T10" fmla="*/ 0 w 100"/>
                <a:gd name="T11" fmla="*/ 80 h 180"/>
                <a:gd name="T12" fmla="*/ 7 w 100"/>
                <a:gd name="T13" fmla="*/ 141 h 180"/>
                <a:gd name="T14" fmla="*/ 25 w 100"/>
                <a:gd name="T15" fmla="*/ 177 h 180"/>
                <a:gd name="T16" fmla="*/ 50 w 100"/>
                <a:gd name="T17" fmla="*/ 180 h 180"/>
                <a:gd name="T18" fmla="*/ 87 w 100"/>
                <a:gd name="T19" fmla="*/ 158 h 180"/>
                <a:gd name="T20" fmla="*/ 96 w 100"/>
                <a:gd name="T21" fmla="*/ 144 h 180"/>
                <a:gd name="T22" fmla="*/ 100 w 100"/>
                <a:gd name="T23" fmla="*/ 107 h 180"/>
                <a:gd name="T24" fmla="*/ 79 w 100"/>
                <a:gd name="T25" fmla="*/ 65 h 180"/>
                <a:gd name="T26" fmla="*/ 56 w 100"/>
                <a:gd name="T27" fmla="*/ 29 h 180"/>
                <a:gd name="T28" fmla="*/ 30 w 100"/>
                <a:gd name="T29" fmla="*/ 4 h 180"/>
                <a:gd name="T30" fmla="*/ 17 w 100"/>
                <a:gd name="T31" fmla="*/ 0 h 1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0"/>
                <a:gd name="T49" fmla="*/ 0 h 180"/>
                <a:gd name="T50" fmla="*/ 100 w 100"/>
                <a:gd name="T51" fmla="*/ 180 h 1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0" h="180">
                  <a:moveTo>
                    <a:pt x="17" y="0"/>
                  </a:moveTo>
                  <a:lnTo>
                    <a:pt x="12" y="4"/>
                  </a:lnTo>
                  <a:lnTo>
                    <a:pt x="28" y="17"/>
                  </a:lnTo>
                  <a:lnTo>
                    <a:pt x="19" y="23"/>
                  </a:lnTo>
                  <a:lnTo>
                    <a:pt x="7" y="80"/>
                  </a:lnTo>
                  <a:lnTo>
                    <a:pt x="0" y="80"/>
                  </a:lnTo>
                  <a:lnTo>
                    <a:pt x="7" y="141"/>
                  </a:lnTo>
                  <a:lnTo>
                    <a:pt x="25" y="177"/>
                  </a:lnTo>
                  <a:lnTo>
                    <a:pt x="50" y="180"/>
                  </a:lnTo>
                  <a:lnTo>
                    <a:pt x="87" y="158"/>
                  </a:lnTo>
                  <a:lnTo>
                    <a:pt x="96" y="144"/>
                  </a:lnTo>
                  <a:lnTo>
                    <a:pt x="100" y="107"/>
                  </a:lnTo>
                  <a:lnTo>
                    <a:pt x="79" y="65"/>
                  </a:lnTo>
                  <a:lnTo>
                    <a:pt x="56" y="29"/>
                  </a:lnTo>
                  <a:lnTo>
                    <a:pt x="30" y="4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13" name="Freeform 108"/>
            <p:cNvSpPr>
              <a:spLocks noChangeAspect="1"/>
            </p:cNvSpPr>
            <p:nvPr/>
          </p:nvSpPr>
          <p:spPr bwMode="gray">
            <a:xfrm>
              <a:off x="7501209" y="3264504"/>
              <a:ext cx="141288" cy="153988"/>
            </a:xfrm>
            <a:custGeom>
              <a:avLst/>
              <a:gdLst>
                <a:gd name="T0" fmla="*/ 0 w 292"/>
                <a:gd name="T1" fmla="*/ 187 h 317"/>
                <a:gd name="T2" fmla="*/ 13 w 292"/>
                <a:gd name="T3" fmla="*/ 207 h 317"/>
                <a:gd name="T4" fmla="*/ 23 w 292"/>
                <a:gd name="T5" fmla="*/ 203 h 317"/>
                <a:gd name="T6" fmla="*/ 52 w 292"/>
                <a:gd name="T7" fmla="*/ 211 h 317"/>
                <a:gd name="T8" fmla="*/ 40 w 292"/>
                <a:gd name="T9" fmla="*/ 253 h 317"/>
                <a:gd name="T10" fmla="*/ 42 w 292"/>
                <a:gd name="T11" fmla="*/ 260 h 317"/>
                <a:gd name="T12" fmla="*/ 49 w 292"/>
                <a:gd name="T13" fmla="*/ 260 h 317"/>
                <a:gd name="T14" fmla="*/ 30 w 292"/>
                <a:gd name="T15" fmla="*/ 271 h 317"/>
                <a:gd name="T16" fmla="*/ 18 w 292"/>
                <a:gd name="T17" fmla="*/ 297 h 317"/>
                <a:gd name="T18" fmla="*/ 40 w 292"/>
                <a:gd name="T19" fmla="*/ 295 h 317"/>
                <a:gd name="T20" fmla="*/ 32 w 292"/>
                <a:gd name="T21" fmla="*/ 303 h 317"/>
                <a:gd name="T22" fmla="*/ 43 w 292"/>
                <a:gd name="T23" fmla="*/ 317 h 317"/>
                <a:gd name="T24" fmla="*/ 59 w 292"/>
                <a:gd name="T25" fmla="*/ 312 h 317"/>
                <a:gd name="T26" fmla="*/ 59 w 292"/>
                <a:gd name="T27" fmla="*/ 300 h 317"/>
                <a:gd name="T28" fmla="*/ 81 w 292"/>
                <a:gd name="T29" fmla="*/ 314 h 317"/>
                <a:gd name="T30" fmla="*/ 94 w 292"/>
                <a:gd name="T31" fmla="*/ 307 h 317"/>
                <a:gd name="T32" fmla="*/ 102 w 292"/>
                <a:gd name="T33" fmla="*/ 314 h 317"/>
                <a:gd name="T34" fmla="*/ 130 w 292"/>
                <a:gd name="T35" fmla="*/ 286 h 317"/>
                <a:gd name="T36" fmla="*/ 159 w 292"/>
                <a:gd name="T37" fmla="*/ 286 h 317"/>
                <a:gd name="T38" fmla="*/ 185 w 292"/>
                <a:gd name="T39" fmla="*/ 268 h 317"/>
                <a:gd name="T40" fmla="*/ 154 w 292"/>
                <a:gd name="T41" fmla="*/ 234 h 317"/>
                <a:gd name="T42" fmla="*/ 143 w 292"/>
                <a:gd name="T43" fmla="*/ 229 h 317"/>
                <a:gd name="T44" fmla="*/ 145 w 292"/>
                <a:gd name="T45" fmla="*/ 194 h 317"/>
                <a:gd name="T46" fmla="*/ 167 w 292"/>
                <a:gd name="T47" fmla="*/ 178 h 317"/>
                <a:gd name="T48" fmla="*/ 185 w 292"/>
                <a:gd name="T49" fmla="*/ 177 h 317"/>
                <a:gd name="T50" fmla="*/ 216 w 292"/>
                <a:gd name="T51" fmla="*/ 153 h 317"/>
                <a:gd name="T52" fmla="*/ 247 w 292"/>
                <a:gd name="T53" fmla="*/ 126 h 317"/>
                <a:gd name="T54" fmla="*/ 247 w 292"/>
                <a:gd name="T55" fmla="*/ 85 h 317"/>
                <a:gd name="T56" fmla="*/ 264 w 292"/>
                <a:gd name="T57" fmla="*/ 63 h 317"/>
                <a:gd name="T58" fmla="*/ 281 w 292"/>
                <a:gd name="T59" fmla="*/ 42 h 317"/>
                <a:gd name="T60" fmla="*/ 292 w 292"/>
                <a:gd name="T61" fmla="*/ 42 h 317"/>
                <a:gd name="T62" fmla="*/ 291 w 292"/>
                <a:gd name="T63" fmla="*/ 34 h 317"/>
                <a:gd name="T64" fmla="*/ 287 w 292"/>
                <a:gd name="T65" fmla="*/ 25 h 317"/>
                <a:gd name="T66" fmla="*/ 281 w 292"/>
                <a:gd name="T67" fmla="*/ 23 h 317"/>
                <a:gd name="T68" fmla="*/ 264 w 292"/>
                <a:gd name="T69" fmla="*/ 0 h 317"/>
                <a:gd name="T70" fmla="*/ 255 w 292"/>
                <a:gd name="T71" fmla="*/ 8 h 317"/>
                <a:gd name="T72" fmla="*/ 242 w 292"/>
                <a:gd name="T73" fmla="*/ 40 h 317"/>
                <a:gd name="T74" fmla="*/ 215 w 292"/>
                <a:gd name="T75" fmla="*/ 59 h 317"/>
                <a:gd name="T76" fmla="*/ 177 w 292"/>
                <a:gd name="T77" fmla="*/ 63 h 317"/>
                <a:gd name="T78" fmla="*/ 174 w 292"/>
                <a:gd name="T79" fmla="*/ 70 h 317"/>
                <a:gd name="T80" fmla="*/ 179 w 292"/>
                <a:gd name="T81" fmla="*/ 97 h 317"/>
                <a:gd name="T82" fmla="*/ 143 w 292"/>
                <a:gd name="T83" fmla="*/ 101 h 317"/>
                <a:gd name="T84" fmla="*/ 117 w 292"/>
                <a:gd name="T85" fmla="*/ 88 h 317"/>
                <a:gd name="T86" fmla="*/ 71 w 292"/>
                <a:gd name="T87" fmla="*/ 133 h 317"/>
                <a:gd name="T88" fmla="*/ 23 w 292"/>
                <a:gd name="T89" fmla="*/ 156 h 317"/>
                <a:gd name="T90" fmla="*/ 0 w 292"/>
                <a:gd name="T91" fmla="*/ 187 h 31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92"/>
                <a:gd name="T139" fmla="*/ 0 h 317"/>
                <a:gd name="T140" fmla="*/ 292 w 292"/>
                <a:gd name="T141" fmla="*/ 317 h 31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92" h="317">
                  <a:moveTo>
                    <a:pt x="0" y="187"/>
                  </a:moveTo>
                  <a:lnTo>
                    <a:pt x="13" y="207"/>
                  </a:lnTo>
                  <a:lnTo>
                    <a:pt x="23" y="203"/>
                  </a:lnTo>
                  <a:lnTo>
                    <a:pt x="52" y="211"/>
                  </a:lnTo>
                  <a:lnTo>
                    <a:pt x="40" y="253"/>
                  </a:lnTo>
                  <a:lnTo>
                    <a:pt x="42" y="260"/>
                  </a:lnTo>
                  <a:lnTo>
                    <a:pt x="49" y="260"/>
                  </a:lnTo>
                  <a:lnTo>
                    <a:pt x="30" y="271"/>
                  </a:lnTo>
                  <a:lnTo>
                    <a:pt x="18" y="297"/>
                  </a:lnTo>
                  <a:lnTo>
                    <a:pt x="40" y="295"/>
                  </a:lnTo>
                  <a:lnTo>
                    <a:pt x="32" y="303"/>
                  </a:lnTo>
                  <a:lnTo>
                    <a:pt x="43" y="317"/>
                  </a:lnTo>
                  <a:lnTo>
                    <a:pt x="59" y="312"/>
                  </a:lnTo>
                  <a:lnTo>
                    <a:pt x="59" y="300"/>
                  </a:lnTo>
                  <a:lnTo>
                    <a:pt x="81" y="314"/>
                  </a:lnTo>
                  <a:lnTo>
                    <a:pt x="94" y="307"/>
                  </a:lnTo>
                  <a:lnTo>
                    <a:pt x="102" y="314"/>
                  </a:lnTo>
                  <a:lnTo>
                    <a:pt x="130" y="286"/>
                  </a:lnTo>
                  <a:lnTo>
                    <a:pt x="159" y="286"/>
                  </a:lnTo>
                  <a:lnTo>
                    <a:pt x="185" y="268"/>
                  </a:lnTo>
                  <a:lnTo>
                    <a:pt x="154" y="234"/>
                  </a:lnTo>
                  <a:lnTo>
                    <a:pt x="143" y="229"/>
                  </a:lnTo>
                  <a:lnTo>
                    <a:pt x="145" y="194"/>
                  </a:lnTo>
                  <a:lnTo>
                    <a:pt x="167" y="178"/>
                  </a:lnTo>
                  <a:lnTo>
                    <a:pt x="185" y="177"/>
                  </a:lnTo>
                  <a:lnTo>
                    <a:pt x="216" y="153"/>
                  </a:lnTo>
                  <a:lnTo>
                    <a:pt x="247" y="126"/>
                  </a:lnTo>
                  <a:lnTo>
                    <a:pt x="247" y="85"/>
                  </a:lnTo>
                  <a:lnTo>
                    <a:pt x="264" y="63"/>
                  </a:lnTo>
                  <a:lnTo>
                    <a:pt x="281" y="42"/>
                  </a:lnTo>
                  <a:lnTo>
                    <a:pt x="292" y="42"/>
                  </a:lnTo>
                  <a:lnTo>
                    <a:pt x="291" y="34"/>
                  </a:lnTo>
                  <a:lnTo>
                    <a:pt x="287" y="25"/>
                  </a:lnTo>
                  <a:lnTo>
                    <a:pt x="281" y="23"/>
                  </a:lnTo>
                  <a:lnTo>
                    <a:pt x="264" y="0"/>
                  </a:lnTo>
                  <a:lnTo>
                    <a:pt x="255" y="8"/>
                  </a:lnTo>
                  <a:lnTo>
                    <a:pt x="242" y="40"/>
                  </a:lnTo>
                  <a:lnTo>
                    <a:pt x="215" y="59"/>
                  </a:lnTo>
                  <a:lnTo>
                    <a:pt x="177" y="63"/>
                  </a:lnTo>
                  <a:lnTo>
                    <a:pt x="174" y="70"/>
                  </a:lnTo>
                  <a:lnTo>
                    <a:pt x="179" y="97"/>
                  </a:lnTo>
                  <a:lnTo>
                    <a:pt x="143" y="101"/>
                  </a:lnTo>
                  <a:lnTo>
                    <a:pt x="117" y="88"/>
                  </a:lnTo>
                  <a:lnTo>
                    <a:pt x="71" y="133"/>
                  </a:lnTo>
                  <a:lnTo>
                    <a:pt x="23" y="156"/>
                  </a:lnTo>
                  <a:lnTo>
                    <a:pt x="0" y="187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14" name="Freeform 109"/>
            <p:cNvSpPr>
              <a:spLocks noChangeAspect="1" noEditPoints="1"/>
            </p:cNvSpPr>
            <p:nvPr/>
          </p:nvSpPr>
          <p:spPr bwMode="gray">
            <a:xfrm>
              <a:off x="7004321" y="3797904"/>
              <a:ext cx="160338" cy="338138"/>
            </a:xfrm>
            <a:custGeom>
              <a:avLst/>
              <a:gdLst>
                <a:gd name="T0" fmla="*/ 236 w 328"/>
                <a:gd name="T1" fmla="*/ 94 h 698"/>
                <a:gd name="T2" fmla="*/ 201 w 328"/>
                <a:gd name="T3" fmla="*/ 127 h 698"/>
                <a:gd name="T4" fmla="*/ 173 w 328"/>
                <a:gd name="T5" fmla="*/ 162 h 698"/>
                <a:gd name="T6" fmla="*/ 160 w 328"/>
                <a:gd name="T7" fmla="*/ 226 h 698"/>
                <a:gd name="T8" fmla="*/ 193 w 328"/>
                <a:gd name="T9" fmla="*/ 271 h 698"/>
                <a:gd name="T10" fmla="*/ 252 w 328"/>
                <a:gd name="T11" fmla="*/ 333 h 698"/>
                <a:gd name="T12" fmla="*/ 272 w 328"/>
                <a:gd name="T13" fmla="*/ 347 h 698"/>
                <a:gd name="T14" fmla="*/ 284 w 328"/>
                <a:gd name="T15" fmla="*/ 362 h 698"/>
                <a:gd name="T16" fmla="*/ 317 w 328"/>
                <a:gd name="T17" fmla="*/ 424 h 698"/>
                <a:gd name="T18" fmla="*/ 328 w 328"/>
                <a:gd name="T19" fmla="*/ 508 h 698"/>
                <a:gd name="T20" fmla="*/ 318 w 328"/>
                <a:gd name="T21" fmla="*/ 520 h 698"/>
                <a:gd name="T22" fmla="*/ 311 w 328"/>
                <a:gd name="T23" fmla="*/ 571 h 698"/>
                <a:gd name="T24" fmla="*/ 266 w 328"/>
                <a:gd name="T25" fmla="*/ 597 h 698"/>
                <a:gd name="T26" fmla="*/ 210 w 328"/>
                <a:gd name="T27" fmla="*/ 613 h 698"/>
                <a:gd name="T28" fmla="*/ 193 w 328"/>
                <a:gd name="T29" fmla="*/ 636 h 698"/>
                <a:gd name="T30" fmla="*/ 194 w 328"/>
                <a:gd name="T31" fmla="*/ 651 h 698"/>
                <a:gd name="T32" fmla="*/ 179 w 328"/>
                <a:gd name="T33" fmla="*/ 653 h 698"/>
                <a:gd name="T34" fmla="*/ 159 w 328"/>
                <a:gd name="T35" fmla="*/ 668 h 698"/>
                <a:gd name="T36" fmla="*/ 123 w 328"/>
                <a:gd name="T37" fmla="*/ 698 h 698"/>
                <a:gd name="T38" fmla="*/ 125 w 328"/>
                <a:gd name="T39" fmla="*/ 689 h 698"/>
                <a:gd name="T40" fmla="*/ 120 w 328"/>
                <a:gd name="T41" fmla="*/ 647 h 698"/>
                <a:gd name="T42" fmla="*/ 109 w 328"/>
                <a:gd name="T43" fmla="*/ 619 h 698"/>
                <a:gd name="T44" fmla="*/ 123 w 328"/>
                <a:gd name="T45" fmla="*/ 604 h 698"/>
                <a:gd name="T46" fmla="*/ 140 w 328"/>
                <a:gd name="T47" fmla="*/ 594 h 698"/>
                <a:gd name="T48" fmla="*/ 170 w 328"/>
                <a:gd name="T49" fmla="*/ 554 h 698"/>
                <a:gd name="T50" fmla="*/ 194 w 328"/>
                <a:gd name="T51" fmla="*/ 542 h 698"/>
                <a:gd name="T52" fmla="*/ 232 w 328"/>
                <a:gd name="T53" fmla="*/ 525 h 698"/>
                <a:gd name="T54" fmla="*/ 244 w 328"/>
                <a:gd name="T55" fmla="*/ 520 h 698"/>
                <a:gd name="T56" fmla="*/ 238 w 328"/>
                <a:gd name="T57" fmla="*/ 441 h 698"/>
                <a:gd name="T58" fmla="*/ 240 w 328"/>
                <a:gd name="T59" fmla="*/ 382 h 698"/>
                <a:gd name="T60" fmla="*/ 207 w 328"/>
                <a:gd name="T61" fmla="*/ 323 h 698"/>
                <a:gd name="T62" fmla="*/ 194 w 328"/>
                <a:gd name="T63" fmla="*/ 311 h 698"/>
                <a:gd name="T64" fmla="*/ 168 w 328"/>
                <a:gd name="T65" fmla="*/ 276 h 698"/>
                <a:gd name="T66" fmla="*/ 130 w 328"/>
                <a:gd name="T67" fmla="*/ 223 h 698"/>
                <a:gd name="T68" fmla="*/ 84 w 328"/>
                <a:gd name="T69" fmla="*/ 172 h 698"/>
                <a:gd name="T70" fmla="*/ 116 w 328"/>
                <a:gd name="T71" fmla="*/ 161 h 698"/>
                <a:gd name="T72" fmla="*/ 97 w 328"/>
                <a:gd name="T73" fmla="*/ 122 h 698"/>
                <a:gd name="T74" fmla="*/ 43 w 328"/>
                <a:gd name="T75" fmla="*/ 113 h 698"/>
                <a:gd name="T76" fmla="*/ 32 w 328"/>
                <a:gd name="T77" fmla="*/ 82 h 698"/>
                <a:gd name="T78" fmla="*/ 0 w 328"/>
                <a:gd name="T79" fmla="*/ 39 h 698"/>
                <a:gd name="T80" fmla="*/ 37 w 328"/>
                <a:gd name="T81" fmla="*/ 34 h 698"/>
                <a:gd name="T82" fmla="*/ 59 w 328"/>
                <a:gd name="T83" fmla="*/ 28 h 698"/>
                <a:gd name="T84" fmla="*/ 74 w 328"/>
                <a:gd name="T85" fmla="*/ 31 h 698"/>
                <a:gd name="T86" fmla="*/ 101 w 328"/>
                <a:gd name="T87" fmla="*/ 22 h 698"/>
                <a:gd name="T88" fmla="*/ 173 w 328"/>
                <a:gd name="T89" fmla="*/ 17 h 698"/>
                <a:gd name="T90" fmla="*/ 202 w 328"/>
                <a:gd name="T91" fmla="*/ 28 h 698"/>
                <a:gd name="T92" fmla="*/ 210 w 328"/>
                <a:gd name="T93" fmla="*/ 64 h 698"/>
                <a:gd name="T94" fmla="*/ 262 w 328"/>
                <a:gd name="T95" fmla="*/ 85 h 698"/>
                <a:gd name="T96" fmla="*/ 84 w 328"/>
                <a:gd name="T97" fmla="*/ 626 h 698"/>
                <a:gd name="T98" fmla="*/ 77 w 328"/>
                <a:gd name="T99" fmla="*/ 616 h 69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28"/>
                <a:gd name="T151" fmla="*/ 0 h 698"/>
                <a:gd name="T152" fmla="*/ 328 w 328"/>
                <a:gd name="T153" fmla="*/ 698 h 69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28" h="698">
                  <a:moveTo>
                    <a:pt x="262" y="85"/>
                  </a:moveTo>
                  <a:lnTo>
                    <a:pt x="236" y="94"/>
                  </a:lnTo>
                  <a:lnTo>
                    <a:pt x="235" y="103"/>
                  </a:lnTo>
                  <a:lnTo>
                    <a:pt x="201" y="127"/>
                  </a:lnTo>
                  <a:lnTo>
                    <a:pt x="199" y="139"/>
                  </a:lnTo>
                  <a:lnTo>
                    <a:pt x="173" y="162"/>
                  </a:lnTo>
                  <a:lnTo>
                    <a:pt x="157" y="204"/>
                  </a:lnTo>
                  <a:lnTo>
                    <a:pt x="160" y="226"/>
                  </a:lnTo>
                  <a:lnTo>
                    <a:pt x="187" y="249"/>
                  </a:lnTo>
                  <a:lnTo>
                    <a:pt x="193" y="271"/>
                  </a:lnTo>
                  <a:lnTo>
                    <a:pt x="221" y="302"/>
                  </a:lnTo>
                  <a:lnTo>
                    <a:pt x="252" y="333"/>
                  </a:lnTo>
                  <a:lnTo>
                    <a:pt x="266" y="334"/>
                  </a:lnTo>
                  <a:lnTo>
                    <a:pt x="272" y="347"/>
                  </a:lnTo>
                  <a:lnTo>
                    <a:pt x="277" y="343"/>
                  </a:lnTo>
                  <a:lnTo>
                    <a:pt x="284" y="362"/>
                  </a:lnTo>
                  <a:lnTo>
                    <a:pt x="303" y="382"/>
                  </a:lnTo>
                  <a:lnTo>
                    <a:pt x="317" y="424"/>
                  </a:lnTo>
                  <a:lnTo>
                    <a:pt x="326" y="500"/>
                  </a:lnTo>
                  <a:lnTo>
                    <a:pt x="328" y="508"/>
                  </a:lnTo>
                  <a:lnTo>
                    <a:pt x="321" y="518"/>
                  </a:lnTo>
                  <a:lnTo>
                    <a:pt x="318" y="520"/>
                  </a:lnTo>
                  <a:lnTo>
                    <a:pt x="320" y="554"/>
                  </a:lnTo>
                  <a:lnTo>
                    <a:pt x="311" y="571"/>
                  </a:lnTo>
                  <a:lnTo>
                    <a:pt x="272" y="588"/>
                  </a:lnTo>
                  <a:lnTo>
                    <a:pt x="266" y="597"/>
                  </a:lnTo>
                  <a:lnTo>
                    <a:pt x="233" y="613"/>
                  </a:lnTo>
                  <a:lnTo>
                    <a:pt x="210" y="613"/>
                  </a:lnTo>
                  <a:lnTo>
                    <a:pt x="204" y="628"/>
                  </a:lnTo>
                  <a:lnTo>
                    <a:pt x="193" y="636"/>
                  </a:lnTo>
                  <a:lnTo>
                    <a:pt x="198" y="645"/>
                  </a:lnTo>
                  <a:lnTo>
                    <a:pt x="194" y="651"/>
                  </a:lnTo>
                  <a:lnTo>
                    <a:pt x="174" y="634"/>
                  </a:lnTo>
                  <a:lnTo>
                    <a:pt x="179" y="653"/>
                  </a:lnTo>
                  <a:lnTo>
                    <a:pt x="179" y="658"/>
                  </a:lnTo>
                  <a:lnTo>
                    <a:pt x="159" y="668"/>
                  </a:lnTo>
                  <a:lnTo>
                    <a:pt x="130" y="698"/>
                  </a:lnTo>
                  <a:lnTo>
                    <a:pt x="123" y="698"/>
                  </a:lnTo>
                  <a:lnTo>
                    <a:pt x="122" y="692"/>
                  </a:lnTo>
                  <a:lnTo>
                    <a:pt x="125" y="689"/>
                  </a:lnTo>
                  <a:lnTo>
                    <a:pt x="120" y="660"/>
                  </a:lnTo>
                  <a:lnTo>
                    <a:pt x="120" y="647"/>
                  </a:lnTo>
                  <a:lnTo>
                    <a:pt x="130" y="630"/>
                  </a:lnTo>
                  <a:lnTo>
                    <a:pt x="109" y="619"/>
                  </a:lnTo>
                  <a:lnTo>
                    <a:pt x="103" y="609"/>
                  </a:lnTo>
                  <a:lnTo>
                    <a:pt x="123" y="604"/>
                  </a:lnTo>
                  <a:lnTo>
                    <a:pt x="128" y="593"/>
                  </a:lnTo>
                  <a:lnTo>
                    <a:pt x="140" y="594"/>
                  </a:lnTo>
                  <a:lnTo>
                    <a:pt x="168" y="580"/>
                  </a:lnTo>
                  <a:lnTo>
                    <a:pt x="170" y="554"/>
                  </a:lnTo>
                  <a:lnTo>
                    <a:pt x="193" y="550"/>
                  </a:lnTo>
                  <a:lnTo>
                    <a:pt x="194" y="542"/>
                  </a:lnTo>
                  <a:lnTo>
                    <a:pt x="216" y="535"/>
                  </a:lnTo>
                  <a:lnTo>
                    <a:pt x="232" y="525"/>
                  </a:lnTo>
                  <a:lnTo>
                    <a:pt x="238" y="526"/>
                  </a:lnTo>
                  <a:lnTo>
                    <a:pt x="244" y="520"/>
                  </a:lnTo>
                  <a:lnTo>
                    <a:pt x="247" y="467"/>
                  </a:lnTo>
                  <a:lnTo>
                    <a:pt x="238" y="441"/>
                  </a:lnTo>
                  <a:lnTo>
                    <a:pt x="240" y="411"/>
                  </a:lnTo>
                  <a:lnTo>
                    <a:pt x="240" y="382"/>
                  </a:lnTo>
                  <a:lnTo>
                    <a:pt x="225" y="339"/>
                  </a:lnTo>
                  <a:lnTo>
                    <a:pt x="207" y="323"/>
                  </a:lnTo>
                  <a:lnTo>
                    <a:pt x="199" y="323"/>
                  </a:lnTo>
                  <a:lnTo>
                    <a:pt x="194" y="311"/>
                  </a:lnTo>
                  <a:lnTo>
                    <a:pt x="187" y="288"/>
                  </a:lnTo>
                  <a:lnTo>
                    <a:pt x="168" y="276"/>
                  </a:lnTo>
                  <a:lnTo>
                    <a:pt x="133" y="235"/>
                  </a:lnTo>
                  <a:lnTo>
                    <a:pt x="130" y="223"/>
                  </a:lnTo>
                  <a:lnTo>
                    <a:pt x="79" y="192"/>
                  </a:lnTo>
                  <a:lnTo>
                    <a:pt x="84" y="172"/>
                  </a:lnTo>
                  <a:lnTo>
                    <a:pt x="105" y="172"/>
                  </a:lnTo>
                  <a:lnTo>
                    <a:pt x="116" y="161"/>
                  </a:lnTo>
                  <a:lnTo>
                    <a:pt x="118" y="152"/>
                  </a:lnTo>
                  <a:lnTo>
                    <a:pt x="97" y="122"/>
                  </a:lnTo>
                  <a:lnTo>
                    <a:pt x="89" y="111"/>
                  </a:lnTo>
                  <a:lnTo>
                    <a:pt x="43" y="113"/>
                  </a:lnTo>
                  <a:lnTo>
                    <a:pt x="30" y="99"/>
                  </a:lnTo>
                  <a:lnTo>
                    <a:pt x="32" y="82"/>
                  </a:lnTo>
                  <a:lnTo>
                    <a:pt x="26" y="74"/>
                  </a:lnTo>
                  <a:lnTo>
                    <a:pt x="0" y="39"/>
                  </a:lnTo>
                  <a:lnTo>
                    <a:pt x="12" y="23"/>
                  </a:lnTo>
                  <a:lnTo>
                    <a:pt x="37" y="34"/>
                  </a:lnTo>
                  <a:lnTo>
                    <a:pt x="54" y="25"/>
                  </a:lnTo>
                  <a:lnTo>
                    <a:pt x="59" y="28"/>
                  </a:lnTo>
                  <a:lnTo>
                    <a:pt x="71" y="25"/>
                  </a:lnTo>
                  <a:lnTo>
                    <a:pt x="74" y="31"/>
                  </a:lnTo>
                  <a:lnTo>
                    <a:pt x="89" y="20"/>
                  </a:lnTo>
                  <a:lnTo>
                    <a:pt x="101" y="22"/>
                  </a:lnTo>
                  <a:lnTo>
                    <a:pt x="137" y="0"/>
                  </a:lnTo>
                  <a:lnTo>
                    <a:pt x="173" y="17"/>
                  </a:lnTo>
                  <a:lnTo>
                    <a:pt x="199" y="20"/>
                  </a:lnTo>
                  <a:lnTo>
                    <a:pt x="202" y="28"/>
                  </a:lnTo>
                  <a:lnTo>
                    <a:pt x="199" y="40"/>
                  </a:lnTo>
                  <a:lnTo>
                    <a:pt x="210" y="64"/>
                  </a:lnTo>
                  <a:lnTo>
                    <a:pt x="233" y="79"/>
                  </a:lnTo>
                  <a:lnTo>
                    <a:pt x="262" y="85"/>
                  </a:lnTo>
                  <a:close/>
                  <a:moveTo>
                    <a:pt x="77" y="616"/>
                  </a:moveTo>
                  <a:lnTo>
                    <a:pt x="84" y="626"/>
                  </a:lnTo>
                  <a:lnTo>
                    <a:pt x="80" y="611"/>
                  </a:lnTo>
                  <a:lnTo>
                    <a:pt x="77" y="616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15" name="Freeform 110"/>
            <p:cNvSpPr>
              <a:spLocks noChangeAspect="1" noEditPoints="1"/>
            </p:cNvSpPr>
            <p:nvPr/>
          </p:nvSpPr>
          <p:spPr bwMode="gray">
            <a:xfrm>
              <a:off x="6901133" y="3856642"/>
              <a:ext cx="176213" cy="346075"/>
            </a:xfrm>
            <a:custGeom>
              <a:avLst/>
              <a:gdLst>
                <a:gd name="T0" fmla="*/ 232 w 362"/>
                <a:gd name="T1" fmla="*/ 413 h 709"/>
                <a:gd name="T2" fmla="*/ 196 w 362"/>
                <a:gd name="T3" fmla="*/ 386 h 709"/>
                <a:gd name="T4" fmla="*/ 151 w 362"/>
                <a:gd name="T5" fmla="*/ 347 h 709"/>
                <a:gd name="T6" fmla="*/ 108 w 362"/>
                <a:gd name="T7" fmla="*/ 348 h 709"/>
                <a:gd name="T8" fmla="*/ 106 w 362"/>
                <a:gd name="T9" fmla="*/ 409 h 709"/>
                <a:gd name="T10" fmla="*/ 86 w 362"/>
                <a:gd name="T11" fmla="*/ 463 h 709"/>
                <a:gd name="T12" fmla="*/ 76 w 362"/>
                <a:gd name="T13" fmla="*/ 545 h 709"/>
                <a:gd name="T14" fmla="*/ 113 w 362"/>
                <a:gd name="T15" fmla="*/ 579 h 709"/>
                <a:gd name="T16" fmla="*/ 137 w 362"/>
                <a:gd name="T17" fmla="*/ 633 h 709"/>
                <a:gd name="T18" fmla="*/ 181 w 362"/>
                <a:gd name="T19" fmla="*/ 653 h 709"/>
                <a:gd name="T20" fmla="*/ 205 w 362"/>
                <a:gd name="T21" fmla="*/ 697 h 709"/>
                <a:gd name="T22" fmla="*/ 165 w 362"/>
                <a:gd name="T23" fmla="*/ 709 h 709"/>
                <a:gd name="T24" fmla="*/ 156 w 362"/>
                <a:gd name="T25" fmla="*/ 673 h 709"/>
                <a:gd name="T26" fmla="*/ 122 w 362"/>
                <a:gd name="T27" fmla="*/ 673 h 709"/>
                <a:gd name="T28" fmla="*/ 51 w 362"/>
                <a:gd name="T29" fmla="*/ 590 h 709"/>
                <a:gd name="T30" fmla="*/ 32 w 362"/>
                <a:gd name="T31" fmla="*/ 557 h 709"/>
                <a:gd name="T32" fmla="*/ 60 w 362"/>
                <a:gd name="T33" fmla="*/ 469 h 709"/>
                <a:gd name="T34" fmla="*/ 93 w 362"/>
                <a:gd name="T35" fmla="*/ 421 h 709"/>
                <a:gd name="T36" fmla="*/ 64 w 362"/>
                <a:gd name="T37" fmla="*/ 325 h 709"/>
                <a:gd name="T38" fmla="*/ 27 w 362"/>
                <a:gd name="T39" fmla="*/ 282 h 709"/>
                <a:gd name="T40" fmla="*/ 42 w 362"/>
                <a:gd name="T41" fmla="*/ 254 h 709"/>
                <a:gd name="T42" fmla="*/ 54 w 362"/>
                <a:gd name="T43" fmla="*/ 220 h 709"/>
                <a:gd name="T44" fmla="*/ 42 w 362"/>
                <a:gd name="T45" fmla="*/ 211 h 709"/>
                <a:gd name="T46" fmla="*/ 15 w 362"/>
                <a:gd name="T47" fmla="*/ 152 h 709"/>
                <a:gd name="T48" fmla="*/ 6 w 362"/>
                <a:gd name="T49" fmla="*/ 108 h 709"/>
                <a:gd name="T50" fmla="*/ 20 w 362"/>
                <a:gd name="T51" fmla="*/ 56 h 709"/>
                <a:gd name="T52" fmla="*/ 86 w 362"/>
                <a:gd name="T53" fmla="*/ 27 h 709"/>
                <a:gd name="T54" fmla="*/ 120 w 362"/>
                <a:gd name="T55" fmla="*/ 0 h 709"/>
                <a:gd name="T56" fmla="*/ 125 w 362"/>
                <a:gd name="T57" fmla="*/ 10 h 709"/>
                <a:gd name="T58" fmla="*/ 136 w 362"/>
                <a:gd name="T59" fmla="*/ 44 h 709"/>
                <a:gd name="T60" fmla="*/ 162 w 362"/>
                <a:gd name="T61" fmla="*/ 54 h 709"/>
                <a:gd name="T62" fmla="*/ 151 w 362"/>
                <a:gd name="T63" fmla="*/ 137 h 709"/>
                <a:gd name="T64" fmla="*/ 196 w 362"/>
                <a:gd name="T65" fmla="*/ 121 h 709"/>
                <a:gd name="T66" fmla="*/ 215 w 362"/>
                <a:gd name="T67" fmla="*/ 130 h 709"/>
                <a:gd name="T68" fmla="*/ 246 w 362"/>
                <a:gd name="T69" fmla="*/ 129 h 709"/>
                <a:gd name="T70" fmla="*/ 271 w 362"/>
                <a:gd name="T71" fmla="*/ 113 h 709"/>
                <a:gd name="T72" fmla="*/ 317 w 362"/>
                <a:gd name="T73" fmla="*/ 152 h 709"/>
                <a:gd name="T74" fmla="*/ 326 w 362"/>
                <a:gd name="T75" fmla="*/ 211 h 709"/>
                <a:gd name="T76" fmla="*/ 346 w 362"/>
                <a:gd name="T77" fmla="*/ 225 h 709"/>
                <a:gd name="T78" fmla="*/ 362 w 362"/>
                <a:gd name="T79" fmla="*/ 259 h 709"/>
                <a:gd name="T80" fmla="*/ 349 w 362"/>
                <a:gd name="T81" fmla="*/ 310 h 709"/>
                <a:gd name="T82" fmla="*/ 332 w 362"/>
                <a:gd name="T83" fmla="*/ 306 h 709"/>
                <a:gd name="T84" fmla="*/ 257 w 362"/>
                <a:gd name="T85" fmla="*/ 305 h 709"/>
                <a:gd name="T86" fmla="*/ 216 w 362"/>
                <a:gd name="T87" fmla="*/ 345 h 709"/>
                <a:gd name="T88" fmla="*/ 224 w 362"/>
                <a:gd name="T89" fmla="*/ 387 h 709"/>
                <a:gd name="T90" fmla="*/ 244 w 362"/>
                <a:gd name="T91" fmla="*/ 433 h 709"/>
                <a:gd name="T92" fmla="*/ 34 w 362"/>
                <a:gd name="T93" fmla="*/ 610 h 709"/>
                <a:gd name="T94" fmla="*/ 34 w 362"/>
                <a:gd name="T95" fmla="*/ 597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62"/>
                <a:gd name="T145" fmla="*/ 0 h 709"/>
                <a:gd name="T146" fmla="*/ 362 w 362"/>
                <a:gd name="T147" fmla="*/ 709 h 70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62" h="709">
                  <a:moveTo>
                    <a:pt x="244" y="433"/>
                  </a:moveTo>
                  <a:lnTo>
                    <a:pt x="232" y="413"/>
                  </a:lnTo>
                  <a:lnTo>
                    <a:pt x="216" y="406"/>
                  </a:lnTo>
                  <a:lnTo>
                    <a:pt x="196" y="386"/>
                  </a:lnTo>
                  <a:lnTo>
                    <a:pt x="154" y="387"/>
                  </a:lnTo>
                  <a:lnTo>
                    <a:pt x="151" y="347"/>
                  </a:lnTo>
                  <a:lnTo>
                    <a:pt x="120" y="345"/>
                  </a:lnTo>
                  <a:lnTo>
                    <a:pt x="108" y="348"/>
                  </a:lnTo>
                  <a:lnTo>
                    <a:pt x="111" y="367"/>
                  </a:lnTo>
                  <a:lnTo>
                    <a:pt x="106" y="409"/>
                  </a:lnTo>
                  <a:lnTo>
                    <a:pt x="93" y="433"/>
                  </a:lnTo>
                  <a:lnTo>
                    <a:pt x="86" y="463"/>
                  </a:lnTo>
                  <a:lnTo>
                    <a:pt x="71" y="497"/>
                  </a:lnTo>
                  <a:lnTo>
                    <a:pt x="76" y="545"/>
                  </a:lnTo>
                  <a:lnTo>
                    <a:pt x="103" y="545"/>
                  </a:lnTo>
                  <a:lnTo>
                    <a:pt x="113" y="579"/>
                  </a:lnTo>
                  <a:lnTo>
                    <a:pt x="127" y="596"/>
                  </a:lnTo>
                  <a:lnTo>
                    <a:pt x="137" y="633"/>
                  </a:lnTo>
                  <a:lnTo>
                    <a:pt x="153" y="650"/>
                  </a:lnTo>
                  <a:lnTo>
                    <a:pt x="181" y="653"/>
                  </a:lnTo>
                  <a:lnTo>
                    <a:pt x="210" y="686"/>
                  </a:lnTo>
                  <a:lnTo>
                    <a:pt x="205" y="697"/>
                  </a:lnTo>
                  <a:lnTo>
                    <a:pt x="187" y="695"/>
                  </a:lnTo>
                  <a:lnTo>
                    <a:pt x="165" y="709"/>
                  </a:lnTo>
                  <a:lnTo>
                    <a:pt x="165" y="686"/>
                  </a:lnTo>
                  <a:lnTo>
                    <a:pt x="156" y="673"/>
                  </a:lnTo>
                  <a:lnTo>
                    <a:pt x="119" y="661"/>
                  </a:lnTo>
                  <a:lnTo>
                    <a:pt x="122" y="673"/>
                  </a:lnTo>
                  <a:lnTo>
                    <a:pt x="71" y="611"/>
                  </a:lnTo>
                  <a:lnTo>
                    <a:pt x="51" y="590"/>
                  </a:lnTo>
                  <a:lnTo>
                    <a:pt x="34" y="593"/>
                  </a:lnTo>
                  <a:lnTo>
                    <a:pt x="32" y="557"/>
                  </a:lnTo>
                  <a:lnTo>
                    <a:pt x="49" y="500"/>
                  </a:lnTo>
                  <a:lnTo>
                    <a:pt x="60" y="469"/>
                  </a:lnTo>
                  <a:lnTo>
                    <a:pt x="76" y="452"/>
                  </a:lnTo>
                  <a:lnTo>
                    <a:pt x="93" y="421"/>
                  </a:lnTo>
                  <a:lnTo>
                    <a:pt x="69" y="364"/>
                  </a:lnTo>
                  <a:lnTo>
                    <a:pt x="64" y="325"/>
                  </a:lnTo>
                  <a:lnTo>
                    <a:pt x="32" y="296"/>
                  </a:lnTo>
                  <a:lnTo>
                    <a:pt x="27" y="282"/>
                  </a:lnTo>
                  <a:lnTo>
                    <a:pt x="29" y="271"/>
                  </a:lnTo>
                  <a:lnTo>
                    <a:pt x="42" y="254"/>
                  </a:lnTo>
                  <a:lnTo>
                    <a:pt x="44" y="237"/>
                  </a:lnTo>
                  <a:lnTo>
                    <a:pt x="54" y="220"/>
                  </a:lnTo>
                  <a:lnTo>
                    <a:pt x="51" y="212"/>
                  </a:lnTo>
                  <a:lnTo>
                    <a:pt x="42" y="211"/>
                  </a:lnTo>
                  <a:lnTo>
                    <a:pt x="40" y="174"/>
                  </a:lnTo>
                  <a:lnTo>
                    <a:pt x="15" y="152"/>
                  </a:lnTo>
                  <a:lnTo>
                    <a:pt x="0" y="113"/>
                  </a:lnTo>
                  <a:lnTo>
                    <a:pt x="6" y="108"/>
                  </a:lnTo>
                  <a:lnTo>
                    <a:pt x="6" y="90"/>
                  </a:lnTo>
                  <a:lnTo>
                    <a:pt x="20" y="56"/>
                  </a:lnTo>
                  <a:lnTo>
                    <a:pt x="55" y="50"/>
                  </a:lnTo>
                  <a:lnTo>
                    <a:pt x="86" y="27"/>
                  </a:lnTo>
                  <a:lnTo>
                    <a:pt x="105" y="20"/>
                  </a:lnTo>
                  <a:lnTo>
                    <a:pt x="120" y="0"/>
                  </a:lnTo>
                  <a:lnTo>
                    <a:pt x="120" y="10"/>
                  </a:lnTo>
                  <a:lnTo>
                    <a:pt x="125" y="10"/>
                  </a:lnTo>
                  <a:lnTo>
                    <a:pt x="134" y="20"/>
                  </a:lnTo>
                  <a:lnTo>
                    <a:pt x="136" y="44"/>
                  </a:lnTo>
                  <a:lnTo>
                    <a:pt x="136" y="48"/>
                  </a:lnTo>
                  <a:lnTo>
                    <a:pt x="162" y="54"/>
                  </a:lnTo>
                  <a:lnTo>
                    <a:pt x="161" y="95"/>
                  </a:lnTo>
                  <a:lnTo>
                    <a:pt x="151" y="137"/>
                  </a:lnTo>
                  <a:lnTo>
                    <a:pt x="154" y="152"/>
                  </a:lnTo>
                  <a:lnTo>
                    <a:pt x="196" y="121"/>
                  </a:lnTo>
                  <a:lnTo>
                    <a:pt x="210" y="121"/>
                  </a:lnTo>
                  <a:lnTo>
                    <a:pt x="215" y="130"/>
                  </a:lnTo>
                  <a:lnTo>
                    <a:pt x="229" y="135"/>
                  </a:lnTo>
                  <a:lnTo>
                    <a:pt x="246" y="129"/>
                  </a:lnTo>
                  <a:lnTo>
                    <a:pt x="252" y="115"/>
                  </a:lnTo>
                  <a:lnTo>
                    <a:pt x="271" y="113"/>
                  </a:lnTo>
                  <a:lnTo>
                    <a:pt x="281" y="113"/>
                  </a:lnTo>
                  <a:lnTo>
                    <a:pt x="317" y="152"/>
                  </a:lnTo>
                  <a:lnTo>
                    <a:pt x="323" y="171"/>
                  </a:lnTo>
                  <a:lnTo>
                    <a:pt x="326" y="211"/>
                  </a:lnTo>
                  <a:lnTo>
                    <a:pt x="340" y="225"/>
                  </a:lnTo>
                  <a:lnTo>
                    <a:pt x="346" y="225"/>
                  </a:lnTo>
                  <a:lnTo>
                    <a:pt x="362" y="245"/>
                  </a:lnTo>
                  <a:lnTo>
                    <a:pt x="362" y="259"/>
                  </a:lnTo>
                  <a:lnTo>
                    <a:pt x="359" y="297"/>
                  </a:lnTo>
                  <a:lnTo>
                    <a:pt x="349" y="310"/>
                  </a:lnTo>
                  <a:lnTo>
                    <a:pt x="340" y="313"/>
                  </a:lnTo>
                  <a:lnTo>
                    <a:pt x="332" y="306"/>
                  </a:lnTo>
                  <a:lnTo>
                    <a:pt x="295" y="308"/>
                  </a:lnTo>
                  <a:lnTo>
                    <a:pt x="257" y="305"/>
                  </a:lnTo>
                  <a:lnTo>
                    <a:pt x="227" y="331"/>
                  </a:lnTo>
                  <a:lnTo>
                    <a:pt x="216" y="345"/>
                  </a:lnTo>
                  <a:lnTo>
                    <a:pt x="215" y="361"/>
                  </a:lnTo>
                  <a:lnTo>
                    <a:pt x="224" y="387"/>
                  </a:lnTo>
                  <a:lnTo>
                    <a:pt x="241" y="407"/>
                  </a:lnTo>
                  <a:lnTo>
                    <a:pt x="244" y="433"/>
                  </a:lnTo>
                  <a:close/>
                  <a:moveTo>
                    <a:pt x="34" y="597"/>
                  </a:moveTo>
                  <a:lnTo>
                    <a:pt x="34" y="610"/>
                  </a:lnTo>
                  <a:lnTo>
                    <a:pt x="38" y="601"/>
                  </a:lnTo>
                  <a:lnTo>
                    <a:pt x="34" y="597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16" name="Freeform 111"/>
            <p:cNvSpPr>
              <a:spLocks noChangeAspect="1" noEditPoints="1"/>
            </p:cNvSpPr>
            <p:nvPr/>
          </p:nvSpPr>
          <p:spPr bwMode="gray">
            <a:xfrm>
              <a:off x="6780483" y="3670904"/>
              <a:ext cx="198438" cy="428625"/>
            </a:xfrm>
            <a:custGeom>
              <a:avLst/>
              <a:gdLst>
                <a:gd name="T0" fmla="*/ 289 w 411"/>
                <a:gd name="T1" fmla="*/ 877 h 882"/>
                <a:gd name="T2" fmla="*/ 289 w 411"/>
                <a:gd name="T3" fmla="*/ 802 h 882"/>
                <a:gd name="T4" fmla="*/ 298 w 411"/>
                <a:gd name="T5" fmla="*/ 797 h 882"/>
                <a:gd name="T6" fmla="*/ 281 w 411"/>
                <a:gd name="T7" fmla="*/ 717 h 882"/>
                <a:gd name="T8" fmla="*/ 258 w 411"/>
                <a:gd name="T9" fmla="*/ 659 h 882"/>
                <a:gd name="T10" fmla="*/ 235 w 411"/>
                <a:gd name="T11" fmla="*/ 579 h 882"/>
                <a:gd name="T12" fmla="*/ 215 w 411"/>
                <a:gd name="T13" fmla="*/ 566 h 882"/>
                <a:gd name="T14" fmla="*/ 204 w 411"/>
                <a:gd name="T15" fmla="*/ 576 h 882"/>
                <a:gd name="T16" fmla="*/ 144 w 411"/>
                <a:gd name="T17" fmla="*/ 620 h 882"/>
                <a:gd name="T18" fmla="*/ 123 w 411"/>
                <a:gd name="T19" fmla="*/ 622 h 882"/>
                <a:gd name="T20" fmla="*/ 103 w 411"/>
                <a:gd name="T21" fmla="*/ 610 h 882"/>
                <a:gd name="T22" fmla="*/ 93 w 411"/>
                <a:gd name="T23" fmla="*/ 608 h 882"/>
                <a:gd name="T24" fmla="*/ 98 w 411"/>
                <a:gd name="T25" fmla="*/ 498 h 882"/>
                <a:gd name="T26" fmla="*/ 74 w 411"/>
                <a:gd name="T27" fmla="*/ 470 h 882"/>
                <a:gd name="T28" fmla="*/ 61 w 411"/>
                <a:gd name="T29" fmla="*/ 455 h 882"/>
                <a:gd name="T30" fmla="*/ 72 w 411"/>
                <a:gd name="T31" fmla="*/ 452 h 882"/>
                <a:gd name="T32" fmla="*/ 66 w 411"/>
                <a:gd name="T33" fmla="*/ 430 h 882"/>
                <a:gd name="T34" fmla="*/ 32 w 411"/>
                <a:gd name="T35" fmla="*/ 405 h 882"/>
                <a:gd name="T36" fmla="*/ 0 w 411"/>
                <a:gd name="T37" fmla="*/ 373 h 882"/>
                <a:gd name="T38" fmla="*/ 7 w 411"/>
                <a:gd name="T39" fmla="*/ 348 h 882"/>
                <a:gd name="T40" fmla="*/ 15 w 411"/>
                <a:gd name="T41" fmla="*/ 324 h 882"/>
                <a:gd name="T42" fmla="*/ 34 w 411"/>
                <a:gd name="T43" fmla="*/ 285 h 882"/>
                <a:gd name="T44" fmla="*/ 49 w 411"/>
                <a:gd name="T45" fmla="*/ 272 h 882"/>
                <a:gd name="T46" fmla="*/ 55 w 411"/>
                <a:gd name="T47" fmla="*/ 226 h 882"/>
                <a:gd name="T48" fmla="*/ 89 w 411"/>
                <a:gd name="T49" fmla="*/ 223 h 882"/>
                <a:gd name="T50" fmla="*/ 111 w 411"/>
                <a:gd name="T51" fmla="*/ 158 h 882"/>
                <a:gd name="T52" fmla="*/ 134 w 411"/>
                <a:gd name="T53" fmla="*/ 107 h 882"/>
                <a:gd name="T54" fmla="*/ 164 w 411"/>
                <a:gd name="T55" fmla="*/ 79 h 882"/>
                <a:gd name="T56" fmla="*/ 204 w 411"/>
                <a:gd name="T57" fmla="*/ 53 h 882"/>
                <a:gd name="T58" fmla="*/ 222 w 411"/>
                <a:gd name="T59" fmla="*/ 29 h 882"/>
                <a:gd name="T60" fmla="*/ 237 w 411"/>
                <a:gd name="T61" fmla="*/ 8 h 882"/>
                <a:gd name="T62" fmla="*/ 261 w 411"/>
                <a:gd name="T63" fmla="*/ 6 h 882"/>
                <a:gd name="T64" fmla="*/ 279 w 411"/>
                <a:gd name="T65" fmla="*/ 40 h 882"/>
                <a:gd name="T66" fmla="*/ 300 w 411"/>
                <a:gd name="T67" fmla="*/ 84 h 882"/>
                <a:gd name="T68" fmla="*/ 287 w 411"/>
                <a:gd name="T69" fmla="*/ 138 h 882"/>
                <a:gd name="T70" fmla="*/ 253 w 411"/>
                <a:gd name="T71" fmla="*/ 195 h 882"/>
                <a:gd name="T72" fmla="*/ 247 w 411"/>
                <a:gd name="T73" fmla="*/ 229 h 882"/>
                <a:gd name="T74" fmla="*/ 284 w 411"/>
                <a:gd name="T75" fmla="*/ 214 h 882"/>
                <a:gd name="T76" fmla="*/ 309 w 411"/>
                <a:gd name="T77" fmla="*/ 255 h 882"/>
                <a:gd name="T78" fmla="*/ 325 w 411"/>
                <a:gd name="T79" fmla="*/ 309 h 882"/>
                <a:gd name="T80" fmla="*/ 355 w 411"/>
                <a:gd name="T81" fmla="*/ 326 h 882"/>
                <a:gd name="T82" fmla="*/ 388 w 411"/>
                <a:gd name="T83" fmla="*/ 337 h 882"/>
                <a:gd name="T84" fmla="*/ 410 w 411"/>
                <a:gd name="T85" fmla="*/ 329 h 882"/>
                <a:gd name="T86" fmla="*/ 406 w 411"/>
                <a:gd name="T87" fmla="*/ 345 h 882"/>
                <a:gd name="T88" fmla="*/ 386 w 411"/>
                <a:gd name="T89" fmla="*/ 371 h 882"/>
                <a:gd name="T90" fmla="*/ 369 w 411"/>
                <a:gd name="T91" fmla="*/ 382 h 882"/>
                <a:gd name="T92" fmla="*/ 335 w 411"/>
                <a:gd name="T93" fmla="*/ 409 h 882"/>
                <a:gd name="T94" fmla="*/ 269 w 411"/>
                <a:gd name="T95" fmla="*/ 438 h 882"/>
                <a:gd name="T96" fmla="*/ 255 w 411"/>
                <a:gd name="T97" fmla="*/ 490 h 882"/>
                <a:gd name="T98" fmla="*/ 264 w 411"/>
                <a:gd name="T99" fmla="*/ 534 h 882"/>
                <a:gd name="T100" fmla="*/ 291 w 411"/>
                <a:gd name="T101" fmla="*/ 593 h 882"/>
                <a:gd name="T102" fmla="*/ 303 w 411"/>
                <a:gd name="T103" fmla="*/ 602 h 882"/>
                <a:gd name="T104" fmla="*/ 291 w 411"/>
                <a:gd name="T105" fmla="*/ 636 h 882"/>
                <a:gd name="T106" fmla="*/ 276 w 411"/>
                <a:gd name="T107" fmla="*/ 664 h 882"/>
                <a:gd name="T108" fmla="*/ 313 w 411"/>
                <a:gd name="T109" fmla="*/ 707 h 882"/>
                <a:gd name="T110" fmla="*/ 342 w 411"/>
                <a:gd name="T111" fmla="*/ 803 h 882"/>
                <a:gd name="T112" fmla="*/ 309 w 411"/>
                <a:gd name="T113" fmla="*/ 851 h 882"/>
                <a:gd name="T114" fmla="*/ 283 w 411"/>
                <a:gd name="T115" fmla="*/ 768 h 882"/>
                <a:gd name="T116" fmla="*/ 286 w 411"/>
                <a:gd name="T117" fmla="*/ 778 h 882"/>
                <a:gd name="T118" fmla="*/ 289 w 411"/>
                <a:gd name="T119" fmla="*/ 806 h 882"/>
                <a:gd name="T120" fmla="*/ 291 w 411"/>
                <a:gd name="T121" fmla="*/ 819 h 88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11"/>
                <a:gd name="T184" fmla="*/ 0 h 882"/>
                <a:gd name="T185" fmla="*/ 411 w 411"/>
                <a:gd name="T186" fmla="*/ 882 h 88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11" h="882">
                  <a:moveTo>
                    <a:pt x="298" y="882"/>
                  </a:moveTo>
                  <a:lnTo>
                    <a:pt x="289" y="877"/>
                  </a:lnTo>
                  <a:lnTo>
                    <a:pt x="304" y="812"/>
                  </a:lnTo>
                  <a:lnTo>
                    <a:pt x="289" y="802"/>
                  </a:lnTo>
                  <a:lnTo>
                    <a:pt x="291" y="795"/>
                  </a:lnTo>
                  <a:lnTo>
                    <a:pt x="298" y="797"/>
                  </a:lnTo>
                  <a:lnTo>
                    <a:pt x="295" y="754"/>
                  </a:lnTo>
                  <a:lnTo>
                    <a:pt x="281" y="717"/>
                  </a:lnTo>
                  <a:lnTo>
                    <a:pt x="276" y="722"/>
                  </a:lnTo>
                  <a:lnTo>
                    <a:pt x="258" y="659"/>
                  </a:lnTo>
                  <a:lnTo>
                    <a:pt x="252" y="585"/>
                  </a:lnTo>
                  <a:lnTo>
                    <a:pt x="235" y="579"/>
                  </a:lnTo>
                  <a:lnTo>
                    <a:pt x="220" y="565"/>
                  </a:lnTo>
                  <a:lnTo>
                    <a:pt x="215" y="566"/>
                  </a:lnTo>
                  <a:lnTo>
                    <a:pt x="207" y="540"/>
                  </a:lnTo>
                  <a:lnTo>
                    <a:pt x="204" y="576"/>
                  </a:lnTo>
                  <a:lnTo>
                    <a:pt x="178" y="590"/>
                  </a:lnTo>
                  <a:lnTo>
                    <a:pt x="144" y="620"/>
                  </a:lnTo>
                  <a:lnTo>
                    <a:pt x="128" y="614"/>
                  </a:lnTo>
                  <a:lnTo>
                    <a:pt x="123" y="622"/>
                  </a:lnTo>
                  <a:lnTo>
                    <a:pt x="106" y="614"/>
                  </a:lnTo>
                  <a:lnTo>
                    <a:pt x="103" y="610"/>
                  </a:lnTo>
                  <a:lnTo>
                    <a:pt x="106" y="603"/>
                  </a:lnTo>
                  <a:lnTo>
                    <a:pt x="93" y="608"/>
                  </a:lnTo>
                  <a:lnTo>
                    <a:pt x="106" y="553"/>
                  </a:lnTo>
                  <a:lnTo>
                    <a:pt x="98" y="498"/>
                  </a:lnTo>
                  <a:lnTo>
                    <a:pt x="77" y="460"/>
                  </a:lnTo>
                  <a:lnTo>
                    <a:pt x="74" y="470"/>
                  </a:lnTo>
                  <a:lnTo>
                    <a:pt x="66" y="464"/>
                  </a:lnTo>
                  <a:lnTo>
                    <a:pt x="61" y="455"/>
                  </a:lnTo>
                  <a:lnTo>
                    <a:pt x="63" y="446"/>
                  </a:lnTo>
                  <a:lnTo>
                    <a:pt x="72" y="452"/>
                  </a:lnTo>
                  <a:lnTo>
                    <a:pt x="64" y="441"/>
                  </a:lnTo>
                  <a:lnTo>
                    <a:pt x="66" y="430"/>
                  </a:lnTo>
                  <a:lnTo>
                    <a:pt x="32" y="413"/>
                  </a:lnTo>
                  <a:lnTo>
                    <a:pt x="32" y="405"/>
                  </a:lnTo>
                  <a:lnTo>
                    <a:pt x="12" y="393"/>
                  </a:lnTo>
                  <a:lnTo>
                    <a:pt x="0" y="373"/>
                  </a:lnTo>
                  <a:lnTo>
                    <a:pt x="1" y="351"/>
                  </a:lnTo>
                  <a:lnTo>
                    <a:pt x="7" y="348"/>
                  </a:lnTo>
                  <a:lnTo>
                    <a:pt x="17" y="351"/>
                  </a:lnTo>
                  <a:lnTo>
                    <a:pt x="15" y="324"/>
                  </a:lnTo>
                  <a:lnTo>
                    <a:pt x="38" y="312"/>
                  </a:lnTo>
                  <a:lnTo>
                    <a:pt x="34" y="285"/>
                  </a:lnTo>
                  <a:lnTo>
                    <a:pt x="35" y="275"/>
                  </a:lnTo>
                  <a:lnTo>
                    <a:pt x="49" y="272"/>
                  </a:lnTo>
                  <a:lnTo>
                    <a:pt x="51" y="232"/>
                  </a:lnTo>
                  <a:lnTo>
                    <a:pt x="55" y="226"/>
                  </a:lnTo>
                  <a:lnTo>
                    <a:pt x="86" y="226"/>
                  </a:lnTo>
                  <a:lnTo>
                    <a:pt x="89" y="223"/>
                  </a:lnTo>
                  <a:lnTo>
                    <a:pt x="110" y="175"/>
                  </a:lnTo>
                  <a:lnTo>
                    <a:pt x="111" y="158"/>
                  </a:lnTo>
                  <a:lnTo>
                    <a:pt x="136" y="131"/>
                  </a:lnTo>
                  <a:lnTo>
                    <a:pt x="134" y="107"/>
                  </a:lnTo>
                  <a:lnTo>
                    <a:pt x="139" y="94"/>
                  </a:lnTo>
                  <a:lnTo>
                    <a:pt x="164" y="79"/>
                  </a:lnTo>
                  <a:lnTo>
                    <a:pt x="179" y="60"/>
                  </a:lnTo>
                  <a:lnTo>
                    <a:pt x="204" y="53"/>
                  </a:lnTo>
                  <a:lnTo>
                    <a:pt x="218" y="59"/>
                  </a:lnTo>
                  <a:lnTo>
                    <a:pt x="222" y="29"/>
                  </a:lnTo>
                  <a:lnTo>
                    <a:pt x="237" y="20"/>
                  </a:lnTo>
                  <a:lnTo>
                    <a:pt x="237" y="8"/>
                  </a:lnTo>
                  <a:lnTo>
                    <a:pt x="247" y="0"/>
                  </a:lnTo>
                  <a:lnTo>
                    <a:pt x="261" y="6"/>
                  </a:lnTo>
                  <a:lnTo>
                    <a:pt x="270" y="17"/>
                  </a:lnTo>
                  <a:lnTo>
                    <a:pt x="279" y="40"/>
                  </a:lnTo>
                  <a:lnTo>
                    <a:pt x="291" y="40"/>
                  </a:lnTo>
                  <a:lnTo>
                    <a:pt x="300" y="84"/>
                  </a:lnTo>
                  <a:lnTo>
                    <a:pt x="296" y="116"/>
                  </a:lnTo>
                  <a:lnTo>
                    <a:pt x="287" y="138"/>
                  </a:lnTo>
                  <a:lnTo>
                    <a:pt x="262" y="167"/>
                  </a:lnTo>
                  <a:lnTo>
                    <a:pt x="253" y="195"/>
                  </a:lnTo>
                  <a:lnTo>
                    <a:pt x="255" y="215"/>
                  </a:lnTo>
                  <a:lnTo>
                    <a:pt x="247" y="229"/>
                  </a:lnTo>
                  <a:lnTo>
                    <a:pt x="252" y="234"/>
                  </a:lnTo>
                  <a:lnTo>
                    <a:pt x="284" y="214"/>
                  </a:lnTo>
                  <a:lnTo>
                    <a:pt x="304" y="215"/>
                  </a:lnTo>
                  <a:lnTo>
                    <a:pt x="309" y="255"/>
                  </a:lnTo>
                  <a:lnTo>
                    <a:pt x="335" y="270"/>
                  </a:lnTo>
                  <a:lnTo>
                    <a:pt x="325" y="309"/>
                  </a:lnTo>
                  <a:lnTo>
                    <a:pt x="354" y="316"/>
                  </a:lnTo>
                  <a:lnTo>
                    <a:pt x="355" y="326"/>
                  </a:lnTo>
                  <a:lnTo>
                    <a:pt x="371" y="341"/>
                  </a:lnTo>
                  <a:lnTo>
                    <a:pt x="388" y="337"/>
                  </a:lnTo>
                  <a:lnTo>
                    <a:pt x="402" y="328"/>
                  </a:lnTo>
                  <a:lnTo>
                    <a:pt x="410" y="329"/>
                  </a:lnTo>
                  <a:lnTo>
                    <a:pt x="411" y="334"/>
                  </a:lnTo>
                  <a:lnTo>
                    <a:pt x="406" y="345"/>
                  </a:lnTo>
                  <a:lnTo>
                    <a:pt x="385" y="359"/>
                  </a:lnTo>
                  <a:lnTo>
                    <a:pt x="386" y="371"/>
                  </a:lnTo>
                  <a:lnTo>
                    <a:pt x="374" y="373"/>
                  </a:lnTo>
                  <a:lnTo>
                    <a:pt x="369" y="382"/>
                  </a:lnTo>
                  <a:lnTo>
                    <a:pt x="354" y="402"/>
                  </a:lnTo>
                  <a:lnTo>
                    <a:pt x="335" y="409"/>
                  </a:lnTo>
                  <a:lnTo>
                    <a:pt x="304" y="432"/>
                  </a:lnTo>
                  <a:lnTo>
                    <a:pt x="269" y="438"/>
                  </a:lnTo>
                  <a:lnTo>
                    <a:pt x="255" y="472"/>
                  </a:lnTo>
                  <a:lnTo>
                    <a:pt x="255" y="490"/>
                  </a:lnTo>
                  <a:lnTo>
                    <a:pt x="249" y="495"/>
                  </a:lnTo>
                  <a:lnTo>
                    <a:pt x="264" y="534"/>
                  </a:lnTo>
                  <a:lnTo>
                    <a:pt x="289" y="556"/>
                  </a:lnTo>
                  <a:lnTo>
                    <a:pt x="291" y="593"/>
                  </a:lnTo>
                  <a:lnTo>
                    <a:pt x="300" y="594"/>
                  </a:lnTo>
                  <a:lnTo>
                    <a:pt x="303" y="602"/>
                  </a:lnTo>
                  <a:lnTo>
                    <a:pt x="293" y="619"/>
                  </a:lnTo>
                  <a:lnTo>
                    <a:pt x="291" y="636"/>
                  </a:lnTo>
                  <a:lnTo>
                    <a:pt x="278" y="653"/>
                  </a:lnTo>
                  <a:lnTo>
                    <a:pt x="276" y="664"/>
                  </a:lnTo>
                  <a:lnTo>
                    <a:pt x="281" y="678"/>
                  </a:lnTo>
                  <a:lnTo>
                    <a:pt x="313" y="707"/>
                  </a:lnTo>
                  <a:lnTo>
                    <a:pt x="318" y="746"/>
                  </a:lnTo>
                  <a:lnTo>
                    <a:pt x="342" y="803"/>
                  </a:lnTo>
                  <a:lnTo>
                    <a:pt x="325" y="834"/>
                  </a:lnTo>
                  <a:lnTo>
                    <a:pt x="309" y="851"/>
                  </a:lnTo>
                  <a:lnTo>
                    <a:pt x="298" y="882"/>
                  </a:lnTo>
                  <a:close/>
                  <a:moveTo>
                    <a:pt x="283" y="768"/>
                  </a:moveTo>
                  <a:lnTo>
                    <a:pt x="283" y="781"/>
                  </a:lnTo>
                  <a:lnTo>
                    <a:pt x="286" y="778"/>
                  </a:lnTo>
                  <a:lnTo>
                    <a:pt x="283" y="768"/>
                  </a:lnTo>
                  <a:close/>
                  <a:moveTo>
                    <a:pt x="289" y="806"/>
                  </a:moveTo>
                  <a:lnTo>
                    <a:pt x="281" y="819"/>
                  </a:lnTo>
                  <a:lnTo>
                    <a:pt x="291" y="819"/>
                  </a:lnTo>
                  <a:lnTo>
                    <a:pt x="289" y="806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17" name="Freeform 112"/>
            <p:cNvSpPr>
              <a:spLocks noChangeAspect="1" noEditPoints="1"/>
            </p:cNvSpPr>
            <p:nvPr/>
          </p:nvSpPr>
          <p:spPr bwMode="gray">
            <a:xfrm>
              <a:off x="6235969" y="3466117"/>
              <a:ext cx="658814" cy="679450"/>
            </a:xfrm>
            <a:custGeom>
              <a:avLst/>
              <a:gdLst>
                <a:gd name="T0" fmla="*/ 74 w 1353"/>
                <a:gd name="T1" fmla="*/ 695 h 1397"/>
                <a:gd name="T2" fmla="*/ 81 w 1353"/>
                <a:gd name="T3" fmla="*/ 715 h 1397"/>
                <a:gd name="T4" fmla="*/ 105 w 1353"/>
                <a:gd name="T5" fmla="*/ 794 h 1397"/>
                <a:gd name="T6" fmla="*/ 193 w 1353"/>
                <a:gd name="T7" fmla="*/ 721 h 1397"/>
                <a:gd name="T8" fmla="*/ 201 w 1353"/>
                <a:gd name="T9" fmla="*/ 751 h 1397"/>
                <a:gd name="T10" fmla="*/ 208 w 1353"/>
                <a:gd name="T11" fmla="*/ 848 h 1397"/>
                <a:gd name="T12" fmla="*/ 232 w 1353"/>
                <a:gd name="T13" fmla="*/ 964 h 1397"/>
                <a:gd name="T14" fmla="*/ 266 w 1353"/>
                <a:gd name="T15" fmla="*/ 1060 h 1397"/>
                <a:gd name="T16" fmla="*/ 352 w 1353"/>
                <a:gd name="T17" fmla="*/ 1240 h 1397"/>
                <a:gd name="T18" fmla="*/ 467 w 1353"/>
                <a:gd name="T19" fmla="*/ 1354 h 1397"/>
                <a:gd name="T20" fmla="*/ 539 w 1353"/>
                <a:gd name="T21" fmla="*/ 1233 h 1397"/>
                <a:gd name="T22" fmla="*/ 552 w 1353"/>
                <a:gd name="T23" fmla="*/ 1114 h 1397"/>
                <a:gd name="T24" fmla="*/ 588 w 1353"/>
                <a:gd name="T25" fmla="*/ 1040 h 1397"/>
                <a:gd name="T26" fmla="*/ 648 w 1353"/>
                <a:gd name="T27" fmla="*/ 1005 h 1397"/>
                <a:gd name="T28" fmla="*/ 840 w 1353"/>
                <a:gd name="T29" fmla="*/ 839 h 1397"/>
                <a:gd name="T30" fmla="*/ 922 w 1353"/>
                <a:gd name="T31" fmla="*/ 730 h 1397"/>
                <a:gd name="T32" fmla="*/ 953 w 1353"/>
                <a:gd name="T33" fmla="*/ 757 h 1397"/>
                <a:gd name="T34" fmla="*/ 939 w 1353"/>
                <a:gd name="T35" fmla="*/ 655 h 1397"/>
                <a:gd name="T36" fmla="*/ 931 w 1353"/>
                <a:gd name="T37" fmla="*/ 574 h 1397"/>
                <a:gd name="T38" fmla="*/ 939 w 1353"/>
                <a:gd name="T39" fmla="*/ 511 h 1397"/>
                <a:gd name="T40" fmla="*/ 973 w 1353"/>
                <a:gd name="T41" fmla="*/ 532 h 1397"/>
                <a:gd name="T42" fmla="*/ 1083 w 1353"/>
                <a:gd name="T43" fmla="*/ 573 h 1397"/>
                <a:gd name="T44" fmla="*/ 1066 w 1353"/>
                <a:gd name="T45" fmla="*/ 672 h 1397"/>
                <a:gd name="T46" fmla="*/ 1109 w 1353"/>
                <a:gd name="T47" fmla="*/ 649 h 1397"/>
                <a:gd name="T48" fmla="*/ 1151 w 1353"/>
                <a:gd name="T49" fmla="*/ 693 h 1397"/>
                <a:gd name="T50" fmla="*/ 1205 w 1353"/>
                <a:gd name="T51" fmla="*/ 641 h 1397"/>
                <a:gd name="T52" fmla="*/ 1255 w 1353"/>
                <a:gd name="T53" fmla="*/ 512 h 1397"/>
                <a:gd name="T54" fmla="*/ 1338 w 1353"/>
                <a:gd name="T55" fmla="*/ 447 h 1397"/>
                <a:gd name="T56" fmla="*/ 1306 w 1353"/>
                <a:gd name="T57" fmla="*/ 409 h 1397"/>
                <a:gd name="T58" fmla="*/ 1255 w 1353"/>
                <a:gd name="T59" fmla="*/ 372 h 1397"/>
                <a:gd name="T60" fmla="*/ 1111 w 1353"/>
                <a:gd name="T61" fmla="*/ 468 h 1397"/>
                <a:gd name="T62" fmla="*/ 955 w 1353"/>
                <a:gd name="T63" fmla="*/ 478 h 1397"/>
                <a:gd name="T64" fmla="*/ 924 w 1353"/>
                <a:gd name="T65" fmla="*/ 441 h 1397"/>
                <a:gd name="T66" fmla="*/ 919 w 1353"/>
                <a:gd name="T67" fmla="*/ 515 h 1397"/>
                <a:gd name="T68" fmla="*/ 667 w 1353"/>
                <a:gd name="T69" fmla="*/ 454 h 1397"/>
                <a:gd name="T70" fmla="*/ 563 w 1353"/>
                <a:gd name="T71" fmla="*/ 395 h 1397"/>
                <a:gd name="T72" fmla="*/ 589 w 1353"/>
                <a:gd name="T73" fmla="*/ 317 h 1397"/>
                <a:gd name="T74" fmla="*/ 528 w 1353"/>
                <a:gd name="T75" fmla="*/ 274 h 1397"/>
                <a:gd name="T76" fmla="*/ 481 w 1353"/>
                <a:gd name="T77" fmla="*/ 209 h 1397"/>
                <a:gd name="T78" fmla="*/ 518 w 1353"/>
                <a:gd name="T79" fmla="*/ 190 h 1397"/>
                <a:gd name="T80" fmla="*/ 511 w 1353"/>
                <a:gd name="T81" fmla="*/ 156 h 1397"/>
                <a:gd name="T82" fmla="*/ 530 w 1353"/>
                <a:gd name="T83" fmla="*/ 107 h 1397"/>
                <a:gd name="T84" fmla="*/ 567 w 1353"/>
                <a:gd name="T85" fmla="*/ 28 h 1397"/>
                <a:gd name="T86" fmla="*/ 535 w 1353"/>
                <a:gd name="T87" fmla="*/ 17 h 1397"/>
                <a:gd name="T88" fmla="*/ 444 w 1353"/>
                <a:gd name="T89" fmla="*/ 31 h 1397"/>
                <a:gd name="T90" fmla="*/ 364 w 1353"/>
                <a:gd name="T91" fmla="*/ 73 h 1397"/>
                <a:gd name="T92" fmla="*/ 272 w 1353"/>
                <a:gd name="T93" fmla="*/ 96 h 1397"/>
                <a:gd name="T94" fmla="*/ 271 w 1353"/>
                <a:gd name="T95" fmla="*/ 153 h 1397"/>
                <a:gd name="T96" fmla="*/ 331 w 1353"/>
                <a:gd name="T97" fmla="*/ 198 h 1397"/>
                <a:gd name="T98" fmla="*/ 306 w 1353"/>
                <a:gd name="T99" fmla="*/ 254 h 1397"/>
                <a:gd name="T100" fmla="*/ 266 w 1353"/>
                <a:gd name="T101" fmla="*/ 314 h 1397"/>
                <a:gd name="T102" fmla="*/ 172 w 1353"/>
                <a:gd name="T103" fmla="*/ 438 h 1397"/>
                <a:gd name="T104" fmla="*/ 70 w 1353"/>
                <a:gd name="T105" fmla="*/ 503 h 1397"/>
                <a:gd name="T106" fmla="*/ 120 w 1353"/>
                <a:gd name="T107" fmla="*/ 571 h 1397"/>
                <a:gd name="T108" fmla="*/ 112 w 1353"/>
                <a:gd name="T109" fmla="*/ 615 h 1397"/>
                <a:gd name="T110" fmla="*/ 36 w 1353"/>
                <a:gd name="T111" fmla="*/ 619 h 1397"/>
                <a:gd name="T112" fmla="*/ 1146 w 1353"/>
                <a:gd name="T113" fmla="*/ 1145 h 1397"/>
                <a:gd name="T114" fmla="*/ 1146 w 1353"/>
                <a:gd name="T115" fmla="*/ 1169 h 139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353"/>
                <a:gd name="T175" fmla="*/ 0 h 1397"/>
                <a:gd name="T176" fmla="*/ 1353 w 1353"/>
                <a:gd name="T177" fmla="*/ 1397 h 139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353" h="1397">
                  <a:moveTo>
                    <a:pt x="2" y="658"/>
                  </a:moveTo>
                  <a:lnTo>
                    <a:pt x="8" y="659"/>
                  </a:lnTo>
                  <a:lnTo>
                    <a:pt x="23" y="681"/>
                  </a:lnTo>
                  <a:lnTo>
                    <a:pt x="39" y="695"/>
                  </a:lnTo>
                  <a:lnTo>
                    <a:pt x="74" y="695"/>
                  </a:lnTo>
                  <a:lnTo>
                    <a:pt x="96" y="688"/>
                  </a:lnTo>
                  <a:lnTo>
                    <a:pt x="104" y="680"/>
                  </a:lnTo>
                  <a:lnTo>
                    <a:pt x="105" y="684"/>
                  </a:lnTo>
                  <a:lnTo>
                    <a:pt x="98" y="701"/>
                  </a:lnTo>
                  <a:lnTo>
                    <a:pt x="81" y="715"/>
                  </a:lnTo>
                  <a:lnTo>
                    <a:pt x="51" y="721"/>
                  </a:lnTo>
                  <a:lnTo>
                    <a:pt x="44" y="715"/>
                  </a:lnTo>
                  <a:lnTo>
                    <a:pt x="39" y="720"/>
                  </a:lnTo>
                  <a:lnTo>
                    <a:pt x="42" y="734"/>
                  </a:lnTo>
                  <a:lnTo>
                    <a:pt x="105" y="794"/>
                  </a:lnTo>
                  <a:lnTo>
                    <a:pt x="141" y="794"/>
                  </a:lnTo>
                  <a:lnTo>
                    <a:pt x="174" y="780"/>
                  </a:lnTo>
                  <a:lnTo>
                    <a:pt x="183" y="763"/>
                  </a:lnTo>
                  <a:lnTo>
                    <a:pt x="188" y="717"/>
                  </a:lnTo>
                  <a:lnTo>
                    <a:pt x="193" y="721"/>
                  </a:lnTo>
                  <a:lnTo>
                    <a:pt x="218" y="721"/>
                  </a:lnTo>
                  <a:lnTo>
                    <a:pt x="214" y="729"/>
                  </a:lnTo>
                  <a:lnTo>
                    <a:pt x="205" y="729"/>
                  </a:lnTo>
                  <a:lnTo>
                    <a:pt x="201" y="738"/>
                  </a:lnTo>
                  <a:lnTo>
                    <a:pt x="201" y="751"/>
                  </a:lnTo>
                  <a:lnTo>
                    <a:pt x="209" y="755"/>
                  </a:lnTo>
                  <a:lnTo>
                    <a:pt x="205" y="776"/>
                  </a:lnTo>
                  <a:lnTo>
                    <a:pt x="209" y="781"/>
                  </a:lnTo>
                  <a:lnTo>
                    <a:pt x="215" y="810"/>
                  </a:lnTo>
                  <a:lnTo>
                    <a:pt x="208" y="848"/>
                  </a:lnTo>
                  <a:lnTo>
                    <a:pt x="214" y="881"/>
                  </a:lnTo>
                  <a:lnTo>
                    <a:pt x="220" y="876"/>
                  </a:lnTo>
                  <a:lnTo>
                    <a:pt x="220" y="879"/>
                  </a:lnTo>
                  <a:lnTo>
                    <a:pt x="217" y="913"/>
                  </a:lnTo>
                  <a:lnTo>
                    <a:pt x="232" y="964"/>
                  </a:lnTo>
                  <a:lnTo>
                    <a:pt x="237" y="1003"/>
                  </a:lnTo>
                  <a:lnTo>
                    <a:pt x="256" y="1040"/>
                  </a:lnTo>
                  <a:lnTo>
                    <a:pt x="260" y="1052"/>
                  </a:lnTo>
                  <a:lnTo>
                    <a:pt x="269" y="1052"/>
                  </a:lnTo>
                  <a:lnTo>
                    <a:pt x="266" y="1060"/>
                  </a:lnTo>
                  <a:lnTo>
                    <a:pt x="271" y="1077"/>
                  </a:lnTo>
                  <a:lnTo>
                    <a:pt x="285" y="1091"/>
                  </a:lnTo>
                  <a:lnTo>
                    <a:pt x="306" y="1142"/>
                  </a:lnTo>
                  <a:lnTo>
                    <a:pt x="322" y="1203"/>
                  </a:lnTo>
                  <a:lnTo>
                    <a:pt x="352" y="1240"/>
                  </a:lnTo>
                  <a:lnTo>
                    <a:pt x="395" y="1357"/>
                  </a:lnTo>
                  <a:lnTo>
                    <a:pt x="429" y="1397"/>
                  </a:lnTo>
                  <a:lnTo>
                    <a:pt x="441" y="1397"/>
                  </a:lnTo>
                  <a:lnTo>
                    <a:pt x="460" y="1380"/>
                  </a:lnTo>
                  <a:lnTo>
                    <a:pt x="467" y="1354"/>
                  </a:lnTo>
                  <a:lnTo>
                    <a:pt x="500" y="1343"/>
                  </a:lnTo>
                  <a:lnTo>
                    <a:pt x="500" y="1328"/>
                  </a:lnTo>
                  <a:lnTo>
                    <a:pt x="518" y="1295"/>
                  </a:lnTo>
                  <a:lnTo>
                    <a:pt x="540" y="1297"/>
                  </a:lnTo>
                  <a:lnTo>
                    <a:pt x="539" y="1233"/>
                  </a:lnTo>
                  <a:lnTo>
                    <a:pt x="563" y="1162"/>
                  </a:lnTo>
                  <a:lnTo>
                    <a:pt x="562" y="1150"/>
                  </a:lnTo>
                  <a:lnTo>
                    <a:pt x="554" y="1140"/>
                  </a:lnTo>
                  <a:lnTo>
                    <a:pt x="559" y="1140"/>
                  </a:lnTo>
                  <a:lnTo>
                    <a:pt x="552" y="1114"/>
                  </a:lnTo>
                  <a:lnTo>
                    <a:pt x="555" y="1096"/>
                  </a:lnTo>
                  <a:lnTo>
                    <a:pt x="551" y="1062"/>
                  </a:lnTo>
                  <a:lnTo>
                    <a:pt x="563" y="1042"/>
                  </a:lnTo>
                  <a:lnTo>
                    <a:pt x="579" y="1037"/>
                  </a:lnTo>
                  <a:lnTo>
                    <a:pt x="588" y="1040"/>
                  </a:lnTo>
                  <a:lnTo>
                    <a:pt x="594" y="1038"/>
                  </a:lnTo>
                  <a:lnTo>
                    <a:pt x="599" y="1028"/>
                  </a:lnTo>
                  <a:lnTo>
                    <a:pt x="606" y="1017"/>
                  </a:lnTo>
                  <a:lnTo>
                    <a:pt x="628" y="1011"/>
                  </a:lnTo>
                  <a:lnTo>
                    <a:pt x="648" y="1005"/>
                  </a:lnTo>
                  <a:lnTo>
                    <a:pt x="656" y="980"/>
                  </a:lnTo>
                  <a:lnTo>
                    <a:pt x="740" y="915"/>
                  </a:lnTo>
                  <a:lnTo>
                    <a:pt x="779" y="870"/>
                  </a:lnTo>
                  <a:lnTo>
                    <a:pt x="814" y="847"/>
                  </a:lnTo>
                  <a:lnTo>
                    <a:pt x="840" y="839"/>
                  </a:lnTo>
                  <a:lnTo>
                    <a:pt x="871" y="802"/>
                  </a:lnTo>
                  <a:lnTo>
                    <a:pt x="867" y="781"/>
                  </a:lnTo>
                  <a:lnTo>
                    <a:pt x="871" y="768"/>
                  </a:lnTo>
                  <a:lnTo>
                    <a:pt x="913" y="749"/>
                  </a:lnTo>
                  <a:lnTo>
                    <a:pt x="922" y="730"/>
                  </a:lnTo>
                  <a:lnTo>
                    <a:pt x="922" y="751"/>
                  </a:lnTo>
                  <a:lnTo>
                    <a:pt x="931" y="759"/>
                  </a:lnTo>
                  <a:lnTo>
                    <a:pt x="947" y="755"/>
                  </a:lnTo>
                  <a:lnTo>
                    <a:pt x="948" y="746"/>
                  </a:lnTo>
                  <a:lnTo>
                    <a:pt x="953" y="757"/>
                  </a:lnTo>
                  <a:lnTo>
                    <a:pt x="960" y="755"/>
                  </a:lnTo>
                  <a:lnTo>
                    <a:pt x="953" y="712"/>
                  </a:lnTo>
                  <a:lnTo>
                    <a:pt x="947" y="700"/>
                  </a:lnTo>
                  <a:lnTo>
                    <a:pt x="948" y="678"/>
                  </a:lnTo>
                  <a:lnTo>
                    <a:pt x="939" y="655"/>
                  </a:lnTo>
                  <a:lnTo>
                    <a:pt x="941" y="621"/>
                  </a:lnTo>
                  <a:lnTo>
                    <a:pt x="913" y="596"/>
                  </a:lnTo>
                  <a:lnTo>
                    <a:pt x="918" y="585"/>
                  </a:lnTo>
                  <a:lnTo>
                    <a:pt x="928" y="582"/>
                  </a:lnTo>
                  <a:lnTo>
                    <a:pt x="931" y="574"/>
                  </a:lnTo>
                  <a:lnTo>
                    <a:pt x="948" y="573"/>
                  </a:lnTo>
                  <a:lnTo>
                    <a:pt x="945" y="561"/>
                  </a:lnTo>
                  <a:lnTo>
                    <a:pt x="927" y="557"/>
                  </a:lnTo>
                  <a:lnTo>
                    <a:pt x="921" y="542"/>
                  </a:lnTo>
                  <a:lnTo>
                    <a:pt x="939" y="511"/>
                  </a:lnTo>
                  <a:lnTo>
                    <a:pt x="953" y="531"/>
                  </a:lnTo>
                  <a:lnTo>
                    <a:pt x="956" y="514"/>
                  </a:lnTo>
                  <a:lnTo>
                    <a:pt x="962" y="515"/>
                  </a:lnTo>
                  <a:lnTo>
                    <a:pt x="970" y="536"/>
                  </a:lnTo>
                  <a:lnTo>
                    <a:pt x="973" y="532"/>
                  </a:lnTo>
                  <a:lnTo>
                    <a:pt x="982" y="537"/>
                  </a:lnTo>
                  <a:lnTo>
                    <a:pt x="989" y="525"/>
                  </a:lnTo>
                  <a:lnTo>
                    <a:pt x="998" y="561"/>
                  </a:lnTo>
                  <a:lnTo>
                    <a:pt x="1011" y="573"/>
                  </a:lnTo>
                  <a:lnTo>
                    <a:pt x="1083" y="573"/>
                  </a:lnTo>
                  <a:lnTo>
                    <a:pt x="1116" y="583"/>
                  </a:lnTo>
                  <a:lnTo>
                    <a:pt x="1092" y="613"/>
                  </a:lnTo>
                  <a:lnTo>
                    <a:pt x="1062" y="636"/>
                  </a:lnTo>
                  <a:lnTo>
                    <a:pt x="1060" y="642"/>
                  </a:lnTo>
                  <a:lnTo>
                    <a:pt x="1066" y="672"/>
                  </a:lnTo>
                  <a:lnTo>
                    <a:pt x="1075" y="673"/>
                  </a:lnTo>
                  <a:lnTo>
                    <a:pt x="1085" y="686"/>
                  </a:lnTo>
                  <a:lnTo>
                    <a:pt x="1095" y="661"/>
                  </a:lnTo>
                  <a:lnTo>
                    <a:pt x="1103" y="649"/>
                  </a:lnTo>
                  <a:lnTo>
                    <a:pt x="1109" y="649"/>
                  </a:lnTo>
                  <a:lnTo>
                    <a:pt x="1125" y="690"/>
                  </a:lnTo>
                  <a:lnTo>
                    <a:pt x="1131" y="742"/>
                  </a:lnTo>
                  <a:lnTo>
                    <a:pt x="1154" y="730"/>
                  </a:lnTo>
                  <a:lnTo>
                    <a:pt x="1150" y="703"/>
                  </a:lnTo>
                  <a:lnTo>
                    <a:pt x="1151" y="693"/>
                  </a:lnTo>
                  <a:lnTo>
                    <a:pt x="1165" y="690"/>
                  </a:lnTo>
                  <a:lnTo>
                    <a:pt x="1167" y="650"/>
                  </a:lnTo>
                  <a:lnTo>
                    <a:pt x="1171" y="644"/>
                  </a:lnTo>
                  <a:lnTo>
                    <a:pt x="1202" y="644"/>
                  </a:lnTo>
                  <a:lnTo>
                    <a:pt x="1205" y="641"/>
                  </a:lnTo>
                  <a:lnTo>
                    <a:pt x="1226" y="593"/>
                  </a:lnTo>
                  <a:lnTo>
                    <a:pt x="1227" y="576"/>
                  </a:lnTo>
                  <a:lnTo>
                    <a:pt x="1252" y="549"/>
                  </a:lnTo>
                  <a:lnTo>
                    <a:pt x="1250" y="525"/>
                  </a:lnTo>
                  <a:lnTo>
                    <a:pt x="1255" y="512"/>
                  </a:lnTo>
                  <a:lnTo>
                    <a:pt x="1280" y="497"/>
                  </a:lnTo>
                  <a:lnTo>
                    <a:pt x="1295" y="478"/>
                  </a:lnTo>
                  <a:lnTo>
                    <a:pt x="1320" y="471"/>
                  </a:lnTo>
                  <a:lnTo>
                    <a:pt x="1334" y="477"/>
                  </a:lnTo>
                  <a:lnTo>
                    <a:pt x="1338" y="447"/>
                  </a:lnTo>
                  <a:lnTo>
                    <a:pt x="1353" y="438"/>
                  </a:lnTo>
                  <a:lnTo>
                    <a:pt x="1353" y="426"/>
                  </a:lnTo>
                  <a:lnTo>
                    <a:pt x="1349" y="417"/>
                  </a:lnTo>
                  <a:lnTo>
                    <a:pt x="1341" y="412"/>
                  </a:lnTo>
                  <a:lnTo>
                    <a:pt x="1306" y="409"/>
                  </a:lnTo>
                  <a:lnTo>
                    <a:pt x="1309" y="385"/>
                  </a:lnTo>
                  <a:lnTo>
                    <a:pt x="1298" y="381"/>
                  </a:lnTo>
                  <a:lnTo>
                    <a:pt x="1298" y="367"/>
                  </a:lnTo>
                  <a:lnTo>
                    <a:pt x="1289" y="356"/>
                  </a:lnTo>
                  <a:lnTo>
                    <a:pt x="1255" y="372"/>
                  </a:lnTo>
                  <a:lnTo>
                    <a:pt x="1222" y="367"/>
                  </a:lnTo>
                  <a:lnTo>
                    <a:pt x="1151" y="423"/>
                  </a:lnTo>
                  <a:lnTo>
                    <a:pt x="1092" y="446"/>
                  </a:lnTo>
                  <a:lnTo>
                    <a:pt x="1091" y="458"/>
                  </a:lnTo>
                  <a:lnTo>
                    <a:pt x="1111" y="468"/>
                  </a:lnTo>
                  <a:lnTo>
                    <a:pt x="1111" y="486"/>
                  </a:lnTo>
                  <a:lnTo>
                    <a:pt x="1103" y="489"/>
                  </a:lnTo>
                  <a:lnTo>
                    <a:pt x="995" y="502"/>
                  </a:lnTo>
                  <a:lnTo>
                    <a:pt x="960" y="494"/>
                  </a:lnTo>
                  <a:lnTo>
                    <a:pt x="955" y="478"/>
                  </a:lnTo>
                  <a:lnTo>
                    <a:pt x="962" y="468"/>
                  </a:lnTo>
                  <a:lnTo>
                    <a:pt x="953" y="464"/>
                  </a:lnTo>
                  <a:lnTo>
                    <a:pt x="956" y="443"/>
                  </a:lnTo>
                  <a:lnTo>
                    <a:pt x="953" y="432"/>
                  </a:lnTo>
                  <a:lnTo>
                    <a:pt x="924" y="441"/>
                  </a:lnTo>
                  <a:lnTo>
                    <a:pt x="918" y="456"/>
                  </a:lnTo>
                  <a:lnTo>
                    <a:pt x="918" y="480"/>
                  </a:lnTo>
                  <a:lnTo>
                    <a:pt x="914" y="486"/>
                  </a:lnTo>
                  <a:lnTo>
                    <a:pt x="924" y="498"/>
                  </a:lnTo>
                  <a:lnTo>
                    <a:pt x="919" y="515"/>
                  </a:lnTo>
                  <a:lnTo>
                    <a:pt x="880" y="517"/>
                  </a:lnTo>
                  <a:lnTo>
                    <a:pt x="779" y="497"/>
                  </a:lnTo>
                  <a:lnTo>
                    <a:pt x="750" y="469"/>
                  </a:lnTo>
                  <a:lnTo>
                    <a:pt x="679" y="466"/>
                  </a:lnTo>
                  <a:lnTo>
                    <a:pt x="667" y="454"/>
                  </a:lnTo>
                  <a:lnTo>
                    <a:pt x="623" y="438"/>
                  </a:lnTo>
                  <a:lnTo>
                    <a:pt x="591" y="410"/>
                  </a:lnTo>
                  <a:lnTo>
                    <a:pt x="580" y="404"/>
                  </a:lnTo>
                  <a:lnTo>
                    <a:pt x="574" y="409"/>
                  </a:lnTo>
                  <a:lnTo>
                    <a:pt x="563" y="395"/>
                  </a:lnTo>
                  <a:lnTo>
                    <a:pt x="555" y="393"/>
                  </a:lnTo>
                  <a:lnTo>
                    <a:pt x="555" y="385"/>
                  </a:lnTo>
                  <a:lnTo>
                    <a:pt x="565" y="370"/>
                  </a:lnTo>
                  <a:lnTo>
                    <a:pt x="567" y="341"/>
                  </a:lnTo>
                  <a:lnTo>
                    <a:pt x="589" y="317"/>
                  </a:lnTo>
                  <a:lnTo>
                    <a:pt x="599" y="317"/>
                  </a:lnTo>
                  <a:lnTo>
                    <a:pt x="552" y="291"/>
                  </a:lnTo>
                  <a:lnTo>
                    <a:pt x="548" y="283"/>
                  </a:lnTo>
                  <a:lnTo>
                    <a:pt x="531" y="282"/>
                  </a:lnTo>
                  <a:lnTo>
                    <a:pt x="528" y="274"/>
                  </a:lnTo>
                  <a:lnTo>
                    <a:pt x="503" y="277"/>
                  </a:lnTo>
                  <a:lnTo>
                    <a:pt x="503" y="266"/>
                  </a:lnTo>
                  <a:lnTo>
                    <a:pt x="491" y="253"/>
                  </a:lnTo>
                  <a:lnTo>
                    <a:pt x="494" y="223"/>
                  </a:lnTo>
                  <a:lnTo>
                    <a:pt x="481" y="209"/>
                  </a:lnTo>
                  <a:lnTo>
                    <a:pt x="480" y="194"/>
                  </a:lnTo>
                  <a:lnTo>
                    <a:pt x="491" y="187"/>
                  </a:lnTo>
                  <a:lnTo>
                    <a:pt x="503" y="203"/>
                  </a:lnTo>
                  <a:lnTo>
                    <a:pt x="511" y="200"/>
                  </a:lnTo>
                  <a:lnTo>
                    <a:pt x="518" y="190"/>
                  </a:lnTo>
                  <a:lnTo>
                    <a:pt x="525" y="194"/>
                  </a:lnTo>
                  <a:lnTo>
                    <a:pt x="531" y="183"/>
                  </a:lnTo>
                  <a:lnTo>
                    <a:pt x="523" y="170"/>
                  </a:lnTo>
                  <a:lnTo>
                    <a:pt x="523" y="160"/>
                  </a:lnTo>
                  <a:lnTo>
                    <a:pt x="511" y="156"/>
                  </a:lnTo>
                  <a:lnTo>
                    <a:pt x="503" y="149"/>
                  </a:lnTo>
                  <a:lnTo>
                    <a:pt x="506" y="126"/>
                  </a:lnTo>
                  <a:lnTo>
                    <a:pt x="501" y="115"/>
                  </a:lnTo>
                  <a:lnTo>
                    <a:pt x="523" y="115"/>
                  </a:lnTo>
                  <a:lnTo>
                    <a:pt x="530" y="107"/>
                  </a:lnTo>
                  <a:lnTo>
                    <a:pt x="534" y="90"/>
                  </a:lnTo>
                  <a:lnTo>
                    <a:pt x="542" y="89"/>
                  </a:lnTo>
                  <a:lnTo>
                    <a:pt x="542" y="82"/>
                  </a:lnTo>
                  <a:lnTo>
                    <a:pt x="554" y="72"/>
                  </a:lnTo>
                  <a:lnTo>
                    <a:pt x="567" y="28"/>
                  </a:lnTo>
                  <a:lnTo>
                    <a:pt x="562" y="26"/>
                  </a:lnTo>
                  <a:lnTo>
                    <a:pt x="554" y="33"/>
                  </a:lnTo>
                  <a:lnTo>
                    <a:pt x="551" y="21"/>
                  </a:lnTo>
                  <a:lnTo>
                    <a:pt x="542" y="23"/>
                  </a:lnTo>
                  <a:lnTo>
                    <a:pt x="535" y="17"/>
                  </a:lnTo>
                  <a:lnTo>
                    <a:pt x="535" y="11"/>
                  </a:lnTo>
                  <a:lnTo>
                    <a:pt x="518" y="0"/>
                  </a:lnTo>
                  <a:lnTo>
                    <a:pt x="492" y="6"/>
                  </a:lnTo>
                  <a:lnTo>
                    <a:pt x="457" y="31"/>
                  </a:lnTo>
                  <a:lnTo>
                    <a:pt x="444" y="31"/>
                  </a:lnTo>
                  <a:lnTo>
                    <a:pt x="413" y="51"/>
                  </a:lnTo>
                  <a:lnTo>
                    <a:pt x="404" y="70"/>
                  </a:lnTo>
                  <a:lnTo>
                    <a:pt x="384" y="68"/>
                  </a:lnTo>
                  <a:lnTo>
                    <a:pt x="376" y="75"/>
                  </a:lnTo>
                  <a:lnTo>
                    <a:pt x="364" y="73"/>
                  </a:lnTo>
                  <a:lnTo>
                    <a:pt x="345" y="82"/>
                  </a:lnTo>
                  <a:lnTo>
                    <a:pt x="288" y="64"/>
                  </a:lnTo>
                  <a:lnTo>
                    <a:pt x="269" y="70"/>
                  </a:lnTo>
                  <a:lnTo>
                    <a:pt x="262" y="89"/>
                  </a:lnTo>
                  <a:lnTo>
                    <a:pt x="272" y="96"/>
                  </a:lnTo>
                  <a:lnTo>
                    <a:pt x="268" y="104"/>
                  </a:lnTo>
                  <a:lnTo>
                    <a:pt x="285" y="113"/>
                  </a:lnTo>
                  <a:lnTo>
                    <a:pt x="272" y="124"/>
                  </a:lnTo>
                  <a:lnTo>
                    <a:pt x="285" y="140"/>
                  </a:lnTo>
                  <a:lnTo>
                    <a:pt x="271" y="153"/>
                  </a:lnTo>
                  <a:lnTo>
                    <a:pt x="289" y="169"/>
                  </a:lnTo>
                  <a:lnTo>
                    <a:pt x="288" y="175"/>
                  </a:lnTo>
                  <a:lnTo>
                    <a:pt x="305" y="178"/>
                  </a:lnTo>
                  <a:lnTo>
                    <a:pt x="306" y="194"/>
                  </a:lnTo>
                  <a:lnTo>
                    <a:pt x="331" y="198"/>
                  </a:lnTo>
                  <a:lnTo>
                    <a:pt x="337" y="212"/>
                  </a:lnTo>
                  <a:lnTo>
                    <a:pt x="331" y="219"/>
                  </a:lnTo>
                  <a:lnTo>
                    <a:pt x="305" y="226"/>
                  </a:lnTo>
                  <a:lnTo>
                    <a:pt x="299" y="241"/>
                  </a:lnTo>
                  <a:lnTo>
                    <a:pt x="306" y="254"/>
                  </a:lnTo>
                  <a:lnTo>
                    <a:pt x="299" y="265"/>
                  </a:lnTo>
                  <a:lnTo>
                    <a:pt x="313" y="273"/>
                  </a:lnTo>
                  <a:lnTo>
                    <a:pt x="302" y="273"/>
                  </a:lnTo>
                  <a:lnTo>
                    <a:pt x="289" y="283"/>
                  </a:lnTo>
                  <a:lnTo>
                    <a:pt x="266" y="314"/>
                  </a:lnTo>
                  <a:lnTo>
                    <a:pt x="265" y="325"/>
                  </a:lnTo>
                  <a:lnTo>
                    <a:pt x="245" y="336"/>
                  </a:lnTo>
                  <a:lnTo>
                    <a:pt x="220" y="380"/>
                  </a:lnTo>
                  <a:lnTo>
                    <a:pt x="197" y="400"/>
                  </a:lnTo>
                  <a:lnTo>
                    <a:pt x="172" y="438"/>
                  </a:lnTo>
                  <a:lnTo>
                    <a:pt x="142" y="441"/>
                  </a:lnTo>
                  <a:lnTo>
                    <a:pt x="129" y="449"/>
                  </a:lnTo>
                  <a:lnTo>
                    <a:pt x="112" y="432"/>
                  </a:lnTo>
                  <a:lnTo>
                    <a:pt x="70" y="480"/>
                  </a:lnTo>
                  <a:lnTo>
                    <a:pt x="70" y="503"/>
                  </a:lnTo>
                  <a:lnTo>
                    <a:pt x="99" y="512"/>
                  </a:lnTo>
                  <a:lnTo>
                    <a:pt x="96" y="544"/>
                  </a:lnTo>
                  <a:lnTo>
                    <a:pt x="105" y="553"/>
                  </a:lnTo>
                  <a:lnTo>
                    <a:pt x="120" y="554"/>
                  </a:lnTo>
                  <a:lnTo>
                    <a:pt x="120" y="571"/>
                  </a:lnTo>
                  <a:lnTo>
                    <a:pt x="138" y="598"/>
                  </a:lnTo>
                  <a:lnTo>
                    <a:pt x="135" y="615"/>
                  </a:lnTo>
                  <a:lnTo>
                    <a:pt x="141" y="619"/>
                  </a:lnTo>
                  <a:lnTo>
                    <a:pt x="124" y="625"/>
                  </a:lnTo>
                  <a:lnTo>
                    <a:pt x="112" y="615"/>
                  </a:lnTo>
                  <a:lnTo>
                    <a:pt x="90" y="629"/>
                  </a:lnTo>
                  <a:lnTo>
                    <a:pt x="78" y="629"/>
                  </a:lnTo>
                  <a:lnTo>
                    <a:pt x="71" y="622"/>
                  </a:lnTo>
                  <a:lnTo>
                    <a:pt x="39" y="624"/>
                  </a:lnTo>
                  <a:lnTo>
                    <a:pt x="36" y="619"/>
                  </a:lnTo>
                  <a:lnTo>
                    <a:pt x="34" y="638"/>
                  </a:lnTo>
                  <a:lnTo>
                    <a:pt x="10" y="638"/>
                  </a:lnTo>
                  <a:lnTo>
                    <a:pt x="0" y="650"/>
                  </a:lnTo>
                  <a:lnTo>
                    <a:pt x="2" y="658"/>
                  </a:lnTo>
                  <a:close/>
                  <a:moveTo>
                    <a:pt x="1146" y="1145"/>
                  </a:moveTo>
                  <a:lnTo>
                    <a:pt x="1136" y="1206"/>
                  </a:lnTo>
                  <a:lnTo>
                    <a:pt x="1129" y="1221"/>
                  </a:lnTo>
                  <a:lnTo>
                    <a:pt x="1134" y="1238"/>
                  </a:lnTo>
                  <a:lnTo>
                    <a:pt x="1139" y="1237"/>
                  </a:lnTo>
                  <a:lnTo>
                    <a:pt x="1146" y="1169"/>
                  </a:lnTo>
                  <a:lnTo>
                    <a:pt x="1150" y="1165"/>
                  </a:lnTo>
                  <a:lnTo>
                    <a:pt x="1151" y="1145"/>
                  </a:lnTo>
                  <a:lnTo>
                    <a:pt x="1146" y="1145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18" name="Freeform 113"/>
            <p:cNvSpPr>
              <a:spLocks noChangeAspect="1" noEditPoints="1"/>
            </p:cNvSpPr>
            <p:nvPr/>
          </p:nvSpPr>
          <p:spPr bwMode="gray">
            <a:xfrm>
              <a:off x="6361382" y="2913666"/>
              <a:ext cx="1374778" cy="1003301"/>
            </a:xfrm>
            <a:custGeom>
              <a:avLst/>
              <a:gdLst>
                <a:gd name="T0" fmla="*/ 1837 w 2821"/>
                <a:gd name="T1" fmla="*/ 1862 h 2063"/>
                <a:gd name="T2" fmla="*/ 1701 w 2821"/>
                <a:gd name="T3" fmla="*/ 1908 h 2063"/>
                <a:gd name="T4" fmla="*/ 1663 w 2821"/>
                <a:gd name="T5" fmla="*/ 1903 h 2063"/>
                <a:gd name="T6" fmla="*/ 1580 w 2821"/>
                <a:gd name="T7" fmla="*/ 1902 h 2063"/>
                <a:gd name="T8" fmla="*/ 1419 w 2821"/>
                <a:gd name="T9" fmla="*/ 1839 h 2063"/>
                <a:gd name="T10" fmla="*/ 1318 w 2821"/>
                <a:gd name="T11" fmla="*/ 1856 h 2063"/>
                <a:gd name="T12" fmla="*/ 1267 w 2821"/>
                <a:gd name="T13" fmla="*/ 1886 h 2063"/>
                <a:gd name="T14" fmla="*/ 1166 w 2821"/>
                <a:gd name="T15" fmla="*/ 1812 h 2063"/>
                <a:gd name="T16" fmla="*/ 1144 w 2821"/>
                <a:gd name="T17" fmla="*/ 1695 h 2063"/>
                <a:gd name="T18" fmla="*/ 1094 w 2821"/>
                <a:gd name="T19" fmla="*/ 1565 h 2063"/>
                <a:gd name="T20" fmla="*/ 996 w 2821"/>
                <a:gd name="T21" fmla="*/ 1511 h 2063"/>
                <a:gd name="T22" fmla="*/ 750 w 2821"/>
                <a:gd name="T23" fmla="*/ 1560 h 2063"/>
                <a:gd name="T24" fmla="*/ 651 w 2821"/>
                <a:gd name="T25" fmla="*/ 1586 h 2063"/>
                <a:gd name="T26" fmla="*/ 530 w 2821"/>
                <a:gd name="T27" fmla="*/ 1556 h 2063"/>
                <a:gd name="T28" fmla="*/ 456 w 2821"/>
                <a:gd name="T29" fmla="*/ 1519 h 2063"/>
                <a:gd name="T30" fmla="*/ 289 w 2821"/>
                <a:gd name="T31" fmla="*/ 1422 h 2063"/>
                <a:gd name="T32" fmla="*/ 221 w 2821"/>
                <a:gd name="T33" fmla="*/ 1333 h 2063"/>
                <a:gd name="T34" fmla="*/ 264 w 2821"/>
                <a:gd name="T35" fmla="*/ 1299 h 2063"/>
                <a:gd name="T36" fmla="*/ 283 w 2821"/>
                <a:gd name="T37" fmla="*/ 1228 h 2063"/>
                <a:gd name="T38" fmla="*/ 276 w 2821"/>
                <a:gd name="T39" fmla="*/ 1156 h 2063"/>
                <a:gd name="T40" fmla="*/ 134 w 2821"/>
                <a:gd name="T41" fmla="*/ 1144 h 2063"/>
                <a:gd name="T42" fmla="*/ 78 w 2821"/>
                <a:gd name="T43" fmla="*/ 1085 h 2063"/>
                <a:gd name="T44" fmla="*/ 46 w 2821"/>
                <a:gd name="T45" fmla="*/ 992 h 2063"/>
                <a:gd name="T46" fmla="*/ 55 w 2821"/>
                <a:gd name="T47" fmla="*/ 876 h 2063"/>
                <a:gd name="T48" fmla="*/ 229 w 2821"/>
                <a:gd name="T49" fmla="*/ 816 h 2063"/>
                <a:gd name="T50" fmla="*/ 289 w 2821"/>
                <a:gd name="T51" fmla="*/ 605 h 2063"/>
                <a:gd name="T52" fmla="*/ 448 w 2821"/>
                <a:gd name="T53" fmla="*/ 452 h 2063"/>
                <a:gd name="T54" fmla="*/ 615 w 2821"/>
                <a:gd name="T55" fmla="*/ 336 h 2063"/>
                <a:gd name="T56" fmla="*/ 757 w 2821"/>
                <a:gd name="T57" fmla="*/ 410 h 2063"/>
                <a:gd name="T58" fmla="*/ 1031 w 2821"/>
                <a:gd name="T59" fmla="*/ 698 h 2063"/>
                <a:gd name="T60" fmla="*/ 1436 w 2821"/>
                <a:gd name="T61" fmla="*/ 810 h 2063"/>
                <a:gd name="T62" fmla="*/ 1763 w 2821"/>
                <a:gd name="T63" fmla="*/ 664 h 2063"/>
                <a:gd name="T64" fmla="*/ 1913 w 2821"/>
                <a:gd name="T65" fmla="*/ 562 h 2063"/>
                <a:gd name="T66" fmla="*/ 2094 w 2821"/>
                <a:gd name="T67" fmla="*/ 435 h 2063"/>
                <a:gd name="T68" fmla="*/ 1938 w 2821"/>
                <a:gd name="T69" fmla="*/ 341 h 2063"/>
                <a:gd name="T70" fmla="*/ 2137 w 2821"/>
                <a:gd name="T71" fmla="*/ 78 h 2063"/>
                <a:gd name="T72" fmla="*/ 2467 w 2821"/>
                <a:gd name="T73" fmla="*/ 194 h 2063"/>
                <a:gd name="T74" fmla="*/ 2713 w 2821"/>
                <a:gd name="T75" fmla="*/ 412 h 2063"/>
                <a:gd name="T76" fmla="*/ 2685 w 2821"/>
                <a:gd name="T77" fmla="*/ 582 h 2063"/>
                <a:gd name="T78" fmla="*/ 2594 w 2821"/>
                <a:gd name="T79" fmla="*/ 734 h 2063"/>
                <a:gd name="T80" fmla="*/ 2410 w 2821"/>
                <a:gd name="T81" fmla="*/ 859 h 2063"/>
                <a:gd name="T82" fmla="*/ 2192 w 2821"/>
                <a:gd name="T83" fmla="*/ 979 h 2063"/>
                <a:gd name="T84" fmla="*/ 2221 w 2821"/>
                <a:gd name="T85" fmla="*/ 847 h 2063"/>
                <a:gd name="T86" fmla="*/ 2037 w 2821"/>
                <a:gd name="T87" fmla="*/ 967 h 2063"/>
                <a:gd name="T88" fmla="*/ 2154 w 2821"/>
                <a:gd name="T89" fmla="*/ 1048 h 2063"/>
                <a:gd name="T90" fmla="*/ 2227 w 2821"/>
                <a:gd name="T91" fmla="*/ 1087 h 2063"/>
                <a:gd name="T92" fmla="*/ 2142 w 2821"/>
                <a:gd name="T93" fmla="*/ 1136 h 2063"/>
                <a:gd name="T94" fmla="*/ 2181 w 2821"/>
                <a:gd name="T95" fmla="*/ 1325 h 2063"/>
                <a:gd name="T96" fmla="*/ 2173 w 2821"/>
                <a:gd name="T97" fmla="*/ 1375 h 2063"/>
                <a:gd name="T98" fmla="*/ 2175 w 2821"/>
                <a:gd name="T99" fmla="*/ 1463 h 2063"/>
                <a:gd name="T100" fmla="*/ 2205 w 2821"/>
                <a:gd name="T101" fmla="*/ 1512 h 2063"/>
                <a:gd name="T102" fmla="*/ 2133 w 2821"/>
                <a:gd name="T103" fmla="*/ 1650 h 2063"/>
                <a:gd name="T104" fmla="*/ 2088 w 2821"/>
                <a:gd name="T105" fmla="*/ 1717 h 2063"/>
                <a:gd name="T106" fmla="*/ 2023 w 2821"/>
                <a:gd name="T107" fmla="*/ 1781 h 2063"/>
                <a:gd name="T108" fmla="*/ 1896 w 2821"/>
                <a:gd name="T109" fmla="*/ 1845 h 2063"/>
                <a:gd name="T110" fmla="*/ 1718 w 2821"/>
                <a:gd name="T111" fmla="*/ 1989 h 2063"/>
                <a:gd name="T112" fmla="*/ 1613 w 2821"/>
                <a:gd name="T113" fmla="*/ 2009 h 20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21"/>
                <a:gd name="T172" fmla="*/ 0 h 2063"/>
                <a:gd name="T173" fmla="*/ 2821 w 2821"/>
                <a:gd name="T174" fmla="*/ 2063 h 20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21" h="2063">
                  <a:moveTo>
                    <a:pt x="1884" y="1854"/>
                  </a:moveTo>
                  <a:lnTo>
                    <a:pt x="1878" y="1845"/>
                  </a:lnTo>
                  <a:lnTo>
                    <a:pt x="1871" y="1848"/>
                  </a:lnTo>
                  <a:lnTo>
                    <a:pt x="1873" y="1856"/>
                  </a:lnTo>
                  <a:lnTo>
                    <a:pt x="1859" y="1859"/>
                  </a:lnTo>
                  <a:lnTo>
                    <a:pt x="1856" y="1849"/>
                  </a:lnTo>
                  <a:lnTo>
                    <a:pt x="1839" y="1834"/>
                  </a:lnTo>
                  <a:lnTo>
                    <a:pt x="1837" y="1862"/>
                  </a:lnTo>
                  <a:lnTo>
                    <a:pt x="1833" y="1862"/>
                  </a:lnTo>
                  <a:lnTo>
                    <a:pt x="1817" y="1844"/>
                  </a:lnTo>
                  <a:lnTo>
                    <a:pt x="1810" y="1879"/>
                  </a:lnTo>
                  <a:lnTo>
                    <a:pt x="1778" y="1888"/>
                  </a:lnTo>
                  <a:lnTo>
                    <a:pt x="1760" y="1888"/>
                  </a:lnTo>
                  <a:lnTo>
                    <a:pt x="1751" y="1896"/>
                  </a:lnTo>
                  <a:lnTo>
                    <a:pt x="1724" y="1898"/>
                  </a:lnTo>
                  <a:lnTo>
                    <a:pt x="1701" y="1908"/>
                  </a:lnTo>
                  <a:lnTo>
                    <a:pt x="1693" y="1907"/>
                  </a:lnTo>
                  <a:lnTo>
                    <a:pt x="1683" y="1928"/>
                  </a:lnTo>
                  <a:lnTo>
                    <a:pt x="1693" y="1945"/>
                  </a:lnTo>
                  <a:lnTo>
                    <a:pt x="1693" y="1953"/>
                  </a:lnTo>
                  <a:lnTo>
                    <a:pt x="1680" y="1961"/>
                  </a:lnTo>
                  <a:lnTo>
                    <a:pt x="1672" y="1956"/>
                  </a:lnTo>
                  <a:lnTo>
                    <a:pt x="1658" y="1930"/>
                  </a:lnTo>
                  <a:lnTo>
                    <a:pt x="1663" y="1903"/>
                  </a:lnTo>
                  <a:lnTo>
                    <a:pt x="1659" y="1896"/>
                  </a:lnTo>
                  <a:lnTo>
                    <a:pt x="1638" y="1905"/>
                  </a:lnTo>
                  <a:lnTo>
                    <a:pt x="1633" y="1896"/>
                  </a:lnTo>
                  <a:lnTo>
                    <a:pt x="1610" y="1890"/>
                  </a:lnTo>
                  <a:lnTo>
                    <a:pt x="1595" y="1898"/>
                  </a:lnTo>
                  <a:lnTo>
                    <a:pt x="1595" y="1905"/>
                  </a:lnTo>
                  <a:lnTo>
                    <a:pt x="1592" y="1896"/>
                  </a:lnTo>
                  <a:lnTo>
                    <a:pt x="1580" y="1902"/>
                  </a:lnTo>
                  <a:lnTo>
                    <a:pt x="1551" y="1896"/>
                  </a:lnTo>
                  <a:lnTo>
                    <a:pt x="1528" y="1881"/>
                  </a:lnTo>
                  <a:lnTo>
                    <a:pt x="1517" y="1857"/>
                  </a:lnTo>
                  <a:lnTo>
                    <a:pt x="1520" y="1845"/>
                  </a:lnTo>
                  <a:lnTo>
                    <a:pt x="1517" y="1837"/>
                  </a:lnTo>
                  <a:lnTo>
                    <a:pt x="1491" y="1834"/>
                  </a:lnTo>
                  <a:lnTo>
                    <a:pt x="1455" y="1817"/>
                  </a:lnTo>
                  <a:lnTo>
                    <a:pt x="1419" y="1839"/>
                  </a:lnTo>
                  <a:lnTo>
                    <a:pt x="1407" y="1837"/>
                  </a:lnTo>
                  <a:lnTo>
                    <a:pt x="1392" y="1848"/>
                  </a:lnTo>
                  <a:lnTo>
                    <a:pt x="1389" y="1842"/>
                  </a:lnTo>
                  <a:lnTo>
                    <a:pt x="1377" y="1845"/>
                  </a:lnTo>
                  <a:lnTo>
                    <a:pt x="1372" y="1842"/>
                  </a:lnTo>
                  <a:lnTo>
                    <a:pt x="1355" y="1851"/>
                  </a:lnTo>
                  <a:lnTo>
                    <a:pt x="1330" y="1840"/>
                  </a:lnTo>
                  <a:lnTo>
                    <a:pt x="1318" y="1856"/>
                  </a:lnTo>
                  <a:lnTo>
                    <a:pt x="1296" y="1849"/>
                  </a:lnTo>
                  <a:lnTo>
                    <a:pt x="1288" y="1857"/>
                  </a:lnTo>
                  <a:lnTo>
                    <a:pt x="1288" y="1881"/>
                  </a:lnTo>
                  <a:lnTo>
                    <a:pt x="1296" y="1894"/>
                  </a:lnTo>
                  <a:lnTo>
                    <a:pt x="1290" y="1910"/>
                  </a:lnTo>
                  <a:lnTo>
                    <a:pt x="1273" y="1913"/>
                  </a:lnTo>
                  <a:lnTo>
                    <a:pt x="1268" y="1891"/>
                  </a:lnTo>
                  <a:lnTo>
                    <a:pt x="1267" y="1886"/>
                  </a:lnTo>
                  <a:lnTo>
                    <a:pt x="1259" y="1885"/>
                  </a:lnTo>
                  <a:lnTo>
                    <a:pt x="1245" y="1894"/>
                  </a:lnTo>
                  <a:lnTo>
                    <a:pt x="1228" y="1898"/>
                  </a:lnTo>
                  <a:lnTo>
                    <a:pt x="1212" y="1883"/>
                  </a:lnTo>
                  <a:lnTo>
                    <a:pt x="1211" y="1873"/>
                  </a:lnTo>
                  <a:lnTo>
                    <a:pt x="1182" y="1866"/>
                  </a:lnTo>
                  <a:lnTo>
                    <a:pt x="1192" y="1827"/>
                  </a:lnTo>
                  <a:lnTo>
                    <a:pt x="1166" y="1812"/>
                  </a:lnTo>
                  <a:lnTo>
                    <a:pt x="1161" y="1772"/>
                  </a:lnTo>
                  <a:lnTo>
                    <a:pt x="1141" y="1771"/>
                  </a:lnTo>
                  <a:lnTo>
                    <a:pt x="1109" y="1791"/>
                  </a:lnTo>
                  <a:lnTo>
                    <a:pt x="1104" y="1786"/>
                  </a:lnTo>
                  <a:lnTo>
                    <a:pt x="1112" y="1772"/>
                  </a:lnTo>
                  <a:lnTo>
                    <a:pt x="1110" y="1752"/>
                  </a:lnTo>
                  <a:lnTo>
                    <a:pt x="1119" y="1724"/>
                  </a:lnTo>
                  <a:lnTo>
                    <a:pt x="1144" y="1695"/>
                  </a:lnTo>
                  <a:lnTo>
                    <a:pt x="1153" y="1673"/>
                  </a:lnTo>
                  <a:lnTo>
                    <a:pt x="1157" y="1641"/>
                  </a:lnTo>
                  <a:lnTo>
                    <a:pt x="1148" y="1597"/>
                  </a:lnTo>
                  <a:lnTo>
                    <a:pt x="1136" y="1597"/>
                  </a:lnTo>
                  <a:lnTo>
                    <a:pt x="1127" y="1574"/>
                  </a:lnTo>
                  <a:lnTo>
                    <a:pt x="1118" y="1563"/>
                  </a:lnTo>
                  <a:lnTo>
                    <a:pt x="1104" y="1557"/>
                  </a:lnTo>
                  <a:lnTo>
                    <a:pt x="1094" y="1565"/>
                  </a:lnTo>
                  <a:lnTo>
                    <a:pt x="1090" y="1556"/>
                  </a:lnTo>
                  <a:lnTo>
                    <a:pt x="1082" y="1551"/>
                  </a:lnTo>
                  <a:lnTo>
                    <a:pt x="1047" y="1548"/>
                  </a:lnTo>
                  <a:lnTo>
                    <a:pt x="1050" y="1524"/>
                  </a:lnTo>
                  <a:lnTo>
                    <a:pt x="1039" y="1520"/>
                  </a:lnTo>
                  <a:lnTo>
                    <a:pt x="1039" y="1506"/>
                  </a:lnTo>
                  <a:lnTo>
                    <a:pt x="1030" y="1495"/>
                  </a:lnTo>
                  <a:lnTo>
                    <a:pt x="996" y="1511"/>
                  </a:lnTo>
                  <a:lnTo>
                    <a:pt x="963" y="1506"/>
                  </a:lnTo>
                  <a:lnTo>
                    <a:pt x="892" y="1562"/>
                  </a:lnTo>
                  <a:lnTo>
                    <a:pt x="833" y="1585"/>
                  </a:lnTo>
                  <a:lnTo>
                    <a:pt x="816" y="1573"/>
                  </a:lnTo>
                  <a:lnTo>
                    <a:pt x="801" y="1574"/>
                  </a:lnTo>
                  <a:lnTo>
                    <a:pt x="776" y="1569"/>
                  </a:lnTo>
                  <a:lnTo>
                    <a:pt x="767" y="1560"/>
                  </a:lnTo>
                  <a:lnTo>
                    <a:pt x="750" y="1560"/>
                  </a:lnTo>
                  <a:lnTo>
                    <a:pt x="730" y="1573"/>
                  </a:lnTo>
                  <a:lnTo>
                    <a:pt x="703" y="1607"/>
                  </a:lnTo>
                  <a:lnTo>
                    <a:pt x="694" y="1603"/>
                  </a:lnTo>
                  <a:lnTo>
                    <a:pt x="697" y="1582"/>
                  </a:lnTo>
                  <a:lnTo>
                    <a:pt x="694" y="1571"/>
                  </a:lnTo>
                  <a:lnTo>
                    <a:pt x="665" y="1580"/>
                  </a:lnTo>
                  <a:lnTo>
                    <a:pt x="655" y="1580"/>
                  </a:lnTo>
                  <a:lnTo>
                    <a:pt x="651" y="1586"/>
                  </a:lnTo>
                  <a:lnTo>
                    <a:pt x="629" y="1585"/>
                  </a:lnTo>
                  <a:lnTo>
                    <a:pt x="598" y="1571"/>
                  </a:lnTo>
                  <a:lnTo>
                    <a:pt x="591" y="1580"/>
                  </a:lnTo>
                  <a:lnTo>
                    <a:pt x="574" y="1574"/>
                  </a:lnTo>
                  <a:lnTo>
                    <a:pt x="566" y="1578"/>
                  </a:lnTo>
                  <a:lnTo>
                    <a:pt x="554" y="1563"/>
                  </a:lnTo>
                  <a:lnTo>
                    <a:pt x="542" y="1565"/>
                  </a:lnTo>
                  <a:lnTo>
                    <a:pt x="530" y="1556"/>
                  </a:lnTo>
                  <a:lnTo>
                    <a:pt x="530" y="1539"/>
                  </a:lnTo>
                  <a:lnTo>
                    <a:pt x="512" y="1543"/>
                  </a:lnTo>
                  <a:lnTo>
                    <a:pt x="493" y="1537"/>
                  </a:lnTo>
                  <a:lnTo>
                    <a:pt x="490" y="1531"/>
                  </a:lnTo>
                  <a:lnTo>
                    <a:pt x="484" y="1532"/>
                  </a:lnTo>
                  <a:lnTo>
                    <a:pt x="486" y="1507"/>
                  </a:lnTo>
                  <a:lnTo>
                    <a:pt x="473" y="1506"/>
                  </a:lnTo>
                  <a:lnTo>
                    <a:pt x="456" y="1519"/>
                  </a:lnTo>
                  <a:lnTo>
                    <a:pt x="448" y="1512"/>
                  </a:lnTo>
                  <a:lnTo>
                    <a:pt x="442" y="1492"/>
                  </a:lnTo>
                  <a:lnTo>
                    <a:pt x="403" y="1463"/>
                  </a:lnTo>
                  <a:lnTo>
                    <a:pt x="357" y="1453"/>
                  </a:lnTo>
                  <a:lnTo>
                    <a:pt x="352" y="1466"/>
                  </a:lnTo>
                  <a:lnTo>
                    <a:pt x="340" y="1456"/>
                  </a:lnTo>
                  <a:lnTo>
                    <a:pt x="293" y="1430"/>
                  </a:lnTo>
                  <a:lnTo>
                    <a:pt x="289" y="1422"/>
                  </a:lnTo>
                  <a:lnTo>
                    <a:pt x="272" y="1421"/>
                  </a:lnTo>
                  <a:lnTo>
                    <a:pt x="269" y="1413"/>
                  </a:lnTo>
                  <a:lnTo>
                    <a:pt x="244" y="1416"/>
                  </a:lnTo>
                  <a:lnTo>
                    <a:pt x="244" y="1405"/>
                  </a:lnTo>
                  <a:lnTo>
                    <a:pt x="232" y="1392"/>
                  </a:lnTo>
                  <a:lnTo>
                    <a:pt x="235" y="1362"/>
                  </a:lnTo>
                  <a:lnTo>
                    <a:pt x="222" y="1348"/>
                  </a:lnTo>
                  <a:lnTo>
                    <a:pt x="221" y="1333"/>
                  </a:lnTo>
                  <a:lnTo>
                    <a:pt x="232" y="1326"/>
                  </a:lnTo>
                  <a:lnTo>
                    <a:pt x="244" y="1342"/>
                  </a:lnTo>
                  <a:lnTo>
                    <a:pt x="252" y="1339"/>
                  </a:lnTo>
                  <a:lnTo>
                    <a:pt x="259" y="1329"/>
                  </a:lnTo>
                  <a:lnTo>
                    <a:pt x="266" y="1333"/>
                  </a:lnTo>
                  <a:lnTo>
                    <a:pt x="272" y="1322"/>
                  </a:lnTo>
                  <a:lnTo>
                    <a:pt x="264" y="1309"/>
                  </a:lnTo>
                  <a:lnTo>
                    <a:pt x="264" y="1299"/>
                  </a:lnTo>
                  <a:lnTo>
                    <a:pt x="252" y="1295"/>
                  </a:lnTo>
                  <a:lnTo>
                    <a:pt x="244" y="1288"/>
                  </a:lnTo>
                  <a:lnTo>
                    <a:pt x="247" y="1265"/>
                  </a:lnTo>
                  <a:lnTo>
                    <a:pt x="242" y="1254"/>
                  </a:lnTo>
                  <a:lnTo>
                    <a:pt x="264" y="1254"/>
                  </a:lnTo>
                  <a:lnTo>
                    <a:pt x="271" y="1246"/>
                  </a:lnTo>
                  <a:lnTo>
                    <a:pt x="275" y="1229"/>
                  </a:lnTo>
                  <a:lnTo>
                    <a:pt x="283" y="1228"/>
                  </a:lnTo>
                  <a:lnTo>
                    <a:pt x="283" y="1221"/>
                  </a:lnTo>
                  <a:lnTo>
                    <a:pt x="295" y="1211"/>
                  </a:lnTo>
                  <a:lnTo>
                    <a:pt x="308" y="1167"/>
                  </a:lnTo>
                  <a:lnTo>
                    <a:pt x="303" y="1165"/>
                  </a:lnTo>
                  <a:lnTo>
                    <a:pt x="295" y="1172"/>
                  </a:lnTo>
                  <a:lnTo>
                    <a:pt x="292" y="1160"/>
                  </a:lnTo>
                  <a:lnTo>
                    <a:pt x="283" y="1162"/>
                  </a:lnTo>
                  <a:lnTo>
                    <a:pt x="276" y="1156"/>
                  </a:lnTo>
                  <a:lnTo>
                    <a:pt x="276" y="1150"/>
                  </a:lnTo>
                  <a:lnTo>
                    <a:pt x="259" y="1139"/>
                  </a:lnTo>
                  <a:lnTo>
                    <a:pt x="233" y="1145"/>
                  </a:lnTo>
                  <a:lnTo>
                    <a:pt x="198" y="1170"/>
                  </a:lnTo>
                  <a:lnTo>
                    <a:pt x="185" y="1170"/>
                  </a:lnTo>
                  <a:lnTo>
                    <a:pt x="142" y="1156"/>
                  </a:lnTo>
                  <a:lnTo>
                    <a:pt x="134" y="1152"/>
                  </a:lnTo>
                  <a:lnTo>
                    <a:pt x="134" y="1144"/>
                  </a:lnTo>
                  <a:lnTo>
                    <a:pt x="117" y="1148"/>
                  </a:lnTo>
                  <a:lnTo>
                    <a:pt x="103" y="1133"/>
                  </a:lnTo>
                  <a:lnTo>
                    <a:pt x="108" y="1128"/>
                  </a:lnTo>
                  <a:lnTo>
                    <a:pt x="106" y="1111"/>
                  </a:lnTo>
                  <a:lnTo>
                    <a:pt x="100" y="1101"/>
                  </a:lnTo>
                  <a:lnTo>
                    <a:pt x="91" y="1094"/>
                  </a:lnTo>
                  <a:lnTo>
                    <a:pt x="81" y="1099"/>
                  </a:lnTo>
                  <a:lnTo>
                    <a:pt x="78" y="1085"/>
                  </a:lnTo>
                  <a:lnTo>
                    <a:pt x="46" y="1080"/>
                  </a:lnTo>
                  <a:lnTo>
                    <a:pt x="37" y="1072"/>
                  </a:lnTo>
                  <a:lnTo>
                    <a:pt x="51" y="1067"/>
                  </a:lnTo>
                  <a:lnTo>
                    <a:pt x="61" y="1067"/>
                  </a:lnTo>
                  <a:lnTo>
                    <a:pt x="61" y="1038"/>
                  </a:lnTo>
                  <a:lnTo>
                    <a:pt x="51" y="1018"/>
                  </a:lnTo>
                  <a:lnTo>
                    <a:pt x="51" y="1001"/>
                  </a:lnTo>
                  <a:lnTo>
                    <a:pt x="46" y="992"/>
                  </a:lnTo>
                  <a:lnTo>
                    <a:pt x="13" y="996"/>
                  </a:lnTo>
                  <a:lnTo>
                    <a:pt x="3" y="989"/>
                  </a:lnTo>
                  <a:lnTo>
                    <a:pt x="0" y="974"/>
                  </a:lnTo>
                  <a:lnTo>
                    <a:pt x="7" y="929"/>
                  </a:lnTo>
                  <a:lnTo>
                    <a:pt x="7" y="920"/>
                  </a:lnTo>
                  <a:lnTo>
                    <a:pt x="15" y="904"/>
                  </a:lnTo>
                  <a:lnTo>
                    <a:pt x="51" y="887"/>
                  </a:lnTo>
                  <a:lnTo>
                    <a:pt x="55" y="876"/>
                  </a:lnTo>
                  <a:lnTo>
                    <a:pt x="78" y="874"/>
                  </a:lnTo>
                  <a:lnTo>
                    <a:pt x="86" y="876"/>
                  </a:lnTo>
                  <a:lnTo>
                    <a:pt x="91" y="886"/>
                  </a:lnTo>
                  <a:lnTo>
                    <a:pt x="123" y="884"/>
                  </a:lnTo>
                  <a:lnTo>
                    <a:pt x="134" y="878"/>
                  </a:lnTo>
                  <a:lnTo>
                    <a:pt x="147" y="852"/>
                  </a:lnTo>
                  <a:lnTo>
                    <a:pt x="210" y="839"/>
                  </a:lnTo>
                  <a:lnTo>
                    <a:pt x="229" y="816"/>
                  </a:lnTo>
                  <a:lnTo>
                    <a:pt x="300" y="782"/>
                  </a:lnTo>
                  <a:lnTo>
                    <a:pt x="303" y="760"/>
                  </a:lnTo>
                  <a:lnTo>
                    <a:pt x="312" y="720"/>
                  </a:lnTo>
                  <a:lnTo>
                    <a:pt x="323" y="712"/>
                  </a:lnTo>
                  <a:lnTo>
                    <a:pt x="323" y="700"/>
                  </a:lnTo>
                  <a:lnTo>
                    <a:pt x="306" y="655"/>
                  </a:lnTo>
                  <a:lnTo>
                    <a:pt x="303" y="624"/>
                  </a:lnTo>
                  <a:lnTo>
                    <a:pt x="289" y="605"/>
                  </a:lnTo>
                  <a:lnTo>
                    <a:pt x="325" y="593"/>
                  </a:lnTo>
                  <a:lnTo>
                    <a:pt x="347" y="584"/>
                  </a:lnTo>
                  <a:lnTo>
                    <a:pt x="402" y="578"/>
                  </a:lnTo>
                  <a:lnTo>
                    <a:pt x="394" y="551"/>
                  </a:lnTo>
                  <a:lnTo>
                    <a:pt x="396" y="534"/>
                  </a:lnTo>
                  <a:lnTo>
                    <a:pt x="413" y="489"/>
                  </a:lnTo>
                  <a:lnTo>
                    <a:pt x="428" y="451"/>
                  </a:lnTo>
                  <a:lnTo>
                    <a:pt x="448" y="452"/>
                  </a:lnTo>
                  <a:lnTo>
                    <a:pt x="471" y="463"/>
                  </a:lnTo>
                  <a:lnTo>
                    <a:pt x="501" y="460"/>
                  </a:lnTo>
                  <a:lnTo>
                    <a:pt x="516" y="472"/>
                  </a:lnTo>
                  <a:lnTo>
                    <a:pt x="549" y="457"/>
                  </a:lnTo>
                  <a:lnTo>
                    <a:pt x="549" y="407"/>
                  </a:lnTo>
                  <a:lnTo>
                    <a:pt x="563" y="370"/>
                  </a:lnTo>
                  <a:lnTo>
                    <a:pt x="591" y="366"/>
                  </a:lnTo>
                  <a:lnTo>
                    <a:pt x="615" y="336"/>
                  </a:lnTo>
                  <a:lnTo>
                    <a:pt x="635" y="341"/>
                  </a:lnTo>
                  <a:lnTo>
                    <a:pt x="652" y="327"/>
                  </a:lnTo>
                  <a:lnTo>
                    <a:pt x="663" y="361"/>
                  </a:lnTo>
                  <a:lnTo>
                    <a:pt x="689" y="381"/>
                  </a:lnTo>
                  <a:lnTo>
                    <a:pt x="697" y="398"/>
                  </a:lnTo>
                  <a:lnTo>
                    <a:pt x="710" y="409"/>
                  </a:lnTo>
                  <a:lnTo>
                    <a:pt x="716" y="398"/>
                  </a:lnTo>
                  <a:lnTo>
                    <a:pt x="757" y="410"/>
                  </a:lnTo>
                  <a:lnTo>
                    <a:pt x="764" y="424"/>
                  </a:lnTo>
                  <a:lnTo>
                    <a:pt x="789" y="493"/>
                  </a:lnTo>
                  <a:lnTo>
                    <a:pt x="793" y="548"/>
                  </a:lnTo>
                  <a:lnTo>
                    <a:pt x="784" y="574"/>
                  </a:lnTo>
                  <a:lnTo>
                    <a:pt x="858" y="598"/>
                  </a:lnTo>
                  <a:lnTo>
                    <a:pt x="887" y="593"/>
                  </a:lnTo>
                  <a:lnTo>
                    <a:pt x="996" y="638"/>
                  </a:lnTo>
                  <a:lnTo>
                    <a:pt x="1031" y="698"/>
                  </a:lnTo>
                  <a:lnTo>
                    <a:pt x="1065" y="735"/>
                  </a:lnTo>
                  <a:lnTo>
                    <a:pt x="1079" y="740"/>
                  </a:lnTo>
                  <a:lnTo>
                    <a:pt x="1250" y="732"/>
                  </a:lnTo>
                  <a:lnTo>
                    <a:pt x="1287" y="743"/>
                  </a:lnTo>
                  <a:lnTo>
                    <a:pt x="1326" y="772"/>
                  </a:lnTo>
                  <a:lnTo>
                    <a:pt x="1389" y="794"/>
                  </a:lnTo>
                  <a:lnTo>
                    <a:pt x="1412" y="796"/>
                  </a:lnTo>
                  <a:lnTo>
                    <a:pt x="1436" y="810"/>
                  </a:lnTo>
                  <a:lnTo>
                    <a:pt x="1505" y="780"/>
                  </a:lnTo>
                  <a:lnTo>
                    <a:pt x="1512" y="772"/>
                  </a:lnTo>
                  <a:lnTo>
                    <a:pt x="1568" y="757"/>
                  </a:lnTo>
                  <a:lnTo>
                    <a:pt x="1604" y="754"/>
                  </a:lnTo>
                  <a:lnTo>
                    <a:pt x="1626" y="760"/>
                  </a:lnTo>
                  <a:lnTo>
                    <a:pt x="1680" y="746"/>
                  </a:lnTo>
                  <a:lnTo>
                    <a:pt x="1765" y="674"/>
                  </a:lnTo>
                  <a:lnTo>
                    <a:pt x="1763" y="664"/>
                  </a:lnTo>
                  <a:lnTo>
                    <a:pt x="1744" y="641"/>
                  </a:lnTo>
                  <a:lnTo>
                    <a:pt x="1765" y="596"/>
                  </a:lnTo>
                  <a:lnTo>
                    <a:pt x="1783" y="591"/>
                  </a:lnTo>
                  <a:lnTo>
                    <a:pt x="1807" y="607"/>
                  </a:lnTo>
                  <a:lnTo>
                    <a:pt x="1839" y="612"/>
                  </a:lnTo>
                  <a:lnTo>
                    <a:pt x="1862" y="596"/>
                  </a:lnTo>
                  <a:lnTo>
                    <a:pt x="1895" y="561"/>
                  </a:lnTo>
                  <a:lnTo>
                    <a:pt x="1913" y="562"/>
                  </a:lnTo>
                  <a:lnTo>
                    <a:pt x="1935" y="548"/>
                  </a:lnTo>
                  <a:lnTo>
                    <a:pt x="1992" y="491"/>
                  </a:lnTo>
                  <a:lnTo>
                    <a:pt x="2054" y="486"/>
                  </a:lnTo>
                  <a:lnTo>
                    <a:pt x="2111" y="483"/>
                  </a:lnTo>
                  <a:lnTo>
                    <a:pt x="2110" y="471"/>
                  </a:lnTo>
                  <a:lnTo>
                    <a:pt x="2099" y="464"/>
                  </a:lnTo>
                  <a:lnTo>
                    <a:pt x="2100" y="446"/>
                  </a:lnTo>
                  <a:lnTo>
                    <a:pt x="2094" y="435"/>
                  </a:lnTo>
                  <a:lnTo>
                    <a:pt x="2071" y="415"/>
                  </a:lnTo>
                  <a:lnTo>
                    <a:pt x="2054" y="392"/>
                  </a:lnTo>
                  <a:lnTo>
                    <a:pt x="2014" y="418"/>
                  </a:lnTo>
                  <a:lnTo>
                    <a:pt x="1995" y="426"/>
                  </a:lnTo>
                  <a:lnTo>
                    <a:pt x="1939" y="418"/>
                  </a:lnTo>
                  <a:lnTo>
                    <a:pt x="1929" y="390"/>
                  </a:lnTo>
                  <a:lnTo>
                    <a:pt x="1927" y="372"/>
                  </a:lnTo>
                  <a:lnTo>
                    <a:pt x="1938" y="341"/>
                  </a:lnTo>
                  <a:lnTo>
                    <a:pt x="1935" y="312"/>
                  </a:lnTo>
                  <a:lnTo>
                    <a:pt x="1967" y="257"/>
                  </a:lnTo>
                  <a:lnTo>
                    <a:pt x="2037" y="287"/>
                  </a:lnTo>
                  <a:lnTo>
                    <a:pt x="2100" y="249"/>
                  </a:lnTo>
                  <a:lnTo>
                    <a:pt x="2134" y="144"/>
                  </a:lnTo>
                  <a:lnTo>
                    <a:pt x="2170" y="112"/>
                  </a:lnTo>
                  <a:lnTo>
                    <a:pt x="2166" y="76"/>
                  </a:lnTo>
                  <a:lnTo>
                    <a:pt x="2137" y="78"/>
                  </a:lnTo>
                  <a:lnTo>
                    <a:pt x="2137" y="64"/>
                  </a:lnTo>
                  <a:lnTo>
                    <a:pt x="2178" y="22"/>
                  </a:lnTo>
                  <a:lnTo>
                    <a:pt x="2208" y="17"/>
                  </a:lnTo>
                  <a:lnTo>
                    <a:pt x="2303" y="0"/>
                  </a:lnTo>
                  <a:lnTo>
                    <a:pt x="2342" y="28"/>
                  </a:lnTo>
                  <a:lnTo>
                    <a:pt x="2396" y="38"/>
                  </a:lnTo>
                  <a:lnTo>
                    <a:pt x="2430" y="90"/>
                  </a:lnTo>
                  <a:lnTo>
                    <a:pt x="2467" y="194"/>
                  </a:lnTo>
                  <a:lnTo>
                    <a:pt x="2482" y="265"/>
                  </a:lnTo>
                  <a:lnTo>
                    <a:pt x="2482" y="282"/>
                  </a:lnTo>
                  <a:lnTo>
                    <a:pt x="2558" y="295"/>
                  </a:lnTo>
                  <a:lnTo>
                    <a:pt x="2574" y="302"/>
                  </a:lnTo>
                  <a:lnTo>
                    <a:pt x="2623" y="332"/>
                  </a:lnTo>
                  <a:lnTo>
                    <a:pt x="2650" y="417"/>
                  </a:lnTo>
                  <a:lnTo>
                    <a:pt x="2696" y="418"/>
                  </a:lnTo>
                  <a:lnTo>
                    <a:pt x="2713" y="412"/>
                  </a:lnTo>
                  <a:lnTo>
                    <a:pt x="2821" y="364"/>
                  </a:lnTo>
                  <a:lnTo>
                    <a:pt x="2816" y="424"/>
                  </a:lnTo>
                  <a:lnTo>
                    <a:pt x="2796" y="444"/>
                  </a:lnTo>
                  <a:lnTo>
                    <a:pt x="2773" y="523"/>
                  </a:lnTo>
                  <a:lnTo>
                    <a:pt x="2744" y="588"/>
                  </a:lnTo>
                  <a:lnTo>
                    <a:pt x="2733" y="596"/>
                  </a:lnTo>
                  <a:lnTo>
                    <a:pt x="2728" y="593"/>
                  </a:lnTo>
                  <a:lnTo>
                    <a:pt x="2685" y="582"/>
                  </a:lnTo>
                  <a:lnTo>
                    <a:pt x="2645" y="616"/>
                  </a:lnTo>
                  <a:lnTo>
                    <a:pt x="2657" y="652"/>
                  </a:lnTo>
                  <a:lnTo>
                    <a:pt x="2657" y="700"/>
                  </a:lnTo>
                  <a:lnTo>
                    <a:pt x="2626" y="735"/>
                  </a:lnTo>
                  <a:lnTo>
                    <a:pt x="2626" y="751"/>
                  </a:lnTo>
                  <a:lnTo>
                    <a:pt x="2620" y="749"/>
                  </a:lnTo>
                  <a:lnTo>
                    <a:pt x="2603" y="726"/>
                  </a:lnTo>
                  <a:lnTo>
                    <a:pt x="2594" y="734"/>
                  </a:lnTo>
                  <a:lnTo>
                    <a:pt x="2581" y="766"/>
                  </a:lnTo>
                  <a:lnTo>
                    <a:pt x="2554" y="785"/>
                  </a:lnTo>
                  <a:lnTo>
                    <a:pt x="2516" y="789"/>
                  </a:lnTo>
                  <a:lnTo>
                    <a:pt x="2513" y="796"/>
                  </a:lnTo>
                  <a:lnTo>
                    <a:pt x="2518" y="823"/>
                  </a:lnTo>
                  <a:lnTo>
                    <a:pt x="2482" y="827"/>
                  </a:lnTo>
                  <a:lnTo>
                    <a:pt x="2456" y="814"/>
                  </a:lnTo>
                  <a:lnTo>
                    <a:pt x="2410" y="859"/>
                  </a:lnTo>
                  <a:lnTo>
                    <a:pt x="2362" y="882"/>
                  </a:lnTo>
                  <a:lnTo>
                    <a:pt x="2339" y="913"/>
                  </a:lnTo>
                  <a:lnTo>
                    <a:pt x="2298" y="926"/>
                  </a:lnTo>
                  <a:lnTo>
                    <a:pt x="2292" y="921"/>
                  </a:lnTo>
                  <a:lnTo>
                    <a:pt x="2247" y="946"/>
                  </a:lnTo>
                  <a:lnTo>
                    <a:pt x="2225" y="971"/>
                  </a:lnTo>
                  <a:lnTo>
                    <a:pt x="2196" y="984"/>
                  </a:lnTo>
                  <a:lnTo>
                    <a:pt x="2192" y="979"/>
                  </a:lnTo>
                  <a:lnTo>
                    <a:pt x="2199" y="969"/>
                  </a:lnTo>
                  <a:lnTo>
                    <a:pt x="2212" y="966"/>
                  </a:lnTo>
                  <a:lnTo>
                    <a:pt x="2216" y="947"/>
                  </a:lnTo>
                  <a:lnTo>
                    <a:pt x="2198" y="938"/>
                  </a:lnTo>
                  <a:lnTo>
                    <a:pt x="2207" y="933"/>
                  </a:lnTo>
                  <a:lnTo>
                    <a:pt x="2208" y="923"/>
                  </a:lnTo>
                  <a:lnTo>
                    <a:pt x="2242" y="881"/>
                  </a:lnTo>
                  <a:lnTo>
                    <a:pt x="2221" y="847"/>
                  </a:lnTo>
                  <a:lnTo>
                    <a:pt x="2218" y="852"/>
                  </a:lnTo>
                  <a:lnTo>
                    <a:pt x="2192" y="857"/>
                  </a:lnTo>
                  <a:lnTo>
                    <a:pt x="2159" y="898"/>
                  </a:lnTo>
                  <a:lnTo>
                    <a:pt x="2116" y="921"/>
                  </a:lnTo>
                  <a:lnTo>
                    <a:pt x="2100" y="952"/>
                  </a:lnTo>
                  <a:lnTo>
                    <a:pt x="2069" y="962"/>
                  </a:lnTo>
                  <a:lnTo>
                    <a:pt x="2046" y="958"/>
                  </a:lnTo>
                  <a:lnTo>
                    <a:pt x="2037" y="967"/>
                  </a:lnTo>
                  <a:lnTo>
                    <a:pt x="2032" y="983"/>
                  </a:lnTo>
                  <a:lnTo>
                    <a:pt x="2029" y="997"/>
                  </a:lnTo>
                  <a:lnTo>
                    <a:pt x="2048" y="1021"/>
                  </a:lnTo>
                  <a:lnTo>
                    <a:pt x="2076" y="1040"/>
                  </a:lnTo>
                  <a:lnTo>
                    <a:pt x="2093" y="1070"/>
                  </a:lnTo>
                  <a:lnTo>
                    <a:pt x="2117" y="1079"/>
                  </a:lnTo>
                  <a:lnTo>
                    <a:pt x="2128" y="1079"/>
                  </a:lnTo>
                  <a:lnTo>
                    <a:pt x="2154" y="1048"/>
                  </a:lnTo>
                  <a:lnTo>
                    <a:pt x="2178" y="1038"/>
                  </a:lnTo>
                  <a:lnTo>
                    <a:pt x="2210" y="1060"/>
                  </a:lnTo>
                  <a:lnTo>
                    <a:pt x="2233" y="1055"/>
                  </a:lnTo>
                  <a:lnTo>
                    <a:pt x="2259" y="1063"/>
                  </a:lnTo>
                  <a:lnTo>
                    <a:pt x="2252" y="1085"/>
                  </a:lnTo>
                  <a:lnTo>
                    <a:pt x="2244" y="1096"/>
                  </a:lnTo>
                  <a:lnTo>
                    <a:pt x="2238" y="1085"/>
                  </a:lnTo>
                  <a:lnTo>
                    <a:pt x="2227" y="1087"/>
                  </a:lnTo>
                  <a:lnTo>
                    <a:pt x="2216" y="1099"/>
                  </a:lnTo>
                  <a:lnTo>
                    <a:pt x="2178" y="1108"/>
                  </a:lnTo>
                  <a:lnTo>
                    <a:pt x="2179" y="1118"/>
                  </a:lnTo>
                  <a:lnTo>
                    <a:pt x="2167" y="1136"/>
                  </a:lnTo>
                  <a:lnTo>
                    <a:pt x="2159" y="1138"/>
                  </a:lnTo>
                  <a:lnTo>
                    <a:pt x="2156" y="1128"/>
                  </a:lnTo>
                  <a:lnTo>
                    <a:pt x="2147" y="1128"/>
                  </a:lnTo>
                  <a:lnTo>
                    <a:pt x="2142" y="1136"/>
                  </a:lnTo>
                  <a:lnTo>
                    <a:pt x="2149" y="1144"/>
                  </a:lnTo>
                  <a:lnTo>
                    <a:pt x="2144" y="1150"/>
                  </a:lnTo>
                  <a:lnTo>
                    <a:pt x="2124" y="1167"/>
                  </a:lnTo>
                  <a:lnTo>
                    <a:pt x="2102" y="1206"/>
                  </a:lnTo>
                  <a:lnTo>
                    <a:pt x="2103" y="1212"/>
                  </a:lnTo>
                  <a:lnTo>
                    <a:pt x="2149" y="1237"/>
                  </a:lnTo>
                  <a:lnTo>
                    <a:pt x="2164" y="1265"/>
                  </a:lnTo>
                  <a:lnTo>
                    <a:pt x="2181" y="1325"/>
                  </a:lnTo>
                  <a:lnTo>
                    <a:pt x="2199" y="1342"/>
                  </a:lnTo>
                  <a:lnTo>
                    <a:pt x="2201" y="1350"/>
                  </a:lnTo>
                  <a:lnTo>
                    <a:pt x="2225" y="1379"/>
                  </a:lnTo>
                  <a:lnTo>
                    <a:pt x="2166" y="1360"/>
                  </a:lnTo>
                  <a:lnTo>
                    <a:pt x="2144" y="1365"/>
                  </a:lnTo>
                  <a:lnTo>
                    <a:pt x="2144" y="1370"/>
                  </a:lnTo>
                  <a:lnTo>
                    <a:pt x="2166" y="1365"/>
                  </a:lnTo>
                  <a:lnTo>
                    <a:pt x="2173" y="1375"/>
                  </a:lnTo>
                  <a:lnTo>
                    <a:pt x="2192" y="1382"/>
                  </a:lnTo>
                  <a:lnTo>
                    <a:pt x="2208" y="1397"/>
                  </a:lnTo>
                  <a:lnTo>
                    <a:pt x="2213" y="1399"/>
                  </a:lnTo>
                  <a:lnTo>
                    <a:pt x="2225" y="1419"/>
                  </a:lnTo>
                  <a:lnTo>
                    <a:pt x="2176" y="1449"/>
                  </a:lnTo>
                  <a:lnTo>
                    <a:pt x="2154" y="1452"/>
                  </a:lnTo>
                  <a:lnTo>
                    <a:pt x="2154" y="1455"/>
                  </a:lnTo>
                  <a:lnTo>
                    <a:pt x="2175" y="1463"/>
                  </a:lnTo>
                  <a:lnTo>
                    <a:pt x="2192" y="1455"/>
                  </a:lnTo>
                  <a:lnTo>
                    <a:pt x="2213" y="1472"/>
                  </a:lnTo>
                  <a:lnTo>
                    <a:pt x="2230" y="1475"/>
                  </a:lnTo>
                  <a:lnTo>
                    <a:pt x="2205" y="1495"/>
                  </a:lnTo>
                  <a:lnTo>
                    <a:pt x="2221" y="1490"/>
                  </a:lnTo>
                  <a:lnTo>
                    <a:pt x="2221" y="1502"/>
                  </a:lnTo>
                  <a:lnTo>
                    <a:pt x="2221" y="1511"/>
                  </a:lnTo>
                  <a:lnTo>
                    <a:pt x="2205" y="1512"/>
                  </a:lnTo>
                  <a:lnTo>
                    <a:pt x="2210" y="1524"/>
                  </a:lnTo>
                  <a:lnTo>
                    <a:pt x="2198" y="1565"/>
                  </a:lnTo>
                  <a:lnTo>
                    <a:pt x="2192" y="1557"/>
                  </a:lnTo>
                  <a:lnTo>
                    <a:pt x="2187" y="1562"/>
                  </a:lnTo>
                  <a:lnTo>
                    <a:pt x="2175" y="1580"/>
                  </a:lnTo>
                  <a:lnTo>
                    <a:pt x="2162" y="1600"/>
                  </a:lnTo>
                  <a:lnTo>
                    <a:pt x="2147" y="1625"/>
                  </a:lnTo>
                  <a:lnTo>
                    <a:pt x="2133" y="1650"/>
                  </a:lnTo>
                  <a:lnTo>
                    <a:pt x="2130" y="1636"/>
                  </a:lnTo>
                  <a:lnTo>
                    <a:pt x="2117" y="1642"/>
                  </a:lnTo>
                  <a:lnTo>
                    <a:pt x="2124" y="1659"/>
                  </a:lnTo>
                  <a:lnTo>
                    <a:pt x="2111" y="1692"/>
                  </a:lnTo>
                  <a:lnTo>
                    <a:pt x="2110" y="1705"/>
                  </a:lnTo>
                  <a:lnTo>
                    <a:pt x="2102" y="1701"/>
                  </a:lnTo>
                  <a:lnTo>
                    <a:pt x="2100" y="1713"/>
                  </a:lnTo>
                  <a:lnTo>
                    <a:pt x="2088" y="1717"/>
                  </a:lnTo>
                  <a:lnTo>
                    <a:pt x="2071" y="1747"/>
                  </a:lnTo>
                  <a:lnTo>
                    <a:pt x="2051" y="1747"/>
                  </a:lnTo>
                  <a:lnTo>
                    <a:pt x="2044" y="1752"/>
                  </a:lnTo>
                  <a:lnTo>
                    <a:pt x="2048" y="1760"/>
                  </a:lnTo>
                  <a:lnTo>
                    <a:pt x="2044" y="1768"/>
                  </a:lnTo>
                  <a:lnTo>
                    <a:pt x="2029" y="1778"/>
                  </a:lnTo>
                  <a:lnTo>
                    <a:pt x="2026" y="1788"/>
                  </a:lnTo>
                  <a:lnTo>
                    <a:pt x="2023" y="1781"/>
                  </a:lnTo>
                  <a:lnTo>
                    <a:pt x="2018" y="1794"/>
                  </a:lnTo>
                  <a:lnTo>
                    <a:pt x="1995" y="1798"/>
                  </a:lnTo>
                  <a:lnTo>
                    <a:pt x="1972" y="1827"/>
                  </a:lnTo>
                  <a:lnTo>
                    <a:pt x="1947" y="1837"/>
                  </a:lnTo>
                  <a:lnTo>
                    <a:pt x="1935" y="1834"/>
                  </a:lnTo>
                  <a:lnTo>
                    <a:pt x="1926" y="1842"/>
                  </a:lnTo>
                  <a:lnTo>
                    <a:pt x="1913" y="1834"/>
                  </a:lnTo>
                  <a:lnTo>
                    <a:pt x="1896" y="1845"/>
                  </a:lnTo>
                  <a:lnTo>
                    <a:pt x="1893" y="1837"/>
                  </a:lnTo>
                  <a:lnTo>
                    <a:pt x="1887" y="1840"/>
                  </a:lnTo>
                  <a:lnTo>
                    <a:pt x="1887" y="1849"/>
                  </a:lnTo>
                  <a:lnTo>
                    <a:pt x="1884" y="1854"/>
                  </a:lnTo>
                  <a:close/>
                  <a:moveTo>
                    <a:pt x="1698" y="1970"/>
                  </a:moveTo>
                  <a:lnTo>
                    <a:pt x="1700" y="1966"/>
                  </a:lnTo>
                  <a:lnTo>
                    <a:pt x="1715" y="1973"/>
                  </a:lnTo>
                  <a:lnTo>
                    <a:pt x="1718" y="1989"/>
                  </a:lnTo>
                  <a:lnTo>
                    <a:pt x="1712" y="1998"/>
                  </a:lnTo>
                  <a:lnTo>
                    <a:pt x="1697" y="2032"/>
                  </a:lnTo>
                  <a:lnTo>
                    <a:pt x="1678" y="2049"/>
                  </a:lnTo>
                  <a:lnTo>
                    <a:pt x="1667" y="2052"/>
                  </a:lnTo>
                  <a:lnTo>
                    <a:pt x="1661" y="2063"/>
                  </a:lnTo>
                  <a:lnTo>
                    <a:pt x="1622" y="2049"/>
                  </a:lnTo>
                  <a:lnTo>
                    <a:pt x="1616" y="2038"/>
                  </a:lnTo>
                  <a:lnTo>
                    <a:pt x="1613" y="2009"/>
                  </a:lnTo>
                  <a:lnTo>
                    <a:pt x="1655" y="1975"/>
                  </a:lnTo>
                  <a:lnTo>
                    <a:pt x="1698" y="1970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19" name="Freeform 114"/>
            <p:cNvSpPr>
              <a:spLocks noChangeAspect="1" noEditPoints="1"/>
            </p:cNvSpPr>
            <p:nvPr/>
          </p:nvSpPr>
          <p:spPr bwMode="gray">
            <a:xfrm>
              <a:off x="7540897" y="3394679"/>
              <a:ext cx="107950" cy="150813"/>
            </a:xfrm>
            <a:custGeom>
              <a:avLst/>
              <a:gdLst>
                <a:gd name="T0" fmla="*/ 21 w 223"/>
                <a:gd name="T1" fmla="*/ 46 h 305"/>
                <a:gd name="T2" fmla="*/ 17 w 223"/>
                <a:gd name="T3" fmla="*/ 49 h 305"/>
                <a:gd name="T4" fmla="*/ 21 w 223"/>
                <a:gd name="T5" fmla="*/ 65 h 305"/>
                <a:gd name="T6" fmla="*/ 32 w 223"/>
                <a:gd name="T7" fmla="*/ 73 h 305"/>
                <a:gd name="T8" fmla="*/ 29 w 223"/>
                <a:gd name="T9" fmla="*/ 80 h 305"/>
                <a:gd name="T10" fmla="*/ 36 w 223"/>
                <a:gd name="T11" fmla="*/ 99 h 305"/>
                <a:gd name="T12" fmla="*/ 25 w 223"/>
                <a:gd name="T13" fmla="*/ 91 h 305"/>
                <a:gd name="T14" fmla="*/ 0 w 223"/>
                <a:gd name="T15" fmla="*/ 103 h 305"/>
                <a:gd name="T16" fmla="*/ 0 w 223"/>
                <a:gd name="T17" fmla="*/ 111 h 305"/>
                <a:gd name="T18" fmla="*/ 8 w 223"/>
                <a:gd name="T19" fmla="*/ 119 h 305"/>
                <a:gd name="T20" fmla="*/ 13 w 223"/>
                <a:gd name="T21" fmla="*/ 117 h 305"/>
                <a:gd name="T22" fmla="*/ 10 w 223"/>
                <a:gd name="T23" fmla="*/ 107 h 305"/>
                <a:gd name="T24" fmla="*/ 15 w 223"/>
                <a:gd name="T25" fmla="*/ 108 h 305"/>
                <a:gd name="T26" fmla="*/ 21 w 223"/>
                <a:gd name="T27" fmla="*/ 141 h 305"/>
                <a:gd name="T28" fmla="*/ 29 w 223"/>
                <a:gd name="T29" fmla="*/ 156 h 305"/>
                <a:gd name="T30" fmla="*/ 21 w 223"/>
                <a:gd name="T31" fmla="*/ 168 h 305"/>
                <a:gd name="T32" fmla="*/ 22 w 223"/>
                <a:gd name="T33" fmla="*/ 171 h 305"/>
                <a:gd name="T34" fmla="*/ 8 w 223"/>
                <a:gd name="T35" fmla="*/ 209 h 305"/>
                <a:gd name="T36" fmla="*/ 12 w 223"/>
                <a:gd name="T37" fmla="*/ 215 h 305"/>
                <a:gd name="T38" fmla="*/ 15 w 223"/>
                <a:gd name="T39" fmla="*/ 210 h 305"/>
                <a:gd name="T40" fmla="*/ 21 w 223"/>
                <a:gd name="T41" fmla="*/ 213 h 305"/>
                <a:gd name="T42" fmla="*/ 19 w 223"/>
                <a:gd name="T43" fmla="*/ 224 h 305"/>
                <a:gd name="T44" fmla="*/ 10 w 223"/>
                <a:gd name="T45" fmla="*/ 222 h 305"/>
                <a:gd name="T46" fmla="*/ 5 w 223"/>
                <a:gd name="T47" fmla="*/ 237 h 305"/>
                <a:gd name="T48" fmla="*/ 7 w 223"/>
                <a:gd name="T49" fmla="*/ 241 h 305"/>
                <a:gd name="T50" fmla="*/ 17 w 223"/>
                <a:gd name="T51" fmla="*/ 230 h 305"/>
                <a:gd name="T52" fmla="*/ 19 w 223"/>
                <a:gd name="T53" fmla="*/ 238 h 305"/>
                <a:gd name="T54" fmla="*/ 30 w 223"/>
                <a:gd name="T55" fmla="*/ 227 h 305"/>
                <a:gd name="T56" fmla="*/ 36 w 223"/>
                <a:gd name="T57" fmla="*/ 232 h 305"/>
                <a:gd name="T58" fmla="*/ 56 w 223"/>
                <a:gd name="T59" fmla="*/ 217 h 305"/>
                <a:gd name="T60" fmla="*/ 49 w 223"/>
                <a:gd name="T61" fmla="*/ 226 h 305"/>
                <a:gd name="T62" fmla="*/ 56 w 223"/>
                <a:gd name="T63" fmla="*/ 229 h 305"/>
                <a:gd name="T64" fmla="*/ 61 w 223"/>
                <a:gd name="T65" fmla="*/ 226 h 305"/>
                <a:gd name="T66" fmla="*/ 61 w 223"/>
                <a:gd name="T67" fmla="*/ 212 h 305"/>
                <a:gd name="T68" fmla="*/ 67 w 223"/>
                <a:gd name="T69" fmla="*/ 220 h 305"/>
                <a:gd name="T70" fmla="*/ 75 w 223"/>
                <a:gd name="T71" fmla="*/ 212 h 305"/>
                <a:gd name="T72" fmla="*/ 71 w 223"/>
                <a:gd name="T73" fmla="*/ 207 h 305"/>
                <a:gd name="T74" fmla="*/ 81 w 223"/>
                <a:gd name="T75" fmla="*/ 204 h 305"/>
                <a:gd name="T76" fmla="*/ 98 w 223"/>
                <a:gd name="T77" fmla="*/ 207 h 305"/>
                <a:gd name="T78" fmla="*/ 101 w 223"/>
                <a:gd name="T79" fmla="*/ 212 h 305"/>
                <a:gd name="T80" fmla="*/ 113 w 223"/>
                <a:gd name="T81" fmla="*/ 193 h 305"/>
                <a:gd name="T82" fmla="*/ 130 w 223"/>
                <a:gd name="T83" fmla="*/ 195 h 305"/>
                <a:gd name="T84" fmla="*/ 147 w 223"/>
                <a:gd name="T85" fmla="*/ 181 h 305"/>
                <a:gd name="T86" fmla="*/ 161 w 223"/>
                <a:gd name="T87" fmla="*/ 144 h 305"/>
                <a:gd name="T88" fmla="*/ 155 w 223"/>
                <a:gd name="T89" fmla="*/ 144 h 305"/>
                <a:gd name="T90" fmla="*/ 154 w 223"/>
                <a:gd name="T91" fmla="*/ 94 h 305"/>
                <a:gd name="T92" fmla="*/ 146 w 223"/>
                <a:gd name="T93" fmla="*/ 61 h 305"/>
                <a:gd name="T94" fmla="*/ 104 w 223"/>
                <a:gd name="T95" fmla="*/ 0 h 305"/>
                <a:gd name="T96" fmla="*/ 78 w 223"/>
                <a:gd name="T97" fmla="*/ 18 h 305"/>
                <a:gd name="T98" fmla="*/ 49 w 223"/>
                <a:gd name="T99" fmla="*/ 18 h 305"/>
                <a:gd name="T100" fmla="*/ 21 w 223"/>
                <a:gd name="T101" fmla="*/ 46 h 305"/>
                <a:gd name="T102" fmla="*/ 219 w 223"/>
                <a:gd name="T103" fmla="*/ 57 h 305"/>
                <a:gd name="T104" fmla="*/ 219 w 223"/>
                <a:gd name="T105" fmla="*/ 63 h 305"/>
                <a:gd name="T106" fmla="*/ 223 w 223"/>
                <a:gd name="T107" fmla="*/ 60 h 305"/>
                <a:gd name="T108" fmla="*/ 219 w 223"/>
                <a:gd name="T109" fmla="*/ 57 h 305"/>
                <a:gd name="T110" fmla="*/ 8 w 223"/>
                <a:gd name="T111" fmla="*/ 294 h 305"/>
                <a:gd name="T112" fmla="*/ 5 w 223"/>
                <a:gd name="T113" fmla="*/ 303 h 305"/>
                <a:gd name="T114" fmla="*/ 13 w 223"/>
                <a:gd name="T115" fmla="*/ 305 h 305"/>
                <a:gd name="T116" fmla="*/ 25 w 223"/>
                <a:gd name="T117" fmla="*/ 303 h 305"/>
                <a:gd name="T118" fmla="*/ 36 w 223"/>
                <a:gd name="T119" fmla="*/ 294 h 305"/>
                <a:gd name="T120" fmla="*/ 36 w 223"/>
                <a:gd name="T121" fmla="*/ 286 h 305"/>
                <a:gd name="T122" fmla="*/ 8 w 223"/>
                <a:gd name="T123" fmla="*/ 294 h 30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23"/>
                <a:gd name="T187" fmla="*/ 0 h 305"/>
                <a:gd name="T188" fmla="*/ 223 w 223"/>
                <a:gd name="T189" fmla="*/ 305 h 30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23" h="305">
                  <a:moveTo>
                    <a:pt x="21" y="46"/>
                  </a:moveTo>
                  <a:lnTo>
                    <a:pt x="17" y="49"/>
                  </a:lnTo>
                  <a:lnTo>
                    <a:pt x="21" y="65"/>
                  </a:lnTo>
                  <a:lnTo>
                    <a:pt x="32" y="73"/>
                  </a:lnTo>
                  <a:lnTo>
                    <a:pt x="29" y="80"/>
                  </a:lnTo>
                  <a:lnTo>
                    <a:pt x="36" y="99"/>
                  </a:lnTo>
                  <a:lnTo>
                    <a:pt x="25" y="91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8" y="119"/>
                  </a:lnTo>
                  <a:lnTo>
                    <a:pt x="13" y="117"/>
                  </a:lnTo>
                  <a:lnTo>
                    <a:pt x="10" y="107"/>
                  </a:lnTo>
                  <a:lnTo>
                    <a:pt x="15" y="108"/>
                  </a:lnTo>
                  <a:lnTo>
                    <a:pt x="21" y="141"/>
                  </a:lnTo>
                  <a:lnTo>
                    <a:pt x="29" y="156"/>
                  </a:lnTo>
                  <a:lnTo>
                    <a:pt x="21" y="168"/>
                  </a:lnTo>
                  <a:lnTo>
                    <a:pt x="22" y="171"/>
                  </a:lnTo>
                  <a:lnTo>
                    <a:pt x="8" y="209"/>
                  </a:lnTo>
                  <a:lnTo>
                    <a:pt x="12" y="215"/>
                  </a:lnTo>
                  <a:lnTo>
                    <a:pt x="15" y="210"/>
                  </a:lnTo>
                  <a:lnTo>
                    <a:pt x="21" y="213"/>
                  </a:lnTo>
                  <a:lnTo>
                    <a:pt x="19" y="224"/>
                  </a:lnTo>
                  <a:lnTo>
                    <a:pt x="10" y="222"/>
                  </a:lnTo>
                  <a:lnTo>
                    <a:pt x="5" y="237"/>
                  </a:lnTo>
                  <a:lnTo>
                    <a:pt x="7" y="241"/>
                  </a:lnTo>
                  <a:lnTo>
                    <a:pt x="17" y="230"/>
                  </a:lnTo>
                  <a:lnTo>
                    <a:pt x="19" y="238"/>
                  </a:lnTo>
                  <a:lnTo>
                    <a:pt x="30" y="227"/>
                  </a:lnTo>
                  <a:lnTo>
                    <a:pt x="36" y="232"/>
                  </a:lnTo>
                  <a:lnTo>
                    <a:pt x="56" y="217"/>
                  </a:lnTo>
                  <a:lnTo>
                    <a:pt x="49" y="226"/>
                  </a:lnTo>
                  <a:lnTo>
                    <a:pt x="56" y="229"/>
                  </a:lnTo>
                  <a:lnTo>
                    <a:pt x="61" y="226"/>
                  </a:lnTo>
                  <a:lnTo>
                    <a:pt x="61" y="212"/>
                  </a:lnTo>
                  <a:lnTo>
                    <a:pt x="67" y="220"/>
                  </a:lnTo>
                  <a:lnTo>
                    <a:pt x="75" y="212"/>
                  </a:lnTo>
                  <a:lnTo>
                    <a:pt x="71" y="207"/>
                  </a:lnTo>
                  <a:lnTo>
                    <a:pt x="81" y="204"/>
                  </a:lnTo>
                  <a:lnTo>
                    <a:pt x="98" y="207"/>
                  </a:lnTo>
                  <a:lnTo>
                    <a:pt x="101" y="212"/>
                  </a:lnTo>
                  <a:lnTo>
                    <a:pt x="113" y="193"/>
                  </a:lnTo>
                  <a:lnTo>
                    <a:pt x="130" y="195"/>
                  </a:lnTo>
                  <a:lnTo>
                    <a:pt x="147" y="181"/>
                  </a:lnTo>
                  <a:lnTo>
                    <a:pt x="161" y="144"/>
                  </a:lnTo>
                  <a:lnTo>
                    <a:pt x="155" y="144"/>
                  </a:lnTo>
                  <a:lnTo>
                    <a:pt x="154" y="94"/>
                  </a:lnTo>
                  <a:lnTo>
                    <a:pt x="146" y="61"/>
                  </a:lnTo>
                  <a:lnTo>
                    <a:pt x="104" y="0"/>
                  </a:lnTo>
                  <a:lnTo>
                    <a:pt x="78" y="18"/>
                  </a:lnTo>
                  <a:lnTo>
                    <a:pt x="49" y="18"/>
                  </a:lnTo>
                  <a:lnTo>
                    <a:pt x="21" y="46"/>
                  </a:lnTo>
                  <a:close/>
                  <a:moveTo>
                    <a:pt x="219" y="57"/>
                  </a:moveTo>
                  <a:lnTo>
                    <a:pt x="219" y="63"/>
                  </a:lnTo>
                  <a:lnTo>
                    <a:pt x="223" y="60"/>
                  </a:lnTo>
                  <a:lnTo>
                    <a:pt x="219" y="57"/>
                  </a:lnTo>
                  <a:close/>
                  <a:moveTo>
                    <a:pt x="8" y="294"/>
                  </a:moveTo>
                  <a:lnTo>
                    <a:pt x="5" y="303"/>
                  </a:lnTo>
                  <a:lnTo>
                    <a:pt x="13" y="305"/>
                  </a:lnTo>
                  <a:lnTo>
                    <a:pt x="25" y="303"/>
                  </a:lnTo>
                  <a:lnTo>
                    <a:pt x="36" y="294"/>
                  </a:lnTo>
                  <a:lnTo>
                    <a:pt x="36" y="286"/>
                  </a:lnTo>
                  <a:lnTo>
                    <a:pt x="8" y="294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20" name="Freeform 115"/>
            <p:cNvSpPr>
              <a:spLocks noChangeAspect="1" noEditPoints="1"/>
            </p:cNvSpPr>
            <p:nvPr/>
          </p:nvSpPr>
          <p:spPr bwMode="gray">
            <a:xfrm>
              <a:off x="5699393" y="3356579"/>
              <a:ext cx="428626" cy="392113"/>
            </a:xfrm>
            <a:custGeom>
              <a:avLst/>
              <a:gdLst>
                <a:gd name="T0" fmla="*/ 835 w 882"/>
                <a:gd name="T1" fmla="*/ 738 h 805"/>
                <a:gd name="T2" fmla="*/ 882 w 882"/>
                <a:gd name="T3" fmla="*/ 704 h 805"/>
                <a:gd name="T4" fmla="*/ 806 w 882"/>
                <a:gd name="T5" fmla="*/ 621 h 805"/>
                <a:gd name="T6" fmla="*/ 774 w 882"/>
                <a:gd name="T7" fmla="*/ 564 h 805"/>
                <a:gd name="T8" fmla="*/ 808 w 882"/>
                <a:gd name="T9" fmla="*/ 492 h 805"/>
                <a:gd name="T10" fmla="*/ 766 w 882"/>
                <a:gd name="T11" fmla="*/ 458 h 805"/>
                <a:gd name="T12" fmla="*/ 766 w 882"/>
                <a:gd name="T13" fmla="*/ 364 h 805"/>
                <a:gd name="T14" fmla="*/ 754 w 882"/>
                <a:gd name="T15" fmla="*/ 335 h 805"/>
                <a:gd name="T16" fmla="*/ 772 w 882"/>
                <a:gd name="T17" fmla="*/ 307 h 805"/>
                <a:gd name="T18" fmla="*/ 791 w 882"/>
                <a:gd name="T19" fmla="*/ 234 h 805"/>
                <a:gd name="T20" fmla="*/ 709 w 882"/>
                <a:gd name="T21" fmla="*/ 154 h 805"/>
                <a:gd name="T22" fmla="*/ 615 w 882"/>
                <a:gd name="T23" fmla="*/ 108 h 805"/>
                <a:gd name="T24" fmla="*/ 559 w 882"/>
                <a:gd name="T25" fmla="*/ 101 h 805"/>
                <a:gd name="T26" fmla="*/ 451 w 882"/>
                <a:gd name="T27" fmla="*/ 138 h 805"/>
                <a:gd name="T28" fmla="*/ 347 w 882"/>
                <a:gd name="T29" fmla="*/ 189 h 805"/>
                <a:gd name="T30" fmla="*/ 256 w 882"/>
                <a:gd name="T31" fmla="*/ 144 h 805"/>
                <a:gd name="T32" fmla="*/ 203 w 882"/>
                <a:gd name="T33" fmla="*/ 78 h 805"/>
                <a:gd name="T34" fmla="*/ 186 w 882"/>
                <a:gd name="T35" fmla="*/ 19 h 805"/>
                <a:gd name="T36" fmla="*/ 118 w 882"/>
                <a:gd name="T37" fmla="*/ 56 h 805"/>
                <a:gd name="T38" fmla="*/ 84 w 882"/>
                <a:gd name="T39" fmla="*/ 54 h 805"/>
                <a:gd name="T40" fmla="*/ 22 w 882"/>
                <a:gd name="T41" fmla="*/ 0 h 805"/>
                <a:gd name="T42" fmla="*/ 7 w 882"/>
                <a:gd name="T43" fmla="*/ 49 h 805"/>
                <a:gd name="T44" fmla="*/ 31 w 882"/>
                <a:gd name="T45" fmla="*/ 150 h 805"/>
                <a:gd name="T46" fmla="*/ 59 w 882"/>
                <a:gd name="T47" fmla="*/ 220 h 805"/>
                <a:gd name="T48" fmla="*/ 88 w 882"/>
                <a:gd name="T49" fmla="*/ 251 h 805"/>
                <a:gd name="T50" fmla="*/ 75 w 882"/>
                <a:gd name="T51" fmla="*/ 299 h 805"/>
                <a:gd name="T52" fmla="*/ 58 w 882"/>
                <a:gd name="T53" fmla="*/ 350 h 805"/>
                <a:gd name="T54" fmla="*/ 85 w 882"/>
                <a:gd name="T55" fmla="*/ 386 h 805"/>
                <a:gd name="T56" fmla="*/ 160 w 882"/>
                <a:gd name="T57" fmla="*/ 499 h 805"/>
                <a:gd name="T58" fmla="*/ 206 w 882"/>
                <a:gd name="T59" fmla="*/ 551 h 805"/>
                <a:gd name="T60" fmla="*/ 212 w 882"/>
                <a:gd name="T61" fmla="*/ 526 h 805"/>
                <a:gd name="T62" fmla="*/ 232 w 882"/>
                <a:gd name="T63" fmla="*/ 545 h 805"/>
                <a:gd name="T64" fmla="*/ 270 w 882"/>
                <a:gd name="T65" fmla="*/ 550 h 805"/>
                <a:gd name="T66" fmla="*/ 297 w 882"/>
                <a:gd name="T67" fmla="*/ 599 h 805"/>
                <a:gd name="T68" fmla="*/ 381 w 882"/>
                <a:gd name="T69" fmla="*/ 682 h 805"/>
                <a:gd name="T70" fmla="*/ 427 w 882"/>
                <a:gd name="T71" fmla="*/ 720 h 805"/>
                <a:gd name="T72" fmla="*/ 483 w 882"/>
                <a:gd name="T73" fmla="*/ 738 h 805"/>
                <a:gd name="T74" fmla="*/ 568 w 882"/>
                <a:gd name="T75" fmla="*/ 704 h 805"/>
                <a:gd name="T76" fmla="*/ 667 w 882"/>
                <a:gd name="T77" fmla="*/ 783 h 805"/>
                <a:gd name="T78" fmla="*/ 720 w 882"/>
                <a:gd name="T79" fmla="*/ 796 h 805"/>
                <a:gd name="T80" fmla="*/ 774 w 882"/>
                <a:gd name="T81" fmla="*/ 804 h 805"/>
                <a:gd name="T82" fmla="*/ 536 w 882"/>
                <a:gd name="T83" fmla="*/ 715 h 805"/>
                <a:gd name="T84" fmla="*/ 554 w 882"/>
                <a:gd name="T85" fmla="*/ 714 h 8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882"/>
                <a:gd name="T130" fmla="*/ 0 h 805"/>
                <a:gd name="T131" fmla="*/ 882 w 882"/>
                <a:gd name="T132" fmla="*/ 805 h 8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882" h="805">
                  <a:moveTo>
                    <a:pt x="806" y="805"/>
                  </a:moveTo>
                  <a:lnTo>
                    <a:pt x="817" y="757"/>
                  </a:lnTo>
                  <a:lnTo>
                    <a:pt x="835" y="738"/>
                  </a:lnTo>
                  <a:lnTo>
                    <a:pt x="869" y="728"/>
                  </a:lnTo>
                  <a:lnTo>
                    <a:pt x="881" y="715"/>
                  </a:lnTo>
                  <a:lnTo>
                    <a:pt x="882" y="704"/>
                  </a:lnTo>
                  <a:lnTo>
                    <a:pt x="862" y="697"/>
                  </a:lnTo>
                  <a:lnTo>
                    <a:pt x="859" y="650"/>
                  </a:lnTo>
                  <a:lnTo>
                    <a:pt x="806" y="621"/>
                  </a:lnTo>
                  <a:lnTo>
                    <a:pt x="789" y="585"/>
                  </a:lnTo>
                  <a:lnTo>
                    <a:pt x="771" y="567"/>
                  </a:lnTo>
                  <a:lnTo>
                    <a:pt x="774" y="564"/>
                  </a:lnTo>
                  <a:lnTo>
                    <a:pt x="785" y="542"/>
                  </a:lnTo>
                  <a:lnTo>
                    <a:pt x="803" y="520"/>
                  </a:lnTo>
                  <a:lnTo>
                    <a:pt x="808" y="492"/>
                  </a:lnTo>
                  <a:lnTo>
                    <a:pt x="794" y="471"/>
                  </a:lnTo>
                  <a:lnTo>
                    <a:pt x="774" y="467"/>
                  </a:lnTo>
                  <a:lnTo>
                    <a:pt x="766" y="458"/>
                  </a:lnTo>
                  <a:lnTo>
                    <a:pt x="766" y="418"/>
                  </a:lnTo>
                  <a:lnTo>
                    <a:pt x="757" y="395"/>
                  </a:lnTo>
                  <a:lnTo>
                    <a:pt x="766" y="364"/>
                  </a:lnTo>
                  <a:lnTo>
                    <a:pt x="766" y="355"/>
                  </a:lnTo>
                  <a:lnTo>
                    <a:pt x="754" y="350"/>
                  </a:lnTo>
                  <a:lnTo>
                    <a:pt x="754" y="335"/>
                  </a:lnTo>
                  <a:lnTo>
                    <a:pt x="754" y="327"/>
                  </a:lnTo>
                  <a:lnTo>
                    <a:pt x="772" y="318"/>
                  </a:lnTo>
                  <a:lnTo>
                    <a:pt x="772" y="307"/>
                  </a:lnTo>
                  <a:lnTo>
                    <a:pt x="783" y="288"/>
                  </a:lnTo>
                  <a:lnTo>
                    <a:pt x="789" y="245"/>
                  </a:lnTo>
                  <a:lnTo>
                    <a:pt x="791" y="234"/>
                  </a:lnTo>
                  <a:lnTo>
                    <a:pt x="785" y="188"/>
                  </a:lnTo>
                  <a:lnTo>
                    <a:pt x="763" y="188"/>
                  </a:lnTo>
                  <a:lnTo>
                    <a:pt x="709" y="154"/>
                  </a:lnTo>
                  <a:lnTo>
                    <a:pt x="698" y="132"/>
                  </a:lnTo>
                  <a:lnTo>
                    <a:pt x="659" y="127"/>
                  </a:lnTo>
                  <a:lnTo>
                    <a:pt x="615" y="108"/>
                  </a:lnTo>
                  <a:lnTo>
                    <a:pt x="596" y="90"/>
                  </a:lnTo>
                  <a:lnTo>
                    <a:pt x="566" y="90"/>
                  </a:lnTo>
                  <a:lnTo>
                    <a:pt x="559" y="101"/>
                  </a:lnTo>
                  <a:lnTo>
                    <a:pt x="519" y="101"/>
                  </a:lnTo>
                  <a:lnTo>
                    <a:pt x="478" y="135"/>
                  </a:lnTo>
                  <a:lnTo>
                    <a:pt x="451" y="138"/>
                  </a:lnTo>
                  <a:lnTo>
                    <a:pt x="458" y="172"/>
                  </a:lnTo>
                  <a:lnTo>
                    <a:pt x="424" y="174"/>
                  </a:lnTo>
                  <a:lnTo>
                    <a:pt x="347" y="189"/>
                  </a:lnTo>
                  <a:lnTo>
                    <a:pt x="302" y="169"/>
                  </a:lnTo>
                  <a:lnTo>
                    <a:pt x="279" y="142"/>
                  </a:lnTo>
                  <a:lnTo>
                    <a:pt x="256" y="144"/>
                  </a:lnTo>
                  <a:lnTo>
                    <a:pt x="229" y="130"/>
                  </a:lnTo>
                  <a:lnTo>
                    <a:pt x="219" y="78"/>
                  </a:lnTo>
                  <a:lnTo>
                    <a:pt x="203" y="78"/>
                  </a:lnTo>
                  <a:lnTo>
                    <a:pt x="177" y="59"/>
                  </a:lnTo>
                  <a:lnTo>
                    <a:pt x="192" y="47"/>
                  </a:lnTo>
                  <a:lnTo>
                    <a:pt x="186" y="19"/>
                  </a:lnTo>
                  <a:lnTo>
                    <a:pt x="172" y="10"/>
                  </a:lnTo>
                  <a:lnTo>
                    <a:pt x="141" y="24"/>
                  </a:lnTo>
                  <a:lnTo>
                    <a:pt x="118" y="56"/>
                  </a:lnTo>
                  <a:lnTo>
                    <a:pt x="107" y="54"/>
                  </a:lnTo>
                  <a:lnTo>
                    <a:pt x="88" y="58"/>
                  </a:lnTo>
                  <a:lnTo>
                    <a:pt x="84" y="54"/>
                  </a:lnTo>
                  <a:lnTo>
                    <a:pt x="59" y="53"/>
                  </a:lnTo>
                  <a:lnTo>
                    <a:pt x="28" y="8"/>
                  </a:lnTo>
                  <a:lnTo>
                    <a:pt x="22" y="0"/>
                  </a:lnTo>
                  <a:lnTo>
                    <a:pt x="13" y="20"/>
                  </a:lnTo>
                  <a:lnTo>
                    <a:pt x="0" y="27"/>
                  </a:lnTo>
                  <a:lnTo>
                    <a:pt x="7" y="49"/>
                  </a:lnTo>
                  <a:lnTo>
                    <a:pt x="7" y="116"/>
                  </a:lnTo>
                  <a:lnTo>
                    <a:pt x="29" y="137"/>
                  </a:lnTo>
                  <a:lnTo>
                    <a:pt x="31" y="150"/>
                  </a:lnTo>
                  <a:lnTo>
                    <a:pt x="34" y="180"/>
                  </a:lnTo>
                  <a:lnTo>
                    <a:pt x="53" y="201"/>
                  </a:lnTo>
                  <a:lnTo>
                    <a:pt x="59" y="220"/>
                  </a:lnTo>
                  <a:lnTo>
                    <a:pt x="68" y="228"/>
                  </a:lnTo>
                  <a:lnTo>
                    <a:pt x="101" y="234"/>
                  </a:lnTo>
                  <a:lnTo>
                    <a:pt x="88" y="251"/>
                  </a:lnTo>
                  <a:lnTo>
                    <a:pt x="93" y="268"/>
                  </a:lnTo>
                  <a:lnTo>
                    <a:pt x="75" y="294"/>
                  </a:lnTo>
                  <a:lnTo>
                    <a:pt x="75" y="299"/>
                  </a:lnTo>
                  <a:lnTo>
                    <a:pt x="65" y="308"/>
                  </a:lnTo>
                  <a:lnTo>
                    <a:pt x="56" y="336"/>
                  </a:lnTo>
                  <a:lnTo>
                    <a:pt x="58" y="350"/>
                  </a:lnTo>
                  <a:lnTo>
                    <a:pt x="70" y="353"/>
                  </a:lnTo>
                  <a:lnTo>
                    <a:pt x="85" y="376"/>
                  </a:lnTo>
                  <a:lnTo>
                    <a:pt x="85" y="386"/>
                  </a:lnTo>
                  <a:lnTo>
                    <a:pt x="146" y="424"/>
                  </a:lnTo>
                  <a:lnTo>
                    <a:pt x="163" y="460"/>
                  </a:lnTo>
                  <a:lnTo>
                    <a:pt x="160" y="499"/>
                  </a:lnTo>
                  <a:lnTo>
                    <a:pt x="172" y="506"/>
                  </a:lnTo>
                  <a:lnTo>
                    <a:pt x="178" y="530"/>
                  </a:lnTo>
                  <a:lnTo>
                    <a:pt x="206" y="551"/>
                  </a:lnTo>
                  <a:lnTo>
                    <a:pt x="207" y="543"/>
                  </a:lnTo>
                  <a:lnTo>
                    <a:pt x="214" y="543"/>
                  </a:lnTo>
                  <a:lnTo>
                    <a:pt x="212" y="526"/>
                  </a:lnTo>
                  <a:lnTo>
                    <a:pt x="217" y="525"/>
                  </a:lnTo>
                  <a:lnTo>
                    <a:pt x="228" y="530"/>
                  </a:lnTo>
                  <a:lnTo>
                    <a:pt x="232" y="545"/>
                  </a:lnTo>
                  <a:lnTo>
                    <a:pt x="248" y="557"/>
                  </a:lnTo>
                  <a:lnTo>
                    <a:pt x="265" y="547"/>
                  </a:lnTo>
                  <a:lnTo>
                    <a:pt x="270" y="550"/>
                  </a:lnTo>
                  <a:lnTo>
                    <a:pt x="283" y="576"/>
                  </a:lnTo>
                  <a:lnTo>
                    <a:pt x="290" y="579"/>
                  </a:lnTo>
                  <a:lnTo>
                    <a:pt x="297" y="599"/>
                  </a:lnTo>
                  <a:lnTo>
                    <a:pt x="314" y="613"/>
                  </a:lnTo>
                  <a:lnTo>
                    <a:pt x="337" y="667"/>
                  </a:lnTo>
                  <a:lnTo>
                    <a:pt x="381" y="682"/>
                  </a:lnTo>
                  <a:lnTo>
                    <a:pt x="396" y="704"/>
                  </a:lnTo>
                  <a:lnTo>
                    <a:pt x="430" y="715"/>
                  </a:lnTo>
                  <a:lnTo>
                    <a:pt x="427" y="720"/>
                  </a:lnTo>
                  <a:lnTo>
                    <a:pt x="435" y="728"/>
                  </a:lnTo>
                  <a:lnTo>
                    <a:pt x="452" y="726"/>
                  </a:lnTo>
                  <a:lnTo>
                    <a:pt x="483" y="738"/>
                  </a:lnTo>
                  <a:lnTo>
                    <a:pt x="515" y="726"/>
                  </a:lnTo>
                  <a:lnTo>
                    <a:pt x="528" y="715"/>
                  </a:lnTo>
                  <a:lnTo>
                    <a:pt x="568" y="704"/>
                  </a:lnTo>
                  <a:lnTo>
                    <a:pt x="588" y="715"/>
                  </a:lnTo>
                  <a:lnTo>
                    <a:pt x="611" y="777"/>
                  </a:lnTo>
                  <a:lnTo>
                    <a:pt x="667" y="783"/>
                  </a:lnTo>
                  <a:lnTo>
                    <a:pt x="690" y="794"/>
                  </a:lnTo>
                  <a:lnTo>
                    <a:pt x="695" y="788"/>
                  </a:lnTo>
                  <a:lnTo>
                    <a:pt x="720" y="796"/>
                  </a:lnTo>
                  <a:lnTo>
                    <a:pt x="749" y="797"/>
                  </a:lnTo>
                  <a:lnTo>
                    <a:pt x="754" y="792"/>
                  </a:lnTo>
                  <a:lnTo>
                    <a:pt x="774" y="804"/>
                  </a:lnTo>
                  <a:lnTo>
                    <a:pt x="806" y="805"/>
                  </a:lnTo>
                  <a:close/>
                  <a:moveTo>
                    <a:pt x="554" y="714"/>
                  </a:moveTo>
                  <a:lnTo>
                    <a:pt x="536" y="715"/>
                  </a:lnTo>
                  <a:lnTo>
                    <a:pt x="514" y="737"/>
                  </a:lnTo>
                  <a:lnTo>
                    <a:pt x="536" y="729"/>
                  </a:lnTo>
                  <a:lnTo>
                    <a:pt x="554" y="714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21" name="Freeform 116"/>
            <p:cNvSpPr>
              <a:spLocks noChangeAspect="1" noEditPoints="1"/>
            </p:cNvSpPr>
            <p:nvPr/>
          </p:nvSpPr>
          <p:spPr bwMode="gray">
            <a:xfrm>
              <a:off x="5854968" y="3724879"/>
              <a:ext cx="117475" cy="88900"/>
            </a:xfrm>
            <a:custGeom>
              <a:avLst/>
              <a:gdLst>
                <a:gd name="T0" fmla="*/ 121 w 244"/>
                <a:gd name="T1" fmla="*/ 97 h 180"/>
                <a:gd name="T2" fmla="*/ 134 w 244"/>
                <a:gd name="T3" fmla="*/ 95 h 180"/>
                <a:gd name="T4" fmla="*/ 127 w 244"/>
                <a:gd name="T5" fmla="*/ 90 h 180"/>
                <a:gd name="T6" fmla="*/ 121 w 244"/>
                <a:gd name="T7" fmla="*/ 97 h 180"/>
                <a:gd name="T8" fmla="*/ 183 w 244"/>
                <a:gd name="T9" fmla="*/ 180 h 180"/>
                <a:gd name="T10" fmla="*/ 149 w 244"/>
                <a:gd name="T11" fmla="*/ 174 h 180"/>
                <a:gd name="T12" fmla="*/ 113 w 244"/>
                <a:gd name="T13" fmla="*/ 168 h 180"/>
                <a:gd name="T14" fmla="*/ 79 w 244"/>
                <a:gd name="T15" fmla="*/ 161 h 180"/>
                <a:gd name="T16" fmla="*/ 44 w 244"/>
                <a:gd name="T17" fmla="*/ 156 h 180"/>
                <a:gd name="T18" fmla="*/ 30 w 244"/>
                <a:gd name="T19" fmla="*/ 114 h 180"/>
                <a:gd name="T20" fmla="*/ 3 w 244"/>
                <a:gd name="T21" fmla="*/ 90 h 180"/>
                <a:gd name="T22" fmla="*/ 0 w 244"/>
                <a:gd name="T23" fmla="*/ 78 h 180"/>
                <a:gd name="T24" fmla="*/ 17 w 244"/>
                <a:gd name="T25" fmla="*/ 72 h 180"/>
                <a:gd name="T26" fmla="*/ 14 w 244"/>
                <a:gd name="T27" fmla="*/ 90 h 180"/>
                <a:gd name="T28" fmla="*/ 30 w 244"/>
                <a:gd name="T29" fmla="*/ 90 h 180"/>
                <a:gd name="T30" fmla="*/ 36 w 244"/>
                <a:gd name="T31" fmla="*/ 104 h 180"/>
                <a:gd name="T32" fmla="*/ 59 w 244"/>
                <a:gd name="T33" fmla="*/ 106 h 180"/>
                <a:gd name="T34" fmla="*/ 75 w 244"/>
                <a:gd name="T35" fmla="*/ 95 h 180"/>
                <a:gd name="T36" fmla="*/ 135 w 244"/>
                <a:gd name="T37" fmla="*/ 100 h 180"/>
                <a:gd name="T38" fmla="*/ 155 w 244"/>
                <a:gd name="T39" fmla="*/ 89 h 180"/>
                <a:gd name="T40" fmla="*/ 155 w 244"/>
                <a:gd name="T41" fmla="*/ 81 h 180"/>
                <a:gd name="T42" fmla="*/ 163 w 244"/>
                <a:gd name="T43" fmla="*/ 80 h 180"/>
                <a:gd name="T44" fmla="*/ 166 w 244"/>
                <a:gd name="T45" fmla="*/ 68 h 180"/>
                <a:gd name="T46" fmla="*/ 200 w 244"/>
                <a:gd name="T47" fmla="*/ 39 h 180"/>
                <a:gd name="T48" fmla="*/ 231 w 244"/>
                <a:gd name="T49" fmla="*/ 0 h 180"/>
                <a:gd name="T50" fmla="*/ 232 w 244"/>
                <a:gd name="T51" fmla="*/ 19 h 180"/>
                <a:gd name="T52" fmla="*/ 240 w 244"/>
                <a:gd name="T53" fmla="*/ 21 h 180"/>
                <a:gd name="T54" fmla="*/ 244 w 244"/>
                <a:gd name="T55" fmla="*/ 61 h 180"/>
                <a:gd name="T56" fmla="*/ 231 w 244"/>
                <a:gd name="T57" fmla="*/ 61 h 180"/>
                <a:gd name="T58" fmla="*/ 215 w 244"/>
                <a:gd name="T59" fmla="*/ 61 h 180"/>
                <a:gd name="T60" fmla="*/ 222 w 244"/>
                <a:gd name="T61" fmla="*/ 81 h 180"/>
                <a:gd name="T62" fmla="*/ 229 w 244"/>
                <a:gd name="T63" fmla="*/ 100 h 180"/>
                <a:gd name="T64" fmla="*/ 202 w 244"/>
                <a:gd name="T65" fmla="*/ 110 h 180"/>
                <a:gd name="T66" fmla="*/ 197 w 244"/>
                <a:gd name="T67" fmla="*/ 141 h 180"/>
                <a:gd name="T68" fmla="*/ 194 w 244"/>
                <a:gd name="T69" fmla="*/ 171 h 180"/>
                <a:gd name="T70" fmla="*/ 183 w 244"/>
                <a:gd name="T71" fmla="*/ 180 h 18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44"/>
                <a:gd name="T109" fmla="*/ 0 h 180"/>
                <a:gd name="T110" fmla="*/ 244 w 244"/>
                <a:gd name="T111" fmla="*/ 180 h 18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44" h="180">
                  <a:moveTo>
                    <a:pt x="121" y="97"/>
                  </a:moveTo>
                  <a:lnTo>
                    <a:pt x="134" y="95"/>
                  </a:lnTo>
                  <a:lnTo>
                    <a:pt x="127" y="90"/>
                  </a:lnTo>
                  <a:lnTo>
                    <a:pt x="121" y="97"/>
                  </a:lnTo>
                  <a:close/>
                  <a:moveTo>
                    <a:pt x="183" y="180"/>
                  </a:moveTo>
                  <a:lnTo>
                    <a:pt x="149" y="174"/>
                  </a:lnTo>
                  <a:lnTo>
                    <a:pt x="113" y="168"/>
                  </a:lnTo>
                  <a:lnTo>
                    <a:pt x="79" y="161"/>
                  </a:lnTo>
                  <a:lnTo>
                    <a:pt x="44" y="156"/>
                  </a:lnTo>
                  <a:lnTo>
                    <a:pt x="30" y="114"/>
                  </a:lnTo>
                  <a:lnTo>
                    <a:pt x="3" y="90"/>
                  </a:lnTo>
                  <a:lnTo>
                    <a:pt x="0" y="78"/>
                  </a:lnTo>
                  <a:lnTo>
                    <a:pt x="17" y="72"/>
                  </a:lnTo>
                  <a:lnTo>
                    <a:pt x="14" y="90"/>
                  </a:lnTo>
                  <a:lnTo>
                    <a:pt x="30" y="90"/>
                  </a:lnTo>
                  <a:lnTo>
                    <a:pt x="36" y="104"/>
                  </a:lnTo>
                  <a:lnTo>
                    <a:pt x="59" y="106"/>
                  </a:lnTo>
                  <a:lnTo>
                    <a:pt x="75" y="95"/>
                  </a:lnTo>
                  <a:lnTo>
                    <a:pt x="135" y="100"/>
                  </a:lnTo>
                  <a:lnTo>
                    <a:pt x="155" y="89"/>
                  </a:lnTo>
                  <a:lnTo>
                    <a:pt x="155" y="81"/>
                  </a:lnTo>
                  <a:lnTo>
                    <a:pt x="163" y="80"/>
                  </a:lnTo>
                  <a:lnTo>
                    <a:pt x="166" y="68"/>
                  </a:lnTo>
                  <a:lnTo>
                    <a:pt x="200" y="39"/>
                  </a:lnTo>
                  <a:lnTo>
                    <a:pt x="231" y="0"/>
                  </a:lnTo>
                  <a:lnTo>
                    <a:pt x="232" y="19"/>
                  </a:lnTo>
                  <a:lnTo>
                    <a:pt x="240" y="21"/>
                  </a:lnTo>
                  <a:lnTo>
                    <a:pt x="244" y="61"/>
                  </a:lnTo>
                  <a:lnTo>
                    <a:pt x="231" y="61"/>
                  </a:lnTo>
                  <a:lnTo>
                    <a:pt x="215" y="61"/>
                  </a:lnTo>
                  <a:lnTo>
                    <a:pt x="222" y="81"/>
                  </a:lnTo>
                  <a:lnTo>
                    <a:pt x="229" y="100"/>
                  </a:lnTo>
                  <a:lnTo>
                    <a:pt x="202" y="110"/>
                  </a:lnTo>
                  <a:lnTo>
                    <a:pt x="197" y="141"/>
                  </a:lnTo>
                  <a:lnTo>
                    <a:pt x="194" y="171"/>
                  </a:lnTo>
                  <a:lnTo>
                    <a:pt x="183" y="180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22" name="Freeform 117"/>
            <p:cNvSpPr>
              <a:spLocks noChangeAspect="1" noEditPoints="1"/>
            </p:cNvSpPr>
            <p:nvPr/>
          </p:nvSpPr>
          <p:spPr bwMode="gray">
            <a:xfrm>
              <a:off x="6680470" y="3715354"/>
              <a:ext cx="107950" cy="136525"/>
            </a:xfrm>
            <a:custGeom>
              <a:avLst/>
              <a:gdLst>
                <a:gd name="T0" fmla="*/ 203 w 220"/>
                <a:gd name="T1" fmla="*/ 280 h 280"/>
                <a:gd name="T2" fmla="*/ 204 w 220"/>
                <a:gd name="T3" fmla="*/ 258 h 280"/>
                <a:gd name="T4" fmla="*/ 210 w 220"/>
                <a:gd name="T5" fmla="*/ 255 h 280"/>
                <a:gd name="T6" fmla="*/ 220 w 220"/>
                <a:gd name="T7" fmla="*/ 258 h 280"/>
                <a:gd name="T8" fmla="*/ 218 w 220"/>
                <a:gd name="T9" fmla="*/ 231 h 280"/>
                <a:gd name="T10" fmla="*/ 212 w 220"/>
                <a:gd name="T11" fmla="*/ 179 h 280"/>
                <a:gd name="T12" fmla="*/ 196 w 220"/>
                <a:gd name="T13" fmla="*/ 138 h 280"/>
                <a:gd name="T14" fmla="*/ 190 w 220"/>
                <a:gd name="T15" fmla="*/ 138 h 280"/>
                <a:gd name="T16" fmla="*/ 182 w 220"/>
                <a:gd name="T17" fmla="*/ 150 h 280"/>
                <a:gd name="T18" fmla="*/ 172 w 220"/>
                <a:gd name="T19" fmla="*/ 175 h 280"/>
                <a:gd name="T20" fmla="*/ 162 w 220"/>
                <a:gd name="T21" fmla="*/ 162 h 280"/>
                <a:gd name="T22" fmla="*/ 153 w 220"/>
                <a:gd name="T23" fmla="*/ 161 h 280"/>
                <a:gd name="T24" fmla="*/ 147 w 220"/>
                <a:gd name="T25" fmla="*/ 131 h 280"/>
                <a:gd name="T26" fmla="*/ 149 w 220"/>
                <a:gd name="T27" fmla="*/ 125 h 280"/>
                <a:gd name="T28" fmla="*/ 179 w 220"/>
                <a:gd name="T29" fmla="*/ 102 h 280"/>
                <a:gd name="T30" fmla="*/ 203 w 220"/>
                <a:gd name="T31" fmla="*/ 72 h 280"/>
                <a:gd name="T32" fmla="*/ 170 w 220"/>
                <a:gd name="T33" fmla="*/ 62 h 280"/>
                <a:gd name="T34" fmla="*/ 98 w 220"/>
                <a:gd name="T35" fmla="*/ 62 h 280"/>
                <a:gd name="T36" fmla="*/ 85 w 220"/>
                <a:gd name="T37" fmla="*/ 50 h 280"/>
                <a:gd name="T38" fmla="*/ 76 w 220"/>
                <a:gd name="T39" fmla="*/ 14 h 280"/>
                <a:gd name="T40" fmla="*/ 69 w 220"/>
                <a:gd name="T41" fmla="*/ 26 h 280"/>
                <a:gd name="T42" fmla="*/ 60 w 220"/>
                <a:gd name="T43" fmla="*/ 21 h 280"/>
                <a:gd name="T44" fmla="*/ 57 w 220"/>
                <a:gd name="T45" fmla="*/ 25 h 280"/>
                <a:gd name="T46" fmla="*/ 49 w 220"/>
                <a:gd name="T47" fmla="*/ 4 h 280"/>
                <a:gd name="T48" fmla="*/ 43 w 220"/>
                <a:gd name="T49" fmla="*/ 3 h 280"/>
                <a:gd name="T50" fmla="*/ 40 w 220"/>
                <a:gd name="T51" fmla="*/ 20 h 280"/>
                <a:gd name="T52" fmla="*/ 26 w 220"/>
                <a:gd name="T53" fmla="*/ 0 h 280"/>
                <a:gd name="T54" fmla="*/ 8 w 220"/>
                <a:gd name="T55" fmla="*/ 31 h 280"/>
                <a:gd name="T56" fmla="*/ 14 w 220"/>
                <a:gd name="T57" fmla="*/ 46 h 280"/>
                <a:gd name="T58" fmla="*/ 32 w 220"/>
                <a:gd name="T59" fmla="*/ 50 h 280"/>
                <a:gd name="T60" fmla="*/ 35 w 220"/>
                <a:gd name="T61" fmla="*/ 62 h 280"/>
                <a:gd name="T62" fmla="*/ 18 w 220"/>
                <a:gd name="T63" fmla="*/ 63 h 280"/>
                <a:gd name="T64" fmla="*/ 15 w 220"/>
                <a:gd name="T65" fmla="*/ 71 h 280"/>
                <a:gd name="T66" fmla="*/ 5 w 220"/>
                <a:gd name="T67" fmla="*/ 74 h 280"/>
                <a:gd name="T68" fmla="*/ 0 w 220"/>
                <a:gd name="T69" fmla="*/ 85 h 280"/>
                <a:gd name="T70" fmla="*/ 28 w 220"/>
                <a:gd name="T71" fmla="*/ 110 h 280"/>
                <a:gd name="T72" fmla="*/ 26 w 220"/>
                <a:gd name="T73" fmla="*/ 144 h 280"/>
                <a:gd name="T74" fmla="*/ 35 w 220"/>
                <a:gd name="T75" fmla="*/ 167 h 280"/>
                <a:gd name="T76" fmla="*/ 34 w 220"/>
                <a:gd name="T77" fmla="*/ 189 h 280"/>
                <a:gd name="T78" fmla="*/ 40 w 220"/>
                <a:gd name="T79" fmla="*/ 201 h 280"/>
                <a:gd name="T80" fmla="*/ 47 w 220"/>
                <a:gd name="T81" fmla="*/ 244 h 280"/>
                <a:gd name="T82" fmla="*/ 79 w 220"/>
                <a:gd name="T83" fmla="*/ 233 h 280"/>
                <a:gd name="T84" fmla="*/ 82 w 220"/>
                <a:gd name="T85" fmla="*/ 240 h 280"/>
                <a:gd name="T86" fmla="*/ 96 w 220"/>
                <a:gd name="T87" fmla="*/ 223 h 280"/>
                <a:gd name="T88" fmla="*/ 108 w 220"/>
                <a:gd name="T89" fmla="*/ 236 h 280"/>
                <a:gd name="T90" fmla="*/ 125 w 220"/>
                <a:gd name="T91" fmla="*/ 215 h 280"/>
                <a:gd name="T92" fmla="*/ 122 w 220"/>
                <a:gd name="T93" fmla="*/ 194 h 280"/>
                <a:gd name="T94" fmla="*/ 133 w 220"/>
                <a:gd name="T95" fmla="*/ 179 h 280"/>
                <a:gd name="T96" fmla="*/ 145 w 220"/>
                <a:gd name="T97" fmla="*/ 192 h 280"/>
                <a:gd name="T98" fmla="*/ 166 w 220"/>
                <a:gd name="T99" fmla="*/ 187 h 280"/>
                <a:gd name="T100" fmla="*/ 170 w 220"/>
                <a:gd name="T101" fmla="*/ 192 h 280"/>
                <a:gd name="T102" fmla="*/ 186 w 220"/>
                <a:gd name="T103" fmla="*/ 215 h 280"/>
                <a:gd name="T104" fmla="*/ 196 w 220"/>
                <a:gd name="T105" fmla="*/ 269 h 280"/>
                <a:gd name="T106" fmla="*/ 203 w 220"/>
                <a:gd name="T107" fmla="*/ 280 h 280"/>
                <a:gd name="T108" fmla="*/ 127 w 220"/>
                <a:gd name="T109" fmla="*/ 192 h 280"/>
                <a:gd name="T110" fmla="*/ 128 w 220"/>
                <a:gd name="T111" fmla="*/ 209 h 280"/>
                <a:gd name="T112" fmla="*/ 133 w 220"/>
                <a:gd name="T113" fmla="*/ 212 h 280"/>
                <a:gd name="T114" fmla="*/ 139 w 220"/>
                <a:gd name="T115" fmla="*/ 199 h 280"/>
                <a:gd name="T116" fmla="*/ 133 w 220"/>
                <a:gd name="T117" fmla="*/ 190 h 280"/>
                <a:gd name="T118" fmla="*/ 127 w 220"/>
                <a:gd name="T119" fmla="*/ 192 h 28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20"/>
                <a:gd name="T181" fmla="*/ 0 h 280"/>
                <a:gd name="T182" fmla="*/ 220 w 220"/>
                <a:gd name="T183" fmla="*/ 280 h 28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20" h="280">
                  <a:moveTo>
                    <a:pt x="203" y="280"/>
                  </a:moveTo>
                  <a:lnTo>
                    <a:pt x="204" y="258"/>
                  </a:lnTo>
                  <a:lnTo>
                    <a:pt x="210" y="255"/>
                  </a:lnTo>
                  <a:lnTo>
                    <a:pt x="220" y="258"/>
                  </a:lnTo>
                  <a:lnTo>
                    <a:pt x="218" y="231"/>
                  </a:lnTo>
                  <a:lnTo>
                    <a:pt x="212" y="179"/>
                  </a:lnTo>
                  <a:lnTo>
                    <a:pt x="196" y="138"/>
                  </a:lnTo>
                  <a:lnTo>
                    <a:pt x="190" y="138"/>
                  </a:lnTo>
                  <a:lnTo>
                    <a:pt x="182" y="150"/>
                  </a:lnTo>
                  <a:lnTo>
                    <a:pt x="172" y="175"/>
                  </a:lnTo>
                  <a:lnTo>
                    <a:pt x="162" y="162"/>
                  </a:lnTo>
                  <a:lnTo>
                    <a:pt x="153" y="161"/>
                  </a:lnTo>
                  <a:lnTo>
                    <a:pt x="147" y="131"/>
                  </a:lnTo>
                  <a:lnTo>
                    <a:pt x="149" y="125"/>
                  </a:lnTo>
                  <a:lnTo>
                    <a:pt x="179" y="102"/>
                  </a:lnTo>
                  <a:lnTo>
                    <a:pt x="203" y="72"/>
                  </a:lnTo>
                  <a:lnTo>
                    <a:pt x="170" y="62"/>
                  </a:lnTo>
                  <a:lnTo>
                    <a:pt x="98" y="62"/>
                  </a:lnTo>
                  <a:lnTo>
                    <a:pt x="85" y="50"/>
                  </a:lnTo>
                  <a:lnTo>
                    <a:pt x="76" y="14"/>
                  </a:lnTo>
                  <a:lnTo>
                    <a:pt x="69" y="26"/>
                  </a:lnTo>
                  <a:lnTo>
                    <a:pt x="60" y="21"/>
                  </a:lnTo>
                  <a:lnTo>
                    <a:pt x="57" y="25"/>
                  </a:lnTo>
                  <a:lnTo>
                    <a:pt x="49" y="4"/>
                  </a:lnTo>
                  <a:lnTo>
                    <a:pt x="43" y="3"/>
                  </a:lnTo>
                  <a:lnTo>
                    <a:pt x="40" y="20"/>
                  </a:lnTo>
                  <a:lnTo>
                    <a:pt x="26" y="0"/>
                  </a:lnTo>
                  <a:lnTo>
                    <a:pt x="8" y="31"/>
                  </a:lnTo>
                  <a:lnTo>
                    <a:pt x="14" y="46"/>
                  </a:lnTo>
                  <a:lnTo>
                    <a:pt x="32" y="50"/>
                  </a:lnTo>
                  <a:lnTo>
                    <a:pt x="35" y="62"/>
                  </a:lnTo>
                  <a:lnTo>
                    <a:pt x="18" y="63"/>
                  </a:lnTo>
                  <a:lnTo>
                    <a:pt x="15" y="71"/>
                  </a:lnTo>
                  <a:lnTo>
                    <a:pt x="5" y="74"/>
                  </a:lnTo>
                  <a:lnTo>
                    <a:pt x="0" y="85"/>
                  </a:lnTo>
                  <a:lnTo>
                    <a:pt x="28" y="110"/>
                  </a:lnTo>
                  <a:lnTo>
                    <a:pt x="26" y="144"/>
                  </a:lnTo>
                  <a:lnTo>
                    <a:pt x="35" y="167"/>
                  </a:lnTo>
                  <a:lnTo>
                    <a:pt x="34" y="189"/>
                  </a:lnTo>
                  <a:lnTo>
                    <a:pt x="40" y="201"/>
                  </a:lnTo>
                  <a:lnTo>
                    <a:pt x="47" y="244"/>
                  </a:lnTo>
                  <a:lnTo>
                    <a:pt x="79" y="233"/>
                  </a:lnTo>
                  <a:lnTo>
                    <a:pt x="82" y="240"/>
                  </a:lnTo>
                  <a:lnTo>
                    <a:pt x="96" y="223"/>
                  </a:lnTo>
                  <a:lnTo>
                    <a:pt x="108" y="236"/>
                  </a:lnTo>
                  <a:lnTo>
                    <a:pt x="125" y="215"/>
                  </a:lnTo>
                  <a:lnTo>
                    <a:pt x="122" y="194"/>
                  </a:lnTo>
                  <a:lnTo>
                    <a:pt x="133" y="179"/>
                  </a:lnTo>
                  <a:lnTo>
                    <a:pt x="145" y="192"/>
                  </a:lnTo>
                  <a:lnTo>
                    <a:pt x="166" y="187"/>
                  </a:lnTo>
                  <a:lnTo>
                    <a:pt x="170" y="192"/>
                  </a:lnTo>
                  <a:lnTo>
                    <a:pt x="186" y="215"/>
                  </a:lnTo>
                  <a:lnTo>
                    <a:pt x="196" y="269"/>
                  </a:lnTo>
                  <a:lnTo>
                    <a:pt x="203" y="280"/>
                  </a:lnTo>
                  <a:close/>
                  <a:moveTo>
                    <a:pt x="127" y="192"/>
                  </a:moveTo>
                  <a:lnTo>
                    <a:pt x="128" y="209"/>
                  </a:lnTo>
                  <a:lnTo>
                    <a:pt x="133" y="212"/>
                  </a:lnTo>
                  <a:lnTo>
                    <a:pt x="139" y="199"/>
                  </a:lnTo>
                  <a:lnTo>
                    <a:pt x="133" y="190"/>
                  </a:lnTo>
                  <a:lnTo>
                    <a:pt x="127" y="192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23" name="Freeform 118"/>
            <p:cNvSpPr>
              <a:spLocks noChangeAspect="1" noEditPoints="1"/>
            </p:cNvSpPr>
            <p:nvPr/>
          </p:nvSpPr>
          <p:spPr bwMode="gray">
            <a:xfrm>
              <a:off x="5875606" y="3756629"/>
              <a:ext cx="174625" cy="196850"/>
            </a:xfrm>
            <a:custGeom>
              <a:avLst/>
              <a:gdLst>
                <a:gd name="T0" fmla="*/ 171 w 359"/>
                <a:gd name="T1" fmla="*/ 144 h 407"/>
                <a:gd name="T2" fmla="*/ 162 w 359"/>
                <a:gd name="T3" fmla="*/ 170 h 407"/>
                <a:gd name="T4" fmla="*/ 156 w 359"/>
                <a:gd name="T5" fmla="*/ 193 h 407"/>
                <a:gd name="T6" fmla="*/ 147 w 359"/>
                <a:gd name="T7" fmla="*/ 218 h 407"/>
                <a:gd name="T8" fmla="*/ 139 w 359"/>
                <a:gd name="T9" fmla="*/ 243 h 407"/>
                <a:gd name="T10" fmla="*/ 105 w 359"/>
                <a:gd name="T11" fmla="*/ 254 h 407"/>
                <a:gd name="T12" fmla="*/ 69 w 359"/>
                <a:gd name="T13" fmla="*/ 266 h 407"/>
                <a:gd name="T14" fmla="*/ 35 w 359"/>
                <a:gd name="T15" fmla="*/ 278 h 407"/>
                <a:gd name="T16" fmla="*/ 0 w 359"/>
                <a:gd name="T17" fmla="*/ 291 h 407"/>
                <a:gd name="T18" fmla="*/ 24 w 359"/>
                <a:gd name="T19" fmla="*/ 349 h 407"/>
                <a:gd name="T20" fmla="*/ 48 w 359"/>
                <a:gd name="T21" fmla="*/ 407 h 407"/>
                <a:gd name="T22" fmla="*/ 99 w 359"/>
                <a:gd name="T23" fmla="*/ 388 h 407"/>
                <a:gd name="T24" fmla="*/ 136 w 359"/>
                <a:gd name="T25" fmla="*/ 390 h 407"/>
                <a:gd name="T26" fmla="*/ 151 w 359"/>
                <a:gd name="T27" fmla="*/ 376 h 407"/>
                <a:gd name="T28" fmla="*/ 151 w 359"/>
                <a:gd name="T29" fmla="*/ 362 h 407"/>
                <a:gd name="T30" fmla="*/ 164 w 359"/>
                <a:gd name="T31" fmla="*/ 347 h 407"/>
                <a:gd name="T32" fmla="*/ 204 w 359"/>
                <a:gd name="T33" fmla="*/ 340 h 407"/>
                <a:gd name="T34" fmla="*/ 221 w 359"/>
                <a:gd name="T35" fmla="*/ 303 h 407"/>
                <a:gd name="T36" fmla="*/ 238 w 359"/>
                <a:gd name="T37" fmla="*/ 291 h 407"/>
                <a:gd name="T38" fmla="*/ 266 w 359"/>
                <a:gd name="T39" fmla="*/ 288 h 407"/>
                <a:gd name="T40" fmla="*/ 264 w 359"/>
                <a:gd name="T41" fmla="*/ 238 h 407"/>
                <a:gd name="T42" fmla="*/ 276 w 359"/>
                <a:gd name="T43" fmla="*/ 224 h 407"/>
                <a:gd name="T44" fmla="*/ 286 w 359"/>
                <a:gd name="T45" fmla="*/ 213 h 407"/>
                <a:gd name="T46" fmla="*/ 292 w 359"/>
                <a:gd name="T47" fmla="*/ 221 h 407"/>
                <a:gd name="T48" fmla="*/ 300 w 359"/>
                <a:gd name="T49" fmla="*/ 220 h 407"/>
                <a:gd name="T50" fmla="*/ 317 w 359"/>
                <a:gd name="T51" fmla="*/ 190 h 407"/>
                <a:gd name="T52" fmla="*/ 351 w 359"/>
                <a:gd name="T53" fmla="*/ 149 h 407"/>
                <a:gd name="T54" fmla="*/ 359 w 359"/>
                <a:gd name="T55" fmla="*/ 122 h 407"/>
                <a:gd name="T56" fmla="*/ 334 w 359"/>
                <a:gd name="T57" fmla="*/ 104 h 407"/>
                <a:gd name="T58" fmla="*/ 308 w 359"/>
                <a:gd name="T59" fmla="*/ 66 h 407"/>
                <a:gd name="T60" fmla="*/ 261 w 359"/>
                <a:gd name="T61" fmla="*/ 53 h 407"/>
                <a:gd name="T62" fmla="*/ 224 w 359"/>
                <a:gd name="T63" fmla="*/ 34 h 407"/>
                <a:gd name="T64" fmla="*/ 204 w 359"/>
                <a:gd name="T65" fmla="*/ 11 h 407"/>
                <a:gd name="T66" fmla="*/ 200 w 359"/>
                <a:gd name="T67" fmla="*/ 0 h 407"/>
                <a:gd name="T68" fmla="*/ 185 w 359"/>
                <a:gd name="T69" fmla="*/ 0 h 407"/>
                <a:gd name="T70" fmla="*/ 171 w 359"/>
                <a:gd name="T71" fmla="*/ 0 h 407"/>
                <a:gd name="T72" fmla="*/ 178 w 359"/>
                <a:gd name="T73" fmla="*/ 20 h 407"/>
                <a:gd name="T74" fmla="*/ 185 w 359"/>
                <a:gd name="T75" fmla="*/ 39 h 407"/>
                <a:gd name="T76" fmla="*/ 158 w 359"/>
                <a:gd name="T77" fmla="*/ 49 h 407"/>
                <a:gd name="T78" fmla="*/ 153 w 359"/>
                <a:gd name="T79" fmla="*/ 80 h 407"/>
                <a:gd name="T80" fmla="*/ 150 w 359"/>
                <a:gd name="T81" fmla="*/ 110 h 407"/>
                <a:gd name="T82" fmla="*/ 171 w 359"/>
                <a:gd name="T83" fmla="*/ 144 h 407"/>
                <a:gd name="T84" fmla="*/ 305 w 359"/>
                <a:gd name="T85" fmla="*/ 230 h 407"/>
                <a:gd name="T86" fmla="*/ 318 w 359"/>
                <a:gd name="T87" fmla="*/ 215 h 407"/>
                <a:gd name="T88" fmla="*/ 317 w 359"/>
                <a:gd name="T89" fmla="*/ 209 h 407"/>
                <a:gd name="T90" fmla="*/ 306 w 359"/>
                <a:gd name="T91" fmla="*/ 221 h 407"/>
                <a:gd name="T92" fmla="*/ 305 w 359"/>
                <a:gd name="T93" fmla="*/ 230 h 40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59"/>
                <a:gd name="T142" fmla="*/ 0 h 407"/>
                <a:gd name="T143" fmla="*/ 359 w 359"/>
                <a:gd name="T144" fmla="*/ 407 h 40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59" h="407">
                  <a:moveTo>
                    <a:pt x="171" y="144"/>
                  </a:moveTo>
                  <a:lnTo>
                    <a:pt x="162" y="170"/>
                  </a:lnTo>
                  <a:lnTo>
                    <a:pt x="156" y="193"/>
                  </a:lnTo>
                  <a:lnTo>
                    <a:pt x="147" y="218"/>
                  </a:lnTo>
                  <a:lnTo>
                    <a:pt x="139" y="243"/>
                  </a:lnTo>
                  <a:lnTo>
                    <a:pt x="105" y="254"/>
                  </a:lnTo>
                  <a:lnTo>
                    <a:pt x="69" y="266"/>
                  </a:lnTo>
                  <a:lnTo>
                    <a:pt x="35" y="278"/>
                  </a:lnTo>
                  <a:lnTo>
                    <a:pt x="0" y="291"/>
                  </a:lnTo>
                  <a:lnTo>
                    <a:pt x="24" y="349"/>
                  </a:lnTo>
                  <a:lnTo>
                    <a:pt x="48" y="407"/>
                  </a:lnTo>
                  <a:lnTo>
                    <a:pt x="99" y="388"/>
                  </a:lnTo>
                  <a:lnTo>
                    <a:pt x="136" y="390"/>
                  </a:lnTo>
                  <a:lnTo>
                    <a:pt x="151" y="376"/>
                  </a:lnTo>
                  <a:lnTo>
                    <a:pt x="151" y="362"/>
                  </a:lnTo>
                  <a:lnTo>
                    <a:pt x="164" y="347"/>
                  </a:lnTo>
                  <a:lnTo>
                    <a:pt x="204" y="340"/>
                  </a:lnTo>
                  <a:lnTo>
                    <a:pt x="221" y="303"/>
                  </a:lnTo>
                  <a:lnTo>
                    <a:pt x="238" y="291"/>
                  </a:lnTo>
                  <a:lnTo>
                    <a:pt x="266" y="288"/>
                  </a:lnTo>
                  <a:lnTo>
                    <a:pt x="264" y="238"/>
                  </a:lnTo>
                  <a:lnTo>
                    <a:pt x="276" y="224"/>
                  </a:lnTo>
                  <a:lnTo>
                    <a:pt x="286" y="213"/>
                  </a:lnTo>
                  <a:lnTo>
                    <a:pt x="292" y="221"/>
                  </a:lnTo>
                  <a:lnTo>
                    <a:pt x="300" y="220"/>
                  </a:lnTo>
                  <a:lnTo>
                    <a:pt x="317" y="190"/>
                  </a:lnTo>
                  <a:lnTo>
                    <a:pt x="351" y="149"/>
                  </a:lnTo>
                  <a:lnTo>
                    <a:pt x="359" y="122"/>
                  </a:lnTo>
                  <a:lnTo>
                    <a:pt x="334" y="104"/>
                  </a:lnTo>
                  <a:lnTo>
                    <a:pt x="308" y="66"/>
                  </a:lnTo>
                  <a:lnTo>
                    <a:pt x="261" y="53"/>
                  </a:lnTo>
                  <a:lnTo>
                    <a:pt x="224" y="34"/>
                  </a:lnTo>
                  <a:lnTo>
                    <a:pt x="204" y="11"/>
                  </a:lnTo>
                  <a:lnTo>
                    <a:pt x="200" y="0"/>
                  </a:lnTo>
                  <a:lnTo>
                    <a:pt x="185" y="0"/>
                  </a:lnTo>
                  <a:lnTo>
                    <a:pt x="171" y="0"/>
                  </a:lnTo>
                  <a:lnTo>
                    <a:pt x="178" y="20"/>
                  </a:lnTo>
                  <a:lnTo>
                    <a:pt x="185" y="39"/>
                  </a:lnTo>
                  <a:lnTo>
                    <a:pt x="158" y="49"/>
                  </a:lnTo>
                  <a:lnTo>
                    <a:pt x="153" y="80"/>
                  </a:lnTo>
                  <a:lnTo>
                    <a:pt x="150" y="110"/>
                  </a:lnTo>
                  <a:lnTo>
                    <a:pt x="171" y="144"/>
                  </a:lnTo>
                  <a:close/>
                  <a:moveTo>
                    <a:pt x="305" y="230"/>
                  </a:moveTo>
                  <a:lnTo>
                    <a:pt x="318" y="215"/>
                  </a:lnTo>
                  <a:lnTo>
                    <a:pt x="317" y="209"/>
                  </a:lnTo>
                  <a:lnTo>
                    <a:pt x="306" y="221"/>
                  </a:lnTo>
                  <a:lnTo>
                    <a:pt x="305" y="230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24" name="Freeform 119"/>
            <p:cNvSpPr>
              <a:spLocks noChangeAspect="1" noEditPoints="1"/>
            </p:cNvSpPr>
            <p:nvPr/>
          </p:nvSpPr>
          <p:spPr bwMode="gray">
            <a:xfrm>
              <a:off x="5664468" y="3896329"/>
              <a:ext cx="268288" cy="155575"/>
            </a:xfrm>
            <a:custGeom>
              <a:avLst/>
              <a:gdLst>
                <a:gd name="T0" fmla="*/ 432 w 549"/>
                <a:gd name="T1" fmla="*/ 0 h 320"/>
                <a:gd name="T2" fmla="*/ 396 w 549"/>
                <a:gd name="T3" fmla="*/ 9 h 320"/>
                <a:gd name="T4" fmla="*/ 359 w 549"/>
                <a:gd name="T5" fmla="*/ 17 h 320"/>
                <a:gd name="T6" fmla="*/ 322 w 549"/>
                <a:gd name="T7" fmla="*/ 26 h 320"/>
                <a:gd name="T8" fmla="*/ 285 w 549"/>
                <a:gd name="T9" fmla="*/ 34 h 320"/>
                <a:gd name="T10" fmla="*/ 256 w 549"/>
                <a:gd name="T11" fmla="*/ 66 h 320"/>
                <a:gd name="T12" fmla="*/ 227 w 549"/>
                <a:gd name="T13" fmla="*/ 99 h 320"/>
                <a:gd name="T14" fmla="*/ 198 w 549"/>
                <a:gd name="T15" fmla="*/ 131 h 320"/>
                <a:gd name="T16" fmla="*/ 170 w 549"/>
                <a:gd name="T17" fmla="*/ 162 h 320"/>
                <a:gd name="T18" fmla="*/ 170 w 549"/>
                <a:gd name="T19" fmla="*/ 110 h 320"/>
                <a:gd name="T20" fmla="*/ 127 w 549"/>
                <a:gd name="T21" fmla="*/ 97 h 320"/>
                <a:gd name="T22" fmla="*/ 85 w 549"/>
                <a:gd name="T23" fmla="*/ 82 h 320"/>
                <a:gd name="T24" fmla="*/ 37 w 549"/>
                <a:gd name="T25" fmla="*/ 94 h 320"/>
                <a:gd name="T26" fmla="*/ 19 w 549"/>
                <a:gd name="T27" fmla="*/ 108 h 320"/>
                <a:gd name="T28" fmla="*/ 12 w 549"/>
                <a:gd name="T29" fmla="*/ 121 h 320"/>
                <a:gd name="T30" fmla="*/ 3 w 549"/>
                <a:gd name="T31" fmla="*/ 124 h 320"/>
                <a:gd name="T32" fmla="*/ 7 w 549"/>
                <a:gd name="T33" fmla="*/ 150 h 320"/>
                <a:gd name="T34" fmla="*/ 2 w 549"/>
                <a:gd name="T35" fmla="*/ 158 h 320"/>
                <a:gd name="T36" fmla="*/ 5 w 549"/>
                <a:gd name="T37" fmla="*/ 176 h 320"/>
                <a:gd name="T38" fmla="*/ 0 w 549"/>
                <a:gd name="T39" fmla="*/ 178 h 320"/>
                <a:gd name="T40" fmla="*/ 11 w 549"/>
                <a:gd name="T41" fmla="*/ 190 h 320"/>
                <a:gd name="T42" fmla="*/ 20 w 549"/>
                <a:gd name="T43" fmla="*/ 238 h 320"/>
                <a:gd name="T44" fmla="*/ 28 w 549"/>
                <a:gd name="T45" fmla="*/ 247 h 320"/>
                <a:gd name="T46" fmla="*/ 29 w 549"/>
                <a:gd name="T47" fmla="*/ 278 h 320"/>
                <a:gd name="T48" fmla="*/ 41 w 549"/>
                <a:gd name="T49" fmla="*/ 300 h 320"/>
                <a:gd name="T50" fmla="*/ 59 w 549"/>
                <a:gd name="T51" fmla="*/ 303 h 320"/>
                <a:gd name="T52" fmla="*/ 105 w 549"/>
                <a:gd name="T53" fmla="*/ 298 h 320"/>
                <a:gd name="T54" fmla="*/ 132 w 549"/>
                <a:gd name="T55" fmla="*/ 285 h 320"/>
                <a:gd name="T56" fmla="*/ 147 w 549"/>
                <a:gd name="T57" fmla="*/ 268 h 320"/>
                <a:gd name="T58" fmla="*/ 192 w 549"/>
                <a:gd name="T59" fmla="*/ 268 h 320"/>
                <a:gd name="T60" fmla="*/ 214 w 549"/>
                <a:gd name="T61" fmla="*/ 263 h 320"/>
                <a:gd name="T62" fmla="*/ 241 w 549"/>
                <a:gd name="T63" fmla="*/ 243 h 320"/>
                <a:gd name="T64" fmla="*/ 273 w 549"/>
                <a:gd name="T65" fmla="*/ 243 h 320"/>
                <a:gd name="T66" fmla="*/ 283 w 549"/>
                <a:gd name="T67" fmla="*/ 235 h 320"/>
                <a:gd name="T68" fmla="*/ 299 w 549"/>
                <a:gd name="T69" fmla="*/ 215 h 320"/>
                <a:gd name="T70" fmla="*/ 320 w 549"/>
                <a:gd name="T71" fmla="*/ 204 h 320"/>
                <a:gd name="T72" fmla="*/ 402 w 549"/>
                <a:gd name="T73" fmla="*/ 181 h 320"/>
                <a:gd name="T74" fmla="*/ 418 w 549"/>
                <a:gd name="T75" fmla="*/ 170 h 320"/>
                <a:gd name="T76" fmla="*/ 444 w 549"/>
                <a:gd name="T77" fmla="*/ 164 h 320"/>
                <a:gd name="T78" fmla="*/ 442 w 549"/>
                <a:gd name="T79" fmla="*/ 148 h 320"/>
                <a:gd name="T80" fmla="*/ 449 w 549"/>
                <a:gd name="T81" fmla="*/ 136 h 320"/>
                <a:gd name="T82" fmla="*/ 480 w 549"/>
                <a:gd name="T83" fmla="*/ 116 h 320"/>
                <a:gd name="T84" fmla="*/ 456 w 549"/>
                <a:gd name="T85" fmla="*/ 58 h 320"/>
                <a:gd name="T86" fmla="*/ 432 w 549"/>
                <a:gd name="T87" fmla="*/ 0 h 320"/>
                <a:gd name="T88" fmla="*/ 543 w 549"/>
                <a:gd name="T89" fmla="*/ 305 h 320"/>
                <a:gd name="T90" fmla="*/ 549 w 549"/>
                <a:gd name="T91" fmla="*/ 306 h 320"/>
                <a:gd name="T92" fmla="*/ 542 w 549"/>
                <a:gd name="T93" fmla="*/ 315 h 320"/>
                <a:gd name="T94" fmla="*/ 525 w 549"/>
                <a:gd name="T95" fmla="*/ 320 h 320"/>
                <a:gd name="T96" fmla="*/ 498 w 549"/>
                <a:gd name="T97" fmla="*/ 311 h 320"/>
                <a:gd name="T98" fmla="*/ 506 w 549"/>
                <a:gd name="T99" fmla="*/ 300 h 320"/>
                <a:gd name="T100" fmla="*/ 514 w 549"/>
                <a:gd name="T101" fmla="*/ 305 h 320"/>
                <a:gd name="T102" fmla="*/ 543 w 549"/>
                <a:gd name="T103" fmla="*/ 305 h 320"/>
                <a:gd name="T104" fmla="*/ 2 w 549"/>
                <a:gd name="T105" fmla="*/ 243 h 320"/>
                <a:gd name="T106" fmla="*/ 7 w 549"/>
                <a:gd name="T107" fmla="*/ 244 h 320"/>
                <a:gd name="T108" fmla="*/ 5 w 549"/>
                <a:gd name="T109" fmla="*/ 239 h 320"/>
                <a:gd name="T110" fmla="*/ 2 w 549"/>
                <a:gd name="T111" fmla="*/ 243 h 32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549"/>
                <a:gd name="T169" fmla="*/ 0 h 320"/>
                <a:gd name="T170" fmla="*/ 549 w 549"/>
                <a:gd name="T171" fmla="*/ 320 h 32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549" h="320">
                  <a:moveTo>
                    <a:pt x="432" y="0"/>
                  </a:moveTo>
                  <a:lnTo>
                    <a:pt x="396" y="9"/>
                  </a:lnTo>
                  <a:lnTo>
                    <a:pt x="359" y="17"/>
                  </a:lnTo>
                  <a:lnTo>
                    <a:pt x="322" y="26"/>
                  </a:lnTo>
                  <a:lnTo>
                    <a:pt x="285" y="34"/>
                  </a:lnTo>
                  <a:lnTo>
                    <a:pt x="256" y="66"/>
                  </a:lnTo>
                  <a:lnTo>
                    <a:pt x="227" y="99"/>
                  </a:lnTo>
                  <a:lnTo>
                    <a:pt x="198" y="131"/>
                  </a:lnTo>
                  <a:lnTo>
                    <a:pt x="170" y="162"/>
                  </a:lnTo>
                  <a:lnTo>
                    <a:pt x="170" y="110"/>
                  </a:lnTo>
                  <a:lnTo>
                    <a:pt x="127" y="97"/>
                  </a:lnTo>
                  <a:lnTo>
                    <a:pt x="85" y="82"/>
                  </a:lnTo>
                  <a:lnTo>
                    <a:pt x="37" y="94"/>
                  </a:lnTo>
                  <a:lnTo>
                    <a:pt x="19" y="108"/>
                  </a:lnTo>
                  <a:lnTo>
                    <a:pt x="12" y="121"/>
                  </a:lnTo>
                  <a:lnTo>
                    <a:pt x="3" y="124"/>
                  </a:lnTo>
                  <a:lnTo>
                    <a:pt x="7" y="150"/>
                  </a:lnTo>
                  <a:lnTo>
                    <a:pt x="2" y="158"/>
                  </a:lnTo>
                  <a:lnTo>
                    <a:pt x="5" y="176"/>
                  </a:lnTo>
                  <a:lnTo>
                    <a:pt x="0" y="178"/>
                  </a:lnTo>
                  <a:lnTo>
                    <a:pt x="11" y="190"/>
                  </a:lnTo>
                  <a:lnTo>
                    <a:pt x="20" y="238"/>
                  </a:lnTo>
                  <a:lnTo>
                    <a:pt x="28" y="247"/>
                  </a:lnTo>
                  <a:lnTo>
                    <a:pt x="29" y="278"/>
                  </a:lnTo>
                  <a:lnTo>
                    <a:pt x="41" y="300"/>
                  </a:lnTo>
                  <a:lnTo>
                    <a:pt x="59" y="303"/>
                  </a:lnTo>
                  <a:lnTo>
                    <a:pt x="105" y="298"/>
                  </a:lnTo>
                  <a:lnTo>
                    <a:pt x="132" y="285"/>
                  </a:lnTo>
                  <a:lnTo>
                    <a:pt x="147" y="268"/>
                  </a:lnTo>
                  <a:lnTo>
                    <a:pt x="192" y="268"/>
                  </a:lnTo>
                  <a:lnTo>
                    <a:pt x="214" y="263"/>
                  </a:lnTo>
                  <a:lnTo>
                    <a:pt x="241" y="243"/>
                  </a:lnTo>
                  <a:lnTo>
                    <a:pt x="273" y="243"/>
                  </a:lnTo>
                  <a:lnTo>
                    <a:pt x="283" y="235"/>
                  </a:lnTo>
                  <a:lnTo>
                    <a:pt x="299" y="215"/>
                  </a:lnTo>
                  <a:lnTo>
                    <a:pt x="320" y="204"/>
                  </a:lnTo>
                  <a:lnTo>
                    <a:pt x="402" y="181"/>
                  </a:lnTo>
                  <a:lnTo>
                    <a:pt x="418" y="170"/>
                  </a:lnTo>
                  <a:lnTo>
                    <a:pt x="444" y="164"/>
                  </a:lnTo>
                  <a:lnTo>
                    <a:pt x="442" y="148"/>
                  </a:lnTo>
                  <a:lnTo>
                    <a:pt x="449" y="136"/>
                  </a:lnTo>
                  <a:lnTo>
                    <a:pt x="480" y="116"/>
                  </a:lnTo>
                  <a:lnTo>
                    <a:pt x="456" y="58"/>
                  </a:lnTo>
                  <a:lnTo>
                    <a:pt x="432" y="0"/>
                  </a:lnTo>
                  <a:close/>
                  <a:moveTo>
                    <a:pt x="543" y="305"/>
                  </a:moveTo>
                  <a:lnTo>
                    <a:pt x="549" y="306"/>
                  </a:lnTo>
                  <a:lnTo>
                    <a:pt x="542" y="315"/>
                  </a:lnTo>
                  <a:lnTo>
                    <a:pt x="525" y="320"/>
                  </a:lnTo>
                  <a:lnTo>
                    <a:pt x="498" y="311"/>
                  </a:lnTo>
                  <a:lnTo>
                    <a:pt x="506" y="300"/>
                  </a:lnTo>
                  <a:lnTo>
                    <a:pt x="514" y="305"/>
                  </a:lnTo>
                  <a:lnTo>
                    <a:pt x="543" y="305"/>
                  </a:lnTo>
                  <a:close/>
                  <a:moveTo>
                    <a:pt x="2" y="243"/>
                  </a:moveTo>
                  <a:lnTo>
                    <a:pt x="7" y="244"/>
                  </a:lnTo>
                  <a:lnTo>
                    <a:pt x="5" y="239"/>
                  </a:lnTo>
                  <a:lnTo>
                    <a:pt x="2" y="243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25" name="Freeform 120"/>
            <p:cNvSpPr>
              <a:spLocks noChangeAspect="1" noEditPoints="1"/>
            </p:cNvSpPr>
            <p:nvPr/>
          </p:nvSpPr>
          <p:spPr bwMode="gray">
            <a:xfrm>
              <a:off x="5292992" y="3289904"/>
              <a:ext cx="419101" cy="182563"/>
            </a:xfrm>
            <a:custGeom>
              <a:avLst/>
              <a:gdLst>
                <a:gd name="T0" fmla="*/ 817 w 866"/>
                <a:gd name="T1" fmla="*/ 104 h 376"/>
                <a:gd name="T2" fmla="*/ 798 w 866"/>
                <a:gd name="T3" fmla="*/ 56 h 376"/>
                <a:gd name="T4" fmla="*/ 719 w 866"/>
                <a:gd name="T5" fmla="*/ 34 h 376"/>
                <a:gd name="T6" fmla="*/ 615 w 866"/>
                <a:gd name="T7" fmla="*/ 62 h 376"/>
                <a:gd name="T8" fmla="*/ 531 w 866"/>
                <a:gd name="T9" fmla="*/ 68 h 376"/>
                <a:gd name="T10" fmla="*/ 466 w 866"/>
                <a:gd name="T11" fmla="*/ 22 h 376"/>
                <a:gd name="T12" fmla="*/ 433 w 866"/>
                <a:gd name="T13" fmla="*/ 19 h 376"/>
                <a:gd name="T14" fmla="*/ 340 w 866"/>
                <a:gd name="T15" fmla="*/ 5 h 376"/>
                <a:gd name="T16" fmla="*/ 150 w 866"/>
                <a:gd name="T17" fmla="*/ 53 h 376"/>
                <a:gd name="T18" fmla="*/ 178 w 866"/>
                <a:gd name="T19" fmla="*/ 85 h 376"/>
                <a:gd name="T20" fmla="*/ 141 w 866"/>
                <a:gd name="T21" fmla="*/ 101 h 376"/>
                <a:gd name="T22" fmla="*/ 91 w 866"/>
                <a:gd name="T23" fmla="*/ 99 h 376"/>
                <a:gd name="T24" fmla="*/ 58 w 866"/>
                <a:gd name="T25" fmla="*/ 101 h 376"/>
                <a:gd name="T26" fmla="*/ 9 w 866"/>
                <a:gd name="T27" fmla="*/ 135 h 376"/>
                <a:gd name="T28" fmla="*/ 32 w 866"/>
                <a:gd name="T29" fmla="*/ 173 h 376"/>
                <a:gd name="T30" fmla="*/ 51 w 866"/>
                <a:gd name="T31" fmla="*/ 220 h 376"/>
                <a:gd name="T32" fmla="*/ 19 w 866"/>
                <a:gd name="T33" fmla="*/ 224 h 376"/>
                <a:gd name="T34" fmla="*/ 58 w 866"/>
                <a:gd name="T35" fmla="*/ 252 h 376"/>
                <a:gd name="T36" fmla="*/ 66 w 866"/>
                <a:gd name="T37" fmla="*/ 266 h 376"/>
                <a:gd name="T38" fmla="*/ 63 w 866"/>
                <a:gd name="T39" fmla="*/ 299 h 376"/>
                <a:gd name="T40" fmla="*/ 108 w 866"/>
                <a:gd name="T41" fmla="*/ 300 h 376"/>
                <a:gd name="T42" fmla="*/ 96 w 866"/>
                <a:gd name="T43" fmla="*/ 316 h 376"/>
                <a:gd name="T44" fmla="*/ 119 w 866"/>
                <a:gd name="T45" fmla="*/ 314 h 376"/>
                <a:gd name="T46" fmla="*/ 144 w 866"/>
                <a:gd name="T47" fmla="*/ 320 h 376"/>
                <a:gd name="T48" fmla="*/ 180 w 866"/>
                <a:gd name="T49" fmla="*/ 351 h 376"/>
                <a:gd name="T50" fmla="*/ 231 w 866"/>
                <a:gd name="T51" fmla="*/ 310 h 376"/>
                <a:gd name="T52" fmla="*/ 317 w 866"/>
                <a:gd name="T53" fmla="*/ 359 h 376"/>
                <a:gd name="T54" fmla="*/ 399 w 866"/>
                <a:gd name="T55" fmla="*/ 316 h 376"/>
                <a:gd name="T56" fmla="*/ 447 w 866"/>
                <a:gd name="T57" fmla="*/ 319 h 376"/>
                <a:gd name="T58" fmla="*/ 459 w 866"/>
                <a:gd name="T59" fmla="*/ 333 h 376"/>
                <a:gd name="T60" fmla="*/ 467 w 866"/>
                <a:gd name="T61" fmla="*/ 370 h 376"/>
                <a:gd name="T62" fmla="*/ 493 w 866"/>
                <a:gd name="T63" fmla="*/ 345 h 376"/>
                <a:gd name="T64" fmla="*/ 509 w 866"/>
                <a:gd name="T65" fmla="*/ 317 h 376"/>
                <a:gd name="T66" fmla="*/ 569 w 866"/>
                <a:gd name="T67" fmla="*/ 307 h 376"/>
                <a:gd name="T68" fmla="*/ 679 w 866"/>
                <a:gd name="T69" fmla="*/ 295 h 376"/>
                <a:gd name="T70" fmla="*/ 752 w 866"/>
                <a:gd name="T71" fmla="*/ 293 h 376"/>
                <a:gd name="T72" fmla="*/ 800 w 866"/>
                <a:gd name="T73" fmla="*/ 282 h 376"/>
                <a:gd name="T74" fmla="*/ 859 w 866"/>
                <a:gd name="T75" fmla="*/ 293 h 376"/>
                <a:gd name="T76" fmla="*/ 842 w 866"/>
                <a:gd name="T77" fmla="*/ 252 h 376"/>
                <a:gd name="T78" fmla="*/ 848 w 866"/>
                <a:gd name="T79" fmla="*/ 156 h 376"/>
                <a:gd name="T80" fmla="*/ 66 w 866"/>
                <a:gd name="T81" fmla="*/ 14 h 376"/>
                <a:gd name="T82" fmla="*/ 25 w 866"/>
                <a:gd name="T83" fmla="*/ 31 h 376"/>
                <a:gd name="T84" fmla="*/ 9 w 866"/>
                <a:gd name="T85" fmla="*/ 73 h 376"/>
                <a:gd name="T86" fmla="*/ 37 w 866"/>
                <a:gd name="T87" fmla="*/ 88 h 376"/>
                <a:gd name="T88" fmla="*/ 71 w 866"/>
                <a:gd name="T89" fmla="*/ 68 h 376"/>
                <a:gd name="T90" fmla="*/ 99 w 866"/>
                <a:gd name="T91" fmla="*/ 34 h 37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66"/>
                <a:gd name="T139" fmla="*/ 0 h 376"/>
                <a:gd name="T140" fmla="*/ 866 w 866"/>
                <a:gd name="T141" fmla="*/ 376 h 37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66" h="376">
                  <a:moveTo>
                    <a:pt x="857" y="136"/>
                  </a:moveTo>
                  <a:lnTo>
                    <a:pt x="822" y="112"/>
                  </a:lnTo>
                  <a:lnTo>
                    <a:pt x="817" y="104"/>
                  </a:lnTo>
                  <a:lnTo>
                    <a:pt x="812" y="75"/>
                  </a:lnTo>
                  <a:lnTo>
                    <a:pt x="806" y="63"/>
                  </a:lnTo>
                  <a:lnTo>
                    <a:pt x="798" y="56"/>
                  </a:lnTo>
                  <a:lnTo>
                    <a:pt x="773" y="29"/>
                  </a:lnTo>
                  <a:lnTo>
                    <a:pt x="752" y="37"/>
                  </a:lnTo>
                  <a:lnTo>
                    <a:pt x="719" y="34"/>
                  </a:lnTo>
                  <a:lnTo>
                    <a:pt x="713" y="29"/>
                  </a:lnTo>
                  <a:lnTo>
                    <a:pt x="661" y="67"/>
                  </a:lnTo>
                  <a:lnTo>
                    <a:pt x="615" y="62"/>
                  </a:lnTo>
                  <a:lnTo>
                    <a:pt x="558" y="71"/>
                  </a:lnTo>
                  <a:lnTo>
                    <a:pt x="541" y="63"/>
                  </a:lnTo>
                  <a:lnTo>
                    <a:pt x="531" y="68"/>
                  </a:lnTo>
                  <a:lnTo>
                    <a:pt x="500" y="51"/>
                  </a:lnTo>
                  <a:lnTo>
                    <a:pt x="478" y="50"/>
                  </a:lnTo>
                  <a:lnTo>
                    <a:pt x="466" y="22"/>
                  </a:lnTo>
                  <a:lnTo>
                    <a:pt x="456" y="29"/>
                  </a:lnTo>
                  <a:lnTo>
                    <a:pt x="444" y="25"/>
                  </a:lnTo>
                  <a:lnTo>
                    <a:pt x="433" y="19"/>
                  </a:lnTo>
                  <a:lnTo>
                    <a:pt x="421" y="0"/>
                  </a:lnTo>
                  <a:lnTo>
                    <a:pt x="405" y="8"/>
                  </a:lnTo>
                  <a:lnTo>
                    <a:pt x="340" y="5"/>
                  </a:lnTo>
                  <a:lnTo>
                    <a:pt x="294" y="22"/>
                  </a:lnTo>
                  <a:lnTo>
                    <a:pt x="236" y="65"/>
                  </a:lnTo>
                  <a:lnTo>
                    <a:pt x="150" y="53"/>
                  </a:lnTo>
                  <a:lnTo>
                    <a:pt x="141" y="67"/>
                  </a:lnTo>
                  <a:lnTo>
                    <a:pt x="148" y="75"/>
                  </a:lnTo>
                  <a:lnTo>
                    <a:pt x="178" y="85"/>
                  </a:lnTo>
                  <a:lnTo>
                    <a:pt x="141" y="87"/>
                  </a:lnTo>
                  <a:lnTo>
                    <a:pt x="133" y="90"/>
                  </a:lnTo>
                  <a:lnTo>
                    <a:pt x="141" y="101"/>
                  </a:lnTo>
                  <a:lnTo>
                    <a:pt x="131" y="102"/>
                  </a:lnTo>
                  <a:lnTo>
                    <a:pt x="91" y="104"/>
                  </a:lnTo>
                  <a:lnTo>
                    <a:pt x="91" y="99"/>
                  </a:lnTo>
                  <a:lnTo>
                    <a:pt x="80" y="95"/>
                  </a:lnTo>
                  <a:lnTo>
                    <a:pt x="83" y="107"/>
                  </a:lnTo>
                  <a:lnTo>
                    <a:pt x="58" y="101"/>
                  </a:lnTo>
                  <a:lnTo>
                    <a:pt x="36" y="104"/>
                  </a:lnTo>
                  <a:lnTo>
                    <a:pt x="17" y="126"/>
                  </a:lnTo>
                  <a:lnTo>
                    <a:pt x="9" y="135"/>
                  </a:lnTo>
                  <a:lnTo>
                    <a:pt x="6" y="156"/>
                  </a:lnTo>
                  <a:lnTo>
                    <a:pt x="40" y="153"/>
                  </a:lnTo>
                  <a:lnTo>
                    <a:pt x="32" y="173"/>
                  </a:lnTo>
                  <a:lnTo>
                    <a:pt x="45" y="195"/>
                  </a:lnTo>
                  <a:lnTo>
                    <a:pt x="37" y="207"/>
                  </a:lnTo>
                  <a:lnTo>
                    <a:pt x="51" y="220"/>
                  </a:lnTo>
                  <a:lnTo>
                    <a:pt x="29" y="220"/>
                  </a:lnTo>
                  <a:lnTo>
                    <a:pt x="20" y="206"/>
                  </a:lnTo>
                  <a:lnTo>
                    <a:pt x="19" y="224"/>
                  </a:lnTo>
                  <a:lnTo>
                    <a:pt x="14" y="229"/>
                  </a:lnTo>
                  <a:lnTo>
                    <a:pt x="53" y="244"/>
                  </a:lnTo>
                  <a:lnTo>
                    <a:pt x="58" y="252"/>
                  </a:lnTo>
                  <a:lnTo>
                    <a:pt x="49" y="263"/>
                  </a:lnTo>
                  <a:lnTo>
                    <a:pt x="54" y="269"/>
                  </a:lnTo>
                  <a:lnTo>
                    <a:pt x="66" y="266"/>
                  </a:lnTo>
                  <a:lnTo>
                    <a:pt x="58" y="280"/>
                  </a:lnTo>
                  <a:lnTo>
                    <a:pt x="71" y="290"/>
                  </a:lnTo>
                  <a:lnTo>
                    <a:pt x="63" y="299"/>
                  </a:lnTo>
                  <a:lnTo>
                    <a:pt x="65" y="303"/>
                  </a:lnTo>
                  <a:lnTo>
                    <a:pt x="102" y="299"/>
                  </a:lnTo>
                  <a:lnTo>
                    <a:pt x="108" y="300"/>
                  </a:lnTo>
                  <a:lnTo>
                    <a:pt x="71" y="319"/>
                  </a:lnTo>
                  <a:lnTo>
                    <a:pt x="68" y="324"/>
                  </a:lnTo>
                  <a:lnTo>
                    <a:pt x="96" y="316"/>
                  </a:lnTo>
                  <a:lnTo>
                    <a:pt x="97" y="325"/>
                  </a:lnTo>
                  <a:lnTo>
                    <a:pt x="107" y="316"/>
                  </a:lnTo>
                  <a:lnTo>
                    <a:pt x="119" y="314"/>
                  </a:lnTo>
                  <a:lnTo>
                    <a:pt x="133" y="324"/>
                  </a:lnTo>
                  <a:lnTo>
                    <a:pt x="138" y="319"/>
                  </a:lnTo>
                  <a:lnTo>
                    <a:pt x="144" y="320"/>
                  </a:lnTo>
                  <a:lnTo>
                    <a:pt x="147" y="337"/>
                  </a:lnTo>
                  <a:lnTo>
                    <a:pt x="155" y="344"/>
                  </a:lnTo>
                  <a:lnTo>
                    <a:pt x="180" y="351"/>
                  </a:lnTo>
                  <a:lnTo>
                    <a:pt x="209" y="342"/>
                  </a:lnTo>
                  <a:lnTo>
                    <a:pt x="215" y="311"/>
                  </a:lnTo>
                  <a:lnTo>
                    <a:pt x="231" y="310"/>
                  </a:lnTo>
                  <a:lnTo>
                    <a:pt x="277" y="328"/>
                  </a:lnTo>
                  <a:lnTo>
                    <a:pt x="300" y="354"/>
                  </a:lnTo>
                  <a:lnTo>
                    <a:pt x="317" y="359"/>
                  </a:lnTo>
                  <a:lnTo>
                    <a:pt x="373" y="341"/>
                  </a:lnTo>
                  <a:lnTo>
                    <a:pt x="391" y="319"/>
                  </a:lnTo>
                  <a:lnTo>
                    <a:pt x="399" y="316"/>
                  </a:lnTo>
                  <a:lnTo>
                    <a:pt x="441" y="328"/>
                  </a:lnTo>
                  <a:lnTo>
                    <a:pt x="447" y="327"/>
                  </a:lnTo>
                  <a:lnTo>
                    <a:pt x="447" y="319"/>
                  </a:lnTo>
                  <a:lnTo>
                    <a:pt x="463" y="311"/>
                  </a:lnTo>
                  <a:lnTo>
                    <a:pt x="472" y="319"/>
                  </a:lnTo>
                  <a:lnTo>
                    <a:pt x="459" y="333"/>
                  </a:lnTo>
                  <a:lnTo>
                    <a:pt x="456" y="373"/>
                  </a:lnTo>
                  <a:lnTo>
                    <a:pt x="464" y="376"/>
                  </a:lnTo>
                  <a:lnTo>
                    <a:pt x="467" y="370"/>
                  </a:lnTo>
                  <a:lnTo>
                    <a:pt x="478" y="359"/>
                  </a:lnTo>
                  <a:lnTo>
                    <a:pt x="478" y="350"/>
                  </a:lnTo>
                  <a:lnTo>
                    <a:pt x="493" y="345"/>
                  </a:lnTo>
                  <a:lnTo>
                    <a:pt x="484" y="333"/>
                  </a:lnTo>
                  <a:lnTo>
                    <a:pt x="492" y="311"/>
                  </a:lnTo>
                  <a:lnTo>
                    <a:pt x="509" y="317"/>
                  </a:lnTo>
                  <a:lnTo>
                    <a:pt x="510" y="322"/>
                  </a:lnTo>
                  <a:lnTo>
                    <a:pt x="529" y="322"/>
                  </a:lnTo>
                  <a:lnTo>
                    <a:pt x="569" y="307"/>
                  </a:lnTo>
                  <a:lnTo>
                    <a:pt x="586" y="317"/>
                  </a:lnTo>
                  <a:lnTo>
                    <a:pt x="608" y="322"/>
                  </a:lnTo>
                  <a:lnTo>
                    <a:pt x="679" y="295"/>
                  </a:lnTo>
                  <a:lnTo>
                    <a:pt x="725" y="297"/>
                  </a:lnTo>
                  <a:lnTo>
                    <a:pt x="747" y="283"/>
                  </a:lnTo>
                  <a:lnTo>
                    <a:pt x="752" y="293"/>
                  </a:lnTo>
                  <a:lnTo>
                    <a:pt x="755" y="299"/>
                  </a:lnTo>
                  <a:lnTo>
                    <a:pt x="781" y="274"/>
                  </a:lnTo>
                  <a:lnTo>
                    <a:pt x="800" y="282"/>
                  </a:lnTo>
                  <a:lnTo>
                    <a:pt x="839" y="282"/>
                  </a:lnTo>
                  <a:lnTo>
                    <a:pt x="848" y="291"/>
                  </a:lnTo>
                  <a:lnTo>
                    <a:pt x="859" y="293"/>
                  </a:lnTo>
                  <a:lnTo>
                    <a:pt x="866" y="286"/>
                  </a:lnTo>
                  <a:lnTo>
                    <a:pt x="864" y="273"/>
                  </a:lnTo>
                  <a:lnTo>
                    <a:pt x="842" y="252"/>
                  </a:lnTo>
                  <a:lnTo>
                    <a:pt x="842" y="185"/>
                  </a:lnTo>
                  <a:lnTo>
                    <a:pt x="835" y="163"/>
                  </a:lnTo>
                  <a:lnTo>
                    <a:pt x="848" y="156"/>
                  </a:lnTo>
                  <a:lnTo>
                    <a:pt x="857" y="136"/>
                  </a:lnTo>
                  <a:close/>
                  <a:moveTo>
                    <a:pt x="91" y="12"/>
                  </a:moveTo>
                  <a:lnTo>
                    <a:pt x="66" y="14"/>
                  </a:lnTo>
                  <a:lnTo>
                    <a:pt x="51" y="5"/>
                  </a:lnTo>
                  <a:lnTo>
                    <a:pt x="14" y="19"/>
                  </a:lnTo>
                  <a:lnTo>
                    <a:pt x="25" y="31"/>
                  </a:lnTo>
                  <a:lnTo>
                    <a:pt x="25" y="41"/>
                  </a:lnTo>
                  <a:lnTo>
                    <a:pt x="14" y="48"/>
                  </a:lnTo>
                  <a:lnTo>
                    <a:pt x="9" y="73"/>
                  </a:lnTo>
                  <a:lnTo>
                    <a:pt x="0" y="85"/>
                  </a:lnTo>
                  <a:lnTo>
                    <a:pt x="9" y="92"/>
                  </a:lnTo>
                  <a:lnTo>
                    <a:pt x="37" y="88"/>
                  </a:lnTo>
                  <a:lnTo>
                    <a:pt x="9" y="105"/>
                  </a:lnTo>
                  <a:lnTo>
                    <a:pt x="9" y="122"/>
                  </a:lnTo>
                  <a:lnTo>
                    <a:pt x="71" y="68"/>
                  </a:lnTo>
                  <a:lnTo>
                    <a:pt x="136" y="67"/>
                  </a:lnTo>
                  <a:lnTo>
                    <a:pt x="139" y="51"/>
                  </a:lnTo>
                  <a:lnTo>
                    <a:pt x="99" y="34"/>
                  </a:lnTo>
                  <a:lnTo>
                    <a:pt x="94" y="28"/>
                  </a:lnTo>
                  <a:lnTo>
                    <a:pt x="91" y="12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26" name="Freeform 121"/>
            <p:cNvSpPr>
              <a:spLocks noChangeAspect="1"/>
            </p:cNvSpPr>
            <p:nvPr/>
          </p:nvSpPr>
          <p:spPr bwMode="gray">
            <a:xfrm>
              <a:off x="8963300" y="5417155"/>
              <a:ext cx="11113" cy="9525"/>
            </a:xfrm>
            <a:custGeom>
              <a:avLst/>
              <a:gdLst>
                <a:gd name="T0" fmla="*/ 23 w 23"/>
                <a:gd name="T1" fmla="*/ 0 h 20"/>
                <a:gd name="T2" fmla="*/ 22 w 23"/>
                <a:gd name="T3" fmla="*/ 16 h 20"/>
                <a:gd name="T4" fmla="*/ 12 w 23"/>
                <a:gd name="T5" fmla="*/ 20 h 20"/>
                <a:gd name="T6" fmla="*/ 8 w 23"/>
                <a:gd name="T7" fmla="*/ 5 h 20"/>
                <a:gd name="T8" fmla="*/ 0 w 23"/>
                <a:gd name="T9" fmla="*/ 3 h 20"/>
                <a:gd name="T10" fmla="*/ 23 w 23"/>
                <a:gd name="T11" fmla="*/ 0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0"/>
                <a:gd name="T20" fmla="*/ 23 w 23"/>
                <a:gd name="T21" fmla="*/ 20 h 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0">
                  <a:moveTo>
                    <a:pt x="23" y="0"/>
                  </a:moveTo>
                  <a:lnTo>
                    <a:pt x="22" y="16"/>
                  </a:lnTo>
                  <a:lnTo>
                    <a:pt x="12" y="20"/>
                  </a:lnTo>
                  <a:lnTo>
                    <a:pt x="8" y="5"/>
                  </a:lnTo>
                  <a:lnTo>
                    <a:pt x="0" y="3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27" name="Freeform 122"/>
            <p:cNvSpPr>
              <a:spLocks noChangeAspect="1"/>
            </p:cNvSpPr>
            <p:nvPr/>
          </p:nvSpPr>
          <p:spPr bwMode="gray">
            <a:xfrm>
              <a:off x="5475555" y="3585179"/>
              <a:ext cx="7938" cy="11113"/>
            </a:xfrm>
            <a:custGeom>
              <a:avLst/>
              <a:gdLst>
                <a:gd name="T0" fmla="*/ 3 w 17"/>
                <a:gd name="T1" fmla="*/ 20 h 20"/>
                <a:gd name="T2" fmla="*/ 9 w 17"/>
                <a:gd name="T3" fmla="*/ 17 h 20"/>
                <a:gd name="T4" fmla="*/ 9 w 17"/>
                <a:gd name="T5" fmla="*/ 14 h 20"/>
                <a:gd name="T6" fmla="*/ 17 w 17"/>
                <a:gd name="T7" fmla="*/ 3 h 20"/>
                <a:gd name="T8" fmla="*/ 13 w 17"/>
                <a:gd name="T9" fmla="*/ 0 h 20"/>
                <a:gd name="T10" fmla="*/ 0 w 17"/>
                <a:gd name="T11" fmla="*/ 12 h 20"/>
                <a:gd name="T12" fmla="*/ 3 w 17"/>
                <a:gd name="T13" fmla="*/ 20 h 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20"/>
                <a:gd name="T23" fmla="*/ 17 w 17"/>
                <a:gd name="T24" fmla="*/ 20 h 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20">
                  <a:moveTo>
                    <a:pt x="3" y="20"/>
                  </a:moveTo>
                  <a:lnTo>
                    <a:pt x="9" y="17"/>
                  </a:lnTo>
                  <a:lnTo>
                    <a:pt x="9" y="14"/>
                  </a:lnTo>
                  <a:lnTo>
                    <a:pt x="17" y="3"/>
                  </a:lnTo>
                  <a:lnTo>
                    <a:pt x="13" y="0"/>
                  </a:lnTo>
                  <a:lnTo>
                    <a:pt x="0" y="12"/>
                  </a:lnTo>
                  <a:lnTo>
                    <a:pt x="3" y="20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28" name="Freeform 123"/>
            <p:cNvSpPr>
              <a:spLocks noChangeAspect="1"/>
            </p:cNvSpPr>
            <p:nvPr/>
          </p:nvSpPr>
          <p:spPr bwMode="gray">
            <a:xfrm>
              <a:off x="5077091" y="4829780"/>
              <a:ext cx="368301" cy="323850"/>
            </a:xfrm>
            <a:custGeom>
              <a:avLst/>
              <a:gdLst>
                <a:gd name="T0" fmla="*/ 59 w 755"/>
                <a:gd name="T1" fmla="*/ 354 h 664"/>
                <a:gd name="T2" fmla="*/ 49 w 755"/>
                <a:gd name="T3" fmla="*/ 331 h 664"/>
                <a:gd name="T4" fmla="*/ 16 w 755"/>
                <a:gd name="T5" fmla="*/ 319 h 664"/>
                <a:gd name="T6" fmla="*/ 0 w 755"/>
                <a:gd name="T7" fmla="*/ 337 h 664"/>
                <a:gd name="T8" fmla="*/ 81 w 755"/>
                <a:gd name="T9" fmla="*/ 509 h 664"/>
                <a:gd name="T10" fmla="*/ 76 w 755"/>
                <a:gd name="T11" fmla="*/ 559 h 664"/>
                <a:gd name="T12" fmla="*/ 62 w 755"/>
                <a:gd name="T13" fmla="*/ 568 h 664"/>
                <a:gd name="T14" fmla="*/ 69 w 755"/>
                <a:gd name="T15" fmla="*/ 580 h 664"/>
                <a:gd name="T16" fmla="*/ 86 w 755"/>
                <a:gd name="T17" fmla="*/ 630 h 664"/>
                <a:gd name="T18" fmla="*/ 95 w 755"/>
                <a:gd name="T19" fmla="*/ 630 h 664"/>
                <a:gd name="T20" fmla="*/ 107 w 755"/>
                <a:gd name="T21" fmla="*/ 645 h 664"/>
                <a:gd name="T22" fmla="*/ 130 w 755"/>
                <a:gd name="T23" fmla="*/ 656 h 664"/>
                <a:gd name="T24" fmla="*/ 164 w 755"/>
                <a:gd name="T25" fmla="*/ 664 h 664"/>
                <a:gd name="T26" fmla="*/ 247 w 755"/>
                <a:gd name="T27" fmla="*/ 645 h 664"/>
                <a:gd name="T28" fmla="*/ 265 w 755"/>
                <a:gd name="T29" fmla="*/ 628 h 664"/>
                <a:gd name="T30" fmla="*/ 307 w 755"/>
                <a:gd name="T31" fmla="*/ 631 h 664"/>
                <a:gd name="T32" fmla="*/ 386 w 755"/>
                <a:gd name="T33" fmla="*/ 635 h 664"/>
                <a:gd name="T34" fmla="*/ 426 w 755"/>
                <a:gd name="T35" fmla="*/ 630 h 664"/>
                <a:gd name="T36" fmla="*/ 430 w 755"/>
                <a:gd name="T37" fmla="*/ 611 h 664"/>
                <a:gd name="T38" fmla="*/ 492 w 755"/>
                <a:gd name="T39" fmla="*/ 599 h 664"/>
                <a:gd name="T40" fmla="*/ 601 w 755"/>
                <a:gd name="T41" fmla="*/ 494 h 664"/>
                <a:gd name="T42" fmla="*/ 689 w 755"/>
                <a:gd name="T43" fmla="*/ 367 h 664"/>
                <a:gd name="T44" fmla="*/ 755 w 755"/>
                <a:gd name="T45" fmla="*/ 237 h 664"/>
                <a:gd name="T46" fmla="*/ 717 w 755"/>
                <a:gd name="T47" fmla="*/ 188 h 664"/>
                <a:gd name="T48" fmla="*/ 695 w 755"/>
                <a:gd name="T49" fmla="*/ 29 h 664"/>
                <a:gd name="T50" fmla="*/ 662 w 755"/>
                <a:gd name="T51" fmla="*/ 8 h 664"/>
                <a:gd name="T52" fmla="*/ 602 w 755"/>
                <a:gd name="T53" fmla="*/ 0 h 664"/>
                <a:gd name="T54" fmla="*/ 540 w 755"/>
                <a:gd name="T55" fmla="*/ 34 h 664"/>
                <a:gd name="T56" fmla="*/ 484 w 755"/>
                <a:gd name="T57" fmla="*/ 88 h 664"/>
                <a:gd name="T58" fmla="*/ 434 w 755"/>
                <a:gd name="T59" fmla="*/ 141 h 664"/>
                <a:gd name="T60" fmla="*/ 381 w 755"/>
                <a:gd name="T61" fmla="*/ 183 h 664"/>
                <a:gd name="T62" fmla="*/ 316 w 755"/>
                <a:gd name="T63" fmla="*/ 169 h 664"/>
                <a:gd name="T64" fmla="*/ 234 w 755"/>
                <a:gd name="T65" fmla="*/ 240 h 664"/>
                <a:gd name="T66" fmla="*/ 193 w 755"/>
                <a:gd name="T67" fmla="*/ 226 h 664"/>
                <a:gd name="T68" fmla="*/ 200 w 755"/>
                <a:gd name="T69" fmla="*/ 180 h 664"/>
                <a:gd name="T70" fmla="*/ 157 w 755"/>
                <a:gd name="T71" fmla="*/ 189 h 664"/>
                <a:gd name="T72" fmla="*/ 157 w 755"/>
                <a:gd name="T73" fmla="*/ 328 h 66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755"/>
                <a:gd name="T112" fmla="*/ 0 h 664"/>
                <a:gd name="T113" fmla="*/ 755 w 755"/>
                <a:gd name="T114" fmla="*/ 664 h 66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755" h="664">
                  <a:moveTo>
                    <a:pt x="118" y="354"/>
                  </a:moveTo>
                  <a:lnTo>
                    <a:pt x="59" y="354"/>
                  </a:lnTo>
                  <a:lnTo>
                    <a:pt x="49" y="344"/>
                  </a:lnTo>
                  <a:lnTo>
                    <a:pt x="49" y="331"/>
                  </a:lnTo>
                  <a:lnTo>
                    <a:pt x="27" y="316"/>
                  </a:lnTo>
                  <a:lnTo>
                    <a:pt x="16" y="319"/>
                  </a:lnTo>
                  <a:lnTo>
                    <a:pt x="8" y="333"/>
                  </a:lnTo>
                  <a:lnTo>
                    <a:pt x="0" y="337"/>
                  </a:lnTo>
                  <a:lnTo>
                    <a:pt x="44" y="441"/>
                  </a:lnTo>
                  <a:lnTo>
                    <a:pt x="81" y="509"/>
                  </a:lnTo>
                  <a:lnTo>
                    <a:pt x="84" y="545"/>
                  </a:lnTo>
                  <a:lnTo>
                    <a:pt x="76" y="559"/>
                  </a:lnTo>
                  <a:lnTo>
                    <a:pt x="66" y="554"/>
                  </a:lnTo>
                  <a:lnTo>
                    <a:pt x="62" y="568"/>
                  </a:lnTo>
                  <a:lnTo>
                    <a:pt x="70" y="574"/>
                  </a:lnTo>
                  <a:lnTo>
                    <a:pt x="69" y="580"/>
                  </a:lnTo>
                  <a:lnTo>
                    <a:pt x="90" y="610"/>
                  </a:lnTo>
                  <a:lnTo>
                    <a:pt x="86" y="630"/>
                  </a:lnTo>
                  <a:lnTo>
                    <a:pt x="92" y="647"/>
                  </a:lnTo>
                  <a:lnTo>
                    <a:pt x="95" y="630"/>
                  </a:lnTo>
                  <a:lnTo>
                    <a:pt x="109" y="630"/>
                  </a:lnTo>
                  <a:lnTo>
                    <a:pt x="107" y="645"/>
                  </a:lnTo>
                  <a:lnTo>
                    <a:pt x="127" y="647"/>
                  </a:lnTo>
                  <a:lnTo>
                    <a:pt x="130" y="656"/>
                  </a:lnTo>
                  <a:lnTo>
                    <a:pt x="140" y="662"/>
                  </a:lnTo>
                  <a:lnTo>
                    <a:pt x="164" y="664"/>
                  </a:lnTo>
                  <a:lnTo>
                    <a:pt x="180" y="652"/>
                  </a:lnTo>
                  <a:lnTo>
                    <a:pt x="247" y="645"/>
                  </a:lnTo>
                  <a:lnTo>
                    <a:pt x="248" y="638"/>
                  </a:lnTo>
                  <a:lnTo>
                    <a:pt x="265" y="628"/>
                  </a:lnTo>
                  <a:lnTo>
                    <a:pt x="279" y="627"/>
                  </a:lnTo>
                  <a:lnTo>
                    <a:pt x="307" y="631"/>
                  </a:lnTo>
                  <a:lnTo>
                    <a:pt x="332" y="625"/>
                  </a:lnTo>
                  <a:lnTo>
                    <a:pt x="386" y="635"/>
                  </a:lnTo>
                  <a:lnTo>
                    <a:pt x="393" y="625"/>
                  </a:lnTo>
                  <a:lnTo>
                    <a:pt x="426" y="630"/>
                  </a:lnTo>
                  <a:lnTo>
                    <a:pt x="423" y="616"/>
                  </a:lnTo>
                  <a:lnTo>
                    <a:pt x="430" y="611"/>
                  </a:lnTo>
                  <a:lnTo>
                    <a:pt x="474" y="610"/>
                  </a:lnTo>
                  <a:lnTo>
                    <a:pt x="492" y="599"/>
                  </a:lnTo>
                  <a:lnTo>
                    <a:pt x="557" y="546"/>
                  </a:lnTo>
                  <a:lnTo>
                    <a:pt x="601" y="494"/>
                  </a:lnTo>
                  <a:lnTo>
                    <a:pt x="628" y="471"/>
                  </a:lnTo>
                  <a:lnTo>
                    <a:pt x="689" y="367"/>
                  </a:lnTo>
                  <a:lnTo>
                    <a:pt x="737" y="325"/>
                  </a:lnTo>
                  <a:lnTo>
                    <a:pt x="755" y="237"/>
                  </a:lnTo>
                  <a:lnTo>
                    <a:pt x="720" y="235"/>
                  </a:lnTo>
                  <a:lnTo>
                    <a:pt x="717" y="188"/>
                  </a:lnTo>
                  <a:lnTo>
                    <a:pt x="712" y="110"/>
                  </a:lnTo>
                  <a:lnTo>
                    <a:pt x="695" y="29"/>
                  </a:lnTo>
                  <a:lnTo>
                    <a:pt x="679" y="14"/>
                  </a:lnTo>
                  <a:lnTo>
                    <a:pt x="662" y="8"/>
                  </a:lnTo>
                  <a:lnTo>
                    <a:pt x="630" y="8"/>
                  </a:lnTo>
                  <a:lnTo>
                    <a:pt x="602" y="0"/>
                  </a:lnTo>
                  <a:lnTo>
                    <a:pt x="594" y="3"/>
                  </a:lnTo>
                  <a:lnTo>
                    <a:pt x="540" y="34"/>
                  </a:lnTo>
                  <a:lnTo>
                    <a:pt x="509" y="57"/>
                  </a:lnTo>
                  <a:lnTo>
                    <a:pt x="484" y="88"/>
                  </a:lnTo>
                  <a:lnTo>
                    <a:pt x="469" y="108"/>
                  </a:lnTo>
                  <a:lnTo>
                    <a:pt x="434" y="141"/>
                  </a:lnTo>
                  <a:lnTo>
                    <a:pt x="417" y="175"/>
                  </a:lnTo>
                  <a:lnTo>
                    <a:pt x="381" y="183"/>
                  </a:lnTo>
                  <a:lnTo>
                    <a:pt x="338" y="167"/>
                  </a:lnTo>
                  <a:lnTo>
                    <a:pt x="316" y="169"/>
                  </a:lnTo>
                  <a:lnTo>
                    <a:pt x="262" y="232"/>
                  </a:lnTo>
                  <a:lnTo>
                    <a:pt x="234" y="240"/>
                  </a:lnTo>
                  <a:lnTo>
                    <a:pt x="197" y="234"/>
                  </a:lnTo>
                  <a:lnTo>
                    <a:pt x="193" y="226"/>
                  </a:lnTo>
                  <a:lnTo>
                    <a:pt x="202" y="198"/>
                  </a:lnTo>
                  <a:lnTo>
                    <a:pt x="200" y="180"/>
                  </a:lnTo>
                  <a:lnTo>
                    <a:pt x="157" y="133"/>
                  </a:lnTo>
                  <a:lnTo>
                    <a:pt x="157" y="189"/>
                  </a:lnTo>
                  <a:lnTo>
                    <a:pt x="157" y="247"/>
                  </a:lnTo>
                  <a:lnTo>
                    <a:pt x="157" y="328"/>
                  </a:lnTo>
                  <a:lnTo>
                    <a:pt x="118" y="354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29" name="Freeform 124"/>
            <p:cNvSpPr>
              <a:spLocks noChangeAspect="1"/>
            </p:cNvSpPr>
            <p:nvPr/>
          </p:nvSpPr>
          <p:spPr bwMode="gray">
            <a:xfrm>
              <a:off x="5200917" y="4509105"/>
              <a:ext cx="265113" cy="225425"/>
            </a:xfrm>
            <a:custGeom>
              <a:avLst/>
              <a:gdLst>
                <a:gd name="T0" fmla="*/ 261 w 539"/>
                <a:gd name="T1" fmla="*/ 408 h 464"/>
                <a:gd name="T2" fmla="*/ 288 w 539"/>
                <a:gd name="T3" fmla="*/ 392 h 464"/>
                <a:gd name="T4" fmla="*/ 307 w 539"/>
                <a:gd name="T5" fmla="*/ 386 h 464"/>
                <a:gd name="T6" fmla="*/ 354 w 539"/>
                <a:gd name="T7" fmla="*/ 347 h 464"/>
                <a:gd name="T8" fmla="*/ 381 w 539"/>
                <a:gd name="T9" fmla="*/ 349 h 464"/>
                <a:gd name="T10" fmla="*/ 405 w 539"/>
                <a:gd name="T11" fmla="*/ 312 h 464"/>
                <a:gd name="T12" fmla="*/ 481 w 539"/>
                <a:gd name="T13" fmla="*/ 284 h 464"/>
                <a:gd name="T14" fmla="*/ 505 w 539"/>
                <a:gd name="T15" fmla="*/ 270 h 464"/>
                <a:gd name="T16" fmla="*/ 508 w 539"/>
                <a:gd name="T17" fmla="*/ 235 h 464"/>
                <a:gd name="T18" fmla="*/ 531 w 539"/>
                <a:gd name="T19" fmla="*/ 201 h 464"/>
                <a:gd name="T20" fmla="*/ 520 w 539"/>
                <a:gd name="T21" fmla="*/ 157 h 464"/>
                <a:gd name="T22" fmla="*/ 539 w 539"/>
                <a:gd name="T23" fmla="*/ 117 h 464"/>
                <a:gd name="T24" fmla="*/ 517 w 539"/>
                <a:gd name="T25" fmla="*/ 69 h 464"/>
                <a:gd name="T26" fmla="*/ 508 w 539"/>
                <a:gd name="T27" fmla="*/ 57 h 464"/>
                <a:gd name="T28" fmla="*/ 434 w 539"/>
                <a:gd name="T29" fmla="*/ 20 h 464"/>
                <a:gd name="T30" fmla="*/ 415 w 539"/>
                <a:gd name="T31" fmla="*/ 29 h 464"/>
                <a:gd name="T32" fmla="*/ 395 w 539"/>
                <a:gd name="T33" fmla="*/ 0 h 464"/>
                <a:gd name="T34" fmla="*/ 325 w 539"/>
                <a:gd name="T35" fmla="*/ 20 h 464"/>
                <a:gd name="T36" fmla="*/ 317 w 539"/>
                <a:gd name="T37" fmla="*/ 41 h 464"/>
                <a:gd name="T38" fmla="*/ 319 w 539"/>
                <a:gd name="T39" fmla="*/ 84 h 464"/>
                <a:gd name="T40" fmla="*/ 302 w 539"/>
                <a:gd name="T41" fmla="*/ 168 h 464"/>
                <a:gd name="T42" fmla="*/ 354 w 539"/>
                <a:gd name="T43" fmla="*/ 190 h 464"/>
                <a:gd name="T44" fmla="*/ 344 w 539"/>
                <a:gd name="T45" fmla="*/ 230 h 464"/>
                <a:gd name="T46" fmla="*/ 317 w 539"/>
                <a:gd name="T47" fmla="*/ 228 h 464"/>
                <a:gd name="T48" fmla="*/ 282 w 539"/>
                <a:gd name="T49" fmla="*/ 191 h 464"/>
                <a:gd name="T50" fmla="*/ 234 w 539"/>
                <a:gd name="T51" fmla="*/ 165 h 464"/>
                <a:gd name="T52" fmla="*/ 158 w 539"/>
                <a:gd name="T53" fmla="*/ 156 h 464"/>
                <a:gd name="T54" fmla="*/ 115 w 539"/>
                <a:gd name="T55" fmla="*/ 145 h 464"/>
                <a:gd name="T56" fmla="*/ 93 w 539"/>
                <a:gd name="T57" fmla="*/ 125 h 464"/>
                <a:gd name="T58" fmla="*/ 88 w 539"/>
                <a:gd name="T59" fmla="*/ 215 h 464"/>
                <a:gd name="T60" fmla="*/ 67 w 539"/>
                <a:gd name="T61" fmla="*/ 225 h 464"/>
                <a:gd name="T62" fmla="*/ 0 w 539"/>
                <a:gd name="T63" fmla="*/ 225 h 464"/>
                <a:gd name="T64" fmla="*/ 0 w 539"/>
                <a:gd name="T65" fmla="*/ 293 h 464"/>
                <a:gd name="T66" fmla="*/ 2 w 539"/>
                <a:gd name="T67" fmla="*/ 394 h 464"/>
                <a:gd name="T68" fmla="*/ 96 w 539"/>
                <a:gd name="T69" fmla="*/ 433 h 464"/>
                <a:gd name="T70" fmla="*/ 144 w 539"/>
                <a:gd name="T71" fmla="*/ 453 h 464"/>
                <a:gd name="T72" fmla="*/ 203 w 539"/>
                <a:gd name="T73" fmla="*/ 457 h 464"/>
                <a:gd name="T74" fmla="*/ 222 w 539"/>
                <a:gd name="T75" fmla="*/ 462 h 4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39"/>
                <a:gd name="T115" fmla="*/ 0 h 464"/>
                <a:gd name="T116" fmla="*/ 539 w 539"/>
                <a:gd name="T117" fmla="*/ 464 h 46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39" h="464">
                  <a:moveTo>
                    <a:pt x="227" y="456"/>
                  </a:moveTo>
                  <a:lnTo>
                    <a:pt x="261" y="408"/>
                  </a:lnTo>
                  <a:lnTo>
                    <a:pt x="273" y="406"/>
                  </a:lnTo>
                  <a:lnTo>
                    <a:pt x="288" y="392"/>
                  </a:lnTo>
                  <a:lnTo>
                    <a:pt x="305" y="392"/>
                  </a:lnTo>
                  <a:lnTo>
                    <a:pt x="307" y="386"/>
                  </a:lnTo>
                  <a:lnTo>
                    <a:pt x="308" y="366"/>
                  </a:lnTo>
                  <a:lnTo>
                    <a:pt x="354" y="347"/>
                  </a:lnTo>
                  <a:lnTo>
                    <a:pt x="367" y="352"/>
                  </a:lnTo>
                  <a:lnTo>
                    <a:pt x="381" y="349"/>
                  </a:lnTo>
                  <a:lnTo>
                    <a:pt x="370" y="323"/>
                  </a:lnTo>
                  <a:lnTo>
                    <a:pt x="405" y="312"/>
                  </a:lnTo>
                  <a:lnTo>
                    <a:pt x="441" y="299"/>
                  </a:lnTo>
                  <a:lnTo>
                    <a:pt x="481" y="284"/>
                  </a:lnTo>
                  <a:lnTo>
                    <a:pt x="515" y="275"/>
                  </a:lnTo>
                  <a:lnTo>
                    <a:pt x="505" y="270"/>
                  </a:lnTo>
                  <a:lnTo>
                    <a:pt x="497" y="258"/>
                  </a:lnTo>
                  <a:lnTo>
                    <a:pt x="508" y="235"/>
                  </a:lnTo>
                  <a:lnTo>
                    <a:pt x="509" y="211"/>
                  </a:lnTo>
                  <a:lnTo>
                    <a:pt x="531" y="201"/>
                  </a:lnTo>
                  <a:lnTo>
                    <a:pt x="520" y="188"/>
                  </a:lnTo>
                  <a:lnTo>
                    <a:pt x="520" y="157"/>
                  </a:lnTo>
                  <a:lnTo>
                    <a:pt x="526" y="126"/>
                  </a:lnTo>
                  <a:lnTo>
                    <a:pt x="539" y="117"/>
                  </a:lnTo>
                  <a:lnTo>
                    <a:pt x="522" y="75"/>
                  </a:lnTo>
                  <a:lnTo>
                    <a:pt x="517" y="69"/>
                  </a:lnTo>
                  <a:lnTo>
                    <a:pt x="509" y="69"/>
                  </a:lnTo>
                  <a:lnTo>
                    <a:pt x="508" y="57"/>
                  </a:lnTo>
                  <a:lnTo>
                    <a:pt x="452" y="37"/>
                  </a:lnTo>
                  <a:lnTo>
                    <a:pt x="434" y="20"/>
                  </a:lnTo>
                  <a:lnTo>
                    <a:pt x="422" y="18"/>
                  </a:lnTo>
                  <a:lnTo>
                    <a:pt x="415" y="29"/>
                  </a:lnTo>
                  <a:lnTo>
                    <a:pt x="396" y="18"/>
                  </a:lnTo>
                  <a:lnTo>
                    <a:pt x="395" y="0"/>
                  </a:lnTo>
                  <a:lnTo>
                    <a:pt x="333" y="15"/>
                  </a:lnTo>
                  <a:lnTo>
                    <a:pt x="325" y="20"/>
                  </a:lnTo>
                  <a:lnTo>
                    <a:pt x="324" y="32"/>
                  </a:lnTo>
                  <a:lnTo>
                    <a:pt x="317" y="41"/>
                  </a:lnTo>
                  <a:lnTo>
                    <a:pt x="317" y="52"/>
                  </a:lnTo>
                  <a:lnTo>
                    <a:pt x="319" y="84"/>
                  </a:lnTo>
                  <a:lnTo>
                    <a:pt x="319" y="105"/>
                  </a:lnTo>
                  <a:lnTo>
                    <a:pt x="302" y="168"/>
                  </a:lnTo>
                  <a:lnTo>
                    <a:pt x="322" y="190"/>
                  </a:lnTo>
                  <a:lnTo>
                    <a:pt x="354" y="190"/>
                  </a:lnTo>
                  <a:lnTo>
                    <a:pt x="356" y="239"/>
                  </a:lnTo>
                  <a:lnTo>
                    <a:pt x="344" y="230"/>
                  </a:lnTo>
                  <a:lnTo>
                    <a:pt x="334" y="233"/>
                  </a:lnTo>
                  <a:lnTo>
                    <a:pt x="317" y="228"/>
                  </a:lnTo>
                  <a:lnTo>
                    <a:pt x="294" y="211"/>
                  </a:lnTo>
                  <a:lnTo>
                    <a:pt x="282" y="191"/>
                  </a:lnTo>
                  <a:lnTo>
                    <a:pt x="251" y="181"/>
                  </a:lnTo>
                  <a:lnTo>
                    <a:pt x="234" y="165"/>
                  </a:lnTo>
                  <a:lnTo>
                    <a:pt x="195" y="173"/>
                  </a:lnTo>
                  <a:lnTo>
                    <a:pt x="158" y="156"/>
                  </a:lnTo>
                  <a:lnTo>
                    <a:pt x="146" y="135"/>
                  </a:lnTo>
                  <a:lnTo>
                    <a:pt x="115" y="145"/>
                  </a:lnTo>
                  <a:lnTo>
                    <a:pt x="107" y="122"/>
                  </a:lnTo>
                  <a:lnTo>
                    <a:pt x="93" y="125"/>
                  </a:lnTo>
                  <a:lnTo>
                    <a:pt x="96" y="131"/>
                  </a:lnTo>
                  <a:lnTo>
                    <a:pt x="88" y="215"/>
                  </a:lnTo>
                  <a:lnTo>
                    <a:pt x="101" y="225"/>
                  </a:lnTo>
                  <a:lnTo>
                    <a:pt x="67" y="225"/>
                  </a:lnTo>
                  <a:lnTo>
                    <a:pt x="33" y="225"/>
                  </a:lnTo>
                  <a:lnTo>
                    <a:pt x="0" y="225"/>
                  </a:lnTo>
                  <a:lnTo>
                    <a:pt x="0" y="258"/>
                  </a:lnTo>
                  <a:lnTo>
                    <a:pt x="0" y="293"/>
                  </a:lnTo>
                  <a:lnTo>
                    <a:pt x="0" y="340"/>
                  </a:lnTo>
                  <a:lnTo>
                    <a:pt x="2" y="394"/>
                  </a:lnTo>
                  <a:lnTo>
                    <a:pt x="54" y="443"/>
                  </a:lnTo>
                  <a:lnTo>
                    <a:pt x="96" y="433"/>
                  </a:lnTo>
                  <a:lnTo>
                    <a:pt x="129" y="439"/>
                  </a:lnTo>
                  <a:lnTo>
                    <a:pt x="144" y="453"/>
                  </a:lnTo>
                  <a:lnTo>
                    <a:pt x="178" y="460"/>
                  </a:lnTo>
                  <a:lnTo>
                    <a:pt x="203" y="457"/>
                  </a:lnTo>
                  <a:lnTo>
                    <a:pt x="212" y="464"/>
                  </a:lnTo>
                  <a:lnTo>
                    <a:pt x="222" y="462"/>
                  </a:lnTo>
                  <a:lnTo>
                    <a:pt x="227" y="456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30" name="Freeform 125"/>
            <p:cNvSpPr>
              <a:spLocks noChangeAspect="1"/>
            </p:cNvSpPr>
            <p:nvPr/>
          </p:nvSpPr>
          <p:spPr bwMode="gray">
            <a:xfrm>
              <a:off x="5381892" y="4559905"/>
              <a:ext cx="241301" cy="387350"/>
            </a:xfrm>
            <a:custGeom>
              <a:avLst/>
              <a:gdLst>
                <a:gd name="T0" fmla="*/ 216 w 490"/>
                <a:gd name="T1" fmla="*/ 96 h 794"/>
                <a:gd name="T2" fmla="*/ 263 w 490"/>
                <a:gd name="T3" fmla="*/ 56 h 794"/>
                <a:gd name="T4" fmla="*/ 296 w 490"/>
                <a:gd name="T5" fmla="*/ 62 h 794"/>
                <a:gd name="T6" fmla="*/ 351 w 490"/>
                <a:gd name="T7" fmla="*/ 54 h 794"/>
                <a:gd name="T8" fmla="*/ 385 w 490"/>
                <a:gd name="T9" fmla="*/ 39 h 794"/>
                <a:gd name="T10" fmla="*/ 413 w 490"/>
                <a:gd name="T11" fmla="*/ 44 h 794"/>
                <a:gd name="T12" fmla="*/ 481 w 490"/>
                <a:gd name="T13" fmla="*/ 8 h 794"/>
                <a:gd name="T14" fmla="*/ 486 w 490"/>
                <a:gd name="T15" fmla="*/ 8 h 794"/>
                <a:gd name="T16" fmla="*/ 490 w 490"/>
                <a:gd name="T17" fmla="*/ 29 h 794"/>
                <a:gd name="T18" fmla="*/ 478 w 490"/>
                <a:gd name="T19" fmla="*/ 113 h 794"/>
                <a:gd name="T20" fmla="*/ 478 w 490"/>
                <a:gd name="T21" fmla="*/ 125 h 794"/>
                <a:gd name="T22" fmla="*/ 484 w 490"/>
                <a:gd name="T23" fmla="*/ 180 h 794"/>
                <a:gd name="T24" fmla="*/ 484 w 490"/>
                <a:gd name="T25" fmla="*/ 192 h 794"/>
                <a:gd name="T26" fmla="*/ 490 w 490"/>
                <a:gd name="T27" fmla="*/ 201 h 794"/>
                <a:gd name="T28" fmla="*/ 482 w 490"/>
                <a:gd name="T29" fmla="*/ 229 h 794"/>
                <a:gd name="T30" fmla="*/ 455 w 490"/>
                <a:gd name="T31" fmla="*/ 269 h 794"/>
                <a:gd name="T32" fmla="*/ 447 w 490"/>
                <a:gd name="T33" fmla="*/ 281 h 794"/>
                <a:gd name="T34" fmla="*/ 416 w 490"/>
                <a:gd name="T35" fmla="*/ 305 h 794"/>
                <a:gd name="T36" fmla="*/ 376 w 490"/>
                <a:gd name="T37" fmla="*/ 323 h 794"/>
                <a:gd name="T38" fmla="*/ 314 w 490"/>
                <a:gd name="T39" fmla="*/ 359 h 794"/>
                <a:gd name="T40" fmla="*/ 297 w 490"/>
                <a:gd name="T41" fmla="*/ 373 h 794"/>
                <a:gd name="T42" fmla="*/ 283 w 490"/>
                <a:gd name="T43" fmla="*/ 403 h 794"/>
                <a:gd name="T44" fmla="*/ 277 w 490"/>
                <a:gd name="T45" fmla="*/ 393 h 794"/>
                <a:gd name="T46" fmla="*/ 223 w 490"/>
                <a:gd name="T47" fmla="*/ 452 h 794"/>
                <a:gd name="T48" fmla="*/ 211 w 490"/>
                <a:gd name="T49" fmla="*/ 487 h 794"/>
                <a:gd name="T50" fmla="*/ 228 w 490"/>
                <a:gd name="T51" fmla="*/ 506 h 794"/>
                <a:gd name="T52" fmla="*/ 246 w 490"/>
                <a:gd name="T53" fmla="*/ 562 h 794"/>
                <a:gd name="T54" fmla="*/ 249 w 490"/>
                <a:gd name="T55" fmla="*/ 616 h 794"/>
                <a:gd name="T56" fmla="*/ 238 w 490"/>
                <a:gd name="T57" fmla="*/ 664 h 794"/>
                <a:gd name="T58" fmla="*/ 245 w 490"/>
                <a:gd name="T59" fmla="*/ 662 h 794"/>
                <a:gd name="T60" fmla="*/ 216 w 490"/>
                <a:gd name="T61" fmla="*/ 696 h 794"/>
                <a:gd name="T62" fmla="*/ 127 w 490"/>
                <a:gd name="T63" fmla="*/ 737 h 794"/>
                <a:gd name="T64" fmla="*/ 122 w 490"/>
                <a:gd name="T65" fmla="*/ 770 h 794"/>
                <a:gd name="T66" fmla="*/ 128 w 490"/>
                <a:gd name="T67" fmla="*/ 794 h 794"/>
                <a:gd name="T68" fmla="*/ 90 w 490"/>
                <a:gd name="T69" fmla="*/ 745 h 794"/>
                <a:gd name="T70" fmla="*/ 68 w 490"/>
                <a:gd name="T71" fmla="*/ 586 h 794"/>
                <a:gd name="T72" fmla="*/ 94 w 490"/>
                <a:gd name="T73" fmla="*/ 542 h 794"/>
                <a:gd name="T74" fmla="*/ 122 w 490"/>
                <a:gd name="T75" fmla="*/ 408 h 794"/>
                <a:gd name="T76" fmla="*/ 135 w 490"/>
                <a:gd name="T77" fmla="*/ 334 h 794"/>
                <a:gd name="T78" fmla="*/ 119 w 490"/>
                <a:gd name="T79" fmla="*/ 288 h 794"/>
                <a:gd name="T80" fmla="*/ 11 w 490"/>
                <a:gd name="T81" fmla="*/ 260 h 794"/>
                <a:gd name="T82" fmla="*/ 0 w 490"/>
                <a:gd name="T83" fmla="*/ 220 h 794"/>
                <a:gd name="T84" fmla="*/ 71 w 490"/>
                <a:gd name="T85" fmla="*/ 196 h 794"/>
                <a:gd name="T86" fmla="*/ 145 w 490"/>
                <a:gd name="T87" fmla="*/ 172 h 794"/>
                <a:gd name="T88" fmla="*/ 201 w 490"/>
                <a:gd name="T89" fmla="*/ 192 h 794"/>
                <a:gd name="T90" fmla="*/ 211 w 490"/>
                <a:gd name="T91" fmla="*/ 230 h 794"/>
                <a:gd name="T92" fmla="*/ 204 w 490"/>
                <a:gd name="T93" fmla="*/ 276 h 794"/>
                <a:gd name="T94" fmla="*/ 233 w 490"/>
                <a:gd name="T95" fmla="*/ 317 h 794"/>
                <a:gd name="T96" fmla="*/ 245 w 490"/>
                <a:gd name="T97" fmla="*/ 302 h 794"/>
                <a:gd name="T98" fmla="*/ 243 w 490"/>
                <a:gd name="T99" fmla="*/ 276 h 794"/>
                <a:gd name="T100" fmla="*/ 272 w 490"/>
                <a:gd name="T101" fmla="*/ 238 h 794"/>
                <a:gd name="T102" fmla="*/ 272 w 490"/>
                <a:gd name="T103" fmla="*/ 212 h 794"/>
                <a:gd name="T104" fmla="*/ 223 w 490"/>
                <a:gd name="T105" fmla="*/ 147 h 79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90"/>
                <a:gd name="T160" fmla="*/ 0 h 794"/>
                <a:gd name="T161" fmla="*/ 490 w 490"/>
                <a:gd name="T162" fmla="*/ 794 h 79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90" h="794">
                  <a:moveTo>
                    <a:pt x="223" y="147"/>
                  </a:moveTo>
                  <a:lnTo>
                    <a:pt x="216" y="96"/>
                  </a:lnTo>
                  <a:lnTo>
                    <a:pt x="228" y="54"/>
                  </a:lnTo>
                  <a:lnTo>
                    <a:pt x="263" y="56"/>
                  </a:lnTo>
                  <a:lnTo>
                    <a:pt x="277" y="51"/>
                  </a:lnTo>
                  <a:lnTo>
                    <a:pt x="296" y="62"/>
                  </a:lnTo>
                  <a:lnTo>
                    <a:pt x="319" y="54"/>
                  </a:lnTo>
                  <a:lnTo>
                    <a:pt x="351" y="54"/>
                  </a:lnTo>
                  <a:lnTo>
                    <a:pt x="365" y="42"/>
                  </a:lnTo>
                  <a:lnTo>
                    <a:pt x="385" y="39"/>
                  </a:lnTo>
                  <a:lnTo>
                    <a:pt x="398" y="46"/>
                  </a:lnTo>
                  <a:lnTo>
                    <a:pt x="413" y="44"/>
                  </a:lnTo>
                  <a:lnTo>
                    <a:pt x="460" y="28"/>
                  </a:lnTo>
                  <a:lnTo>
                    <a:pt x="481" y="8"/>
                  </a:lnTo>
                  <a:lnTo>
                    <a:pt x="482" y="0"/>
                  </a:lnTo>
                  <a:lnTo>
                    <a:pt x="486" y="8"/>
                  </a:lnTo>
                  <a:lnTo>
                    <a:pt x="490" y="14"/>
                  </a:lnTo>
                  <a:lnTo>
                    <a:pt x="490" y="29"/>
                  </a:lnTo>
                  <a:lnTo>
                    <a:pt x="475" y="65"/>
                  </a:lnTo>
                  <a:lnTo>
                    <a:pt x="478" y="113"/>
                  </a:lnTo>
                  <a:lnTo>
                    <a:pt x="473" y="119"/>
                  </a:lnTo>
                  <a:lnTo>
                    <a:pt x="478" y="125"/>
                  </a:lnTo>
                  <a:lnTo>
                    <a:pt x="478" y="180"/>
                  </a:lnTo>
                  <a:lnTo>
                    <a:pt x="484" y="180"/>
                  </a:lnTo>
                  <a:lnTo>
                    <a:pt x="487" y="184"/>
                  </a:lnTo>
                  <a:lnTo>
                    <a:pt x="484" y="192"/>
                  </a:lnTo>
                  <a:lnTo>
                    <a:pt x="490" y="195"/>
                  </a:lnTo>
                  <a:lnTo>
                    <a:pt x="490" y="201"/>
                  </a:lnTo>
                  <a:lnTo>
                    <a:pt x="475" y="227"/>
                  </a:lnTo>
                  <a:lnTo>
                    <a:pt x="482" y="229"/>
                  </a:lnTo>
                  <a:lnTo>
                    <a:pt x="481" y="242"/>
                  </a:lnTo>
                  <a:lnTo>
                    <a:pt x="455" y="269"/>
                  </a:lnTo>
                  <a:lnTo>
                    <a:pt x="441" y="277"/>
                  </a:lnTo>
                  <a:lnTo>
                    <a:pt x="447" y="281"/>
                  </a:lnTo>
                  <a:lnTo>
                    <a:pt x="443" y="289"/>
                  </a:lnTo>
                  <a:lnTo>
                    <a:pt x="416" y="305"/>
                  </a:lnTo>
                  <a:lnTo>
                    <a:pt x="411" y="313"/>
                  </a:lnTo>
                  <a:lnTo>
                    <a:pt x="376" y="323"/>
                  </a:lnTo>
                  <a:lnTo>
                    <a:pt x="339" y="340"/>
                  </a:lnTo>
                  <a:lnTo>
                    <a:pt x="314" y="359"/>
                  </a:lnTo>
                  <a:lnTo>
                    <a:pt x="313" y="367"/>
                  </a:lnTo>
                  <a:lnTo>
                    <a:pt x="297" y="373"/>
                  </a:lnTo>
                  <a:lnTo>
                    <a:pt x="305" y="378"/>
                  </a:lnTo>
                  <a:lnTo>
                    <a:pt x="283" y="403"/>
                  </a:lnTo>
                  <a:lnTo>
                    <a:pt x="280" y="403"/>
                  </a:lnTo>
                  <a:lnTo>
                    <a:pt x="277" y="393"/>
                  </a:lnTo>
                  <a:lnTo>
                    <a:pt x="271" y="407"/>
                  </a:lnTo>
                  <a:lnTo>
                    <a:pt x="223" y="452"/>
                  </a:lnTo>
                  <a:lnTo>
                    <a:pt x="213" y="454"/>
                  </a:lnTo>
                  <a:lnTo>
                    <a:pt x="211" y="487"/>
                  </a:lnTo>
                  <a:lnTo>
                    <a:pt x="226" y="501"/>
                  </a:lnTo>
                  <a:lnTo>
                    <a:pt x="228" y="506"/>
                  </a:lnTo>
                  <a:lnTo>
                    <a:pt x="243" y="565"/>
                  </a:lnTo>
                  <a:lnTo>
                    <a:pt x="246" y="562"/>
                  </a:lnTo>
                  <a:lnTo>
                    <a:pt x="250" y="565"/>
                  </a:lnTo>
                  <a:lnTo>
                    <a:pt x="249" y="616"/>
                  </a:lnTo>
                  <a:lnTo>
                    <a:pt x="237" y="655"/>
                  </a:lnTo>
                  <a:lnTo>
                    <a:pt x="238" y="664"/>
                  </a:lnTo>
                  <a:lnTo>
                    <a:pt x="249" y="648"/>
                  </a:lnTo>
                  <a:lnTo>
                    <a:pt x="245" y="662"/>
                  </a:lnTo>
                  <a:lnTo>
                    <a:pt x="228" y="687"/>
                  </a:lnTo>
                  <a:lnTo>
                    <a:pt x="216" y="696"/>
                  </a:lnTo>
                  <a:lnTo>
                    <a:pt x="162" y="715"/>
                  </a:lnTo>
                  <a:lnTo>
                    <a:pt x="127" y="737"/>
                  </a:lnTo>
                  <a:lnTo>
                    <a:pt x="111" y="757"/>
                  </a:lnTo>
                  <a:lnTo>
                    <a:pt x="122" y="770"/>
                  </a:lnTo>
                  <a:lnTo>
                    <a:pt x="131" y="761"/>
                  </a:lnTo>
                  <a:lnTo>
                    <a:pt x="128" y="794"/>
                  </a:lnTo>
                  <a:lnTo>
                    <a:pt x="93" y="792"/>
                  </a:lnTo>
                  <a:lnTo>
                    <a:pt x="90" y="745"/>
                  </a:lnTo>
                  <a:lnTo>
                    <a:pt x="85" y="667"/>
                  </a:lnTo>
                  <a:lnTo>
                    <a:pt x="68" y="586"/>
                  </a:lnTo>
                  <a:lnTo>
                    <a:pt x="73" y="562"/>
                  </a:lnTo>
                  <a:lnTo>
                    <a:pt x="94" y="542"/>
                  </a:lnTo>
                  <a:lnTo>
                    <a:pt x="130" y="455"/>
                  </a:lnTo>
                  <a:lnTo>
                    <a:pt x="122" y="408"/>
                  </a:lnTo>
                  <a:lnTo>
                    <a:pt x="135" y="373"/>
                  </a:lnTo>
                  <a:lnTo>
                    <a:pt x="135" y="334"/>
                  </a:lnTo>
                  <a:lnTo>
                    <a:pt x="128" y="294"/>
                  </a:lnTo>
                  <a:lnTo>
                    <a:pt x="119" y="288"/>
                  </a:lnTo>
                  <a:lnTo>
                    <a:pt x="59" y="264"/>
                  </a:lnTo>
                  <a:lnTo>
                    <a:pt x="11" y="260"/>
                  </a:lnTo>
                  <a:lnTo>
                    <a:pt x="11" y="246"/>
                  </a:lnTo>
                  <a:lnTo>
                    <a:pt x="0" y="220"/>
                  </a:lnTo>
                  <a:lnTo>
                    <a:pt x="35" y="209"/>
                  </a:lnTo>
                  <a:lnTo>
                    <a:pt x="71" y="196"/>
                  </a:lnTo>
                  <a:lnTo>
                    <a:pt x="111" y="181"/>
                  </a:lnTo>
                  <a:lnTo>
                    <a:pt x="145" y="172"/>
                  </a:lnTo>
                  <a:lnTo>
                    <a:pt x="165" y="196"/>
                  </a:lnTo>
                  <a:lnTo>
                    <a:pt x="201" y="192"/>
                  </a:lnTo>
                  <a:lnTo>
                    <a:pt x="207" y="196"/>
                  </a:lnTo>
                  <a:lnTo>
                    <a:pt x="211" y="230"/>
                  </a:lnTo>
                  <a:lnTo>
                    <a:pt x="198" y="260"/>
                  </a:lnTo>
                  <a:lnTo>
                    <a:pt x="204" y="276"/>
                  </a:lnTo>
                  <a:lnTo>
                    <a:pt x="237" y="306"/>
                  </a:lnTo>
                  <a:lnTo>
                    <a:pt x="233" y="317"/>
                  </a:lnTo>
                  <a:lnTo>
                    <a:pt x="243" y="317"/>
                  </a:lnTo>
                  <a:lnTo>
                    <a:pt x="245" y="302"/>
                  </a:lnTo>
                  <a:lnTo>
                    <a:pt x="240" y="289"/>
                  </a:lnTo>
                  <a:lnTo>
                    <a:pt x="243" y="276"/>
                  </a:lnTo>
                  <a:lnTo>
                    <a:pt x="267" y="263"/>
                  </a:lnTo>
                  <a:lnTo>
                    <a:pt x="272" y="238"/>
                  </a:lnTo>
                  <a:lnTo>
                    <a:pt x="267" y="227"/>
                  </a:lnTo>
                  <a:lnTo>
                    <a:pt x="272" y="212"/>
                  </a:lnTo>
                  <a:lnTo>
                    <a:pt x="267" y="196"/>
                  </a:lnTo>
                  <a:lnTo>
                    <a:pt x="223" y="147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31" name="Freeform 126"/>
            <p:cNvSpPr>
              <a:spLocks noChangeAspect="1"/>
            </p:cNvSpPr>
            <p:nvPr/>
          </p:nvSpPr>
          <p:spPr bwMode="gray">
            <a:xfrm>
              <a:off x="5445392" y="4539267"/>
              <a:ext cx="69850" cy="174625"/>
            </a:xfrm>
            <a:custGeom>
              <a:avLst/>
              <a:gdLst>
                <a:gd name="T0" fmla="*/ 96 w 145"/>
                <a:gd name="T1" fmla="*/ 193 h 363"/>
                <a:gd name="T2" fmla="*/ 96 w 145"/>
                <a:gd name="T3" fmla="*/ 204 h 363"/>
                <a:gd name="T4" fmla="*/ 105 w 145"/>
                <a:gd name="T5" fmla="*/ 209 h 363"/>
                <a:gd name="T6" fmla="*/ 113 w 145"/>
                <a:gd name="T7" fmla="*/ 236 h 363"/>
                <a:gd name="T8" fmla="*/ 96 w 145"/>
                <a:gd name="T9" fmla="*/ 219 h 363"/>
                <a:gd name="T10" fmla="*/ 93 w 145"/>
                <a:gd name="T11" fmla="*/ 227 h 363"/>
                <a:gd name="T12" fmla="*/ 82 w 145"/>
                <a:gd name="T13" fmla="*/ 224 h 363"/>
                <a:gd name="T14" fmla="*/ 82 w 145"/>
                <a:gd name="T15" fmla="*/ 205 h 363"/>
                <a:gd name="T16" fmla="*/ 74 w 145"/>
                <a:gd name="T17" fmla="*/ 193 h 363"/>
                <a:gd name="T18" fmla="*/ 68 w 145"/>
                <a:gd name="T19" fmla="*/ 158 h 363"/>
                <a:gd name="T20" fmla="*/ 57 w 145"/>
                <a:gd name="T21" fmla="*/ 137 h 363"/>
                <a:gd name="T22" fmla="*/ 69 w 145"/>
                <a:gd name="T23" fmla="*/ 108 h 363"/>
                <a:gd name="T24" fmla="*/ 68 w 145"/>
                <a:gd name="T25" fmla="*/ 48 h 363"/>
                <a:gd name="T26" fmla="*/ 52 w 145"/>
                <a:gd name="T27" fmla="*/ 26 h 363"/>
                <a:gd name="T28" fmla="*/ 55 w 145"/>
                <a:gd name="T29" fmla="*/ 12 h 363"/>
                <a:gd name="T30" fmla="*/ 46 w 145"/>
                <a:gd name="T31" fmla="*/ 7 h 363"/>
                <a:gd name="T32" fmla="*/ 34 w 145"/>
                <a:gd name="T33" fmla="*/ 10 h 363"/>
                <a:gd name="T34" fmla="*/ 11 w 145"/>
                <a:gd name="T35" fmla="*/ 0 h 363"/>
                <a:gd name="T36" fmla="*/ 12 w 145"/>
                <a:gd name="T37" fmla="*/ 12 h 363"/>
                <a:gd name="T38" fmla="*/ 20 w 145"/>
                <a:gd name="T39" fmla="*/ 12 h 363"/>
                <a:gd name="T40" fmla="*/ 25 w 145"/>
                <a:gd name="T41" fmla="*/ 18 h 363"/>
                <a:gd name="T42" fmla="*/ 42 w 145"/>
                <a:gd name="T43" fmla="*/ 60 h 363"/>
                <a:gd name="T44" fmla="*/ 29 w 145"/>
                <a:gd name="T45" fmla="*/ 69 h 363"/>
                <a:gd name="T46" fmla="*/ 23 w 145"/>
                <a:gd name="T47" fmla="*/ 100 h 363"/>
                <a:gd name="T48" fmla="*/ 23 w 145"/>
                <a:gd name="T49" fmla="*/ 131 h 363"/>
                <a:gd name="T50" fmla="*/ 34 w 145"/>
                <a:gd name="T51" fmla="*/ 144 h 363"/>
                <a:gd name="T52" fmla="*/ 12 w 145"/>
                <a:gd name="T53" fmla="*/ 154 h 363"/>
                <a:gd name="T54" fmla="*/ 11 w 145"/>
                <a:gd name="T55" fmla="*/ 178 h 363"/>
                <a:gd name="T56" fmla="*/ 0 w 145"/>
                <a:gd name="T57" fmla="*/ 201 h 363"/>
                <a:gd name="T58" fmla="*/ 8 w 145"/>
                <a:gd name="T59" fmla="*/ 213 h 363"/>
                <a:gd name="T60" fmla="*/ 18 w 145"/>
                <a:gd name="T61" fmla="*/ 218 h 363"/>
                <a:gd name="T62" fmla="*/ 38 w 145"/>
                <a:gd name="T63" fmla="*/ 242 h 363"/>
                <a:gd name="T64" fmla="*/ 74 w 145"/>
                <a:gd name="T65" fmla="*/ 238 h 363"/>
                <a:gd name="T66" fmla="*/ 80 w 145"/>
                <a:gd name="T67" fmla="*/ 242 h 363"/>
                <a:gd name="T68" fmla="*/ 84 w 145"/>
                <a:gd name="T69" fmla="*/ 276 h 363"/>
                <a:gd name="T70" fmla="*/ 71 w 145"/>
                <a:gd name="T71" fmla="*/ 306 h 363"/>
                <a:gd name="T72" fmla="*/ 77 w 145"/>
                <a:gd name="T73" fmla="*/ 322 h 363"/>
                <a:gd name="T74" fmla="*/ 110 w 145"/>
                <a:gd name="T75" fmla="*/ 352 h 363"/>
                <a:gd name="T76" fmla="*/ 106 w 145"/>
                <a:gd name="T77" fmla="*/ 363 h 363"/>
                <a:gd name="T78" fmla="*/ 116 w 145"/>
                <a:gd name="T79" fmla="*/ 363 h 363"/>
                <a:gd name="T80" fmla="*/ 118 w 145"/>
                <a:gd name="T81" fmla="*/ 348 h 363"/>
                <a:gd name="T82" fmla="*/ 113 w 145"/>
                <a:gd name="T83" fmla="*/ 335 h 363"/>
                <a:gd name="T84" fmla="*/ 116 w 145"/>
                <a:gd name="T85" fmla="*/ 322 h 363"/>
                <a:gd name="T86" fmla="*/ 140 w 145"/>
                <a:gd name="T87" fmla="*/ 309 h 363"/>
                <a:gd name="T88" fmla="*/ 145 w 145"/>
                <a:gd name="T89" fmla="*/ 284 h 363"/>
                <a:gd name="T90" fmla="*/ 140 w 145"/>
                <a:gd name="T91" fmla="*/ 273 h 363"/>
                <a:gd name="T92" fmla="*/ 145 w 145"/>
                <a:gd name="T93" fmla="*/ 258 h 363"/>
                <a:gd name="T94" fmla="*/ 140 w 145"/>
                <a:gd name="T95" fmla="*/ 242 h 363"/>
                <a:gd name="T96" fmla="*/ 96 w 145"/>
                <a:gd name="T97" fmla="*/ 193 h 36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45"/>
                <a:gd name="T148" fmla="*/ 0 h 363"/>
                <a:gd name="T149" fmla="*/ 145 w 145"/>
                <a:gd name="T150" fmla="*/ 363 h 36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45" h="363">
                  <a:moveTo>
                    <a:pt x="96" y="193"/>
                  </a:moveTo>
                  <a:lnTo>
                    <a:pt x="96" y="204"/>
                  </a:lnTo>
                  <a:lnTo>
                    <a:pt x="105" y="209"/>
                  </a:lnTo>
                  <a:lnTo>
                    <a:pt x="113" y="236"/>
                  </a:lnTo>
                  <a:lnTo>
                    <a:pt x="96" y="219"/>
                  </a:lnTo>
                  <a:lnTo>
                    <a:pt x="93" y="227"/>
                  </a:lnTo>
                  <a:lnTo>
                    <a:pt x="82" y="224"/>
                  </a:lnTo>
                  <a:lnTo>
                    <a:pt x="82" y="205"/>
                  </a:lnTo>
                  <a:lnTo>
                    <a:pt x="74" y="193"/>
                  </a:lnTo>
                  <a:lnTo>
                    <a:pt x="68" y="158"/>
                  </a:lnTo>
                  <a:lnTo>
                    <a:pt x="57" y="137"/>
                  </a:lnTo>
                  <a:lnTo>
                    <a:pt x="69" y="108"/>
                  </a:lnTo>
                  <a:lnTo>
                    <a:pt x="68" y="48"/>
                  </a:lnTo>
                  <a:lnTo>
                    <a:pt x="52" y="26"/>
                  </a:lnTo>
                  <a:lnTo>
                    <a:pt x="55" y="12"/>
                  </a:lnTo>
                  <a:lnTo>
                    <a:pt x="46" y="7"/>
                  </a:lnTo>
                  <a:lnTo>
                    <a:pt x="34" y="10"/>
                  </a:lnTo>
                  <a:lnTo>
                    <a:pt x="11" y="0"/>
                  </a:lnTo>
                  <a:lnTo>
                    <a:pt x="12" y="12"/>
                  </a:lnTo>
                  <a:lnTo>
                    <a:pt x="20" y="12"/>
                  </a:lnTo>
                  <a:lnTo>
                    <a:pt x="25" y="18"/>
                  </a:lnTo>
                  <a:lnTo>
                    <a:pt x="42" y="60"/>
                  </a:lnTo>
                  <a:lnTo>
                    <a:pt x="29" y="69"/>
                  </a:lnTo>
                  <a:lnTo>
                    <a:pt x="23" y="100"/>
                  </a:lnTo>
                  <a:lnTo>
                    <a:pt x="23" y="131"/>
                  </a:lnTo>
                  <a:lnTo>
                    <a:pt x="34" y="144"/>
                  </a:lnTo>
                  <a:lnTo>
                    <a:pt x="12" y="154"/>
                  </a:lnTo>
                  <a:lnTo>
                    <a:pt x="11" y="178"/>
                  </a:lnTo>
                  <a:lnTo>
                    <a:pt x="0" y="201"/>
                  </a:lnTo>
                  <a:lnTo>
                    <a:pt x="8" y="213"/>
                  </a:lnTo>
                  <a:lnTo>
                    <a:pt x="18" y="218"/>
                  </a:lnTo>
                  <a:lnTo>
                    <a:pt x="38" y="242"/>
                  </a:lnTo>
                  <a:lnTo>
                    <a:pt x="74" y="238"/>
                  </a:lnTo>
                  <a:lnTo>
                    <a:pt x="80" y="242"/>
                  </a:lnTo>
                  <a:lnTo>
                    <a:pt x="84" y="276"/>
                  </a:lnTo>
                  <a:lnTo>
                    <a:pt x="71" y="306"/>
                  </a:lnTo>
                  <a:lnTo>
                    <a:pt x="77" y="322"/>
                  </a:lnTo>
                  <a:lnTo>
                    <a:pt x="110" y="352"/>
                  </a:lnTo>
                  <a:lnTo>
                    <a:pt x="106" y="363"/>
                  </a:lnTo>
                  <a:lnTo>
                    <a:pt x="116" y="363"/>
                  </a:lnTo>
                  <a:lnTo>
                    <a:pt x="118" y="348"/>
                  </a:lnTo>
                  <a:lnTo>
                    <a:pt x="113" y="335"/>
                  </a:lnTo>
                  <a:lnTo>
                    <a:pt x="116" y="322"/>
                  </a:lnTo>
                  <a:lnTo>
                    <a:pt x="140" y="309"/>
                  </a:lnTo>
                  <a:lnTo>
                    <a:pt x="145" y="284"/>
                  </a:lnTo>
                  <a:lnTo>
                    <a:pt x="140" y="273"/>
                  </a:lnTo>
                  <a:lnTo>
                    <a:pt x="145" y="258"/>
                  </a:lnTo>
                  <a:lnTo>
                    <a:pt x="140" y="242"/>
                  </a:lnTo>
                  <a:lnTo>
                    <a:pt x="96" y="193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32" name="Freeform 127"/>
            <p:cNvSpPr>
              <a:spLocks noChangeAspect="1"/>
            </p:cNvSpPr>
            <p:nvPr/>
          </p:nvSpPr>
          <p:spPr bwMode="gray">
            <a:xfrm>
              <a:off x="5470792" y="4223355"/>
              <a:ext cx="179388" cy="207963"/>
            </a:xfrm>
            <a:custGeom>
              <a:avLst/>
              <a:gdLst>
                <a:gd name="T0" fmla="*/ 13 w 366"/>
                <a:gd name="T1" fmla="*/ 256 h 423"/>
                <a:gd name="T2" fmla="*/ 5 w 366"/>
                <a:gd name="T3" fmla="*/ 247 h 423"/>
                <a:gd name="T4" fmla="*/ 13 w 366"/>
                <a:gd name="T5" fmla="*/ 237 h 423"/>
                <a:gd name="T6" fmla="*/ 22 w 366"/>
                <a:gd name="T7" fmla="*/ 237 h 423"/>
                <a:gd name="T8" fmla="*/ 29 w 366"/>
                <a:gd name="T9" fmla="*/ 231 h 423"/>
                <a:gd name="T10" fmla="*/ 39 w 366"/>
                <a:gd name="T11" fmla="*/ 227 h 423"/>
                <a:gd name="T12" fmla="*/ 39 w 366"/>
                <a:gd name="T13" fmla="*/ 223 h 423"/>
                <a:gd name="T14" fmla="*/ 29 w 366"/>
                <a:gd name="T15" fmla="*/ 222 h 423"/>
                <a:gd name="T16" fmla="*/ 21 w 366"/>
                <a:gd name="T17" fmla="*/ 223 h 423"/>
                <a:gd name="T18" fmla="*/ 16 w 366"/>
                <a:gd name="T19" fmla="*/ 227 h 423"/>
                <a:gd name="T20" fmla="*/ 10 w 366"/>
                <a:gd name="T21" fmla="*/ 227 h 423"/>
                <a:gd name="T22" fmla="*/ 7 w 366"/>
                <a:gd name="T23" fmla="*/ 220 h 423"/>
                <a:gd name="T24" fmla="*/ 2 w 366"/>
                <a:gd name="T25" fmla="*/ 214 h 423"/>
                <a:gd name="T26" fmla="*/ 2 w 366"/>
                <a:gd name="T27" fmla="*/ 202 h 423"/>
                <a:gd name="T28" fmla="*/ 46 w 366"/>
                <a:gd name="T29" fmla="*/ 143 h 423"/>
                <a:gd name="T30" fmla="*/ 50 w 366"/>
                <a:gd name="T31" fmla="*/ 113 h 423"/>
                <a:gd name="T32" fmla="*/ 46 w 366"/>
                <a:gd name="T33" fmla="*/ 84 h 423"/>
                <a:gd name="T34" fmla="*/ 25 w 366"/>
                <a:gd name="T35" fmla="*/ 67 h 423"/>
                <a:gd name="T36" fmla="*/ 17 w 366"/>
                <a:gd name="T37" fmla="*/ 30 h 423"/>
                <a:gd name="T38" fmla="*/ 0 w 366"/>
                <a:gd name="T39" fmla="*/ 24 h 423"/>
                <a:gd name="T40" fmla="*/ 24 w 366"/>
                <a:gd name="T41" fmla="*/ 2 h 423"/>
                <a:gd name="T42" fmla="*/ 87 w 366"/>
                <a:gd name="T43" fmla="*/ 0 h 423"/>
                <a:gd name="T44" fmla="*/ 124 w 366"/>
                <a:gd name="T45" fmla="*/ 4 h 423"/>
                <a:gd name="T46" fmla="*/ 180 w 366"/>
                <a:gd name="T47" fmla="*/ 39 h 423"/>
                <a:gd name="T48" fmla="*/ 229 w 366"/>
                <a:gd name="T49" fmla="*/ 51 h 423"/>
                <a:gd name="T50" fmla="*/ 249 w 366"/>
                <a:gd name="T51" fmla="*/ 51 h 423"/>
                <a:gd name="T52" fmla="*/ 270 w 366"/>
                <a:gd name="T53" fmla="*/ 41 h 423"/>
                <a:gd name="T54" fmla="*/ 283 w 366"/>
                <a:gd name="T55" fmla="*/ 27 h 423"/>
                <a:gd name="T56" fmla="*/ 315 w 366"/>
                <a:gd name="T57" fmla="*/ 19 h 423"/>
                <a:gd name="T58" fmla="*/ 342 w 366"/>
                <a:gd name="T59" fmla="*/ 33 h 423"/>
                <a:gd name="T60" fmla="*/ 366 w 366"/>
                <a:gd name="T61" fmla="*/ 33 h 423"/>
                <a:gd name="T62" fmla="*/ 347 w 366"/>
                <a:gd name="T63" fmla="*/ 62 h 423"/>
                <a:gd name="T64" fmla="*/ 325 w 366"/>
                <a:gd name="T65" fmla="*/ 83 h 423"/>
                <a:gd name="T66" fmla="*/ 325 w 366"/>
                <a:gd name="T67" fmla="*/ 126 h 423"/>
                <a:gd name="T68" fmla="*/ 325 w 366"/>
                <a:gd name="T69" fmla="*/ 168 h 423"/>
                <a:gd name="T70" fmla="*/ 325 w 366"/>
                <a:gd name="T71" fmla="*/ 210 h 423"/>
                <a:gd name="T72" fmla="*/ 325 w 366"/>
                <a:gd name="T73" fmla="*/ 253 h 423"/>
                <a:gd name="T74" fmla="*/ 350 w 366"/>
                <a:gd name="T75" fmla="*/ 287 h 423"/>
                <a:gd name="T76" fmla="*/ 339 w 366"/>
                <a:gd name="T77" fmla="*/ 299 h 423"/>
                <a:gd name="T78" fmla="*/ 327 w 366"/>
                <a:gd name="T79" fmla="*/ 304 h 423"/>
                <a:gd name="T80" fmla="*/ 319 w 366"/>
                <a:gd name="T81" fmla="*/ 322 h 423"/>
                <a:gd name="T82" fmla="*/ 304 w 366"/>
                <a:gd name="T83" fmla="*/ 328 h 423"/>
                <a:gd name="T84" fmla="*/ 296 w 366"/>
                <a:gd name="T85" fmla="*/ 335 h 423"/>
                <a:gd name="T86" fmla="*/ 265 w 366"/>
                <a:gd name="T87" fmla="*/ 409 h 423"/>
                <a:gd name="T88" fmla="*/ 249 w 366"/>
                <a:gd name="T89" fmla="*/ 423 h 423"/>
                <a:gd name="T90" fmla="*/ 185 w 366"/>
                <a:gd name="T91" fmla="*/ 384 h 423"/>
                <a:gd name="T92" fmla="*/ 175 w 366"/>
                <a:gd name="T93" fmla="*/ 349 h 423"/>
                <a:gd name="T94" fmla="*/ 13 w 366"/>
                <a:gd name="T95" fmla="*/ 256 h 42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66"/>
                <a:gd name="T145" fmla="*/ 0 h 423"/>
                <a:gd name="T146" fmla="*/ 366 w 366"/>
                <a:gd name="T147" fmla="*/ 423 h 42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66" h="423">
                  <a:moveTo>
                    <a:pt x="13" y="256"/>
                  </a:moveTo>
                  <a:lnTo>
                    <a:pt x="5" y="247"/>
                  </a:lnTo>
                  <a:lnTo>
                    <a:pt x="13" y="237"/>
                  </a:lnTo>
                  <a:lnTo>
                    <a:pt x="22" y="237"/>
                  </a:lnTo>
                  <a:lnTo>
                    <a:pt x="29" y="231"/>
                  </a:lnTo>
                  <a:lnTo>
                    <a:pt x="39" y="227"/>
                  </a:lnTo>
                  <a:lnTo>
                    <a:pt x="39" y="223"/>
                  </a:lnTo>
                  <a:lnTo>
                    <a:pt x="29" y="222"/>
                  </a:lnTo>
                  <a:lnTo>
                    <a:pt x="21" y="223"/>
                  </a:lnTo>
                  <a:lnTo>
                    <a:pt x="16" y="227"/>
                  </a:lnTo>
                  <a:lnTo>
                    <a:pt x="10" y="227"/>
                  </a:lnTo>
                  <a:lnTo>
                    <a:pt x="7" y="220"/>
                  </a:lnTo>
                  <a:lnTo>
                    <a:pt x="2" y="214"/>
                  </a:lnTo>
                  <a:lnTo>
                    <a:pt x="2" y="202"/>
                  </a:lnTo>
                  <a:lnTo>
                    <a:pt x="46" y="143"/>
                  </a:lnTo>
                  <a:lnTo>
                    <a:pt x="50" y="113"/>
                  </a:lnTo>
                  <a:lnTo>
                    <a:pt x="46" y="84"/>
                  </a:lnTo>
                  <a:lnTo>
                    <a:pt x="25" y="67"/>
                  </a:lnTo>
                  <a:lnTo>
                    <a:pt x="17" y="30"/>
                  </a:lnTo>
                  <a:lnTo>
                    <a:pt x="0" y="24"/>
                  </a:lnTo>
                  <a:lnTo>
                    <a:pt x="24" y="2"/>
                  </a:lnTo>
                  <a:lnTo>
                    <a:pt x="87" y="0"/>
                  </a:lnTo>
                  <a:lnTo>
                    <a:pt x="124" y="4"/>
                  </a:lnTo>
                  <a:lnTo>
                    <a:pt x="180" y="39"/>
                  </a:lnTo>
                  <a:lnTo>
                    <a:pt x="229" y="51"/>
                  </a:lnTo>
                  <a:lnTo>
                    <a:pt x="249" y="51"/>
                  </a:lnTo>
                  <a:lnTo>
                    <a:pt x="270" y="41"/>
                  </a:lnTo>
                  <a:lnTo>
                    <a:pt x="283" y="27"/>
                  </a:lnTo>
                  <a:lnTo>
                    <a:pt x="315" y="19"/>
                  </a:lnTo>
                  <a:lnTo>
                    <a:pt x="342" y="33"/>
                  </a:lnTo>
                  <a:lnTo>
                    <a:pt x="366" y="33"/>
                  </a:lnTo>
                  <a:lnTo>
                    <a:pt x="347" y="62"/>
                  </a:lnTo>
                  <a:lnTo>
                    <a:pt x="325" y="83"/>
                  </a:lnTo>
                  <a:lnTo>
                    <a:pt x="325" y="126"/>
                  </a:lnTo>
                  <a:lnTo>
                    <a:pt x="325" y="168"/>
                  </a:lnTo>
                  <a:lnTo>
                    <a:pt x="325" y="210"/>
                  </a:lnTo>
                  <a:lnTo>
                    <a:pt x="325" y="253"/>
                  </a:lnTo>
                  <a:lnTo>
                    <a:pt x="350" y="287"/>
                  </a:lnTo>
                  <a:lnTo>
                    <a:pt x="339" y="299"/>
                  </a:lnTo>
                  <a:lnTo>
                    <a:pt x="327" y="304"/>
                  </a:lnTo>
                  <a:lnTo>
                    <a:pt x="319" y="322"/>
                  </a:lnTo>
                  <a:lnTo>
                    <a:pt x="304" y="328"/>
                  </a:lnTo>
                  <a:lnTo>
                    <a:pt x="296" y="335"/>
                  </a:lnTo>
                  <a:lnTo>
                    <a:pt x="265" y="409"/>
                  </a:lnTo>
                  <a:lnTo>
                    <a:pt x="249" y="423"/>
                  </a:lnTo>
                  <a:lnTo>
                    <a:pt x="185" y="384"/>
                  </a:lnTo>
                  <a:lnTo>
                    <a:pt x="175" y="349"/>
                  </a:lnTo>
                  <a:lnTo>
                    <a:pt x="13" y="256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33" name="Freeform 128"/>
            <p:cNvSpPr>
              <a:spLocks noChangeAspect="1"/>
            </p:cNvSpPr>
            <p:nvPr/>
          </p:nvSpPr>
          <p:spPr bwMode="gray">
            <a:xfrm>
              <a:off x="4967554" y="4456717"/>
              <a:ext cx="284163" cy="280988"/>
            </a:xfrm>
            <a:custGeom>
              <a:avLst/>
              <a:gdLst>
                <a:gd name="T0" fmla="*/ 260 w 582"/>
                <a:gd name="T1" fmla="*/ 540 h 574"/>
                <a:gd name="T2" fmla="*/ 156 w 582"/>
                <a:gd name="T3" fmla="*/ 540 h 574"/>
                <a:gd name="T4" fmla="*/ 78 w 582"/>
                <a:gd name="T5" fmla="*/ 518 h 574"/>
                <a:gd name="T6" fmla="*/ 51 w 582"/>
                <a:gd name="T7" fmla="*/ 518 h 574"/>
                <a:gd name="T8" fmla="*/ 20 w 582"/>
                <a:gd name="T9" fmla="*/ 526 h 574"/>
                <a:gd name="T10" fmla="*/ 0 w 582"/>
                <a:gd name="T11" fmla="*/ 506 h 574"/>
                <a:gd name="T12" fmla="*/ 5 w 582"/>
                <a:gd name="T13" fmla="*/ 472 h 574"/>
                <a:gd name="T14" fmla="*/ 20 w 582"/>
                <a:gd name="T15" fmla="*/ 438 h 574"/>
                <a:gd name="T16" fmla="*/ 45 w 582"/>
                <a:gd name="T17" fmla="*/ 350 h 574"/>
                <a:gd name="T18" fmla="*/ 58 w 582"/>
                <a:gd name="T19" fmla="*/ 327 h 574"/>
                <a:gd name="T20" fmla="*/ 90 w 582"/>
                <a:gd name="T21" fmla="*/ 299 h 574"/>
                <a:gd name="T22" fmla="*/ 99 w 582"/>
                <a:gd name="T23" fmla="*/ 243 h 574"/>
                <a:gd name="T24" fmla="*/ 99 w 582"/>
                <a:gd name="T25" fmla="*/ 220 h 574"/>
                <a:gd name="T26" fmla="*/ 68 w 582"/>
                <a:gd name="T27" fmla="*/ 156 h 574"/>
                <a:gd name="T28" fmla="*/ 75 w 582"/>
                <a:gd name="T29" fmla="*/ 114 h 574"/>
                <a:gd name="T30" fmla="*/ 33 w 582"/>
                <a:gd name="T31" fmla="*/ 20 h 574"/>
                <a:gd name="T32" fmla="*/ 112 w 582"/>
                <a:gd name="T33" fmla="*/ 2 h 574"/>
                <a:gd name="T34" fmla="*/ 180 w 582"/>
                <a:gd name="T35" fmla="*/ 0 h 574"/>
                <a:gd name="T36" fmla="*/ 231 w 582"/>
                <a:gd name="T37" fmla="*/ 14 h 574"/>
                <a:gd name="T38" fmla="*/ 274 w 582"/>
                <a:gd name="T39" fmla="*/ 104 h 574"/>
                <a:gd name="T40" fmla="*/ 325 w 582"/>
                <a:gd name="T41" fmla="*/ 99 h 574"/>
                <a:gd name="T42" fmla="*/ 367 w 582"/>
                <a:gd name="T43" fmla="*/ 54 h 574"/>
                <a:gd name="T44" fmla="*/ 424 w 582"/>
                <a:gd name="T45" fmla="*/ 68 h 574"/>
                <a:gd name="T46" fmla="*/ 469 w 582"/>
                <a:gd name="T47" fmla="*/ 79 h 574"/>
                <a:gd name="T48" fmla="*/ 471 w 582"/>
                <a:gd name="T49" fmla="*/ 168 h 574"/>
                <a:gd name="T50" fmla="*/ 480 w 582"/>
                <a:gd name="T51" fmla="*/ 246 h 574"/>
                <a:gd name="T52" fmla="*/ 503 w 582"/>
                <a:gd name="T53" fmla="*/ 241 h 574"/>
                <a:gd name="T54" fmla="*/ 565 w 582"/>
                <a:gd name="T55" fmla="*/ 240 h 574"/>
                <a:gd name="T56" fmla="*/ 577 w 582"/>
                <a:gd name="T57" fmla="*/ 240 h 574"/>
                <a:gd name="T58" fmla="*/ 582 w 582"/>
                <a:gd name="T59" fmla="*/ 334 h 574"/>
                <a:gd name="T60" fmla="*/ 514 w 582"/>
                <a:gd name="T61" fmla="*/ 334 h 574"/>
                <a:gd name="T62" fmla="*/ 481 w 582"/>
                <a:gd name="T63" fmla="*/ 368 h 574"/>
                <a:gd name="T64" fmla="*/ 481 w 582"/>
                <a:gd name="T65" fmla="*/ 449 h 574"/>
                <a:gd name="T66" fmla="*/ 535 w 582"/>
                <a:gd name="T67" fmla="*/ 552 h 574"/>
                <a:gd name="T68" fmla="*/ 390 w 582"/>
                <a:gd name="T69" fmla="*/ 560 h 574"/>
                <a:gd name="T70" fmla="*/ 328 w 582"/>
                <a:gd name="T71" fmla="*/ 557 h 57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82"/>
                <a:gd name="T109" fmla="*/ 0 h 574"/>
                <a:gd name="T110" fmla="*/ 582 w 582"/>
                <a:gd name="T111" fmla="*/ 574 h 57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82" h="574">
                  <a:moveTo>
                    <a:pt x="310" y="540"/>
                  </a:moveTo>
                  <a:lnTo>
                    <a:pt x="260" y="540"/>
                  </a:lnTo>
                  <a:lnTo>
                    <a:pt x="207" y="540"/>
                  </a:lnTo>
                  <a:lnTo>
                    <a:pt x="156" y="540"/>
                  </a:lnTo>
                  <a:lnTo>
                    <a:pt x="105" y="540"/>
                  </a:lnTo>
                  <a:lnTo>
                    <a:pt x="78" y="518"/>
                  </a:lnTo>
                  <a:lnTo>
                    <a:pt x="71" y="518"/>
                  </a:lnTo>
                  <a:lnTo>
                    <a:pt x="51" y="518"/>
                  </a:lnTo>
                  <a:lnTo>
                    <a:pt x="29" y="532"/>
                  </a:lnTo>
                  <a:lnTo>
                    <a:pt x="20" y="526"/>
                  </a:lnTo>
                  <a:lnTo>
                    <a:pt x="2" y="539"/>
                  </a:lnTo>
                  <a:lnTo>
                    <a:pt x="0" y="506"/>
                  </a:lnTo>
                  <a:lnTo>
                    <a:pt x="5" y="515"/>
                  </a:lnTo>
                  <a:lnTo>
                    <a:pt x="5" y="472"/>
                  </a:lnTo>
                  <a:lnTo>
                    <a:pt x="12" y="466"/>
                  </a:lnTo>
                  <a:lnTo>
                    <a:pt x="20" y="438"/>
                  </a:lnTo>
                  <a:lnTo>
                    <a:pt x="36" y="371"/>
                  </a:lnTo>
                  <a:lnTo>
                    <a:pt x="45" y="350"/>
                  </a:lnTo>
                  <a:lnTo>
                    <a:pt x="58" y="337"/>
                  </a:lnTo>
                  <a:lnTo>
                    <a:pt x="58" y="327"/>
                  </a:lnTo>
                  <a:lnTo>
                    <a:pt x="75" y="319"/>
                  </a:lnTo>
                  <a:lnTo>
                    <a:pt x="90" y="299"/>
                  </a:lnTo>
                  <a:lnTo>
                    <a:pt x="96" y="277"/>
                  </a:lnTo>
                  <a:lnTo>
                    <a:pt x="99" y="243"/>
                  </a:lnTo>
                  <a:lnTo>
                    <a:pt x="102" y="235"/>
                  </a:lnTo>
                  <a:lnTo>
                    <a:pt x="99" y="220"/>
                  </a:lnTo>
                  <a:lnTo>
                    <a:pt x="78" y="195"/>
                  </a:lnTo>
                  <a:lnTo>
                    <a:pt x="68" y="156"/>
                  </a:lnTo>
                  <a:lnTo>
                    <a:pt x="78" y="139"/>
                  </a:lnTo>
                  <a:lnTo>
                    <a:pt x="75" y="114"/>
                  </a:lnTo>
                  <a:lnTo>
                    <a:pt x="56" y="58"/>
                  </a:lnTo>
                  <a:lnTo>
                    <a:pt x="33" y="20"/>
                  </a:lnTo>
                  <a:lnTo>
                    <a:pt x="78" y="2"/>
                  </a:lnTo>
                  <a:lnTo>
                    <a:pt x="112" y="2"/>
                  </a:lnTo>
                  <a:lnTo>
                    <a:pt x="146" y="0"/>
                  </a:lnTo>
                  <a:lnTo>
                    <a:pt x="180" y="0"/>
                  </a:lnTo>
                  <a:lnTo>
                    <a:pt x="215" y="0"/>
                  </a:lnTo>
                  <a:lnTo>
                    <a:pt x="231" y="14"/>
                  </a:lnTo>
                  <a:lnTo>
                    <a:pt x="246" y="70"/>
                  </a:lnTo>
                  <a:lnTo>
                    <a:pt x="274" y="104"/>
                  </a:lnTo>
                  <a:lnTo>
                    <a:pt x="285" y="107"/>
                  </a:lnTo>
                  <a:lnTo>
                    <a:pt x="325" y="99"/>
                  </a:lnTo>
                  <a:lnTo>
                    <a:pt x="356" y="101"/>
                  </a:lnTo>
                  <a:lnTo>
                    <a:pt x="367" y="54"/>
                  </a:lnTo>
                  <a:lnTo>
                    <a:pt x="424" y="50"/>
                  </a:lnTo>
                  <a:lnTo>
                    <a:pt x="424" y="68"/>
                  </a:lnTo>
                  <a:lnTo>
                    <a:pt x="464" y="68"/>
                  </a:lnTo>
                  <a:lnTo>
                    <a:pt x="469" y="79"/>
                  </a:lnTo>
                  <a:lnTo>
                    <a:pt x="475" y="142"/>
                  </a:lnTo>
                  <a:lnTo>
                    <a:pt x="471" y="168"/>
                  </a:lnTo>
                  <a:lnTo>
                    <a:pt x="484" y="220"/>
                  </a:lnTo>
                  <a:lnTo>
                    <a:pt x="480" y="246"/>
                  </a:lnTo>
                  <a:lnTo>
                    <a:pt x="493" y="254"/>
                  </a:lnTo>
                  <a:lnTo>
                    <a:pt x="503" y="241"/>
                  </a:lnTo>
                  <a:lnTo>
                    <a:pt x="532" y="240"/>
                  </a:lnTo>
                  <a:lnTo>
                    <a:pt x="565" y="240"/>
                  </a:lnTo>
                  <a:lnTo>
                    <a:pt x="574" y="234"/>
                  </a:lnTo>
                  <a:lnTo>
                    <a:pt x="577" y="240"/>
                  </a:lnTo>
                  <a:lnTo>
                    <a:pt x="569" y="324"/>
                  </a:lnTo>
                  <a:lnTo>
                    <a:pt x="582" y="334"/>
                  </a:lnTo>
                  <a:lnTo>
                    <a:pt x="548" y="334"/>
                  </a:lnTo>
                  <a:lnTo>
                    <a:pt x="514" y="334"/>
                  </a:lnTo>
                  <a:lnTo>
                    <a:pt x="481" y="334"/>
                  </a:lnTo>
                  <a:lnTo>
                    <a:pt x="481" y="368"/>
                  </a:lnTo>
                  <a:lnTo>
                    <a:pt x="481" y="402"/>
                  </a:lnTo>
                  <a:lnTo>
                    <a:pt x="481" y="449"/>
                  </a:lnTo>
                  <a:lnTo>
                    <a:pt x="483" y="503"/>
                  </a:lnTo>
                  <a:lnTo>
                    <a:pt x="535" y="552"/>
                  </a:lnTo>
                  <a:lnTo>
                    <a:pt x="454" y="574"/>
                  </a:lnTo>
                  <a:lnTo>
                    <a:pt x="390" y="560"/>
                  </a:lnTo>
                  <a:lnTo>
                    <a:pt x="344" y="562"/>
                  </a:lnTo>
                  <a:lnTo>
                    <a:pt x="328" y="557"/>
                  </a:lnTo>
                  <a:lnTo>
                    <a:pt x="310" y="540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34" name="Freeform 129"/>
            <p:cNvSpPr>
              <a:spLocks noChangeAspect="1"/>
            </p:cNvSpPr>
            <p:nvPr/>
          </p:nvSpPr>
          <p:spPr bwMode="gray">
            <a:xfrm>
              <a:off x="5270767" y="4678967"/>
              <a:ext cx="179388" cy="165100"/>
            </a:xfrm>
            <a:custGeom>
              <a:avLst/>
              <a:gdLst>
                <a:gd name="T0" fmla="*/ 83 w 361"/>
                <a:gd name="T1" fmla="*/ 109 h 342"/>
                <a:gd name="T2" fmla="*/ 95 w 361"/>
                <a:gd name="T3" fmla="*/ 104 h 342"/>
                <a:gd name="T4" fmla="*/ 115 w 361"/>
                <a:gd name="T5" fmla="*/ 83 h 342"/>
                <a:gd name="T6" fmla="*/ 132 w 361"/>
                <a:gd name="T7" fmla="*/ 73 h 342"/>
                <a:gd name="T8" fmla="*/ 133 w 361"/>
                <a:gd name="T9" fmla="*/ 64 h 342"/>
                <a:gd name="T10" fmla="*/ 150 w 361"/>
                <a:gd name="T11" fmla="*/ 58 h 342"/>
                <a:gd name="T12" fmla="*/ 164 w 361"/>
                <a:gd name="T13" fmla="*/ 61 h 342"/>
                <a:gd name="T14" fmla="*/ 172 w 361"/>
                <a:gd name="T15" fmla="*/ 52 h 342"/>
                <a:gd name="T16" fmla="*/ 161 w 361"/>
                <a:gd name="T17" fmla="*/ 45 h 342"/>
                <a:gd name="T18" fmla="*/ 163 w 361"/>
                <a:gd name="T19" fmla="*/ 39 h 342"/>
                <a:gd name="T20" fmla="*/ 164 w 361"/>
                <a:gd name="T21" fmla="*/ 19 h 342"/>
                <a:gd name="T22" fmla="*/ 210 w 361"/>
                <a:gd name="T23" fmla="*/ 0 h 342"/>
                <a:gd name="T24" fmla="*/ 223 w 361"/>
                <a:gd name="T25" fmla="*/ 5 h 342"/>
                <a:gd name="T26" fmla="*/ 237 w 361"/>
                <a:gd name="T27" fmla="*/ 2 h 342"/>
                <a:gd name="T28" fmla="*/ 237 w 361"/>
                <a:gd name="T29" fmla="*/ 16 h 342"/>
                <a:gd name="T30" fmla="*/ 285 w 361"/>
                <a:gd name="T31" fmla="*/ 20 h 342"/>
                <a:gd name="T32" fmla="*/ 345 w 361"/>
                <a:gd name="T33" fmla="*/ 44 h 342"/>
                <a:gd name="T34" fmla="*/ 354 w 361"/>
                <a:gd name="T35" fmla="*/ 50 h 342"/>
                <a:gd name="T36" fmla="*/ 361 w 361"/>
                <a:gd name="T37" fmla="*/ 90 h 342"/>
                <a:gd name="T38" fmla="*/ 361 w 361"/>
                <a:gd name="T39" fmla="*/ 129 h 342"/>
                <a:gd name="T40" fmla="*/ 348 w 361"/>
                <a:gd name="T41" fmla="*/ 164 h 342"/>
                <a:gd name="T42" fmla="*/ 356 w 361"/>
                <a:gd name="T43" fmla="*/ 211 h 342"/>
                <a:gd name="T44" fmla="*/ 320 w 361"/>
                <a:gd name="T45" fmla="*/ 298 h 342"/>
                <a:gd name="T46" fmla="*/ 299 w 361"/>
                <a:gd name="T47" fmla="*/ 318 h 342"/>
                <a:gd name="T48" fmla="*/ 294 w 361"/>
                <a:gd name="T49" fmla="*/ 342 h 342"/>
                <a:gd name="T50" fmla="*/ 278 w 361"/>
                <a:gd name="T51" fmla="*/ 327 h 342"/>
                <a:gd name="T52" fmla="*/ 261 w 361"/>
                <a:gd name="T53" fmla="*/ 321 h 342"/>
                <a:gd name="T54" fmla="*/ 229 w 361"/>
                <a:gd name="T55" fmla="*/ 321 h 342"/>
                <a:gd name="T56" fmla="*/ 201 w 361"/>
                <a:gd name="T57" fmla="*/ 313 h 342"/>
                <a:gd name="T58" fmla="*/ 193 w 361"/>
                <a:gd name="T59" fmla="*/ 316 h 342"/>
                <a:gd name="T60" fmla="*/ 163 w 361"/>
                <a:gd name="T61" fmla="*/ 301 h 342"/>
                <a:gd name="T62" fmla="*/ 141 w 361"/>
                <a:gd name="T63" fmla="*/ 299 h 342"/>
                <a:gd name="T64" fmla="*/ 127 w 361"/>
                <a:gd name="T65" fmla="*/ 288 h 342"/>
                <a:gd name="T66" fmla="*/ 119 w 361"/>
                <a:gd name="T67" fmla="*/ 242 h 342"/>
                <a:gd name="T68" fmla="*/ 79 w 361"/>
                <a:gd name="T69" fmla="*/ 211 h 342"/>
                <a:gd name="T70" fmla="*/ 67 w 361"/>
                <a:gd name="T71" fmla="*/ 208 h 342"/>
                <a:gd name="T72" fmla="*/ 41 w 361"/>
                <a:gd name="T73" fmla="*/ 183 h 342"/>
                <a:gd name="T74" fmla="*/ 22 w 361"/>
                <a:gd name="T75" fmla="*/ 146 h 342"/>
                <a:gd name="T76" fmla="*/ 3 w 361"/>
                <a:gd name="T77" fmla="*/ 118 h 342"/>
                <a:gd name="T78" fmla="*/ 0 w 361"/>
                <a:gd name="T79" fmla="*/ 106 h 342"/>
                <a:gd name="T80" fmla="*/ 34 w 361"/>
                <a:gd name="T81" fmla="*/ 113 h 342"/>
                <a:gd name="T82" fmla="*/ 59 w 361"/>
                <a:gd name="T83" fmla="*/ 110 h 342"/>
                <a:gd name="T84" fmla="*/ 68 w 361"/>
                <a:gd name="T85" fmla="*/ 117 h 342"/>
                <a:gd name="T86" fmla="*/ 78 w 361"/>
                <a:gd name="T87" fmla="*/ 115 h 342"/>
                <a:gd name="T88" fmla="*/ 83 w 361"/>
                <a:gd name="T89" fmla="*/ 109 h 34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61"/>
                <a:gd name="T136" fmla="*/ 0 h 342"/>
                <a:gd name="T137" fmla="*/ 361 w 361"/>
                <a:gd name="T138" fmla="*/ 342 h 34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61" h="342">
                  <a:moveTo>
                    <a:pt x="83" y="109"/>
                  </a:moveTo>
                  <a:lnTo>
                    <a:pt x="95" y="104"/>
                  </a:lnTo>
                  <a:lnTo>
                    <a:pt x="115" y="83"/>
                  </a:lnTo>
                  <a:lnTo>
                    <a:pt x="132" y="73"/>
                  </a:lnTo>
                  <a:lnTo>
                    <a:pt x="133" y="64"/>
                  </a:lnTo>
                  <a:lnTo>
                    <a:pt x="150" y="58"/>
                  </a:lnTo>
                  <a:lnTo>
                    <a:pt x="164" y="61"/>
                  </a:lnTo>
                  <a:lnTo>
                    <a:pt x="172" y="52"/>
                  </a:lnTo>
                  <a:lnTo>
                    <a:pt x="161" y="45"/>
                  </a:lnTo>
                  <a:lnTo>
                    <a:pt x="163" y="39"/>
                  </a:lnTo>
                  <a:lnTo>
                    <a:pt x="164" y="19"/>
                  </a:lnTo>
                  <a:lnTo>
                    <a:pt x="210" y="0"/>
                  </a:lnTo>
                  <a:lnTo>
                    <a:pt x="223" y="5"/>
                  </a:lnTo>
                  <a:lnTo>
                    <a:pt x="237" y="2"/>
                  </a:lnTo>
                  <a:lnTo>
                    <a:pt x="237" y="16"/>
                  </a:lnTo>
                  <a:lnTo>
                    <a:pt x="285" y="20"/>
                  </a:lnTo>
                  <a:lnTo>
                    <a:pt x="345" y="44"/>
                  </a:lnTo>
                  <a:lnTo>
                    <a:pt x="354" y="50"/>
                  </a:lnTo>
                  <a:lnTo>
                    <a:pt x="361" y="90"/>
                  </a:lnTo>
                  <a:lnTo>
                    <a:pt x="361" y="129"/>
                  </a:lnTo>
                  <a:lnTo>
                    <a:pt x="348" y="164"/>
                  </a:lnTo>
                  <a:lnTo>
                    <a:pt x="356" y="211"/>
                  </a:lnTo>
                  <a:lnTo>
                    <a:pt x="320" y="298"/>
                  </a:lnTo>
                  <a:lnTo>
                    <a:pt x="299" y="318"/>
                  </a:lnTo>
                  <a:lnTo>
                    <a:pt x="294" y="342"/>
                  </a:lnTo>
                  <a:lnTo>
                    <a:pt x="278" y="327"/>
                  </a:lnTo>
                  <a:lnTo>
                    <a:pt x="261" y="321"/>
                  </a:lnTo>
                  <a:lnTo>
                    <a:pt x="229" y="321"/>
                  </a:lnTo>
                  <a:lnTo>
                    <a:pt x="201" y="313"/>
                  </a:lnTo>
                  <a:lnTo>
                    <a:pt x="193" y="316"/>
                  </a:lnTo>
                  <a:lnTo>
                    <a:pt x="163" y="301"/>
                  </a:lnTo>
                  <a:lnTo>
                    <a:pt x="141" y="299"/>
                  </a:lnTo>
                  <a:lnTo>
                    <a:pt x="127" y="288"/>
                  </a:lnTo>
                  <a:lnTo>
                    <a:pt x="119" y="242"/>
                  </a:lnTo>
                  <a:lnTo>
                    <a:pt x="79" y="211"/>
                  </a:lnTo>
                  <a:lnTo>
                    <a:pt x="67" y="208"/>
                  </a:lnTo>
                  <a:lnTo>
                    <a:pt x="41" y="183"/>
                  </a:lnTo>
                  <a:lnTo>
                    <a:pt x="22" y="146"/>
                  </a:lnTo>
                  <a:lnTo>
                    <a:pt x="3" y="118"/>
                  </a:lnTo>
                  <a:lnTo>
                    <a:pt x="0" y="106"/>
                  </a:lnTo>
                  <a:lnTo>
                    <a:pt x="34" y="113"/>
                  </a:lnTo>
                  <a:lnTo>
                    <a:pt x="59" y="110"/>
                  </a:lnTo>
                  <a:lnTo>
                    <a:pt x="68" y="117"/>
                  </a:lnTo>
                  <a:lnTo>
                    <a:pt x="78" y="115"/>
                  </a:lnTo>
                  <a:lnTo>
                    <a:pt x="83" y="109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35" name="Freeform 130"/>
            <p:cNvSpPr>
              <a:spLocks noChangeAspect="1"/>
            </p:cNvSpPr>
            <p:nvPr/>
          </p:nvSpPr>
          <p:spPr bwMode="gray">
            <a:xfrm>
              <a:off x="5154879" y="4729767"/>
              <a:ext cx="211138" cy="217488"/>
            </a:xfrm>
            <a:custGeom>
              <a:avLst/>
              <a:gdLst>
                <a:gd name="T0" fmla="*/ 437 w 437"/>
                <a:gd name="T1" fmla="*/ 212 h 449"/>
                <a:gd name="T2" fmla="*/ 407 w 437"/>
                <a:gd name="T3" fmla="*/ 197 h 449"/>
                <a:gd name="T4" fmla="*/ 385 w 437"/>
                <a:gd name="T5" fmla="*/ 195 h 449"/>
                <a:gd name="T6" fmla="*/ 371 w 437"/>
                <a:gd name="T7" fmla="*/ 184 h 449"/>
                <a:gd name="T8" fmla="*/ 363 w 437"/>
                <a:gd name="T9" fmla="*/ 138 h 449"/>
                <a:gd name="T10" fmla="*/ 323 w 437"/>
                <a:gd name="T11" fmla="*/ 107 h 449"/>
                <a:gd name="T12" fmla="*/ 311 w 437"/>
                <a:gd name="T13" fmla="*/ 104 h 449"/>
                <a:gd name="T14" fmla="*/ 285 w 437"/>
                <a:gd name="T15" fmla="*/ 79 h 449"/>
                <a:gd name="T16" fmla="*/ 266 w 437"/>
                <a:gd name="T17" fmla="*/ 42 h 449"/>
                <a:gd name="T18" fmla="*/ 247 w 437"/>
                <a:gd name="T19" fmla="*/ 14 h 449"/>
                <a:gd name="T20" fmla="*/ 244 w 437"/>
                <a:gd name="T21" fmla="*/ 2 h 449"/>
                <a:gd name="T22" fmla="*/ 229 w 437"/>
                <a:gd name="T23" fmla="*/ 0 h 449"/>
                <a:gd name="T24" fmla="*/ 219 w 437"/>
                <a:gd name="T25" fmla="*/ 9 h 449"/>
                <a:gd name="T26" fmla="*/ 196 w 437"/>
                <a:gd name="T27" fmla="*/ 16 h 449"/>
                <a:gd name="T28" fmla="*/ 170 w 437"/>
                <a:gd name="T29" fmla="*/ 42 h 449"/>
                <a:gd name="T30" fmla="*/ 161 w 437"/>
                <a:gd name="T31" fmla="*/ 19 h 449"/>
                <a:gd name="T32" fmla="*/ 139 w 437"/>
                <a:gd name="T33" fmla="*/ 14 h 449"/>
                <a:gd name="T34" fmla="*/ 48 w 437"/>
                <a:gd name="T35" fmla="*/ 34 h 449"/>
                <a:gd name="T36" fmla="*/ 48 w 437"/>
                <a:gd name="T37" fmla="*/ 81 h 449"/>
                <a:gd name="T38" fmla="*/ 48 w 437"/>
                <a:gd name="T39" fmla="*/ 115 h 449"/>
                <a:gd name="T40" fmla="*/ 48 w 437"/>
                <a:gd name="T41" fmla="*/ 155 h 449"/>
                <a:gd name="T42" fmla="*/ 48 w 437"/>
                <a:gd name="T43" fmla="*/ 204 h 449"/>
                <a:gd name="T44" fmla="*/ 6 w 437"/>
                <a:gd name="T45" fmla="*/ 203 h 449"/>
                <a:gd name="T46" fmla="*/ 0 w 437"/>
                <a:gd name="T47" fmla="*/ 206 h 449"/>
                <a:gd name="T48" fmla="*/ 0 w 437"/>
                <a:gd name="T49" fmla="*/ 277 h 449"/>
                <a:gd name="T50" fmla="*/ 0 w 437"/>
                <a:gd name="T51" fmla="*/ 342 h 449"/>
                <a:gd name="T52" fmla="*/ 43 w 437"/>
                <a:gd name="T53" fmla="*/ 389 h 449"/>
                <a:gd name="T54" fmla="*/ 45 w 437"/>
                <a:gd name="T55" fmla="*/ 407 h 449"/>
                <a:gd name="T56" fmla="*/ 36 w 437"/>
                <a:gd name="T57" fmla="*/ 435 h 449"/>
                <a:gd name="T58" fmla="*/ 40 w 437"/>
                <a:gd name="T59" fmla="*/ 443 h 449"/>
                <a:gd name="T60" fmla="*/ 77 w 437"/>
                <a:gd name="T61" fmla="*/ 449 h 449"/>
                <a:gd name="T62" fmla="*/ 105 w 437"/>
                <a:gd name="T63" fmla="*/ 441 h 449"/>
                <a:gd name="T64" fmla="*/ 159 w 437"/>
                <a:gd name="T65" fmla="*/ 378 h 449"/>
                <a:gd name="T66" fmla="*/ 181 w 437"/>
                <a:gd name="T67" fmla="*/ 376 h 449"/>
                <a:gd name="T68" fmla="*/ 224 w 437"/>
                <a:gd name="T69" fmla="*/ 392 h 449"/>
                <a:gd name="T70" fmla="*/ 260 w 437"/>
                <a:gd name="T71" fmla="*/ 384 h 449"/>
                <a:gd name="T72" fmla="*/ 277 w 437"/>
                <a:gd name="T73" fmla="*/ 350 h 449"/>
                <a:gd name="T74" fmla="*/ 312 w 437"/>
                <a:gd name="T75" fmla="*/ 317 h 449"/>
                <a:gd name="T76" fmla="*/ 327 w 437"/>
                <a:gd name="T77" fmla="*/ 297 h 449"/>
                <a:gd name="T78" fmla="*/ 352 w 437"/>
                <a:gd name="T79" fmla="*/ 266 h 449"/>
                <a:gd name="T80" fmla="*/ 383 w 437"/>
                <a:gd name="T81" fmla="*/ 243 h 449"/>
                <a:gd name="T82" fmla="*/ 437 w 437"/>
                <a:gd name="T83" fmla="*/ 212 h 44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37"/>
                <a:gd name="T127" fmla="*/ 0 h 449"/>
                <a:gd name="T128" fmla="*/ 437 w 437"/>
                <a:gd name="T129" fmla="*/ 449 h 44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37" h="449">
                  <a:moveTo>
                    <a:pt x="437" y="212"/>
                  </a:moveTo>
                  <a:lnTo>
                    <a:pt x="407" y="197"/>
                  </a:lnTo>
                  <a:lnTo>
                    <a:pt x="385" y="195"/>
                  </a:lnTo>
                  <a:lnTo>
                    <a:pt x="371" y="184"/>
                  </a:lnTo>
                  <a:lnTo>
                    <a:pt x="363" y="138"/>
                  </a:lnTo>
                  <a:lnTo>
                    <a:pt x="323" y="107"/>
                  </a:lnTo>
                  <a:lnTo>
                    <a:pt x="311" y="104"/>
                  </a:lnTo>
                  <a:lnTo>
                    <a:pt x="285" y="79"/>
                  </a:lnTo>
                  <a:lnTo>
                    <a:pt x="266" y="42"/>
                  </a:lnTo>
                  <a:lnTo>
                    <a:pt x="247" y="14"/>
                  </a:lnTo>
                  <a:lnTo>
                    <a:pt x="244" y="2"/>
                  </a:lnTo>
                  <a:lnTo>
                    <a:pt x="229" y="0"/>
                  </a:lnTo>
                  <a:lnTo>
                    <a:pt x="219" y="9"/>
                  </a:lnTo>
                  <a:lnTo>
                    <a:pt x="196" y="16"/>
                  </a:lnTo>
                  <a:lnTo>
                    <a:pt x="170" y="42"/>
                  </a:lnTo>
                  <a:lnTo>
                    <a:pt x="161" y="19"/>
                  </a:lnTo>
                  <a:lnTo>
                    <a:pt x="139" y="14"/>
                  </a:lnTo>
                  <a:lnTo>
                    <a:pt x="48" y="34"/>
                  </a:lnTo>
                  <a:lnTo>
                    <a:pt x="48" y="81"/>
                  </a:lnTo>
                  <a:lnTo>
                    <a:pt x="48" y="115"/>
                  </a:lnTo>
                  <a:lnTo>
                    <a:pt x="48" y="155"/>
                  </a:lnTo>
                  <a:lnTo>
                    <a:pt x="48" y="204"/>
                  </a:lnTo>
                  <a:lnTo>
                    <a:pt x="6" y="203"/>
                  </a:lnTo>
                  <a:lnTo>
                    <a:pt x="0" y="206"/>
                  </a:lnTo>
                  <a:lnTo>
                    <a:pt x="0" y="277"/>
                  </a:lnTo>
                  <a:lnTo>
                    <a:pt x="0" y="342"/>
                  </a:lnTo>
                  <a:lnTo>
                    <a:pt x="43" y="389"/>
                  </a:lnTo>
                  <a:lnTo>
                    <a:pt x="45" y="407"/>
                  </a:lnTo>
                  <a:lnTo>
                    <a:pt x="36" y="435"/>
                  </a:lnTo>
                  <a:lnTo>
                    <a:pt x="40" y="443"/>
                  </a:lnTo>
                  <a:lnTo>
                    <a:pt x="77" y="449"/>
                  </a:lnTo>
                  <a:lnTo>
                    <a:pt x="105" y="441"/>
                  </a:lnTo>
                  <a:lnTo>
                    <a:pt x="159" y="378"/>
                  </a:lnTo>
                  <a:lnTo>
                    <a:pt x="181" y="376"/>
                  </a:lnTo>
                  <a:lnTo>
                    <a:pt x="224" y="392"/>
                  </a:lnTo>
                  <a:lnTo>
                    <a:pt x="260" y="384"/>
                  </a:lnTo>
                  <a:lnTo>
                    <a:pt x="277" y="350"/>
                  </a:lnTo>
                  <a:lnTo>
                    <a:pt x="312" y="317"/>
                  </a:lnTo>
                  <a:lnTo>
                    <a:pt x="327" y="297"/>
                  </a:lnTo>
                  <a:lnTo>
                    <a:pt x="352" y="266"/>
                  </a:lnTo>
                  <a:lnTo>
                    <a:pt x="383" y="243"/>
                  </a:lnTo>
                  <a:lnTo>
                    <a:pt x="437" y="212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36" name="Freeform 131"/>
            <p:cNvSpPr>
              <a:spLocks noChangeAspect="1"/>
            </p:cNvSpPr>
            <p:nvPr/>
          </p:nvSpPr>
          <p:spPr bwMode="gray">
            <a:xfrm>
              <a:off x="4969141" y="4707542"/>
              <a:ext cx="301626" cy="295275"/>
            </a:xfrm>
            <a:custGeom>
              <a:avLst/>
              <a:gdLst>
                <a:gd name="T0" fmla="*/ 308 w 623"/>
                <a:gd name="T1" fmla="*/ 22 h 605"/>
                <a:gd name="T2" fmla="*/ 258 w 623"/>
                <a:gd name="T3" fmla="*/ 22 h 605"/>
                <a:gd name="T4" fmla="*/ 205 w 623"/>
                <a:gd name="T5" fmla="*/ 22 h 605"/>
                <a:gd name="T6" fmla="*/ 154 w 623"/>
                <a:gd name="T7" fmla="*/ 22 h 605"/>
                <a:gd name="T8" fmla="*/ 103 w 623"/>
                <a:gd name="T9" fmla="*/ 22 h 605"/>
                <a:gd name="T10" fmla="*/ 76 w 623"/>
                <a:gd name="T11" fmla="*/ 0 h 605"/>
                <a:gd name="T12" fmla="*/ 69 w 623"/>
                <a:gd name="T13" fmla="*/ 0 h 605"/>
                <a:gd name="T14" fmla="*/ 49 w 623"/>
                <a:gd name="T15" fmla="*/ 0 h 605"/>
                <a:gd name="T16" fmla="*/ 27 w 623"/>
                <a:gd name="T17" fmla="*/ 14 h 605"/>
                <a:gd name="T18" fmla="*/ 18 w 623"/>
                <a:gd name="T19" fmla="*/ 8 h 605"/>
                <a:gd name="T20" fmla="*/ 0 w 623"/>
                <a:gd name="T21" fmla="*/ 21 h 605"/>
                <a:gd name="T22" fmla="*/ 1 w 623"/>
                <a:gd name="T23" fmla="*/ 61 h 605"/>
                <a:gd name="T24" fmla="*/ 46 w 623"/>
                <a:gd name="T25" fmla="*/ 126 h 605"/>
                <a:gd name="T26" fmla="*/ 80 w 623"/>
                <a:gd name="T27" fmla="*/ 200 h 605"/>
                <a:gd name="T28" fmla="*/ 125 w 623"/>
                <a:gd name="T29" fmla="*/ 276 h 605"/>
                <a:gd name="T30" fmla="*/ 127 w 623"/>
                <a:gd name="T31" fmla="*/ 356 h 605"/>
                <a:gd name="T32" fmla="*/ 144 w 623"/>
                <a:gd name="T33" fmla="*/ 400 h 605"/>
                <a:gd name="T34" fmla="*/ 144 w 623"/>
                <a:gd name="T35" fmla="*/ 437 h 605"/>
                <a:gd name="T36" fmla="*/ 162 w 623"/>
                <a:gd name="T37" fmla="*/ 522 h 605"/>
                <a:gd name="T38" fmla="*/ 187 w 623"/>
                <a:gd name="T39" fmla="*/ 557 h 605"/>
                <a:gd name="T40" fmla="*/ 222 w 623"/>
                <a:gd name="T41" fmla="*/ 588 h 605"/>
                <a:gd name="T42" fmla="*/ 230 w 623"/>
                <a:gd name="T43" fmla="*/ 584 h 605"/>
                <a:gd name="T44" fmla="*/ 238 w 623"/>
                <a:gd name="T45" fmla="*/ 570 h 605"/>
                <a:gd name="T46" fmla="*/ 249 w 623"/>
                <a:gd name="T47" fmla="*/ 567 h 605"/>
                <a:gd name="T48" fmla="*/ 271 w 623"/>
                <a:gd name="T49" fmla="*/ 582 h 605"/>
                <a:gd name="T50" fmla="*/ 271 w 623"/>
                <a:gd name="T51" fmla="*/ 595 h 605"/>
                <a:gd name="T52" fmla="*/ 281 w 623"/>
                <a:gd name="T53" fmla="*/ 605 h 605"/>
                <a:gd name="T54" fmla="*/ 340 w 623"/>
                <a:gd name="T55" fmla="*/ 605 h 605"/>
                <a:gd name="T56" fmla="*/ 379 w 623"/>
                <a:gd name="T57" fmla="*/ 579 h 605"/>
                <a:gd name="T58" fmla="*/ 379 w 623"/>
                <a:gd name="T59" fmla="*/ 498 h 605"/>
                <a:gd name="T60" fmla="*/ 379 w 623"/>
                <a:gd name="T61" fmla="*/ 440 h 605"/>
                <a:gd name="T62" fmla="*/ 379 w 623"/>
                <a:gd name="T63" fmla="*/ 384 h 605"/>
                <a:gd name="T64" fmla="*/ 379 w 623"/>
                <a:gd name="T65" fmla="*/ 319 h 605"/>
                <a:gd name="T66" fmla="*/ 379 w 623"/>
                <a:gd name="T67" fmla="*/ 248 h 605"/>
                <a:gd name="T68" fmla="*/ 385 w 623"/>
                <a:gd name="T69" fmla="*/ 245 h 605"/>
                <a:gd name="T70" fmla="*/ 427 w 623"/>
                <a:gd name="T71" fmla="*/ 246 h 605"/>
                <a:gd name="T72" fmla="*/ 427 w 623"/>
                <a:gd name="T73" fmla="*/ 197 h 605"/>
                <a:gd name="T74" fmla="*/ 427 w 623"/>
                <a:gd name="T75" fmla="*/ 155 h 605"/>
                <a:gd name="T76" fmla="*/ 427 w 623"/>
                <a:gd name="T77" fmla="*/ 124 h 605"/>
                <a:gd name="T78" fmla="*/ 427 w 623"/>
                <a:gd name="T79" fmla="*/ 76 h 605"/>
                <a:gd name="T80" fmla="*/ 518 w 623"/>
                <a:gd name="T81" fmla="*/ 56 h 605"/>
                <a:gd name="T82" fmla="*/ 540 w 623"/>
                <a:gd name="T83" fmla="*/ 61 h 605"/>
                <a:gd name="T84" fmla="*/ 549 w 623"/>
                <a:gd name="T85" fmla="*/ 84 h 605"/>
                <a:gd name="T86" fmla="*/ 575 w 623"/>
                <a:gd name="T87" fmla="*/ 58 h 605"/>
                <a:gd name="T88" fmla="*/ 598 w 623"/>
                <a:gd name="T89" fmla="*/ 51 h 605"/>
                <a:gd name="T90" fmla="*/ 608 w 623"/>
                <a:gd name="T91" fmla="*/ 42 h 605"/>
                <a:gd name="T92" fmla="*/ 623 w 623"/>
                <a:gd name="T93" fmla="*/ 44 h 605"/>
                <a:gd name="T94" fmla="*/ 608 w 623"/>
                <a:gd name="T95" fmla="*/ 30 h 605"/>
                <a:gd name="T96" fmla="*/ 575 w 623"/>
                <a:gd name="T97" fmla="*/ 24 h 605"/>
                <a:gd name="T98" fmla="*/ 533 w 623"/>
                <a:gd name="T99" fmla="*/ 34 h 605"/>
                <a:gd name="T100" fmla="*/ 452 w 623"/>
                <a:gd name="T101" fmla="*/ 56 h 605"/>
                <a:gd name="T102" fmla="*/ 388 w 623"/>
                <a:gd name="T103" fmla="*/ 42 h 605"/>
                <a:gd name="T104" fmla="*/ 342 w 623"/>
                <a:gd name="T105" fmla="*/ 44 h 605"/>
                <a:gd name="T106" fmla="*/ 326 w 623"/>
                <a:gd name="T107" fmla="*/ 39 h 605"/>
                <a:gd name="T108" fmla="*/ 308 w 623"/>
                <a:gd name="T109" fmla="*/ 22 h 60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23"/>
                <a:gd name="T166" fmla="*/ 0 h 605"/>
                <a:gd name="T167" fmla="*/ 623 w 623"/>
                <a:gd name="T168" fmla="*/ 605 h 60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23" h="605">
                  <a:moveTo>
                    <a:pt x="308" y="22"/>
                  </a:moveTo>
                  <a:lnTo>
                    <a:pt x="258" y="22"/>
                  </a:lnTo>
                  <a:lnTo>
                    <a:pt x="205" y="22"/>
                  </a:lnTo>
                  <a:lnTo>
                    <a:pt x="154" y="22"/>
                  </a:lnTo>
                  <a:lnTo>
                    <a:pt x="103" y="22"/>
                  </a:lnTo>
                  <a:lnTo>
                    <a:pt x="76" y="0"/>
                  </a:lnTo>
                  <a:lnTo>
                    <a:pt x="69" y="0"/>
                  </a:lnTo>
                  <a:lnTo>
                    <a:pt x="49" y="0"/>
                  </a:lnTo>
                  <a:lnTo>
                    <a:pt x="27" y="14"/>
                  </a:lnTo>
                  <a:lnTo>
                    <a:pt x="18" y="8"/>
                  </a:lnTo>
                  <a:lnTo>
                    <a:pt x="0" y="21"/>
                  </a:lnTo>
                  <a:lnTo>
                    <a:pt x="1" y="61"/>
                  </a:lnTo>
                  <a:lnTo>
                    <a:pt x="46" y="126"/>
                  </a:lnTo>
                  <a:lnTo>
                    <a:pt x="80" y="200"/>
                  </a:lnTo>
                  <a:lnTo>
                    <a:pt x="125" y="276"/>
                  </a:lnTo>
                  <a:lnTo>
                    <a:pt x="127" y="356"/>
                  </a:lnTo>
                  <a:lnTo>
                    <a:pt x="144" y="400"/>
                  </a:lnTo>
                  <a:lnTo>
                    <a:pt x="144" y="437"/>
                  </a:lnTo>
                  <a:lnTo>
                    <a:pt x="162" y="522"/>
                  </a:lnTo>
                  <a:lnTo>
                    <a:pt x="187" y="557"/>
                  </a:lnTo>
                  <a:lnTo>
                    <a:pt x="222" y="588"/>
                  </a:lnTo>
                  <a:lnTo>
                    <a:pt x="230" y="584"/>
                  </a:lnTo>
                  <a:lnTo>
                    <a:pt x="238" y="570"/>
                  </a:lnTo>
                  <a:lnTo>
                    <a:pt x="249" y="567"/>
                  </a:lnTo>
                  <a:lnTo>
                    <a:pt x="271" y="582"/>
                  </a:lnTo>
                  <a:lnTo>
                    <a:pt x="271" y="595"/>
                  </a:lnTo>
                  <a:lnTo>
                    <a:pt x="281" y="605"/>
                  </a:lnTo>
                  <a:lnTo>
                    <a:pt x="340" y="605"/>
                  </a:lnTo>
                  <a:lnTo>
                    <a:pt x="379" y="579"/>
                  </a:lnTo>
                  <a:lnTo>
                    <a:pt x="379" y="498"/>
                  </a:lnTo>
                  <a:lnTo>
                    <a:pt x="379" y="440"/>
                  </a:lnTo>
                  <a:lnTo>
                    <a:pt x="379" y="384"/>
                  </a:lnTo>
                  <a:lnTo>
                    <a:pt x="379" y="319"/>
                  </a:lnTo>
                  <a:lnTo>
                    <a:pt x="379" y="248"/>
                  </a:lnTo>
                  <a:lnTo>
                    <a:pt x="385" y="245"/>
                  </a:lnTo>
                  <a:lnTo>
                    <a:pt x="427" y="246"/>
                  </a:lnTo>
                  <a:lnTo>
                    <a:pt x="427" y="197"/>
                  </a:lnTo>
                  <a:lnTo>
                    <a:pt x="427" y="155"/>
                  </a:lnTo>
                  <a:lnTo>
                    <a:pt x="427" y="124"/>
                  </a:lnTo>
                  <a:lnTo>
                    <a:pt x="427" y="76"/>
                  </a:lnTo>
                  <a:lnTo>
                    <a:pt x="518" y="56"/>
                  </a:lnTo>
                  <a:lnTo>
                    <a:pt x="540" y="61"/>
                  </a:lnTo>
                  <a:lnTo>
                    <a:pt x="549" y="84"/>
                  </a:lnTo>
                  <a:lnTo>
                    <a:pt x="575" y="58"/>
                  </a:lnTo>
                  <a:lnTo>
                    <a:pt x="598" y="51"/>
                  </a:lnTo>
                  <a:lnTo>
                    <a:pt x="608" y="42"/>
                  </a:lnTo>
                  <a:lnTo>
                    <a:pt x="623" y="44"/>
                  </a:lnTo>
                  <a:lnTo>
                    <a:pt x="608" y="30"/>
                  </a:lnTo>
                  <a:lnTo>
                    <a:pt x="575" y="24"/>
                  </a:lnTo>
                  <a:lnTo>
                    <a:pt x="533" y="34"/>
                  </a:lnTo>
                  <a:lnTo>
                    <a:pt x="452" y="56"/>
                  </a:lnTo>
                  <a:lnTo>
                    <a:pt x="388" y="42"/>
                  </a:lnTo>
                  <a:lnTo>
                    <a:pt x="342" y="44"/>
                  </a:lnTo>
                  <a:lnTo>
                    <a:pt x="326" y="39"/>
                  </a:lnTo>
                  <a:lnTo>
                    <a:pt x="308" y="22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37" name="Freeform 132"/>
            <p:cNvSpPr>
              <a:spLocks noChangeAspect="1"/>
            </p:cNvSpPr>
            <p:nvPr/>
          </p:nvSpPr>
          <p:spPr bwMode="gray">
            <a:xfrm>
              <a:off x="5361254" y="4350355"/>
              <a:ext cx="39688" cy="38100"/>
            </a:xfrm>
            <a:custGeom>
              <a:avLst/>
              <a:gdLst>
                <a:gd name="T0" fmla="*/ 67 w 87"/>
                <a:gd name="T1" fmla="*/ 0 h 79"/>
                <a:gd name="T2" fmla="*/ 56 w 87"/>
                <a:gd name="T3" fmla="*/ 4 h 79"/>
                <a:gd name="T4" fmla="*/ 48 w 87"/>
                <a:gd name="T5" fmla="*/ 16 h 79"/>
                <a:gd name="T6" fmla="*/ 33 w 87"/>
                <a:gd name="T7" fmla="*/ 13 h 79"/>
                <a:gd name="T8" fmla="*/ 12 w 87"/>
                <a:gd name="T9" fmla="*/ 42 h 79"/>
                <a:gd name="T10" fmla="*/ 0 w 87"/>
                <a:gd name="T11" fmla="*/ 62 h 79"/>
                <a:gd name="T12" fmla="*/ 5 w 87"/>
                <a:gd name="T13" fmla="*/ 76 h 79"/>
                <a:gd name="T14" fmla="*/ 11 w 87"/>
                <a:gd name="T15" fmla="*/ 67 h 79"/>
                <a:gd name="T16" fmla="*/ 16 w 87"/>
                <a:gd name="T17" fmla="*/ 68 h 79"/>
                <a:gd name="T18" fmla="*/ 24 w 87"/>
                <a:gd name="T19" fmla="*/ 79 h 79"/>
                <a:gd name="T20" fmla="*/ 39 w 87"/>
                <a:gd name="T21" fmla="*/ 76 h 79"/>
                <a:gd name="T22" fmla="*/ 46 w 87"/>
                <a:gd name="T23" fmla="*/ 61 h 79"/>
                <a:gd name="T24" fmla="*/ 68 w 87"/>
                <a:gd name="T25" fmla="*/ 59 h 79"/>
                <a:gd name="T26" fmla="*/ 75 w 87"/>
                <a:gd name="T27" fmla="*/ 62 h 79"/>
                <a:gd name="T28" fmla="*/ 87 w 87"/>
                <a:gd name="T29" fmla="*/ 42 h 79"/>
                <a:gd name="T30" fmla="*/ 67 w 87"/>
                <a:gd name="T31" fmla="*/ 0 h 7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7"/>
                <a:gd name="T49" fmla="*/ 0 h 79"/>
                <a:gd name="T50" fmla="*/ 87 w 87"/>
                <a:gd name="T51" fmla="*/ 79 h 7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7" h="79">
                  <a:moveTo>
                    <a:pt x="67" y="0"/>
                  </a:moveTo>
                  <a:lnTo>
                    <a:pt x="56" y="4"/>
                  </a:lnTo>
                  <a:lnTo>
                    <a:pt x="48" y="16"/>
                  </a:lnTo>
                  <a:lnTo>
                    <a:pt x="33" y="13"/>
                  </a:lnTo>
                  <a:lnTo>
                    <a:pt x="12" y="42"/>
                  </a:lnTo>
                  <a:lnTo>
                    <a:pt x="0" y="62"/>
                  </a:lnTo>
                  <a:lnTo>
                    <a:pt x="5" y="76"/>
                  </a:lnTo>
                  <a:lnTo>
                    <a:pt x="11" y="67"/>
                  </a:lnTo>
                  <a:lnTo>
                    <a:pt x="16" y="68"/>
                  </a:lnTo>
                  <a:lnTo>
                    <a:pt x="24" y="79"/>
                  </a:lnTo>
                  <a:lnTo>
                    <a:pt x="39" y="76"/>
                  </a:lnTo>
                  <a:lnTo>
                    <a:pt x="46" y="61"/>
                  </a:lnTo>
                  <a:lnTo>
                    <a:pt x="68" y="59"/>
                  </a:lnTo>
                  <a:lnTo>
                    <a:pt x="75" y="62"/>
                  </a:lnTo>
                  <a:lnTo>
                    <a:pt x="87" y="42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38" name="Freeform 133"/>
            <p:cNvSpPr>
              <a:spLocks noChangeAspect="1"/>
            </p:cNvSpPr>
            <p:nvPr/>
          </p:nvSpPr>
          <p:spPr bwMode="gray">
            <a:xfrm>
              <a:off x="5362842" y="4378930"/>
              <a:ext cx="38100" cy="46038"/>
            </a:xfrm>
            <a:custGeom>
              <a:avLst/>
              <a:gdLst>
                <a:gd name="T0" fmla="*/ 19 w 79"/>
                <a:gd name="T1" fmla="*/ 96 h 96"/>
                <a:gd name="T2" fmla="*/ 9 w 79"/>
                <a:gd name="T3" fmla="*/ 71 h 96"/>
                <a:gd name="T4" fmla="*/ 9 w 79"/>
                <a:gd name="T5" fmla="*/ 48 h 96"/>
                <a:gd name="T6" fmla="*/ 7 w 79"/>
                <a:gd name="T7" fmla="*/ 28 h 96"/>
                <a:gd name="T8" fmla="*/ 0 w 79"/>
                <a:gd name="T9" fmla="*/ 17 h 96"/>
                <a:gd name="T10" fmla="*/ 6 w 79"/>
                <a:gd name="T11" fmla="*/ 8 h 96"/>
                <a:gd name="T12" fmla="*/ 11 w 79"/>
                <a:gd name="T13" fmla="*/ 9 h 96"/>
                <a:gd name="T14" fmla="*/ 19 w 79"/>
                <a:gd name="T15" fmla="*/ 20 h 96"/>
                <a:gd name="T16" fmla="*/ 34 w 79"/>
                <a:gd name="T17" fmla="*/ 17 h 96"/>
                <a:gd name="T18" fmla="*/ 41 w 79"/>
                <a:gd name="T19" fmla="*/ 2 h 96"/>
                <a:gd name="T20" fmla="*/ 63 w 79"/>
                <a:gd name="T21" fmla="*/ 0 h 96"/>
                <a:gd name="T22" fmla="*/ 70 w 79"/>
                <a:gd name="T23" fmla="*/ 3 h 96"/>
                <a:gd name="T24" fmla="*/ 65 w 79"/>
                <a:gd name="T25" fmla="*/ 19 h 96"/>
                <a:gd name="T26" fmla="*/ 77 w 79"/>
                <a:gd name="T27" fmla="*/ 28 h 96"/>
                <a:gd name="T28" fmla="*/ 79 w 79"/>
                <a:gd name="T29" fmla="*/ 39 h 96"/>
                <a:gd name="T30" fmla="*/ 48 w 79"/>
                <a:gd name="T31" fmla="*/ 88 h 96"/>
                <a:gd name="T32" fmla="*/ 24 w 79"/>
                <a:gd name="T33" fmla="*/ 96 h 96"/>
                <a:gd name="T34" fmla="*/ 19 w 79"/>
                <a:gd name="T35" fmla="*/ 96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9"/>
                <a:gd name="T55" fmla="*/ 0 h 96"/>
                <a:gd name="T56" fmla="*/ 79 w 79"/>
                <a:gd name="T57" fmla="*/ 96 h 9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9" h="96">
                  <a:moveTo>
                    <a:pt x="19" y="96"/>
                  </a:moveTo>
                  <a:lnTo>
                    <a:pt x="9" y="71"/>
                  </a:lnTo>
                  <a:lnTo>
                    <a:pt x="9" y="48"/>
                  </a:lnTo>
                  <a:lnTo>
                    <a:pt x="7" y="28"/>
                  </a:lnTo>
                  <a:lnTo>
                    <a:pt x="0" y="17"/>
                  </a:lnTo>
                  <a:lnTo>
                    <a:pt x="6" y="8"/>
                  </a:lnTo>
                  <a:lnTo>
                    <a:pt x="11" y="9"/>
                  </a:lnTo>
                  <a:lnTo>
                    <a:pt x="19" y="20"/>
                  </a:lnTo>
                  <a:lnTo>
                    <a:pt x="34" y="17"/>
                  </a:lnTo>
                  <a:lnTo>
                    <a:pt x="41" y="2"/>
                  </a:lnTo>
                  <a:lnTo>
                    <a:pt x="63" y="0"/>
                  </a:lnTo>
                  <a:lnTo>
                    <a:pt x="70" y="3"/>
                  </a:lnTo>
                  <a:lnTo>
                    <a:pt x="65" y="19"/>
                  </a:lnTo>
                  <a:lnTo>
                    <a:pt x="77" y="28"/>
                  </a:lnTo>
                  <a:lnTo>
                    <a:pt x="79" y="39"/>
                  </a:lnTo>
                  <a:lnTo>
                    <a:pt x="48" y="88"/>
                  </a:lnTo>
                  <a:lnTo>
                    <a:pt x="24" y="96"/>
                  </a:lnTo>
                  <a:lnTo>
                    <a:pt x="19" y="96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39" name="Freeform 134"/>
            <p:cNvSpPr>
              <a:spLocks noChangeAspect="1"/>
            </p:cNvSpPr>
            <p:nvPr/>
          </p:nvSpPr>
          <p:spPr bwMode="gray">
            <a:xfrm>
              <a:off x="4975491" y="4424967"/>
              <a:ext cx="23813" cy="33338"/>
            </a:xfrm>
            <a:custGeom>
              <a:avLst/>
              <a:gdLst>
                <a:gd name="T0" fmla="*/ 16 w 48"/>
                <a:gd name="T1" fmla="*/ 66 h 66"/>
                <a:gd name="T2" fmla="*/ 8 w 48"/>
                <a:gd name="T3" fmla="*/ 61 h 66"/>
                <a:gd name="T4" fmla="*/ 5 w 48"/>
                <a:gd name="T5" fmla="*/ 36 h 66"/>
                <a:gd name="T6" fmla="*/ 0 w 48"/>
                <a:gd name="T7" fmla="*/ 30 h 66"/>
                <a:gd name="T8" fmla="*/ 20 w 48"/>
                <a:gd name="T9" fmla="*/ 17 h 66"/>
                <a:gd name="T10" fmla="*/ 28 w 48"/>
                <a:gd name="T11" fmla="*/ 5 h 66"/>
                <a:gd name="T12" fmla="*/ 36 w 48"/>
                <a:gd name="T13" fmla="*/ 0 h 66"/>
                <a:gd name="T14" fmla="*/ 42 w 48"/>
                <a:gd name="T15" fmla="*/ 4 h 66"/>
                <a:gd name="T16" fmla="*/ 48 w 48"/>
                <a:gd name="T17" fmla="*/ 13 h 66"/>
                <a:gd name="T18" fmla="*/ 29 w 48"/>
                <a:gd name="T19" fmla="*/ 27 h 66"/>
                <a:gd name="T20" fmla="*/ 24 w 48"/>
                <a:gd name="T21" fmla="*/ 63 h 66"/>
                <a:gd name="T22" fmla="*/ 16 w 48"/>
                <a:gd name="T23" fmla="*/ 66 h 6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8"/>
                <a:gd name="T37" fmla="*/ 0 h 66"/>
                <a:gd name="T38" fmla="*/ 48 w 48"/>
                <a:gd name="T39" fmla="*/ 66 h 6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8" h="66">
                  <a:moveTo>
                    <a:pt x="16" y="66"/>
                  </a:moveTo>
                  <a:lnTo>
                    <a:pt x="8" y="61"/>
                  </a:lnTo>
                  <a:lnTo>
                    <a:pt x="5" y="36"/>
                  </a:lnTo>
                  <a:lnTo>
                    <a:pt x="0" y="30"/>
                  </a:lnTo>
                  <a:lnTo>
                    <a:pt x="20" y="17"/>
                  </a:lnTo>
                  <a:lnTo>
                    <a:pt x="28" y="5"/>
                  </a:lnTo>
                  <a:lnTo>
                    <a:pt x="36" y="0"/>
                  </a:lnTo>
                  <a:lnTo>
                    <a:pt x="42" y="4"/>
                  </a:lnTo>
                  <a:lnTo>
                    <a:pt x="48" y="13"/>
                  </a:lnTo>
                  <a:lnTo>
                    <a:pt x="29" y="27"/>
                  </a:lnTo>
                  <a:lnTo>
                    <a:pt x="24" y="63"/>
                  </a:lnTo>
                  <a:lnTo>
                    <a:pt x="16" y="66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40" name="Freeform 135"/>
            <p:cNvSpPr>
              <a:spLocks noChangeAspect="1"/>
            </p:cNvSpPr>
            <p:nvPr/>
          </p:nvSpPr>
          <p:spPr bwMode="gray">
            <a:xfrm>
              <a:off x="5316804" y="4990118"/>
              <a:ext cx="52388" cy="53975"/>
            </a:xfrm>
            <a:custGeom>
              <a:avLst/>
              <a:gdLst>
                <a:gd name="T0" fmla="*/ 107 w 107"/>
                <a:gd name="T1" fmla="*/ 42 h 110"/>
                <a:gd name="T2" fmla="*/ 107 w 107"/>
                <a:gd name="T3" fmla="*/ 49 h 110"/>
                <a:gd name="T4" fmla="*/ 86 w 107"/>
                <a:gd name="T5" fmla="*/ 83 h 110"/>
                <a:gd name="T6" fmla="*/ 63 w 107"/>
                <a:gd name="T7" fmla="*/ 91 h 110"/>
                <a:gd name="T8" fmla="*/ 48 w 107"/>
                <a:gd name="T9" fmla="*/ 108 h 110"/>
                <a:gd name="T10" fmla="*/ 37 w 107"/>
                <a:gd name="T11" fmla="*/ 110 h 110"/>
                <a:gd name="T12" fmla="*/ 20 w 107"/>
                <a:gd name="T13" fmla="*/ 94 h 110"/>
                <a:gd name="T14" fmla="*/ 0 w 107"/>
                <a:gd name="T15" fmla="*/ 60 h 110"/>
                <a:gd name="T16" fmla="*/ 23 w 107"/>
                <a:gd name="T17" fmla="*/ 23 h 110"/>
                <a:gd name="T18" fmla="*/ 59 w 107"/>
                <a:gd name="T19" fmla="*/ 1 h 110"/>
                <a:gd name="T20" fmla="*/ 71 w 107"/>
                <a:gd name="T21" fmla="*/ 0 h 110"/>
                <a:gd name="T22" fmla="*/ 82 w 107"/>
                <a:gd name="T23" fmla="*/ 4 h 110"/>
                <a:gd name="T24" fmla="*/ 107 w 107"/>
                <a:gd name="T25" fmla="*/ 42 h 1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7"/>
                <a:gd name="T40" fmla="*/ 0 h 110"/>
                <a:gd name="T41" fmla="*/ 107 w 107"/>
                <a:gd name="T42" fmla="*/ 110 h 11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7" h="110">
                  <a:moveTo>
                    <a:pt x="107" y="42"/>
                  </a:moveTo>
                  <a:lnTo>
                    <a:pt x="107" y="49"/>
                  </a:lnTo>
                  <a:lnTo>
                    <a:pt x="86" y="83"/>
                  </a:lnTo>
                  <a:lnTo>
                    <a:pt x="63" y="91"/>
                  </a:lnTo>
                  <a:lnTo>
                    <a:pt x="48" y="108"/>
                  </a:lnTo>
                  <a:lnTo>
                    <a:pt x="37" y="110"/>
                  </a:lnTo>
                  <a:lnTo>
                    <a:pt x="20" y="94"/>
                  </a:lnTo>
                  <a:lnTo>
                    <a:pt x="0" y="60"/>
                  </a:lnTo>
                  <a:lnTo>
                    <a:pt x="23" y="23"/>
                  </a:lnTo>
                  <a:lnTo>
                    <a:pt x="59" y="1"/>
                  </a:lnTo>
                  <a:lnTo>
                    <a:pt x="71" y="0"/>
                  </a:lnTo>
                  <a:lnTo>
                    <a:pt x="82" y="4"/>
                  </a:lnTo>
                  <a:lnTo>
                    <a:pt x="107" y="42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41" name="Freeform 136"/>
            <p:cNvSpPr>
              <a:spLocks noChangeAspect="1"/>
            </p:cNvSpPr>
            <p:nvPr/>
          </p:nvSpPr>
          <p:spPr bwMode="gray">
            <a:xfrm>
              <a:off x="5399355" y="4920268"/>
              <a:ext cx="26988" cy="36513"/>
            </a:xfrm>
            <a:custGeom>
              <a:avLst/>
              <a:gdLst>
                <a:gd name="T0" fmla="*/ 56 w 56"/>
                <a:gd name="T1" fmla="*/ 52 h 76"/>
                <a:gd name="T2" fmla="*/ 53 w 56"/>
                <a:gd name="T3" fmla="*/ 5 h 76"/>
                <a:gd name="T4" fmla="*/ 47 w 56"/>
                <a:gd name="T5" fmla="*/ 12 h 76"/>
                <a:gd name="T6" fmla="*/ 27 w 56"/>
                <a:gd name="T7" fmla="*/ 0 h 76"/>
                <a:gd name="T8" fmla="*/ 15 w 56"/>
                <a:gd name="T9" fmla="*/ 6 h 76"/>
                <a:gd name="T10" fmla="*/ 0 w 56"/>
                <a:gd name="T11" fmla="*/ 46 h 76"/>
                <a:gd name="T12" fmla="*/ 10 w 56"/>
                <a:gd name="T13" fmla="*/ 72 h 76"/>
                <a:gd name="T14" fmla="*/ 28 w 56"/>
                <a:gd name="T15" fmla="*/ 74 h 76"/>
                <a:gd name="T16" fmla="*/ 40 w 56"/>
                <a:gd name="T17" fmla="*/ 76 h 76"/>
                <a:gd name="T18" fmla="*/ 56 w 56"/>
                <a:gd name="T19" fmla="*/ 52 h 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76"/>
                <a:gd name="T32" fmla="*/ 56 w 56"/>
                <a:gd name="T33" fmla="*/ 76 h 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76">
                  <a:moveTo>
                    <a:pt x="56" y="52"/>
                  </a:moveTo>
                  <a:lnTo>
                    <a:pt x="53" y="5"/>
                  </a:lnTo>
                  <a:lnTo>
                    <a:pt x="47" y="12"/>
                  </a:lnTo>
                  <a:lnTo>
                    <a:pt x="27" y="0"/>
                  </a:lnTo>
                  <a:lnTo>
                    <a:pt x="15" y="6"/>
                  </a:lnTo>
                  <a:lnTo>
                    <a:pt x="0" y="46"/>
                  </a:lnTo>
                  <a:lnTo>
                    <a:pt x="10" y="72"/>
                  </a:lnTo>
                  <a:lnTo>
                    <a:pt x="28" y="74"/>
                  </a:lnTo>
                  <a:lnTo>
                    <a:pt x="40" y="76"/>
                  </a:lnTo>
                  <a:lnTo>
                    <a:pt x="56" y="52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42" name="Freeform 137"/>
            <p:cNvSpPr>
              <a:spLocks noChangeAspect="1"/>
            </p:cNvSpPr>
            <p:nvPr/>
          </p:nvSpPr>
          <p:spPr bwMode="gray">
            <a:xfrm>
              <a:off x="5377129" y="4236055"/>
              <a:ext cx="119063" cy="122238"/>
            </a:xfrm>
            <a:custGeom>
              <a:avLst/>
              <a:gdLst>
                <a:gd name="T0" fmla="*/ 37 w 244"/>
                <a:gd name="T1" fmla="*/ 130 h 249"/>
                <a:gd name="T2" fmla="*/ 37 w 244"/>
                <a:gd name="T3" fmla="*/ 137 h 249"/>
                <a:gd name="T4" fmla="*/ 42 w 244"/>
                <a:gd name="T5" fmla="*/ 139 h 249"/>
                <a:gd name="T6" fmla="*/ 59 w 244"/>
                <a:gd name="T7" fmla="*/ 119 h 249"/>
                <a:gd name="T8" fmla="*/ 72 w 244"/>
                <a:gd name="T9" fmla="*/ 110 h 249"/>
                <a:gd name="T10" fmla="*/ 77 w 244"/>
                <a:gd name="T11" fmla="*/ 102 h 249"/>
                <a:gd name="T12" fmla="*/ 76 w 244"/>
                <a:gd name="T13" fmla="*/ 86 h 249"/>
                <a:gd name="T14" fmla="*/ 72 w 244"/>
                <a:gd name="T15" fmla="*/ 86 h 249"/>
                <a:gd name="T16" fmla="*/ 55 w 244"/>
                <a:gd name="T17" fmla="*/ 76 h 249"/>
                <a:gd name="T18" fmla="*/ 51 w 244"/>
                <a:gd name="T19" fmla="*/ 64 h 249"/>
                <a:gd name="T20" fmla="*/ 55 w 244"/>
                <a:gd name="T21" fmla="*/ 20 h 249"/>
                <a:gd name="T22" fmla="*/ 60 w 244"/>
                <a:gd name="T23" fmla="*/ 17 h 249"/>
                <a:gd name="T24" fmla="*/ 102 w 244"/>
                <a:gd name="T25" fmla="*/ 15 h 249"/>
                <a:gd name="T26" fmla="*/ 106 w 244"/>
                <a:gd name="T27" fmla="*/ 21 h 249"/>
                <a:gd name="T28" fmla="*/ 142 w 244"/>
                <a:gd name="T29" fmla="*/ 13 h 249"/>
                <a:gd name="T30" fmla="*/ 173 w 244"/>
                <a:gd name="T31" fmla="*/ 13 h 249"/>
                <a:gd name="T32" fmla="*/ 194 w 244"/>
                <a:gd name="T33" fmla="*/ 0 h 249"/>
                <a:gd name="T34" fmla="*/ 211 w 244"/>
                <a:gd name="T35" fmla="*/ 6 h 249"/>
                <a:gd name="T36" fmla="*/ 219 w 244"/>
                <a:gd name="T37" fmla="*/ 43 h 249"/>
                <a:gd name="T38" fmla="*/ 240 w 244"/>
                <a:gd name="T39" fmla="*/ 60 h 249"/>
                <a:gd name="T40" fmla="*/ 244 w 244"/>
                <a:gd name="T41" fmla="*/ 89 h 249"/>
                <a:gd name="T42" fmla="*/ 240 w 244"/>
                <a:gd name="T43" fmla="*/ 119 h 249"/>
                <a:gd name="T44" fmla="*/ 196 w 244"/>
                <a:gd name="T45" fmla="*/ 178 h 249"/>
                <a:gd name="T46" fmla="*/ 194 w 244"/>
                <a:gd name="T47" fmla="*/ 178 h 249"/>
                <a:gd name="T48" fmla="*/ 185 w 244"/>
                <a:gd name="T49" fmla="*/ 176 h 249"/>
                <a:gd name="T50" fmla="*/ 179 w 244"/>
                <a:gd name="T51" fmla="*/ 179 h 249"/>
                <a:gd name="T52" fmla="*/ 168 w 244"/>
                <a:gd name="T53" fmla="*/ 174 h 249"/>
                <a:gd name="T54" fmla="*/ 164 w 244"/>
                <a:gd name="T55" fmla="*/ 171 h 249"/>
                <a:gd name="T56" fmla="*/ 151 w 244"/>
                <a:gd name="T57" fmla="*/ 184 h 249"/>
                <a:gd name="T58" fmla="*/ 145 w 244"/>
                <a:gd name="T59" fmla="*/ 181 h 249"/>
                <a:gd name="T60" fmla="*/ 137 w 244"/>
                <a:gd name="T61" fmla="*/ 181 h 249"/>
                <a:gd name="T62" fmla="*/ 133 w 244"/>
                <a:gd name="T63" fmla="*/ 178 h 249"/>
                <a:gd name="T64" fmla="*/ 131 w 244"/>
                <a:gd name="T65" fmla="*/ 182 h 249"/>
                <a:gd name="T66" fmla="*/ 127 w 244"/>
                <a:gd name="T67" fmla="*/ 184 h 249"/>
                <a:gd name="T68" fmla="*/ 122 w 244"/>
                <a:gd name="T69" fmla="*/ 182 h 249"/>
                <a:gd name="T70" fmla="*/ 119 w 244"/>
                <a:gd name="T71" fmla="*/ 190 h 249"/>
                <a:gd name="T72" fmla="*/ 110 w 244"/>
                <a:gd name="T73" fmla="*/ 193 h 249"/>
                <a:gd name="T74" fmla="*/ 102 w 244"/>
                <a:gd name="T75" fmla="*/ 195 h 249"/>
                <a:gd name="T76" fmla="*/ 100 w 244"/>
                <a:gd name="T77" fmla="*/ 198 h 249"/>
                <a:gd name="T78" fmla="*/ 102 w 244"/>
                <a:gd name="T79" fmla="*/ 203 h 249"/>
                <a:gd name="T80" fmla="*/ 91 w 244"/>
                <a:gd name="T81" fmla="*/ 227 h 249"/>
                <a:gd name="T82" fmla="*/ 96 w 244"/>
                <a:gd name="T83" fmla="*/ 232 h 249"/>
                <a:gd name="T84" fmla="*/ 34 w 244"/>
                <a:gd name="T85" fmla="*/ 233 h 249"/>
                <a:gd name="T86" fmla="*/ 23 w 244"/>
                <a:gd name="T87" fmla="*/ 237 h 249"/>
                <a:gd name="T88" fmla="*/ 15 w 244"/>
                <a:gd name="T89" fmla="*/ 249 h 249"/>
                <a:gd name="T90" fmla="*/ 0 w 244"/>
                <a:gd name="T91" fmla="*/ 246 h 249"/>
                <a:gd name="T92" fmla="*/ 1 w 244"/>
                <a:gd name="T93" fmla="*/ 204 h 249"/>
                <a:gd name="T94" fmla="*/ 1 w 244"/>
                <a:gd name="T95" fmla="*/ 193 h 249"/>
                <a:gd name="T96" fmla="*/ 8 w 244"/>
                <a:gd name="T97" fmla="*/ 167 h 249"/>
                <a:gd name="T98" fmla="*/ 37 w 244"/>
                <a:gd name="T99" fmla="*/ 130 h 24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44"/>
                <a:gd name="T151" fmla="*/ 0 h 249"/>
                <a:gd name="T152" fmla="*/ 244 w 244"/>
                <a:gd name="T153" fmla="*/ 249 h 24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44" h="249">
                  <a:moveTo>
                    <a:pt x="37" y="130"/>
                  </a:moveTo>
                  <a:lnTo>
                    <a:pt x="37" y="137"/>
                  </a:lnTo>
                  <a:lnTo>
                    <a:pt x="42" y="139"/>
                  </a:lnTo>
                  <a:lnTo>
                    <a:pt x="59" y="119"/>
                  </a:lnTo>
                  <a:lnTo>
                    <a:pt x="72" y="110"/>
                  </a:lnTo>
                  <a:lnTo>
                    <a:pt x="77" y="102"/>
                  </a:lnTo>
                  <a:lnTo>
                    <a:pt x="76" y="86"/>
                  </a:lnTo>
                  <a:lnTo>
                    <a:pt x="72" y="86"/>
                  </a:lnTo>
                  <a:lnTo>
                    <a:pt x="55" y="76"/>
                  </a:lnTo>
                  <a:lnTo>
                    <a:pt x="51" y="64"/>
                  </a:lnTo>
                  <a:lnTo>
                    <a:pt x="55" y="20"/>
                  </a:lnTo>
                  <a:lnTo>
                    <a:pt x="60" y="17"/>
                  </a:lnTo>
                  <a:lnTo>
                    <a:pt x="102" y="15"/>
                  </a:lnTo>
                  <a:lnTo>
                    <a:pt x="106" y="21"/>
                  </a:lnTo>
                  <a:lnTo>
                    <a:pt x="142" y="13"/>
                  </a:lnTo>
                  <a:lnTo>
                    <a:pt x="173" y="13"/>
                  </a:lnTo>
                  <a:lnTo>
                    <a:pt x="194" y="0"/>
                  </a:lnTo>
                  <a:lnTo>
                    <a:pt x="211" y="6"/>
                  </a:lnTo>
                  <a:lnTo>
                    <a:pt x="219" y="43"/>
                  </a:lnTo>
                  <a:lnTo>
                    <a:pt x="240" y="60"/>
                  </a:lnTo>
                  <a:lnTo>
                    <a:pt x="244" y="89"/>
                  </a:lnTo>
                  <a:lnTo>
                    <a:pt x="240" y="119"/>
                  </a:lnTo>
                  <a:lnTo>
                    <a:pt x="196" y="178"/>
                  </a:lnTo>
                  <a:lnTo>
                    <a:pt x="194" y="178"/>
                  </a:lnTo>
                  <a:lnTo>
                    <a:pt x="185" y="176"/>
                  </a:lnTo>
                  <a:lnTo>
                    <a:pt x="179" y="179"/>
                  </a:lnTo>
                  <a:lnTo>
                    <a:pt x="168" y="174"/>
                  </a:lnTo>
                  <a:lnTo>
                    <a:pt x="164" y="171"/>
                  </a:lnTo>
                  <a:lnTo>
                    <a:pt x="151" y="184"/>
                  </a:lnTo>
                  <a:lnTo>
                    <a:pt x="145" y="181"/>
                  </a:lnTo>
                  <a:lnTo>
                    <a:pt x="137" y="181"/>
                  </a:lnTo>
                  <a:lnTo>
                    <a:pt x="133" y="178"/>
                  </a:lnTo>
                  <a:lnTo>
                    <a:pt x="131" y="182"/>
                  </a:lnTo>
                  <a:lnTo>
                    <a:pt x="127" y="184"/>
                  </a:lnTo>
                  <a:lnTo>
                    <a:pt x="122" y="182"/>
                  </a:lnTo>
                  <a:lnTo>
                    <a:pt x="119" y="190"/>
                  </a:lnTo>
                  <a:lnTo>
                    <a:pt x="110" y="193"/>
                  </a:lnTo>
                  <a:lnTo>
                    <a:pt x="102" y="195"/>
                  </a:lnTo>
                  <a:lnTo>
                    <a:pt x="100" y="198"/>
                  </a:lnTo>
                  <a:lnTo>
                    <a:pt x="102" y="203"/>
                  </a:lnTo>
                  <a:lnTo>
                    <a:pt x="91" y="227"/>
                  </a:lnTo>
                  <a:lnTo>
                    <a:pt x="96" y="232"/>
                  </a:lnTo>
                  <a:lnTo>
                    <a:pt x="34" y="233"/>
                  </a:lnTo>
                  <a:lnTo>
                    <a:pt x="23" y="237"/>
                  </a:lnTo>
                  <a:lnTo>
                    <a:pt x="15" y="249"/>
                  </a:lnTo>
                  <a:lnTo>
                    <a:pt x="0" y="246"/>
                  </a:lnTo>
                  <a:lnTo>
                    <a:pt x="1" y="204"/>
                  </a:lnTo>
                  <a:lnTo>
                    <a:pt x="1" y="193"/>
                  </a:lnTo>
                  <a:lnTo>
                    <a:pt x="8" y="167"/>
                  </a:lnTo>
                  <a:lnTo>
                    <a:pt x="37" y="130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43" name="Freeform 138"/>
            <p:cNvSpPr>
              <a:spLocks noChangeAspect="1"/>
            </p:cNvSpPr>
            <p:nvPr/>
          </p:nvSpPr>
          <p:spPr bwMode="gray">
            <a:xfrm>
              <a:off x="5748605" y="4539267"/>
              <a:ext cx="6350" cy="1588"/>
            </a:xfrm>
            <a:custGeom>
              <a:avLst/>
              <a:gdLst>
                <a:gd name="T0" fmla="*/ 4 w 11"/>
                <a:gd name="T1" fmla="*/ 2 h 6"/>
                <a:gd name="T2" fmla="*/ 0 w 11"/>
                <a:gd name="T3" fmla="*/ 4 h 6"/>
                <a:gd name="T4" fmla="*/ 4 w 11"/>
                <a:gd name="T5" fmla="*/ 6 h 6"/>
                <a:gd name="T6" fmla="*/ 11 w 11"/>
                <a:gd name="T7" fmla="*/ 0 h 6"/>
                <a:gd name="T8" fmla="*/ 4 w 11"/>
                <a:gd name="T9" fmla="*/ 2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6"/>
                <a:gd name="T17" fmla="*/ 11 w 1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6">
                  <a:moveTo>
                    <a:pt x="4" y="2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1" y="0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44" name="Freeform 139"/>
            <p:cNvSpPr>
              <a:spLocks noChangeAspect="1"/>
            </p:cNvSpPr>
            <p:nvPr/>
          </p:nvSpPr>
          <p:spPr bwMode="gray">
            <a:xfrm>
              <a:off x="5677168" y="4601180"/>
              <a:ext cx="160338" cy="315913"/>
            </a:xfrm>
            <a:custGeom>
              <a:avLst/>
              <a:gdLst>
                <a:gd name="T0" fmla="*/ 60 w 329"/>
                <a:gd name="T1" fmla="*/ 187 h 652"/>
                <a:gd name="T2" fmla="*/ 89 w 329"/>
                <a:gd name="T3" fmla="*/ 179 h 652"/>
                <a:gd name="T4" fmla="*/ 100 w 329"/>
                <a:gd name="T5" fmla="*/ 179 h 652"/>
                <a:gd name="T6" fmla="*/ 110 w 329"/>
                <a:gd name="T7" fmla="*/ 170 h 652"/>
                <a:gd name="T8" fmla="*/ 129 w 329"/>
                <a:gd name="T9" fmla="*/ 166 h 652"/>
                <a:gd name="T10" fmla="*/ 156 w 329"/>
                <a:gd name="T11" fmla="*/ 183 h 652"/>
                <a:gd name="T12" fmla="*/ 146 w 329"/>
                <a:gd name="T13" fmla="*/ 159 h 652"/>
                <a:gd name="T14" fmla="*/ 171 w 329"/>
                <a:gd name="T15" fmla="*/ 147 h 652"/>
                <a:gd name="T16" fmla="*/ 183 w 329"/>
                <a:gd name="T17" fmla="*/ 155 h 652"/>
                <a:gd name="T18" fmla="*/ 186 w 329"/>
                <a:gd name="T19" fmla="*/ 124 h 652"/>
                <a:gd name="T20" fmla="*/ 193 w 329"/>
                <a:gd name="T21" fmla="*/ 133 h 652"/>
                <a:gd name="T22" fmla="*/ 219 w 329"/>
                <a:gd name="T23" fmla="*/ 116 h 652"/>
                <a:gd name="T24" fmla="*/ 213 w 329"/>
                <a:gd name="T25" fmla="*/ 90 h 652"/>
                <a:gd name="T26" fmla="*/ 213 w 329"/>
                <a:gd name="T27" fmla="*/ 67 h 652"/>
                <a:gd name="T28" fmla="*/ 224 w 329"/>
                <a:gd name="T29" fmla="*/ 67 h 652"/>
                <a:gd name="T30" fmla="*/ 241 w 329"/>
                <a:gd name="T31" fmla="*/ 51 h 652"/>
                <a:gd name="T32" fmla="*/ 254 w 329"/>
                <a:gd name="T33" fmla="*/ 51 h 652"/>
                <a:gd name="T34" fmla="*/ 254 w 329"/>
                <a:gd name="T35" fmla="*/ 11 h 652"/>
                <a:gd name="T36" fmla="*/ 273 w 329"/>
                <a:gd name="T37" fmla="*/ 0 h 652"/>
                <a:gd name="T38" fmla="*/ 329 w 329"/>
                <a:gd name="T39" fmla="*/ 152 h 652"/>
                <a:gd name="T40" fmla="*/ 317 w 329"/>
                <a:gd name="T41" fmla="*/ 175 h 652"/>
                <a:gd name="T42" fmla="*/ 300 w 329"/>
                <a:gd name="T43" fmla="*/ 153 h 652"/>
                <a:gd name="T44" fmla="*/ 303 w 329"/>
                <a:gd name="T45" fmla="*/ 209 h 652"/>
                <a:gd name="T46" fmla="*/ 278 w 329"/>
                <a:gd name="T47" fmla="*/ 306 h 652"/>
                <a:gd name="T48" fmla="*/ 199 w 329"/>
                <a:gd name="T49" fmla="*/ 574 h 652"/>
                <a:gd name="T50" fmla="*/ 177 w 329"/>
                <a:gd name="T51" fmla="*/ 618 h 652"/>
                <a:gd name="T52" fmla="*/ 126 w 329"/>
                <a:gd name="T53" fmla="*/ 633 h 652"/>
                <a:gd name="T54" fmla="*/ 41 w 329"/>
                <a:gd name="T55" fmla="*/ 618 h 652"/>
                <a:gd name="T56" fmla="*/ 21 w 329"/>
                <a:gd name="T57" fmla="*/ 568 h 652"/>
                <a:gd name="T58" fmla="*/ 15 w 329"/>
                <a:gd name="T59" fmla="*/ 523 h 652"/>
                <a:gd name="T60" fmla="*/ 0 w 329"/>
                <a:gd name="T61" fmla="*/ 466 h 652"/>
                <a:gd name="T62" fmla="*/ 18 w 329"/>
                <a:gd name="T63" fmla="*/ 435 h 652"/>
                <a:gd name="T64" fmla="*/ 32 w 329"/>
                <a:gd name="T65" fmla="*/ 409 h 652"/>
                <a:gd name="T66" fmla="*/ 61 w 329"/>
                <a:gd name="T67" fmla="*/ 352 h 652"/>
                <a:gd name="T68" fmla="*/ 41 w 329"/>
                <a:gd name="T69" fmla="*/ 265 h 652"/>
                <a:gd name="T70" fmla="*/ 54 w 329"/>
                <a:gd name="T71" fmla="*/ 206 h 65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29"/>
                <a:gd name="T109" fmla="*/ 0 h 652"/>
                <a:gd name="T110" fmla="*/ 329 w 329"/>
                <a:gd name="T111" fmla="*/ 652 h 65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29" h="652">
                  <a:moveTo>
                    <a:pt x="54" y="192"/>
                  </a:moveTo>
                  <a:lnTo>
                    <a:pt x="60" y="187"/>
                  </a:lnTo>
                  <a:lnTo>
                    <a:pt x="78" y="187"/>
                  </a:lnTo>
                  <a:lnTo>
                    <a:pt x="89" y="179"/>
                  </a:lnTo>
                  <a:lnTo>
                    <a:pt x="95" y="184"/>
                  </a:lnTo>
                  <a:lnTo>
                    <a:pt x="100" y="179"/>
                  </a:lnTo>
                  <a:lnTo>
                    <a:pt x="105" y="181"/>
                  </a:lnTo>
                  <a:lnTo>
                    <a:pt x="110" y="170"/>
                  </a:lnTo>
                  <a:lnTo>
                    <a:pt x="123" y="170"/>
                  </a:lnTo>
                  <a:lnTo>
                    <a:pt x="129" y="166"/>
                  </a:lnTo>
                  <a:lnTo>
                    <a:pt x="143" y="183"/>
                  </a:lnTo>
                  <a:lnTo>
                    <a:pt x="156" y="183"/>
                  </a:lnTo>
                  <a:lnTo>
                    <a:pt x="146" y="167"/>
                  </a:lnTo>
                  <a:lnTo>
                    <a:pt x="146" y="159"/>
                  </a:lnTo>
                  <a:lnTo>
                    <a:pt x="165" y="144"/>
                  </a:lnTo>
                  <a:lnTo>
                    <a:pt x="171" y="147"/>
                  </a:lnTo>
                  <a:lnTo>
                    <a:pt x="173" y="157"/>
                  </a:lnTo>
                  <a:lnTo>
                    <a:pt x="183" y="155"/>
                  </a:lnTo>
                  <a:lnTo>
                    <a:pt x="176" y="141"/>
                  </a:lnTo>
                  <a:lnTo>
                    <a:pt x="186" y="124"/>
                  </a:lnTo>
                  <a:lnTo>
                    <a:pt x="193" y="116"/>
                  </a:lnTo>
                  <a:lnTo>
                    <a:pt x="193" y="133"/>
                  </a:lnTo>
                  <a:lnTo>
                    <a:pt x="207" y="116"/>
                  </a:lnTo>
                  <a:lnTo>
                    <a:pt x="219" y="116"/>
                  </a:lnTo>
                  <a:lnTo>
                    <a:pt x="203" y="105"/>
                  </a:lnTo>
                  <a:lnTo>
                    <a:pt x="213" y="90"/>
                  </a:lnTo>
                  <a:lnTo>
                    <a:pt x="219" y="95"/>
                  </a:lnTo>
                  <a:lnTo>
                    <a:pt x="213" y="67"/>
                  </a:lnTo>
                  <a:lnTo>
                    <a:pt x="215" y="64"/>
                  </a:lnTo>
                  <a:lnTo>
                    <a:pt x="224" y="67"/>
                  </a:lnTo>
                  <a:lnTo>
                    <a:pt x="228" y="76"/>
                  </a:lnTo>
                  <a:lnTo>
                    <a:pt x="241" y="51"/>
                  </a:lnTo>
                  <a:lnTo>
                    <a:pt x="245" y="56"/>
                  </a:lnTo>
                  <a:lnTo>
                    <a:pt x="254" y="51"/>
                  </a:lnTo>
                  <a:lnTo>
                    <a:pt x="259" y="20"/>
                  </a:lnTo>
                  <a:lnTo>
                    <a:pt x="254" y="11"/>
                  </a:lnTo>
                  <a:lnTo>
                    <a:pt x="258" y="13"/>
                  </a:lnTo>
                  <a:lnTo>
                    <a:pt x="273" y="0"/>
                  </a:lnTo>
                  <a:lnTo>
                    <a:pt x="304" y="39"/>
                  </a:lnTo>
                  <a:lnTo>
                    <a:pt x="329" y="152"/>
                  </a:lnTo>
                  <a:lnTo>
                    <a:pt x="324" y="175"/>
                  </a:lnTo>
                  <a:lnTo>
                    <a:pt x="317" y="175"/>
                  </a:lnTo>
                  <a:lnTo>
                    <a:pt x="309" y="152"/>
                  </a:lnTo>
                  <a:lnTo>
                    <a:pt x="300" y="153"/>
                  </a:lnTo>
                  <a:lnTo>
                    <a:pt x="298" y="186"/>
                  </a:lnTo>
                  <a:lnTo>
                    <a:pt x="303" y="209"/>
                  </a:lnTo>
                  <a:lnTo>
                    <a:pt x="287" y="237"/>
                  </a:lnTo>
                  <a:lnTo>
                    <a:pt x="278" y="306"/>
                  </a:lnTo>
                  <a:lnTo>
                    <a:pt x="242" y="407"/>
                  </a:lnTo>
                  <a:lnTo>
                    <a:pt x="199" y="574"/>
                  </a:lnTo>
                  <a:lnTo>
                    <a:pt x="188" y="599"/>
                  </a:lnTo>
                  <a:lnTo>
                    <a:pt x="177" y="618"/>
                  </a:lnTo>
                  <a:lnTo>
                    <a:pt x="160" y="628"/>
                  </a:lnTo>
                  <a:lnTo>
                    <a:pt x="126" y="633"/>
                  </a:lnTo>
                  <a:lnTo>
                    <a:pt x="89" y="652"/>
                  </a:lnTo>
                  <a:lnTo>
                    <a:pt x="41" y="618"/>
                  </a:lnTo>
                  <a:lnTo>
                    <a:pt x="29" y="599"/>
                  </a:lnTo>
                  <a:lnTo>
                    <a:pt x="21" y="568"/>
                  </a:lnTo>
                  <a:lnTo>
                    <a:pt x="24" y="548"/>
                  </a:lnTo>
                  <a:lnTo>
                    <a:pt x="15" y="523"/>
                  </a:lnTo>
                  <a:lnTo>
                    <a:pt x="1" y="503"/>
                  </a:lnTo>
                  <a:lnTo>
                    <a:pt x="0" y="466"/>
                  </a:lnTo>
                  <a:lnTo>
                    <a:pt x="12" y="441"/>
                  </a:lnTo>
                  <a:lnTo>
                    <a:pt x="18" y="435"/>
                  </a:lnTo>
                  <a:lnTo>
                    <a:pt x="26" y="432"/>
                  </a:lnTo>
                  <a:lnTo>
                    <a:pt x="32" y="409"/>
                  </a:lnTo>
                  <a:lnTo>
                    <a:pt x="60" y="364"/>
                  </a:lnTo>
                  <a:lnTo>
                    <a:pt x="61" y="352"/>
                  </a:lnTo>
                  <a:lnTo>
                    <a:pt x="46" y="314"/>
                  </a:lnTo>
                  <a:lnTo>
                    <a:pt x="41" y="265"/>
                  </a:lnTo>
                  <a:lnTo>
                    <a:pt x="32" y="252"/>
                  </a:lnTo>
                  <a:lnTo>
                    <a:pt x="54" y="206"/>
                  </a:lnTo>
                  <a:lnTo>
                    <a:pt x="54" y="192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45" name="Freeform 140"/>
            <p:cNvSpPr>
              <a:spLocks noChangeAspect="1"/>
            </p:cNvSpPr>
            <p:nvPr/>
          </p:nvSpPr>
          <p:spPr bwMode="gray">
            <a:xfrm>
              <a:off x="4853253" y="4317017"/>
              <a:ext cx="6350" cy="7938"/>
            </a:xfrm>
            <a:custGeom>
              <a:avLst/>
              <a:gdLst>
                <a:gd name="T0" fmla="*/ 7 w 14"/>
                <a:gd name="T1" fmla="*/ 0 h 17"/>
                <a:gd name="T2" fmla="*/ 14 w 14"/>
                <a:gd name="T3" fmla="*/ 9 h 17"/>
                <a:gd name="T4" fmla="*/ 5 w 14"/>
                <a:gd name="T5" fmla="*/ 17 h 17"/>
                <a:gd name="T6" fmla="*/ 0 w 14"/>
                <a:gd name="T7" fmla="*/ 8 h 17"/>
                <a:gd name="T8" fmla="*/ 7 w 14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7"/>
                <a:gd name="T17" fmla="*/ 14 w 14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7">
                  <a:moveTo>
                    <a:pt x="7" y="0"/>
                  </a:moveTo>
                  <a:lnTo>
                    <a:pt x="14" y="9"/>
                  </a:lnTo>
                  <a:lnTo>
                    <a:pt x="5" y="17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46" name="Freeform 141"/>
            <p:cNvSpPr>
              <a:spLocks noChangeAspect="1"/>
            </p:cNvSpPr>
            <p:nvPr/>
          </p:nvSpPr>
          <p:spPr bwMode="gray">
            <a:xfrm>
              <a:off x="5259654" y="3582004"/>
              <a:ext cx="252413" cy="247650"/>
            </a:xfrm>
            <a:custGeom>
              <a:avLst/>
              <a:gdLst>
                <a:gd name="T0" fmla="*/ 438 w 515"/>
                <a:gd name="T1" fmla="*/ 17 h 508"/>
                <a:gd name="T2" fmla="*/ 394 w 515"/>
                <a:gd name="T3" fmla="*/ 33 h 508"/>
                <a:gd name="T4" fmla="*/ 367 w 515"/>
                <a:gd name="T5" fmla="*/ 33 h 508"/>
                <a:gd name="T6" fmla="*/ 350 w 515"/>
                <a:gd name="T7" fmla="*/ 21 h 508"/>
                <a:gd name="T8" fmla="*/ 336 w 515"/>
                <a:gd name="T9" fmla="*/ 5 h 508"/>
                <a:gd name="T10" fmla="*/ 304 w 515"/>
                <a:gd name="T11" fmla="*/ 8 h 508"/>
                <a:gd name="T12" fmla="*/ 274 w 515"/>
                <a:gd name="T13" fmla="*/ 17 h 508"/>
                <a:gd name="T14" fmla="*/ 261 w 515"/>
                <a:gd name="T15" fmla="*/ 10 h 508"/>
                <a:gd name="T16" fmla="*/ 104 w 515"/>
                <a:gd name="T17" fmla="*/ 10 h 508"/>
                <a:gd name="T18" fmla="*/ 29 w 515"/>
                <a:gd name="T19" fmla="*/ 7 h 508"/>
                <a:gd name="T20" fmla="*/ 16 w 515"/>
                <a:gd name="T21" fmla="*/ 2 h 508"/>
                <a:gd name="T22" fmla="*/ 11 w 515"/>
                <a:gd name="T23" fmla="*/ 69 h 508"/>
                <a:gd name="T24" fmla="*/ 1 w 515"/>
                <a:gd name="T25" fmla="*/ 100 h 508"/>
                <a:gd name="T26" fmla="*/ 6 w 515"/>
                <a:gd name="T27" fmla="*/ 122 h 508"/>
                <a:gd name="T28" fmla="*/ 21 w 515"/>
                <a:gd name="T29" fmla="*/ 183 h 508"/>
                <a:gd name="T30" fmla="*/ 21 w 515"/>
                <a:gd name="T31" fmla="*/ 274 h 508"/>
                <a:gd name="T32" fmla="*/ 21 w 515"/>
                <a:gd name="T33" fmla="*/ 364 h 508"/>
                <a:gd name="T34" fmla="*/ 21 w 515"/>
                <a:gd name="T35" fmla="*/ 452 h 508"/>
                <a:gd name="T36" fmla="*/ 57 w 515"/>
                <a:gd name="T37" fmla="*/ 496 h 508"/>
                <a:gd name="T38" fmla="*/ 128 w 515"/>
                <a:gd name="T39" fmla="*/ 496 h 508"/>
                <a:gd name="T40" fmla="*/ 201 w 515"/>
                <a:gd name="T41" fmla="*/ 496 h 508"/>
                <a:gd name="T42" fmla="*/ 272 w 515"/>
                <a:gd name="T43" fmla="*/ 496 h 508"/>
                <a:gd name="T44" fmla="*/ 314 w 515"/>
                <a:gd name="T45" fmla="*/ 486 h 508"/>
                <a:gd name="T46" fmla="*/ 316 w 515"/>
                <a:gd name="T47" fmla="*/ 496 h 508"/>
                <a:gd name="T48" fmla="*/ 397 w 515"/>
                <a:gd name="T49" fmla="*/ 496 h 508"/>
                <a:gd name="T50" fmla="*/ 436 w 515"/>
                <a:gd name="T51" fmla="*/ 506 h 508"/>
                <a:gd name="T52" fmla="*/ 467 w 515"/>
                <a:gd name="T53" fmla="*/ 479 h 508"/>
                <a:gd name="T54" fmla="*/ 489 w 515"/>
                <a:gd name="T55" fmla="*/ 457 h 508"/>
                <a:gd name="T56" fmla="*/ 501 w 515"/>
                <a:gd name="T57" fmla="*/ 401 h 508"/>
                <a:gd name="T58" fmla="*/ 487 w 515"/>
                <a:gd name="T59" fmla="*/ 372 h 508"/>
                <a:gd name="T60" fmla="*/ 425 w 515"/>
                <a:gd name="T61" fmla="*/ 234 h 508"/>
                <a:gd name="T62" fmla="*/ 410 w 515"/>
                <a:gd name="T63" fmla="*/ 194 h 508"/>
                <a:gd name="T64" fmla="*/ 373 w 515"/>
                <a:gd name="T65" fmla="*/ 148 h 508"/>
                <a:gd name="T66" fmla="*/ 360 w 515"/>
                <a:gd name="T67" fmla="*/ 109 h 508"/>
                <a:gd name="T68" fmla="*/ 377 w 515"/>
                <a:gd name="T69" fmla="*/ 114 h 508"/>
                <a:gd name="T70" fmla="*/ 400 w 515"/>
                <a:gd name="T71" fmla="*/ 163 h 508"/>
                <a:gd name="T72" fmla="*/ 453 w 515"/>
                <a:gd name="T73" fmla="*/ 197 h 508"/>
                <a:gd name="T74" fmla="*/ 473 w 515"/>
                <a:gd name="T75" fmla="*/ 120 h 508"/>
                <a:gd name="T76" fmla="*/ 455 w 515"/>
                <a:gd name="T77" fmla="*/ 69 h 508"/>
                <a:gd name="T78" fmla="*/ 441 w 515"/>
                <a:gd name="T79" fmla="*/ 25 h 50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515"/>
                <a:gd name="T121" fmla="*/ 0 h 508"/>
                <a:gd name="T122" fmla="*/ 515 w 515"/>
                <a:gd name="T123" fmla="*/ 508 h 50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515" h="508">
                  <a:moveTo>
                    <a:pt x="441" y="25"/>
                  </a:moveTo>
                  <a:lnTo>
                    <a:pt x="438" y="17"/>
                  </a:lnTo>
                  <a:lnTo>
                    <a:pt x="413" y="30"/>
                  </a:lnTo>
                  <a:lnTo>
                    <a:pt x="394" y="33"/>
                  </a:lnTo>
                  <a:lnTo>
                    <a:pt x="390" y="29"/>
                  </a:lnTo>
                  <a:lnTo>
                    <a:pt x="367" y="33"/>
                  </a:lnTo>
                  <a:lnTo>
                    <a:pt x="360" y="24"/>
                  </a:lnTo>
                  <a:lnTo>
                    <a:pt x="350" y="21"/>
                  </a:lnTo>
                  <a:lnTo>
                    <a:pt x="350" y="22"/>
                  </a:lnTo>
                  <a:lnTo>
                    <a:pt x="336" y="5"/>
                  </a:lnTo>
                  <a:lnTo>
                    <a:pt x="326" y="8"/>
                  </a:lnTo>
                  <a:lnTo>
                    <a:pt x="304" y="8"/>
                  </a:lnTo>
                  <a:lnTo>
                    <a:pt x="297" y="7"/>
                  </a:lnTo>
                  <a:lnTo>
                    <a:pt x="274" y="17"/>
                  </a:lnTo>
                  <a:lnTo>
                    <a:pt x="282" y="7"/>
                  </a:lnTo>
                  <a:lnTo>
                    <a:pt x="261" y="10"/>
                  </a:lnTo>
                  <a:lnTo>
                    <a:pt x="201" y="44"/>
                  </a:lnTo>
                  <a:lnTo>
                    <a:pt x="104" y="10"/>
                  </a:lnTo>
                  <a:lnTo>
                    <a:pt x="57" y="2"/>
                  </a:lnTo>
                  <a:lnTo>
                    <a:pt x="29" y="7"/>
                  </a:lnTo>
                  <a:lnTo>
                    <a:pt x="21" y="0"/>
                  </a:lnTo>
                  <a:lnTo>
                    <a:pt x="16" y="2"/>
                  </a:lnTo>
                  <a:lnTo>
                    <a:pt x="6" y="17"/>
                  </a:lnTo>
                  <a:lnTo>
                    <a:pt x="11" y="69"/>
                  </a:lnTo>
                  <a:lnTo>
                    <a:pt x="0" y="83"/>
                  </a:lnTo>
                  <a:lnTo>
                    <a:pt x="1" y="100"/>
                  </a:lnTo>
                  <a:lnTo>
                    <a:pt x="9" y="112"/>
                  </a:lnTo>
                  <a:lnTo>
                    <a:pt x="6" y="122"/>
                  </a:lnTo>
                  <a:lnTo>
                    <a:pt x="21" y="137"/>
                  </a:lnTo>
                  <a:lnTo>
                    <a:pt x="21" y="183"/>
                  </a:lnTo>
                  <a:lnTo>
                    <a:pt x="21" y="228"/>
                  </a:lnTo>
                  <a:lnTo>
                    <a:pt x="21" y="274"/>
                  </a:lnTo>
                  <a:lnTo>
                    <a:pt x="21" y="318"/>
                  </a:lnTo>
                  <a:lnTo>
                    <a:pt x="21" y="364"/>
                  </a:lnTo>
                  <a:lnTo>
                    <a:pt x="21" y="408"/>
                  </a:lnTo>
                  <a:lnTo>
                    <a:pt x="21" y="452"/>
                  </a:lnTo>
                  <a:lnTo>
                    <a:pt x="21" y="496"/>
                  </a:lnTo>
                  <a:lnTo>
                    <a:pt x="57" y="496"/>
                  </a:lnTo>
                  <a:lnTo>
                    <a:pt x="93" y="496"/>
                  </a:lnTo>
                  <a:lnTo>
                    <a:pt x="128" y="496"/>
                  </a:lnTo>
                  <a:lnTo>
                    <a:pt x="165" y="496"/>
                  </a:lnTo>
                  <a:lnTo>
                    <a:pt x="201" y="496"/>
                  </a:lnTo>
                  <a:lnTo>
                    <a:pt x="236" y="496"/>
                  </a:lnTo>
                  <a:lnTo>
                    <a:pt x="272" y="496"/>
                  </a:lnTo>
                  <a:lnTo>
                    <a:pt x="308" y="496"/>
                  </a:lnTo>
                  <a:lnTo>
                    <a:pt x="314" y="486"/>
                  </a:lnTo>
                  <a:lnTo>
                    <a:pt x="319" y="486"/>
                  </a:lnTo>
                  <a:lnTo>
                    <a:pt x="316" y="496"/>
                  </a:lnTo>
                  <a:lnTo>
                    <a:pt x="356" y="496"/>
                  </a:lnTo>
                  <a:lnTo>
                    <a:pt x="397" y="496"/>
                  </a:lnTo>
                  <a:lnTo>
                    <a:pt x="414" y="508"/>
                  </a:lnTo>
                  <a:lnTo>
                    <a:pt x="436" y="506"/>
                  </a:lnTo>
                  <a:lnTo>
                    <a:pt x="441" y="486"/>
                  </a:lnTo>
                  <a:lnTo>
                    <a:pt x="467" y="479"/>
                  </a:lnTo>
                  <a:lnTo>
                    <a:pt x="478" y="454"/>
                  </a:lnTo>
                  <a:lnTo>
                    <a:pt x="489" y="457"/>
                  </a:lnTo>
                  <a:lnTo>
                    <a:pt x="507" y="442"/>
                  </a:lnTo>
                  <a:lnTo>
                    <a:pt x="501" y="401"/>
                  </a:lnTo>
                  <a:lnTo>
                    <a:pt x="515" y="400"/>
                  </a:lnTo>
                  <a:lnTo>
                    <a:pt x="487" y="372"/>
                  </a:lnTo>
                  <a:lnTo>
                    <a:pt x="434" y="271"/>
                  </a:lnTo>
                  <a:lnTo>
                    <a:pt x="425" y="234"/>
                  </a:lnTo>
                  <a:lnTo>
                    <a:pt x="413" y="215"/>
                  </a:lnTo>
                  <a:lnTo>
                    <a:pt x="410" y="194"/>
                  </a:lnTo>
                  <a:lnTo>
                    <a:pt x="385" y="171"/>
                  </a:lnTo>
                  <a:lnTo>
                    <a:pt x="373" y="148"/>
                  </a:lnTo>
                  <a:lnTo>
                    <a:pt x="370" y="126"/>
                  </a:lnTo>
                  <a:lnTo>
                    <a:pt x="360" y="109"/>
                  </a:lnTo>
                  <a:lnTo>
                    <a:pt x="367" y="86"/>
                  </a:lnTo>
                  <a:lnTo>
                    <a:pt x="377" y="114"/>
                  </a:lnTo>
                  <a:lnTo>
                    <a:pt x="397" y="148"/>
                  </a:lnTo>
                  <a:lnTo>
                    <a:pt x="400" y="163"/>
                  </a:lnTo>
                  <a:lnTo>
                    <a:pt x="436" y="203"/>
                  </a:lnTo>
                  <a:lnTo>
                    <a:pt x="453" y="197"/>
                  </a:lnTo>
                  <a:lnTo>
                    <a:pt x="455" y="177"/>
                  </a:lnTo>
                  <a:lnTo>
                    <a:pt x="473" y="120"/>
                  </a:lnTo>
                  <a:lnTo>
                    <a:pt x="463" y="95"/>
                  </a:lnTo>
                  <a:lnTo>
                    <a:pt x="455" y="69"/>
                  </a:lnTo>
                  <a:lnTo>
                    <a:pt x="447" y="44"/>
                  </a:lnTo>
                  <a:lnTo>
                    <a:pt x="441" y="25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47" name="Freeform 142"/>
            <p:cNvSpPr>
              <a:spLocks noChangeAspect="1"/>
            </p:cNvSpPr>
            <p:nvPr/>
          </p:nvSpPr>
          <p:spPr bwMode="gray">
            <a:xfrm>
              <a:off x="4708790" y="3786792"/>
              <a:ext cx="358776" cy="276225"/>
            </a:xfrm>
            <a:custGeom>
              <a:avLst/>
              <a:gdLst>
                <a:gd name="T0" fmla="*/ 189 w 735"/>
                <a:gd name="T1" fmla="*/ 251 h 567"/>
                <a:gd name="T2" fmla="*/ 189 w 735"/>
                <a:gd name="T3" fmla="*/ 327 h 567"/>
                <a:gd name="T4" fmla="*/ 176 w 735"/>
                <a:gd name="T5" fmla="*/ 368 h 567"/>
                <a:gd name="T6" fmla="*/ 109 w 735"/>
                <a:gd name="T7" fmla="*/ 396 h 567"/>
                <a:gd name="T8" fmla="*/ 36 w 735"/>
                <a:gd name="T9" fmla="*/ 413 h 567"/>
                <a:gd name="T10" fmla="*/ 0 w 735"/>
                <a:gd name="T11" fmla="*/ 435 h 567"/>
                <a:gd name="T12" fmla="*/ 14 w 735"/>
                <a:gd name="T13" fmla="*/ 461 h 567"/>
                <a:gd name="T14" fmla="*/ 62 w 735"/>
                <a:gd name="T15" fmla="*/ 520 h 567"/>
                <a:gd name="T16" fmla="*/ 87 w 735"/>
                <a:gd name="T17" fmla="*/ 520 h 567"/>
                <a:gd name="T18" fmla="*/ 102 w 735"/>
                <a:gd name="T19" fmla="*/ 534 h 567"/>
                <a:gd name="T20" fmla="*/ 93 w 735"/>
                <a:gd name="T21" fmla="*/ 542 h 567"/>
                <a:gd name="T22" fmla="*/ 114 w 735"/>
                <a:gd name="T23" fmla="*/ 554 h 567"/>
                <a:gd name="T24" fmla="*/ 127 w 735"/>
                <a:gd name="T25" fmla="*/ 537 h 567"/>
                <a:gd name="T26" fmla="*/ 163 w 735"/>
                <a:gd name="T27" fmla="*/ 534 h 567"/>
                <a:gd name="T28" fmla="*/ 189 w 735"/>
                <a:gd name="T29" fmla="*/ 486 h 567"/>
                <a:gd name="T30" fmla="*/ 258 w 735"/>
                <a:gd name="T31" fmla="*/ 469 h 567"/>
                <a:gd name="T32" fmla="*/ 319 w 735"/>
                <a:gd name="T33" fmla="*/ 509 h 567"/>
                <a:gd name="T34" fmla="*/ 345 w 735"/>
                <a:gd name="T35" fmla="*/ 494 h 567"/>
                <a:gd name="T36" fmla="*/ 396 w 735"/>
                <a:gd name="T37" fmla="*/ 511 h 567"/>
                <a:gd name="T38" fmla="*/ 438 w 735"/>
                <a:gd name="T39" fmla="*/ 517 h 567"/>
                <a:gd name="T40" fmla="*/ 534 w 735"/>
                <a:gd name="T41" fmla="*/ 489 h 567"/>
                <a:gd name="T42" fmla="*/ 586 w 735"/>
                <a:gd name="T43" fmla="*/ 483 h 567"/>
                <a:gd name="T44" fmla="*/ 605 w 735"/>
                <a:gd name="T45" fmla="*/ 469 h 567"/>
                <a:gd name="T46" fmla="*/ 616 w 735"/>
                <a:gd name="T47" fmla="*/ 444 h 567"/>
                <a:gd name="T48" fmla="*/ 624 w 735"/>
                <a:gd name="T49" fmla="*/ 428 h 567"/>
                <a:gd name="T50" fmla="*/ 707 w 735"/>
                <a:gd name="T51" fmla="*/ 322 h 567"/>
                <a:gd name="T52" fmla="*/ 724 w 735"/>
                <a:gd name="T53" fmla="*/ 173 h 567"/>
                <a:gd name="T54" fmla="*/ 705 w 735"/>
                <a:gd name="T55" fmla="*/ 132 h 567"/>
                <a:gd name="T56" fmla="*/ 690 w 735"/>
                <a:gd name="T57" fmla="*/ 23 h 567"/>
                <a:gd name="T58" fmla="*/ 668 w 735"/>
                <a:gd name="T59" fmla="*/ 17 h 567"/>
                <a:gd name="T60" fmla="*/ 537 w 735"/>
                <a:gd name="T61" fmla="*/ 0 h 567"/>
                <a:gd name="T62" fmla="*/ 495 w 735"/>
                <a:gd name="T63" fmla="*/ 31 h 567"/>
                <a:gd name="T64" fmla="*/ 450 w 735"/>
                <a:gd name="T65" fmla="*/ 59 h 567"/>
                <a:gd name="T66" fmla="*/ 407 w 735"/>
                <a:gd name="T67" fmla="*/ 88 h 567"/>
                <a:gd name="T68" fmla="*/ 363 w 735"/>
                <a:gd name="T69" fmla="*/ 116 h 567"/>
                <a:gd name="T70" fmla="*/ 311 w 735"/>
                <a:gd name="T71" fmla="*/ 158 h 567"/>
                <a:gd name="T72" fmla="*/ 260 w 735"/>
                <a:gd name="T73" fmla="*/ 196 h 567"/>
                <a:gd name="T74" fmla="*/ 189 w 735"/>
                <a:gd name="T75" fmla="*/ 213 h 56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35"/>
                <a:gd name="T115" fmla="*/ 0 h 567"/>
                <a:gd name="T116" fmla="*/ 735 w 735"/>
                <a:gd name="T117" fmla="*/ 567 h 56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35" h="567">
                  <a:moveTo>
                    <a:pt x="189" y="213"/>
                  </a:moveTo>
                  <a:lnTo>
                    <a:pt x="189" y="251"/>
                  </a:lnTo>
                  <a:lnTo>
                    <a:pt x="189" y="289"/>
                  </a:lnTo>
                  <a:lnTo>
                    <a:pt x="189" y="327"/>
                  </a:lnTo>
                  <a:lnTo>
                    <a:pt x="190" y="364"/>
                  </a:lnTo>
                  <a:lnTo>
                    <a:pt x="176" y="368"/>
                  </a:lnTo>
                  <a:lnTo>
                    <a:pt x="156" y="396"/>
                  </a:lnTo>
                  <a:lnTo>
                    <a:pt x="109" y="396"/>
                  </a:lnTo>
                  <a:lnTo>
                    <a:pt x="59" y="396"/>
                  </a:lnTo>
                  <a:lnTo>
                    <a:pt x="36" y="413"/>
                  </a:lnTo>
                  <a:lnTo>
                    <a:pt x="6" y="413"/>
                  </a:lnTo>
                  <a:lnTo>
                    <a:pt x="0" y="435"/>
                  </a:lnTo>
                  <a:lnTo>
                    <a:pt x="11" y="444"/>
                  </a:lnTo>
                  <a:lnTo>
                    <a:pt x="14" y="461"/>
                  </a:lnTo>
                  <a:lnTo>
                    <a:pt x="37" y="484"/>
                  </a:lnTo>
                  <a:lnTo>
                    <a:pt x="62" y="520"/>
                  </a:lnTo>
                  <a:lnTo>
                    <a:pt x="75" y="526"/>
                  </a:lnTo>
                  <a:lnTo>
                    <a:pt x="87" y="520"/>
                  </a:lnTo>
                  <a:lnTo>
                    <a:pt x="96" y="523"/>
                  </a:lnTo>
                  <a:lnTo>
                    <a:pt x="102" y="534"/>
                  </a:lnTo>
                  <a:lnTo>
                    <a:pt x="93" y="537"/>
                  </a:lnTo>
                  <a:lnTo>
                    <a:pt x="93" y="542"/>
                  </a:lnTo>
                  <a:lnTo>
                    <a:pt x="107" y="557"/>
                  </a:lnTo>
                  <a:lnTo>
                    <a:pt x="114" y="554"/>
                  </a:lnTo>
                  <a:lnTo>
                    <a:pt x="107" y="542"/>
                  </a:lnTo>
                  <a:lnTo>
                    <a:pt x="127" y="537"/>
                  </a:lnTo>
                  <a:lnTo>
                    <a:pt x="163" y="567"/>
                  </a:lnTo>
                  <a:lnTo>
                    <a:pt x="163" y="534"/>
                  </a:lnTo>
                  <a:lnTo>
                    <a:pt x="180" y="517"/>
                  </a:lnTo>
                  <a:lnTo>
                    <a:pt x="189" y="486"/>
                  </a:lnTo>
                  <a:lnTo>
                    <a:pt x="218" y="472"/>
                  </a:lnTo>
                  <a:lnTo>
                    <a:pt x="258" y="469"/>
                  </a:lnTo>
                  <a:lnTo>
                    <a:pt x="291" y="486"/>
                  </a:lnTo>
                  <a:lnTo>
                    <a:pt x="319" y="509"/>
                  </a:lnTo>
                  <a:lnTo>
                    <a:pt x="325" y="509"/>
                  </a:lnTo>
                  <a:lnTo>
                    <a:pt x="345" y="494"/>
                  </a:lnTo>
                  <a:lnTo>
                    <a:pt x="363" y="492"/>
                  </a:lnTo>
                  <a:lnTo>
                    <a:pt x="396" y="511"/>
                  </a:lnTo>
                  <a:lnTo>
                    <a:pt x="427" y="518"/>
                  </a:lnTo>
                  <a:lnTo>
                    <a:pt x="438" y="517"/>
                  </a:lnTo>
                  <a:lnTo>
                    <a:pt x="472" y="492"/>
                  </a:lnTo>
                  <a:lnTo>
                    <a:pt x="534" y="489"/>
                  </a:lnTo>
                  <a:lnTo>
                    <a:pt x="566" y="500"/>
                  </a:lnTo>
                  <a:lnTo>
                    <a:pt x="586" y="483"/>
                  </a:lnTo>
                  <a:lnTo>
                    <a:pt x="597" y="483"/>
                  </a:lnTo>
                  <a:lnTo>
                    <a:pt x="605" y="469"/>
                  </a:lnTo>
                  <a:lnTo>
                    <a:pt x="620" y="469"/>
                  </a:lnTo>
                  <a:lnTo>
                    <a:pt x="616" y="444"/>
                  </a:lnTo>
                  <a:lnTo>
                    <a:pt x="614" y="433"/>
                  </a:lnTo>
                  <a:lnTo>
                    <a:pt x="624" y="428"/>
                  </a:lnTo>
                  <a:lnTo>
                    <a:pt x="628" y="410"/>
                  </a:lnTo>
                  <a:lnTo>
                    <a:pt x="707" y="322"/>
                  </a:lnTo>
                  <a:lnTo>
                    <a:pt x="712" y="238"/>
                  </a:lnTo>
                  <a:lnTo>
                    <a:pt x="724" y="173"/>
                  </a:lnTo>
                  <a:lnTo>
                    <a:pt x="735" y="152"/>
                  </a:lnTo>
                  <a:lnTo>
                    <a:pt x="705" y="132"/>
                  </a:lnTo>
                  <a:lnTo>
                    <a:pt x="691" y="99"/>
                  </a:lnTo>
                  <a:lnTo>
                    <a:pt x="690" y="23"/>
                  </a:lnTo>
                  <a:lnTo>
                    <a:pt x="676" y="27"/>
                  </a:lnTo>
                  <a:lnTo>
                    <a:pt x="668" y="17"/>
                  </a:lnTo>
                  <a:lnTo>
                    <a:pt x="641" y="2"/>
                  </a:lnTo>
                  <a:lnTo>
                    <a:pt x="537" y="0"/>
                  </a:lnTo>
                  <a:lnTo>
                    <a:pt x="517" y="15"/>
                  </a:lnTo>
                  <a:lnTo>
                    <a:pt x="495" y="31"/>
                  </a:lnTo>
                  <a:lnTo>
                    <a:pt x="473" y="44"/>
                  </a:lnTo>
                  <a:lnTo>
                    <a:pt x="450" y="59"/>
                  </a:lnTo>
                  <a:lnTo>
                    <a:pt x="429" y="74"/>
                  </a:lnTo>
                  <a:lnTo>
                    <a:pt x="407" y="88"/>
                  </a:lnTo>
                  <a:lnTo>
                    <a:pt x="385" y="103"/>
                  </a:lnTo>
                  <a:lnTo>
                    <a:pt x="363" y="116"/>
                  </a:lnTo>
                  <a:lnTo>
                    <a:pt x="336" y="137"/>
                  </a:lnTo>
                  <a:lnTo>
                    <a:pt x="311" y="158"/>
                  </a:lnTo>
                  <a:lnTo>
                    <a:pt x="285" y="176"/>
                  </a:lnTo>
                  <a:lnTo>
                    <a:pt x="260" y="196"/>
                  </a:lnTo>
                  <a:lnTo>
                    <a:pt x="223" y="204"/>
                  </a:lnTo>
                  <a:lnTo>
                    <a:pt x="189" y="213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48" name="Freeform 143"/>
            <p:cNvSpPr>
              <a:spLocks noChangeAspect="1"/>
            </p:cNvSpPr>
            <p:nvPr/>
          </p:nvSpPr>
          <p:spPr bwMode="gray">
            <a:xfrm>
              <a:off x="4769116" y="4015392"/>
              <a:ext cx="263526" cy="215900"/>
            </a:xfrm>
            <a:custGeom>
              <a:avLst/>
              <a:gdLst>
                <a:gd name="T0" fmla="*/ 73 w 540"/>
                <a:gd name="T1" fmla="*/ 348 h 447"/>
                <a:gd name="T2" fmla="*/ 107 w 540"/>
                <a:gd name="T3" fmla="*/ 373 h 447"/>
                <a:gd name="T4" fmla="*/ 127 w 540"/>
                <a:gd name="T5" fmla="*/ 393 h 447"/>
                <a:gd name="T6" fmla="*/ 127 w 540"/>
                <a:gd name="T7" fmla="*/ 419 h 447"/>
                <a:gd name="T8" fmla="*/ 155 w 540"/>
                <a:gd name="T9" fmla="*/ 440 h 447"/>
                <a:gd name="T10" fmla="*/ 163 w 540"/>
                <a:gd name="T11" fmla="*/ 447 h 447"/>
                <a:gd name="T12" fmla="*/ 190 w 540"/>
                <a:gd name="T13" fmla="*/ 438 h 447"/>
                <a:gd name="T14" fmla="*/ 223 w 540"/>
                <a:gd name="T15" fmla="*/ 435 h 447"/>
                <a:gd name="T16" fmla="*/ 256 w 540"/>
                <a:gd name="T17" fmla="*/ 416 h 447"/>
                <a:gd name="T18" fmla="*/ 279 w 540"/>
                <a:gd name="T19" fmla="*/ 396 h 447"/>
                <a:gd name="T20" fmla="*/ 297 w 540"/>
                <a:gd name="T21" fmla="*/ 348 h 447"/>
                <a:gd name="T22" fmla="*/ 316 w 540"/>
                <a:gd name="T23" fmla="*/ 325 h 447"/>
                <a:gd name="T24" fmla="*/ 385 w 540"/>
                <a:gd name="T25" fmla="*/ 343 h 447"/>
                <a:gd name="T26" fmla="*/ 430 w 540"/>
                <a:gd name="T27" fmla="*/ 284 h 447"/>
                <a:gd name="T28" fmla="*/ 464 w 540"/>
                <a:gd name="T29" fmla="*/ 232 h 447"/>
                <a:gd name="T30" fmla="*/ 495 w 540"/>
                <a:gd name="T31" fmla="*/ 133 h 447"/>
                <a:gd name="T32" fmla="*/ 540 w 540"/>
                <a:gd name="T33" fmla="*/ 100 h 447"/>
                <a:gd name="T34" fmla="*/ 525 w 540"/>
                <a:gd name="T35" fmla="*/ 60 h 447"/>
                <a:gd name="T36" fmla="*/ 498 w 540"/>
                <a:gd name="T37" fmla="*/ 0 h 447"/>
                <a:gd name="T38" fmla="*/ 475 w 540"/>
                <a:gd name="T39" fmla="*/ 14 h 447"/>
                <a:gd name="T40" fmla="*/ 444 w 540"/>
                <a:gd name="T41" fmla="*/ 31 h 447"/>
                <a:gd name="T42" fmla="*/ 350 w 540"/>
                <a:gd name="T43" fmla="*/ 23 h 447"/>
                <a:gd name="T44" fmla="*/ 305 w 540"/>
                <a:gd name="T45" fmla="*/ 49 h 447"/>
                <a:gd name="T46" fmla="*/ 241 w 540"/>
                <a:gd name="T47" fmla="*/ 23 h 447"/>
                <a:gd name="T48" fmla="*/ 203 w 540"/>
                <a:gd name="T49" fmla="*/ 40 h 447"/>
                <a:gd name="T50" fmla="*/ 169 w 540"/>
                <a:gd name="T51" fmla="*/ 17 h 447"/>
                <a:gd name="T52" fmla="*/ 96 w 540"/>
                <a:gd name="T53" fmla="*/ 3 h 447"/>
                <a:gd name="T54" fmla="*/ 58 w 540"/>
                <a:gd name="T55" fmla="*/ 48 h 447"/>
                <a:gd name="T56" fmla="*/ 41 w 540"/>
                <a:gd name="T57" fmla="*/ 98 h 447"/>
                <a:gd name="T58" fmla="*/ 46 w 540"/>
                <a:gd name="T59" fmla="*/ 128 h 447"/>
                <a:gd name="T60" fmla="*/ 39 w 540"/>
                <a:gd name="T61" fmla="*/ 164 h 447"/>
                <a:gd name="T62" fmla="*/ 41 w 540"/>
                <a:gd name="T63" fmla="*/ 182 h 447"/>
                <a:gd name="T64" fmla="*/ 19 w 540"/>
                <a:gd name="T65" fmla="*/ 221 h 447"/>
                <a:gd name="T66" fmla="*/ 0 w 540"/>
                <a:gd name="T67" fmla="*/ 314 h 4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40"/>
                <a:gd name="T103" fmla="*/ 0 h 447"/>
                <a:gd name="T104" fmla="*/ 540 w 540"/>
                <a:gd name="T105" fmla="*/ 447 h 4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40" h="447">
                  <a:moveTo>
                    <a:pt x="5" y="350"/>
                  </a:moveTo>
                  <a:lnTo>
                    <a:pt x="73" y="348"/>
                  </a:lnTo>
                  <a:lnTo>
                    <a:pt x="99" y="360"/>
                  </a:lnTo>
                  <a:lnTo>
                    <a:pt x="107" y="373"/>
                  </a:lnTo>
                  <a:lnTo>
                    <a:pt x="119" y="390"/>
                  </a:lnTo>
                  <a:lnTo>
                    <a:pt x="127" y="393"/>
                  </a:lnTo>
                  <a:lnTo>
                    <a:pt x="122" y="394"/>
                  </a:lnTo>
                  <a:lnTo>
                    <a:pt x="127" y="419"/>
                  </a:lnTo>
                  <a:lnTo>
                    <a:pt x="141" y="436"/>
                  </a:lnTo>
                  <a:lnTo>
                    <a:pt x="155" y="440"/>
                  </a:lnTo>
                  <a:lnTo>
                    <a:pt x="161" y="438"/>
                  </a:lnTo>
                  <a:lnTo>
                    <a:pt x="163" y="447"/>
                  </a:lnTo>
                  <a:lnTo>
                    <a:pt x="177" y="438"/>
                  </a:lnTo>
                  <a:lnTo>
                    <a:pt x="190" y="438"/>
                  </a:lnTo>
                  <a:lnTo>
                    <a:pt x="203" y="427"/>
                  </a:lnTo>
                  <a:lnTo>
                    <a:pt x="223" y="435"/>
                  </a:lnTo>
                  <a:lnTo>
                    <a:pt x="253" y="433"/>
                  </a:lnTo>
                  <a:lnTo>
                    <a:pt x="256" y="416"/>
                  </a:lnTo>
                  <a:lnTo>
                    <a:pt x="263" y="424"/>
                  </a:lnTo>
                  <a:lnTo>
                    <a:pt x="279" y="396"/>
                  </a:lnTo>
                  <a:lnTo>
                    <a:pt x="283" y="373"/>
                  </a:lnTo>
                  <a:lnTo>
                    <a:pt x="297" y="348"/>
                  </a:lnTo>
                  <a:lnTo>
                    <a:pt x="312" y="339"/>
                  </a:lnTo>
                  <a:lnTo>
                    <a:pt x="316" y="325"/>
                  </a:lnTo>
                  <a:lnTo>
                    <a:pt x="361" y="322"/>
                  </a:lnTo>
                  <a:lnTo>
                    <a:pt x="385" y="343"/>
                  </a:lnTo>
                  <a:lnTo>
                    <a:pt x="402" y="340"/>
                  </a:lnTo>
                  <a:lnTo>
                    <a:pt x="430" y="284"/>
                  </a:lnTo>
                  <a:lnTo>
                    <a:pt x="441" y="250"/>
                  </a:lnTo>
                  <a:lnTo>
                    <a:pt x="464" y="232"/>
                  </a:lnTo>
                  <a:lnTo>
                    <a:pt x="475" y="182"/>
                  </a:lnTo>
                  <a:lnTo>
                    <a:pt x="495" y="133"/>
                  </a:lnTo>
                  <a:lnTo>
                    <a:pt x="505" y="120"/>
                  </a:lnTo>
                  <a:lnTo>
                    <a:pt x="540" y="100"/>
                  </a:lnTo>
                  <a:lnTo>
                    <a:pt x="539" y="74"/>
                  </a:lnTo>
                  <a:lnTo>
                    <a:pt x="525" y="60"/>
                  </a:lnTo>
                  <a:lnTo>
                    <a:pt x="525" y="32"/>
                  </a:lnTo>
                  <a:lnTo>
                    <a:pt x="498" y="0"/>
                  </a:lnTo>
                  <a:lnTo>
                    <a:pt x="483" y="0"/>
                  </a:lnTo>
                  <a:lnTo>
                    <a:pt x="475" y="14"/>
                  </a:lnTo>
                  <a:lnTo>
                    <a:pt x="464" y="14"/>
                  </a:lnTo>
                  <a:lnTo>
                    <a:pt x="444" y="31"/>
                  </a:lnTo>
                  <a:lnTo>
                    <a:pt x="412" y="20"/>
                  </a:lnTo>
                  <a:lnTo>
                    <a:pt x="350" y="23"/>
                  </a:lnTo>
                  <a:lnTo>
                    <a:pt x="316" y="48"/>
                  </a:lnTo>
                  <a:lnTo>
                    <a:pt x="305" y="49"/>
                  </a:lnTo>
                  <a:lnTo>
                    <a:pt x="274" y="42"/>
                  </a:lnTo>
                  <a:lnTo>
                    <a:pt x="241" y="23"/>
                  </a:lnTo>
                  <a:lnTo>
                    <a:pt x="223" y="25"/>
                  </a:lnTo>
                  <a:lnTo>
                    <a:pt x="203" y="40"/>
                  </a:lnTo>
                  <a:lnTo>
                    <a:pt x="197" y="40"/>
                  </a:lnTo>
                  <a:lnTo>
                    <a:pt x="169" y="17"/>
                  </a:lnTo>
                  <a:lnTo>
                    <a:pt x="136" y="0"/>
                  </a:lnTo>
                  <a:lnTo>
                    <a:pt x="96" y="3"/>
                  </a:lnTo>
                  <a:lnTo>
                    <a:pt x="67" y="17"/>
                  </a:lnTo>
                  <a:lnTo>
                    <a:pt x="58" y="48"/>
                  </a:lnTo>
                  <a:lnTo>
                    <a:pt x="41" y="65"/>
                  </a:lnTo>
                  <a:lnTo>
                    <a:pt x="41" y="98"/>
                  </a:lnTo>
                  <a:lnTo>
                    <a:pt x="36" y="113"/>
                  </a:lnTo>
                  <a:lnTo>
                    <a:pt x="46" y="128"/>
                  </a:lnTo>
                  <a:lnTo>
                    <a:pt x="50" y="157"/>
                  </a:lnTo>
                  <a:lnTo>
                    <a:pt x="39" y="164"/>
                  </a:lnTo>
                  <a:lnTo>
                    <a:pt x="45" y="174"/>
                  </a:lnTo>
                  <a:lnTo>
                    <a:pt x="41" y="182"/>
                  </a:lnTo>
                  <a:lnTo>
                    <a:pt x="22" y="199"/>
                  </a:lnTo>
                  <a:lnTo>
                    <a:pt x="19" y="221"/>
                  </a:lnTo>
                  <a:lnTo>
                    <a:pt x="5" y="249"/>
                  </a:lnTo>
                  <a:lnTo>
                    <a:pt x="0" y="314"/>
                  </a:lnTo>
                  <a:lnTo>
                    <a:pt x="5" y="350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49" name="Freeform 144"/>
            <p:cNvSpPr>
              <a:spLocks noChangeAspect="1"/>
            </p:cNvSpPr>
            <p:nvPr/>
          </p:nvSpPr>
          <p:spPr bwMode="gray">
            <a:xfrm>
              <a:off x="4896116" y="4031267"/>
              <a:ext cx="173038" cy="260350"/>
            </a:xfrm>
            <a:custGeom>
              <a:avLst/>
              <a:gdLst>
                <a:gd name="T0" fmla="*/ 132 w 354"/>
                <a:gd name="T1" fmla="*/ 506 h 533"/>
                <a:gd name="T2" fmla="*/ 172 w 354"/>
                <a:gd name="T3" fmla="*/ 501 h 533"/>
                <a:gd name="T4" fmla="*/ 223 w 354"/>
                <a:gd name="T5" fmla="*/ 508 h 533"/>
                <a:gd name="T6" fmla="*/ 288 w 354"/>
                <a:gd name="T7" fmla="*/ 508 h 533"/>
                <a:gd name="T8" fmla="*/ 328 w 354"/>
                <a:gd name="T9" fmla="*/ 517 h 533"/>
                <a:gd name="T10" fmla="*/ 348 w 354"/>
                <a:gd name="T11" fmla="*/ 533 h 533"/>
                <a:gd name="T12" fmla="*/ 354 w 354"/>
                <a:gd name="T13" fmla="*/ 522 h 533"/>
                <a:gd name="T14" fmla="*/ 354 w 354"/>
                <a:gd name="T15" fmla="*/ 475 h 533"/>
                <a:gd name="T16" fmla="*/ 348 w 354"/>
                <a:gd name="T17" fmla="*/ 477 h 533"/>
                <a:gd name="T18" fmla="*/ 320 w 354"/>
                <a:gd name="T19" fmla="*/ 450 h 533"/>
                <a:gd name="T20" fmla="*/ 283 w 354"/>
                <a:gd name="T21" fmla="*/ 386 h 533"/>
                <a:gd name="T22" fmla="*/ 282 w 354"/>
                <a:gd name="T23" fmla="*/ 335 h 533"/>
                <a:gd name="T24" fmla="*/ 296 w 354"/>
                <a:gd name="T25" fmla="*/ 313 h 533"/>
                <a:gd name="T26" fmla="*/ 320 w 354"/>
                <a:gd name="T27" fmla="*/ 266 h 533"/>
                <a:gd name="T28" fmla="*/ 303 w 354"/>
                <a:gd name="T29" fmla="*/ 208 h 533"/>
                <a:gd name="T30" fmla="*/ 294 w 354"/>
                <a:gd name="T31" fmla="*/ 200 h 533"/>
                <a:gd name="T32" fmla="*/ 271 w 354"/>
                <a:gd name="T33" fmla="*/ 189 h 533"/>
                <a:gd name="T34" fmla="*/ 260 w 354"/>
                <a:gd name="T35" fmla="*/ 167 h 533"/>
                <a:gd name="T36" fmla="*/ 262 w 354"/>
                <a:gd name="T37" fmla="*/ 154 h 533"/>
                <a:gd name="T38" fmla="*/ 269 w 354"/>
                <a:gd name="T39" fmla="*/ 147 h 533"/>
                <a:gd name="T40" fmla="*/ 313 w 354"/>
                <a:gd name="T41" fmla="*/ 150 h 533"/>
                <a:gd name="T42" fmla="*/ 319 w 354"/>
                <a:gd name="T43" fmla="*/ 146 h 533"/>
                <a:gd name="T44" fmla="*/ 314 w 354"/>
                <a:gd name="T45" fmla="*/ 133 h 533"/>
                <a:gd name="T46" fmla="*/ 294 w 354"/>
                <a:gd name="T47" fmla="*/ 100 h 533"/>
                <a:gd name="T48" fmla="*/ 300 w 354"/>
                <a:gd name="T49" fmla="*/ 58 h 533"/>
                <a:gd name="T50" fmla="*/ 286 w 354"/>
                <a:gd name="T51" fmla="*/ 16 h 533"/>
                <a:gd name="T52" fmla="*/ 276 w 354"/>
                <a:gd name="T53" fmla="*/ 10 h 533"/>
                <a:gd name="T54" fmla="*/ 273 w 354"/>
                <a:gd name="T55" fmla="*/ 0 h 533"/>
                <a:gd name="T56" fmla="*/ 262 w 354"/>
                <a:gd name="T57" fmla="*/ 0 h 533"/>
                <a:gd name="T58" fmla="*/ 262 w 354"/>
                <a:gd name="T59" fmla="*/ 28 h 533"/>
                <a:gd name="T60" fmla="*/ 276 w 354"/>
                <a:gd name="T61" fmla="*/ 42 h 533"/>
                <a:gd name="T62" fmla="*/ 277 w 354"/>
                <a:gd name="T63" fmla="*/ 68 h 533"/>
                <a:gd name="T64" fmla="*/ 242 w 354"/>
                <a:gd name="T65" fmla="*/ 88 h 533"/>
                <a:gd name="T66" fmla="*/ 232 w 354"/>
                <a:gd name="T67" fmla="*/ 101 h 533"/>
                <a:gd name="T68" fmla="*/ 212 w 354"/>
                <a:gd name="T69" fmla="*/ 150 h 533"/>
                <a:gd name="T70" fmla="*/ 201 w 354"/>
                <a:gd name="T71" fmla="*/ 200 h 533"/>
                <a:gd name="T72" fmla="*/ 178 w 354"/>
                <a:gd name="T73" fmla="*/ 218 h 533"/>
                <a:gd name="T74" fmla="*/ 167 w 354"/>
                <a:gd name="T75" fmla="*/ 252 h 533"/>
                <a:gd name="T76" fmla="*/ 139 w 354"/>
                <a:gd name="T77" fmla="*/ 308 h 533"/>
                <a:gd name="T78" fmla="*/ 122 w 354"/>
                <a:gd name="T79" fmla="*/ 311 h 533"/>
                <a:gd name="T80" fmla="*/ 98 w 354"/>
                <a:gd name="T81" fmla="*/ 290 h 533"/>
                <a:gd name="T82" fmla="*/ 53 w 354"/>
                <a:gd name="T83" fmla="*/ 293 h 533"/>
                <a:gd name="T84" fmla="*/ 49 w 354"/>
                <a:gd name="T85" fmla="*/ 307 h 533"/>
                <a:gd name="T86" fmla="*/ 34 w 354"/>
                <a:gd name="T87" fmla="*/ 316 h 533"/>
                <a:gd name="T88" fmla="*/ 20 w 354"/>
                <a:gd name="T89" fmla="*/ 341 h 533"/>
                <a:gd name="T90" fmla="*/ 16 w 354"/>
                <a:gd name="T91" fmla="*/ 364 h 533"/>
                <a:gd name="T92" fmla="*/ 0 w 354"/>
                <a:gd name="T93" fmla="*/ 392 h 533"/>
                <a:gd name="T94" fmla="*/ 7 w 354"/>
                <a:gd name="T95" fmla="*/ 401 h 533"/>
                <a:gd name="T96" fmla="*/ 19 w 354"/>
                <a:gd name="T97" fmla="*/ 400 h 533"/>
                <a:gd name="T98" fmla="*/ 27 w 354"/>
                <a:gd name="T99" fmla="*/ 420 h 533"/>
                <a:gd name="T100" fmla="*/ 44 w 354"/>
                <a:gd name="T101" fmla="*/ 426 h 533"/>
                <a:gd name="T102" fmla="*/ 57 w 354"/>
                <a:gd name="T103" fmla="*/ 424 h 533"/>
                <a:gd name="T104" fmla="*/ 53 w 354"/>
                <a:gd name="T105" fmla="*/ 438 h 533"/>
                <a:gd name="T106" fmla="*/ 57 w 354"/>
                <a:gd name="T107" fmla="*/ 443 h 533"/>
                <a:gd name="T108" fmla="*/ 70 w 354"/>
                <a:gd name="T109" fmla="*/ 458 h 533"/>
                <a:gd name="T110" fmla="*/ 59 w 354"/>
                <a:gd name="T111" fmla="*/ 508 h 533"/>
                <a:gd name="T112" fmla="*/ 132 w 354"/>
                <a:gd name="T113" fmla="*/ 506 h 53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54"/>
                <a:gd name="T172" fmla="*/ 0 h 533"/>
                <a:gd name="T173" fmla="*/ 354 w 354"/>
                <a:gd name="T174" fmla="*/ 533 h 53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54" h="533">
                  <a:moveTo>
                    <a:pt x="132" y="506"/>
                  </a:moveTo>
                  <a:lnTo>
                    <a:pt x="172" y="501"/>
                  </a:lnTo>
                  <a:lnTo>
                    <a:pt x="223" y="508"/>
                  </a:lnTo>
                  <a:lnTo>
                    <a:pt x="288" y="508"/>
                  </a:lnTo>
                  <a:lnTo>
                    <a:pt x="328" y="517"/>
                  </a:lnTo>
                  <a:lnTo>
                    <a:pt x="348" y="533"/>
                  </a:lnTo>
                  <a:lnTo>
                    <a:pt x="354" y="522"/>
                  </a:lnTo>
                  <a:lnTo>
                    <a:pt x="354" y="475"/>
                  </a:lnTo>
                  <a:lnTo>
                    <a:pt x="348" y="477"/>
                  </a:lnTo>
                  <a:lnTo>
                    <a:pt x="320" y="450"/>
                  </a:lnTo>
                  <a:lnTo>
                    <a:pt x="283" y="386"/>
                  </a:lnTo>
                  <a:lnTo>
                    <a:pt x="282" y="335"/>
                  </a:lnTo>
                  <a:lnTo>
                    <a:pt x="296" y="313"/>
                  </a:lnTo>
                  <a:lnTo>
                    <a:pt x="320" y="266"/>
                  </a:lnTo>
                  <a:lnTo>
                    <a:pt x="303" y="208"/>
                  </a:lnTo>
                  <a:lnTo>
                    <a:pt x="294" y="200"/>
                  </a:lnTo>
                  <a:lnTo>
                    <a:pt x="271" y="189"/>
                  </a:lnTo>
                  <a:lnTo>
                    <a:pt x="260" y="167"/>
                  </a:lnTo>
                  <a:lnTo>
                    <a:pt x="262" y="154"/>
                  </a:lnTo>
                  <a:lnTo>
                    <a:pt x="269" y="147"/>
                  </a:lnTo>
                  <a:lnTo>
                    <a:pt x="313" y="150"/>
                  </a:lnTo>
                  <a:lnTo>
                    <a:pt x="319" y="146"/>
                  </a:lnTo>
                  <a:lnTo>
                    <a:pt x="314" y="133"/>
                  </a:lnTo>
                  <a:lnTo>
                    <a:pt x="294" y="100"/>
                  </a:lnTo>
                  <a:lnTo>
                    <a:pt x="300" y="58"/>
                  </a:lnTo>
                  <a:lnTo>
                    <a:pt x="286" y="16"/>
                  </a:lnTo>
                  <a:lnTo>
                    <a:pt x="276" y="10"/>
                  </a:lnTo>
                  <a:lnTo>
                    <a:pt x="273" y="0"/>
                  </a:lnTo>
                  <a:lnTo>
                    <a:pt x="262" y="0"/>
                  </a:lnTo>
                  <a:lnTo>
                    <a:pt x="262" y="28"/>
                  </a:lnTo>
                  <a:lnTo>
                    <a:pt x="276" y="42"/>
                  </a:lnTo>
                  <a:lnTo>
                    <a:pt x="277" y="68"/>
                  </a:lnTo>
                  <a:lnTo>
                    <a:pt x="242" y="88"/>
                  </a:lnTo>
                  <a:lnTo>
                    <a:pt x="232" y="101"/>
                  </a:lnTo>
                  <a:lnTo>
                    <a:pt x="212" y="150"/>
                  </a:lnTo>
                  <a:lnTo>
                    <a:pt x="201" y="200"/>
                  </a:lnTo>
                  <a:lnTo>
                    <a:pt x="178" y="218"/>
                  </a:lnTo>
                  <a:lnTo>
                    <a:pt x="167" y="252"/>
                  </a:lnTo>
                  <a:lnTo>
                    <a:pt x="139" y="308"/>
                  </a:lnTo>
                  <a:lnTo>
                    <a:pt x="122" y="311"/>
                  </a:lnTo>
                  <a:lnTo>
                    <a:pt x="98" y="290"/>
                  </a:lnTo>
                  <a:lnTo>
                    <a:pt x="53" y="293"/>
                  </a:lnTo>
                  <a:lnTo>
                    <a:pt x="49" y="307"/>
                  </a:lnTo>
                  <a:lnTo>
                    <a:pt x="34" y="316"/>
                  </a:lnTo>
                  <a:lnTo>
                    <a:pt x="20" y="341"/>
                  </a:lnTo>
                  <a:lnTo>
                    <a:pt x="16" y="364"/>
                  </a:lnTo>
                  <a:lnTo>
                    <a:pt x="0" y="392"/>
                  </a:lnTo>
                  <a:lnTo>
                    <a:pt x="7" y="401"/>
                  </a:lnTo>
                  <a:lnTo>
                    <a:pt x="19" y="400"/>
                  </a:lnTo>
                  <a:lnTo>
                    <a:pt x="27" y="420"/>
                  </a:lnTo>
                  <a:lnTo>
                    <a:pt x="44" y="426"/>
                  </a:lnTo>
                  <a:lnTo>
                    <a:pt x="57" y="424"/>
                  </a:lnTo>
                  <a:lnTo>
                    <a:pt x="53" y="438"/>
                  </a:lnTo>
                  <a:lnTo>
                    <a:pt x="57" y="443"/>
                  </a:lnTo>
                  <a:lnTo>
                    <a:pt x="70" y="458"/>
                  </a:lnTo>
                  <a:lnTo>
                    <a:pt x="59" y="508"/>
                  </a:lnTo>
                  <a:lnTo>
                    <a:pt x="132" y="506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50" name="Freeform 145"/>
            <p:cNvSpPr>
              <a:spLocks noChangeAspect="1"/>
            </p:cNvSpPr>
            <p:nvPr/>
          </p:nvSpPr>
          <p:spPr bwMode="gray">
            <a:xfrm>
              <a:off x="5034229" y="4077305"/>
              <a:ext cx="293688" cy="185738"/>
            </a:xfrm>
            <a:custGeom>
              <a:avLst/>
              <a:gdLst>
                <a:gd name="T0" fmla="*/ 578 w 602"/>
                <a:gd name="T1" fmla="*/ 271 h 379"/>
                <a:gd name="T2" fmla="*/ 561 w 602"/>
                <a:gd name="T3" fmla="*/ 274 h 379"/>
                <a:gd name="T4" fmla="*/ 544 w 602"/>
                <a:gd name="T5" fmla="*/ 268 h 379"/>
                <a:gd name="T6" fmla="*/ 495 w 602"/>
                <a:gd name="T7" fmla="*/ 269 h 379"/>
                <a:gd name="T8" fmla="*/ 476 w 602"/>
                <a:gd name="T9" fmla="*/ 283 h 379"/>
                <a:gd name="T10" fmla="*/ 408 w 602"/>
                <a:gd name="T11" fmla="*/ 295 h 379"/>
                <a:gd name="T12" fmla="*/ 375 w 602"/>
                <a:gd name="T13" fmla="*/ 295 h 379"/>
                <a:gd name="T14" fmla="*/ 366 w 602"/>
                <a:gd name="T15" fmla="*/ 311 h 379"/>
                <a:gd name="T16" fmla="*/ 294 w 602"/>
                <a:gd name="T17" fmla="*/ 298 h 379"/>
                <a:gd name="T18" fmla="*/ 280 w 602"/>
                <a:gd name="T19" fmla="*/ 303 h 379"/>
                <a:gd name="T20" fmla="*/ 232 w 602"/>
                <a:gd name="T21" fmla="*/ 271 h 379"/>
                <a:gd name="T22" fmla="*/ 201 w 602"/>
                <a:gd name="T23" fmla="*/ 337 h 379"/>
                <a:gd name="T24" fmla="*/ 158 w 602"/>
                <a:gd name="T25" fmla="*/ 352 h 379"/>
                <a:gd name="T26" fmla="*/ 114 w 602"/>
                <a:gd name="T27" fmla="*/ 342 h 379"/>
                <a:gd name="T28" fmla="*/ 72 w 602"/>
                <a:gd name="T29" fmla="*/ 377 h 379"/>
                <a:gd name="T30" fmla="*/ 38 w 602"/>
                <a:gd name="T31" fmla="*/ 352 h 379"/>
                <a:gd name="T32" fmla="*/ 0 w 602"/>
                <a:gd name="T33" fmla="*/ 237 h 379"/>
                <a:gd name="T34" fmla="*/ 38 w 602"/>
                <a:gd name="T35" fmla="*/ 168 h 379"/>
                <a:gd name="T36" fmla="*/ 87 w 602"/>
                <a:gd name="T37" fmla="*/ 156 h 379"/>
                <a:gd name="T38" fmla="*/ 109 w 602"/>
                <a:gd name="T39" fmla="*/ 162 h 379"/>
                <a:gd name="T40" fmla="*/ 190 w 602"/>
                <a:gd name="T41" fmla="*/ 139 h 379"/>
                <a:gd name="T42" fmla="*/ 206 w 602"/>
                <a:gd name="T43" fmla="*/ 105 h 379"/>
                <a:gd name="T44" fmla="*/ 275 w 602"/>
                <a:gd name="T45" fmla="*/ 88 h 379"/>
                <a:gd name="T46" fmla="*/ 297 w 602"/>
                <a:gd name="T47" fmla="*/ 73 h 379"/>
                <a:gd name="T48" fmla="*/ 334 w 602"/>
                <a:gd name="T49" fmla="*/ 35 h 379"/>
                <a:gd name="T50" fmla="*/ 345 w 602"/>
                <a:gd name="T51" fmla="*/ 9 h 379"/>
                <a:gd name="T52" fmla="*/ 416 w 602"/>
                <a:gd name="T53" fmla="*/ 46 h 379"/>
                <a:gd name="T54" fmla="*/ 416 w 602"/>
                <a:gd name="T55" fmla="*/ 100 h 379"/>
                <a:gd name="T56" fmla="*/ 444 w 602"/>
                <a:gd name="T57" fmla="*/ 111 h 379"/>
                <a:gd name="T58" fmla="*/ 476 w 602"/>
                <a:gd name="T59" fmla="*/ 128 h 379"/>
                <a:gd name="T60" fmla="*/ 497 w 602"/>
                <a:gd name="T61" fmla="*/ 161 h 379"/>
                <a:gd name="T62" fmla="*/ 558 w 602"/>
                <a:gd name="T63" fmla="*/ 229 h 379"/>
                <a:gd name="T64" fmla="*/ 602 w 602"/>
                <a:gd name="T65" fmla="*/ 271 h 37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02"/>
                <a:gd name="T100" fmla="*/ 0 h 379"/>
                <a:gd name="T101" fmla="*/ 602 w 602"/>
                <a:gd name="T102" fmla="*/ 379 h 37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02" h="379">
                  <a:moveTo>
                    <a:pt x="602" y="271"/>
                  </a:moveTo>
                  <a:lnTo>
                    <a:pt x="578" y="271"/>
                  </a:lnTo>
                  <a:lnTo>
                    <a:pt x="572" y="281"/>
                  </a:lnTo>
                  <a:lnTo>
                    <a:pt x="561" y="274"/>
                  </a:lnTo>
                  <a:lnTo>
                    <a:pt x="557" y="281"/>
                  </a:lnTo>
                  <a:lnTo>
                    <a:pt x="544" y="268"/>
                  </a:lnTo>
                  <a:lnTo>
                    <a:pt x="512" y="274"/>
                  </a:lnTo>
                  <a:lnTo>
                    <a:pt x="495" y="269"/>
                  </a:lnTo>
                  <a:lnTo>
                    <a:pt x="493" y="281"/>
                  </a:lnTo>
                  <a:lnTo>
                    <a:pt x="476" y="283"/>
                  </a:lnTo>
                  <a:lnTo>
                    <a:pt x="465" y="277"/>
                  </a:lnTo>
                  <a:lnTo>
                    <a:pt x="408" y="295"/>
                  </a:lnTo>
                  <a:lnTo>
                    <a:pt x="387" y="286"/>
                  </a:lnTo>
                  <a:lnTo>
                    <a:pt x="375" y="295"/>
                  </a:lnTo>
                  <a:lnTo>
                    <a:pt x="373" y="308"/>
                  </a:lnTo>
                  <a:lnTo>
                    <a:pt x="366" y="311"/>
                  </a:lnTo>
                  <a:lnTo>
                    <a:pt x="324" y="311"/>
                  </a:lnTo>
                  <a:lnTo>
                    <a:pt x="294" y="298"/>
                  </a:lnTo>
                  <a:lnTo>
                    <a:pt x="287" y="305"/>
                  </a:lnTo>
                  <a:lnTo>
                    <a:pt x="280" y="303"/>
                  </a:lnTo>
                  <a:lnTo>
                    <a:pt x="255" y="272"/>
                  </a:lnTo>
                  <a:lnTo>
                    <a:pt x="232" y="271"/>
                  </a:lnTo>
                  <a:lnTo>
                    <a:pt x="202" y="303"/>
                  </a:lnTo>
                  <a:lnTo>
                    <a:pt x="201" y="337"/>
                  </a:lnTo>
                  <a:lnTo>
                    <a:pt x="190" y="339"/>
                  </a:lnTo>
                  <a:lnTo>
                    <a:pt x="158" y="352"/>
                  </a:lnTo>
                  <a:lnTo>
                    <a:pt x="130" y="339"/>
                  </a:lnTo>
                  <a:lnTo>
                    <a:pt x="114" y="342"/>
                  </a:lnTo>
                  <a:lnTo>
                    <a:pt x="94" y="354"/>
                  </a:lnTo>
                  <a:lnTo>
                    <a:pt x="72" y="377"/>
                  </a:lnTo>
                  <a:lnTo>
                    <a:pt x="66" y="379"/>
                  </a:lnTo>
                  <a:lnTo>
                    <a:pt x="38" y="352"/>
                  </a:lnTo>
                  <a:lnTo>
                    <a:pt x="1" y="288"/>
                  </a:lnTo>
                  <a:lnTo>
                    <a:pt x="0" y="237"/>
                  </a:lnTo>
                  <a:lnTo>
                    <a:pt x="14" y="215"/>
                  </a:lnTo>
                  <a:lnTo>
                    <a:pt x="38" y="168"/>
                  </a:lnTo>
                  <a:lnTo>
                    <a:pt x="66" y="166"/>
                  </a:lnTo>
                  <a:lnTo>
                    <a:pt x="87" y="156"/>
                  </a:lnTo>
                  <a:lnTo>
                    <a:pt x="94" y="150"/>
                  </a:lnTo>
                  <a:lnTo>
                    <a:pt x="109" y="162"/>
                  </a:lnTo>
                  <a:lnTo>
                    <a:pt x="151" y="142"/>
                  </a:lnTo>
                  <a:lnTo>
                    <a:pt x="190" y="139"/>
                  </a:lnTo>
                  <a:lnTo>
                    <a:pt x="212" y="114"/>
                  </a:lnTo>
                  <a:lnTo>
                    <a:pt x="206" y="105"/>
                  </a:lnTo>
                  <a:lnTo>
                    <a:pt x="207" y="99"/>
                  </a:lnTo>
                  <a:lnTo>
                    <a:pt x="275" y="88"/>
                  </a:lnTo>
                  <a:lnTo>
                    <a:pt x="282" y="80"/>
                  </a:lnTo>
                  <a:lnTo>
                    <a:pt x="297" y="73"/>
                  </a:lnTo>
                  <a:lnTo>
                    <a:pt x="302" y="61"/>
                  </a:lnTo>
                  <a:lnTo>
                    <a:pt x="334" y="35"/>
                  </a:lnTo>
                  <a:lnTo>
                    <a:pt x="334" y="22"/>
                  </a:lnTo>
                  <a:lnTo>
                    <a:pt x="345" y="9"/>
                  </a:lnTo>
                  <a:lnTo>
                    <a:pt x="379" y="0"/>
                  </a:lnTo>
                  <a:lnTo>
                    <a:pt x="416" y="46"/>
                  </a:lnTo>
                  <a:lnTo>
                    <a:pt x="419" y="60"/>
                  </a:lnTo>
                  <a:lnTo>
                    <a:pt x="416" y="100"/>
                  </a:lnTo>
                  <a:lnTo>
                    <a:pt x="424" y="107"/>
                  </a:lnTo>
                  <a:lnTo>
                    <a:pt x="444" y="111"/>
                  </a:lnTo>
                  <a:lnTo>
                    <a:pt x="450" y="124"/>
                  </a:lnTo>
                  <a:lnTo>
                    <a:pt x="476" y="128"/>
                  </a:lnTo>
                  <a:lnTo>
                    <a:pt x="492" y="139"/>
                  </a:lnTo>
                  <a:lnTo>
                    <a:pt x="497" y="161"/>
                  </a:lnTo>
                  <a:lnTo>
                    <a:pt x="543" y="195"/>
                  </a:lnTo>
                  <a:lnTo>
                    <a:pt x="558" y="229"/>
                  </a:lnTo>
                  <a:lnTo>
                    <a:pt x="592" y="249"/>
                  </a:lnTo>
                  <a:lnTo>
                    <a:pt x="602" y="271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51" name="Freeform 146"/>
            <p:cNvSpPr>
              <a:spLocks noChangeAspect="1"/>
            </p:cNvSpPr>
            <p:nvPr/>
          </p:nvSpPr>
          <p:spPr bwMode="gray">
            <a:xfrm>
              <a:off x="4516703" y="4085242"/>
              <a:ext cx="139700" cy="144463"/>
            </a:xfrm>
            <a:custGeom>
              <a:avLst/>
              <a:gdLst>
                <a:gd name="T0" fmla="*/ 18 w 283"/>
                <a:gd name="T1" fmla="*/ 37 h 296"/>
                <a:gd name="T2" fmla="*/ 32 w 283"/>
                <a:gd name="T3" fmla="*/ 62 h 296"/>
                <a:gd name="T4" fmla="*/ 37 w 283"/>
                <a:gd name="T5" fmla="*/ 79 h 296"/>
                <a:gd name="T6" fmla="*/ 35 w 283"/>
                <a:gd name="T7" fmla="*/ 93 h 296"/>
                <a:gd name="T8" fmla="*/ 29 w 283"/>
                <a:gd name="T9" fmla="*/ 105 h 296"/>
                <a:gd name="T10" fmla="*/ 13 w 283"/>
                <a:gd name="T11" fmla="*/ 116 h 296"/>
                <a:gd name="T12" fmla="*/ 27 w 283"/>
                <a:gd name="T13" fmla="*/ 125 h 296"/>
                <a:gd name="T14" fmla="*/ 3 w 283"/>
                <a:gd name="T15" fmla="*/ 148 h 296"/>
                <a:gd name="T16" fmla="*/ 13 w 283"/>
                <a:gd name="T17" fmla="*/ 169 h 296"/>
                <a:gd name="T18" fmla="*/ 0 w 283"/>
                <a:gd name="T19" fmla="*/ 196 h 296"/>
                <a:gd name="T20" fmla="*/ 37 w 283"/>
                <a:gd name="T21" fmla="*/ 223 h 296"/>
                <a:gd name="T22" fmla="*/ 54 w 283"/>
                <a:gd name="T23" fmla="*/ 250 h 296"/>
                <a:gd name="T24" fmla="*/ 47 w 283"/>
                <a:gd name="T25" fmla="*/ 292 h 296"/>
                <a:gd name="T26" fmla="*/ 114 w 283"/>
                <a:gd name="T27" fmla="*/ 272 h 296"/>
                <a:gd name="T28" fmla="*/ 216 w 283"/>
                <a:gd name="T29" fmla="*/ 257 h 296"/>
                <a:gd name="T30" fmla="*/ 258 w 283"/>
                <a:gd name="T31" fmla="*/ 257 h 296"/>
                <a:gd name="T32" fmla="*/ 269 w 283"/>
                <a:gd name="T33" fmla="*/ 237 h 296"/>
                <a:gd name="T34" fmla="*/ 247 w 283"/>
                <a:gd name="T35" fmla="*/ 193 h 296"/>
                <a:gd name="T36" fmla="*/ 261 w 283"/>
                <a:gd name="T37" fmla="*/ 162 h 296"/>
                <a:gd name="T38" fmla="*/ 283 w 283"/>
                <a:gd name="T39" fmla="*/ 114 h 296"/>
                <a:gd name="T40" fmla="*/ 269 w 283"/>
                <a:gd name="T41" fmla="*/ 76 h 296"/>
                <a:gd name="T42" fmla="*/ 272 w 283"/>
                <a:gd name="T43" fmla="*/ 57 h 296"/>
                <a:gd name="T44" fmla="*/ 249 w 283"/>
                <a:gd name="T45" fmla="*/ 35 h 296"/>
                <a:gd name="T46" fmla="*/ 227 w 283"/>
                <a:gd name="T47" fmla="*/ 35 h 296"/>
                <a:gd name="T48" fmla="*/ 193 w 283"/>
                <a:gd name="T49" fmla="*/ 51 h 296"/>
                <a:gd name="T50" fmla="*/ 179 w 283"/>
                <a:gd name="T51" fmla="*/ 47 h 296"/>
                <a:gd name="T52" fmla="*/ 154 w 283"/>
                <a:gd name="T53" fmla="*/ 18 h 296"/>
                <a:gd name="T54" fmla="*/ 137 w 283"/>
                <a:gd name="T55" fmla="*/ 13 h 296"/>
                <a:gd name="T56" fmla="*/ 117 w 283"/>
                <a:gd name="T57" fmla="*/ 21 h 296"/>
                <a:gd name="T58" fmla="*/ 106 w 283"/>
                <a:gd name="T59" fmla="*/ 0 h 296"/>
                <a:gd name="T60" fmla="*/ 97 w 283"/>
                <a:gd name="T61" fmla="*/ 6 h 296"/>
                <a:gd name="T62" fmla="*/ 86 w 283"/>
                <a:gd name="T63" fmla="*/ 17 h 296"/>
                <a:gd name="T64" fmla="*/ 69 w 283"/>
                <a:gd name="T65" fmla="*/ 26 h 296"/>
                <a:gd name="T66" fmla="*/ 54 w 283"/>
                <a:gd name="T67" fmla="*/ 21 h 296"/>
                <a:gd name="T68" fmla="*/ 27 w 283"/>
                <a:gd name="T69" fmla="*/ 25 h 29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3"/>
                <a:gd name="T106" fmla="*/ 0 h 296"/>
                <a:gd name="T107" fmla="*/ 283 w 283"/>
                <a:gd name="T108" fmla="*/ 296 h 29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3" h="296">
                  <a:moveTo>
                    <a:pt x="27" y="25"/>
                  </a:moveTo>
                  <a:lnTo>
                    <a:pt x="18" y="37"/>
                  </a:lnTo>
                  <a:lnTo>
                    <a:pt x="18" y="59"/>
                  </a:lnTo>
                  <a:lnTo>
                    <a:pt x="32" y="62"/>
                  </a:lnTo>
                  <a:lnTo>
                    <a:pt x="30" y="74"/>
                  </a:lnTo>
                  <a:lnTo>
                    <a:pt x="37" y="79"/>
                  </a:lnTo>
                  <a:lnTo>
                    <a:pt x="29" y="91"/>
                  </a:lnTo>
                  <a:lnTo>
                    <a:pt x="35" y="93"/>
                  </a:lnTo>
                  <a:lnTo>
                    <a:pt x="38" y="111"/>
                  </a:lnTo>
                  <a:lnTo>
                    <a:pt x="29" y="105"/>
                  </a:lnTo>
                  <a:lnTo>
                    <a:pt x="13" y="106"/>
                  </a:lnTo>
                  <a:lnTo>
                    <a:pt x="13" y="116"/>
                  </a:lnTo>
                  <a:lnTo>
                    <a:pt x="24" y="119"/>
                  </a:lnTo>
                  <a:lnTo>
                    <a:pt x="27" y="125"/>
                  </a:lnTo>
                  <a:lnTo>
                    <a:pt x="18" y="147"/>
                  </a:lnTo>
                  <a:lnTo>
                    <a:pt x="3" y="148"/>
                  </a:lnTo>
                  <a:lnTo>
                    <a:pt x="4" y="161"/>
                  </a:lnTo>
                  <a:lnTo>
                    <a:pt x="13" y="169"/>
                  </a:lnTo>
                  <a:lnTo>
                    <a:pt x="10" y="182"/>
                  </a:lnTo>
                  <a:lnTo>
                    <a:pt x="0" y="196"/>
                  </a:lnTo>
                  <a:lnTo>
                    <a:pt x="27" y="204"/>
                  </a:lnTo>
                  <a:lnTo>
                    <a:pt x="37" y="223"/>
                  </a:lnTo>
                  <a:lnTo>
                    <a:pt x="51" y="227"/>
                  </a:lnTo>
                  <a:lnTo>
                    <a:pt x="54" y="250"/>
                  </a:lnTo>
                  <a:lnTo>
                    <a:pt x="47" y="263"/>
                  </a:lnTo>
                  <a:lnTo>
                    <a:pt x="47" y="292"/>
                  </a:lnTo>
                  <a:lnTo>
                    <a:pt x="61" y="296"/>
                  </a:lnTo>
                  <a:lnTo>
                    <a:pt x="114" y="272"/>
                  </a:lnTo>
                  <a:lnTo>
                    <a:pt x="174" y="260"/>
                  </a:lnTo>
                  <a:lnTo>
                    <a:pt x="216" y="257"/>
                  </a:lnTo>
                  <a:lnTo>
                    <a:pt x="252" y="264"/>
                  </a:lnTo>
                  <a:lnTo>
                    <a:pt x="258" y="257"/>
                  </a:lnTo>
                  <a:lnTo>
                    <a:pt x="271" y="258"/>
                  </a:lnTo>
                  <a:lnTo>
                    <a:pt x="269" y="237"/>
                  </a:lnTo>
                  <a:lnTo>
                    <a:pt x="258" y="230"/>
                  </a:lnTo>
                  <a:lnTo>
                    <a:pt x="247" y="193"/>
                  </a:lnTo>
                  <a:lnTo>
                    <a:pt x="249" y="178"/>
                  </a:lnTo>
                  <a:lnTo>
                    <a:pt x="261" y="162"/>
                  </a:lnTo>
                  <a:lnTo>
                    <a:pt x="269" y="127"/>
                  </a:lnTo>
                  <a:lnTo>
                    <a:pt x="283" y="114"/>
                  </a:lnTo>
                  <a:lnTo>
                    <a:pt x="275" y="79"/>
                  </a:lnTo>
                  <a:lnTo>
                    <a:pt x="269" y="76"/>
                  </a:lnTo>
                  <a:lnTo>
                    <a:pt x="272" y="69"/>
                  </a:lnTo>
                  <a:lnTo>
                    <a:pt x="272" y="57"/>
                  </a:lnTo>
                  <a:lnTo>
                    <a:pt x="263" y="57"/>
                  </a:lnTo>
                  <a:lnTo>
                    <a:pt x="249" y="35"/>
                  </a:lnTo>
                  <a:lnTo>
                    <a:pt x="244" y="38"/>
                  </a:lnTo>
                  <a:lnTo>
                    <a:pt x="227" y="35"/>
                  </a:lnTo>
                  <a:lnTo>
                    <a:pt x="198" y="43"/>
                  </a:lnTo>
                  <a:lnTo>
                    <a:pt x="193" y="51"/>
                  </a:lnTo>
                  <a:lnTo>
                    <a:pt x="185" y="46"/>
                  </a:lnTo>
                  <a:lnTo>
                    <a:pt x="179" y="47"/>
                  </a:lnTo>
                  <a:lnTo>
                    <a:pt x="165" y="38"/>
                  </a:lnTo>
                  <a:lnTo>
                    <a:pt x="154" y="18"/>
                  </a:lnTo>
                  <a:lnTo>
                    <a:pt x="145" y="20"/>
                  </a:lnTo>
                  <a:lnTo>
                    <a:pt x="137" y="13"/>
                  </a:lnTo>
                  <a:lnTo>
                    <a:pt x="128" y="13"/>
                  </a:lnTo>
                  <a:lnTo>
                    <a:pt x="117" y="21"/>
                  </a:lnTo>
                  <a:lnTo>
                    <a:pt x="110" y="21"/>
                  </a:lnTo>
                  <a:lnTo>
                    <a:pt x="106" y="0"/>
                  </a:lnTo>
                  <a:lnTo>
                    <a:pt x="100" y="1"/>
                  </a:lnTo>
                  <a:lnTo>
                    <a:pt x="97" y="6"/>
                  </a:lnTo>
                  <a:lnTo>
                    <a:pt x="88" y="3"/>
                  </a:lnTo>
                  <a:lnTo>
                    <a:pt x="86" y="17"/>
                  </a:lnTo>
                  <a:lnTo>
                    <a:pt x="71" y="20"/>
                  </a:lnTo>
                  <a:lnTo>
                    <a:pt x="69" y="26"/>
                  </a:lnTo>
                  <a:lnTo>
                    <a:pt x="60" y="20"/>
                  </a:lnTo>
                  <a:lnTo>
                    <a:pt x="54" y="21"/>
                  </a:lnTo>
                  <a:lnTo>
                    <a:pt x="47" y="12"/>
                  </a:lnTo>
                  <a:lnTo>
                    <a:pt x="27" y="25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52" name="Freeform 147"/>
            <p:cNvSpPr>
              <a:spLocks noChangeAspect="1"/>
            </p:cNvSpPr>
            <p:nvPr/>
          </p:nvSpPr>
          <p:spPr bwMode="gray">
            <a:xfrm>
              <a:off x="4726253" y="4048730"/>
              <a:ext cx="66675" cy="138113"/>
            </a:xfrm>
            <a:custGeom>
              <a:avLst/>
              <a:gdLst>
                <a:gd name="T0" fmla="*/ 55 w 139"/>
                <a:gd name="T1" fmla="*/ 286 h 286"/>
                <a:gd name="T2" fmla="*/ 51 w 139"/>
                <a:gd name="T3" fmla="*/ 284 h 286"/>
                <a:gd name="T4" fmla="*/ 46 w 139"/>
                <a:gd name="T5" fmla="*/ 266 h 286"/>
                <a:gd name="T6" fmla="*/ 49 w 139"/>
                <a:gd name="T7" fmla="*/ 238 h 286"/>
                <a:gd name="T8" fmla="*/ 46 w 139"/>
                <a:gd name="T9" fmla="*/ 170 h 286"/>
                <a:gd name="T10" fmla="*/ 27 w 139"/>
                <a:gd name="T11" fmla="*/ 116 h 286"/>
                <a:gd name="T12" fmla="*/ 17 w 139"/>
                <a:gd name="T13" fmla="*/ 102 h 286"/>
                <a:gd name="T14" fmla="*/ 0 w 139"/>
                <a:gd name="T15" fmla="*/ 94 h 286"/>
                <a:gd name="T16" fmla="*/ 6 w 139"/>
                <a:gd name="T17" fmla="*/ 64 h 286"/>
                <a:gd name="T18" fmla="*/ 30 w 139"/>
                <a:gd name="T19" fmla="*/ 40 h 286"/>
                <a:gd name="T20" fmla="*/ 59 w 139"/>
                <a:gd name="T21" fmla="*/ 42 h 286"/>
                <a:gd name="T22" fmla="*/ 74 w 139"/>
                <a:gd name="T23" fmla="*/ 20 h 286"/>
                <a:gd name="T24" fmla="*/ 81 w 139"/>
                <a:gd name="T25" fmla="*/ 17 h 286"/>
                <a:gd name="T26" fmla="*/ 74 w 139"/>
                <a:gd name="T27" fmla="*/ 5 h 286"/>
                <a:gd name="T28" fmla="*/ 94 w 139"/>
                <a:gd name="T29" fmla="*/ 0 h 286"/>
                <a:gd name="T30" fmla="*/ 130 w 139"/>
                <a:gd name="T31" fmla="*/ 30 h 286"/>
                <a:gd name="T32" fmla="*/ 125 w 139"/>
                <a:gd name="T33" fmla="*/ 45 h 286"/>
                <a:gd name="T34" fmla="*/ 135 w 139"/>
                <a:gd name="T35" fmla="*/ 60 h 286"/>
                <a:gd name="T36" fmla="*/ 139 w 139"/>
                <a:gd name="T37" fmla="*/ 89 h 286"/>
                <a:gd name="T38" fmla="*/ 128 w 139"/>
                <a:gd name="T39" fmla="*/ 96 h 286"/>
                <a:gd name="T40" fmla="*/ 134 w 139"/>
                <a:gd name="T41" fmla="*/ 106 h 286"/>
                <a:gd name="T42" fmla="*/ 130 w 139"/>
                <a:gd name="T43" fmla="*/ 114 h 286"/>
                <a:gd name="T44" fmla="*/ 111 w 139"/>
                <a:gd name="T45" fmla="*/ 131 h 286"/>
                <a:gd name="T46" fmla="*/ 108 w 139"/>
                <a:gd name="T47" fmla="*/ 153 h 286"/>
                <a:gd name="T48" fmla="*/ 94 w 139"/>
                <a:gd name="T49" fmla="*/ 181 h 286"/>
                <a:gd name="T50" fmla="*/ 89 w 139"/>
                <a:gd name="T51" fmla="*/ 246 h 286"/>
                <a:gd name="T52" fmla="*/ 94 w 139"/>
                <a:gd name="T53" fmla="*/ 282 h 286"/>
                <a:gd name="T54" fmla="*/ 55 w 139"/>
                <a:gd name="T55" fmla="*/ 286 h 28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39"/>
                <a:gd name="T85" fmla="*/ 0 h 286"/>
                <a:gd name="T86" fmla="*/ 139 w 139"/>
                <a:gd name="T87" fmla="*/ 286 h 28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39" h="286">
                  <a:moveTo>
                    <a:pt x="55" y="286"/>
                  </a:moveTo>
                  <a:lnTo>
                    <a:pt x="51" y="284"/>
                  </a:lnTo>
                  <a:lnTo>
                    <a:pt x="46" y="266"/>
                  </a:lnTo>
                  <a:lnTo>
                    <a:pt x="49" y="238"/>
                  </a:lnTo>
                  <a:lnTo>
                    <a:pt x="46" y="170"/>
                  </a:lnTo>
                  <a:lnTo>
                    <a:pt x="27" y="116"/>
                  </a:lnTo>
                  <a:lnTo>
                    <a:pt x="17" y="102"/>
                  </a:lnTo>
                  <a:lnTo>
                    <a:pt x="0" y="94"/>
                  </a:lnTo>
                  <a:lnTo>
                    <a:pt x="6" y="64"/>
                  </a:lnTo>
                  <a:lnTo>
                    <a:pt x="30" y="40"/>
                  </a:lnTo>
                  <a:lnTo>
                    <a:pt x="59" y="42"/>
                  </a:lnTo>
                  <a:lnTo>
                    <a:pt x="74" y="20"/>
                  </a:lnTo>
                  <a:lnTo>
                    <a:pt x="81" y="17"/>
                  </a:lnTo>
                  <a:lnTo>
                    <a:pt x="74" y="5"/>
                  </a:lnTo>
                  <a:lnTo>
                    <a:pt x="94" y="0"/>
                  </a:lnTo>
                  <a:lnTo>
                    <a:pt x="130" y="30"/>
                  </a:lnTo>
                  <a:lnTo>
                    <a:pt x="125" y="45"/>
                  </a:lnTo>
                  <a:lnTo>
                    <a:pt x="135" y="60"/>
                  </a:lnTo>
                  <a:lnTo>
                    <a:pt x="139" y="89"/>
                  </a:lnTo>
                  <a:lnTo>
                    <a:pt x="128" y="96"/>
                  </a:lnTo>
                  <a:lnTo>
                    <a:pt x="134" y="106"/>
                  </a:lnTo>
                  <a:lnTo>
                    <a:pt x="130" y="114"/>
                  </a:lnTo>
                  <a:lnTo>
                    <a:pt x="111" y="131"/>
                  </a:lnTo>
                  <a:lnTo>
                    <a:pt x="108" y="153"/>
                  </a:lnTo>
                  <a:lnTo>
                    <a:pt x="94" y="181"/>
                  </a:lnTo>
                  <a:lnTo>
                    <a:pt x="89" y="246"/>
                  </a:lnTo>
                  <a:lnTo>
                    <a:pt x="94" y="282"/>
                  </a:lnTo>
                  <a:lnTo>
                    <a:pt x="55" y="286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53" name="Freeform 148"/>
            <p:cNvSpPr>
              <a:spLocks noChangeAspect="1"/>
            </p:cNvSpPr>
            <p:nvPr/>
          </p:nvSpPr>
          <p:spPr bwMode="gray">
            <a:xfrm>
              <a:off x="4451615" y="4134455"/>
              <a:ext cx="90488" cy="93663"/>
            </a:xfrm>
            <a:custGeom>
              <a:avLst/>
              <a:gdLst>
                <a:gd name="T0" fmla="*/ 0 w 188"/>
                <a:gd name="T1" fmla="*/ 72 h 190"/>
                <a:gd name="T2" fmla="*/ 8 w 188"/>
                <a:gd name="T3" fmla="*/ 59 h 190"/>
                <a:gd name="T4" fmla="*/ 41 w 188"/>
                <a:gd name="T5" fmla="*/ 37 h 190"/>
                <a:gd name="T6" fmla="*/ 39 w 188"/>
                <a:gd name="T7" fmla="*/ 23 h 190"/>
                <a:gd name="T8" fmla="*/ 55 w 188"/>
                <a:gd name="T9" fmla="*/ 17 h 190"/>
                <a:gd name="T10" fmla="*/ 53 w 188"/>
                <a:gd name="T11" fmla="*/ 8 h 190"/>
                <a:gd name="T12" fmla="*/ 61 w 188"/>
                <a:gd name="T13" fmla="*/ 0 h 190"/>
                <a:gd name="T14" fmla="*/ 70 w 188"/>
                <a:gd name="T15" fmla="*/ 4 h 190"/>
                <a:gd name="T16" fmla="*/ 80 w 188"/>
                <a:gd name="T17" fmla="*/ 1 h 190"/>
                <a:gd name="T18" fmla="*/ 90 w 188"/>
                <a:gd name="T19" fmla="*/ 9 h 190"/>
                <a:gd name="T20" fmla="*/ 97 w 188"/>
                <a:gd name="T21" fmla="*/ 35 h 190"/>
                <a:gd name="T22" fmla="*/ 92 w 188"/>
                <a:gd name="T23" fmla="*/ 55 h 190"/>
                <a:gd name="T24" fmla="*/ 100 w 188"/>
                <a:gd name="T25" fmla="*/ 54 h 190"/>
                <a:gd name="T26" fmla="*/ 112 w 188"/>
                <a:gd name="T27" fmla="*/ 62 h 190"/>
                <a:gd name="T28" fmla="*/ 120 w 188"/>
                <a:gd name="T29" fmla="*/ 59 h 190"/>
                <a:gd name="T30" fmla="*/ 129 w 188"/>
                <a:gd name="T31" fmla="*/ 42 h 190"/>
                <a:gd name="T32" fmla="*/ 137 w 188"/>
                <a:gd name="T33" fmla="*/ 46 h 190"/>
                <a:gd name="T34" fmla="*/ 138 w 188"/>
                <a:gd name="T35" fmla="*/ 59 h 190"/>
                <a:gd name="T36" fmla="*/ 147 w 188"/>
                <a:gd name="T37" fmla="*/ 67 h 190"/>
                <a:gd name="T38" fmla="*/ 144 w 188"/>
                <a:gd name="T39" fmla="*/ 80 h 190"/>
                <a:gd name="T40" fmla="*/ 134 w 188"/>
                <a:gd name="T41" fmla="*/ 94 h 190"/>
                <a:gd name="T42" fmla="*/ 161 w 188"/>
                <a:gd name="T43" fmla="*/ 102 h 190"/>
                <a:gd name="T44" fmla="*/ 171 w 188"/>
                <a:gd name="T45" fmla="*/ 121 h 190"/>
                <a:gd name="T46" fmla="*/ 185 w 188"/>
                <a:gd name="T47" fmla="*/ 125 h 190"/>
                <a:gd name="T48" fmla="*/ 188 w 188"/>
                <a:gd name="T49" fmla="*/ 148 h 190"/>
                <a:gd name="T50" fmla="*/ 181 w 188"/>
                <a:gd name="T51" fmla="*/ 161 h 190"/>
                <a:gd name="T52" fmla="*/ 181 w 188"/>
                <a:gd name="T53" fmla="*/ 190 h 190"/>
                <a:gd name="T54" fmla="*/ 138 w 188"/>
                <a:gd name="T55" fmla="*/ 181 h 190"/>
                <a:gd name="T56" fmla="*/ 98 w 188"/>
                <a:gd name="T57" fmla="*/ 156 h 190"/>
                <a:gd name="T58" fmla="*/ 51 w 188"/>
                <a:gd name="T59" fmla="*/ 113 h 190"/>
                <a:gd name="T60" fmla="*/ 27 w 188"/>
                <a:gd name="T61" fmla="*/ 102 h 190"/>
                <a:gd name="T62" fmla="*/ 0 w 188"/>
                <a:gd name="T63" fmla="*/ 72 h 19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88"/>
                <a:gd name="T97" fmla="*/ 0 h 190"/>
                <a:gd name="T98" fmla="*/ 188 w 188"/>
                <a:gd name="T99" fmla="*/ 190 h 19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88" h="190">
                  <a:moveTo>
                    <a:pt x="0" y="72"/>
                  </a:moveTo>
                  <a:lnTo>
                    <a:pt x="8" y="59"/>
                  </a:lnTo>
                  <a:lnTo>
                    <a:pt x="41" y="37"/>
                  </a:lnTo>
                  <a:lnTo>
                    <a:pt x="39" y="23"/>
                  </a:lnTo>
                  <a:lnTo>
                    <a:pt x="55" y="17"/>
                  </a:lnTo>
                  <a:lnTo>
                    <a:pt x="53" y="8"/>
                  </a:lnTo>
                  <a:lnTo>
                    <a:pt x="61" y="0"/>
                  </a:lnTo>
                  <a:lnTo>
                    <a:pt x="70" y="4"/>
                  </a:lnTo>
                  <a:lnTo>
                    <a:pt x="80" y="1"/>
                  </a:lnTo>
                  <a:lnTo>
                    <a:pt x="90" y="9"/>
                  </a:lnTo>
                  <a:lnTo>
                    <a:pt x="97" y="35"/>
                  </a:lnTo>
                  <a:lnTo>
                    <a:pt x="92" y="55"/>
                  </a:lnTo>
                  <a:lnTo>
                    <a:pt x="100" y="54"/>
                  </a:lnTo>
                  <a:lnTo>
                    <a:pt x="112" y="62"/>
                  </a:lnTo>
                  <a:lnTo>
                    <a:pt x="120" y="59"/>
                  </a:lnTo>
                  <a:lnTo>
                    <a:pt x="129" y="42"/>
                  </a:lnTo>
                  <a:lnTo>
                    <a:pt x="137" y="46"/>
                  </a:lnTo>
                  <a:lnTo>
                    <a:pt x="138" y="59"/>
                  </a:lnTo>
                  <a:lnTo>
                    <a:pt x="147" y="67"/>
                  </a:lnTo>
                  <a:lnTo>
                    <a:pt x="144" y="80"/>
                  </a:lnTo>
                  <a:lnTo>
                    <a:pt x="134" y="94"/>
                  </a:lnTo>
                  <a:lnTo>
                    <a:pt x="161" y="102"/>
                  </a:lnTo>
                  <a:lnTo>
                    <a:pt x="171" y="121"/>
                  </a:lnTo>
                  <a:lnTo>
                    <a:pt x="185" y="125"/>
                  </a:lnTo>
                  <a:lnTo>
                    <a:pt x="188" y="148"/>
                  </a:lnTo>
                  <a:lnTo>
                    <a:pt x="181" y="161"/>
                  </a:lnTo>
                  <a:lnTo>
                    <a:pt x="181" y="190"/>
                  </a:lnTo>
                  <a:lnTo>
                    <a:pt x="138" y="181"/>
                  </a:lnTo>
                  <a:lnTo>
                    <a:pt x="98" y="156"/>
                  </a:lnTo>
                  <a:lnTo>
                    <a:pt x="51" y="113"/>
                  </a:lnTo>
                  <a:lnTo>
                    <a:pt x="27" y="102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54" name="Freeform 149"/>
            <p:cNvSpPr>
              <a:spLocks noChangeAspect="1"/>
            </p:cNvSpPr>
            <p:nvPr/>
          </p:nvSpPr>
          <p:spPr bwMode="gray">
            <a:xfrm>
              <a:off x="4707203" y="4080480"/>
              <a:ext cx="44450" cy="109538"/>
            </a:xfrm>
            <a:custGeom>
              <a:avLst/>
              <a:gdLst>
                <a:gd name="T0" fmla="*/ 93 w 93"/>
                <a:gd name="T1" fmla="*/ 222 h 230"/>
                <a:gd name="T2" fmla="*/ 61 w 93"/>
                <a:gd name="T3" fmla="*/ 230 h 230"/>
                <a:gd name="T4" fmla="*/ 44 w 93"/>
                <a:gd name="T5" fmla="*/ 213 h 230"/>
                <a:gd name="T6" fmla="*/ 34 w 93"/>
                <a:gd name="T7" fmla="*/ 196 h 230"/>
                <a:gd name="T8" fmla="*/ 28 w 93"/>
                <a:gd name="T9" fmla="*/ 80 h 230"/>
                <a:gd name="T10" fmla="*/ 17 w 93"/>
                <a:gd name="T11" fmla="*/ 38 h 230"/>
                <a:gd name="T12" fmla="*/ 0 w 93"/>
                <a:gd name="T13" fmla="*/ 17 h 230"/>
                <a:gd name="T14" fmla="*/ 5 w 93"/>
                <a:gd name="T15" fmla="*/ 5 h 230"/>
                <a:gd name="T16" fmla="*/ 0 w 93"/>
                <a:gd name="T17" fmla="*/ 4 h 230"/>
                <a:gd name="T18" fmla="*/ 0 w 93"/>
                <a:gd name="T19" fmla="*/ 1 h 230"/>
                <a:gd name="T20" fmla="*/ 14 w 93"/>
                <a:gd name="T21" fmla="*/ 1 h 230"/>
                <a:gd name="T22" fmla="*/ 25 w 93"/>
                <a:gd name="T23" fmla="*/ 4 h 230"/>
                <a:gd name="T24" fmla="*/ 44 w 93"/>
                <a:gd name="T25" fmla="*/ 0 h 230"/>
                <a:gd name="T26" fmla="*/ 38 w 93"/>
                <a:gd name="T27" fmla="*/ 30 h 230"/>
                <a:gd name="T28" fmla="*/ 55 w 93"/>
                <a:gd name="T29" fmla="*/ 38 h 230"/>
                <a:gd name="T30" fmla="*/ 65 w 93"/>
                <a:gd name="T31" fmla="*/ 52 h 230"/>
                <a:gd name="T32" fmla="*/ 84 w 93"/>
                <a:gd name="T33" fmla="*/ 106 h 230"/>
                <a:gd name="T34" fmla="*/ 87 w 93"/>
                <a:gd name="T35" fmla="*/ 174 h 230"/>
                <a:gd name="T36" fmla="*/ 84 w 93"/>
                <a:gd name="T37" fmla="*/ 202 h 230"/>
                <a:gd name="T38" fmla="*/ 89 w 93"/>
                <a:gd name="T39" fmla="*/ 220 h 230"/>
                <a:gd name="T40" fmla="*/ 93 w 93"/>
                <a:gd name="T41" fmla="*/ 222 h 23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3"/>
                <a:gd name="T64" fmla="*/ 0 h 230"/>
                <a:gd name="T65" fmla="*/ 93 w 93"/>
                <a:gd name="T66" fmla="*/ 230 h 23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3" h="230">
                  <a:moveTo>
                    <a:pt x="93" y="222"/>
                  </a:moveTo>
                  <a:lnTo>
                    <a:pt x="61" y="230"/>
                  </a:lnTo>
                  <a:lnTo>
                    <a:pt x="44" y="213"/>
                  </a:lnTo>
                  <a:lnTo>
                    <a:pt x="34" y="196"/>
                  </a:lnTo>
                  <a:lnTo>
                    <a:pt x="28" y="80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1"/>
                  </a:lnTo>
                  <a:lnTo>
                    <a:pt x="14" y="1"/>
                  </a:lnTo>
                  <a:lnTo>
                    <a:pt x="25" y="4"/>
                  </a:lnTo>
                  <a:lnTo>
                    <a:pt x="44" y="0"/>
                  </a:lnTo>
                  <a:lnTo>
                    <a:pt x="38" y="30"/>
                  </a:lnTo>
                  <a:lnTo>
                    <a:pt x="55" y="38"/>
                  </a:lnTo>
                  <a:lnTo>
                    <a:pt x="65" y="52"/>
                  </a:lnTo>
                  <a:lnTo>
                    <a:pt x="84" y="106"/>
                  </a:lnTo>
                  <a:lnTo>
                    <a:pt x="87" y="174"/>
                  </a:lnTo>
                  <a:lnTo>
                    <a:pt x="84" y="202"/>
                  </a:lnTo>
                  <a:lnTo>
                    <a:pt x="89" y="220"/>
                  </a:lnTo>
                  <a:lnTo>
                    <a:pt x="93" y="222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55" name="Freeform 150"/>
            <p:cNvSpPr>
              <a:spLocks noChangeAspect="1"/>
            </p:cNvSpPr>
            <p:nvPr/>
          </p:nvSpPr>
          <p:spPr bwMode="gray">
            <a:xfrm>
              <a:off x="4370652" y="4039205"/>
              <a:ext cx="163513" cy="127000"/>
            </a:xfrm>
            <a:custGeom>
              <a:avLst/>
              <a:gdLst>
                <a:gd name="T0" fmla="*/ 92 w 338"/>
                <a:gd name="T1" fmla="*/ 3 h 257"/>
                <a:gd name="T2" fmla="*/ 102 w 338"/>
                <a:gd name="T3" fmla="*/ 8 h 257"/>
                <a:gd name="T4" fmla="*/ 173 w 338"/>
                <a:gd name="T5" fmla="*/ 14 h 257"/>
                <a:gd name="T6" fmla="*/ 171 w 338"/>
                <a:gd name="T7" fmla="*/ 31 h 257"/>
                <a:gd name="T8" fmla="*/ 191 w 338"/>
                <a:gd name="T9" fmla="*/ 23 h 257"/>
                <a:gd name="T10" fmla="*/ 221 w 338"/>
                <a:gd name="T11" fmla="*/ 22 h 257"/>
                <a:gd name="T12" fmla="*/ 249 w 338"/>
                <a:gd name="T13" fmla="*/ 23 h 257"/>
                <a:gd name="T14" fmla="*/ 263 w 338"/>
                <a:gd name="T15" fmla="*/ 9 h 257"/>
                <a:gd name="T16" fmla="*/ 280 w 338"/>
                <a:gd name="T17" fmla="*/ 23 h 257"/>
                <a:gd name="T18" fmla="*/ 289 w 338"/>
                <a:gd name="T19" fmla="*/ 35 h 257"/>
                <a:gd name="T20" fmla="*/ 293 w 338"/>
                <a:gd name="T21" fmla="*/ 49 h 257"/>
                <a:gd name="T22" fmla="*/ 309 w 338"/>
                <a:gd name="T23" fmla="*/ 62 h 257"/>
                <a:gd name="T24" fmla="*/ 295 w 338"/>
                <a:gd name="T25" fmla="*/ 77 h 257"/>
                <a:gd name="T26" fmla="*/ 301 w 338"/>
                <a:gd name="T27" fmla="*/ 77 h 257"/>
                <a:gd name="T28" fmla="*/ 312 w 338"/>
                <a:gd name="T29" fmla="*/ 101 h 257"/>
                <a:gd name="T30" fmla="*/ 318 w 338"/>
                <a:gd name="T31" fmla="*/ 130 h 257"/>
                <a:gd name="T32" fmla="*/ 332 w 338"/>
                <a:gd name="T33" fmla="*/ 155 h 257"/>
                <a:gd name="T34" fmla="*/ 337 w 338"/>
                <a:gd name="T35" fmla="*/ 172 h 257"/>
                <a:gd name="T36" fmla="*/ 335 w 338"/>
                <a:gd name="T37" fmla="*/ 186 h 257"/>
                <a:gd name="T38" fmla="*/ 329 w 338"/>
                <a:gd name="T39" fmla="*/ 198 h 257"/>
                <a:gd name="T40" fmla="*/ 313 w 338"/>
                <a:gd name="T41" fmla="*/ 209 h 257"/>
                <a:gd name="T42" fmla="*/ 327 w 338"/>
                <a:gd name="T43" fmla="*/ 218 h 257"/>
                <a:gd name="T44" fmla="*/ 303 w 338"/>
                <a:gd name="T45" fmla="*/ 241 h 257"/>
                <a:gd name="T46" fmla="*/ 286 w 338"/>
                <a:gd name="T47" fmla="*/ 254 h 257"/>
                <a:gd name="T48" fmla="*/ 266 w 338"/>
                <a:gd name="T49" fmla="*/ 249 h 257"/>
                <a:gd name="T50" fmla="*/ 263 w 338"/>
                <a:gd name="T51" fmla="*/ 230 h 257"/>
                <a:gd name="T52" fmla="*/ 246 w 338"/>
                <a:gd name="T53" fmla="*/ 196 h 257"/>
                <a:gd name="T54" fmla="*/ 227 w 338"/>
                <a:gd name="T55" fmla="*/ 195 h 257"/>
                <a:gd name="T56" fmla="*/ 217 w 338"/>
                <a:gd name="T57" fmla="*/ 198 h 257"/>
                <a:gd name="T58" fmla="*/ 205 w 338"/>
                <a:gd name="T59" fmla="*/ 189 h 257"/>
                <a:gd name="T60" fmla="*/ 208 w 338"/>
                <a:gd name="T61" fmla="*/ 178 h 257"/>
                <a:gd name="T62" fmla="*/ 202 w 338"/>
                <a:gd name="T63" fmla="*/ 157 h 257"/>
                <a:gd name="T64" fmla="*/ 191 w 338"/>
                <a:gd name="T65" fmla="*/ 145 h 257"/>
                <a:gd name="T66" fmla="*/ 122 w 338"/>
                <a:gd name="T67" fmla="*/ 131 h 257"/>
                <a:gd name="T68" fmla="*/ 97 w 338"/>
                <a:gd name="T69" fmla="*/ 169 h 257"/>
                <a:gd name="T70" fmla="*/ 63 w 338"/>
                <a:gd name="T71" fmla="*/ 150 h 257"/>
                <a:gd name="T72" fmla="*/ 32 w 338"/>
                <a:gd name="T73" fmla="*/ 122 h 257"/>
                <a:gd name="T74" fmla="*/ 17 w 338"/>
                <a:gd name="T75" fmla="*/ 96 h 257"/>
                <a:gd name="T76" fmla="*/ 4 w 338"/>
                <a:gd name="T77" fmla="*/ 93 h 257"/>
                <a:gd name="T78" fmla="*/ 9 w 338"/>
                <a:gd name="T79" fmla="*/ 77 h 257"/>
                <a:gd name="T80" fmla="*/ 63 w 338"/>
                <a:gd name="T81" fmla="*/ 47 h 257"/>
                <a:gd name="T82" fmla="*/ 54 w 338"/>
                <a:gd name="T83" fmla="*/ 25 h 257"/>
                <a:gd name="T84" fmla="*/ 63 w 338"/>
                <a:gd name="T85" fmla="*/ 0 h 25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38"/>
                <a:gd name="T130" fmla="*/ 0 h 257"/>
                <a:gd name="T131" fmla="*/ 338 w 338"/>
                <a:gd name="T132" fmla="*/ 257 h 25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38" h="257">
                  <a:moveTo>
                    <a:pt x="63" y="0"/>
                  </a:moveTo>
                  <a:lnTo>
                    <a:pt x="92" y="3"/>
                  </a:lnTo>
                  <a:lnTo>
                    <a:pt x="94" y="11"/>
                  </a:lnTo>
                  <a:lnTo>
                    <a:pt x="102" y="8"/>
                  </a:lnTo>
                  <a:lnTo>
                    <a:pt x="128" y="18"/>
                  </a:lnTo>
                  <a:lnTo>
                    <a:pt x="173" y="14"/>
                  </a:lnTo>
                  <a:lnTo>
                    <a:pt x="166" y="26"/>
                  </a:lnTo>
                  <a:lnTo>
                    <a:pt x="171" y="31"/>
                  </a:lnTo>
                  <a:lnTo>
                    <a:pt x="178" y="32"/>
                  </a:lnTo>
                  <a:lnTo>
                    <a:pt x="191" y="23"/>
                  </a:lnTo>
                  <a:lnTo>
                    <a:pt x="205" y="37"/>
                  </a:lnTo>
                  <a:lnTo>
                    <a:pt x="221" y="22"/>
                  </a:lnTo>
                  <a:lnTo>
                    <a:pt x="247" y="32"/>
                  </a:lnTo>
                  <a:lnTo>
                    <a:pt x="249" y="23"/>
                  </a:lnTo>
                  <a:lnTo>
                    <a:pt x="263" y="18"/>
                  </a:lnTo>
                  <a:lnTo>
                    <a:pt x="263" y="9"/>
                  </a:lnTo>
                  <a:lnTo>
                    <a:pt x="278" y="9"/>
                  </a:lnTo>
                  <a:lnTo>
                    <a:pt x="280" y="23"/>
                  </a:lnTo>
                  <a:lnTo>
                    <a:pt x="284" y="25"/>
                  </a:lnTo>
                  <a:lnTo>
                    <a:pt x="289" y="35"/>
                  </a:lnTo>
                  <a:lnTo>
                    <a:pt x="289" y="49"/>
                  </a:lnTo>
                  <a:lnTo>
                    <a:pt x="293" y="49"/>
                  </a:lnTo>
                  <a:lnTo>
                    <a:pt x="297" y="56"/>
                  </a:lnTo>
                  <a:lnTo>
                    <a:pt x="309" y="62"/>
                  </a:lnTo>
                  <a:lnTo>
                    <a:pt x="309" y="68"/>
                  </a:lnTo>
                  <a:lnTo>
                    <a:pt x="295" y="77"/>
                  </a:lnTo>
                  <a:lnTo>
                    <a:pt x="295" y="82"/>
                  </a:lnTo>
                  <a:lnTo>
                    <a:pt x="301" y="77"/>
                  </a:lnTo>
                  <a:lnTo>
                    <a:pt x="310" y="77"/>
                  </a:lnTo>
                  <a:lnTo>
                    <a:pt x="312" y="101"/>
                  </a:lnTo>
                  <a:lnTo>
                    <a:pt x="327" y="118"/>
                  </a:lnTo>
                  <a:lnTo>
                    <a:pt x="318" y="130"/>
                  </a:lnTo>
                  <a:lnTo>
                    <a:pt x="318" y="152"/>
                  </a:lnTo>
                  <a:lnTo>
                    <a:pt x="332" y="155"/>
                  </a:lnTo>
                  <a:lnTo>
                    <a:pt x="330" y="167"/>
                  </a:lnTo>
                  <a:lnTo>
                    <a:pt x="337" y="172"/>
                  </a:lnTo>
                  <a:lnTo>
                    <a:pt x="329" y="184"/>
                  </a:lnTo>
                  <a:lnTo>
                    <a:pt x="335" y="186"/>
                  </a:lnTo>
                  <a:lnTo>
                    <a:pt x="338" y="204"/>
                  </a:lnTo>
                  <a:lnTo>
                    <a:pt x="329" y="198"/>
                  </a:lnTo>
                  <a:lnTo>
                    <a:pt x="313" y="199"/>
                  </a:lnTo>
                  <a:lnTo>
                    <a:pt x="313" y="209"/>
                  </a:lnTo>
                  <a:lnTo>
                    <a:pt x="324" y="212"/>
                  </a:lnTo>
                  <a:lnTo>
                    <a:pt x="327" y="218"/>
                  </a:lnTo>
                  <a:lnTo>
                    <a:pt x="318" y="240"/>
                  </a:lnTo>
                  <a:lnTo>
                    <a:pt x="303" y="241"/>
                  </a:lnTo>
                  <a:lnTo>
                    <a:pt x="295" y="237"/>
                  </a:lnTo>
                  <a:lnTo>
                    <a:pt x="286" y="254"/>
                  </a:lnTo>
                  <a:lnTo>
                    <a:pt x="278" y="257"/>
                  </a:lnTo>
                  <a:lnTo>
                    <a:pt x="266" y="249"/>
                  </a:lnTo>
                  <a:lnTo>
                    <a:pt x="258" y="250"/>
                  </a:lnTo>
                  <a:lnTo>
                    <a:pt x="263" y="230"/>
                  </a:lnTo>
                  <a:lnTo>
                    <a:pt x="256" y="204"/>
                  </a:lnTo>
                  <a:lnTo>
                    <a:pt x="246" y="196"/>
                  </a:lnTo>
                  <a:lnTo>
                    <a:pt x="236" y="199"/>
                  </a:lnTo>
                  <a:lnTo>
                    <a:pt x="227" y="195"/>
                  </a:lnTo>
                  <a:lnTo>
                    <a:pt x="219" y="203"/>
                  </a:lnTo>
                  <a:lnTo>
                    <a:pt x="217" y="198"/>
                  </a:lnTo>
                  <a:lnTo>
                    <a:pt x="202" y="204"/>
                  </a:lnTo>
                  <a:lnTo>
                    <a:pt x="205" y="189"/>
                  </a:lnTo>
                  <a:lnTo>
                    <a:pt x="210" y="186"/>
                  </a:lnTo>
                  <a:lnTo>
                    <a:pt x="208" y="178"/>
                  </a:lnTo>
                  <a:lnTo>
                    <a:pt x="202" y="170"/>
                  </a:lnTo>
                  <a:lnTo>
                    <a:pt x="202" y="157"/>
                  </a:lnTo>
                  <a:lnTo>
                    <a:pt x="195" y="153"/>
                  </a:lnTo>
                  <a:lnTo>
                    <a:pt x="191" y="145"/>
                  </a:lnTo>
                  <a:lnTo>
                    <a:pt x="178" y="128"/>
                  </a:lnTo>
                  <a:lnTo>
                    <a:pt x="122" y="131"/>
                  </a:lnTo>
                  <a:lnTo>
                    <a:pt x="115" y="147"/>
                  </a:lnTo>
                  <a:lnTo>
                    <a:pt x="97" y="169"/>
                  </a:lnTo>
                  <a:lnTo>
                    <a:pt x="83" y="169"/>
                  </a:lnTo>
                  <a:lnTo>
                    <a:pt x="63" y="150"/>
                  </a:lnTo>
                  <a:lnTo>
                    <a:pt x="56" y="133"/>
                  </a:lnTo>
                  <a:lnTo>
                    <a:pt x="32" y="122"/>
                  </a:lnTo>
                  <a:lnTo>
                    <a:pt x="26" y="98"/>
                  </a:lnTo>
                  <a:lnTo>
                    <a:pt x="17" y="96"/>
                  </a:lnTo>
                  <a:lnTo>
                    <a:pt x="15" y="85"/>
                  </a:lnTo>
                  <a:lnTo>
                    <a:pt x="4" y="93"/>
                  </a:lnTo>
                  <a:lnTo>
                    <a:pt x="0" y="82"/>
                  </a:lnTo>
                  <a:lnTo>
                    <a:pt x="9" y="77"/>
                  </a:lnTo>
                  <a:lnTo>
                    <a:pt x="24" y="57"/>
                  </a:lnTo>
                  <a:lnTo>
                    <a:pt x="63" y="47"/>
                  </a:lnTo>
                  <a:lnTo>
                    <a:pt x="61" y="32"/>
                  </a:lnTo>
                  <a:lnTo>
                    <a:pt x="54" y="25"/>
                  </a:lnTo>
                  <a:lnTo>
                    <a:pt x="68" y="15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56" name="Freeform 151"/>
            <p:cNvSpPr>
              <a:spLocks noChangeAspect="1"/>
            </p:cNvSpPr>
            <p:nvPr/>
          </p:nvSpPr>
          <p:spPr bwMode="gray">
            <a:xfrm>
              <a:off x="4638940" y="4080480"/>
              <a:ext cx="96838" cy="141288"/>
            </a:xfrm>
            <a:custGeom>
              <a:avLst/>
              <a:gdLst>
                <a:gd name="T0" fmla="*/ 203 w 203"/>
                <a:gd name="T1" fmla="*/ 230 h 293"/>
                <a:gd name="T2" fmla="*/ 186 w 203"/>
                <a:gd name="T3" fmla="*/ 213 h 293"/>
                <a:gd name="T4" fmla="*/ 176 w 203"/>
                <a:gd name="T5" fmla="*/ 196 h 293"/>
                <a:gd name="T6" fmla="*/ 170 w 203"/>
                <a:gd name="T7" fmla="*/ 80 h 293"/>
                <a:gd name="T8" fmla="*/ 159 w 203"/>
                <a:gd name="T9" fmla="*/ 38 h 293"/>
                <a:gd name="T10" fmla="*/ 142 w 203"/>
                <a:gd name="T11" fmla="*/ 17 h 293"/>
                <a:gd name="T12" fmla="*/ 147 w 203"/>
                <a:gd name="T13" fmla="*/ 5 h 293"/>
                <a:gd name="T14" fmla="*/ 142 w 203"/>
                <a:gd name="T15" fmla="*/ 4 h 293"/>
                <a:gd name="T16" fmla="*/ 142 w 203"/>
                <a:gd name="T17" fmla="*/ 1 h 293"/>
                <a:gd name="T18" fmla="*/ 110 w 203"/>
                <a:gd name="T19" fmla="*/ 4 h 293"/>
                <a:gd name="T20" fmla="*/ 17 w 203"/>
                <a:gd name="T21" fmla="*/ 0 h 293"/>
                <a:gd name="T22" fmla="*/ 14 w 203"/>
                <a:gd name="T23" fmla="*/ 13 h 293"/>
                <a:gd name="T24" fmla="*/ 20 w 203"/>
                <a:gd name="T25" fmla="*/ 30 h 293"/>
                <a:gd name="T26" fmla="*/ 25 w 203"/>
                <a:gd name="T27" fmla="*/ 69 h 293"/>
                <a:gd name="T28" fmla="*/ 25 w 203"/>
                <a:gd name="T29" fmla="*/ 81 h 293"/>
                <a:gd name="T30" fmla="*/ 22 w 203"/>
                <a:gd name="T31" fmla="*/ 88 h 293"/>
                <a:gd name="T32" fmla="*/ 28 w 203"/>
                <a:gd name="T33" fmla="*/ 91 h 293"/>
                <a:gd name="T34" fmla="*/ 36 w 203"/>
                <a:gd name="T35" fmla="*/ 126 h 293"/>
                <a:gd name="T36" fmla="*/ 22 w 203"/>
                <a:gd name="T37" fmla="*/ 139 h 293"/>
                <a:gd name="T38" fmla="*/ 14 w 203"/>
                <a:gd name="T39" fmla="*/ 174 h 293"/>
                <a:gd name="T40" fmla="*/ 2 w 203"/>
                <a:gd name="T41" fmla="*/ 190 h 293"/>
                <a:gd name="T42" fmla="*/ 0 w 203"/>
                <a:gd name="T43" fmla="*/ 205 h 293"/>
                <a:gd name="T44" fmla="*/ 11 w 203"/>
                <a:gd name="T45" fmla="*/ 242 h 293"/>
                <a:gd name="T46" fmla="*/ 22 w 203"/>
                <a:gd name="T47" fmla="*/ 249 h 293"/>
                <a:gd name="T48" fmla="*/ 24 w 203"/>
                <a:gd name="T49" fmla="*/ 270 h 293"/>
                <a:gd name="T50" fmla="*/ 11 w 203"/>
                <a:gd name="T51" fmla="*/ 269 h 293"/>
                <a:gd name="T52" fmla="*/ 5 w 203"/>
                <a:gd name="T53" fmla="*/ 276 h 293"/>
                <a:gd name="T54" fmla="*/ 57 w 203"/>
                <a:gd name="T55" fmla="*/ 293 h 293"/>
                <a:gd name="T56" fmla="*/ 82 w 203"/>
                <a:gd name="T57" fmla="*/ 278 h 293"/>
                <a:gd name="T58" fmla="*/ 117 w 203"/>
                <a:gd name="T59" fmla="*/ 269 h 293"/>
                <a:gd name="T60" fmla="*/ 155 w 203"/>
                <a:gd name="T61" fmla="*/ 247 h 293"/>
                <a:gd name="T62" fmla="*/ 159 w 203"/>
                <a:gd name="T63" fmla="*/ 245 h 293"/>
                <a:gd name="T64" fmla="*/ 192 w 203"/>
                <a:gd name="T65" fmla="*/ 244 h 293"/>
                <a:gd name="T66" fmla="*/ 203 w 203"/>
                <a:gd name="T67" fmla="*/ 230 h 29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3"/>
                <a:gd name="T103" fmla="*/ 0 h 293"/>
                <a:gd name="T104" fmla="*/ 203 w 203"/>
                <a:gd name="T105" fmla="*/ 293 h 29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3" h="293">
                  <a:moveTo>
                    <a:pt x="203" y="230"/>
                  </a:moveTo>
                  <a:lnTo>
                    <a:pt x="186" y="213"/>
                  </a:lnTo>
                  <a:lnTo>
                    <a:pt x="176" y="196"/>
                  </a:lnTo>
                  <a:lnTo>
                    <a:pt x="170" y="80"/>
                  </a:lnTo>
                  <a:lnTo>
                    <a:pt x="159" y="38"/>
                  </a:lnTo>
                  <a:lnTo>
                    <a:pt x="142" y="17"/>
                  </a:lnTo>
                  <a:lnTo>
                    <a:pt x="147" y="5"/>
                  </a:lnTo>
                  <a:lnTo>
                    <a:pt x="142" y="4"/>
                  </a:lnTo>
                  <a:lnTo>
                    <a:pt x="142" y="1"/>
                  </a:lnTo>
                  <a:lnTo>
                    <a:pt x="110" y="4"/>
                  </a:lnTo>
                  <a:lnTo>
                    <a:pt x="17" y="0"/>
                  </a:lnTo>
                  <a:lnTo>
                    <a:pt x="14" y="13"/>
                  </a:lnTo>
                  <a:lnTo>
                    <a:pt x="20" y="30"/>
                  </a:lnTo>
                  <a:lnTo>
                    <a:pt x="25" y="69"/>
                  </a:lnTo>
                  <a:lnTo>
                    <a:pt x="25" y="81"/>
                  </a:lnTo>
                  <a:lnTo>
                    <a:pt x="22" y="88"/>
                  </a:lnTo>
                  <a:lnTo>
                    <a:pt x="28" y="91"/>
                  </a:lnTo>
                  <a:lnTo>
                    <a:pt x="36" y="126"/>
                  </a:lnTo>
                  <a:lnTo>
                    <a:pt x="22" y="139"/>
                  </a:lnTo>
                  <a:lnTo>
                    <a:pt x="14" y="174"/>
                  </a:lnTo>
                  <a:lnTo>
                    <a:pt x="2" y="190"/>
                  </a:lnTo>
                  <a:lnTo>
                    <a:pt x="0" y="205"/>
                  </a:lnTo>
                  <a:lnTo>
                    <a:pt x="11" y="242"/>
                  </a:lnTo>
                  <a:lnTo>
                    <a:pt x="22" y="249"/>
                  </a:lnTo>
                  <a:lnTo>
                    <a:pt x="24" y="270"/>
                  </a:lnTo>
                  <a:lnTo>
                    <a:pt x="11" y="269"/>
                  </a:lnTo>
                  <a:lnTo>
                    <a:pt x="5" y="276"/>
                  </a:lnTo>
                  <a:lnTo>
                    <a:pt x="57" y="293"/>
                  </a:lnTo>
                  <a:lnTo>
                    <a:pt x="82" y="278"/>
                  </a:lnTo>
                  <a:lnTo>
                    <a:pt x="117" y="269"/>
                  </a:lnTo>
                  <a:lnTo>
                    <a:pt x="155" y="247"/>
                  </a:lnTo>
                  <a:lnTo>
                    <a:pt x="159" y="245"/>
                  </a:lnTo>
                  <a:lnTo>
                    <a:pt x="192" y="244"/>
                  </a:lnTo>
                  <a:lnTo>
                    <a:pt x="203" y="230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57" name="Freeform 152"/>
            <p:cNvSpPr>
              <a:spLocks noChangeAspect="1"/>
            </p:cNvSpPr>
            <p:nvPr/>
          </p:nvSpPr>
          <p:spPr bwMode="gray">
            <a:xfrm>
              <a:off x="4330965" y="4013805"/>
              <a:ext cx="69850" cy="17463"/>
            </a:xfrm>
            <a:custGeom>
              <a:avLst/>
              <a:gdLst>
                <a:gd name="T0" fmla="*/ 12 w 141"/>
                <a:gd name="T1" fmla="*/ 12 h 37"/>
                <a:gd name="T2" fmla="*/ 59 w 141"/>
                <a:gd name="T3" fmla="*/ 12 h 37"/>
                <a:gd name="T4" fmla="*/ 68 w 141"/>
                <a:gd name="T5" fmla="*/ 2 h 37"/>
                <a:gd name="T6" fmla="*/ 81 w 141"/>
                <a:gd name="T7" fmla="*/ 0 h 37"/>
                <a:gd name="T8" fmla="*/ 113 w 141"/>
                <a:gd name="T9" fmla="*/ 17 h 37"/>
                <a:gd name="T10" fmla="*/ 141 w 141"/>
                <a:gd name="T11" fmla="*/ 12 h 37"/>
                <a:gd name="T12" fmla="*/ 141 w 141"/>
                <a:gd name="T13" fmla="*/ 20 h 37"/>
                <a:gd name="T14" fmla="*/ 122 w 141"/>
                <a:gd name="T15" fmla="*/ 28 h 37"/>
                <a:gd name="T16" fmla="*/ 79 w 141"/>
                <a:gd name="T17" fmla="*/ 12 h 37"/>
                <a:gd name="T18" fmla="*/ 66 w 141"/>
                <a:gd name="T19" fmla="*/ 22 h 37"/>
                <a:gd name="T20" fmla="*/ 49 w 141"/>
                <a:gd name="T21" fmla="*/ 22 h 37"/>
                <a:gd name="T22" fmla="*/ 45 w 141"/>
                <a:gd name="T23" fmla="*/ 28 h 37"/>
                <a:gd name="T24" fmla="*/ 6 w 141"/>
                <a:gd name="T25" fmla="*/ 33 h 37"/>
                <a:gd name="T26" fmla="*/ 3 w 141"/>
                <a:gd name="T27" fmla="*/ 37 h 37"/>
                <a:gd name="T28" fmla="*/ 0 w 141"/>
                <a:gd name="T29" fmla="*/ 24 h 37"/>
                <a:gd name="T30" fmla="*/ 12 w 141"/>
                <a:gd name="T31" fmla="*/ 17 h 37"/>
                <a:gd name="T32" fmla="*/ 12 w 141"/>
                <a:gd name="T33" fmla="*/ 12 h 3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41"/>
                <a:gd name="T52" fmla="*/ 0 h 37"/>
                <a:gd name="T53" fmla="*/ 141 w 141"/>
                <a:gd name="T54" fmla="*/ 37 h 3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41" h="37">
                  <a:moveTo>
                    <a:pt x="12" y="12"/>
                  </a:moveTo>
                  <a:lnTo>
                    <a:pt x="59" y="12"/>
                  </a:lnTo>
                  <a:lnTo>
                    <a:pt x="68" y="2"/>
                  </a:lnTo>
                  <a:lnTo>
                    <a:pt x="81" y="0"/>
                  </a:lnTo>
                  <a:lnTo>
                    <a:pt x="113" y="17"/>
                  </a:lnTo>
                  <a:lnTo>
                    <a:pt x="141" y="12"/>
                  </a:lnTo>
                  <a:lnTo>
                    <a:pt x="141" y="20"/>
                  </a:lnTo>
                  <a:lnTo>
                    <a:pt x="122" y="28"/>
                  </a:lnTo>
                  <a:lnTo>
                    <a:pt x="79" y="12"/>
                  </a:lnTo>
                  <a:lnTo>
                    <a:pt x="66" y="22"/>
                  </a:lnTo>
                  <a:lnTo>
                    <a:pt x="49" y="22"/>
                  </a:lnTo>
                  <a:lnTo>
                    <a:pt x="45" y="28"/>
                  </a:lnTo>
                  <a:lnTo>
                    <a:pt x="6" y="33"/>
                  </a:lnTo>
                  <a:lnTo>
                    <a:pt x="3" y="37"/>
                  </a:lnTo>
                  <a:lnTo>
                    <a:pt x="0" y="24"/>
                  </a:lnTo>
                  <a:lnTo>
                    <a:pt x="12" y="17"/>
                  </a:lnTo>
                  <a:lnTo>
                    <a:pt x="12" y="12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58" name="Freeform 153"/>
            <p:cNvSpPr>
              <a:spLocks noChangeAspect="1"/>
            </p:cNvSpPr>
            <p:nvPr/>
          </p:nvSpPr>
          <p:spPr bwMode="gray">
            <a:xfrm>
              <a:off x="4332552" y="4039205"/>
              <a:ext cx="71438" cy="41275"/>
            </a:xfrm>
            <a:custGeom>
              <a:avLst/>
              <a:gdLst>
                <a:gd name="T0" fmla="*/ 78 w 146"/>
                <a:gd name="T1" fmla="*/ 82 h 82"/>
                <a:gd name="T2" fmla="*/ 87 w 146"/>
                <a:gd name="T3" fmla="*/ 77 h 82"/>
                <a:gd name="T4" fmla="*/ 102 w 146"/>
                <a:gd name="T5" fmla="*/ 57 h 82"/>
                <a:gd name="T6" fmla="*/ 141 w 146"/>
                <a:gd name="T7" fmla="*/ 47 h 82"/>
                <a:gd name="T8" fmla="*/ 139 w 146"/>
                <a:gd name="T9" fmla="*/ 32 h 82"/>
                <a:gd name="T10" fmla="*/ 132 w 146"/>
                <a:gd name="T11" fmla="*/ 25 h 82"/>
                <a:gd name="T12" fmla="*/ 146 w 146"/>
                <a:gd name="T13" fmla="*/ 15 h 82"/>
                <a:gd name="T14" fmla="*/ 141 w 146"/>
                <a:gd name="T15" fmla="*/ 0 h 82"/>
                <a:gd name="T16" fmla="*/ 76 w 146"/>
                <a:gd name="T17" fmla="*/ 1 h 82"/>
                <a:gd name="T18" fmla="*/ 50 w 146"/>
                <a:gd name="T19" fmla="*/ 11 h 82"/>
                <a:gd name="T20" fmla="*/ 24 w 146"/>
                <a:gd name="T21" fmla="*/ 11 h 82"/>
                <a:gd name="T22" fmla="*/ 11 w 146"/>
                <a:gd name="T23" fmla="*/ 17 h 82"/>
                <a:gd name="T24" fmla="*/ 0 w 146"/>
                <a:gd name="T25" fmla="*/ 15 h 82"/>
                <a:gd name="T26" fmla="*/ 3 w 146"/>
                <a:gd name="T27" fmla="*/ 23 h 82"/>
                <a:gd name="T28" fmla="*/ 20 w 146"/>
                <a:gd name="T29" fmla="*/ 28 h 82"/>
                <a:gd name="T30" fmla="*/ 26 w 146"/>
                <a:gd name="T31" fmla="*/ 40 h 82"/>
                <a:gd name="T32" fmla="*/ 39 w 146"/>
                <a:gd name="T33" fmla="*/ 42 h 82"/>
                <a:gd name="T34" fmla="*/ 42 w 146"/>
                <a:gd name="T35" fmla="*/ 49 h 82"/>
                <a:gd name="T36" fmla="*/ 88 w 146"/>
                <a:gd name="T37" fmla="*/ 39 h 82"/>
                <a:gd name="T38" fmla="*/ 87 w 146"/>
                <a:gd name="T39" fmla="*/ 42 h 82"/>
                <a:gd name="T40" fmla="*/ 59 w 146"/>
                <a:gd name="T41" fmla="*/ 49 h 82"/>
                <a:gd name="T42" fmla="*/ 63 w 146"/>
                <a:gd name="T43" fmla="*/ 73 h 82"/>
                <a:gd name="T44" fmla="*/ 68 w 146"/>
                <a:gd name="T45" fmla="*/ 77 h 82"/>
                <a:gd name="T46" fmla="*/ 78 w 146"/>
                <a:gd name="T47" fmla="*/ 77 h 82"/>
                <a:gd name="T48" fmla="*/ 78 w 146"/>
                <a:gd name="T49" fmla="*/ 82 h 8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6"/>
                <a:gd name="T76" fmla="*/ 0 h 82"/>
                <a:gd name="T77" fmla="*/ 146 w 146"/>
                <a:gd name="T78" fmla="*/ 82 h 8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6" h="82">
                  <a:moveTo>
                    <a:pt x="78" y="82"/>
                  </a:moveTo>
                  <a:lnTo>
                    <a:pt x="87" y="77"/>
                  </a:lnTo>
                  <a:lnTo>
                    <a:pt x="102" y="57"/>
                  </a:lnTo>
                  <a:lnTo>
                    <a:pt x="141" y="47"/>
                  </a:lnTo>
                  <a:lnTo>
                    <a:pt x="139" y="32"/>
                  </a:lnTo>
                  <a:lnTo>
                    <a:pt x="132" y="25"/>
                  </a:lnTo>
                  <a:lnTo>
                    <a:pt x="146" y="15"/>
                  </a:lnTo>
                  <a:lnTo>
                    <a:pt x="141" y="0"/>
                  </a:lnTo>
                  <a:lnTo>
                    <a:pt x="76" y="1"/>
                  </a:lnTo>
                  <a:lnTo>
                    <a:pt x="50" y="11"/>
                  </a:lnTo>
                  <a:lnTo>
                    <a:pt x="24" y="11"/>
                  </a:lnTo>
                  <a:lnTo>
                    <a:pt x="11" y="17"/>
                  </a:lnTo>
                  <a:lnTo>
                    <a:pt x="0" y="15"/>
                  </a:lnTo>
                  <a:lnTo>
                    <a:pt x="3" y="23"/>
                  </a:lnTo>
                  <a:lnTo>
                    <a:pt x="20" y="28"/>
                  </a:lnTo>
                  <a:lnTo>
                    <a:pt x="26" y="40"/>
                  </a:lnTo>
                  <a:lnTo>
                    <a:pt x="39" y="42"/>
                  </a:lnTo>
                  <a:lnTo>
                    <a:pt x="42" y="49"/>
                  </a:lnTo>
                  <a:lnTo>
                    <a:pt x="88" y="39"/>
                  </a:lnTo>
                  <a:lnTo>
                    <a:pt x="87" y="42"/>
                  </a:lnTo>
                  <a:lnTo>
                    <a:pt x="59" y="49"/>
                  </a:lnTo>
                  <a:lnTo>
                    <a:pt x="63" y="73"/>
                  </a:lnTo>
                  <a:lnTo>
                    <a:pt x="68" y="77"/>
                  </a:lnTo>
                  <a:lnTo>
                    <a:pt x="78" y="77"/>
                  </a:lnTo>
                  <a:lnTo>
                    <a:pt x="78" y="82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59" name="Freeform 154"/>
            <p:cNvSpPr>
              <a:spLocks noChangeAspect="1"/>
            </p:cNvSpPr>
            <p:nvPr/>
          </p:nvSpPr>
          <p:spPr bwMode="gray">
            <a:xfrm>
              <a:off x="4411927" y="4101117"/>
              <a:ext cx="66675" cy="68263"/>
            </a:xfrm>
            <a:custGeom>
              <a:avLst/>
              <a:gdLst>
                <a:gd name="T0" fmla="*/ 83 w 138"/>
                <a:gd name="T1" fmla="*/ 139 h 139"/>
                <a:gd name="T2" fmla="*/ 91 w 138"/>
                <a:gd name="T3" fmla="*/ 126 h 139"/>
                <a:gd name="T4" fmla="*/ 124 w 138"/>
                <a:gd name="T5" fmla="*/ 104 h 139"/>
                <a:gd name="T6" fmla="*/ 122 w 138"/>
                <a:gd name="T7" fmla="*/ 90 h 139"/>
                <a:gd name="T8" fmla="*/ 138 w 138"/>
                <a:gd name="T9" fmla="*/ 84 h 139"/>
                <a:gd name="T10" fmla="*/ 136 w 138"/>
                <a:gd name="T11" fmla="*/ 75 h 139"/>
                <a:gd name="T12" fmla="*/ 134 w 138"/>
                <a:gd name="T13" fmla="*/ 70 h 139"/>
                <a:gd name="T14" fmla="*/ 119 w 138"/>
                <a:gd name="T15" fmla="*/ 76 h 139"/>
                <a:gd name="T16" fmla="*/ 122 w 138"/>
                <a:gd name="T17" fmla="*/ 61 h 139"/>
                <a:gd name="T18" fmla="*/ 127 w 138"/>
                <a:gd name="T19" fmla="*/ 58 h 139"/>
                <a:gd name="T20" fmla="*/ 125 w 138"/>
                <a:gd name="T21" fmla="*/ 50 h 139"/>
                <a:gd name="T22" fmla="*/ 119 w 138"/>
                <a:gd name="T23" fmla="*/ 42 h 139"/>
                <a:gd name="T24" fmla="*/ 119 w 138"/>
                <a:gd name="T25" fmla="*/ 29 h 139"/>
                <a:gd name="T26" fmla="*/ 112 w 138"/>
                <a:gd name="T27" fmla="*/ 25 h 139"/>
                <a:gd name="T28" fmla="*/ 108 w 138"/>
                <a:gd name="T29" fmla="*/ 17 h 139"/>
                <a:gd name="T30" fmla="*/ 95 w 138"/>
                <a:gd name="T31" fmla="*/ 0 h 139"/>
                <a:gd name="T32" fmla="*/ 39 w 138"/>
                <a:gd name="T33" fmla="*/ 3 h 139"/>
                <a:gd name="T34" fmla="*/ 32 w 138"/>
                <a:gd name="T35" fmla="*/ 19 h 139"/>
                <a:gd name="T36" fmla="*/ 14 w 138"/>
                <a:gd name="T37" fmla="*/ 41 h 139"/>
                <a:gd name="T38" fmla="*/ 0 w 138"/>
                <a:gd name="T39" fmla="*/ 41 h 139"/>
                <a:gd name="T40" fmla="*/ 2 w 138"/>
                <a:gd name="T41" fmla="*/ 65 h 139"/>
                <a:gd name="T42" fmla="*/ 9 w 138"/>
                <a:gd name="T43" fmla="*/ 71 h 139"/>
                <a:gd name="T44" fmla="*/ 2 w 138"/>
                <a:gd name="T45" fmla="*/ 71 h 139"/>
                <a:gd name="T46" fmla="*/ 2 w 138"/>
                <a:gd name="T47" fmla="*/ 78 h 139"/>
                <a:gd name="T48" fmla="*/ 15 w 138"/>
                <a:gd name="T49" fmla="*/ 88 h 139"/>
                <a:gd name="T50" fmla="*/ 17 w 138"/>
                <a:gd name="T51" fmla="*/ 98 h 139"/>
                <a:gd name="T52" fmla="*/ 37 w 138"/>
                <a:gd name="T53" fmla="*/ 113 h 139"/>
                <a:gd name="T54" fmla="*/ 40 w 138"/>
                <a:gd name="T55" fmla="*/ 122 h 139"/>
                <a:gd name="T56" fmla="*/ 83 w 138"/>
                <a:gd name="T57" fmla="*/ 139 h 1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8"/>
                <a:gd name="T88" fmla="*/ 0 h 139"/>
                <a:gd name="T89" fmla="*/ 138 w 138"/>
                <a:gd name="T90" fmla="*/ 139 h 1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8" h="139">
                  <a:moveTo>
                    <a:pt x="83" y="139"/>
                  </a:moveTo>
                  <a:lnTo>
                    <a:pt x="91" y="126"/>
                  </a:lnTo>
                  <a:lnTo>
                    <a:pt x="124" y="104"/>
                  </a:lnTo>
                  <a:lnTo>
                    <a:pt x="122" y="90"/>
                  </a:lnTo>
                  <a:lnTo>
                    <a:pt x="138" y="84"/>
                  </a:lnTo>
                  <a:lnTo>
                    <a:pt x="136" y="75"/>
                  </a:lnTo>
                  <a:lnTo>
                    <a:pt x="134" y="70"/>
                  </a:lnTo>
                  <a:lnTo>
                    <a:pt x="119" y="76"/>
                  </a:lnTo>
                  <a:lnTo>
                    <a:pt x="122" y="61"/>
                  </a:lnTo>
                  <a:lnTo>
                    <a:pt x="127" y="58"/>
                  </a:lnTo>
                  <a:lnTo>
                    <a:pt x="125" y="50"/>
                  </a:lnTo>
                  <a:lnTo>
                    <a:pt x="119" y="42"/>
                  </a:lnTo>
                  <a:lnTo>
                    <a:pt x="119" y="29"/>
                  </a:lnTo>
                  <a:lnTo>
                    <a:pt x="112" y="25"/>
                  </a:lnTo>
                  <a:lnTo>
                    <a:pt x="108" y="17"/>
                  </a:lnTo>
                  <a:lnTo>
                    <a:pt x="95" y="0"/>
                  </a:lnTo>
                  <a:lnTo>
                    <a:pt x="39" y="3"/>
                  </a:lnTo>
                  <a:lnTo>
                    <a:pt x="32" y="19"/>
                  </a:lnTo>
                  <a:lnTo>
                    <a:pt x="14" y="41"/>
                  </a:lnTo>
                  <a:lnTo>
                    <a:pt x="0" y="41"/>
                  </a:lnTo>
                  <a:lnTo>
                    <a:pt x="2" y="65"/>
                  </a:lnTo>
                  <a:lnTo>
                    <a:pt x="9" y="71"/>
                  </a:lnTo>
                  <a:lnTo>
                    <a:pt x="2" y="71"/>
                  </a:lnTo>
                  <a:lnTo>
                    <a:pt x="2" y="78"/>
                  </a:lnTo>
                  <a:lnTo>
                    <a:pt x="15" y="88"/>
                  </a:lnTo>
                  <a:lnTo>
                    <a:pt x="17" y="98"/>
                  </a:lnTo>
                  <a:lnTo>
                    <a:pt x="37" y="113"/>
                  </a:lnTo>
                  <a:lnTo>
                    <a:pt x="40" y="122"/>
                  </a:lnTo>
                  <a:lnTo>
                    <a:pt x="83" y="139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60" name="Freeform 155"/>
            <p:cNvSpPr>
              <a:spLocks noChangeAspect="1"/>
            </p:cNvSpPr>
            <p:nvPr/>
          </p:nvSpPr>
          <p:spPr bwMode="gray">
            <a:xfrm>
              <a:off x="4315090" y="3950305"/>
              <a:ext cx="139700" cy="98425"/>
            </a:xfrm>
            <a:custGeom>
              <a:avLst/>
              <a:gdLst>
                <a:gd name="T0" fmla="*/ 37 w 288"/>
                <a:gd name="T1" fmla="*/ 202 h 205"/>
                <a:gd name="T2" fmla="*/ 37 w 288"/>
                <a:gd name="T3" fmla="*/ 171 h 205"/>
                <a:gd name="T4" fmla="*/ 40 w 288"/>
                <a:gd name="T5" fmla="*/ 167 h 205"/>
                <a:gd name="T6" fmla="*/ 79 w 288"/>
                <a:gd name="T7" fmla="*/ 162 h 205"/>
                <a:gd name="T8" fmla="*/ 83 w 288"/>
                <a:gd name="T9" fmla="*/ 156 h 205"/>
                <a:gd name="T10" fmla="*/ 100 w 288"/>
                <a:gd name="T11" fmla="*/ 156 h 205"/>
                <a:gd name="T12" fmla="*/ 113 w 288"/>
                <a:gd name="T13" fmla="*/ 146 h 205"/>
                <a:gd name="T14" fmla="*/ 156 w 288"/>
                <a:gd name="T15" fmla="*/ 162 h 205"/>
                <a:gd name="T16" fmla="*/ 175 w 288"/>
                <a:gd name="T17" fmla="*/ 154 h 205"/>
                <a:gd name="T18" fmla="*/ 175 w 288"/>
                <a:gd name="T19" fmla="*/ 146 h 205"/>
                <a:gd name="T20" fmla="*/ 147 w 288"/>
                <a:gd name="T21" fmla="*/ 151 h 205"/>
                <a:gd name="T22" fmla="*/ 115 w 288"/>
                <a:gd name="T23" fmla="*/ 134 h 205"/>
                <a:gd name="T24" fmla="*/ 102 w 288"/>
                <a:gd name="T25" fmla="*/ 136 h 205"/>
                <a:gd name="T26" fmla="*/ 93 w 288"/>
                <a:gd name="T27" fmla="*/ 146 h 205"/>
                <a:gd name="T28" fmla="*/ 46 w 288"/>
                <a:gd name="T29" fmla="*/ 146 h 205"/>
                <a:gd name="T30" fmla="*/ 12 w 288"/>
                <a:gd name="T31" fmla="*/ 92 h 205"/>
                <a:gd name="T32" fmla="*/ 3 w 288"/>
                <a:gd name="T33" fmla="*/ 97 h 205"/>
                <a:gd name="T34" fmla="*/ 0 w 288"/>
                <a:gd name="T35" fmla="*/ 90 h 205"/>
                <a:gd name="T36" fmla="*/ 14 w 288"/>
                <a:gd name="T37" fmla="*/ 85 h 205"/>
                <a:gd name="T38" fmla="*/ 31 w 288"/>
                <a:gd name="T39" fmla="*/ 71 h 205"/>
                <a:gd name="T40" fmla="*/ 46 w 288"/>
                <a:gd name="T41" fmla="*/ 46 h 205"/>
                <a:gd name="T42" fmla="*/ 48 w 288"/>
                <a:gd name="T43" fmla="*/ 26 h 205"/>
                <a:gd name="T44" fmla="*/ 57 w 288"/>
                <a:gd name="T45" fmla="*/ 6 h 205"/>
                <a:gd name="T46" fmla="*/ 87 w 288"/>
                <a:gd name="T47" fmla="*/ 9 h 205"/>
                <a:gd name="T48" fmla="*/ 113 w 288"/>
                <a:gd name="T49" fmla="*/ 0 h 205"/>
                <a:gd name="T50" fmla="*/ 147 w 288"/>
                <a:gd name="T51" fmla="*/ 0 h 205"/>
                <a:gd name="T52" fmla="*/ 171 w 288"/>
                <a:gd name="T53" fmla="*/ 24 h 205"/>
                <a:gd name="T54" fmla="*/ 188 w 288"/>
                <a:gd name="T55" fmla="*/ 24 h 205"/>
                <a:gd name="T56" fmla="*/ 200 w 288"/>
                <a:gd name="T57" fmla="*/ 48 h 205"/>
                <a:gd name="T58" fmla="*/ 213 w 288"/>
                <a:gd name="T59" fmla="*/ 54 h 205"/>
                <a:gd name="T60" fmla="*/ 218 w 288"/>
                <a:gd name="T61" fmla="*/ 65 h 205"/>
                <a:gd name="T62" fmla="*/ 217 w 288"/>
                <a:gd name="T63" fmla="*/ 66 h 205"/>
                <a:gd name="T64" fmla="*/ 249 w 288"/>
                <a:gd name="T65" fmla="*/ 90 h 205"/>
                <a:gd name="T66" fmla="*/ 251 w 288"/>
                <a:gd name="T67" fmla="*/ 107 h 205"/>
                <a:gd name="T68" fmla="*/ 257 w 288"/>
                <a:gd name="T69" fmla="*/ 114 h 205"/>
                <a:gd name="T70" fmla="*/ 261 w 288"/>
                <a:gd name="T71" fmla="*/ 129 h 205"/>
                <a:gd name="T72" fmla="*/ 257 w 288"/>
                <a:gd name="T73" fmla="*/ 141 h 205"/>
                <a:gd name="T74" fmla="*/ 266 w 288"/>
                <a:gd name="T75" fmla="*/ 156 h 205"/>
                <a:gd name="T76" fmla="*/ 276 w 288"/>
                <a:gd name="T77" fmla="*/ 154 h 205"/>
                <a:gd name="T78" fmla="*/ 288 w 288"/>
                <a:gd name="T79" fmla="*/ 173 h 205"/>
                <a:gd name="T80" fmla="*/ 288 w 288"/>
                <a:gd name="T81" fmla="*/ 201 h 205"/>
                <a:gd name="T82" fmla="*/ 243 w 288"/>
                <a:gd name="T83" fmla="*/ 205 h 205"/>
                <a:gd name="T84" fmla="*/ 217 w 288"/>
                <a:gd name="T85" fmla="*/ 195 h 205"/>
                <a:gd name="T86" fmla="*/ 209 w 288"/>
                <a:gd name="T87" fmla="*/ 198 h 205"/>
                <a:gd name="T88" fmla="*/ 207 w 288"/>
                <a:gd name="T89" fmla="*/ 190 h 205"/>
                <a:gd name="T90" fmla="*/ 178 w 288"/>
                <a:gd name="T91" fmla="*/ 187 h 205"/>
                <a:gd name="T92" fmla="*/ 113 w 288"/>
                <a:gd name="T93" fmla="*/ 188 h 205"/>
                <a:gd name="T94" fmla="*/ 87 w 288"/>
                <a:gd name="T95" fmla="*/ 198 h 205"/>
                <a:gd name="T96" fmla="*/ 61 w 288"/>
                <a:gd name="T97" fmla="*/ 198 h 205"/>
                <a:gd name="T98" fmla="*/ 48 w 288"/>
                <a:gd name="T99" fmla="*/ 204 h 205"/>
                <a:gd name="T100" fmla="*/ 37 w 288"/>
                <a:gd name="T101" fmla="*/ 202 h 20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88"/>
                <a:gd name="T154" fmla="*/ 0 h 205"/>
                <a:gd name="T155" fmla="*/ 288 w 288"/>
                <a:gd name="T156" fmla="*/ 205 h 20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88" h="205">
                  <a:moveTo>
                    <a:pt x="37" y="202"/>
                  </a:moveTo>
                  <a:lnTo>
                    <a:pt x="37" y="171"/>
                  </a:lnTo>
                  <a:lnTo>
                    <a:pt x="40" y="167"/>
                  </a:lnTo>
                  <a:lnTo>
                    <a:pt x="79" y="162"/>
                  </a:lnTo>
                  <a:lnTo>
                    <a:pt x="83" y="156"/>
                  </a:lnTo>
                  <a:lnTo>
                    <a:pt x="100" y="156"/>
                  </a:lnTo>
                  <a:lnTo>
                    <a:pt x="113" y="146"/>
                  </a:lnTo>
                  <a:lnTo>
                    <a:pt x="156" y="162"/>
                  </a:lnTo>
                  <a:lnTo>
                    <a:pt x="175" y="154"/>
                  </a:lnTo>
                  <a:lnTo>
                    <a:pt x="175" y="146"/>
                  </a:lnTo>
                  <a:lnTo>
                    <a:pt x="147" y="151"/>
                  </a:lnTo>
                  <a:lnTo>
                    <a:pt x="115" y="134"/>
                  </a:lnTo>
                  <a:lnTo>
                    <a:pt x="102" y="136"/>
                  </a:lnTo>
                  <a:lnTo>
                    <a:pt x="93" y="146"/>
                  </a:lnTo>
                  <a:lnTo>
                    <a:pt x="46" y="146"/>
                  </a:lnTo>
                  <a:lnTo>
                    <a:pt x="12" y="92"/>
                  </a:lnTo>
                  <a:lnTo>
                    <a:pt x="3" y="97"/>
                  </a:lnTo>
                  <a:lnTo>
                    <a:pt x="0" y="90"/>
                  </a:lnTo>
                  <a:lnTo>
                    <a:pt x="14" y="85"/>
                  </a:lnTo>
                  <a:lnTo>
                    <a:pt x="31" y="71"/>
                  </a:lnTo>
                  <a:lnTo>
                    <a:pt x="46" y="46"/>
                  </a:lnTo>
                  <a:lnTo>
                    <a:pt x="48" y="26"/>
                  </a:lnTo>
                  <a:lnTo>
                    <a:pt x="57" y="6"/>
                  </a:lnTo>
                  <a:lnTo>
                    <a:pt x="87" y="9"/>
                  </a:lnTo>
                  <a:lnTo>
                    <a:pt x="113" y="0"/>
                  </a:lnTo>
                  <a:lnTo>
                    <a:pt x="147" y="0"/>
                  </a:lnTo>
                  <a:lnTo>
                    <a:pt x="171" y="24"/>
                  </a:lnTo>
                  <a:lnTo>
                    <a:pt x="188" y="24"/>
                  </a:lnTo>
                  <a:lnTo>
                    <a:pt x="200" y="48"/>
                  </a:lnTo>
                  <a:lnTo>
                    <a:pt x="213" y="54"/>
                  </a:lnTo>
                  <a:lnTo>
                    <a:pt x="218" y="65"/>
                  </a:lnTo>
                  <a:lnTo>
                    <a:pt x="217" y="66"/>
                  </a:lnTo>
                  <a:lnTo>
                    <a:pt x="249" y="90"/>
                  </a:lnTo>
                  <a:lnTo>
                    <a:pt x="251" y="107"/>
                  </a:lnTo>
                  <a:lnTo>
                    <a:pt x="257" y="114"/>
                  </a:lnTo>
                  <a:lnTo>
                    <a:pt x="261" y="129"/>
                  </a:lnTo>
                  <a:lnTo>
                    <a:pt x="257" y="141"/>
                  </a:lnTo>
                  <a:lnTo>
                    <a:pt x="266" y="156"/>
                  </a:lnTo>
                  <a:lnTo>
                    <a:pt x="276" y="154"/>
                  </a:lnTo>
                  <a:lnTo>
                    <a:pt x="288" y="173"/>
                  </a:lnTo>
                  <a:lnTo>
                    <a:pt x="288" y="201"/>
                  </a:lnTo>
                  <a:lnTo>
                    <a:pt x="243" y="205"/>
                  </a:lnTo>
                  <a:lnTo>
                    <a:pt x="217" y="195"/>
                  </a:lnTo>
                  <a:lnTo>
                    <a:pt x="209" y="198"/>
                  </a:lnTo>
                  <a:lnTo>
                    <a:pt x="207" y="190"/>
                  </a:lnTo>
                  <a:lnTo>
                    <a:pt x="178" y="187"/>
                  </a:lnTo>
                  <a:lnTo>
                    <a:pt x="113" y="188"/>
                  </a:lnTo>
                  <a:lnTo>
                    <a:pt x="87" y="198"/>
                  </a:lnTo>
                  <a:lnTo>
                    <a:pt x="61" y="198"/>
                  </a:lnTo>
                  <a:lnTo>
                    <a:pt x="48" y="204"/>
                  </a:lnTo>
                  <a:lnTo>
                    <a:pt x="37" y="202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61" name="Freeform 156"/>
            <p:cNvSpPr>
              <a:spLocks noChangeAspect="1"/>
            </p:cNvSpPr>
            <p:nvPr/>
          </p:nvSpPr>
          <p:spPr bwMode="gray">
            <a:xfrm>
              <a:off x="4913578" y="3543904"/>
              <a:ext cx="355601" cy="339725"/>
            </a:xfrm>
            <a:custGeom>
              <a:avLst/>
              <a:gdLst>
                <a:gd name="T0" fmla="*/ 640 w 731"/>
                <a:gd name="T1" fmla="*/ 678 h 701"/>
                <a:gd name="T2" fmla="*/ 548 w 731"/>
                <a:gd name="T3" fmla="*/ 630 h 701"/>
                <a:gd name="T4" fmla="*/ 455 w 731"/>
                <a:gd name="T5" fmla="*/ 582 h 701"/>
                <a:gd name="T6" fmla="*/ 363 w 731"/>
                <a:gd name="T7" fmla="*/ 535 h 701"/>
                <a:gd name="T8" fmla="*/ 269 w 731"/>
                <a:gd name="T9" fmla="*/ 526 h 701"/>
                <a:gd name="T10" fmla="*/ 247 w 731"/>
                <a:gd name="T11" fmla="*/ 520 h 701"/>
                <a:gd name="T12" fmla="*/ 116 w 731"/>
                <a:gd name="T13" fmla="*/ 503 h 701"/>
                <a:gd name="T14" fmla="*/ 72 w 731"/>
                <a:gd name="T15" fmla="*/ 450 h 701"/>
                <a:gd name="T16" fmla="*/ 35 w 731"/>
                <a:gd name="T17" fmla="*/ 437 h 701"/>
                <a:gd name="T18" fmla="*/ 4 w 731"/>
                <a:gd name="T19" fmla="*/ 367 h 701"/>
                <a:gd name="T20" fmla="*/ 21 w 731"/>
                <a:gd name="T21" fmla="*/ 354 h 701"/>
                <a:gd name="T22" fmla="*/ 18 w 731"/>
                <a:gd name="T23" fmla="*/ 205 h 701"/>
                <a:gd name="T24" fmla="*/ 0 w 731"/>
                <a:gd name="T25" fmla="*/ 163 h 701"/>
                <a:gd name="T26" fmla="*/ 29 w 731"/>
                <a:gd name="T27" fmla="*/ 146 h 701"/>
                <a:gd name="T28" fmla="*/ 38 w 731"/>
                <a:gd name="T29" fmla="*/ 98 h 701"/>
                <a:gd name="T30" fmla="*/ 96 w 731"/>
                <a:gd name="T31" fmla="*/ 42 h 701"/>
                <a:gd name="T32" fmla="*/ 99 w 731"/>
                <a:gd name="T33" fmla="*/ 0 h 701"/>
                <a:gd name="T34" fmla="*/ 176 w 731"/>
                <a:gd name="T35" fmla="*/ 15 h 701"/>
                <a:gd name="T36" fmla="*/ 270 w 731"/>
                <a:gd name="T37" fmla="*/ 46 h 701"/>
                <a:gd name="T38" fmla="*/ 278 w 731"/>
                <a:gd name="T39" fmla="*/ 71 h 701"/>
                <a:gd name="T40" fmla="*/ 311 w 731"/>
                <a:gd name="T41" fmla="*/ 104 h 701"/>
                <a:gd name="T42" fmla="*/ 411 w 731"/>
                <a:gd name="T43" fmla="*/ 130 h 701"/>
                <a:gd name="T44" fmla="*/ 445 w 731"/>
                <a:gd name="T45" fmla="*/ 156 h 701"/>
                <a:gd name="T46" fmla="*/ 487 w 731"/>
                <a:gd name="T47" fmla="*/ 136 h 701"/>
                <a:gd name="T48" fmla="*/ 489 w 731"/>
                <a:gd name="T49" fmla="*/ 83 h 701"/>
                <a:gd name="T50" fmla="*/ 538 w 731"/>
                <a:gd name="T51" fmla="*/ 20 h 701"/>
                <a:gd name="T52" fmla="*/ 626 w 731"/>
                <a:gd name="T53" fmla="*/ 25 h 701"/>
                <a:gd name="T54" fmla="*/ 633 w 731"/>
                <a:gd name="T55" fmla="*/ 46 h 701"/>
                <a:gd name="T56" fmla="*/ 670 w 731"/>
                <a:gd name="T57" fmla="*/ 57 h 701"/>
                <a:gd name="T58" fmla="*/ 731 w 731"/>
                <a:gd name="T59" fmla="*/ 83 h 701"/>
                <a:gd name="T60" fmla="*/ 716 w 731"/>
                <a:gd name="T61" fmla="*/ 100 h 701"/>
                <a:gd name="T62" fmla="*/ 710 w 731"/>
                <a:gd name="T63" fmla="*/ 166 h 701"/>
                <a:gd name="T64" fmla="*/ 719 w 731"/>
                <a:gd name="T65" fmla="*/ 195 h 701"/>
                <a:gd name="T66" fmla="*/ 731 w 731"/>
                <a:gd name="T67" fmla="*/ 220 h 701"/>
                <a:gd name="T68" fmla="*/ 731 w 731"/>
                <a:gd name="T69" fmla="*/ 311 h 701"/>
                <a:gd name="T70" fmla="*/ 731 w 731"/>
                <a:gd name="T71" fmla="*/ 401 h 701"/>
                <a:gd name="T72" fmla="*/ 731 w 731"/>
                <a:gd name="T73" fmla="*/ 491 h 701"/>
                <a:gd name="T74" fmla="*/ 731 w 731"/>
                <a:gd name="T75" fmla="*/ 579 h 701"/>
                <a:gd name="T76" fmla="*/ 731 w 731"/>
                <a:gd name="T77" fmla="*/ 672 h 701"/>
                <a:gd name="T78" fmla="*/ 685 w 731"/>
                <a:gd name="T79" fmla="*/ 701 h 70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731"/>
                <a:gd name="T121" fmla="*/ 0 h 701"/>
                <a:gd name="T122" fmla="*/ 731 w 731"/>
                <a:gd name="T123" fmla="*/ 701 h 70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731" h="701">
                  <a:moveTo>
                    <a:pt x="685" y="701"/>
                  </a:moveTo>
                  <a:lnTo>
                    <a:pt x="640" y="678"/>
                  </a:lnTo>
                  <a:lnTo>
                    <a:pt x="594" y="653"/>
                  </a:lnTo>
                  <a:lnTo>
                    <a:pt x="548" y="630"/>
                  </a:lnTo>
                  <a:lnTo>
                    <a:pt x="501" y="606"/>
                  </a:lnTo>
                  <a:lnTo>
                    <a:pt x="455" y="582"/>
                  </a:lnTo>
                  <a:lnTo>
                    <a:pt x="410" y="559"/>
                  </a:lnTo>
                  <a:lnTo>
                    <a:pt x="363" y="535"/>
                  </a:lnTo>
                  <a:lnTo>
                    <a:pt x="317" y="509"/>
                  </a:lnTo>
                  <a:lnTo>
                    <a:pt x="269" y="526"/>
                  </a:lnTo>
                  <a:lnTo>
                    <a:pt x="255" y="530"/>
                  </a:lnTo>
                  <a:lnTo>
                    <a:pt x="247" y="520"/>
                  </a:lnTo>
                  <a:lnTo>
                    <a:pt x="220" y="505"/>
                  </a:lnTo>
                  <a:lnTo>
                    <a:pt x="116" y="503"/>
                  </a:lnTo>
                  <a:lnTo>
                    <a:pt x="97" y="463"/>
                  </a:lnTo>
                  <a:lnTo>
                    <a:pt x="72" y="450"/>
                  </a:lnTo>
                  <a:lnTo>
                    <a:pt x="46" y="450"/>
                  </a:lnTo>
                  <a:lnTo>
                    <a:pt x="35" y="437"/>
                  </a:lnTo>
                  <a:lnTo>
                    <a:pt x="32" y="412"/>
                  </a:lnTo>
                  <a:lnTo>
                    <a:pt x="4" y="367"/>
                  </a:lnTo>
                  <a:lnTo>
                    <a:pt x="4" y="361"/>
                  </a:lnTo>
                  <a:lnTo>
                    <a:pt x="21" y="354"/>
                  </a:lnTo>
                  <a:lnTo>
                    <a:pt x="25" y="288"/>
                  </a:lnTo>
                  <a:lnTo>
                    <a:pt x="18" y="205"/>
                  </a:lnTo>
                  <a:lnTo>
                    <a:pt x="0" y="175"/>
                  </a:lnTo>
                  <a:lnTo>
                    <a:pt x="0" y="163"/>
                  </a:lnTo>
                  <a:lnTo>
                    <a:pt x="9" y="152"/>
                  </a:lnTo>
                  <a:lnTo>
                    <a:pt x="29" y="146"/>
                  </a:lnTo>
                  <a:lnTo>
                    <a:pt x="43" y="130"/>
                  </a:lnTo>
                  <a:lnTo>
                    <a:pt x="38" y="98"/>
                  </a:lnTo>
                  <a:lnTo>
                    <a:pt x="43" y="83"/>
                  </a:lnTo>
                  <a:lnTo>
                    <a:pt x="96" y="42"/>
                  </a:lnTo>
                  <a:lnTo>
                    <a:pt x="99" y="34"/>
                  </a:lnTo>
                  <a:lnTo>
                    <a:pt x="99" y="0"/>
                  </a:lnTo>
                  <a:lnTo>
                    <a:pt x="142" y="19"/>
                  </a:lnTo>
                  <a:lnTo>
                    <a:pt x="176" y="15"/>
                  </a:lnTo>
                  <a:lnTo>
                    <a:pt x="210" y="20"/>
                  </a:lnTo>
                  <a:lnTo>
                    <a:pt x="270" y="46"/>
                  </a:lnTo>
                  <a:lnTo>
                    <a:pt x="275" y="51"/>
                  </a:lnTo>
                  <a:lnTo>
                    <a:pt x="278" y="71"/>
                  </a:lnTo>
                  <a:lnTo>
                    <a:pt x="301" y="98"/>
                  </a:lnTo>
                  <a:lnTo>
                    <a:pt x="311" y="104"/>
                  </a:lnTo>
                  <a:lnTo>
                    <a:pt x="385" y="119"/>
                  </a:lnTo>
                  <a:lnTo>
                    <a:pt x="411" y="130"/>
                  </a:lnTo>
                  <a:lnTo>
                    <a:pt x="431" y="150"/>
                  </a:lnTo>
                  <a:lnTo>
                    <a:pt x="445" y="156"/>
                  </a:lnTo>
                  <a:lnTo>
                    <a:pt x="472" y="149"/>
                  </a:lnTo>
                  <a:lnTo>
                    <a:pt x="487" y="136"/>
                  </a:lnTo>
                  <a:lnTo>
                    <a:pt x="499" y="110"/>
                  </a:lnTo>
                  <a:lnTo>
                    <a:pt x="489" y="83"/>
                  </a:lnTo>
                  <a:lnTo>
                    <a:pt x="492" y="59"/>
                  </a:lnTo>
                  <a:lnTo>
                    <a:pt x="538" y="20"/>
                  </a:lnTo>
                  <a:lnTo>
                    <a:pt x="589" y="15"/>
                  </a:lnTo>
                  <a:lnTo>
                    <a:pt x="626" y="25"/>
                  </a:lnTo>
                  <a:lnTo>
                    <a:pt x="634" y="31"/>
                  </a:lnTo>
                  <a:lnTo>
                    <a:pt x="633" y="46"/>
                  </a:lnTo>
                  <a:lnTo>
                    <a:pt x="642" y="53"/>
                  </a:lnTo>
                  <a:lnTo>
                    <a:pt x="670" y="57"/>
                  </a:lnTo>
                  <a:lnTo>
                    <a:pt x="719" y="66"/>
                  </a:lnTo>
                  <a:lnTo>
                    <a:pt x="731" y="83"/>
                  </a:lnTo>
                  <a:lnTo>
                    <a:pt x="726" y="85"/>
                  </a:lnTo>
                  <a:lnTo>
                    <a:pt x="716" y="100"/>
                  </a:lnTo>
                  <a:lnTo>
                    <a:pt x="721" y="152"/>
                  </a:lnTo>
                  <a:lnTo>
                    <a:pt x="710" y="166"/>
                  </a:lnTo>
                  <a:lnTo>
                    <a:pt x="711" y="183"/>
                  </a:lnTo>
                  <a:lnTo>
                    <a:pt x="719" y="195"/>
                  </a:lnTo>
                  <a:lnTo>
                    <a:pt x="716" y="205"/>
                  </a:lnTo>
                  <a:lnTo>
                    <a:pt x="731" y="220"/>
                  </a:lnTo>
                  <a:lnTo>
                    <a:pt x="731" y="266"/>
                  </a:lnTo>
                  <a:lnTo>
                    <a:pt x="731" y="311"/>
                  </a:lnTo>
                  <a:lnTo>
                    <a:pt x="731" y="357"/>
                  </a:lnTo>
                  <a:lnTo>
                    <a:pt x="731" y="401"/>
                  </a:lnTo>
                  <a:lnTo>
                    <a:pt x="731" y="447"/>
                  </a:lnTo>
                  <a:lnTo>
                    <a:pt x="731" y="491"/>
                  </a:lnTo>
                  <a:lnTo>
                    <a:pt x="731" y="535"/>
                  </a:lnTo>
                  <a:lnTo>
                    <a:pt x="731" y="579"/>
                  </a:lnTo>
                  <a:lnTo>
                    <a:pt x="731" y="625"/>
                  </a:lnTo>
                  <a:lnTo>
                    <a:pt x="731" y="672"/>
                  </a:lnTo>
                  <a:lnTo>
                    <a:pt x="685" y="672"/>
                  </a:lnTo>
                  <a:lnTo>
                    <a:pt x="685" y="701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62" name="Freeform 157"/>
            <p:cNvSpPr>
              <a:spLocks noChangeAspect="1"/>
            </p:cNvSpPr>
            <p:nvPr/>
          </p:nvSpPr>
          <p:spPr bwMode="gray">
            <a:xfrm>
              <a:off x="5008829" y="3789967"/>
              <a:ext cx="239713" cy="369888"/>
            </a:xfrm>
            <a:custGeom>
              <a:avLst/>
              <a:gdLst>
                <a:gd name="T0" fmla="*/ 492 w 492"/>
                <a:gd name="T1" fmla="*/ 237 h 761"/>
                <a:gd name="T2" fmla="*/ 492 w 492"/>
                <a:gd name="T3" fmla="*/ 325 h 761"/>
                <a:gd name="T4" fmla="*/ 443 w 492"/>
                <a:gd name="T5" fmla="*/ 376 h 761"/>
                <a:gd name="T6" fmla="*/ 413 w 492"/>
                <a:gd name="T7" fmla="*/ 430 h 761"/>
                <a:gd name="T8" fmla="*/ 404 w 492"/>
                <a:gd name="T9" fmla="*/ 461 h 761"/>
                <a:gd name="T10" fmla="*/ 394 w 492"/>
                <a:gd name="T11" fmla="*/ 502 h 761"/>
                <a:gd name="T12" fmla="*/ 415 w 492"/>
                <a:gd name="T13" fmla="*/ 512 h 761"/>
                <a:gd name="T14" fmla="*/ 440 w 492"/>
                <a:gd name="T15" fmla="*/ 583 h 761"/>
                <a:gd name="T16" fmla="*/ 432 w 492"/>
                <a:gd name="T17" fmla="*/ 593 h 761"/>
                <a:gd name="T18" fmla="*/ 387 w 492"/>
                <a:gd name="T19" fmla="*/ 615 h 761"/>
                <a:gd name="T20" fmla="*/ 355 w 492"/>
                <a:gd name="T21" fmla="*/ 654 h 761"/>
                <a:gd name="T22" fmla="*/ 335 w 492"/>
                <a:gd name="T23" fmla="*/ 673 h 761"/>
                <a:gd name="T24" fmla="*/ 260 w 492"/>
                <a:gd name="T25" fmla="*/ 692 h 761"/>
                <a:gd name="T26" fmla="*/ 265 w 492"/>
                <a:gd name="T27" fmla="*/ 707 h 761"/>
                <a:gd name="T28" fmla="*/ 204 w 492"/>
                <a:gd name="T29" fmla="*/ 735 h 761"/>
                <a:gd name="T30" fmla="*/ 147 w 492"/>
                <a:gd name="T31" fmla="*/ 743 h 761"/>
                <a:gd name="T32" fmla="*/ 119 w 492"/>
                <a:gd name="T33" fmla="*/ 759 h 761"/>
                <a:gd name="T34" fmla="*/ 74 w 492"/>
                <a:gd name="T35" fmla="*/ 703 h 761"/>
                <a:gd name="T36" fmla="*/ 42 w 492"/>
                <a:gd name="T37" fmla="*/ 684 h 761"/>
                <a:gd name="T38" fmla="*/ 33 w 492"/>
                <a:gd name="T39" fmla="*/ 649 h 761"/>
                <a:gd name="T40" fmla="*/ 84 w 492"/>
                <a:gd name="T41" fmla="*/ 645 h 761"/>
                <a:gd name="T42" fmla="*/ 85 w 492"/>
                <a:gd name="T43" fmla="*/ 628 h 761"/>
                <a:gd name="T44" fmla="*/ 71 w 492"/>
                <a:gd name="T45" fmla="*/ 553 h 761"/>
                <a:gd name="T46" fmla="*/ 47 w 492"/>
                <a:gd name="T47" fmla="*/ 505 h 761"/>
                <a:gd name="T48" fmla="*/ 33 w 492"/>
                <a:gd name="T49" fmla="*/ 495 h 761"/>
                <a:gd name="T50" fmla="*/ 2 w 492"/>
                <a:gd name="T51" fmla="*/ 438 h 761"/>
                <a:gd name="T52" fmla="*/ 10 w 492"/>
                <a:gd name="T53" fmla="*/ 422 h 761"/>
                <a:gd name="T54" fmla="*/ 93 w 492"/>
                <a:gd name="T55" fmla="*/ 316 h 761"/>
                <a:gd name="T56" fmla="*/ 110 w 492"/>
                <a:gd name="T57" fmla="*/ 167 h 761"/>
                <a:gd name="T58" fmla="*/ 91 w 492"/>
                <a:gd name="T59" fmla="*/ 126 h 761"/>
                <a:gd name="T60" fmla="*/ 76 w 492"/>
                <a:gd name="T61" fmla="*/ 17 h 761"/>
                <a:gd name="T62" fmla="*/ 170 w 492"/>
                <a:gd name="T63" fmla="*/ 26 h 761"/>
                <a:gd name="T64" fmla="*/ 262 w 492"/>
                <a:gd name="T65" fmla="*/ 73 h 761"/>
                <a:gd name="T66" fmla="*/ 355 w 492"/>
                <a:gd name="T67" fmla="*/ 121 h 761"/>
                <a:gd name="T68" fmla="*/ 447 w 492"/>
                <a:gd name="T69" fmla="*/ 169 h 7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92"/>
                <a:gd name="T106" fmla="*/ 0 h 761"/>
                <a:gd name="T107" fmla="*/ 492 w 492"/>
                <a:gd name="T108" fmla="*/ 761 h 7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92" h="761">
                  <a:moveTo>
                    <a:pt x="492" y="192"/>
                  </a:moveTo>
                  <a:lnTo>
                    <a:pt x="492" y="237"/>
                  </a:lnTo>
                  <a:lnTo>
                    <a:pt x="492" y="282"/>
                  </a:lnTo>
                  <a:lnTo>
                    <a:pt x="492" y="325"/>
                  </a:lnTo>
                  <a:lnTo>
                    <a:pt x="492" y="371"/>
                  </a:lnTo>
                  <a:lnTo>
                    <a:pt x="443" y="376"/>
                  </a:lnTo>
                  <a:lnTo>
                    <a:pt x="436" y="401"/>
                  </a:lnTo>
                  <a:lnTo>
                    <a:pt x="413" y="430"/>
                  </a:lnTo>
                  <a:lnTo>
                    <a:pt x="413" y="452"/>
                  </a:lnTo>
                  <a:lnTo>
                    <a:pt x="404" y="461"/>
                  </a:lnTo>
                  <a:lnTo>
                    <a:pt x="402" y="481"/>
                  </a:lnTo>
                  <a:lnTo>
                    <a:pt x="394" y="502"/>
                  </a:lnTo>
                  <a:lnTo>
                    <a:pt x="394" y="515"/>
                  </a:lnTo>
                  <a:lnTo>
                    <a:pt x="415" y="512"/>
                  </a:lnTo>
                  <a:lnTo>
                    <a:pt x="418" y="537"/>
                  </a:lnTo>
                  <a:lnTo>
                    <a:pt x="440" y="583"/>
                  </a:lnTo>
                  <a:lnTo>
                    <a:pt x="440" y="590"/>
                  </a:lnTo>
                  <a:lnTo>
                    <a:pt x="432" y="593"/>
                  </a:lnTo>
                  <a:lnTo>
                    <a:pt x="398" y="602"/>
                  </a:lnTo>
                  <a:lnTo>
                    <a:pt x="387" y="615"/>
                  </a:lnTo>
                  <a:lnTo>
                    <a:pt x="387" y="628"/>
                  </a:lnTo>
                  <a:lnTo>
                    <a:pt x="355" y="654"/>
                  </a:lnTo>
                  <a:lnTo>
                    <a:pt x="350" y="666"/>
                  </a:lnTo>
                  <a:lnTo>
                    <a:pt x="335" y="673"/>
                  </a:lnTo>
                  <a:lnTo>
                    <a:pt x="328" y="681"/>
                  </a:lnTo>
                  <a:lnTo>
                    <a:pt x="260" y="692"/>
                  </a:lnTo>
                  <a:lnTo>
                    <a:pt x="259" y="698"/>
                  </a:lnTo>
                  <a:lnTo>
                    <a:pt x="265" y="707"/>
                  </a:lnTo>
                  <a:lnTo>
                    <a:pt x="243" y="732"/>
                  </a:lnTo>
                  <a:lnTo>
                    <a:pt x="204" y="735"/>
                  </a:lnTo>
                  <a:lnTo>
                    <a:pt x="162" y="755"/>
                  </a:lnTo>
                  <a:lnTo>
                    <a:pt x="147" y="743"/>
                  </a:lnTo>
                  <a:lnTo>
                    <a:pt x="140" y="749"/>
                  </a:lnTo>
                  <a:lnTo>
                    <a:pt x="119" y="759"/>
                  </a:lnTo>
                  <a:lnTo>
                    <a:pt x="91" y="761"/>
                  </a:lnTo>
                  <a:lnTo>
                    <a:pt x="74" y="703"/>
                  </a:lnTo>
                  <a:lnTo>
                    <a:pt x="65" y="695"/>
                  </a:lnTo>
                  <a:lnTo>
                    <a:pt x="42" y="684"/>
                  </a:lnTo>
                  <a:lnTo>
                    <a:pt x="31" y="662"/>
                  </a:lnTo>
                  <a:lnTo>
                    <a:pt x="33" y="649"/>
                  </a:lnTo>
                  <a:lnTo>
                    <a:pt x="40" y="642"/>
                  </a:lnTo>
                  <a:lnTo>
                    <a:pt x="84" y="645"/>
                  </a:lnTo>
                  <a:lnTo>
                    <a:pt x="90" y="641"/>
                  </a:lnTo>
                  <a:lnTo>
                    <a:pt x="85" y="628"/>
                  </a:lnTo>
                  <a:lnTo>
                    <a:pt x="65" y="595"/>
                  </a:lnTo>
                  <a:lnTo>
                    <a:pt x="71" y="553"/>
                  </a:lnTo>
                  <a:lnTo>
                    <a:pt x="57" y="511"/>
                  </a:lnTo>
                  <a:lnTo>
                    <a:pt x="47" y="505"/>
                  </a:lnTo>
                  <a:lnTo>
                    <a:pt x="44" y="495"/>
                  </a:lnTo>
                  <a:lnTo>
                    <a:pt x="33" y="495"/>
                  </a:lnTo>
                  <a:lnTo>
                    <a:pt x="6" y="463"/>
                  </a:lnTo>
                  <a:lnTo>
                    <a:pt x="2" y="438"/>
                  </a:lnTo>
                  <a:lnTo>
                    <a:pt x="0" y="427"/>
                  </a:lnTo>
                  <a:lnTo>
                    <a:pt x="10" y="422"/>
                  </a:lnTo>
                  <a:lnTo>
                    <a:pt x="14" y="404"/>
                  </a:lnTo>
                  <a:lnTo>
                    <a:pt x="93" y="316"/>
                  </a:lnTo>
                  <a:lnTo>
                    <a:pt x="98" y="232"/>
                  </a:lnTo>
                  <a:lnTo>
                    <a:pt x="110" y="167"/>
                  </a:lnTo>
                  <a:lnTo>
                    <a:pt x="121" y="146"/>
                  </a:lnTo>
                  <a:lnTo>
                    <a:pt x="91" y="126"/>
                  </a:lnTo>
                  <a:lnTo>
                    <a:pt x="77" y="93"/>
                  </a:lnTo>
                  <a:lnTo>
                    <a:pt x="76" y="17"/>
                  </a:lnTo>
                  <a:lnTo>
                    <a:pt x="124" y="0"/>
                  </a:lnTo>
                  <a:lnTo>
                    <a:pt x="170" y="26"/>
                  </a:lnTo>
                  <a:lnTo>
                    <a:pt x="217" y="50"/>
                  </a:lnTo>
                  <a:lnTo>
                    <a:pt x="262" y="73"/>
                  </a:lnTo>
                  <a:lnTo>
                    <a:pt x="308" y="97"/>
                  </a:lnTo>
                  <a:lnTo>
                    <a:pt x="355" y="121"/>
                  </a:lnTo>
                  <a:lnTo>
                    <a:pt x="401" y="144"/>
                  </a:lnTo>
                  <a:lnTo>
                    <a:pt x="447" y="169"/>
                  </a:lnTo>
                  <a:lnTo>
                    <a:pt x="492" y="192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63" name="Freeform 158"/>
            <p:cNvSpPr>
              <a:spLocks noChangeAspect="1"/>
            </p:cNvSpPr>
            <p:nvPr/>
          </p:nvSpPr>
          <p:spPr bwMode="gray">
            <a:xfrm>
              <a:off x="4418277" y="3469292"/>
              <a:ext cx="269876" cy="214313"/>
            </a:xfrm>
            <a:custGeom>
              <a:avLst/>
              <a:gdLst>
                <a:gd name="T0" fmla="*/ 201 w 552"/>
                <a:gd name="T1" fmla="*/ 440 h 441"/>
                <a:gd name="T2" fmla="*/ 150 w 552"/>
                <a:gd name="T3" fmla="*/ 440 h 441"/>
                <a:gd name="T4" fmla="*/ 102 w 552"/>
                <a:gd name="T5" fmla="*/ 440 h 441"/>
                <a:gd name="T6" fmla="*/ 51 w 552"/>
                <a:gd name="T7" fmla="*/ 441 h 441"/>
                <a:gd name="T8" fmla="*/ 0 w 552"/>
                <a:gd name="T9" fmla="*/ 441 h 441"/>
                <a:gd name="T10" fmla="*/ 3 w 552"/>
                <a:gd name="T11" fmla="*/ 432 h 441"/>
                <a:gd name="T12" fmla="*/ 64 w 552"/>
                <a:gd name="T13" fmla="*/ 415 h 441"/>
                <a:gd name="T14" fmla="*/ 85 w 552"/>
                <a:gd name="T15" fmla="*/ 396 h 441"/>
                <a:gd name="T16" fmla="*/ 125 w 552"/>
                <a:gd name="T17" fmla="*/ 366 h 441"/>
                <a:gd name="T18" fmla="*/ 139 w 552"/>
                <a:gd name="T19" fmla="*/ 344 h 441"/>
                <a:gd name="T20" fmla="*/ 153 w 552"/>
                <a:gd name="T21" fmla="*/ 318 h 441"/>
                <a:gd name="T22" fmla="*/ 152 w 552"/>
                <a:gd name="T23" fmla="*/ 302 h 441"/>
                <a:gd name="T24" fmla="*/ 144 w 552"/>
                <a:gd name="T25" fmla="*/ 288 h 441"/>
                <a:gd name="T26" fmla="*/ 149 w 552"/>
                <a:gd name="T27" fmla="*/ 248 h 441"/>
                <a:gd name="T28" fmla="*/ 164 w 552"/>
                <a:gd name="T29" fmla="*/ 220 h 441"/>
                <a:gd name="T30" fmla="*/ 175 w 552"/>
                <a:gd name="T31" fmla="*/ 215 h 441"/>
                <a:gd name="T32" fmla="*/ 178 w 552"/>
                <a:gd name="T33" fmla="*/ 186 h 441"/>
                <a:gd name="T34" fmla="*/ 213 w 552"/>
                <a:gd name="T35" fmla="*/ 146 h 441"/>
                <a:gd name="T36" fmla="*/ 264 w 552"/>
                <a:gd name="T37" fmla="*/ 123 h 441"/>
                <a:gd name="T38" fmla="*/ 291 w 552"/>
                <a:gd name="T39" fmla="*/ 100 h 441"/>
                <a:gd name="T40" fmla="*/ 308 w 552"/>
                <a:gd name="T41" fmla="*/ 73 h 441"/>
                <a:gd name="T42" fmla="*/ 330 w 552"/>
                <a:gd name="T43" fmla="*/ 8 h 441"/>
                <a:gd name="T44" fmla="*/ 352 w 552"/>
                <a:gd name="T45" fmla="*/ 0 h 441"/>
                <a:gd name="T46" fmla="*/ 373 w 552"/>
                <a:gd name="T47" fmla="*/ 27 h 441"/>
                <a:gd name="T48" fmla="*/ 399 w 552"/>
                <a:gd name="T49" fmla="*/ 41 h 441"/>
                <a:gd name="T50" fmla="*/ 461 w 552"/>
                <a:gd name="T51" fmla="*/ 32 h 441"/>
                <a:gd name="T52" fmla="*/ 482 w 552"/>
                <a:gd name="T53" fmla="*/ 44 h 441"/>
                <a:gd name="T54" fmla="*/ 489 w 552"/>
                <a:gd name="T55" fmla="*/ 44 h 441"/>
                <a:gd name="T56" fmla="*/ 507 w 552"/>
                <a:gd name="T57" fmla="*/ 45 h 441"/>
                <a:gd name="T58" fmla="*/ 503 w 552"/>
                <a:gd name="T59" fmla="*/ 49 h 441"/>
                <a:gd name="T60" fmla="*/ 503 w 552"/>
                <a:gd name="T61" fmla="*/ 54 h 441"/>
                <a:gd name="T62" fmla="*/ 516 w 552"/>
                <a:gd name="T63" fmla="*/ 62 h 441"/>
                <a:gd name="T64" fmla="*/ 515 w 552"/>
                <a:gd name="T65" fmla="*/ 66 h 441"/>
                <a:gd name="T66" fmla="*/ 520 w 552"/>
                <a:gd name="T67" fmla="*/ 75 h 441"/>
                <a:gd name="T68" fmla="*/ 516 w 552"/>
                <a:gd name="T69" fmla="*/ 81 h 441"/>
                <a:gd name="T70" fmla="*/ 521 w 552"/>
                <a:gd name="T71" fmla="*/ 98 h 441"/>
                <a:gd name="T72" fmla="*/ 518 w 552"/>
                <a:gd name="T73" fmla="*/ 117 h 441"/>
                <a:gd name="T74" fmla="*/ 524 w 552"/>
                <a:gd name="T75" fmla="*/ 127 h 441"/>
                <a:gd name="T76" fmla="*/ 523 w 552"/>
                <a:gd name="T77" fmla="*/ 140 h 441"/>
                <a:gd name="T78" fmla="*/ 528 w 552"/>
                <a:gd name="T79" fmla="*/ 158 h 441"/>
                <a:gd name="T80" fmla="*/ 535 w 552"/>
                <a:gd name="T81" fmla="*/ 171 h 441"/>
                <a:gd name="T82" fmla="*/ 552 w 552"/>
                <a:gd name="T83" fmla="*/ 184 h 441"/>
                <a:gd name="T84" fmla="*/ 541 w 552"/>
                <a:gd name="T85" fmla="*/ 192 h 441"/>
                <a:gd name="T86" fmla="*/ 545 w 552"/>
                <a:gd name="T87" fmla="*/ 205 h 441"/>
                <a:gd name="T88" fmla="*/ 466 w 552"/>
                <a:gd name="T89" fmla="*/ 206 h 441"/>
                <a:gd name="T90" fmla="*/ 461 w 552"/>
                <a:gd name="T91" fmla="*/ 222 h 441"/>
                <a:gd name="T92" fmla="*/ 424 w 552"/>
                <a:gd name="T93" fmla="*/ 231 h 441"/>
                <a:gd name="T94" fmla="*/ 421 w 552"/>
                <a:gd name="T95" fmla="*/ 242 h 441"/>
                <a:gd name="T96" fmla="*/ 428 w 552"/>
                <a:gd name="T97" fmla="*/ 245 h 441"/>
                <a:gd name="T98" fmla="*/ 421 w 552"/>
                <a:gd name="T99" fmla="*/ 257 h 441"/>
                <a:gd name="T100" fmla="*/ 433 w 552"/>
                <a:gd name="T101" fmla="*/ 262 h 441"/>
                <a:gd name="T102" fmla="*/ 432 w 552"/>
                <a:gd name="T103" fmla="*/ 268 h 441"/>
                <a:gd name="T104" fmla="*/ 376 w 552"/>
                <a:gd name="T105" fmla="*/ 291 h 441"/>
                <a:gd name="T106" fmla="*/ 357 w 552"/>
                <a:gd name="T107" fmla="*/ 315 h 441"/>
                <a:gd name="T108" fmla="*/ 342 w 552"/>
                <a:gd name="T109" fmla="*/ 325 h 441"/>
                <a:gd name="T110" fmla="*/ 298 w 552"/>
                <a:gd name="T111" fmla="*/ 328 h 441"/>
                <a:gd name="T112" fmla="*/ 294 w 552"/>
                <a:gd name="T113" fmla="*/ 340 h 441"/>
                <a:gd name="T114" fmla="*/ 271 w 552"/>
                <a:gd name="T115" fmla="*/ 338 h 441"/>
                <a:gd name="T116" fmla="*/ 250 w 552"/>
                <a:gd name="T117" fmla="*/ 353 h 441"/>
                <a:gd name="T118" fmla="*/ 240 w 552"/>
                <a:gd name="T119" fmla="*/ 355 h 441"/>
                <a:gd name="T120" fmla="*/ 223 w 552"/>
                <a:gd name="T121" fmla="*/ 366 h 441"/>
                <a:gd name="T122" fmla="*/ 201 w 552"/>
                <a:gd name="T123" fmla="*/ 383 h 441"/>
                <a:gd name="T124" fmla="*/ 201 w 552"/>
                <a:gd name="T125" fmla="*/ 440 h 44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552"/>
                <a:gd name="T190" fmla="*/ 0 h 441"/>
                <a:gd name="T191" fmla="*/ 552 w 552"/>
                <a:gd name="T192" fmla="*/ 441 h 44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552" h="441">
                  <a:moveTo>
                    <a:pt x="201" y="440"/>
                  </a:moveTo>
                  <a:lnTo>
                    <a:pt x="150" y="440"/>
                  </a:lnTo>
                  <a:lnTo>
                    <a:pt x="102" y="440"/>
                  </a:lnTo>
                  <a:lnTo>
                    <a:pt x="51" y="441"/>
                  </a:lnTo>
                  <a:lnTo>
                    <a:pt x="0" y="441"/>
                  </a:lnTo>
                  <a:lnTo>
                    <a:pt x="3" y="432"/>
                  </a:lnTo>
                  <a:lnTo>
                    <a:pt x="64" y="415"/>
                  </a:lnTo>
                  <a:lnTo>
                    <a:pt x="85" y="396"/>
                  </a:lnTo>
                  <a:lnTo>
                    <a:pt x="125" y="366"/>
                  </a:lnTo>
                  <a:lnTo>
                    <a:pt x="139" y="344"/>
                  </a:lnTo>
                  <a:lnTo>
                    <a:pt x="153" y="318"/>
                  </a:lnTo>
                  <a:lnTo>
                    <a:pt x="152" y="302"/>
                  </a:lnTo>
                  <a:lnTo>
                    <a:pt x="144" y="288"/>
                  </a:lnTo>
                  <a:lnTo>
                    <a:pt x="149" y="248"/>
                  </a:lnTo>
                  <a:lnTo>
                    <a:pt x="164" y="220"/>
                  </a:lnTo>
                  <a:lnTo>
                    <a:pt x="175" y="215"/>
                  </a:lnTo>
                  <a:lnTo>
                    <a:pt x="178" y="186"/>
                  </a:lnTo>
                  <a:lnTo>
                    <a:pt x="213" y="146"/>
                  </a:lnTo>
                  <a:lnTo>
                    <a:pt x="264" y="123"/>
                  </a:lnTo>
                  <a:lnTo>
                    <a:pt x="291" y="100"/>
                  </a:lnTo>
                  <a:lnTo>
                    <a:pt x="308" y="73"/>
                  </a:lnTo>
                  <a:lnTo>
                    <a:pt x="330" y="8"/>
                  </a:lnTo>
                  <a:lnTo>
                    <a:pt x="352" y="0"/>
                  </a:lnTo>
                  <a:lnTo>
                    <a:pt x="373" y="27"/>
                  </a:lnTo>
                  <a:lnTo>
                    <a:pt x="399" y="41"/>
                  </a:lnTo>
                  <a:lnTo>
                    <a:pt x="461" y="32"/>
                  </a:lnTo>
                  <a:lnTo>
                    <a:pt x="482" y="44"/>
                  </a:lnTo>
                  <a:lnTo>
                    <a:pt x="489" y="44"/>
                  </a:lnTo>
                  <a:lnTo>
                    <a:pt x="507" y="45"/>
                  </a:lnTo>
                  <a:lnTo>
                    <a:pt x="503" y="49"/>
                  </a:lnTo>
                  <a:lnTo>
                    <a:pt x="503" y="54"/>
                  </a:lnTo>
                  <a:lnTo>
                    <a:pt x="516" y="62"/>
                  </a:lnTo>
                  <a:lnTo>
                    <a:pt x="515" y="66"/>
                  </a:lnTo>
                  <a:lnTo>
                    <a:pt x="520" y="75"/>
                  </a:lnTo>
                  <a:lnTo>
                    <a:pt x="516" y="81"/>
                  </a:lnTo>
                  <a:lnTo>
                    <a:pt x="521" y="98"/>
                  </a:lnTo>
                  <a:lnTo>
                    <a:pt x="518" y="117"/>
                  </a:lnTo>
                  <a:lnTo>
                    <a:pt x="524" y="127"/>
                  </a:lnTo>
                  <a:lnTo>
                    <a:pt x="523" y="140"/>
                  </a:lnTo>
                  <a:lnTo>
                    <a:pt x="528" y="158"/>
                  </a:lnTo>
                  <a:lnTo>
                    <a:pt x="535" y="171"/>
                  </a:lnTo>
                  <a:lnTo>
                    <a:pt x="552" y="184"/>
                  </a:lnTo>
                  <a:lnTo>
                    <a:pt x="541" y="192"/>
                  </a:lnTo>
                  <a:lnTo>
                    <a:pt x="545" y="205"/>
                  </a:lnTo>
                  <a:lnTo>
                    <a:pt x="466" y="206"/>
                  </a:lnTo>
                  <a:lnTo>
                    <a:pt x="461" y="222"/>
                  </a:lnTo>
                  <a:lnTo>
                    <a:pt x="424" y="231"/>
                  </a:lnTo>
                  <a:lnTo>
                    <a:pt x="421" y="242"/>
                  </a:lnTo>
                  <a:lnTo>
                    <a:pt x="428" y="245"/>
                  </a:lnTo>
                  <a:lnTo>
                    <a:pt x="421" y="257"/>
                  </a:lnTo>
                  <a:lnTo>
                    <a:pt x="433" y="262"/>
                  </a:lnTo>
                  <a:lnTo>
                    <a:pt x="432" y="268"/>
                  </a:lnTo>
                  <a:lnTo>
                    <a:pt x="376" y="291"/>
                  </a:lnTo>
                  <a:lnTo>
                    <a:pt x="357" y="315"/>
                  </a:lnTo>
                  <a:lnTo>
                    <a:pt x="342" y="325"/>
                  </a:lnTo>
                  <a:lnTo>
                    <a:pt x="298" y="328"/>
                  </a:lnTo>
                  <a:lnTo>
                    <a:pt x="294" y="340"/>
                  </a:lnTo>
                  <a:lnTo>
                    <a:pt x="271" y="338"/>
                  </a:lnTo>
                  <a:lnTo>
                    <a:pt x="250" y="353"/>
                  </a:lnTo>
                  <a:lnTo>
                    <a:pt x="240" y="355"/>
                  </a:lnTo>
                  <a:lnTo>
                    <a:pt x="223" y="366"/>
                  </a:lnTo>
                  <a:lnTo>
                    <a:pt x="201" y="383"/>
                  </a:lnTo>
                  <a:lnTo>
                    <a:pt x="201" y="440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64" name="Freeform 159"/>
            <p:cNvSpPr>
              <a:spLocks noChangeAspect="1"/>
            </p:cNvSpPr>
            <p:nvPr/>
          </p:nvSpPr>
          <p:spPr bwMode="gray">
            <a:xfrm>
              <a:off x="4327790" y="3694717"/>
              <a:ext cx="273051" cy="298450"/>
            </a:xfrm>
            <a:custGeom>
              <a:avLst/>
              <a:gdLst>
                <a:gd name="T0" fmla="*/ 368 w 557"/>
                <a:gd name="T1" fmla="*/ 577 h 613"/>
                <a:gd name="T2" fmla="*/ 473 w 557"/>
                <a:gd name="T3" fmla="*/ 580 h 613"/>
                <a:gd name="T4" fmla="*/ 536 w 557"/>
                <a:gd name="T5" fmla="*/ 540 h 613"/>
                <a:gd name="T6" fmla="*/ 512 w 557"/>
                <a:gd name="T7" fmla="*/ 484 h 613"/>
                <a:gd name="T8" fmla="*/ 502 w 557"/>
                <a:gd name="T9" fmla="*/ 379 h 613"/>
                <a:gd name="T10" fmla="*/ 490 w 557"/>
                <a:gd name="T11" fmla="*/ 276 h 613"/>
                <a:gd name="T12" fmla="*/ 480 w 557"/>
                <a:gd name="T13" fmla="*/ 170 h 613"/>
                <a:gd name="T14" fmla="*/ 515 w 557"/>
                <a:gd name="T15" fmla="*/ 116 h 613"/>
                <a:gd name="T16" fmla="*/ 514 w 557"/>
                <a:gd name="T17" fmla="*/ 86 h 613"/>
                <a:gd name="T18" fmla="*/ 430 w 557"/>
                <a:gd name="T19" fmla="*/ 29 h 613"/>
                <a:gd name="T20" fmla="*/ 384 w 557"/>
                <a:gd name="T21" fmla="*/ 63 h 613"/>
                <a:gd name="T22" fmla="*/ 311 w 557"/>
                <a:gd name="T23" fmla="*/ 61 h 613"/>
                <a:gd name="T24" fmla="*/ 238 w 557"/>
                <a:gd name="T25" fmla="*/ 61 h 613"/>
                <a:gd name="T26" fmla="*/ 236 w 557"/>
                <a:gd name="T27" fmla="*/ 145 h 613"/>
                <a:gd name="T28" fmla="*/ 192 w 557"/>
                <a:gd name="T29" fmla="*/ 201 h 613"/>
                <a:gd name="T30" fmla="*/ 184 w 557"/>
                <a:gd name="T31" fmla="*/ 250 h 613"/>
                <a:gd name="T32" fmla="*/ 143 w 557"/>
                <a:gd name="T33" fmla="*/ 293 h 613"/>
                <a:gd name="T34" fmla="*/ 57 w 557"/>
                <a:gd name="T35" fmla="*/ 293 h 613"/>
                <a:gd name="T36" fmla="*/ 0 w 557"/>
                <a:gd name="T37" fmla="*/ 312 h 613"/>
                <a:gd name="T38" fmla="*/ 18 w 557"/>
                <a:gd name="T39" fmla="*/ 331 h 613"/>
                <a:gd name="T40" fmla="*/ 33 w 557"/>
                <a:gd name="T41" fmla="*/ 346 h 613"/>
                <a:gd name="T42" fmla="*/ 35 w 557"/>
                <a:gd name="T43" fmla="*/ 371 h 613"/>
                <a:gd name="T44" fmla="*/ 38 w 557"/>
                <a:gd name="T45" fmla="*/ 413 h 613"/>
                <a:gd name="T46" fmla="*/ 43 w 557"/>
                <a:gd name="T47" fmla="*/ 476 h 613"/>
                <a:gd name="T48" fmla="*/ 29 w 557"/>
                <a:gd name="T49" fmla="*/ 529 h 613"/>
                <a:gd name="T50" fmla="*/ 85 w 557"/>
                <a:gd name="T51" fmla="*/ 523 h 613"/>
                <a:gd name="T52" fmla="*/ 143 w 557"/>
                <a:gd name="T53" fmla="*/ 547 h 613"/>
                <a:gd name="T54" fmla="*/ 172 w 557"/>
                <a:gd name="T55" fmla="*/ 571 h 613"/>
                <a:gd name="T56" fmla="*/ 190 w 557"/>
                <a:gd name="T57" fmla="*/ 588 h 613"/>
                <a:gd name="T58" fmla="*/ 221 w 557"/>
                <a:gd name="T59" fmla="*/ 613 h 613"/>
                <a:gd name="T60" fmla="*/ 257 w 557"/>
                <a:gd name="T61" fmla="*/ 561 h 613"/>
                <a:gd name="T62" fmla="*/ 278 w 557"/>
                <a:gd name="T63" fmla="*/ 592 h 613"/>
                <a:gd name="T64" fmla="*/ 316 w 557"/>
                <a:gd name="T65" fmla="*/ 575 h 61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57"/>
                <a:gd name="T100" fmla="*/ 0 h 613"/>
                <a:gd name="T101" fmla="*/ 557 w 557"/>
                <a:gd name="T102" fmla="*/ 613 h 61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57" h="613">
                  <a:moveTo>
                    <a:pt x="316" y="575"/>
                  </a:moveTo>
                  <a:lnTo>
                    <a:pt x="368" y="577"/>
                  </a:lnTo>
                  <a:lnTo>
                    <a:pt x="421" y="580"/>
                  </a:lnTo>
                  <a:lnTo>
                    <a:pt x="473" y="580"/>
                  </a:lnTo>
                  <a:lnTo>
                    <a:pt x="526" y="581"/>
                  </a:lnTo>
                  <a:lnTo>
                    <a:pt x="536" y="540"/>
                  </a:lnTo>
                  <a:lnTo>
                    <a:pt x="518" y="535"/>
                  </a:lnTo>
                  <a:lnTo>
                    <a:pt x="512" y="484"/>
                  </a:lnTo>
                  <a:lnTo>
                    <a:pt x="507" y="432"/>
                  </a:lnTo>
                  <a:lnTo>
                    <a:pt x="502" y="379"/>
                  </a:lnTo>
                  <a:lnTo>
                    <a:pt x="497" y="329"/>
                  </a:lnTo>
                  <a:lnTo>
                    <a:pt x="490" y="276"/>
                  </a:lnTo>
                  <a:lnTo>
                    <a:pt x="485" y="222"/>
                  </a:lnTo>
                  <a:lnTo>
                    <a:pt x="480" y="170"/>
                  </a:lnTo>
                  <a:lnTo>
                    <a:pt x="475" y="116"/>
                  </a:lnTo>
                  <a:lnTo>
                    <a:pt x="515" y="116"/>
                  </a:lnTo>
                  <a:lnTo>
                    <a:pt x="557" y="116"/>
                  </a:lnTo>
                  <a:lnTo>
                    <a:pt x="514" y="86"/>
                  </a:lnTo>
                  <a:lnTo>
                    <a:pt x="472" y="58"/>
                  </a:lnTo>
                  <a:lnTo>
                    <a:pt x="430" y="29"/>
                  </a:lnTo>
                  <a:lnTo>
                    <a:pt x="387" y="0"/>
                  </a:lnTo>
                  <a:lnTo>
                    <a:pt x="384" y="63"/>
                  </a:lnTo>
                  <a:lnTo>
                    <a:pt x="348" y="63"/>
                  </a:lnTo>
                  <a:lnTo>
                    <a:pt x="311" y="61"/>
                  </a:lnTo>
                  <a:lnTo>
                    <a:pt x="274" y="61"/>
                  </a:lnTo>
                  <a:lnTo>
                    <a:pt x="238" y="61"/>
                  </a:lnTo>
                  <a:lnTo>
                    <a:pt x="238" y="100"/>
                  </a:lnTo>
                  <a:lnTo>
                    <a:pt x="236" y="145"/>
                  </a:lnTo>
                  <a:lnTo>
                    <a:pt x="236" y="190"/>
                  </a:lnTo>
                  <a:lnTo>
                    <a:pt x="192" y="201"/>
                  </a:lnTo>
                  <a:lnTo>
                    <a:pt x="181" y="217"/>
                  </a:lnTo>
                  <a:lnTo>
                    <a:pt x="184" y="250"/>
                  </a:lnTo>
                  <a:lnTo>
                    <a:pt x="187" y="293"/>
                  </a:lnTo>
                  <a:lnTo>
                    <a:pt x="143" y="293"/>
                  </a:lnTo>
                  <a:lnTo>
                    <a:pt x="101" y="293"/>
                  </a:lnTo>
                  <a:lnTo>
                    <a:pt x="57" y="293"/>
                  </a:lnTo>
                  <a:lnTo>
                    <a:pt x="14" y="293"/>
                  </a:lnTo>
                  <a:lnTo>
                    <a:pt x="0" y="312"/>
                  </a:lnTo>
                  <a:lnTo>
                    <a:pt x="9" y="310"/>
                  </a:lnTo>
                  <a:lnTo>
                    <a:pt x="18" y="331"/>
                  </a:lnTo>
                  <a:lnTo>
                    <a:pt x="26" y="331"/>
                  </a:lnTo>
                  <a:lnTo>
                    <a:pt x="33" y="346"/>
                  </a:lnTo>
                  <a:lnTo>
                    <a:pt x="37" y="365"/>
                  </a:lnTo>
                  <a:lnTo>
                    <a:pt x="35" y="371"/>
                  </a:lnTo>
                  <a:lnTo>
                    <a:pt x="23" y="391"/>
                  </a:lnTo>
                  <a:lnTo>
                    <a:pt x="38" y="413"/>
                  </a:lnTo>
                  <a:lnTo>
                    <a:pt x="43" y="436"/>
                  </a:lnTo>
                  <a:lnTo>
                    <a:pt x="43" y="476"/>
                  </a:lnTo>
                  <a:lnTo>
                    <a:pt x="20" y="549"/>
                  </a:lnTo>
                  <a:lnTo>
                    <a:pt x="29" y="529"/>
                  </a:lnTo>
                  <a:lnTo>
                    <a:pt x="59" y="532"/>
                  </a:lnTo>
                  <a:lnTo>
                    <a:pt x="85" y="523"/>
                  </a:lnTo>
                  <a:lnTo>
                    <a:pt x="119" y="523"/>
                  </a:lnTo>
                  <a:lnTo>
                    <a:pt x="143" y="547"/>
                  </a:lnTo>
                  <a:lnTo>
                    <a:pt x="160" y="547"/>
                  </a:lnTo>
                  <a:lnTo>
                    <a:pt x="172" y="571"/>
                  </a:lnTo>
                  <a:lnTo>
                    <a:pt x="185" y="577"/>
                  </a:lnTo>
                  <a:lnTo>
                    <a:pt x="190" y="588"/>
                  </a:lnTo>
                  <a:lnTo>
                    <a:pt x="189" y="589"/>
                  </a:lnTo>
                  <a:lnTo>
                    <a:pt x="221" y="613"/>
                  </a:lnTo>
                  <a:lnTo>
                    <a:pt x="241" y="594"/>
                  </a:lnTo>
                  <a:lnTo>
                    <a:pt x="257" y="561"/>
                  </a:lnTo>
                  <a:lnTo>
                    <a:pt x="269" y="566"/>
                  </a:lnTo>
                  <a:lnTo>
                    <a:pt x="278" y="592"/>
                  </a:lnTo>
                  <a:lnTo>
                    <a:pt x="292" y="594"/>
                  </a:lnTo>
                  <a:lnTo>
                    <a:pt x="316" y="575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65" name="Freeform 160"/>
            <p:cNvSpPr>
              <a:spLocks noChangeAspect="1"/>
            </p:cNvSpPr>
            <p:nvPr/>
          </p:nvSpPr>
          <p:spPr bwMode="gray">
            <a:xfrm>
              <a:off x="4327790" y="3683604"/>
              <a:ext cx="188913" cy="163513"/>
            </a:xfrm>
            <a:custGeom>
              <a:avLst/>
              <a:gdLst>
                <a:gd name="T0" fmla="*/ 384 w 387"/>
                <a:gd name="T1" fmla="*/ 88 h 337"/>
                <a:gd name="T2" fmla="*/ 348 w 387"/>
                <a:gd name="T3" fmla="*/ 88 h 337"/>
                <a:gd name="T4" fmla="*/ 311 w 387"/>
                <a:gd name="T5" fmla="*/ 86 h 337"/>
                <a:gd name="T6" fmla="*/ 274 w 387"/>
                <a:gd name="T7" fmla="*/ 86 h 337"/>
                <a:gd name="T8" fmla="*/ 238 w 387"/>
                <a:gd name="T9" fmla="*/ 86 h 337"/>
                <a:gd name="T10" fmla="*/ 238 w 387"/>
                <a:gd name="T11" fmla="*/ 125 h 337"/>
                <a:gd name="T12" fmla="*/ 236 w 387"/>
                <a:gd name="T13" fmla="*/ 170 h 337"/>
                <a:gd name="T14" fmla="*/ 236 w 387"/>
                <a:gd name="T15" fmla="*/ 215 h 337"/>
                <a:gd name="T16" fmla="*/ 192 w 387"/>
                <a:gd name="T17" fmla="*/ 226 h 337"/>
                <a:gd name="T18" fmla="*/ 181 w 387"/>
                <a:gd name="T19" fmla="*/ 242 h 337"/>
                <a:gd name="T20" fmla="*/ 184 w 387"/>
                <a:gd name="T21" fmla="*/ 275 h 337"/>
                <a:gd name="T22" fmla="*/ 187 w 387"/>
                <a:gd name="T23" fmla="*/ 318 h 337"/>
                <a:gd name="T24" fmla="*/ 143 w 387"/>
                <a:gd name="T25" fmla="*/ 318 h 337"/>
                <a:gd name="T26" fmla="*/ 101 w 387"/>
                <a:gd name="T27" fmla="*/ 318 h 337"/>
                <a:gd name="T28" fmla="*/ 57 w 387"/>
                <a:gd name="T29" fmla="*/ 318 h 337"/>
                <a:gd name="T30" fmla="*/ 14 w 387"/>
                <a:gd name="T31" fmla="*/ 318 h 337"/>
                <a:gd name="T32" fmla="*/ 0 w 387"/>
                <a:gd name="T33" fmla="*/ 337 h 337"/>
                <a:gd name="T34" fmla="*/ 4 w 387"/>
                <a:gd name="T35" fmla="*/ 300 h 337"/>
                <a:gd name="T36" fmla="*/ 12 w 387"/>
                <a:gd name="T37" fmla="*/ 277 h 337"/>
                <a:gd name="T38" fmla="*/ 23 w 387"/>
                <a:gd name="T39" fmla="*/ 272 h 337"/>
                <a:gd name="T40" fmla="*/ 40 w 387"/>
                <a:gd name="T41" fmla="*/ 238 h 337"/>
                <a:gd name="T42" fmla="*/ 38 w 387"/>
                <a:gd name="T43" fmla="*/ 232 h 337"/>
                <a:gd name="T44" fmla="*/ 60 w 387"/>
                <a:gd name="T45" fmla="*/ 193 h 337"/>
                <a:gd name="T46" fmla="*/ 102 w 387"/>
                <a:gd name="T47" fmla="*/ 137 h 337"/>
                <a:gd name="T48" fmla="*/ 116 w 387"/>
                <a:gd name="T49" fmla="*/ 85 h 337"/>
                <a:gd name="T50" fmla="*/ 130 w 387"/>
                <a:gd name="T51" fmla="*/ 68 h 337"/>
                <a:gd name="T52" fmla="*/ 160 w 387"/>
                <a:gd name="T53" fmla="*/ 49 h 337"/>
                <a:gd name="T54" fmla="*/ 168 w 387"/>
                <a:gd name="T55" fmla="*/ 29 h 337"/>
                <a:gd name="T56" fmla="*/ 184 w 387"/>
                <a:gd name="T57" fmla="*/ 1 h 337"/>
                <a:gd name="T58" fmla="*/ 235 w 387"/>
                <a:gd name="T59" fmla="*/ 1 h 337"/>
                <a:gd name="T60" fmla="*/ 286 w 387"/>
                <a:gd name="T61" fmla="*/ 0 h 337"/>
                <a:gd name="T62" fmla="*/ 334 w 387"/>
                <a:gd name="T63" fmla="*/ 0 h 337"/>
                <a:gd name="T64" fmla="*/ 385 w 387"/>
                <a:gd name="T65" fmla="*/ 0 h 337"/>
                <a:gd name="T66" fmla="*/ 387 w 387"/>
                <a:gd name="T67" fmla="*/ 25 h 337"/>
                <a:gd name="T68" fmla="*/ 384 w 387"/>
                <a:gd name="T69" fmla="*/ 88 h 33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87"/>
                <a:gd name="T106" fmla="*/ 0 h 337"/>
                <a:gd name="T107" fmla="*/ 387 w 387"/>
                <a:gd name="T108" fmla="*/ 337 h 33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87" h="337">
                  <a:moveTo>
                    <a:pt x="384" y="88"/>
                  </a:moveTo>
                  <a:lnTo>
                    <a:pt x="348" y="88"/>
                  </a:lnTo>
                  <a:lnTo>
                    <a:pt x="311" y="86"/>
                  </a:lnTo>
                  <a:lnTo>
                    <a:pt x="274" y="86"/>
                  </a:lnTo>
                  <a:lnTo>
                    <a:pt x="238" y="86"/>
                  </a:lnTo>
                  <a:lnTo>
                    <a:pt x="238" y="125"/>
                  </a:lnTo>
                  <a:lnTo>
                    <a:pt x="236" y="170"/>
                  </a:lnTo>
                  <a:lnTo>
                    <a:pt x="236" y="215"/>
                  </a:lnTo>
                  <a:lnTo>
                    <a:pt x="192" y="226"/>
                  </a:lnTo>
                  <a:lnTo>
                    <a:pt x="181" y="242"/>
                  </a:lnTo>
                  <a:lnTo>
                    <a:pt x="184" y="275"/>
                  </a:lnTo>
                  <a:lnTo>
                    <a:pt x="187" y="318"/>
                  </a:lnTo>
                  <a:lnTo>
                    <a:pt x="143" y="318"/>
                  </a:lnTo>
                  <a:lnTo>
                    <a:pt x="101" y="318"/>
                  </a:lnTo>
                  <a:lnTo>
                    <a:pt x="57" y="318"/>
                  </a:lnTo>
                  <a:lnTo>
                    <a:pt x="14" y="318"/>
                  </a:lnTo>
                  <a:lnTo>
                    <a:pt x="0" y="337"/>
                  </a:lnTo>
                  <a:lnTo>
                    <a:pt x="4" y="300"/>
                  </a:lnTo>
                  <a:lnTo>
                    <a:pt x="12" y="277"/>
                  </a:lnTo>
                  <a:lnTo>
                    <a:pt x="23" y="272"/>
                  </a:lnTo>
                  <a:lnTo>
                    <a:pt x="40" y="238"/>
                  </a:lnTo>
                  <a:lnTo>
                    <a:pt x="38" y="232"/>
                  </a:lnTo>
                  <a:lnTo>
                    <a:pt x="60" y="193"/>
                  </a:lnTo>
                  <a:lnTo>
                    <a:pt x="102" y="137"/>
                  </a:lnTo>
                  <a:lnTo>
                    <a:pt x="116" y="85"/>
                  </a:lnTo>
                  <a:lnTo>
                    <a:pt x="130" y="68"/>
                  </a:lnTo>
                  <a:lnTo>
                    <a:pt x="160" y="49"/>
                  </a:lnTo>
                  <a:lnTo>
                    <a:pt x="168" y="29"/>
                  </a:lnTo>
                  <a:lnTo>
                    <a:pt x="184" y="1"/>
                  </a:lnTo>
                  <a:lnTo>
                    <a:pt x="235" y="1"/>
                  </a:lnTo>
                  <a:lnTo>
                    <a:pt x="286" y="0"/>
                  </a:lnTo>
                  <a:lnTo>
                    <a:pt x="334" y="0"/>
                  </a:lnTo>
                  <a:lnTo>
                    <a:pt x="385" y="0"/>
                  </a:lnTo>
                  <a:lnTo>
                    <a:pt x="387" y="25"/>
                  </a:lnTo>
                  <a:lnTo>
                    <a:pt x="384" y="88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66" name="Freeform 161"/>
            <p:cNvSpPr>
              <a:spLocks noChangeAspect="1"/>
            </p:cNvSpPr>
            <p:nvPr/>
          </p:nvSpPr>
          <p:spPr bwMode="gray">
            <a:xfrm>
              <a:off x="4515115" y="3434367"/>
              <a:ext cx="457201" cy="460375"/>
            </a:xfrm>
            <a:custGeom>
              <a:avLst/>
              <a:gdLst>
                <a:gd name="T0" fmla="*/ 45 w 933"/>
                <a:gd name="T1" fmla="*/ 563 h 945"/>
                <a:gd name="T2" fmla="*/ 129 w 933"/>
                <a:gd name="T3" fmla="*/ 620 h 945"/>
                <a:gd name="T4" fmla="*/ 206 w 933"/>
                <a:gd name="T5" fmla="*/ 673 h 945"/>
                <a:gd name="T6" fmla="*/ 274 w 933"/>
                <a:gd name="T7" fmla="*/ 721 h 945"/>
                <a:gd name="T8" fmla="*/ 342 w 933"/>
                <a:gd name="T9" fmla="*/ 768 h 945"/>
                <a:gd name="T10" fmla="*/ 408 w 933"/>
                <a:gd name="T11" fmla="*/ 815 h 945"/>
                <a:gd name="T12" fmla="*/ 447 w 933"/>
                <a:gd name="T13" fmla="*/ 856 h 945"/>
                <a:gd name="T14" fmla="*/ 478 w 933"/>
                <a:gd name="T15" fmla="*/ 880 h 945"/>
                <a:gd name="T16" fmla="*/ 506 w 933"/>
                <a:gd name="T17" fmla="*/ 893 h 945"/>
                <a:gd name="T18" fmla="*/ 544 w 933"/>
                <a:gd name="T19" fmla="*/ 922 h 945"/>
                <a:gd name="T20" fmla="*/ 546 w 933"/>
                <a:gd name="T21" fmla="*/ 945 h 945"/>
                <a:gd name="T22" fmla="*/ 619 w 933"/>
                <a:gd name="T23" fmla="*/ 928 h 945"/>
                <a:gd name="T24" fmla="*/ 681 w 933"/>
                <a:gd name="T25" fmla="*/ 900 h 945"/>
                <a:gd name="T26" fmla="*/ 732 w 933"/>
                <a:gd name="T27" fmla="*/ 861 h 945"/>
                <a:gd name="T28" fmla="*/ 781 w 933"/>
                <a:gd name="T29" fmla="*/ 827 h 945"/>
                <a:gd name="T30" fmla="*/ 825 w 933"/>
                <a:gd name="T31" fmla="*/ 798 h 945"/>
                <a:gd name="T32" fmla="*/ 869 w 933"/>
                <a:gd name="T33" fmla="*/ 768 h 945"/>
                <a:gd name="T34" fmla="*/ 913 w 933"/>
                <a:gd name="T35" fmla="*/ 739 h 945"/>
                <a:gd name="T36" fmla="*/ 914 w 933"/>
                <a:gd name="T37" fmla="*/ 684 h 945"/>
                <a:gd name="T38" fmla="*/ 863 w 933"/>
                <a:gd name="T39" fmla="*/ 671 h 945"/>
                <a:gd name="T40" fmla="*/ 849 w 933"/>
                <a:gd name="T41" fmla="*/ 633 h 945"/>
                <a:gd name="T42" fmla="*/ 821 w 933"/>
                <a:gd name="T43" fmla="*/ 582 h 945"/>
                <a:gd name="T44" fmla="*/ 842 w 933"/>
                <a:gd name="T45" fmla="*/ 509 h 945"/>
                <a:gd name="T46" fmla="*/ 817 w 933"/>
                <a:gd name="T47" fmla="*/ 396 h 945"/>
                <a:gd name="T48" fmla="*/ 826 w 933"/>
                <a:gd name="T49" fmla="*/ 373 h 945"/>
                <a:gd name="T50" fmla="*/ 771 w 933"/>
                <a:gd name="T51" fmla="*/ 258 h 945"/>
                <a:gd name="T52" fmla="*/ 764 w 933"/>
                <a:gd name="T53" fmla="*/ 226 h 945"/>
                <a:gd name="T54" fmla="*/ 733 w 933"/>
                <a:gd name="T55" fmla="*/ 178 h 945"/>
                <a:gd name="T56" fmla="*/ 783 w 933"/>
                <a:gd name="T57" fmla="*/ 110 h 945"/>
                <a:gd name="T58" fmla="*/ 783 w 933"/>
                <a:gd name="T59" fmla="*/ 37 h 945"/>
                <a:gd name="T60" fmla="*/ 797 w 933"/>
                <a:gd name="T61" fmla="*/ 8 h 945"/>
                <a:gd name="T62" fmla="*/ 732 w 933"/>
                <a:gd name="T63" fmla="*/ 0 h 945"/>
                <a:gd name="T64" fmla="*/ 688 w 933"/>
                <a:gd name="T65" fmla="*/ 0 h 945"/>
                <a:gd name="T66" fmla="*/ 642 w 933"/>
                <a:gd name="T67" fmla="*/ 21 h 945"/>
                <a:gd name="T68" fmla="*/ 577 w 933"/>
                <a:gd name="T69" fmla="*/ 9 h 945"/>
                <a:gd name="T70" fmla="*/ 537 w 933"/>
                <a:gd name="T71" fmla="*/ 17 h 945"/>
                <a:gd name="T72" fmla="*/ 456 w 933"/>
                <a:gd name="T73" fmla="*/ 34 h 945"/>
                <a:gd name="T74" fmla="*/ 407 w 933"/>
                <a:gd name="T75" fmla="*/ 60 h 945"/>
                <a:gd name="T76" fmla="*/ 361 w 933"/>
                <a:gd name="T77" fmla="*/ 76 h 945"/>
                <a:gd name="T78" fmla="*/ 306 w 933"/>
                <a:gd name="T79" fmla="*/ 114 h 945"/>
                <a:gd name="T80" fmla="*/ 302 w 933"/>
                <a:gd name="T81" fmla="*/ 123 h 945"/>
                <a:gd name="T82" fmla="*/ 314 w 933"/>
                <a:gd name="T83" fmla="*/ 135 h 945"/>
                <a:gd name="T84" fmla="*/ 315 w 933"/>
                <a:gd name="T85" fmla="*/ 150 h 945"/>
                <a:gd name="T86" fmla="*/ 317 w 933"/>
                <a:gd name="T87" fmla="*/ 186 h 945"/>
                <a:gd name="T88" fmla="*/ 322 w 933"/>
                <a:gd name="T89" fmla="*/ 209 h 945"/>
                <a:gd name="T90" fmla="*/ 334 w 933"/>
                <a:gd name="T91" fmla="*/ 240 h 945"/>
                <a:gd name="T92" fmla="*/ 340 w 933"/>
                <a:gd name="T93" fmla="*/ 261 h 945"/>
                <a:gd name="T94" fmla="*/ 265 w 933"/>
                <a:gd name="T95" fmla="*/ 275 h 945"/>
                <a:gd name="T96" fmla="*/ 223 w 933"/>
                <a:gd name="T97" fmla="*/ 300 h 945"/>
                <a:gd name="T98" fmla="*/ 227 w 933"/>
                <a:gd name="T99" fmla="*/ 314 h 945"/>
                <a:gd name="T100" fmla="*/ 232 w 933"/>
                <a:gd name="T101" fmla="*/ 331 h 945"/>
                <a:gd name="T102" fmla="*/ 175 w 933"/>
                <a:gd name="T103" fmla="*/ 360 h 945"/>
                <a:gd name="T104" fmla="*/ 141 w 933"/>
                <a:gd name="T105" fmla="*/ 394 h 945"/>
                <a:gd name="T106" fmla="*/ 93 w 933"/>
                <a:gd name="T107" fmla="*/ 409 h 945"/>
                <a:gd name="T108" fmla="*/ 49 w 933"/>
                <a:gd name="T109" fmla="*/ 422 h 945"/>
                <a:gd name="T110" fmla="*/ 22 w 933"/>
                <a:gd name="T111" fmla="*/ 435 h 945"/>
                <a:gd name="T112" fmla="*/ 0 w 933"/>
                <a:gd name="T113" fmla="*/ 509 h 94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933"/>
                <a:gd name="T172" fmla="*/ 0 h 945"/>
                <a:gd name="T173" fmla="*/ 933 w 933"/>
                <a:gd name="T174" fmla="*/ 945 h 94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933" h="945">
                  <a:moveTo>
                    <a:pt x="2" y="534"/>
                  </a:moveTo>
                  <a:lnTo>
                    <a:pt x="45" y="563"/>
                  </a:lnTo>
                  <a:lnTo>
                    <a:pt x="87" y="592"/>
                  </a:lnTo>
                  <a:lnTo>
                    <a:pt x="129" y="620"/>
                  </a:lnTo>
                  <a:lnTo>
                    <a:pt x="172" y="650"/>
                  </a:lnTo>
                  <a:lnTo>
                    <a:pt x="206" y="673"/>
                  </a:lnTo>
                  <a:lnTo>
                    <a:pt x="241" y="696"/>
                  </a:lnTo>
                  <a:lnTo>
                    <a:pt x="274" y="721"/>
                  </a:lnTo>
                  <a:lnTo>
                    <a:pt x="308" y="744"/>
                  </a:lnTo>
                  <a:lnTo>
                    <a:pt x="342" y="768"/>
                  </a:lnTo>
                  <a:lnTo>
                    <a:pt x="376" y="792"/>
                  </a:lnTo>
                  <a:lnTo>
                    <a:pt x="408" y="815"/>
                  </a:lnTo>
                  <a:lnTo>
                    <a:pt x="444" y="837"/>
                  </a:lnTo>
                  <a:lnTo>
                    <a:pt x="447" y="856"/>
                  </a:lnTo>
                  <a:lnTo>
                    <a:pt x="467" y="865"/>
                  </a:lnTo>
                  <a:lnTo>
                    <a:pt x="478" y="880"/>
                  </a:lnTo>
                  <a:lnTo>
                    <a:pt x="498" y="883"/>
                  </a:lnTo>
                  <a:lnTo>
                    <a:pt x="506" y="893"/>
                  </a:lnTo>
                  <a:lnTo>
                    <a:pt x="540" y="903"/>
                  </a:lnTo>
                  <a:lnTo>
                    <a:pt x="544" y="922"/>
                  </a:lnTo>
                  <a:lnTo>
                    <a:pt x="539" y="939"/>
                  </a:lnTo>
                  <a:lnTo>
                    <a:pt x="546" y="945"/>
                  </a:lnTo>
                  <a:lnTo>
                    <a:pt x="585" y="937"/>
                  </a:lnTo>
                  <a:lnTo>
                    <a:pt x="619" y="928"/>
                  </a:lnTo>
                  <a:lnTo>
                    <a:pt x="656" y="920"/>
                  </a:lnTo>
                  <a:lnTo>
                    <a:pt x="681" y="900"/>
                  </a:lnTo>
                  <a:lnTo>
                    <a:pt x="707" y="882"/>
                  </a:lnTo>
                  <a:lnTo>
                    <a:pt x="732" y="861"/>
                  </a:lnTo>
                  <a:lnTo>
                    <a:pt x="759" y="840"/>
                  </a:lnTo>
                  <a:lnTo>
                    <a:pt x="781" y="827"/>
                  </a:lnTo>
                  <a:lnTo>
                    <a:pt x="803" y="812"/>
                  </a:lnTo>
                  <a:lnTo>
                    <a:pt x="825" y="798"/>
                  </a:lnTo>
                  <a:lnTo>
                    <a:pt x="846" y="783"/>
                  </a:lnTo>
                  <a:lnTo>
                    <a:pt x="869" y="768"/>
                  </a:lnTo>
                  <a:lnTo>
                    <a:pt x="891" y="755"/>
                  </a:lnTo>
                  <a:lnTo>
                    <a:pt x="913" y="739"/>
                  </a:lnTo>
                  <a:lnTo>
                    <a:pt x="933" y="724"/>
                  </a:lnTo>
                  <a:lnTo>
                    <a:pt x="914" y="684"/>
                  </a:lnTo>
                  <a:lnTo>
                    <a:pt x="889" y="671"/>
                  </a:lnTo>
                  <a:lnTo>
                    <a:pt x="863" y="671"/>
                  </a:lnTo>
                  <a:lnTo>
                    <a:pt x="852" y="658"/>
                  </a:lnTo>
                  <a:lnTo>
                    <a:pt x="849" y="633"/>
                  </a:lnTo>
                  <a:lnTo>
                    <a:pt x="821" y="588"/>
                  </a:lnTo>
                  <a:lnTo>
                    <a:pt x="821" y="582"/>
                  </a:lnTo>
                  <a:lnTo>
                    <a:pt x="838" y="575"/>
                  </a:lnTo>
                  <a:lnTo>
                    <a:pt x="842" y="509"/>
                  </a:lnTo>
                  <a:lnTo>
                    <a:pt x="835" y="426"/>
                  </a:lnTo>
                  <a:lnTo>
                    <a:pt x="817" y="396"/>
                  </a:lnTo>
                  <a:lnTo>
                    <a:pt x="817" y="384"/>
                  </a:lnTo>
                  <a:lnTo>
                    <a:pt x="826" y="373"/>
                  </a:lnTo>
                  <a:lnTo>
                    <a:pt x="809" y="280"/>
                  </a:lnTo>
                  <a:lnTo>
                    <a:pt x="771" y="258"/>
                  </a:lnTo>
                  <a:lnTo>
                    <a:pt x="771" y="243"/>
                  </a:lnTo>
                  <a:lnTo>
                    <a:pt x="764" y="226"/>
                  </a:lnTo>
                  <a:lnTo>
                    <a:pt x="744" y="215"/>
                  </a:lnTo>
                  <a:lnTo>
                    <a:pt x="733" y="178"/>
                  </a:lnTo>
                  <a:lnTo>
                    <a:pt x="774" y="142"/>
                  </a:lnTo>
                  <a:lnTo>
                    <a:pt x="783" y="110"/>
                  </a:lnTo>
                  <a:lnTo>
                    <a:pt x="778" y="72"/>
                  </a:lnTo>
                  <a:lnTo>
                    <a:pt x="783" y="37"/>
                  </a:lnTo>
                  <a:lnTo>
                    <a:pt x="774" y="32"/>
                  </a:lnTo>
                  <a:lnTo>
                    <a:pt x="797" y="8"/>
                  </a:lnTo>
                  <a:lnTo>
                    <a:pt x="755" y="11"/>
                  </a:lnTo>
                  <a:lnTo>
                    <a:pt x="732" y="0"/>
                  </a:lnTo>
                  <a:lnTo>
                    <a:pt x="718" y="9"/>
                  </a:lnTo>
                  <a:lnTo>
                    <a:pt x="688" y="0"/>
                  </a:lnTo>
                  <a:lnTo>
                    <a:pt x="681" y="9"/>
                  </a:lnTo>
                  <a:lnTo>
                    <a:pt x="642" y="21"/>
                  </a:lnTo>
                  <a:lnTo>
                    <a:pt x="625" y="11"/>
                  </a:lnTo>
                  <a:lnTo>
                    <a:pt x="577" y="9"/>
                  </a:lnTo>
                  <a:lnTo>
                    <a:pt x="557" y="18"/>
                  </a:lnTo>
                  <a:lnTo>
                    <a:pt x="537" y="17"/>
                  </a:lnTo>
                  <a:lnTo>
                    <a:pt x="520" y="26"/>
                  </a:lnTo>
                  <a:lnTo>
                    <a:pt x="456" y="34"/>
                  </a:lnTo>
                  <a:lnTo>
                    <a:pt x="412" y="54"/>
                  </a:lnTo>
                  <a:lnTo>
                    <a:pt x="407" y="60"/>
                  </a:lnTo>
                  <a:lnTo>
                    <a:pt x="399" y="69"/>
                  </a:lnTo>
                  <a:lnTo>
                    <a:pt x="361" y="76"/>
                  </a:lnTo>
                  <a:lnTo>
                    <a:pt x="337" y="102"/>
                  </a:lnTo>
                  <a:lnTo>
                    <a:pt x="306" y="114"/>
                  </a:lnTo>
                  <a:lnTo>
                    <a:pt x="302" y="118"/>
                  </a:lnTo>
                  <a:lnTo>
                    <a:pt x="302" y="123"/>
                  </a:lnTo>
                  <a:lnTo>
                    <a:pt x="315" y="131"/>
                  </a:lnTo>
                  <a:lnTo>
                    <a:pt x="314" y="135"/>
                  </a:lnTo>
                  <a:lnTo>
                    <a:pt x="319" y="144"/>
                  </a:lnTo>
                  <a:lnTo>
                    <a:pt x="315" y="150"/>
                  </a:lnTo>
                  <a:lnTo>
                    <a:pt x="320" y="167"/>
                  </a:lnTo>
                  <a:lnTo>
                    <a:pt x="317" y="186"/>
                  </a:lnTo>
                  <a:lnTo>
                    <a:pt x="323" y="196"/>
                  </a:lnTo>
                  <a:lnTo>
                    <a:pt x="322" y="209"/>
                  </a:lnTo>
                  <a:lnTo>
                    <a:pt x="327" y="227"/>
                  </a:lnTo>
                  <a:lnTo>
                    <a:pt x="334" y="240"/>
                  </a:lnTo>
                  <a:lnTo>
                    <a:pt x="351" y="253"/>
                  </a:lnTo>
                  <a:lnTo>
                    <a:pt x="340" y="261"/>
                  </a:lnTo>
                  <a:lnTo>
                    <a:pt x="344" y="274"/>
                  </a:lnTo>
                  <a:lnTo>
                    <a:pt x="265" y="275"/>
                  </a:lnTo>
                  <a:lnTo>
                    <a:pt x="260" y="291"/>
                  </a:lnTo>
                  <a:lnTo>
                    <a:pt x="223" y="300"/>
                  </a:lnTo>
                  <a:lnTo>
                    <a:pt x="220" y="311"/>
                  </a:lnTo>
                  <a:lnTo>
                    <a:pt x="227" y="314"/>
                  </a:lnTo>
                  <a:lnTo>
                    <a:pt x="220" y="326"/>
                  </a:lnTo>
                  <a:lnTo>
                    <a:pt x="232" y="331"/>
                  </a:lnTo>
                  <a:lnTo>
                    <a:pt x="231" y="337"/>
                  </a:lnTo>
                  <a:lnTo>
                    <a:pt x="175" y="360"/>
                  </a:lnTo>
                  <a:lnTo>
                    <a:pt x="156" y="384"/>
                  </a:lnTo>
                  <a:lnTo>
                    <a:pt x="141" y="394"/>
                  </a:lnTo>
                  <a:lnTo>
                    <a:pt x="97" y="397"/>
                  </a:lnTo>
                  <a:lnTo>
                    <a:pt x="93" y="409"/>
                  </a:lnTo>
                  <a:lnTo>
                    <a:pt x="70" y="407"/>
                  </a:lnTo>
                  <a:lnTo>
                    <a:pt x="49" y="422"/>
                  </a:lnTo>
                  <a:lnTo>
                    <a:pt x="39" y="424"/>
                  </a:lnTo>
                  <a:lnTo>
                    <a:pt x="22" y="435"/>
                  </a:lnTo>
                  <a:lnTo>
                    <a:pt x="0" y="452"/>
                  </a:lnTo>
                  <a:lnTo>
                    <a:pt x="0" y="509"/>
                  </a:lnTo>
                  <a:lnTo>
                    <a:pt x="2" y="534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67" name="Freeform 162"/>
            <p:cNvSpPr>
              <a:spLocks noChangeAspect="1"/>
            </p:cNvSpPr>
            <p:nvPr/>
          </p:nvSpPr>
          <p:spPr bwMode="gray">
            <a:xfrm>
              <a:off x="4435740" y="3751867"/>
              <a:ext cx="366713" cy="346075"/>
            </a:xfrm>
            <a:custGeom>
              <a:avLst/>
              <a:gdLst>
                <a:gd name="T0" fmla="*/ 147 w 750"/>
                <a:gd name="T1" fmla="*/ 461 h 713"/>
                <a:gd name="T2" fmla="*/ 252 w 750"/>
                <a:gd name="T3" fmla="*/ 464 h 713"/>
                <a:gd name="T4" fmla="*/ 315 w 750"/>
                <a:gd name="T5" fmla="*/ 424 h 713"/>
                <a:gd name="T6" fmla="*/ 291 w 750"/>
                <a:gd name="T7" fmla="*/ 368 h 713"/>
                <a:gd name="T8" fmla="*/ 281 w 750"/>
                <a:gd name="T9" fmla="*/ 263 h 713"/>
                <a:gd name="T10" fmla="*/ 269 w 750"/>
                <a:gd name="T11" fmla="*/ 160 h 713"/>
                <a:gd name="T12" fmla="*/ 259 w 750"/>
                <a:gd name="T13" fmla="*/ 54 h 713"/>
                <a:gd name="T14" fmla="*/ 293 w 750"/>
                <a:gd name="T15" fmla="*/ 0 h 713"/>
                <a:gd name="T16" fmla="*/ 370 w 750"/>
                <a:gd name="T17" fmla="*/ 23 h 713"/>
                <a:gd name="T18" fmla="*/ 438 w 750"/>
                <a:gd name="T19" fmla="*/ 71 h 713"/>
                <a:gd name="T20" fmla="*/ 506 w 750"/>
                <a:gd name="T21" fmla="*/ 118 h 713"/>
                <a:gd name="T22" fmla="*/ 572 w 750"/>
                <a:gd name="T23" fmla="*/ 165 h 713"/>
                <a:gd name="T24" fmla="*/ 611 w 750"/>
                <a:gd name="T25" fmla="*/ 206 h 713"/>
                <a:gd name="T26" fmla="*/ 642 w 750"/>
                <a:gd name="T27" fmla="*/ 230 h 713"/>
                <a:gd name="T28" fmla="*/ 670 w 750"/>
                <a:gd name="T29" fmla="*/ 243 h 713"/>
                <a:gd name="T30" fmla="*/ 708 w 750"/>
                <a:gd name="T31" fmla="*/ 272 h 713"/>
                <a:gd name="T32" fmla="*/ 710 w 750"/>
                <a:gd name="T33" fmla="*/ 295 h 713"/>
                <a:gd name="T34" fmla="*/ 749 w 750"/>
                <a:gd name="T35" fmla="*/ 325 h 713"/>
                <a:gd name="T36" fmla="*/ 749 w 750"/>
                <a:gd name="T37" fmla="*/ 401 h 713"/>
                <a:gd name="T38" fmla="*/ 736 w 750"/>
                <a:gd name="T39" fmla="*/ 442 h 713"/>
                <a:gd name="T40" fmla="*/ 669 w 750"/>
                <a:gd name="T41" fmla="*/ 470 h 713"/>
                <a:gd name="T42" fmla="*/ 596 w 750"/>
                <a:gd name="T43" fmla="*/ 487 h 713"/>
                <a:gd name="T44" fmla="*/ 523 w 750"/>
                <a:gd name="T45" fmla="*/ 493 h 713"/>
                <a:gd name="T46" fmla="*/ 381 w 750"/>
                <a:gd name="T47" fmla="*/ 574 h 713"/>
                <a:gd name="T48" fmla="*/ 328 w 750"/>
                <a:gd name="T49" fmla="*/ 653 h 713"/>
                <a:gd name="T50" fmla="*/ 320 w 750"/>
                <a:gd name="T51" fmla="*/ 705 h 713"/>
                <a:gd name="T52" fmla="*/ 303 w 750"/>
                <a:gd name="T53" fmla="*/ 700 h 713"/>
                <a:gd name="T54" fmla="*/ 283 w 750"/>
                <a:gd name="T55" fmla="*/ 708 h 713"/>
                <a:gd name="T56" fmla="*/ 272 w 750"/>
                <a:gd name="T57" fmla="*/ 687 h 713"/>
                <a:gd name="T58" fmla="*/ 263 w 750"/>
                <a:gd name="T59" fmla="*/ 693 h 713"/>
                <a:gd name="T60" fmla="*/ 252 w 750"/>
                <a:gd name="T61" fmla="*/ 704 h 713"/>
                <a:gd name="T62" fmla="*/ 235 w 750"/>
                <a:gd name="T63" fmla="*/ 713 h 713"/>
                <a:gd name="T64" fmla="*/ 220 w 750"/>
                <a:gd name="T65" fmla="*/ 708 h 713"/>
                <a:gd name="T66" fmla="*/ 193 w 750"/>
                <a:gd name="T67" fmla="*/ 712 h 713"/>
                <a:gd name="T68" fmla="*/ 176 w 750"/>
                <a:gd name="T69" fmla="*/ 671 h 713"/>
                <a:gd name="T70" fmla="*/ 161 w 750"/>
                <a:gd name="T71" fmla="*/ 676 h 713"/>
                <a:gd name="T72" fmla="*/ 175 w 750"/>
                <a:gd name="T73" fmla="*/ 662 h 713"/>
                <a:gd name="T74" fmla="*/ 163 w 750"/>
                <a:gd name="T75" fmla="*/ 650 h 713"/>
                <a:gd name="T76" fmla="*/ 155 w 750"/>
                <a:gd name="T77" fmla="*/ 643 h 713"/>
                <a:gd name="T78" fmla="*/ 150 w 750"/>
                <a:gd name="T79" fmla="*/ 619 h 713"/>
                <a:gd name="T80" fmla="*/ 144 w 750"/>
                <a:gd name="T81" fmla="*/ 603 h 713"/>
                <a:gd name="T82" fmla="*/ 129 w 750"/>
                <a:gd name="T83" fmla="*/ 612 h 713"/>
                <a:gd name="T84" fmla="*/ 113 w 750"/>
                <a:gd name="T85" fmla="*/ 626 h 713"/>
                <a:gd name="T86" fmla="*/ 71 w 750"/>
                <a:gd name="T87" fmla="*/ 631 h 713"/>
                <a:gd name="T88" fmla="*/ 44 w 750"/>
                <a:gd name="T89" fmla="*/ 626 h 713"/>
                <a:gd name="T90" fmla="*/ 32 w 750"/>
                <a:gd name="T91" fmla="*/ 620 h 713"/>
                <a:gd name="T92" fmla="*/ 39 w 750"/>
                <a:gd name="T93" fmla="*/ 580 h 713"/>
                <a:gd name="T94" fmla="*/ 17 w 750"/>
                <a:gd name="T95" fmla="*/ 563 h 713"/>
                <a:gd name="T96" fmla="*/ 12 w 750"/>
                <a:gd name="T97" fmla="*/ 536 h 713"/>
                <a:gd name="T98" fmla="*/ 2 w 750"/>
                <a:gd name="T99" fmla="*/ 514 h 713"/>
                <a:gd name="T100" fmla="*/ 20 w 750"/>
                <a:gd name="T101" fmla="*/ 478 h 713"/>
                <a:gd name="T102" fmla="*/ 48 w 750"/>
                <a:gd name="T103" fmla="*/ 450 h 713"/>
                <a:gd name="T104" fmla="*/ 71 w 750"/>
                <a:gd name="T105" fmla="*/ 478 h 71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50"/>
                <a:gd name="T160" fmla="*/ 0 h 713"/>
                <a:gd name="T161" fmla="*/ 750 w 750"/>
                <a:gd name="T162" fmla="*/ 713 h 71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50" h="713">
                  <a:moveTo>
                    <a:pt x="95" y="459"/>
                  </a:moveTo>
                  <a:lnTo>
                    <a:pt x="147" y="461"/>
                  </a:lnTo>
                  <a:lnTo>
                    <a:pt x="200" y="464"/>
                  </a:lnTo>
                  <a:lnTo>
                    <a:pt x="252" y="464"/>
                  </a:lnTo>
                  <a:lnTo>
                    <a:pt x="305" y="465"/>
                  </a:lnTo>
                  <a:lnTo>
                    <a:pt x="315" y="424"/>
                  </a:lnTo>
                  <a:lnTo>
                    <a:pt x="297" y="419"/>
                  </a:lnTo>
                  <a:lnTo>
                    <a:pt x="291" y="368"/>
                  </a:lnTo>
                  <a:lnTo>
                    <a:pt x="286" y="316"/>
                  </a:lnTo>
                  <a:lnTo>
                    <a:pt x="281" y="263"/>
                  </a:lnTo>
                  <a:lnTo>
                    <a:pt x="276" y="213"/>
                  </a:lnTo>
                  <a:lnTo>
                    <a:pt x="269" y="160"/>
                  </a:lnTo>
                  <a:lnTo>
                    <a:pt x="264" y="106"/>
                  </a:lnTo>
                  <a:lnTo>
                    <a:pt x="259" y="54"/>
                  </a:lnTo>
                  <a:lnTo>
                    <a:pt x="254" y="0"/>
                  </a:lnTo>
                  <a:lnTo>
                    <a:pt x="293" y="0"/>
                  </a:lnTo>
                  <a:lnTo>
                    <a:pt x="336" y="0"/>
                  </a:lnTo>
                  <a:lnTo>
                    <a:pt x="370" y="23"/>
                  </a:lnTo>
                  <a:lnTo>
                    <a:pt x="405" y="46"/>
                  </a:lnTo>
                  <a:lnTo>
                    <a:pt x="438" y="71"/>
                  </a:lnTo>
                  <a:lnTo>
                    <a:pt x="472" y="94"/>
                  </a:lnTo>
                  <a:lnTo>
                    <a:pt x="506" y="118"/>
                  </a:lnTo>
                  <a:lnTo>
                    <a:pt x="540" y="142"/>
                  </a:lnTo>
                  <a:lnTo>
                    <a:pt x="572" y="165"/>
                  </a:lnTo>
                  <a:lnTo>
                    <a:pt x="608" y="187"/>
                  </a:lnTo>
                  <a:lnTo>
                    <a:pt x="611" y="206"/>
                  </a:lnTo>
                  <a:lnTo>
                    <a:pt x="631" y="215"/>
                  </a:lnTo>
                  <a:lnTo>
                    <a:pt x="642" y="230"/>
                  </a:lnTo>
                  <a:lnTo>
                    <a:pt x="662" y="233"/>
                  </a:lnTo>
                  <a:lnTo>
                    <a:pt x="670" y="243"/>
                  </a:lnTo>
                  <a:lnTo>
                    <a:pt x="704" y="253"/>
                  </a:lnTo>
                  <a:lnTo>
                    <a:pt x="708" y="272"/>
                  </a:lnTo>
                  <a:lnTo>
                    <a:pt x="703" y="289"/>
                  </a:lnTo>
                  <a:lnTo>
                    <a:pt x="710" y="295"/>
                  </a:lnTo>
                  <a:lnTo>
                    <a:pt x="749" y="287"/>
                  </a:lnTo>
                  <a:lnTo>
                    <a:pt x="749" y="325"/>
                  </a:lnTo>
                  <a:lnTo>
                    <a:pt x="749" y="363"/>
                  </a:lnTo>
                  <a:lnTo>
                    <a:pt x="749" y="401"/>
                  </a:lnTo>
                  <a:lnTo>
                    <a:pt x="750" y="438"/>
                  </a:lnTo>
                  <a:lnTo>
                    <a:pt x="736" y="442"/>
                  </a:lnTo>
                  <a:lnTo>
                    <a:pt x="716" y="470"/>
                  </a:lnTo>
                  <a:lnTo>
                    <a:pt x="669" y="470"/>
                  </a:lnTo>
                  <a:lnTo>
                    <a:pt x="619" y="470"/>
                  </a:lnTo>
                  <a:lnTo>
                    <a:pt x="596" y="487"/>
                  </a:lnTo>
                  <a:lnTo>
                    <a:pt x="566" y="487"/>
                  </a:lnTo>
                  <a:lnTo>
                    <a:pt x="523" y="493"/>
                  </a:lnTo>
                  <a:lnTo>
                    <a:pt x="445" y="553"/>
                  </a:lnTo>
                  <a:lnTo>
                    <a:pt x="381" y="574"/>
                  </a:lnTo>
                  <a:lnTo>
                    <a:pt x="364" y="616"/>
                  </a:lnTo>
                  <a:lnTo>
                    <a:pt x="328" y="653"/>
                  </a:lnTo>
                  <a:lnTo>
                    <a:pt x="320" y="675"/>
                  </a:lnTo>
                  <a:lnTo>
                    <a:pt x="320" y="705"/>
                  </a:lnTo>
                  <a:lnTo>
                    <a:pt x="311" y="707"/>
                  </a:lnTo>
                  <a:lnTo>
                    <a:pt x="303" y="700"/>
                  </a:lnTo>
                  <a:lnTo>
                    <a:pt x="294" y="700"/>
                  </a:lnTo>
                  <a:lnTo>
                    <a:pt x="283" y="708"/>
                  </a:lnTo>
                  <a:lnTo>
                    <a:pt x="276" y="708"/>
                  </a:lnTo>
                  <a:lnTo>
                    <a:pt x="272" y="687"/>
                  </a:lnTo>
                  <a:lnTo>
                    <a:pt x="266" y="688"/>
                  </a:lnTo>
                  <a:lnTo>
                    <a:pt x="263" y="693"/>
                  </a:lnTo>
                  <a:lnTo>
                    <a:pt x="254" y="690"/>
                  </a:lnTo>
                  <a:lnTo>
                    <a:pt x="252" y="704"/>
                  </a:lnTo>
                  <a:lnTo>
                    <a:pt x="237" y="707"/>
                  </a:lnTo>
                  <a:lnTo>
                    <a:pt x="235" y="713"/>
                  </a:lnTo>
                  <a:lnTo>
                    <a:pt x="226" y="707"/>
                  </a:lnTo>
                  <a:lnTo>
                    <a:pt x="220" y="708"/>
                  </a:lnTo>
                  <a:lnTo>
                    <a:pt x="213" y="699"/>
                  </a:lnTo>
                  <a:lnTo>
                    <a:pt x="193" y="712"/>
                  </a:lnTo>
                  <a:lnTo>
                    <a:pt x="178" y="695"/>
                  </a:lnTo>
                  <a:lnTo>
                    <a:pt x="176" y="671"/>
                  </a:lnTo>
                  <a:lnTo>
                    <a:pt x="167" y="671"/>
                  </a:lnTo>
                  <a:lnTo>
                    <a:pt x="161" y="676"/>
                  </a:lnTo>
                  <a:lnTo>
                    <a:pt x="161" y="671"/>
                  </a:lnTo>
                  <a:lnTo>
                    <a:pt x="175" y="662"/>
                  </a:lnTo>
                  <a:lnTo>
                    <a:pt x="175" y="656"/>
                  </a:lnTo>
                  <a:lnTo>
                    <a:pt x="163" y="650"/>
                  </a:lnTo>
                  <a:lnTo>
                    <a:pt x="159" y="643"/>
                  </a:lnTo>
                  <a:lnTo>
                    <a:pt x="155" y="643"/>
                  </a:lnTo>
                  <a:lnTo>
                    <a:pt x="155" y="629"/>
                  </a:lnTo>
                  <a:lnTo>
                    <a:pt x="150" y="619"/>
                  </a:lnTo>
                  <a:lnTo>
                    <a:pt x="146" y="617"/>
                  </a:lnTo>
                  <a:lnTo>
                    <a:pt x="144" y="603"/>
                  </a:lnTo>
                  <a:lnTo>
                    <a:pt x="129" y="603"/>
                  </a:lnTo>
                  <a:lnTo>
                    <a:pt x="129" y="612"/>
                  </a:lnTo>
                  <a:lnTo>
                    <a:pt x="115" y="617"/>
                  </a:lnTo>
                  <a:lnTo>
                    <a:pt x="113" y="626"/>
                  </a:lnTo>
                  <a:lnTo>
                    <a:pt x="87" y="616"/>
                  </a:lnTo>
                  <a:lnTo>
                    <a:pt x="71" y="631"/>
                  </a:lnTo>
                  <a:lnTo>
                    <a:pt x="57" y="617"/>
                  </a:lnTo>
                  <a:lnTo>
                    <a:pt x="44" y="626"/>
                  </a:lnTo>
                  <a:lnTo>
                    <a:pt x="37" y="625"/>
                  </a:lnTo>
                  <a:lnTo>
                    <a:pt x="32" y="620"/>
                  </a:lnTo>
                  <a:lnTo>
                    <a:pt x="39" y="608"/>
                  </a:lnTo>
                  <a:lnTo>
                    <a:pt x="39" y="580"/>
                  </a:lnTo>
                  <a:lnTo>
                    <a:pt x="27" y="561"/>
                  </a:lnTo>
                  <a:lnTo>
                    <a:pt x="17" y="563"/>
                  </a:lnTo>
                  <a:lnTo>
                    <a:pt x="8" y="548"/>
                  </a:lnTo>
                  <a:lnTo>
                    <a:pt x="12" y="536"/>
                  </a:lnTo>
                  <a:lnTo>
                    <a:pt x="8" y="521"/>
                  </a:lnTo>
                  <a:lnTo>
                    <a:pt x="2" y="514"/>
                  </a:lnTo>
                  <a:lnTo>
                    <a:pt x="0" y="497"/>
                  </a:lnTo>
                  <a:lnTo>
                    <a:pt x="20" y="478"/>
                  </a:lnTo>
                  <a:lnTo>
                    <a:pt x="36" y="445"/>
                  </a:lnTo>
                  <a:lnTo>
                    <a:pt x="48" y="450"/>
                  </a:lnTo>
                  <a:lnTo>
                    <a:pt x="57" y="476"/>
                  </a:lnTo>
                  <a:lnTo>
                    <a:pt x="71" y="478"/>
                  </a:lnTo>
                  <a:lnTo>
                    <a:pt x="95" y="459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68" name="Freeform 163"/>
            <p:cNvSpPr>
              <a:spLocks noChangeAspect="1"/>
            </p:cNvSpPr>
            <p:nvPr/>
          </p:nvSpPr>
          <p:spPr bwMode="gray">
            <a:xfrm>
              <a:off x="4592903" y="3988405"/>
              <a:ext cx="168275" cy="123825"/>
            </a:xfrm>
            <a:custGeom>
              <a:avLst/>
              <a:gdLst>
                <a:gd name="T0" fmla="*/ 118 w 347"/>
                <a:gd name="T1" fmla="*/ 257 h 257"/>
                <a:gd name="T2" fmla="*/ 113 w 347"/>
                <a:gd name="T3" fmla="*/ 218 h 257"/>
                <a:gd name="T4" fmla="*/ 107 w 347"/>
                <a:gd name="T5" fmla="*/ 201 h 257"/>
                <a:gd name="T6" fmla="*/ 110 w 347"/>
                <a:gd name="T7" fmla="*/ 188 h 257"/>
                <a:gd name="T8" fmla="*/ 203 w 347"/>
                <a:gd name="T9" fmla="*/ 192 h 257"/>
                <a:gd name="T10" fmla="*/ 235 w 347"/>
                <a:gd name="T11" fmla="*/ 189 h 257"/>
                <a:gd name="T12" fmla="*/ 249 w 347"/>
                <a:gd name="T13" fmla="*/ 189 h 257"/>
                <a:gd name="T14" fmla="*/ 260 w 347"/>
                <a:gd name="T15" fmla="*/ 192 h 257"/>
                <a:gd name="T16" fmla="*/ 279 w 347"/>
                <a:gd name="T17" fmla="*/ 188 h 257"/>
                <a:gd name="T18" fmla="*/ 303 w 347"/>
                <a:gd name="T19" fmla="*/ 164 h 257"/>
                <a:gd name="T20" fmla="*/ 332 w 347"/>
                <a:gd name="T21" fmla="*/ 166 h 257"/>
                <a:gd name="T22" fmla="*/ 347 w 347"/>
                <a:gd name="T23" fmla="*/ 144 h 257"/>
                <a:gd name="T24" fmla="*/ 333 w 347"/>
                <a:gd name="T25" fmla="*/ 129 h 257"/>
                <a:gd name="T26" fmla="*/ 333 w 347"/>
                <a:gd name="T27" fmla="*/ 124 h 257"/>
                <a:gd name="T28" fmla="*/ 342 w 347"/>
                <a:gd name="T29" fmla="*/ 121 h 257"/>
                <a:gd name="T30" fmla="*/ 336 w 347"/>
                <a:gd name="T31" fmla="*/ 110 h 257"/>
                <a:gd name="T32" fmla="*/ 327 w 347"/>
                <a:gd name="T33" fmla="*/ 107 h 257"/>
                <a:gd name="T34" fmla="*/ 315 w 347"/>
                <a:gd name="T35" fmla="*/ 113 h 257"/>
                <a:gd name="T36" fmla="*/ 302 w 347"/>
                <a:gd name="T37" fmla="*/ 107 h 257"/>
                <a:gd name="T38" fmla="*/ 277 w 347"/>
                <a:gd name="T39" fmla="*/ 71 h 257"/>
                <a:gd name="T40" fmla="*/ 254 w 347"/>
                <a:gd name="T41" fmla="*/ 48 h 257"/>
                <a:gd name="T42" fmla="*/ 251 w 347"/>
                <a:gd name="T43" fmla="*/ 31 h 257"/>
                <a:gd name="T44" fmla="*/ 240 w 347"/>
                <a:gd name="T45" fmla="*/ 22 h 257"/>
                <a:gd name="T46" fmla="*/ 246 w 347"/>
                <a:gd name="T47" fmla="*/ 0 h 257"/>
                <a:gd name="T48" fmla="*/ 203 w 347"/>
                <a:gd name="T49" fmla="*/ 6 h 257"/>
                <a:gd name="T50" fmla="*/ 125 w 347"/>
                <a:gd name="T51" fmla="*/ 66 h 257"/>
                <a:gd name="T52" fmla="*/ 61 w 347"/>
                <a:gd name="T53" fmla="*/ 87 h 257"/>
                <a:gd name="T54" fmla="*/ 44 w 347"/>
                <a:gd name="T55" fmla="*/ 129 h 257"/>
                <a:gd name="T56" fmla="*/ 8 w 347"/>
                <a:gd name="T57" fmla="*/ 166 h 257"/>
                <a:gd name="T58" fmla="*/ 0 w 347"/>
                <a:gd name="T59" fmla="*/ 188 h 257"/>
                <a:gd name="T60" fmla="*/ 0 w 347"/>
                <a:gd name="T61" fmla="*/ 218 h 257"/>
                <a:gd name="T62" fmla="*/ 11 w 347"/>
                <a:gd name="T63" fmla="*/ 238 h 257"/>
                <a:gd name="T64" fmla="*/ 25 w 347"/>
                <a:gd name="T65" fmla="*/ 247 h 257"/>
                <a:gd name="T66" fmla="*/ 31 w 347"/>
                <a:gd name="T67" fmla="*/ 246 h 257"/>
                <a:gd name="T68" fmla="*/ 39 w 347"/>
                <a:gd name="T69" fmla="*/ 251 h 257"/>
                <a:gd name="T70" fmla="*/ 44 w 347"/>
                <a:gd name="T71" fmla="*/ 243 h 257"/>
                <a:gd name="T72" fmla="*/ 73 w 347"/>
                <a:gd name="T73" fmla="*/ 235 h 257"/>
                <a:gd name="T74" fmla="*/ 90 w 347"/>
                <a:gd name="T75" fmla="*/ 238 h 257"/>
                <a:gd name="T76" fmla="*/ 95 w 347"/>
                <a:gd name="T77" fmla="*/ 235 h 257"/>
                <a:gd name="T78" fmla="*/ 109 w 347"/>
                <a:gd name="T79" fmla="*/ 257 h 257"/>
                <a:gd name="T80" fmla="*/ 118 w 347"/>
                <a:gd name="T81" fmla="*/ 257 h 25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47"/>
                <a:gd name="T124" fmla="*/ 0 h 257"/>
                <a:gd name="T125" fmla="*/ 347 w 347"/>
                <a:gd name="T126" fmla="*/ 257 h 25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47" h="257">
                  <a:moveTo>
                    <a:pt x="118" y="257"/>
                  </a:moveTo>
                  <a:lnTo>
                    <a:pt x="113" y="218"/>
                  </a:lnTo>
                  <a:lnTo>
                    <a:pt x="107" y="201"/>
                  </a:lnTo>
                  <a:lnTo>
                    <a:pt x="110" y="188"/>
                  </a:lnTo>
                  <a:lnTo>
                    <a:pt x="203" y="192"/>
                  </a:lnTo>
                  <a:lnTo>
                    <a:pt x="235" y="189"/>
                  </a:lnTo>
                  <a:lnTo>
                    <a:pt x="249" y="189"/>
                  </a:lnTo>
                  <a:lnTo>
                    <a:pt x="260" y="192"/>
                  </a:lnTo>
                  <a:lnTo>
                    <a:pt x="279" y="188"/>
                  </a:lnTo>
                  <a:lnTo>
                    <a:pt x="303" y="164"/>
                  </a:lnTo>
                  <a:lnTo>
                    <a:pt x="332" y="166"/>
                  </a:lnTo>
                  <a:lnTo>
                    <a:pt x="347" y="144"/>
                  </a:lnTo>
                  <a:lnTo>
                    <a:pt x="333" y="129"/>
                  </a:lnTo>
                  <a:lnTo>
                    <a:pt x="333" y="124"/>
                  </a:lnTo>
                  <a:lnTo>
                    <a:pt x="342" y="121"/>
                  </a:lnTo>
                  <a:lnTo>
                    <a:pt x="336" y="110"/>
                  </a:lnTo>
                  <a:lnTo>
                    <a:pt x="327" y="107"/>
                  </a:lnTo>
                  <a:lnTo>
                    <a:pt x="315" y="113"/>
                  </a:lnTo>
                  <a:lnTo>
                    <a:pt x="302" y="107"/>
                  </a:lnTo>
                  <a:lnTo>
                    <a:pt x="277" y="71"/>
                  </a:lnTo>
                  <a:lnTo>
                    <a:pt x="254" y="48"/>
                  </a:lnTo>
                  <a:lnTo>
                    <a:pt x="251" y="31"/>
                  </a:lnTo>
                  <a:lnTo>
                    <a:pt x="240" y="22"/>
                  </a:lnTo>
                  <a:lnTo>
                    <a:pt x="246" y="0"/>
                  </a:lnTo>
                  <a:lnTo>
                    <a:pt x="203" y="6"/>
                  </a:lnTo>
                  <a:lnTo>
                    <a:pt x="125" y="66"/>
                  </a:lnTo>
                  <a:lnTo>
                    <a:pt x="61" y="87"/>
                  </a:lnTo>
                  <a:lnTo>
                    <a:pt x="44" y="129"/>
                  </a:lnTo>
                  <a:lnTo>
                    <a:pt x="8" y="166"/>
                  </a:lnTo>
                  <a:lnTo>
                    <a:pt x="0" y="188"/>
                  </a:lnTo>
                  <a:lnTo>
                    <a:pt x="0" y="218"/>
                  </a:lnTo>
                  <a:lnTo>
                    <a:pt x="11" y="238"/>
                  </a:lnTo>
                  <a:lnTo>
                    <a:pt x="25" y="247"/>
                  </a:lnTo>
                  <a:lnTo>
                    <a:pt x="31" y="246"/>
                  </a:lnTo>
                  <a:lnTo>
                    <a:pt x="39" y="251"/>
                  </a:lnTo>
                  <a:lnTo>
                    <a:pt x="44" y="243"/>
                  </a:lnTo>
                  <a:lnTo>
                    <a:pt x="73" y="235"/>
                  </a:lnTo>
                  <a:lnTo>
                    <a:pt x="90" y="238"/>
                  </a:lnTo>
                  <a:lnTo>
                    <a:pt x="95" y="235"/>
                  </a:lnTo>
                  <a:lnTo>
                    <a:pt x="109" y="257"/>
                  </a:lnTo>
                  <a:lnTo>
                    <a:pt x="118" y="257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69" name="Freeform 165"/>
            <p:cNvSpPr>
              <a:spLocks noChangeAspect="1"/>
            </p:cNvSpPr>
            <p:nvPr/>
          </p:nvSpPr>
          <p:spPr bwMode="gray">
            <a:xfrm>
              <a:off x="4983429" y="4209067"/>
              <a:ext cx="428626" cy="417513"/>
            </a:xfrm>
            <a:custGeom>
              <a:avLst/>
              <a:gdLst>
                <a:gd name="T0" fmla="*/ 841 w 878"/>
                <a:gd name="T1" fmla="*/ 173 h 855"/>
                <a:gd name="T2" fmla="*/ 861 w 878"/>
                <a:gd name="T3" fmla="*/ 130 h 855"/>
                <a:gd name="T4" fmla="*/ 861 w 878"/>
                <a:gd name="T5" fmla="*/ 74 h 855"/>
                <a:gd name="T6" fmla="*/ 802 w 878"/>
                <a:gd name="T7" fmla="*/ 29 h 855"/>
                <a:gd name="T8" fmla="*/ 759 w 878"/>
                <a:gd name="T9" fmla="*/ 34 h 855"/>
                <a:gd name="T10" fmla="*/ 730 w 878"/>
                <a:gd name="T11" fmla="*/ 35 h 855"/>
                <a:gd name="T12" fmla="*/ 680 w 878"/>
                <a:gd name="T13" fmla="*/ 3 h 855"/>
                <a:gd name="T14" fmla="*/ 663 w 878"/>
                <a:gd name="T15" fmla="*/ 6 h 855"/>
                <a:gd name="T16" fmla="*/ 646 w 878"/>
                <a:gd name="T17" fmla="*/ 0 h 855"/>
                <a:gd name="T18" fmla="*/ 597 w 878"/>
                <a:gd name="T19" fmla="*/ 1 h 855"/>
                <a:gd name="T20" fmla="*/ 578 w 878"/>
                <a:gd name="T21" fmla="*/ 15 h 855"/>
                <a:gd name="T22" fmla="*/ 510 w 878"/>
                <a:gd name="T23" fmla="*/ 27 h 855"/>
                <a:gd name="T24" fmla="*/ 477 w 878"/>
                <a:gd name="T25" fmla="*/ 27 h 855"/>
                <a:gd name="T26" fmla="*/ 468 w 878"/>
                <a:gd name="T27" fmla="*/ 43 h 855"/>
                <a:gd name="T28" fmla="*/ 396 w 878"/>
                <a:gd name="T29" fmla="*/ 30 h 855"/>
                <a:gd name="T30" fmla="*/ 382 w 878"/>
                <a:gd name="T31" fmla="*/ 35 h 855"/>
                <a:gd name="T32" fmla="*/ 334 w 878"/>
                <a:gd name="T33" fmla="*/ 3 h 855"/>
                <a:gd name="T34" fmla="*/ 303 w 878"/>
                <a:gd name="T35" fmla="*/ 69 h 855"/>
                <a:gd name="T36" fmla="*/ 289 w 878"/>
                <a:gd name="T37" fmla="*/ 101 h 855"/>
                <a:gd name="T38" fmla="*/ 250 w 878"/>
                <a:gd name="T39" fmla="*/ 272 h 855"/>
                <a:gd name="T40" fmla="*/ 185 w 878"/>
                <a:gd name="T41" fmla="*/ 337 h 855"/>
                <a:gd name="T42" fmla="*/ 177 w 878"/>
                <a:gd name="T43" fmla="*/ 389 h 855"/>
                <a:gd name="T44" fmla="*/ 120 w 878"/>
                <a:gd name="T45" fmla="*/ 456 h 855"/>
                <a:gd name="T46" fmla="*/ 93 w 878"/>
                <a:gd name="T47" fmla="*/ 460 h 855"/>
                <a:gd name="T48" fmla="*/ 68 w 878"/>
                <a:gd name="T49" fmla="*/ 447 h 855"/>
                <a:gd name="T50" fmla="*/ 45 w 878"/>
                <a:gd name="T51" fmla="*/ 464 h 855"/>
                <a:gd name="T52" fmla="*/ 13 w 878"/>
                <a:gd name="T53" fmla="*/ 470 h 855"/>
                <a:gd name="T54" fmla="*/ 0 w 878"/>
                <a:gd name="T55" fmla="*/ 509 h 855"/>
                <a:gd name="T56" fmla="*/ 45 w 878"/>
                <a:gd name="T57" fmla="*/ 509 h 855"/>
                <a:gd name="T58" fmla="*/ 113 w 878"/>
                <a:gd name="T59" fmla="*/ 507 h 855"/>
                <a:gd name="T60" fmla="*/ 182 w 878"/>
                <a:gd name="T61" fmla="*/ 507 h 855"/>
                <a:gd name="T62" fmla="*/ 213 w 878"/>
                <a:gd name="T63" fmla="*/ 577 h 855"/>
                <a:gd name="T64" fmla="*/ 252 w 878"/>
                <a:gd name="T65" fmla="*/ 614 h 855"/>
                <a:gd name="T66" fmla="*/ 323 w 878"/>
                <a:gd name="T67" fmla="*/ 608 h 855"/>
                <a:gd name="T68" fmla="*/ 391 w 878"/>
                <a:gd name="T69" fmla="*/ 557 h 855"/>
                <a:gd name="T70" fmla="*/ 431 w 878"/>
                <a:gd name="T71" fmla="*/ 575 h 855"/>
                <a:gd name="T72" fmla="*/ 442 w 878"/>
                <a:gd name="T73" fmla="*/ 649 h 855"/>
                <a:gd name="T74" fmla="*/ 451 w 878"/>
                <a:gd name="T75" fmla="*/ 727 h 855"/>
                <a:gd name="T76" fmla="*/ 460 w 878"/>
                <a:gd name="T77" fmla="*/ 761 h 855"/>
                <a:gd name="T78" fmla="*/ 499 w 878"/>
                <a:gd name="T79" fmla="*/ 747 h 855"/>
                <a:gd name="T80" fmla="*/ 541 w 878"/>
                <a:gd name="T81" fmla="*/ 741 h 855"/>
                <a:gd name="T82" fmla="*/ 563 w 878"/>
                <a:gd name="T83" fmla="*/ 761 h 855"/>
                <a:gd name="T84" fmla="*/ 606 w 878"/>
                <a:gd name="T85" fmla="*/ 772 h 855"/>
                <a:gd name="T86" fmla="*/ 682 w 878"/>
                <a:gd name="T87" fmla="*/ 781 h 855"/>
                <a:gd name="T88" fmla="*/ 730 w 878"/>
                <a:gd name="T89" fmla="*/ 807 h 855"/>
                <a:gd name="T90" fmla="*/ 765 w 878"/>
                <a:gd name="T91" fmla="*/ 844 h 855"/>
                <a:gd name="T92" fmla="*/ 792 w 878"/>
                <a:gd name="T93" fmla="*/ 846 h 855"/>
                <a:gd name="T94" fmla="*/ 802 w 878"/>
                <a:gd name="T95" fmla="*/ 806 h 855"/>
                <a:gd name="T96" fmla="*/ 750 w 878"/>
                <a:gd name="T97" fmla="*/ 784 h 855"/>
                <a:gd name="T98" fmla="*/ 767 w 878"/>
                <a:gd name="T99" fmla="*/ 700 h 855"/>
                <a:gd name="T100" fmla="*/ 765 w 878"/>
                <a:gd name="T101" fmla="*/ 657 h 855"/>
                <a:gd name="T102" fmla="*/ 773 w 878"/>
                <a:gd name="T103" fmla="*/ 636 h 855"/>
                <a:gd name="T104" fmla="*/ 843 w 878"/>
                <a:gd name="T105" fmla="*/ 616 h 855"/>
                <a:gd name="T106" fmla="*/ 806 w 878"/>
                <a:gd name="T107" fmla="*/ 563 h 855"/>
                <a:gd name="T108" fmla="*/ 789 w 878"/>
                <a:gd name="T109" fmla="*/ 501 h 855"/>
                <a:gd name="T110" fmla="*/ 778 w 878"/>
                <a:gd name="T111" fmla="*/ 475 h 855"/>
                <a:gd name="T112" fmla="*/ 782 w 878"/>
                <a:gd name="T113" fmla="*/ 434 h 855"/>
                <a:gd name="T114" fmla="*/ 778 w 878"/>
                <a:gd name="T115" fmla="*/ 421 h 855"/>
                <a:gd name="T116" fmla="*/ 785 w 878"/>
                <a:gd name="T117" fmla="*/ 374 h 855"/>
                <a:gd name="T118" fmla="*/ 773 w 878"/>
                <a:gd name="T119" fmla="*/ 349 h 855"/>
                <a:gd name="T120" fmla="*/ 806 w 878"/>
                <a:gd name="T121" fmla="*/ 300 h 855"/>
                <a:gd name="T122" fmla="*/ 807 w 878"/>
                <a:gd name="T123" fmla="*/ 247 h 855"/>
                <a:gd name="T124" fmla="*/ 843 w 878"/>
                <a:gd name="T125" fmla="*/ 184 h 85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878"/>
                <a:gd name="T190" fmla="*/ 0 h 855"/>
                <a:gd name="T191" fmla="*/ 878 w 878"/>
                <a:gd name="T192" fmla="*/ 855 h 85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878" h="855">
                  <a:moveTo>
                    <a:pt x="843" y="184"/>
                  </a:moveTo>
                  <a:lnTo>
                    <a:pt x="841" y="173"/>
                  </a:lnTo>
                  <a:lnTo>
                    <a:pt x="878" y="140"/>
                  </a:lnTo>
                  <a:lnTo>
                    <a:pt x="861" y="130"/>
                  </a:lnTo>
                  <a:lnTo>
                    <a:pt x="857" y="118"/>
                  </a:lnTo>
                  <a:lnTo>
                    <a:pt x="861" y="74"/>
                  </a:lnTo>
                  <a:lnTo>
                    <a:pt x="857" y="75"/>
                  </a:lnTo>
                  <a:lnTo>
                    <a:pt x="802" y="29"/>
                  </a:lnTo>
                  <a:lnTo>
                    <a:pt x="790" y="37"/>
                  </a:lnTo>
                  <a:lnTo>
                    <a:pt x="759" y="34"/>
                  </a:lnTo>
                  <a:lnTo>
                    <a:pt x="748" y="43"/>
                  </a:lnTo>
                  <a:lnTo>
                    <a:pt x="730" y="35"/>
                  </a:lnTo>
                  <a:lnTo>
                    <a:pt x="704" y="3"/>
                  </a:lnTo>
                  <a:lnTo>
                    <a:pt x="680" y="3"/>
                  </a:lnTo>
                  <a:lnTo>
                    <a:pt x="674" y="13"/>
                  </a:lnTo>
                  <a:lnTo>
                    <a:pt x="663" y="6"/>
                  </a:lnTo>
                  <a:lnTo>
                    <a:pt x="659" y="13"/>
                  </a:lnTo>
                  <a:lnTo>
                    <a:pt x="646" y="0"/>
                  </a:lnTo>
                  <a:lnTo>
                    <a:pt x="614" y="6"/>
                  </a:lnTo>
                  <a:lnTo>
                    <a:pt x="597" y="1"/>
                  </a:lnTo>
                  <a:lnTo>
                    <a:pt x="595" y="13"/>
                  </a:lnTo>
                  <a:lnTo>
                    <a:pt x="578" y="15"/>
                  </a:lnTo>
                  <a:lnTo>
                    <a:pt x="567" y="9"/>
                  </a:lnTo>
                  <a:lnTo>
                    <a:pt x="510" y="27"/>
                  </a:lnTo>
                  <a:lnTo>
                    <a:pt x="489" y="18"/>
                  </a:lnTo>
                  <a:lnTo>
                    <a:pt x="477" y="27"/>
                  </a:lnTo>
                  <a:lnTo>
                    <a:pt x="475" y="40"/>
                  </a:lnTo>
                  <a:lnTo>
                    <a:pt x="468" y="43"/>
                  </a:lnTo>
                  <a:lnTo>
                    <a:pt x="426" y="43"/>
                  </a:lnTo>
                  <a:lnTo>
                    <a:pt x="396" y="30"/>
                  </a:lnTo>
                  <a:lnTo>
                    <a:pt x="389" y="37"/>
                  </a:lnTo>
                  <a:lnTo>
                    <a:pt x="382" y="35"/>
                  </a:lnTo>
                  <a:lnTo>
                    <a:pt x="357" y="4"/>
                  </a:lnTo>
                  <a:lnTo>
                    <a:pt x="334" y="3"/>
                  </a:lnTo>
                  <a:lnTo>
                    <a:pt x="304" y="35"/>
                  </a:lnTo>
                  <a:lnTo>
                    <a:pt x="303" y="69"/>
                  </a:lnTo>
                  <a:lnTo>
                    <a:pt x="292" y="71"/>
                  </a:lnTo>
                  <a:lnTo>
                    <a:pt x="289" y="101"/>
                  </a:lnTo>
                  <a:lnTo>
                    <a:pt x="264" y="151"/>
                  </a:lnTo>
                  <a:lnTo>
                    <a:pt x="250" y="272"/>
                  </a:lnTo>
                  <a:lnTo>
                    <a:pt x="206" y="306"/>
                  </a:lnTo>
                  <a:lnTo>
                    <a:pt x="185" y="337"/>
                  </a:lnTo>
                  <a:lnTo>
                    <a:pt x="181" y="355"/>
                  </a:lnTo>
                  <a:lnTo>
                    <a:pt x="177" y="389"/>
                  </a:lnTo>
                  <a:lnTo>
                    <a:pt x="164" y="421"/>
                  </a:lnTo>
                  <a:lnTo>
                    <a:pt x="120" y="456"/>
                  </a:lnTo>
                  <a:lnTo>
                    <a:pt x="103" y="462"/>
                  </a:lnTo>
                  <a:lnTo>
                    <a:pt x="93" y="460"/>
                  </a:lnTo>
                  <a:lnTo>
                    <a:pt x="91" y="442"/>
                  </a:lnTo>
                  <a:lnTo>
                    <a:pt x="68" y="447"/>
                  </a:lnTo>
                  <a:lnTo>
                    <a:pt x="55" y="462"/>
                  </a:lnTo>
                  <a:lnTo>
                    <a:pt x="45" y="464"/>
                  </a:lnTo>
                  <a:lnTo>
                    <a:pt x="32" y="456"/>
                  </a:lnTo>
                  <a:lnTo>
                    <a:pt x="13" y="470"/>
                  </a:lnTo>
                  <a:lnTo>
                    <a:pt x="8" y="506"/>
                  </a:lnTo>
                  <a:lnTo>
                    <a:pt x="0" y="509"/>
                  </a:lnTo>
                  <a:lnTo>
                    <a:pt x="0" y="527"/>
                  </a:lnTo>
                  <a:lnTo>
                    <a:pt x="45" y="509"/>
                  </a:lnTo>
                  <a:lnTo>
                    <a:pt x="79" y="509"/>
                  </a:lnTo>
                  <a:lnTo>
                    <a:pt x="113" y="507"/>
                  </a:lnTo>
                  <a:lnTo>
                    <a:pt x="147" y="507"/>
                  </a:lnTo>
                  <a:lnTo>
                    <a:pt x="182" y="507"/>
                  </a:lnTo>
                  <a:lnTo>
                    <a:pt x="198" y="521"/>
                  </a:lnTo>
                  <a:lnTo>
                    <a:pt x="213" y="577"/>
                  </a:lnTo>
                  <a:lnTo>
                    <a:pt x="241" y="611"/>
                  </a:lnTo>
                  <a:lnTo>
                    <a:pt x="252" y="614"/>
                  </a:lnTo>
                  <a:lnTo>
                    <a:pt x="292" y="606"/>
                  </a:lnTo>
                  <a:lnTo>
                    <a:pt x="323" y="608"/>
                  </a:lnTo>
                  <a:lnTo>
                    <a:pt x="334" y="561"/>
                  </a:lnTo>
                  <a:lnTo>
                    <a:pt x="391" y="557"/>
                  </a:lnTo>
                  <a:lnTo>
                    <a:pt x="391" y="575"/>
                  </a:lnTo>
                  <a:lnTo>
                    <a:pt x="431" y="575"/>
                  </a:lnTo>
                  <a:lnTo>
                    <a:pt x="436" y="586"/>
                  </a:lnTo>
                  <a:lnTo>
                    <a:pt x="442" y="649"/>
                  </a:lnTo>
                  <a:lnTo>
                    <a:pt x="438" y="675"/>
                  </a:lnTo>
                  <a:lnTo>
                    <a:pt x="451" y="727"/>
                  </a:lnTo>
                  <a:lnTo>
                    <a:pt x="447" y="753"/>
                  </a:lnTo>
                  <a:lnTo>
                    <a:pt x="460" y="761"/>
                  </a:lnTo>
                  <a:lnTo>
                    <a:pt x="470" y="748"/>
                  </a:lnTo>
                  <a:lnTo>
                    <a:pt x="499" y="747"/>
                  </a:lnTo>
                  <a:lnTo>
                    <a:pt x="532" y="747"/>
                  </a:lnTo>
                  <a:lnTo>
                    <a:pt x="541" y="741"/>
                  </a:lnTo>
                  <a:lnTo>
                    <a:pt x="555" y="738"/>
                  </a:lnTo>
                  <a:lnTo>
                    <a:pt x="563" y="761"/>
                  </a:lnTo>
                  <a:lnTo>
                    <a:pt x="594" y="751"/>
                  </a:lnTo>
                  <a:lnTo>
                    <a:pt x="606" y="772"/>
                  </a:lnTo>
                  <a:lnTo>
                    <a:pt x="643" y="789"/>
                  </a:lnTo>
                  <a:lnTo>
                    <a:pt x="682" y="781"/>
                  </a:lnTo>
                  <a:lnTo>
                    <a:pt x="699" y="797"/>
                  </a:lnTo>
                  <a:lnTo>
                    <a:pt x="730" y="807"/>
                  </a:lnTo>
                  <a:lnTo>
                    <a:pt x="742" y="827"/>
                  </a:lnTo>
                  <a:lnTo>
                    <a:pt x="765" y="844"/>
                  </a:lnTo>
                  <a:lnTo>
                    <a:pt x="782" y="849"/>
                  </a:lnTo>
                  <a:lnTo>
                    <a:pt x="792" y="846"/>
                  </a:lnTo>
                  <a:lnTo>
                    <a:pt x="804" y="855"/>
                  </a:lnTo>
                  <a:lnTo>
                    <a:pt x="802" y="806"/>
                  </a:lnTo>
                  <a:lnTo>
                    <a:pt x="770" y="806"/>
                  </a:lnTo>
                  <a:lnTo>
                    <a:pt x="750" y="784"/>
                  </a:lnTo>
                  <a:lnTo>
                    <a:pt x="767" y="721"/>
                  </a:lnTo>
                  <a:lnTo>
                    <a:pt x="767" y="700"/>
                  </a:lnTo>
                  <a:lnTo>
                    <a:pt x="765" y="668"/>
                  </a:lnTo>
                  <a:lnTo>
                    <a:pt x="765" y="657"/>
                  </a:lnTo>
                  <a:lnTo>
                    <a:pt x="772" y="648"/>
                  </a:lnTo>
                  <a:lnTo>
                    <a:pt x="773" y="636"/>
                  </a:lnTo>
                  <a:lnTo>
                    <a:pt x="781" y="631"/>
                  </a:lnTo>
                  <a:lnTo>
                    <a:pt x="843" y="616"/>
                  </a:lnTo>
                  <a:lnTo>
                    <a:pt x="836" y="587"/>
                  </a:lnTo>
                  <a:lnTo>
                    <a:pt x="806" y="563"/>
                  </a:lnTo>
                  <a:lnTo>
                    <a:pt x="789" y="536"/>
                  </a:lnTo>
                  <a:lnTo>
                    <a:pt x="789" y="501"/>
                  </a:lnTo>
                  <a:lnTo>
                    <a:pt x="784" y="489"/>
                  </a:lnTo>
                  <a:lnTo>
                    <a:pt x="778" y="475"/>
                  </a:lnTo>
                  <a:lnTo>
                    <a:pt x="784" y="443"/>
                  </a:lnTo>
                  <a:lnTo>
                    <a:pt x="782" y="434"/>
                  </a:lnTo>
                  <a:lnTo>
                    <a:pt x="778" y="436"/>
                  </a:lnTo>
                  <a:lnTo>
                    <a:pt x="778" y="421"/>
                  </a:lnTo>
                  <a:lnTo>
                    <a:pt x="787" y="394"/>
                  </a:lnTo>
                  <a:lnTo>
                    <a:pt x="785" y="374"/>
                  </a:lnTo>
                  <a:lnTo>
                    <a:pt x="778" y="363"/>
                  </a:lnTo>
                  <a:lnTo>
                    <a:pt x="773" y="349"/>
                  </a:lnTo>
                  <a:lnTo>
                    <a:pt x="785" y="329"/>
                  </a:lnTo>
                  <a:lnTo>
                    <a:pt x="806" y="300"/>
                  </a:lnTo>
                  <a:lnTo>
                    <a:pt x="807" y="258"/>
                  </a:lnTo>
                  <a:lnTo>
                    <a:pt x="807" y="247"/>
                  </a:lnTo>
                  <a:lnTo>
                    <a:pt x="814" y="221"/>
                  </a:lnTo>
                  <a:lnTo>
                    <a:pt x="843" y="184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70" name="Freeform 166"/>
            <p:cNvSpPr>
              <a:spLocks noChangeAspect="1"/>
            </p:cNvSpPr>
            <p:nvPr/>
          </p:nvSpPr>
          <p:spPr bwMode="gray">
            <a:xfrm>
              <a:off x="4905641" y="4274155"/>
              <a:ext cx="123825" cy="141288"/>
            </a:xfrm>
            <a:custGeom>
              <a:avLst/>
              <a:gdLst>
                <a:gd name="T0" fmla="*/ 115 w 256"/>
                <a:gd name="T1" fmla="*/ 5 h 288"/>
                <a:gd name="T2" fmla="*/ 110 w 256"/>
                <a:gd name="T3" fmla="*/ 16 h 288"/>
                <a:gd name="T4" fmla="*/ 115 w 256"/>
                <a:gd name="T5" fmla="*/ 56 h 288"/>
                <a:gd name="T6" fmla="*/ 56 w 256"/>
                <a:gd name="T7" fmla="*/ 56 h 288"/>
                <a:gd name="T8" fmla="*/ 36 w 256"/>
                <a:gd name="T9" fmla="*/ 61 h 288"/>
                <a:gd name="T10" fmla="*/ 36 w 256"/>
                <a:gd name="T11" fmla="*/ 75 h 288"/>
                <a:gd name="T12" fmla="*/ 25 w 256"/>
                <a:gd name="T13" fmla="*/ 83 h 288"/>
                <a:gd name="T14" fmla="*/ 48 w 256"/>
                <a:gd name="T15" fmla="*/ 100 h 288"/>
                <a:gd name="T16" fmla="*/ 37 w 256"/>
                <a:gd name="T17" fmla="*/ 101 h 288"/>
                <a:gd name="T18" fmla="*/ 23 w 256"/>
                <a:gd name="T19" fmla="*/ 95 h 288"/>
                <a:gd name="T20" fmla="*/ 20 w 256"/>
                <a:gd name="T21" fmla="*/ 126 h 288"/>
                <a:gd name="T22" fmla="*/ 8 w 256"/>
                <a:gd name="T23" fmla="*/ 139 h 288"/>
                <a:gd name="T24" fmla="*/ 0 w 256"/>
                <a:gd name="T25" fmla="*/ 142 h 288"/>
                <a:gd name="T26" fmla="*/ 5 w 256"/>
                <a:gd name="T27" fmla="*/ 149 h 288"/>
                <a:gd name="T28" fmla="*/ 22 w 256"/>
                <a:gd name="T29" fmla="*/ 194 h 288"/>
                <a:gd name="T30" fmla="*/ 51 w 256"/>
                <a:gd name="T31" fmla="*/ 230 h 288"/>
                <a:gd name="T32" fmla="*/ 101 w 256"/>
                <a:gd name="T33" fmla="*/ 276 h 288"/>
                <a:gd name="T34" fmla="*/ 107 w 256"/>
                <a:gd name="T35" fmla="*/ 288 h 288"/>
                <a:gd name="T36" fmla="*/ 113 w 256"/>
                <a:gd name="T37" fmla="*/ 270 h 288"/>
                <a:gd name="T38" fmla="*/ 132 w 256"/>
                <a:gd name="T39" fmla="*/ 267 h 288"/>
                <a:gd name="T40" fmla="*/ 135 w 256"/>
                <a:gd name="T41" fmla="*/ 262 h 288"/>
                <a:gd name="T42" fmla="*/ 129 w 256"/>
                <a:gd name="T43" fmla="*/ 240 h 288"/>
                <a:gd name="T44" fmla="*/ 133 w 256"/>
                <a:gd name="T45" fmla="*/ 223 h 288"/>
                <a:gd name="T46" fmla="*/ 163 w 256"/>
                <a:gd name="T47" fmla="*/ 208 h 288"/>
                <a:gd name="T48" fmla="*/ 178 w 256"/>
                <a:gd name="T49" fmla="*/ 193 h 288"/>
                <a:gd name="T50" fmla="*/ 193 w 256"/>
                <a:gd name="T51" fmla="*/ 205 h 288"/>
                <a:gd name="T52" fmla="*/ 214 w 256"/>
                <a:gd name="T53" fmla="*/ 203 h 288"/>
                <a:gd name="T54" fmla="*/ 229 w 256"/>
                <a:gd name="T55" fmla="*/ 217 h 288"/>
                <a:gd name="T56" fmla="*/ 242 w 256"/>
                <a:gd name="T57" fmla="*/ 211 h 288"/>
                <a:gd name="T58" fmla="*/ 252 w 256"/>
                <a:gd name="T59" fmla="*/ 142 h 288"/>
                <a:gd name="T60" fmla="*/ 240 w 256"/>
                <a:gd name="T61" fmla="*/ 106 h 288"/>
                <a:gd name="T62" fmla="*/ 240 w 256"/>
                <a:gd name="T63" fmla="*/ 93 h 288"/>
                <a:gd name="T64" fmla="*/ 256 w 256"/>
                <a:gd name="T65" fmla="*/ 69 h 288"/>
                <a:gd name="T66" fmla="*/ 254 w 256"/>
                <a:gd name="T67" fmla="*/ 50 h 288"/>
                <a:gd name="T68" fmla="*/ 245 w 256"/>
                <a:gd name="T69" fmla="*/ 41 h 288"/>
                <a:gd name="T70" fmla="*/ 222 w 256"/>
                <a:gd name="T71" fmla="*/ 33 h 288"/>
                <a:gd name="T72" fmla="*/ 208 w 256"/>
                <a:gd name="T73" fmla="*/ 55 h 288"/>
                <a:gd name="T74" fmla="*/ 201 w 256"/>
                <a:gd name="T75" fmla="*/ 50 h 288"/>
                <a:gd name="T76" fmla="*/ 201 w 256"/>
                <a:gd name="T77" fmla="*/ 19 h 288"/>
                <a:gd name="T78" fmla="*/ 206 w 256"/>
                <a:gd name="T79" fmla="*/ 7 h 288"/>
                <a:gd name="T80" fmla="*/ 155 w 256"/>
                <a:gd name="T81" fmla="*/ 0 h 288"/>
                <a:gd name="T82" fmla="*/ 115 w 256"/>
                <a:gd name="T83" fmla="*/ 5 h 28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88"/>
                <a:gd name="T128" fmla="*/ 256 w 256"/>
                <a:gd name="T129" fmla="*/ 288 h 28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88">
                  <a:moveTo>
                    <a:pt x="115" y="5"/>
                  </a:moveTo>
                  <a:lnTo>
                    <a:pt x="110" y="16"/>
                  </a:lnTo>
                  <a:lnTo>
                    <a:pt x="115" y="56"/>
                  </a:lnTo>
                  <a:lnTo>
                    <a:pt x="56" y="56"/>
                  </a:lnTo>
                  <a:lnTo>
                    <a:pt x="36" y="61"/>
                  </a:lnTo>
                  <a:lnTo>
                    <a:pt x="36" y="75"/>
                  </a:lnTo>
                  <a:lnTo>
                    <a:pt x="25" y="83"/>
                  </a:lnTo>
                  <a:lnTo>
                    <a:pt x="48" y="100"/>
                  </a:lnTo>
                  <a:lnTo>
                    <a:pt x="37" y="101"/>
                  </a:lnTo>
                  <a:lnTo>
                    <a:pt x="23" y="95"/>
                  </a:lnTo>
                  <a:lnTo>
                    <a:pt x="20" y="126"/>
                  </a:lnTo>
                  <a:lnTo>
                    <a:pt x="8" y="139"/>
                  </a:lnTo>
                  <a:lnTo>
                    <a:pt x="0" y="142"/>
                  </a:lnTo>
                  <a:lnTo>
                    <a:pt x="5" y="149"/>
                  </a:lnTo>
                  <a:lnTo>
                    <a:pt x="22" y="194"/>
                  </a:lnTo>
                  <a:lnTo>
                    <a:pt x="51" y="230"/>
                  </a:lnTo>
                  <a:lnTo>
                    <a:pt x="101" y="276"/>
                  </a:lnTo>
                  <a:lnTo>
                    <a:pt x="107" y="288"/>
                  </a:lnTo>
                  <a:lnTo>
                    <a:pt x="113" y="270"/>
                  </a:lnTo>
                  <a:lnTo>
                    <a:pt x="132" y="267"/>
                  </a:lnTo>
                  <a:lnTo>
                    <a:pt x="135" y="262"/>
                  </a:lnTo>
                  <a:lnTo>
                    <a:pt x="129" y="240"/>
                  </a:lnTo>
                  <a:lnTo>
                    <a:pt x="133" y="223"/>
                  </a:lnTo>
                  <a:lnTo>
                    <a:pt x="163" y="208"/>
                  </a:lnTo>
                  <a:lnTo>
                    <a:pt x="178" y="193"/>
                  </a:lnTo>
                  <a:lnTo>
                    <a:pt x="193" y="205"/>
                  </a:lnTo>
                  <a:lnTo>
                    <a:pt x="214" y="203"/>
                  </a:lnTo>
                  <a:lnTo>
                    <a:pt x="229" y="217"/>
                  </a:lnTo>
                  <a:lnTo>
                    <a:pt x="242" y="211"/>
                  </a:lnTo>
                  <a:lnTo>
                    <a:pt x="252" y="142"/>
                  </a:lnTo>
                  <a:lnTo>
                    <a:pt x="240" y="106"/>
                  </a:lnTo>
                  <a:lnTo>
                    <a:pt x="240" y="93"/>
                  </a:lnTo>
                  <a:lnTo>
                    <a:pt x="256" y="69"/>
                  </a:lnTo>
                  <a:lnTo>
                    <a:pt x="254" y="50"/>
                  </a:lnTo>
                  <a:lnTo>
                    <a:pt x="245" y="41"/>
                  </a:lnTo>
                  <a:lnTo>
                    <a:pt x="222" y="33"/>
                  </a:lnTo>
                  <a:lnTo>
                    <a:pt x="208" y="55"/>
                  </a:lnTo>
                  <a:lnTo>
                    <a:pt x="201" y="50"/>
                  </a:lnTo>
                  <a:lnTo>
                    <a:pt x="201" y="19"/>
                  </a:lnTo>
                  <a:lnTo>
                    <a:pt x="206" y="7"/>
                  </a:lnTo>
                  <a:lnTo>
                    <a:pt x="155" y="0"/>
                  </a:lnTo>
                  <a:lnTo>
                    <a:pt x="115" y="5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71" name="Freeform 167"/>
            <p:cNvSpPr>
              <a:spLocks noChangeAspect="1"/>
            </p:cNvSpPr>
            <p:nvPr/>
          </p:nvSpPr>
          <p:spPr bwMode="gray">
            <a:xfrm>
              <a:off x="4956441" y="4243992"/>
              <a:ext cx="171450" cy="196850"/>
            </a:xfrm>
            <a:custGeom>
              <a:avLst/>
              <a:gdLst>
                <a:gd name="T0" fmla="*/ 348 w 348"/>
                <a:gd name="T1" fmla="*/ 0 h 402"/>
                <a:gd name="T2" fmla="*/ 316 w 348"/>
                <a:gd name="T3" fmla="*/ 13 h 402"/>
                <a:gd name="T4" fmla="*/ 288 w 348"/>
                <a:gd name="T5" fmla="*/ 0 h 402"/>
                <a:gd name="T6" fmla="*/ 272 w 348"/>
                <a:gd name="T7" fmla="*/ 3 h 402"/>
                <a:gd name="T8" fmla="*/ 252 w 348"/>
                <a:gd name="T9" fmla="*/ 15 h 402"/>
                <a:gd name="T10" fmla="*/ 230 w 348"/>
                <a:gd name="T11" fmla="*/ 38 h 402"/>
                <a:gd name="T12" fmla="*/ 230 w 348"/>
                <a:gd name="T13" fmla="*/ 85 h 402"/>
                <a:gd name="T14" fmla="*/ 224 w 348"/>
                <a:gd name="T15" fmla="*/ 96 h 402"/>
                <a:gd name="T16" fmla="*/ 204 w 348"/>
                <a:gd name="T17" fmla="*/ 80 h 402"/>
                <a:gd name="T18" fmla="*/ 164 w 348"/>
                <a:gd name="T19" fmla="*/ 71 h 402"/>
                <a:gd name="T20" fmla="*/ 99 w 348"/>
                <a:gd name="T21" fmla="*/ 71 h 402"/>
                <a:gd name="T22" fmla="*/ 94 w 348"/>
                <a:gd name="T23" fmla="*/ 83 h 402"/>
                <a:gd name="T24" fmla="*/ 94 w 348"/>
                <a:gd name="T25" fmla="*/ 114 h 402"/>
                <a:gd name="T26" fmla="*/ 101 w 348"/>
                <a:gd name="T27" fmla="*/ 119 h 402"/>
                <a:gd name="T28" fmla="*/ 115 w 348"/>
                <a:gd name="T29" fmla="*/ 97 h 402"/>
                <a:gd name="T30" fmla="*/ 138 w 348"/>
                <a:gd name="T31" fmla="*/ 105 h 402"/>
                <a:gd name="T32" fmla="*/ 147 w 348"/>
                <a:gd name="T33" fmla="*/ 114 h 402"/>
                <a:gd name="T34" fmla="*/ 149 w 348"/>
                <a:gd name="T35" fmla="*/ 133 h 402"/>
                <a:gd name="T36" fmla="*/ 133 w 348"/>
                <a:gd name="T37" fmla="*/ 157 h 402"/>
                <a:gd name="T38" fmla="*/ 133 w 348"/>
                <a:gd name="T39" fmla="*/ 170 h 402"/>
                <a:gd name="T40" fmla="*/ 145 w 348"/>
                <a:gd name="T41" fmla="*/ 206 h 402"/>
                <a:gd name="T42" fmla="*/ 135 w 348"/>
                <a:gd name="T43" fmla="*/ 275 h 402"/>
                <a:gd name="T44" fmla="*/ 122 w 348"/>
                <a:gd name="T45" fmla="*/ 281 h 402"/>
                <a:gd name="T46" fmla="*/ 107 w 348"/>
                <a:gd name="T47" fmla="*/ 267 h 402"/>
                <a:gd name="T48" fmla="*/ 86 w 348"/>
                <a:gd name="T49" fmla="*/ 269 h 402"/>
                <a:gd name="T50" fmla="*/ 71 w 348"/>
                <a:gd name="T51" fmla="*/ 257 h 402"/>
                <a:gd name="T52" fmla="*/ 56 w 348"/>
                <a:gd name="T53" fmla="*/ 272 h 402"/>
                <a:gd name="T54" fmla="*/ 26 w 348"/>
                <a:gd name="T55" fmla="*/ 287 h 402"/>
                <a:gd name="T56" fmla="*/ 22 w 348"/>
                <a:gd name="T57" fmla="*/ 304 h 402"/>
                <a:gd name="T58" fmla="*/ 28 w 348"/>
                <a:gd name="T59" fmla="*/ 326 h 402"/>
                <a:gd name="T60" fmla="*/ 25 w 348"/>
                <a:gd name="T61" fmla="*/ 331 h 402"/>
                <a:gd name="T62" fmla="*/ 6 w 348"/>
                <a:gd name="T63" fmla="*/ 334 h 402"/>
                <a:gd name="T64" fmla="*/ 0 w 348"/>
                <a:gd name="T65" fmla="*/ 352 h 402"/>
                <a:gd name="T66" fmla="*/ 9 w 348"/>
                <a:gd name="T67" fmla="*/ 357 h 402"/>
                <a:gd name="T68" fmla="*/ 28 w 348"/>
                <a:gd name="T69" fmla="*/ 377 h 402"/>
                <a:gd name="T70" fmla="*/ 40 w 348"/>
                <a:gd name="T71" fmla="*/ 402 h 402"/>
                <a:gd name="T72" fmla="*/ 60 w 348"/>
                <a:gd name="T73" fmla="*/ 389 h 402"/>
                <a:gd name="T74" fmla="*/ 68 w 348"/>
                <a:gd name="T75" fmla="*/ 377 h 402"/>
                <a:gd name="T76" fmla="*/ 76 w 348"/>
                <a:gd name="T77" fmla="*/ 372 h 402"/>
                <a:gd name="T78" fmla="*/ 82 w 348"/>
                <a:gd name="T79" fmla="*/ 376 h 402"/>
                <a:gd name="T80" fmla="*/ 88 w 348"/>
                <a:gd name="T81" fmla="*/ 385 h 402"/>
                <a:gd name="T82" fmla="*/ 101 w 348"/>
                <a:gd name="T83" fmla="*/ 393 h 402"/>
                <a:gd name="T84" fmla="*/ 111 w 348"/>
                <a:gd name="T85" fmla="*/ 391 h 402"/>
                <a:gd name="T86" fmla="*/ 124 w 348"/>
                <a:gd name="T87" fmla="*/ 376 h 402"/>
                <a:gd name="T88" fmla="*/ 147 w 348"/>
                <a:gd name="T89" fmla="*/ 371 h 402"/>
                <a:gd name="T90" fmla="*/ 149 w 348"/>
                <a:gd name="T91" fmla="*/ 389 h 402"/>
                <a:gd name="T92" fmla="*/ 159 w 348"/>
                <a:gd name="T93" fmla="*/ 391 h 402"/>
                <a:gd name="T94" fmla="*/ 176 w 348"/>
                <a:gd name="T95" fmla="*/ 385 h 402"/>
                <a:gd name="T96" fmla="*/ 220 w 348"/>
                <a:gd name="T97" fmla="*/ 350 h 402"/>
                <a:gd name="T98" fmla="*/ 233 w 348"/>
                <a:gd name="T99" fmla="*/ 318 h 402"/>
                <a:gd name="T100" fmla="*/ 237 w 348"/>
                <a:gd name="T101" fmla="*/ 284 h 402"/>
                <a:gd name="T102" fmla="*/ 241 w 348"/>
                <a:gd name="T103" fmla="*/ 266 h 402"/>
                <a:gd name="T104" fmla="*/ 262 w 348"/>
                <a:gd name="T105" fmla="*/ 235 h 402"/>
                <a:gd name="T106" fmla="*/ 306 w 348"/>
                <a:gd name="T107" fmla="*/ 201 h 402"/>
                <a:gd name="T108" fmla="*/ 320 w 348"/>
                <a:gd name="T109" fmla="*/ 80 h 402"/>
                <a:gd name="T110" fmla="*/ 345 w 348"/>
                <a:gd name="T111" fmla="*/ 30 h 402"/>
                <a:gd name="T112" fmla="*/ 348 w 348"/>
                <a:gd name="T113" fmla="*/ 0 h 40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48"/>
                <a:gd name="T172" fmla="*/ 0 h 402"/>
                <a:gd name="T173" fmla="*/ 348 w 348"/>
                <a:gd name="T174" fmla="*/ 402 h 40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48" h="402">
                  <a:moveTo>
                    <a:pt x="348" y="0"/>
                  </a:moveTo>
                  <a:lnTo>
                    <a:pt x="316" y="13"/>
                  </a:lnTo>
                  <a:lnTo>
                    <a:pt x="288" y="0"/>
                  </a:lnTo>
                  <a:lnTo>
                    <a:pt x="272" y="3"/>
                  </a:lnTo>
                  <a:lnTo>
                    <a:pt x="252" y="15"/>
                  </a:lnTo>
                  <a:lnTo>
                    <a:pt x="230" y="38"/>
                  </a:lnTo>
                  <a:lnTo>
                    <a:pt x="230" y="85"/>
                  </a:lnTo>
                  <a:lnTo>
                    <a:pt x="224" y="96"/>
                  </a:lnTo>
                  <a:lnTo>
                    <a:pt x="204" y="80"/>
                  </a:lnTo>
                  <a:lnTo>
                    <a:pt x="164" y="71"/>
                  </a:lnTo>
                  <a:lnTo>
                    <a:pt x="99" y="71"/>
                  </a:lnTo>
                  <a:lnTo>
                    <a:pt x="94" y="83"/>
                  </a:lnTo>
                  <a:lnTo>
                    <a:pt x="94" y="114"/>
                  </a:lnTo>
                  <a:lnTo>
                    <a:pt x="101" y="119"/>
                  </a:lnTo>
                  <a:lnTo>
                    <a:pt x="115" y="97"/>
                  </a:lnTo>
                  <a:lnTo>
                    <a:pt x="138" y="105"/>
                  </a:lnTo>
                  <a:lnTo>
                    <a:pt x="147" y="114"/>
                  </a:lnTo>
                  <a:lnTo>
                    <a:pt x="149" y="133"/>
                  </a:lnTo>
                  <a:lnTo>
                    <a:pt x="133" y="157"/>
                  </a:lnTo>
                  <a:lnTo>
                    <a:pt x="133" y="170"/>
                  </a:lnTo>
                  <a:lnTo>
                    <a:pt x="145" y="206"/>
                  </a:lnTo>
                  <a:lnTo>
                    <a:pt x="135" y="275"/>
                  </a:lnTo>
                  <a:lnTo>
                    <a:pt x="122" y="281"/>
                  </a:lnTo>
                  <a:lnTo>
                    <a:pt x="107" y="267"/>
                  </a:lnTo>
                  <a:lnTo>
                    <a:pt x="86" y="269"/>
                  </a:lnTo>
                  <a:lnTo>
                    <a:pt x="71" y="257"/>
                  </a:lnTo>
                  <a:lnTo>
                    <a:pt x="56" y="272"/>
                  </a:lnTo>
                  <a:lnTo>
                    <a:pt x="26" y="287"/>
                  </a:lnTo>
                  <a:lnTo>
                    <a:pt x="22" y="304"/>
                  </a:lnTo>
                  <a:lnTo>
                    <a:pt x="28" y="326"/>
                  </a:lnTo>
                  <a:lnTo>
                    <a:pt x="25" y="331"/>
                  </a:lnTo>
                  <a:lnTo>
                    <a:pt x="6" y="334"/>
                  </a:lnTo>
                  <a:lnTo>
                    <a:pt x="0" y="352"/>
                  </a:lnTo>
                  <a:lnTo>
                    <a:pt x="9" y="357"/>
                  </a:lnTo>
                  <a:lnTo>
                    <a:pt x="28" y="377"/>
                  </a:lnTo>
                  <a:lnTo>
                    <a:pt x="40" y="402"/>
                  </a:lnTo>
                  <a:lnTo>
                    <a:pt x="60" y="389"/>
                  </a:lnTo>
                  <a:lnTo>
                    <a:pt x="68" y="377"/>
                  </a:lnTo>
                  <a:lnTo>
                    <a:pt x="76" y="372"/>
                  </a:lnTo>
                  <a:lnTo>
                    <a:pt x="82" y="376"/>
                  </a:lnTo>
                  <a:lnTo>
                    <a:pt x="88" y="385"/>
                  </a:lnTo>
                  <a:lnTo>
                    <a:pt x="101" y="393"/>
                  </a:lnTo>
                  <a:lnTo>
                    <a:pt x="111" y="391"/>
                  </a:lnTo>
                  <a:lnTo>
                    <a:pt x="124" y="376"/>
                  </a:lnTo>
                  <a:lnTo>
                    <a:pt x="147" y="371"/>
                  </a:lnTo>
                  <a:lnTo>
                    <a:pt x="149" y="389"/>
                  </a:lnTo>
                  <a:lnTo>
                    <a:pt x="159" y="391"/>
                  </a:lnTo>
                  <a:lnTo>
                    <a:pt x="176" y="385"/>
                  </a:lnTo>
                  <a:lnTo>
                    <a:pt x="220" y="350"/>
                  </a:lnTo>
                  <a:lnTo>
                    <a:pt x="233" y="318"/>
                  </a:lnTo>
                  <a:lnTo>
                    <a:pt x="237" y="284"/>
                  </a:lnTo>
                  <a:lnTo>
                    <a:pt x="241" y="266"/>
                  </a:lnTo>
                  <a:lnTo>
                    <a:pt x="262" y="235"/>
                  </a:lnTo>
                  <a:lnTo>
                    <a:pt x="306" y="201"/>
                  </a:lnTo>
                  <a:lnTo>
                    <a:pt x="320" y="80"/>
                  </a:lnTo>
                  <a:lnTo>
                    <a:pt x="345" y="30"/>
                  </a:lnTo>
                  <a:lnTo>
                    <a:pt x="348" y="0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72" name="Freeform 168"/>
            <p:cNvSpPr>
              <a:spLocks noChangeAspect="1"/>
            </p:cNvSpPr>
            <p:nvPr/>
          </p:nvSpPr>
          <p:spPr bwMode="gray">
            <a:xfrm>
              <a:off x="4916753" y="4275742"/>
              <a:ext cx="46038" cy="30163"/>
            </a:xfrm>
            <a:custGeom>
              <a:avLst/>
              <a:gdLst>
                <a:gd name="T0" fmla="*/ 90 w 90"/>
                <a:gd name="T1" fmla="*/ 0 h 56"/>
                <a:gd name="T2" fmla="*/ 17 w 90"/>
                <a:gd name="T3" fmla="*/ 2 h 56"/>
                <a:gd name="T4" fmla="*/ 11 w 90"/>
                <a:gd name="T5" fmla="*/ 31 h 56"/>
                <a:gd name="T6" fmla="*/ 0 w 90"/>
                <a:gd name="T7" fmla="*/ 45 h 56"/>
                <a:gd name="T8" fmla="*/ 12 w 90"/>
                <a:gd name="T9" fmla="*/ 53 h 56"/>
                <a:gd name="T10" fmla="*/ 11 w 90"/>
                <a:gd name="T11" fmla="*/ 56 h 56"/>
                <a:gd name="T12" fmla="*/ 31 w 90"/>
                <a:gd name="T13" fmla="*/ 51 h 56"/>
                <a:gd name="T14" fmla="*/ 90 w 90"/>
                <a:gd name="T15" fmla="*/ 51 h 56"/>
                <a:gd name="T16" fmla="*/ 85 w 90"/>
                <a:gd name="T17" fmla="*/ 11 h 56"/>
                <a:gd name="T18" fmla="*/ 90 w 90"/>
                <a:gd name="T19" fmla="*/ 0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0"/>
                <a:gd name="T31" fmla="*/ 0 h 56"/>
                <a:gd name="T32" fmla="*/ 90 w 90"/>
                <a:gd name="T33" fmla="*/ 56 h 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0" h="56">
                  <a:moveTo>
                    <a:pt x="90" y="0"/>
                  </a:moveTo>
                  <a:lnTo>
                    <a:pt x="17" y="2"/>
                  </a:lnTo>
                  <a:lnTo>
                    <a:pt x="11" y="31"/>
                  </a:lnTo>
                  <a:lnTo>
                    <a:pt x="0" y="45"/>
                  </a:lnTo>
                  <a:lnTo>
                    <a:pt x="12" y="53"/>
                  </a:lnTo>
                  <a:lnTo>
                    <a:pt x="11" y="56"/>
                  </a:lnTo>
                  <a:lnTo>
                    <a:pt x="31" y="51"/>
                  </a:lnTo>
                  <a:lnTo>
                    <a:pt x="90" y="51"/>
                  </a:lnTo>
                  <a:lnTo>
                    <a:pt x="85" y="11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73" name="Freeform 169"/>
            <p:cNvSpPr>
              <a:spLocks noChangeAspect="1"/>
            </p:cNvSpPr>
            <p:nvPr/>
          </p:nvSpPr>
          <p:spPr bwMode="gray">
            <a:xfrm>
              <a:off x="4897703" y="4240817"/>
              <a:ext cx="11113" cy="12700"/>
            </a:xfrm>
            <a:custGeom>
              <a:avLst/>
              <a:gdLst>
                <a:gd name="T0" fmla="*/ 21 w 21"/>
                <a:gd name="T1" fmla="*/ 6 h 23"/>
                <a:gd name="T2" fmla="*/ 14 w 21"/>
                <a:gd name="T3" fmla="*/ 23 h 23"/>
                <a:gd name="T4" fmla="*/ 0 w 21"/>
                <a:gd name="T5" fmla="*/ 23 h 23"/>
                <a:gd name="T6" fmla="*/ 7 w 21"/>
                <a:gd name="T7" fmla="*/ 0 h 23"/>
                <a:gd name="T8" fmla="*/ 21 w 21"/>
                <a:gd name="T9" fmla="*/ 6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23"/>
                <a:gd name="T17" fmla="*/ 21 w 21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23">
                  <a:moveTo>
                    <a:pt x="21" y="6"/>
                  </a:moveTo>
                  <a:lnTo>
                    <a:pt x="14" y="23"/>
                  </a:lnTo>
                  <a:lnTo>
                    <a:pt x="0" y="23"/>
                  </a:lnTo>
                  <a:lnTo>
                    <a:pt x="7" y="0"/>
                  </a:lnTo>
                  <a:lnTo>
                    <a:pt x="21" y="6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74" name="Freeform 170"/>
            <p:cNvSpPr>
              <a:spLocks noChangeAspect="1"/>
            </p:cNvSpPr>
            <p:nvPr/>
          </p:nvSpPr>
          <p:spPr bwMode="gray">
            <a:xfrm>
              <a:off x="4870716" y="4286855"/>
              <a:ext cx="3175" cy="6350"/>
            </a:xfrm>
            <a:custGeom>
              <a:avLst/>
              <a:gdLst>
                <a:gd name="T0" fmla="*/ 3 w 4"/>
                <a:gd name="T1" fmla="*/ 0 h 11"/>
                <a:gd name="T2" fmla="*/ 4 w 4"/>
                <a:gd name="T3" fmla="*/ 5 h 11"/>
                <a:gd name="T4" fmla="*/ 0 w 4"/>
                <a:gd name="T5" fmla="*/ 11 h 11"/>
                <a:gd name="T6" fmla="*/ 3 w 4"/>
                <a:gd name="T7" fmla="*/ 0 h 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"/>
                <a:gd name="T13" fmla="*/ 0 h 11"/>
                <a:gd name="T14" fmla="*/ 4 w 4"/>
                <a:gd name="T15" fmla="*/ 11 h 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" h="11">
                  <a:moveTo>
                    <a:pt x="3" y="0"/>
                  </a:moveTo>
                  <a:lnTo>
                    <a:pt x="4" y="5"/>
                  </a:lnTo>
                  <a:lnTo>
                    <a:pt x="0" y="1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75" name="Freeform 171"/>
            <p:cNvSpPr>
              <a:spLocks noChangeAspect="1"/>
            </p:cNvSpPr>
            <p:nvPr/>
          </p:nvSpPr>
          <p:spPr bwMode="gray">
            <a:xfrm>
              <a:off x="5648593" y="4039205"/>
              <a:ext cx="33338" cy="42863"/>
            </a:xfrm>
            <a:custGeom>
              <a:avLst/>
              <a:gdLst>
                <a:gd name="T0" fmla="*/ 55 w 69"/>
                <a:gd name="T1" fmla="*/ 0 h 88"/>
                <a:gd name="T2" fmla="*/ 23 w 69"/>
                <a:gd name="T3" fmla="*/ 20 h 88"/>
                <a:gd name="T4" fmla="*/ 18 w 69"/>
                <a:gd name="T5" fmla="*/ 25 h 88"/>
                <a:gd name="T6" fmla="*/ 12 w 69"/>
                <a:gd name="T7" fmla="*/ 53 h 88"/>
                <a:gd name="T8" fmla="*/ 0 w 69"/>
                <a:gd name="T9" fmla="*/ 73 h 88"/>
                <a:gd name="T10" fmla="*/ 6 w 69"/>
                <a:gd name="T11" fmla="*/ 87 h 88"/>
                <a:gd name="T12" fmla="*/ 26 w 69"/>
                <a:gd name="T13" fmla="*/ 88 h 88"/>
                <a:gd name="T14" fmla="*/ 38 w 69"/>
                <a:gd name="T15" fmla="*/ 81 h 88"/>
                <a:gd name="T16" fmla="*/ 49 w 69"/>
                <a:gd name="T17" fmla="*/ 88 h 88"/>
                <a:gd name="T18" fmla="*/ 66 w 69"/>
                <a:gd name="T19" fmla="*/ 62 h 88"/>
                <a:gd name="T20" fmla="*/ 60 w 69"/>
                <a:gd name="T21" fmla="*/ 58 h 88"/>
                <a:gd name="T22" fmla="*/ 37 w 69"/>
                <a:gd name="T23" fmla="*/ 64 h 88"/>
                <a:gd name="T24" fmla="*/ 32 w 69"/>
                <a:gd name="T25" fmla="*/ 59 h 88"/>
                <a:gd name="T26" fmla="*/ 38 w 69"/>
                <a:gd name="T27" fmla="*/ 59 h 88"/>
                <a:gd name="T28" fmla="*/ 44 w 69"/>
                <a:gd name="T29" fmla="*/ 49 h 88"/>
                <a:gd name="T30" fmla="*/ 69 w 69"/>
                <a:gd name="T31" fmla="*/ 37 h 88"/>
                <a:gd name="T32" fmla="*/ 68 w 69"/>
                <a:gd name="T33" fmla="*/ 20 h 88"/>
                <a:gd name="T34" fmla="*/ 55 w 69"/>
                <a:gd name="T35" fmla="*/ 0 h 8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9"/>
                <a:gd name="T55" fmla="*/ 0 h 88"/>
                <a:gd name="T56" fmla="*/ 69 w 69"/>
                <a:gd name="T57" fmla="*/ 88 h 8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9" h="88">
                  <a:moveTo>
                    <a:pt x="55" y="0"/>
                  </a:moveTo>
                  <a:lnTo>
                    <a:pt x="23" y="20"/>
                  </a:lnTo>
                  <a:lnTo>
                    <a:pt x="18" y="25"/>
                  </a:lnTo>
                  <a:lnTo>
                    <a:pt x="12" y="53"/>
                  </a:lnTo>
                  <a:lnTo>
                    <a:pt x="0" y="73"/>
                  </a:lnTo>
                  <a:lnTo>
                    <a:pt x="6" y="87"/>
                  </a:lnTo>
                  <a:lnTo>
                    <a:pt x="26" y="88"/>
                  </a:lnTo>
                  <a:lnTo>
                    <a:pt x="38" y="81"/>
                  </a:lnTo>
                  <a:lnTo>
                    <a:pt x="49" y="88"/>
                  </a:lnTo>
                  <a:lnTo>
                    <a:pt x="66" y="62"/>
                  </a:lnTo>
                  <a:lnTo>
                    <a:pt x="60" y="58"/>
                  </a:lnTo>
                  <a:lnTo>
                    <a:pt x="37" y="64"/>
                  </a:lnTo>
                  <a:lnTo>
                    <a:pt x="32" y="59"/>
                  </a:lnTo>
                  <a:lnTo>
                    <a:pt x="38" y="59"/>
                  </a:lnTo>
                  <a:lnTo>
                    <a:pt x="44" y="49"/>
                  </a:lnTo>
                  <a:lnTo>
                    <a:pt x="69" y="37"/>
                  </a:lnTo>
                  <a:lnTo>
                    <a:pt x="68" y="2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76" name="Freeform 172"/>
            <p:cNvSpPr>
              <a:spLocks noChangeAspect="1"/>
            </p:cNvSpPr>
            <p:nvPr/>
          </p:nvSpPr>
          <p:spPr bwMode="gray">
            <a:xfrm>
              <a:off x="5631130" y="4059842"/>
              <a:ext cx="228601" cy="303213"/>
            </a:xfrm>
            <a:custGeom>
              <a:avLst/>
              <a:gdLst>
                <a:gd name="T0" fmla="*/ 283 w 472"/>
                <a:gd name="T1" fmla="*/ 223 h 624"/>
                <a:gd name="T2" fmla="*/ 219 w 472"/>
                <a:gd name="T3" fmla="*/ 288 h 624"/>
                <a:gd name="T4" fmla="*/ 132 w 472"/>
                <a:gd name="T5" fmla="*/ 320 h 624"/>
                <a:gd name="T6" fmla="*/ 85 w 472"/>
                <a:gd name="T7" fmla="*/ 349 h 624"/>
                <a:gd name="T8" fmla="*/ 55 w 472"/>
                <a:gd name="T9" fmla="*/ 359 h 624"/>
                <a:gd name="T10" fmla="*/ 22 w 472"/>
                <a:gd name="T11" fmla="*/ 399 h 624"/>
                <a:gd name="T12" fmla="*/ 0 w 472"/>
                <a:gd name="T13" fmla="*/ 463 h 624"/>
                <a:gd name="T14" fmla="*/ 0 w 472"/>
                <a:gd name="T15" fmla="*/ 547 h 624"/>
                <a:gd name="T16" fmla="*/ 25 w 472"/>
                <a:gd name="T17" fmla="*/ 624 h 624"/>
                <a:gd name="T18" fmla="*/ 73 w 472"/>
                <a:gd name="T19" fmla="*/ 556 h 624"/>
                <a:gd name="T20" fmla="*/ 118 w 472"/>
                <a:gd name="T21" fmla="*/ 522 h 624"/>
                <a:gd name="T22" fmla="*/ 222 w 472"/>
                <a:gd name="T23" fmla="*/ 447 h 624"/>
                <a:gd name="T24" fmla="*/ 305 w 472"/>
                <a:gd name="T25" fmla="*/ 364 h 624"/>
                <a:gd name="T26" fmla="*/ 363 w 472"/>
                <a:gd name="T27" fmla="*/ 290 h 624"/>
                <a:gd name="T28" fmla="*/ 404 w 472"/>
                <a:gd name="T29" fmla="*/ 200 h 624"/>
                <a:gd name="T30" fmla="*/ 418 w 472"/>
                <a:gd name="T31" fmla="*/ 173 h 624"/>
                <a:gd name="T32" fmla="*/ 454 w 472"/>
                <a:gd name="T33" fmla="*/ 78 h 624"/>
                <a:gd name="T34" fmla="*/ 466 w 472"/>
                <a:gd name="T35" fmla="*/ 70 h 624"/>
                <a:gd name="T36" fmla="*/ 464 w 472"/>
                <a:gd name="T37" fmla="*/ 65 h 624"/>
                <a:gd name="T38" fmla="*/ 461 w 472"/>
                <a:gd name="T39" fmla="*/ 29 h 624"/>
                <a:gd name="T40" fmla="*/ 444 w 472"/>
                <a:gd name="T41" fmla="*/ 0 h 624"/>
                <a:gd name="T42" fmla="*/ 376 w 472"/>
                <a:gd name="T43" fmla="*/ 25 h 624"/>
                <a:gd name="T44" fmla="*/ 346 w 472"/>
                <a:gd name="T45" fmla="*/ 29 h 624"/>
                <a:gd name="T46" fmla="*/ 288 w 472"/>
                <a:gd name="T47" fmla="*/ 39 h 624"/>
                <a:gd name="T48" fmla="*/ 217 w 472"/>
                <a:gd name="T49" fmla="*/ 50 h 624"/>
                <a:gd name="T50" fmla="*/ 158 w 472"/>
                <a:gd name="T51" fmla="*/ 71 h 624"/>
                <a:gd name="T52" fmla="*/ 104 w 472"/>
                <a:gd name="T53" fmla="*/ 20 h 624"/>
                <a:gd name="T54" fmla="*/ 84 w 472"/>
                <a:gd name="T55" fmla="*/ 56 h 624"/>
                <a:gd name="T56" fmla="*/ 118 w 472"/>
                <a:gd name="T57" fmla="*/ 112 h 624"/>
                <a:gd name="T58" fmla="*/ 175 w 472"/>
                <a:gd name="T59" fmla="*/ 144 h 624"/>
                <a:gd name="T60" fmla="*/ 245 w 472"/>
                <a:gd name="T61" fmla="*/ 167 h 624"/>
                <a:gd name="T62" fmla="*/ 324 w 472"/>
                <a:gd name="T63" fmla="*/ 180 h 62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72"/>
                <a:gd name="T97" fmla="*/ 0 h 624"/>
                <a:gd name="T98" fmla="*/ 472 w 472"/>
                <a:gd name="T99" fmla="*/ 624 h 62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72" h="624">
                  <a:moveTo>
                    <a:pt x="316" y="192"/>
                  </a:moveTo>
                  <a:lnTo>
                    <a:pt x="283" y="223"/>
                  </a:lnTo>
                  <a:lnTo>
                    <a:pt x="251" y="256"/>
                  </a:lnTo>
                  <a:lnTo>
                    <a:pt x="219" y="288"/>
                  </a:lnTo>
                  <a:lnTo>
                    <a:pt x="186" y="320"/>
                  </a:lnTo>
                  <a:lnTo>
                    <a:pt x="132" y="320"/>
                  </a:lnTo>
                  <a:lnTo>
                    <a:pt x="107" y="333"/>
                  </a:lnTo>
                  <a:lnTo>
                    <a:pt x="85" y="349"/>
                  </a:lnTo>
                  <a:lnTo>
                    <a:pt x="58" y="357"/>
                  </a:lnTo>
                  <a:lnTo>
                    <a:pt x="55" y="359"/>
                  </a:lnTo>
                  <a:lnTo>
                    <a:pt x="41" y="370"/>
                  </a:lnTo>
                  <a:lnTo>
                    <a:pt x="22" y="399"/>
                  </a:lnTo>
                  <a:lnTo>
                    <a:pt x="0" y="420"/>
                  </a:lnTo>
                  <a:lnTo>
                    <a:pt x="0" y="463"/>
                  </a:lnTo>
                  <a:lnTo>
                    <a:pt x="0" y="505"/>
                  </a:lnTo>
                  <a:lnTo>
                    <a:pt x="0" y="547"/>
                  </a:lnTo>
                  <a:lnTo>
                    <a:pt x="0" y="590"/>
                  </a:lnTo>
                  <a:lnTo>
                    <a:pt x="25" y="624"/>
                  </a:lnTo>
                  <a:lnTo>
                    <a:pt x="68" y="574"/>
                  </a:lnTo>
                  <a:lnTo>
                    <a:pt x="73" y="556"/>
                  </a:lnTo>
                  <a:lnTo>
                    <a:pt x="87" y="556"/>
                  </a:lnTo>
                  <a:lnTo>
                    <a:pt x="118" y="522"/>
                  </a:lnTo>
                  <a:lnTo>
                    <a:pt x="181" y="466"/>
                  </a:lnTo>
                  <a:lnTo>
                    <a:pt x="222" y="447"/>
                  </a:lnTo>
                  <a:lnTo>
                    <a:pt x="249" y="415"/>
                  </a:lnTo>
                  <a:lnTo>
                    <a:pt x="305" y="364"/>
                  </a:lnTo>
                  <a:lnTo>
                    <a:pt x="333" y="319"/>
                  </a:lnTo>
                  <a:lnTo>
                    <a:pt x="363" y="290"/>
                  </a:lnTo>
                  <a:lnTo>
                    <a:pt x="376" y="249"/>
                  </a:lnTo>
                  <a:lnTo>
                    <a:pt x="404" y="200"/>
                  </a:lnTo>
                  <a:lnTo>
                    <a:pt x="407" y="184"/>
                  </a:lnTo>
                  <a:lnTo>
                    <a:pt x="418" y="173"/>
                  </a:lnTo>
                  <a:lnTo>
                    <a:pt x="446" y="132"/>
                  </a:lnTo>
                  <a:lnTo>
                    <a:pt x="454" y="78"/>
                  </a:lnTo>
                  <a:lnTo>
                    <a:pt x="472" y="76"/>
                  </a:lnTo>
                  <a:lnTo>
                    <a:pt x="466" y="70"/>
                  </a:lnTo>
                  <a:lnTo>
                    <a:pt x="460" y="71"/>
                  </a:lnTo>
                  <a:lnTo>
                    <a:pt x="464" y="65"/>
                  </a:lnTo>
                  <a:lnTo>
                    <a:pt x="466" y="41"/>
                  </a:lnTo>
                  <a:lnTo>
                    <a:pt x="461" y="29"/>
                  </a:lnTo>
                  <a:lnTo>
                    <a:pt x="469" y="7"/>
                  </a:lnTo>
                  <a:lnTo>
                    <a:pt x="444" y="0"/>
                  </a:lnTo>
                  <a:lnTo>
                    <a:pt x="417" y="17"/>
                  </a:lnTo>
                  <a:lnTo>
                    <a:pt x="376" y="25"/>
                  </a:lnTo>
                  <a:lnTo>
                    <a:pt x="363" y="31"/>
                  </a:lnTo>
                  <a:lnTo>
                    <a:pt x="346" y="29"/>
                  </a:lnTo>
                  <a:lnTo>
                    <a:pt x="330" y="37"/>
                  </a:lnTo>
                  <a:lnTo>
                    <a:pt x="288" y="39"/>
                  </a:lnTo>
                  <a:lnTo>
                    <a:pt x="254" y="58"/>
                  </a:lnTo>
                  <a:lnTo>
                    <a:pt x="217" y="50"/>
                  </a:lnTo>
                  <a:lnTo>
                    <a:pt x="181" y="71"/>
                  </a:lnTo>
                  <a:lnTo>
                    <a:pt x="158" y="71"/>
                  </a:lnTo>
                  <a:lnTo>
                    <a:pt x="141" y="63"/>
                  </a:lnTo>
                  <a:lnTo>
                    <a:pt x="104" y="20"/>
                  </a:lnTo>
                  <a:lnTo>
                    <a:pt x="87" y="46"/>
                  </a:lnTo>
                  <a:lnTo>
                    <a:pt x="84" y="56"/>
                  </a:lnTo>
                  <a:lnTo>
                    <a:pt x="87" y="74"/>
                  </a:lnTo>
                  <a:lnTo>
                    <a:pt x="118" y="112"/>
                  </a:lnTo>
                  <a:lnTo>
                    <a:pt x="140" y="130"/>
                  </a:lnTo>
                  <a:lnTo>
                    <a:pt x="175" y="144"/>
                  </a:lnTo>
                  <a:lnTo>
                    <a:pt x="211" y="156"/>
                  </a:lnTo>
                  <a:lnTo>
                    <a:pt x="245" y="167"/>
                  </a:lnTo>
                  <a:lnTo>
                    <a:pt x="280" y="180"/>
                  </a:lnTo>
                  <a:lnTo>
                    <a:pt x="324" y="180"/>
                  </a:lnTo>
                  <a:lnTo>
                    <a:pt x="316" y="192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77" name="Freeform 173"/>
            <p:cNvSpPr>
              <a:spLocks noChangeAspect="1"/>
            </p:cNvSpPr>
            <p:nvPr/>
          </p:nvSpPr>
          <p:spPr bwMode="gray">
            <a:xfrm>
              <a:off x="5451742" y="3993167"/>
              <a:ext cx="336551" cy="254000"/>
            </a:xfrm>
            <a:custGeom>
              <a:avLst/>
              <a:gdLst>
                <a:gd name="T0" fmla="*/ 652 w 693"/>
                <a:gd name="T1" fmla="*/ 362 h 527"/>
                <a:gd name="T2" fmla="*/ 588 w 693"/>
                <a:gd name="T3" fmla="*/ 427 h 527"/>
                <a:gd name="T4" fmla="*/ 501 w 693"/>
                <a:gd name="T5" fmla="*/ 459 h 527"/>
                <a:gd name="T6" fmla="*/ 454 w 693"/>
                <a:gd name="T7" fmla="*/ 488 h 527"/>
                <a:gd name="T8" fmla="*/ 424 w 693"/>
                <a:gd name="T9" fmla="*/ 498 h 527"/>
                <a:gd name="T10" fmla="*/ 386 w 693"/>
                <a:gd name="T11" fmla="*/ 509 h 527"/>
                <a:gd name="T12" fmla="*/ 327 w 693"/>
                <a:gd name="T13" fmla="*/ 503 h 527"/>
                <a:gd name="T14" fmla="*/ 293 w 693"/>
                <a:gd name="T15" fmla="*/ 527 h 527"/>
                <a:gd name="T16" fmla="*/ 224 w 693"/>
                <a:gd name="T17" fmla="*/ 515 h 527"/>
                <a:gd name="T18" fmla="*/ 131 w 693"/>
                <a:gd name="T19" fmla="*/ 476 h 527"/>
                <a:gd name="T20" fmla="*/ 99 w 693"/>
                <a:gd name="T21" fmla="*/ 430 h 527"/>
                <a:gd name="T22" fmla="*/ 52 w 693"/>
                <a:gd name="T23" fmla="*/ 365 h 527"/>
                <a:gd name="T24" fmla="*/ 0 w 693"/>
                <a:gd name="T25" fmla="*/ 325 h 527"/>
                <a:gd name="T26" fmla="*/ 9 w 693"/>
                <a:gd name="T27" fmla="*/ 302 h 527"/>
                <a:gd name="T28" fmla="*/ 51 w 693"/>
                <a:gd name="T29" fmla="*/ 292 h 527"/>
                <a:gd name="T30" fmla="*/ 60 w 693"/>
                <a:gd name="T31" fmla="*/ 205 h 527"/>
                <a:gd name="T32" fmla="*/ 86 w 693"/>
                <a:gd name="T33" fmla="*/ 181 h 527"/>
                <a:gd name="T34" fmla="*/ 125 w 693"/>
                <a:gd name="T35" fmla="*/ 105 h 527"/>
                <a:gd name="T36" fmla="*/ 161 w 693"/>
                <a:gd name="T37" fmla="*/ 41 h 527"/>
                <a:gd name="T38" fmla="*/ 181 w 693"/>
                <a:gd name="T39" fmla="*/ 29 h 527"/>
                <a:gd name="T40" fmla="*/ 193 w 693"/>
                <a:gd name="T41" fmla="*/ 20 h 527"/>
                <a:gd name="T42" fmla="*/ 221 w 693"/>
                <a:gd name="T43" fmla="*/ 0 h 527"/>
                <a:gd name="T44" fmla="*/ 246 w 693"/>
                <a:gd name="T45" fmla="*/ 23 h 527"/>
                <a:gd name="T46" fmla="*/ 272 w 693"/>
                <a:gd name="T47" fmla="*/ 12 h 527"/>
                <a:gd name="T48" fmla="*/ 297 w 693"/>
                <a:gd name="T49" fmla="*/ 15 h 527"/>
                <a:gd name="T50" fmla="*/ 327 w 693"/>
                <a:gd name="T51" fmla="*/ 20 h 527"/>
                <a:gd name="T52" fmla="*/ 374 w 693"/>
                <a:gd name="T53" fmla="*/ 60 h 527"/>
                <a:gd name="T54" fmla="*/ 408 w 693"/>
                <a:gd name="T55" fmla="*/ 97 h 527"/>
                <a:gd name="T56" fmla="*/ 425 w 693"/>
                <a:gd name="T57" fmla="*/ 122 h 527"/>
                <a:gd name="T58" fmla="*/ 407 w 693"/>
                <a:gd name="T59" fmla="*/ 170 h 527"/>
                <a:gd name="T60" fmla="*/ 433 w 693"/>
                <a:gd name="T61" fmla="*/ 185 h 527"/>
                <a:gd name="T62" fmla="*/ 456 w 693"/>
                <a:gd name="T63" fmla="*/ 185 h 527"/>
                <a:gd name="T64" fmla="*/ 456 w 693"/>
                <a:gd name="T65" fmla="*/ 213 h 527"/>
                <a:gd name="T66" fmla="*/ 509 w 693"/>
                <a:gd name="T67" fmla="*/ 269 h 527"/>
                <a:gd name="T68" fmla="*/ 580 w 693"/>
                <a:gd name="T69" fmla="*/ 295 h 527"/>
                <a:gd name="T70" fmla="*/ 649 w 693"/>
                <a:gd name="T71" fmla="*/ 319 h 527"/>
                <a:gd name="T72" fmla="*/ 685 w 693"/>
                <a:gd name="T73" fmla="*/ 331 h 52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93"/>
                <a:gd name="T112" fmla="*/ 0 h 527"/>
                <a:gd name="T113" fmla="*/ 693 w 693"/>
                <a:gd name="T114" fmla="*/ 527 h 52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93" h="527">
                  <a:moveTo>
                    <a:pt x="685" y="331"/>
                  </a:moveTo>
                  <a:lnTo>
                    <a:pt x="652" y="362"/>
                  </a:lnTo>
                  <a:lnTo>
                    <a:pt x="620" y="395"/>
                  </a:lnTo>
                  <a:lnTo>
                    <a:pt x="588" y="427"/>
                  </a:lnTo>
                  <a:lnTo>
                    <a:pt x="555" y="459"/>
                  </a:lnTo>
                  <a:lnTo>
                    <a:pt x="501" y="459"/>
                  </a:lnTo>
                  <a:lnTo>
                    <a:pt x="476" y="472"/>
                  </a:lnTo>
                  <a:lnTo>
                    <a:pt x="454" y="488"/>
                  </a:lnTo>
                  <a:lnTo>
                    <a:pt x="427" y="496"/>
                  </a:lnTo>
                  <a:lnTo>
                    <a:pt x="424" y="498"/>
                  </a:lnTo>
                  <a:lnTo>
                    <a:pt x="410" y="509"/>
                  </a:lnTo>
                  <a:lnTo>
                    <a:pt x="386" y="509"/>
                  </a:lnTo>
                  <a:lnTo>
                    <a:pt x="359" y="495"/>
                  </a:lnTo>
                  <a:lnTo>
                    <a:pt x="327" y="503"/>
                  </a:lnTo>
                  <a:lnTo>
                    <a:pt x="314" y="517"/>
                  </a:lnTo>
                  <a:lnTo>
                    <a:pt x="293" y="527"/>
                  </a:lnTo>
                  <a:lnTo>
                    <a:pt x="273" y="527"/>
                  </a:lnTo>
                  <a:lnTo>
                    <a:pt x="224" y="515"/>
                  </a:lnTo>
                  <a:lnTo>
                    <a:pt x="168" y="480"/>
                  </a:lnTo>
                  <a:lnTo>
                    <a:pt x="131" y="476"/>
                  </a:lnTo>
                  <a:lnTo>
                    <a:pt x="133" y="444"/>
                  </a:lnTo>
                  <a:lnTo>
                    <a:pt x="99" y="430"/>
                  </a:lnTo>
                  <a:lnTo>
                    <a:pt x="78" y="382"/>
                  </a:lnTo>
                  <a:lnTo>
                    <a:pt x="52" y="365"/>
                  </a:lnTo>
                  <a:lnTo>
                    <a:pt x="40" y="340"/>
                  </a:lnTo>
                  <a:lnTo>
                    <a:pt x="0" y="325"/>
                  </a:lnTo>
                  <a:lnTo>
                    <a:pt x="9" y="315"/>
                  </a:lnTo>
                  <a:lnTo>
                    <a:pt x="9" y="302"/>
                  </a:lnTo>
                  <a:lnTo>
                    <a:pt x="35" y="300"/>
                  </a:lnTo>
                  <a:lnTo>
                    <a:pt x="51" y="292"/>
                  </a:lnTo>
                  <a:lnTo>
                    <a:pt x="57" y="204"/>
                  </a:lnTo>
                  <a:lnTo>
                    <a:pt x="60" y="205"/>
                  </a:lnTo>
                  <a:lnTo>
                    <a:pt x="68" y="190"/>
                  </a:lnTo>
                  <a:lnTo>
                    <a:pt x="86" y="181"/>
                  </a:lnTo>
                  <a:lnTo>
                    <a:pt x="95" y="148"/>
                  </a:lnTo>
                  <a:lnTo>
                    <a:pt x="125" y="105"/>
                  </a:lnTo>
                  <a:lnTo>
                    <a:pt x="145" y="90"/>
                  </a:lnTo>
                  <a:lnTo>
                    <a:pt x="161" y="41"/>
                  </a:lnTo>
                  <a:lnTo>
                    <a:pt x="161" y="28"/>
                  </a:lnTo>
                  <a:lnTo>
                    <a:pt x="181" y="29"/>
                  </a:lnTo>
                  <a:lnTo>
                    <a:pt x="187" y="20"/>
                  </a:lnTo>
                  <a:lnTo>
                    <a:pt x="193" y="20"/>
                  </a:lnTo>
                  <a:lnTo>
                    <a:pt x="205" y="37"/>
                  </a:lnTo>
                  <a:lnTo>
                    <a:pt x="221" y="0"/>
                  </a:lnTo>
                  <a:lnTo>
                    <a:pt x="238" y="11"/>
                  </a:lnTo>
                  <a:lnTo>
                    <a:pt x="246" y="23"/>
                  </a:lnTo>
                  <a:lnTo>
                    <a:pt x="267" y="19"/>
                  </a:lnTo>
                  <a:lnTo>
                    <a:pt x="272" y="12"/>
                  </a:lnTo>
                  <a:lnTo>
                    <a:pt x="283" y="20"/>
                  </a:lnTo>
                  <a:lnTo>
                    <a:pt x="297" y="15"/>
                  </a:lnTo>
                  <a:lnTo>
                    <a:pt x="314" y="23"/>
                  </a:lnTo>
                  <a:lnTo>
                    <a:pt x="327" y="20"/>
                  </a:lnTo>
                  <a:lnTo>
                    <a:pt x="352" y="34"/>
                  </a:lnTo>
                  <a:lnTo>
                    <a:pt x="374" y="60"/>
                  </a:lnTo>
                  <a:lnTo>
                    <a:pt x="399" y="79"/>
                  </a:lnTo>
                  <a:lnTo>
                    <a:pt x="408" y="97"/>
                  </a:lnTo>
                  <a:lnTo>
                    <a:pt x="430" y="117"/>
                  </a:lnTo>
                  <a:lnTo>
                    <a:pt x="425" y="122"/>
                  </a:lnTo>
                  <a:lnTo>
                    <a:pt x="419" y="150"/>
                  </a:lnTo>
                  <a:lnTo>
                    <a:pt x="407" y="170"/>
                  </a:lnTo>
                  <a:lnTo>
                    <a:pt x="413" y="184"/>
                  </a:lnTo>
                  <a:lnTo>
                    <a:pt x="433" y="185"/>
                  </a:lnTo>
                  <a:lnTo>
                    <a:pt x="445" y="178"/>
                  </a:lnTo>
                  <a:lnTo>
                    <a:pt x="456" y="185"/>
                  </a:lnTo>
                  <a:lnTo>
                    <a:pt x="453" y="195"/>
                  </a:lnTo>
                  <a:lnTo>
                    <a:pt x="456" y="213"/>
                  </a:lnTo>
                  <a:lnTo>
                    <a:pt x="487" y="251"/>
                  </a:lnTo>
                  <a:lnTo>
                    <a:pt x="509" y="269"/>
                  </a:lnTo>
                  <a:lnTo>
                    <a:pt x="544" y="283"/>
                  </a:lnTo>
                  <a:lnTo>
                    <a:pt x="580" y="295"/>
                  </a:lnTo>
                  <a:lnTo>
                    <a:pt x="614" y="306"/>
                  </a:lnTo>
                  <a:lnTo>
                    <a:pt x="649" y="319"/>
                  </a:lnTo>
                  <a:lnTo>
                    <a:pt x="693" y="319"/>
                  </a:lnTo>
                  <a:lnTo>
                    <a:pt x="685" y="331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78" name="Freeform 174"/>
            <p:cNvSpPr>
              <a:spLocks noChangeAspect="1" noEditPoints="1"/>
            </p:cNvSpPr>
            <p:nvPr/>
          </p:nvSpPr>
          <p:spPr bwMode="gray">
            <a:xfrm>
              <a:off x="5527942" y="3916967"/>
              <a:ext cx="147638" cy="131763"/>
            </a:xfrm>
            <a:custGeom>
              <a:avLst/>
              <a:gdLst>
                <a:gd name="T0" fmla="*/ 93 w 304"/>
                <a:gd name="T1" fmla="*/ 0 h 272"/>
                <a:gd name="T2" fmla="*/ 85 w 304"/>
                <a:gd name="T3" fmla="*/ 22 h 272"/>
                <a:gd name="T4" fmla="*/ 49 w 304"/>
                <a:gd name="T5" fmla="*/ 37 h 272"/>
                <a:gd name="T6" fmla="*/ 38 w 304"/>
                <a:gd name="T7" fmla="*/ 47 h 272"/>
                <a:gd name="T8" fmla="*/ 27 w 304"/>
                <a:gd name="T9" fmla="*/ 48 h 272"/>
                <a:gd name="T10" fmla="*/ 0 w 304"/>
                <a:gd name="T11" fmla="*/ 152 h 272"/>
                <a:gd name="T12" fmla="*/ 3 w 304"/>
                <a:gd name="T13" fmla="*/ 183 h 272"/>
                <a:gd name="T14" fmla="*/ 23 w 304"/>
                <a:gd name="T15" fmla="*/ 184 h 272"/>
                <a:gd name="T16" fmla="*/ 29 w 304"/>
                <a:gd name="T17" fmla="*/ 175 h 272"/>
                <a:gd name="T18" fmla="*/ 35 w 304"/>
                <a:gd name="T19" fmla="*/ 175 h 272"/>
                <a:gd name="T20" fmla="*/ 47 w 304"/>
                <a:gd name="T21" fmla="*/ 192 h 272"/>
                <a:gd name="T22" fmla="*/ 63 w 304"/>
                <a:gd name="T23" fmla="*/ 155 h 272"/>
                <a:gd name="T24" fmla="*/ 80 w 304"/>
                <a:gd name="T25" fmla="*/ 166 h 272"/>
                <a:gd name="T26" fmla="*/ 88 w 304"/>
                <a:gd name="T27" fmla="*/ 178 h 272"/>
                <a:gd name="T28" fmla="*/ 109 w 304"/>
                <a:gd name="T29" fmla="*/ 174 h 272"/>
                <a:gd name="T30" fmla="*/ 114 w 304"/>
                <a:gd name="T31" fmla="*/ 167 h 272"/>
                <a:gd name="T32" fmla="*/ 125 w 304"/>
                <a:gd name="T33" fmla="*/ 175 h 272"/>
                <a:gd name="T34" fmla="*/ 139 w 304"/>
                <a:gd name="T35" fmla="*/ 170 h 272"/>
                <a:gd name="T36" fmla="*/ 156 w 304"/>
                <a:gd name="T37" fmla="*/ 178 h 272"/>
                <a:gd name="T38" fmla="*/ 169 w 304"/>
                <a:gd name="T39" fmla="*/ 175 h 272"/>
                <a:gd name="T40" fmla="*/ 194 w 304"/>
                <a:gd name="T41" fmla="*/ 189 h 272"/>
                <a:gd name="T42" fmla="*/ 216 w 304"/>
                <a:gd name="T43" fmla="*/ 215 h 272"/>
                <a:gd name="T44" fmla="*/ 241 w 304"/>
                <a:gd name="T45" fmla="*/ 234 h 272"/>
                <a:gd name="T46" fmla="*/ 250 w 304"/>
                <a:gd name="T47" fmla="*/ 252 h 272"/>
                <a:gd name="T48" fmla="*/ 272 w 304"/>
                <a:gd name="T49" fmla="*/ 272 h 272"/>
                <a:gd name="T50" fmla="*/ 304 w 304"/>
                <a:gd name="T51" fmla="*/ 252 h 272"/>
                <a:gd name="T52" fmla="*/ 276 w 304"/>
                <a:gd name="T53" fmla="*/ 234 h 272"/>
                <a:gd name="T54" fmla="*/ 267 w 304"/>
                <a:gd name="T55" fmla="*/ 217 h 272"/>
                <a:gd name="T56" fmla="*/ 259 w 304"/>
                <a:gd name="T57" fmla="*/ 213 h 272"/>
                <a:gd name="T58" fmla="*/ 253 w 304"/>
                <a:gd name="T59" fmla="*/ 203 h 272"/>
                <a:gd name="T60" fmla="*/ 242 w 304"/>
                <a:gd name="T61" fmla="*/ 200 h 272"/>
                <a:gd name="T62" fmla="*/ 222 w 304"/>
                <a:gd name="T63" fmla="*/ 169 h 272"/>
                <a:gd name="T64" fmla="*/ 199 w 304"/>
                <a:gd name="T65" fmla="*/ 162 h 272"/>
                <a:gd name="T66" fmla="*/ 186 w 304"/>
                <a:gd name="T67" fmla="*/ 150 h 272"/>
                <a:gd name="T68" fmla="*/ 173 w 304"/>
                <a:gd name="T69" fmla="*/ 152 h 272"/>
                <a:gd name="T70" fmla="*/ 164 w 304"/>
                <a:gd name="T71" fmla="*/ 141 h 272"/>
                <a:gd name="T72" fmla="*/ 165 w 304"/>
                <a:gd name="T73" fmla="*/ 130 h 272"/>
                <a:gd name="T74" fmla="*/ 159 w 304"/>
                <a:gd name="T75" fmla="*/ 127 h 272"/>
                <a:gd name="T76" fmla="*/ 154 w 304"/>
                <a:gd name="T77" fmla="*/ 130 h 272"/>
                <a:gd name="T78" fmla="*/ 156 w 304"/>
                <a:gd name="T79" fmla="*/ 142 h 272"/>
                <a:gd name="T80" fmla="*/ 148 w 304"/>
                <a:gd name="T81" fmla="*/ 141 h 272"/>
                <a:gd name="T82" fmla="*/ 143 w 304"/>
                <a:gd name="T83" fmla="*/ 124 h 272"/>
                <a:gd name="T84" fmla="*/ 137 w 304"/>
                <a:gd name="T85" fmla="*/ 119 h 272"/>
                <a:gd name="T86" fmla="*/ 126 w 304"/>
                <a:gd name="T87" fmla="*/ 101 h 272"/>
                <a:gd name="T88" fmla="*/ 109 w 304"/>
                <a:gd name="T89" fmla="*/ 27 h 272"/>
                <a:gd name="T90" fmla="*/ 93 w 304"/>
                <a:gd name="T91" fmla="*/ 0 h 272"/>
                <a:gd name="T92" fmla="*/ 173 w 304"/>
                <a:gd name="T93" fmla="*/ 115 h 272"/>
                <a:gd name="T94" fmla="*/ 164 w 304"/>
                <a:gd name="T95" fmla="*/ 108 h 272"/>
                <a:gd name="T96" fmla="*/ 157 w 304"/>
                <a:gd name="T97" fmla="*/ 111 h 272"/>
                <a:gd name="T98" fmla="*/ 162 w 304"/>
                <a:gd name="T99" fmla="*/ 113 h 272"/>
                <a:gd name="T100" fmla="*/ 164 w 304"/>
                <a:gd name="T101" fmla="*/ 116 h 272"/>
                <a:gd name="T102" fmla="*/ 159 w 304"/>
                <a:gd name="T103" fmla="*/ 116 h 272"/>
                <a:gd name="T104" fmla="*/ 162 w 304"/>
                <a:gd name="T105" fmla="*/ 119 h 272"/>
                <a:gd name="T106" fmla="*/ 179 w 304"/>
                <a:gd name="T107" fmla="*/ 121 h 272"/>
                <a:gd name="T108" fmla="*/ 173 w 304"/>
                <a:gd name="T109" fmla="*/ 115 h 272"/>
                <a:gd name="T110" fmla="*/ 164 w 304"/>
                <a:gd name="T111" fmla="*/ 96 h 272"/>
                <a:gd name="T112" fmla="*/ 160 w 304"/>
                <a:gd name="T113" fmla="*/ 99 h 272"/>
                <a:gd name="T114" fmla="*/ 165 w 304"/>
                <a:gd name="T115" fmla="*/ 102 h 272"/>
                <a:gd name="T116" fmla="*/ 164 w 304"/>
                <a:gd name="T117" fmla="*/ 96 h 2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04"/>
                <a:gd name="T178" fmla="*/ 0 h 272"/>
                <a:gd name="T179" fmla="*/ 304 w 304"/>
                <a:gd name="T180" fmla="*/ 272 h 27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04" h="272">
                  <a:moveTo>
                    <a:pt x="93" y="0"/>
                  </a:moveTo>
                  <a:lnTo>
                    <a:pt x="85" y="22"/>
                  </a:lnTo>
                  <a:lnTo>
                    <a:pt x="49" y="37"/>
                  </a:lnTo>
                  <a:lnTo>
                    <a:pt x="38" y="47"/>
                  </a:lnTo>
                  <a:lnTo>
                    <a:pt x="27" y="48"/>
                  </a:lnTo>
                  <a:lnTo>
                    <a:pt x="0" y="152"/>
                  </a:lnTo>
                  <a:lnTo>
                    <a:pt x="3" y="183"/>
                  </a:lnTo>
                  <a:lnTo>
                    <a:pt x="23" y="184"/>
                  </a:lnTo>
                  <a:lnTo>
                    <a:pt x="29" y="175"/>
                  </a:lnTo>
                  <a:lnTo>
                    <a:pt x="35" y="175"/>
                  </a:lnTo>
                  <a:lnTo>
                    <a:pt x="47" y="192"/>
                  </a:lnTo>
                  <a:lnTo>
                    <a:pt x="63" y="155"/>
                  </a:lnTo>
                  <a:lnTo>
                    <a:pt x="80" y="166"/>
                  </a:lnTo>
                  <a:lnTo>
                    <a:pt x="88" y="178"/>
                  </a:lnTo>
                  <a:lnTo>
                    <a:pt x="109" y="174"/>
                  </a:lnTo>
                  <a:lnTo>
                    <a:pt x="114" y="167"/>
                  </a:lnTo>
                  <a:lnTo>
                    <a:pt x="125" y="175"/>
                  </a:lnTo>
                  <a:lnTo>
                    <a:pt x="139" y="170"/>
                  </a:lnTo>
                  <a:lnTo>
                    <a:pt x="156" y="178"/>
                  </a:lnTo>
                  <a:lnTo>
                    <a:pt x="169" y="175"/>
                  </a:lnTo>
                  <a:lnTo>
                    <a:pt x="194" y="189"/>
                  </a:lnTo>
                  <a:lnTo>
                    <a:pt x="216" y="215"/>
                  </a:lnTo>
                  <a:lnTo>
                    <a:pt x="241" y="234"/>
                  </a:lnTo>
                  <a:lnTo>
                    <a:pt x="250" y="252"/>
                  </a:lnTo>
                  <a:lnTo>
                    <a:pt x="272" y="272"/>
                  </a:lnTo>
                  <a:lnTo>
                    <a:pt x="304" y="252"/>
                  </a:lnTo>
                  <a:lnTo>
                    <a:pt x="276" y="234"/>
                  </a:lnTo>
                  <a:lnTo>
                    <a:pt x="267" y="217"/>
                  </a:lnTo>
                  <a:lnTo>
                    <a:pt x="259" y="213"/>
                  </a:lnTo>
                  <a:lnTo>
                    <a:pt x="253" y="203"/>
                  </a:lnTo>
                  <a:lnTo>
                    <a:pt x="242" y="200"/>
                  </a:lnTo>
                  <a:lnTo>
                    <a:pt x="222" y="169"/>
                  </a:lnTo>
                  <a:lnTo>
                    <a:pt x="199" y="162"/>
                  </a:lnTo>
                  <a:lnTo>
                    <a:pt x="186" y="150"/>
                  </a:lnTo>
                  <a:lnTo>
                    <a:pt x="173" y="152"/>
                  </a:lnTo>
                  <a:lnTo>
                    <a:pt x="164" y="141"/>
                  </a:lnTo>
                  <a:lnTo>
                    <a:pt x="165" y="130"/>
                  </a:lnTo>
                  <a:lnTo>
                    <a:pt x="159" y="127"/>
                  </a:lnTo>
                  <a:lnTo>
                    <a:pt x="154" y="130"/>
                  </a:lnTo>
                  <a:lnTo>
                    <a:pt x="156" y="142"/>
                  </a:lnTo>
                  <a:lnTo>
                    <a:pt x="148" y="141"/>
                  </a:lnTo>
                  <a:lnTo>
                    <a:pt x="143" y="124"/>
                  </a:lnTo>
                  <a:lnTo>
                    <a:pt x="137" y="119"/>
                  </a:lnTo>
                  <a:lnTo>
                    <a:pt x="126" y="101"/>
                  </a:lnTo>
                  <a:lnTo>
                    <a:pt x="109" y="27"/>
                  </a:lnTo>
                  <a:lnTo>
                    <a:pt x="93" y="0"/>
                  </a:lnTo>
                  <a:close/>
                  <a:moveTo>
                    <a:pt x="173" y="115"/>
                  </a:moveTo>
                  <a:lnTo>
                    <a:pt x="164" y="108"/>
                  </a:lnTo>
                  <a:lnTo>
                    <a:pt x="157" y="111"/>
                  </a:lnTo>
                  <a:lnTo>
                    <a:pt x="162" y="113"/>
                  </a:lnTo>
                  <a:lnTo>
                    <a:pt x="164" y="116"/>
                  </a:lnTo>
                  <a:lnTo>
                    <a:pt x="159" y="116"/>
                  </a:lnTo>
                  <a:lnTo>
                    <a:pt x="162" y="119"/>
                  </a:lnTo>
                  <a:lnTo>
                    <a:pt x="179" y="121"/>
                  </a:lnTo>
                  <a:lnTo>
                    <a:pt x="173" y="115"/>
                  </a:lnTo>
                  <a:close/>
                  <a:moveTo>
                    <a:pt x="164" y="96"/>
                  </a:moveTo>
                  <a:lnTo>
                    <a:pt x="160" y="99"/>
                  </a:lnTo>
                  <a:lnTo>
                    <a:pt x="165" y="102"/>
                  </a:lnTo>
                  <a:lnTo>
                    <a:pt x="164" y="96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79" name="Freeform 175"/>
            <p:cNvSpPr>
              <a:spLocks noChangeAspect="1" noEditPoints="1"/>
            </p:cNvSpPr>
            <p:nvPr/>
          </p:nvSpPr>
          <p:spPr bwMode="gray">
            <a:xfrm>
              <a:off x="4142052" y="3937605"/>
              <a:ext cx="58738" cy="57150"/>
            </a:xfrm>
            <a:custGeom>
              <a:avLst/>
              <a:gdLst>
                <a:gd name="T0" fmla="*/ 13 w 122"/>
                <a:gd name="T1" fmla="*/ 0 h 114"/>
                <a:gd name="T2" fmla="*/ 0 w 122"/>
                <a:gd name="T3" fmla="*/ 2 h 114"/>
                <a:gd name="T4" fmla="*/ 1 w 122"/>
                <a:gd name="T5" fmla="*/ 12 h 114"/>
                <a:gd name="T6" fmla="*/ 15 w 122"/>
                <a:gd name="T7" fmla="*/ 6 h 114"/>
                <a:gd name="T8" fmla="*/ 13 w 122"/>
                <a:gd name="T9" fmla="*/ 0 h 114"/>
                <a:gd name="T10" fmla="*/ 43 w 122"/>
                <a:gd name="T11" fmla="*/ 107 h 114"/>
                <a:gd name="T12" fmla="*/ 38 w 122"/>
                <a:gd name="T13" fmla="*/ 107 h 114"/>
                <a:gd name="T14" fmla="*/ 38 w 122"/>
                <a:gd name="T15" fmla="*/ 114 h 114"/>
                <a:gd name="T16" fmla="*/ 46 w 122"/>
                <a:gd name="T17" fmla="*/ 110 h 114"/>
                <a:gd name="T18" fmla="*/ 43 w 122"/>
                <a:gd name="T19" fmla="*/ 107 h 114"/>
                <a:gd name="T20" fmla="*/ 72 w 122"/>
                <a:gd name="T21" fmla="*/ 91 h 114"/>
                <a:gd name="T22" fmla="*/ 72 w 122"/>
                <a:gd name="T23" fmla="*/ 108 h 114"/>
                <a:gd name="T24" fmla="*/ 85 w 122"/>
                <a:gd name="T25" fmla="*/ 107 h 114"/>
                <a:gd name="T26" fmla="*/ 85 w 122"/>
                <a:gd name="T27" fmla="*/ 100 h 114"/>
                <a:gd name="T28" fmla="*/ 72 w 122"/>
                <a:gd name="T29" fmla="*/ 91 h 114"/>
                <a:gd name="T30" fmla="*/ 111 w 122"/>
                <a:gd name="T31" fmla="*/ 49 h 114"/>
                <a:gd name="T32" fmla="*/ 120 w 122"/>
                <a:gd name="T33" fmla="*/ 51 h 114"/>
                <a:gd name="T34" fmla="*/ 122 w 122"/>
                <a:gd name="T35" fmla="*/ 56 h 114"/>
                <a:gd name="T36" fmla="*/ 113 w 122"/>
                <a:gd name="T37" fmla="*/ 60 h 114"/>
                <a:gd name="T38" fmla="*/ 111 w 122"/>
                <a:gd name="T39" fmla="*/ 49 h 114"/>
                <a:gd name="T40" fmla="*/ 110 w 122"/>
                <a:gd name="T41" fmla="*/ 14 h 114"/>
                <a:gd name="T42" fmla="*/ 108 w 122"/>
                <a:gd name="T43" fmla="*/ 26 h 114"/>
                <a:gd name="T44" fmla="*/ 111 w 122"/>
                <a:gd name="T45" fmla="*/ 26 h 114"/>
                <a:gd name="T46" fmla="*/ 110 w 122"/>
                <a:gd name="T47" fmla="*/ 14 h 114"/>
                <a:gd name="T48" fmla="*/ 63 w 122"/>
                <a:gd name="T49" fmla="*/ 29 h 114"/>
                <a:gd name="T50" fmla="*/ 43 w 122"/>
                <a:gd name="T51" fmla="*/ 26 h 114"/>
                <a:gd name="T52" fmla="*/ 43 w 122"/>
                <a:gd name="T53" fmla="*/ 31 h 114"/>
                <a:gd name="T54" fmla="*/ 63 w 122"/>
                <a:gd name="T55" fmla="*/ 29 h 11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2"/>
                <a:gd name="T85" fmla="*/ 0 h 114"/>
                <a:gd name="T86" fmla="*/ 122 w 122"/>
                <a:gd name="T87" fmla="*/ 114 h 11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2" h="114">
                  <a:moveTo>
                    <a:pt x="13" y="0"/>
                  </a:moveTo>
                  <a:lnTo>
                    <a:pt x="0" y="2"/>
                  </a:lnTo>
                  <a:lnTo>
                    <a:pt x="1" y="12"/>
                  </a:lnTo>
                  <a:lnTo>
                    <a:pt x="15" y="6"/>
                  </a:lnTo>
                  <a:lnTo>
                    <a:pt x="13" y="0"/>
                  </a:lnTo>
                  <a:close/>
                  <a:moveTo>
                    <a:pt x="43" y="107"/>
                  </a:moveTo>
                  <a:lnTo>
                    <a:pt x="38" y="107"/>
                  </a:lnTo>
                  <a:lnTo>
                    <a:pt x="38" y="114"/>
                  </a:lnTo>
                  <a:lnTo>
                    <a:pt x="46" y="110"/>
                  </a:lnTo>
                  <a:lnTo>
                    <a:pt x="43" y="107"/>
                  </a:lnTo>
                  <a:close/>
                  <a:moveTo>
                    <a:pt x="72" y="91"/>
                  </a:moveTo>
                  <a:lnTo>
                    <a:pt x="72" y="108"/>
                  </a:lnTo>
                  <a:lnTo>
                    <a:pt x="85" y="107"/>
                  </a:lnTo>
                  <a:lnTo>
                    <a:pt x="85" y="100"/>
                  </a:lnTo>
                  <a:lnTo>
                    <a:pt x="72" y="91"/>
                  </a:lnTo>
                  <a:close/>
                  <a:moveTo>
                    <a:pt x="111" y="49"/>
                  </a:moveTo>
                  <a:lnTo>
                    <a:pt x="120" y="51"/>
                  </a:lnTo>
                  <a:lnTo>
                    <a:pt x="122" y="56"/>
                  </a:lnTo>
                  <a:lnTo>
                    <a:pt x="113" y="60"/>
                  </a:lnTo>
                  <a:lnTo>
                    <a:pt x="111" y="49"/>
                  </a:lnTo>
                  <a:close/>
                  <a:moveTo>
                    <a:pt x="110" y="14"/>
                  </a:moveTo>
                  <a:lnTo>
                    <a:pt x="108" y="26"/>
                  </a:lnTo>
                  <a:lnTo>
                    <a:pt x="111" y="26"/>
                  </a:lnTo>
                  <a:lnTo>
                    <a:pt x="110" y="14"/>
                  </a:lnTo>
                  <a:close/>
                  <a:moveTo>
                    <a:pt x="63" y="29"/>
                  </a:moveTo>
                  <a:lnTo>
                    <a:pt x="43" y="26"/>
                  </a:lnTo>
                  <a:lnTo>
                    <a:pt x="43" y="31"/>
                  </a:lnTo>
                  <a:lnTo>
                    <a:pt x="63" y="29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80" name="Freeform 176"/>
            <p:cNvSpPr>
              <a:spLocks noChangeAspect="1" noEditPoints="1"/>
            </p:cNvSpPr>
            <p:nvPr/>
          </p:nvSpPr>
          <p:spPr bwMode="gray">
            <a:xfrm>
              <a:off x="4326202" y="3553429"/>
              <a:ext cx="82550" cy="130175"/>
            </a:xfrm>
            <a:custGeom>
              <a:avLst/>
              <a:gdLst>
                <a:gd name="T0" fmla="*/ 41 w 170"/>
                <a:gd name="T1" fmla="*/ 228 h 269"/>
                <a:gd name="T2" fmla="*/ 12 w 170"/>
                <a:gd name="T3" fmla="*/ 239 h 269"/>
                <a:gd name="T4" fmla="*/ 14 w 170"/>
                <a:gd name="T5" fmla="*/ 248 h 269"/>
                <a:gd name="T6" fmla="*/ 20 w 170"/>
                <a:gd name="T7" fmla="*/ 254 h 269"/>
                <a:gd name="T8" fmla="*/ 31 w 170"/>
                <a:gd name="T9" fmla="*/ 251 h 269"/>
                <a:gd name="T10" fmla="*/ 32 w 170"/>
                <a:gd name="T11" fmla="*/ 239 h 269"/>
                <a:gd name="T12" fmla="*/ 44 w 170"/>
                <a:gd name="T13" fmla="*/ 229 h 269"/>
                <a:gd name="T14" fmla="*/ 41 w 170"/>
                <a:gd name="T15" fmla="*/ 228 h 269"/>
                <a:gd name="T16" fmla="*/ 14 w 170"/>
                <a:gd name="T17" fmla="*/ 0 h 269"/>
                <a:gd name="T18" fmla="*/ 0 w 170"/>
                <a:gd name="T19" fmla="*/ 2 h 269"/>
                <a:gd name="T20" fmla="*/ 14 w 170"/>
                <a:gd name="T21" fmla="*/ 11 h 269"/>
                <a:gd name="T22" fmla="*/ 20 w 170"/>
                <a:gd name="T23" fmla="*/ 9 h 269"/>
                <a:gd name="T24" fmla="*/ 20 w 170"/>
                <a:gd name="T25" fmla="*/ 2 h 269"/>
                <a:gd name="T26" fmla="*/ 14 w 170"/>
                <a:gd name="T27" fmla="*/ 0 h 269"/>
                <a:gd name="T28" fmla="*/ 170 w 170"/>
                <a:gd name="T29" fmla="*/ 194 h 269"/>
                <a:gd name="T30" fmla="*/ 156 w 170"/>
                <a:gd name="T31" fmla="*/ 202 h 269"/>
                <a:gd name="T32" fmla="*/ 151 w 170"/>
                <a:gd name="T33" fmla="*/ 211 h 269"/>
                <a:gd name="T34" fmla="*/ 164 w 170"/>
                <a:gd name="T35" fmla="*/ 206 h 269"/>
                <a:gd name="T36" fmla="*/ 170 w 170"/>
                <a:gd name="T37" fmla="*/ 194 h 269"/>
                <a:gd name="T38" fmla="*/ 149 w 170"/>
                <a:gd name="T39" fmla="*/ 219 h 269"/>
                <a:gd name="T40" fmla="*/ 145 w 170"/>
                <a:gd name="T41" fmla="*/ 219 h 269"/>
                <a:gd name="T42" fmla="*/ 132 w 170"/>
                <a:gd name="T43" fmla="*/ 248 h 269"/>
                <a:gd name="T44" fmla="*/ 127 w 170"/>
                <a:gd name="T45" fmla="*/ 251 h 269"/>
                <a:gd name="T46" fmla="*/ 147 w 170"/>
                <a:gd name="T47" fmla="*/ 239 h 269"/>
                <a:gd name="T48" fmla="*/ 149 w 170"/>
                <a:gd name="T49" fmla="*/ 219 h 269"/>
                <a:gd name="T50" fmla="*/ 66 w 170"/>
                <a:gd name="T51" fmla="*/ 248 h 269"/>
                <a:gd name="T52" fmla="*/ 61 w 170"/>
                <a:gd name="T53" fmla="*/ 268 h 269"/>
                <a:gd name="T54" fmla="*/ 71 w 170"/>
                <a:gd name="T55" fmla="*/ 269 h 269"/>
                <a:gd name="T56" fmla="*/ 80 w 170"/>
                <a:gd name="T57" fmla="*/ 265 h 269"/>
                <a:gd name="T58" fmla="*/ 80 w 170"/>
                <a:gd name="T59" fmla="*/ 252 h 269"/>
                <a:gd name="T60" fmla="*/ 66 w 170"/>
                <a:gd name="T61" fmla="*/ 248 h 26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70"/>
                <a:gd name="T94" fmla="*/ 0 h 269"/>
                <a:gd name="T95" fmla="*/ 170 w 170"/>
                <a:gd name="T96" fmla="*/ 269 h 269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70" h="269">
                  <a:moveTo>
                    <a:pt x="41" y="228"/>
                  </a:moveTo>
                  <a:lnTo>
                    <a:pt x="12" y="239"/>
                  </a:lnTo>
                  <a:lnTo>
                    <a:pt x="14" y="248"/>
                  </a:lnTo>
                  <a:lnTo>
                    <a:pt x="20" y="254"/>
                  </a:lnTo>
                  <a:lnTo>
                    <a:pt x="31" y="251"/>
                  </a:lnTo>
                  <a:lnTo>
                    <a:pt x="32" y="239"/>
                  </a:lnTo>
                  <a:lnTo>
                    <a:pt x="44" y="229"/>
                  </a:lnTo>
                  <a:lnTo>
                    <a:pt x="41" y="228"/>
                  </a:lnTo>
                  <a:close/>
                  <a:moveTo>
                    <a:pt x="14" y="0"/>
                  </a:moveTo>
                  <a:lnTo>
                    <a:pt x="0" y="2"/>
                  </a:lnTo>
                  <a:lnTo>
                    <a:pt x="14" y="11"/>
                  </a:lnTo>
                  <a:lnTo>
                    <a:pt x="20" y="9"/>
                  </a:lnTo>
                  <a:lnTo>
                    <a:pt x="20" y="2"/>
                  </a:lnTo>
                  <a:lnTo>
                    <a:pt x="14" y="0"/>
                  </a:lnTo>
                  <a:close/>
                  <a:moveTo>
                    <a:pt x="170" y="194"/>
                  </a:moveTo>
                  <a:lnTo>
                    <a:pt x="156" y="202"/>
                  </a:lnTo>
                  <a:lnTo>
                    <a:pt x="151" y="211"/>
                  </a:lnTo>
                  <a:lnTo>
                    <a:pt x="164" y="206"/>
                  </a:lnTo>
                  <a:lnTo>
                    <a:pt x="170" y="194"/>
                  </a:lnTo>
                  <a:close/>
                  <a:moveTo>
                    <a:pt x="149" y="219"/>
                  </a:moveTo>
                  <a:lnTo>
                    <a:pt x="145" y="219"/>
                  </a:lnTo>
                  <a:lnTo>
                    <a:pt x="132" y="248"/>
                  </a:lnTo>
                  <a:lnTo>
                    <a:pt x="127" y="251"/>
                  </a:lnTo>
                  <a:lnTo>
                    <a:pt x="147" y="239"/>
                  </a:lnTo>
                  <a:lnTo>
                    <a:pt x="149" y="219"/>
                  </a:lnTo>
                  <a:close/>
                  <a:moveTo>
                    <a:pt x="66" y="248"/>
                  </a:moveTo>
                  <a:lnTo>
                    <a:pt x="61" y="268"/>
                  </a:lnTo>
                  <a:lnTo>
                    <a:pt x="71" y="269"/>
                  </a:lnTo>
                  <a:lnTo>
                    <a:pt x="80" y="265"/>
                  </a:lnTo>
                  <a:lnTo>
                    <a:pt x="80" y="252"/>
                  </a:lnTo>
                  <a:lnTo>
                    <a:pt x="66" y="248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81" name="Freeform 177"/>
            <p:cNvSpPr>
              <a:spLocks noChangeAspect="1" noEditPoints="1"/>
            </p:cNvSpPr>
            <p:nvPr/>
          </p:nvSpPr>
          <p:spPr bwMode="gray">
            <a:xfrm>
              <a:off x="5678755" y="4580542"/>
              <a:ext cx="46038" cy="39688"/>
            </a:xfrm>
            <a:custGeom>
              <a:avLst/>
              <a:gdLst>
                <a:gd name="T0" fmla="*/ 5 w 93"/>
                <a:gd name="T1" fmla="*/ 0 h 80"/>
                <a:gd name="T2" fmla="*/ 8 w 93"/>
                <a:gd name="T3" fmla="*/ 27 h 80"/>
                <a:gd name="T4" fmla="*/ 0 w 93"/>
                <a:gd name="T5" fmla="*/ 17 h 80"/>
                <a:gd name="T6" fmla="*/ 0 w 93"/>
                <a:gd name="T7" fmla="*/ 4 h 80"/>
                <a:gd name="T8" fmla="*/ 5 w 93"/>
                <a:gd name="T9" fmla="*/ 0 h 80"/>
                <a:gd name="T10" fmla="*/ 93 w 93"/>
                <a:gd name="T11" fmla="*/ 69 h 80"/>
                <a:gd name="T12" fmla="*/ 92 w 93"/>
                <a:gd name="T13" fmla="*/ 80 h 80"/>
                <a:gd name="T14" fmla="*/ 87 w 93"/>
                <a:gd name="T15" fmla="*/ 78 h 80"/>
                <a:gd name="T16" fmla="*/ 84 w 93"/>
                <a:gd name="T17" fmla="*/ 66 h 80"/>
                <a:gd name="T18" fmla="*/ 93 w 93"/>
                <a:gd name="T19" fmla="*/ 69 h 80"/>
                <a:gd name="T20" fmla="*/ 58 w 93"/>
                <a:gd name="T21" fmla="*/ 38 h 80"/>
                <a:gd name="T22" fmla="*/ 58 w 93"/>
                <a:gd name="T23" fmla="*/ 51 h 80"/>
                <a:gd name="T24" fmla="*/ 47 w 93"/>
                <a:gd name="T25" fmla="*/ 41 h 80"/>
                <a:gd name="T26" fmla="*/ 58 w 93"/>
                <a:gd name="T27" fmla="*/ 38 h 80"/>
                <a:gd name="T28" fmla="*/ 30 w 93"/>
                <a:gd name="T29" fmla="*/ 49 h 80"/>
                <a:gd name="T30" fmla="*/ 19 w 93"/>
                <a:gd name="T31" fmla="*/ 44 h 80"/>
                <a:gd name="T32" fmla="*/ 30 w 93"/>
                <a:gd name="T33" fmla="*/ 49 h 8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3"/>
                <a:gd name="T52" fmla="*/ 0 h 80"/>
                <a:gd name="T53" fmla="*/ 93 w 93"/>
                <a:gd name="T54" fmla="*/ 80 h 8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3" h="80">
                  <a:moveTo>
                    <a:pt x="5" y="0"/>
                  </a:moveTo>
                  <a:lnTo>
                    <a:pt x="8" y="27"/>
                  </a:lnTo>
                  <a:lnTo>
                    <a:pt x="0" y="17"/>
                  </a:lnTo>
                  <a:lnTo>
                    <a:pt x="0" y="4"/>
                  </a:lnTo>
                  <a:lnTo>
                    <a:pt x="5" y="0"/>
                  </a:lnTo>
                  <a:close/>
                  <a:moveTo>
                    <a:pt x="93" y="69"/>
                  </a:moveTo>
                  <a:lnTo>
                    <a:pt x="92" y="80"/>
                  </a:lnTo>
                  <a:lnTo>
                    <a:pt x="87" y="78"/>
                  </a:lnTo>
                  <a:lnTo>
                    <a:pt x="84" y="66"/>
                  </a:lnTo>
                  <a:lnTo>
                    <a:pt x="93" y="69"/>
                  </a:lnTo>
                  <a:close/>
                  <a:moveTo>
                    <a:pt x="58" y="38"/>
                  </a:moveTo>
                  <a:lnTo>
                    <a:pt x="58" y="51"/>
                  </a:lnTo>
                  <a:lnTo>
                    <a:pt x="47" y="41"/>
                  </a:lnTo>
                  <a:lnTo>
                    <a:pt x="58" y="38"/>
                  </a:lnTo>
                  <a:close/>
                  <a:moveTo>
                    <a:pt x="30" y="49"/>
                  </a:moveTo>
                  <a:lnTo>
                    <a:pt x="19" y="44"/>
                  </a:lnTo>
                  <a:lnTo>
                    <a:pt x="30" y="49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82" name="Freeform 178"/>
            <p:cNvSpPr>
              <a:spLocks noChangeAspect="1" noEditPoints="1"/>
            </p:cNvSpPr>
            <p:nvPr/>
          </p:nvSpPr>
          <p:spPr bwMode="gray">
            <a:xfrm>
              <a:off x="5373954" y="4350355"/>
              <a:ext cx="242888" cy="241300"/>
            </a:xfrm>
            <a:custGeom>
              <a:avLst/>
              <a:gdLst>
                <a:gd name="T0" fmla="*/ 42 w 498"/>
                <a:gd name="T1" fmla="*/ 294 h 495"/>
                <a:gd name="T2" fmla="*/ 27 w 498"/>
                <a:gd name="T3" fmla="*/ 258 h 495"/>
                <a:gd name="T4" fmla="*/ 5 w 498"/>
                <a:gd name="T5" fmla="*/ 237 h 495"/>
                <a:gd name="T6" fmla="*/ 8 w 498"/>
                <a:gd name="T7" fmla="*/ 193 h 495"/>
                <a:gd name="T8" fmla="*/ 0 w 498"/>
                <a:gd name="T9" fmla="*/ 156 h 495"/>
                <a:gd name="T10" fmla="*/ 55 w 498"/>
                <a:gd name="T11" fmla="*/ 99 h 495"/>
                <a:gd name="T12" fmla="*/ 41 w 498"/>
                <a:gd name="T13" fmla="*/ 79 h 495"/>
                <a:gd name="T14" fmla="*/ 58 w 498"/>
                <a:gd name="T15" fmla="*/ 43 h 495"/>
                <a:gd name="T16" fmla="*/ 100 w 498"/>
                <a:gd name="T17" fmla="*/ 0 h 495"/>
                <a:gd name="T18" fmla="*/ 100 w 498"/>
                <a:gd name="T19" fmla="*/ 20 h 495"/>
                <a:gd name="T20" fmla="*/ 95 w 498"/>
                <a:gd name="T21" fmla="*/ 49 h 495"/>
                <a:gd name="T22" fmla="*/ 98 w 498"/>
                <a:gd name="T23" fmla="*/ 74 h 495"/>
                <a:gd name="T24" fmla="*/ 109 w 498"/>
                <a:gd name="T25" fmla="*/ 77 h 495"/>
                <a:gd name="T26" fmla="*/ 117 w 498"/>
                <a:gd name="T27" fmla="*/ 71 h 495"/>
                <a:gd name="T28" fmla="*/ 120 w 498"/>
                <a:gd name="T29" fmla="*/ 59 h 495"/>
                <a:gd name="T30" fmla="*/ 132 w 498"/>
                <a:gd name="T31" fmla="*/ 71 h 495"/>
                <a:gd name="T32" fmla="*/ 143 w 498"/>
                <a:gd name="T33" fmla="*/ 71 h 495"/>
                <a:gd name="T34" fmla="*/ 149 w 498"/>
                <a:gd name="T35" fmla="*/ 88 h 495"/>
                <a:gd name="T36" fmla="*/ 154 w 498"/>
                <a:gd name="T37" fmla="*/ 77 h 495"/>
                <a:gd name="T38" fmla="*/ 160 w 498"/>
                <a:gd name="T39" fmla="*/ 69 h 495"/>
                <a:gd name="T40" fmla="*/ 172 w 498"/>
                <a:gd name="T41" fmla="*/ 68 h 495"/>
                <a:gd name="T42" fmla="*/ 189 w 498"/>
                <a:gd name="T43" fmla="*/ 59 h 495"/>
                <a:gd name="T44" fmla="*/ 188 w 498"/>
                <a:gd name="T45" fmla="*/ 52 h 495"/>
                <a:gd name="T46" fmla="*/ 169 w 498"/>
                <a:gd name="T47" fmla="*/ 51 h 495"/>
                <a:gd name="T48" fmla="*/ 178 w 498"/>
                <a:gd name="T49" fmla="*/ 42 h 495"/>
                <a:gd name="T50" fmla="*/ 178 w 498"/>
                <a:gd name="T51" fmla="*/ 37 h 495"/>
                <a:gd name="T52" fmla="*/ 185 w 498"/>
                <a:gd name="T53" fmla="*/ 34 h 495"/>
                <a:gd name="T54" fmla="*/ 189 w 498"/>
                <a:gd name="T55" fmla="*/ 23 h 495"/>
                <a:gd name="T56" fmla="*/ 197 w 498"/>
                <a:gd name="T57" fmla="*/ 15 h 495"/>
                <a:gd name="T58" fmla="*/ 202 w 498"/>
                <a:gd name="T59" fmla="*/ 14 h 495"/>
                <a:gd name="T60" fmla="*/ 202 w 498"/>
                <a:gd name="T61" fmla="*/ 3 h 495"/>
                <a:gd name="T62" fmla="*/ 373 w 498"/>
                <a:gd name="T63" fmla="*/ 93 h 495"/>
                <a:gd name="T64" fmla="*/ 447 w 498"/>
                <a:gd name="T65" fmla="*/ 167 h 495"/>
                <a:gd name="T66" fmla="*/ 426 w 498"/>
                <a:gd name="T67" fmla="*/ 243 h 495"/>
                <a:gd name="T68" fmla="*/ 449 w 498"/>
                <a:gd name="T69" fmla="*/ 308 h 495"/>
                <a:gd name="T70" fmla="*/ 452 w 498"/>
                <a:gd name="T71" fmla="*/ 330 h 495"/>
                <a:gd name="T72" fmla="*/ 446 w 498"/>
                <a:gd name="T73" fmla="*/ 337 h 495"/>
                <a:gd name="T74" fmla="*/ 452 w 498"/>
                <a:gd name="T75" fmla="*/ 363 h 495"/>
                <a:gd name="T76" fmla="*/ 472 w 498"/>
                <a:gd name="T77" fmla="*/ 416 h 495"/>
                <a:gd name="T78" fmla="*/ 497 w 498"/>
                <a:gd name="T79" fmla="*/ 441 h 495"/>
                <a:gd name="T80" fmla="*/ 429 w 498"/>
                <a:gd name="T81" fmla="*/ 477 h 495"/>
                <a:gd name="T82" fmla="*/ 401 w 498"/>
                <a:gd name="T83" fmla="*/ 472 h 495"/>
                <a:gd name="T84" fmla="*/ 367 w 498"/>
                <a:gd name="T85" fmla="*/ 487 h 495"/>
                <a:gd name="T86" fmla="*/ 312 w 498"/>
                <a:gd name="T87" fmla="*/ 495 h 495"/>
                <a:gd name="T88" fmla="*/ 279 w 498"/>
                <a:gd name="T89" fmla="*/ 489 h 495"/>
                <a:gd name="T90" fmla="*/ 232 w 498"/>
                <a:gd name="T91" fmla="*/ 469 h 495"/>
                <a:gd name="T92" fmla="*/ 211 w 498"/>
                <a:gd name="T93" fmla="*/ 397 h 495"/>
                <a:gd name="T94" fmla="*/ 198 w 498"/>
                <a:gd name="T95" fmla="*/ 399 h 495"/>
                <a:gd name="T96" fmla="*/ 177 w 498"/>
                <a:gd name="T97" fmla="*/ 397 h 495"/>
                <a:gd name="T98" fmla="*/ 98 w 498"/>
                <a:gd name="T99" fmla="*/ 367 h 495"/>
                <a:gd name="T100" fmla="*/ 68 w 498"/>
                <a:gd name="T101" fmla="*/ 348 h 495"/>
                <a:gd name="T102" fmla="*/ 469 w 498"/>
                <a:gd name="T103" fmla="*/ 204 h 495"/>
                <a:gd name="T104" fmla="*/ 466 w 498"/>
                <a:gd name="T105" fmla="*/ 179 h 495"/>
                <a:gd name="T106" fmla="*/ 472 w 498"/>
                <a:gd name="T107" fmla="*/ 189 h 495"/>
                <a:gd name="T108" fmla="*/ 459 w 498"/>
                <a:gd name="T109" fmla="*/ 250 h 495"/>
                <a:gd name="T110" fmla="*/ 447 w 498"/>
                <a:gd name="T111" fmla="*/ 220 h 49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98"/>
                <a:gd name="T169" fmla="*/ 0 h 495"/>
                <a:gd name="T170" fmla="*/ 498 w 498"/>
                <a:gd name="T171" fmla="*/ 495 h 495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98" h="495">
                  <a:moveTo>
                    <a:pt x="68" y="348"/>
                  </a:moveTo>
                  <a:lnTo>
                    <a:pt x="42" y="294"/>
                  </a:lnTo>
                  <a:lnTo>
                    <a:pt x="42" y="275"/>
                  </a:lnTo>
                  <a:lnTo>
                    <a:pt x="27" y="258"/>
                  </a:lnTo>
                  <a:lnTo>
                    <a:pt x="8" y="249"/>
                  </a:lnTo>
                  <a:lnTo>
                    <a:pt x="5" y="237"/>
                  </a:lnTo>
                  <a:lnTo>
                    <a:pt x="13" y="227"/>
                  </a:lnTo>
                  <a:lnTo>
                    <a:pt x="8" y="193"/>
                  </a:lnTo>
                  <a:lnTo>
                    <a:pt x="2" y="186"/>
                  </a:lnTo>
                  <a:lnTo>
                    <a:pt x="0" y="156"/>
                  </a:lnTo>
                  <a:lnTo>
                    <a:pt x="24" y="148"/>
                  </a:lnTo>
                  <a:lnTo>
                    <a:pt x="55" y="99"/>
                  </a:lnTo>
                  <a:lnTo>
                    <a:pt x="53" y="88"/>
                  </a:lnTo>
                  <a:lnTo>
                    <a:pt x="41" y="79"/>
                  </a:lnTo>
                  <a:lnTo>
                    <a:pt x="46" y="63"/>
                  </a:lnTo>
                  <a:lnTo>
                    <a:pt x="58" y="43"/>
                  </a:lnTo>
                  <a:lnTo>
                    <a:pt x="38" y="1"/>
                  </a:lnTo>
                  <a:lnTo>
                    <a:pt x="100" y="0"/>
                  </a:lnTo>
                  <a:lnTo>
                    <a:pt x="100" y="3"/>
                  </a:lnTo>
                  <a:lnTo>
                    <a:pt x="100" y="20"/>
                  </a:lnTo>
                  <a:lnTo>
                    <a:pt x="97" y="32"/>
                  </a:lnTo>
                  <a:lnTo>
                    <a:pt x="95" y="49"/>
                  </a:lnTo>
                  <a:lnTo>
                    <a:pt x="98" y="68"/>
                  </a:lnTo>
                  <a:lnTo>
                    <a:pt x="98" y="74"/>
                  </a:lnTo>
                  <a:lnTo>
                    <a:pt x="104" y="80"/>
                  </a:lnTo>
                  <a:lnTo>
                    <a:pt x="109" y="77"/>
                  </a:lnTo>
                  <a:lnTo>
                    <a:pt x="112" y="72"/>
                  </a:lnTo>
                  <a:lnTo>
                    <a:pt x="117" y="71"/>
                  </a:lnTo>
                  <a:lnTo>
                    <a:pt x="115" y="63"/>
                  </a:lnTo>
                  <a:lnTo>
                    <a:pt x="120" y="59"/>
                  </a:lnTo>
                  <a:lnTo>
                    <a:pt x="124" y="60"/>
                  </a:lnTo>
                  <a:lnTo>
                    <a:pt x="132" y="71"/>
                  </a:lnTo>
                  <a:lnTo>
                    <a:pt x="137" y="74"/>
                  </a:lnTo>
                  <a:lnTo>
                    <a:pt x="143" y="71"/>
                  </a:lnTo>
                  <a:lnTo>
                    <a:pt x="146" y="71"/>
                  </a:lnTo>
                  <a:lnTo>
                    <a:pt x="149" y="88"/>
                  </a:lnTo>
                  <a:lnTo>
                    <a:pt x="154" y="85"/>
                  </a:lnTo>
                  <a:lnTo>
                    <a:pt x="154" y="77"/>
                  </a:lnTo>
                  <a:lnTo>
                    <a:pt x="155" y="69"/>
                  </a:lnTo>
                  <a:lnTo>
                    <a:pt x="160" y="69"/>
                  </a:lnTo>
                  <a:lnTo>
                    <a:pt x="169" y="69"/>
                  </a:lnTo>
                  <a:lnTo>
                    <a:pt x="172" y="68"/>
                  </a:lnTo>
                  <a:lnTo>
                    <a:pt x="181" y="66"/>
                  </a:lnTo>
                  <a:lnTo>
                    <a:pt x="189" y="59"/>
                  </a:lnTo>
                  <a:lnTo>
                    <a:pt x="189" y="55"/>
                  </a:lnTo>
                  <a:lnTo>
                    <a:pt x="188" y="52"/>
                  </a:lnTo>
                  <a:lnTo>
                    <a:pt x="177" y="54"/>
                  </a:lnTo>
                  <a:lnTo>
                    <a:pt x="169" y="51"/>
                  </a:lnTo>
                  <a:lnTo>
                    <a:pt x="169" y="48"/>
                  </a:lnTo>
                  <a:lnTo>
                    <a:pt x="178" y="42"/>
                  </a:lnTo>
                  <a:lnTo>
                    <a:pt x="177" y="40"/>
                  </a:lnTo>
                  <a:lnTo>
                    <a:pt x="178" y="37"/>
                  </a:lnTo>
                  <a:lnTo>
                    <a:pt x="185" y="37"/>
                  </a:lnTo>
                  <a:lnTo>
                    <a:pt x="185" y="34"/>
                  </a:lnTo>
                  <a:lnTo>
                    <a:pt x="189" y="29"/>
                  </a:lnTo>
                  <a:lnTo>
                    <a:pt x="189" y="23"/>
                  </a:lnTo>
                  <a:lnTo>
                    <a:pt x="195" y="23"/>
                  </a:lnTo>
                  <a:lnTo>
                    <a:pt x="197" y="15"/>
                  </a:lnTo>
                  <a:lnTo>
                    <a:pt x="202" y="17"/>
                  </a:lnTo>
                  <a:lnTo>
                    <a:pt x="202" y="14"/>
                  </a:lnTo>
                  <a:lnTo>
                    <a:pt x="200" y="8"/>
                  </a:lnTo>
                  <a:lnTo>
                    <a:pt x="202" y="3"/>
                  </a:lnTo>
                  <a:lnTo>
                    <a:pt x="211" y="0"/>
                  </a:lnTo>
                  <a:lnTo>
                    <a:pt x="373" y="93"/>
                  </a:lnTo>
                  <a:lnTo>
                    <a:pt x="383" y="128"/>
                  </a:lnTo>
                  <a:lnTo>
                    <a:pt x="447" y="167"/>
                  </a:lnTo>
                  <a:lnTo>
                    <a:pt x="426" y="235"/>
                  </a:lnTo>
                  <a:lnTo>
                    <a:pt x="426" y="243"/>
                  </a:lnTo>
                  <a:lnTo>
                    <a:pt x="457" y="281"/>
                  </a:lnTo>
                  <a:lnTo>
                    <a:pt x="449" y="308"/>
                  </a:lnTo>
                  <a:lnTo>
                    <a:pt x="452" y="318"/>
                  </a:lnTo>
                  <a:lnTo>
                    <a:pt x="452" y="330"/>
                  </a:lnTo>
                  <a:lnTo>
                    <a:pt x="447" y="330"/>
                  </a:lnTo>
                  <a:lnTo>
                    <a:pt x="446" y="337"/>
                  </a:lnTo>
                  <a:lnTo>
                    <a:pt x="455" y="359"/>
                  </a:lnTo>
                  <a:lnTo>
                    <a:pt x="452" y="363"/>
                  </a:lnTo>
                  <a:lnTo>
                    <a:pt x="464" y="380"/>
                  </a:lnTo>
                  <a:lnTo>
                    <a:pt x="472" y="416"/>
                  </a:lnTo>
                  <a:lnTo>
                    <a:pt x="498" y="433"/>
                  </a:lnTo>
                  <a:lnTo>
                    <a:pt x="497" y="441"/>
                  </a:lnTo>
                  <a:lnTo>
                    <a:pt x="476" y="461"/>
                  </a:lnTo>
                  <a:lnTo>
                    <a:pt x="429" y="477"/>
                  </a:lnTo>
                  <a:lnTo>
                    <a:pt x="414" y="479"/>
                  </a:lnTo>
                  <a:lnTo>
                    <a:pt x="401" y="472"/>
                  </a:lnTo>
                  <a:lnTo>
                    <a:pt x="381" y="475"/>
                  </a:lnTo>
                  <a:lnTo>
                    <a:pt x="367" y="487"/>
                  </a:lnTo>
                  <a:lnTo>
                    <a:pt x="335" y="487"/>
                  </a:lnTo>
                  <a:lnTo>
                    <a:pt x="312" y="495"/>
                  </a:lnTo>
                  <a:lnTo>
                    <a:pt x="293" y="484"/>
                  </a:lnTo>
                  <a:lnTo>
                    <a:pt x="279" y="489"/>
                  </a:lnTo>
                  <a:lnTo>
                    <a:pt x="244" y="487"/>
                  </a:lnTo>
                  <a:lnTo>
                    <a:pt x="232" y="469"/>
                  </a:lnTo>
                  <a:lnTo>
                    <a:pt x="223" y="414"/>
                  </a:lnTo>
                  <a:lnTo>
                    <a:pt x="211" y="397"/>
                  </a:lnTo>
                  <a:lnTo>
                    <a:pt x="200" y="396"/>
                  </a:lnTo>
                  <a:lnTo>
                    <a:pt x="198" y="399"/>
                  </a:lnTo>
                  <a:lnTo>
                    <a:pt x="189" y="394"/>
                  </a:lnTo>
                  <a:lnTo>
                    <a:pt x="177" y="397"/>
                  </a:lnTo>
                  <a:lnTo>
                    <a:pt x="154" y="387"/>
                  </a:lnTo>
                  <a:lnTo>
                    <a:pt x="98" y="367"/>
                  </a:lnTo>
                  <a:lnTo>
                    <a:pt x="80" y="350"/>
                  </a:lnTo>
                  <a:lnTo>
                    <a:pt x="68" y="348"/>
                  </a:lnTo>
                  <a:close/>
                  <a:moveTo>
                    <a:pt x="472" y="189"/>
                  </a:moveTo>
                  <a:lnTo>
                    <a:pt x="469" y="204"/>
                  </a:lnTo>
                  <a:lnTo>
                    <a:pt x="466" y="199"/>
                  </a:lnTo>
                  <a:lnTo>
                    <a:pt x="466" y="179"/>
                  </a:lnTo>
                  <a:lnTo>
                    <a:pt x="471" y="179"/>
                  </a:lnTo>
                  <a:lnTo>
                    <a:pt x="472" y="189"/>
                  </a:lnTo>
                  <a:close/>
                  <a:moveTo>
                    <a:pt x="447" y="220"/>
                  </a:moveTo>
                  <a:lnTo>
                    <a:pt x="459" y="250"/>
                  </a:lnTo>
                  <a:lnTo>
                    <a:pt x="447" y="241"/>
                  </a:lnTo>
                  <a:lnTo>
                    <a:pt x="447" y="220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83" name="Freeform 179"/>
            <p:cNvSpPr>
              <a:spLocks noChangeAspect="1" noEditPoints="1"/>
            </p:cNvSpPr>
            <p:nvPr/>
          </p:nvSpPr>
          <p:spPr bwMode="gray">
            <a:xfrm>
              <a:off x="4873891" y="3428017"/>
              <a:ext cx="88900" cy="188913"/>
            </a:xfrm>
            <a:custGeom>
              <a:avLst/>
              <a:gdLst>
                <a:gd name="T0" fmla="*/ 64 w 183"/>
                <a:gd name="T1" fmla="*/ 22 h 387"/>
                <a:gd name="T2" fmla="*/ 41 w 183"/>
                <a:gd name="T3" fmla="*/ 46 h 387"/>
                <a:gd name="T4" fmla="*/ 50 w 183"/>
                <a:gd name="T5" fmla="*/ 51 h 387"/>
                <a:gd name="T6" fmla="*/ 45 w 183"/>
                <a:gd name="T7" fmla="*/ 86 h 387"/>
                <a:gd name="T8" fmla="*/ 50 w 183"/>
                <a:gd name="T9" fmla="*/ 124 h 387"/>
                <a:gd name="T10" fmla="*/ 41 w 183"/>
                <a:gd name="T11" fmla="*/ 156 h 387"/>
                <a:gd name="T12" fmla="*/ 0 w 183"/>
                <a:gd name="T13" fmla="*/ 192 h 387"/>
                <a:gd name="T14" fmla="*/ 11 w 183"/>
                <a:gd name="T15" fmla="*/ 229 h 387"/>
                <a:gd name="T16" fmla="*/ 31 w 183"/>
                <a:gd name="T17" fmla="*/ 240 h 387"/>
                <a:gd name="T18" fmla="*/ 38 w 183"/>
                <a:gd name="T19" fmla="*/ 257 h 387"/>
                <a:gd name="T20" fmla="*/ 38 w 183"/>
                <a:gd name="T21" fmla="*/ 272 h 387"/>
                <a:gd name="T22" fmla="*/ 76 w 183"/>
                <a:gd name="T23" fmla="*/ 294 h 387"/>
                <a:gd name="T24" fmla="*/ 93 w 183"/>
                <a:gd name="T25" fmla="*/ 387 h 387"/>
                <a:gd name="T26" fmla="*/ 113 w 183"/>
                <a:gd name="T27" fmla="*/ 381 h 387"/>
                <a:gd name="T28" fmla="*/ 127 w 183"/>
                <a:gd name="T29" fmla="*/ 365 h 387"/>
                <a:gd name="T30" fmla="*/ 122 w 183"/>
                <a:gd name="T31" fmla="*/ 333 h 387"/>
                <a:gd name="T32" fmla="*/ 127 w 183"/>
                <a:gd name="T33" fmla="*/ 318 h 387"/>
                <a:gd name="T34" fmla="*/ 180 w 183"/>
                <a:gd name="T35" fmla="*/ 277 h 387"/>
                <a:gd name="T36" fmla="*/ 183 w 183"/>
                <a:gd name="T37" fmla="*/ 269 h 387"/>
                <a:gd name="T38" fmla="*/ 183 w 183"/>
                <a:gd name="T39" fmla="*/ 235 h 387"/>
                <a:gd name="T40" fmla="*/ 170 w 183"/>
                <a:gd name="T41" fmla="*/ 233 h 387"/>
                <a:gd name="T42" fmla="*/ 160 w 183"/>
                <a:gd name="T43" fmla="*/ 212 h 387"/>
                <a:gd name="T44" fmla="*/ 149 w 183"/>
                <a:gd name="T45" fmla="*/ 217 h 387"/>
                <a:gd name="T46" fmla="*/ 143 w 183"/>
                <a:gd name="T47" fmla="*/ 206 h 387"/>
                <a:gd name="T48" fmla="*/ 127 w 183"/>
                <a:gd name="T49" fmla="*/ 206 h 387"/>
                <a:gd name="T50" fmla="*/ 119 w 183"/>
                <a:gd name="T51" fmla="*/ 201 h 387"/>
                <a:gd name="T52" fmla="*/ 116 w 183"/>
                <a:gd name="T53" fmla="*/ 192 h 387"/>
                <a:gd name="T54" fmla="*/ 116 w 183"/>
                <a:gd name="T55" fmla="*/ 181 h 387"/>
                <a:gd name="T56" fmla="*/ 126 w 183"/>
                <a:gd name="T57" fmla="*/ 184 h 387"/>
                <a:gd name="T58" fmla="*/ 127 w 183"/>
                <a:gd name="T59" fmla="*/ 170 h 387"/>
                <a:gd name="T60" fmla="*/ 161 w 183"/>
                <a:gd name="T61" fmla="*/ 145 h 387"/>
                <a:gd name="T62" fmla="*/ 175 w 183"/>
                <a:gd name="T63" fmla="*/ 119 h 387"/>
                <a:gd name="T64" fmla="*/ 170 w 183"/>
                <a:gd name="T65" fmla="*/ 98 h 387"/>
                <a:gd name="T66" fmla="*/ 152 w 183"/>
                <a:gd name="T67" fmla="*/ 86 h 387"/>
                <a:gd name="T68" fmla="*/ 144 w 183"/>
                <a:gd name="T69" fmla="*/ 68 h 387"/>
                <a:gd name="T70" fmla="*/ 147 w 183"/>
                <a:gd name="T71" fmla="*/ 56 h 387"/>
                <a:gd name="T72" fmla="*/ 164 w 183"/>
                <a:gd name="T73" fmla="*/ 46 h 387"/>
                <a:gd name="T74" fmla="*/ 173 w 183"/>
                <a:gd name="T75" fmla="*/ 26 h 387"/>
                <a:gd name="T76" fmla="*/ 170 w 183"/>
                <a:gd name="T77" fmla="*/ 17 h 387"/>
                <a:gd name="T78" fmla="*/ 144 w 183"/>
                <a:gd name="T79" fmla="*/ 34 h 387"/>
                <a:gd name="T80" fmla="*/ 135 w 183"/>
                <a:gd name="T81" fmla="*/ 31 h 387"/>
                <a:gd name="T82" fmla="*/ 133 w 183"/>
                <a:gd name="T83" fmla="*/ 14 h 387"/>
                <a:gd name="T84" fmla="*/ 130 w 183"/>
                <a:gd name="T85" fmla="*/ 6 h 387"/>
                <a:gd name="T86" fmla="*/ 107 w 183"/>
                <a:gd name="T87" fmla="*/ 0 h 387"/>
                <a:gd name="T88" fmla="*/ 87 w 183"/>
                <a:gd name="T89" fmla="*/ 5 h 387"/>
                <a:gd name="T90" fmla="*/ 64 w 183"/>
                <a:gd name="T91" fmla="*/ 22 h 387"/>
                <a:gd name="T92" fmla="*/ 158 w 183"/>
                <a:gd name="T93" fmla="*/ 196 h 387"/>
                <a:gd name="T94" fmla="*/ 160 w 183"/>
                <a:gd name="T95" fmla="*/ 206 h 387"/>
                <a:gd name="T96" fmla="*/ 152 w 183"/>
                <a:gd name="T97" fmla="*/ 206 h 387"/>
                <a:gd name="T98" fmla="*/ 149 w 183"/>
                <a:gd name="T99" fmla="*/ 198 h 387"/>
                <a:gd name="T100" fmla="*/ 158 w 183"/>
                <a:gd name="T101" fmla="*/ 196 h 3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3"/>
                <a:gd name="T154" fmla="*/ 0 h 387"/>
                <a:gd name="T155" fmla="*/ 183 w 183"/>
                <a:gd name="T156" fmla="*/ 387 h 3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3" h="387">
                  <a:moveTo>
                    <a:pt x="64" y="22"/>
                  </a:moveTo>
                  <a:lnTo>
                    <a:pt x="41" y="46"/>
                  </a:lnTo>
                  <a:lnTo>
                    <a:pt x="50" y="51"/>
                  </a:lnTo>
                  <a:lnTo>
                    <a:pt x="45" y="86"/>
                  </a:lnTo>
                  <a:lnTo>
                    <a:pt x="50" y="124"/>
                  </a:lnTo>
                  <a:lnTo>
                    <a:pt x="41" y="156"/>
                  </a:lnTo>
                  <a:lnTo>
                    <a:pt x="0" y="192"/>
                  </a:lnTo>
                  <a:lnTo>
                    <a:pt x="11" y="229"/>
                  </a:lnTo>
                  <a:lnTo>
                    <a:pt x="31" y="240"/>
                  </a:lnTo>
                  <a:lnTo>
                    <a:pt x="38" y="257"/>
                  </a:lnTo>
                  <a:lnTo>
                    <a:pt x="38" y="272"/>
                  </a:lnTo>
                  <a:lnTo>
                    <a:pt x="76" y="294"/>
                  </a:lnTo>
                  <a:lnTo>
                    <a:pt x="93" y="387"/>
                  </a:lnTo>
                  <a:lnTo>
                    <a:pt x="113" y="381"/>
                  </a:lnTo>
                  <a:lnTo>
                    <a:pt x="127" y="365"/>
                  </a:lnTo>
                  <a:lnTo>
                    <a:pt x="122" y="333"/>
                  </a:lnTo>
                  <a:lnTo>
                    <a:pt x="127" y="318"/>
                  </a:lnTo>
                  <a:lnTo>
                    <a:pt x="180" y="277"/>
                  </a:lnTo>
                  <a:lnTo>
                    <a:pt x="183" y="269"/>
                  </a:lnTo>
                  <a:lnTo>
                    <a:pt x="183" y="235"/>
                  </a:lnTo>
                  <a:lnTo>
                    <a:pt x="170" y="233"/>
                  </a:lnTo>
                  <a:lnTo>
                    <a:pt x="160" y="212"/>
                  </a:lnTo>
                  <a:lnTo>
                    <a:pt x="149" y="217"/>
                  </a:lnTo>
                  <a:lnTo>
                    <a:pt x="143" y="206"/>
                  </a:lnTo>
                  <a:lnTo>
                    <a:pt x="127" y="206"/>
                  </a:lnTo>
                  <a:lnTo>
                    <a:pt x="119" y="201"/>
                  </a:lnTo>
                  <a:lnTo>
                    <a:pt x="116" y="192"/>
                  </a:lnTo>
                  <a:lnTo>
                    <a:pt x="116" y="181"/>
                  </a:lnTo>
                  <a:lnTo>
                    <a:pt x="126" y="184"/>
                  </a:lnTo>
                  <a:lnTo>
                    <a:pt x="127" y="170"/>
                  </a:lnTo>
                  <a:lnTo>
                    <a:pt x="161" y="145"/>
                  </a:lnTo>
                  <a:lnTo>
                    <a:pt x="175" y="119"/>
                  </a:lnTo>
                  <a:lnTo>
                    <a:pt x="170" y="98"/>
                  </a:lnTo>
                  <a:lnTo>
                    <a:pt x="152" y="86"/>
                  </a:lnTo>
                  <a:lnTo>
                    <a:pt x="144" y="68"/>
                  </a:lnTo>
                  <a:lnTo>
                    <a:pt x="147" y="56"/>
                  </a:lnTo>
                  <a:lnTo>
                    <a:pt x="164" y="46"/>
                  </a:lnTo>
                  <a:lnTo>
                    <a:pt x="173" y="26"/>
                  </a:lnTo>
                  <a:lnTo>
                    <a:pt x="170" y="17"/>
                  </a:lnTo>
                  <a:lnTo>
                    <a:pt x="144" y="34"/>
                  </a:lnTo>
                  <a:lnTo>
                    <a:pt x="135" y="31"/>
                  </a:lnTo>
                  <a:lnTo>
                    <a:pt x="133" y="14"/>
                  </a:lnTo>
                  <a:lnTo>
                    <a:pt x="130" y="6"/>
                  </a:lnTo>
                  <a:lnTo>
                    <a:pt x="107" y="0"/>
                  </a:lnTo>
                  <a:lnTo>
                    <a:pt x="87" y="5"/>
                  </a:lnTo>
                  <a:lnTo>
                    <a:pt x="64" y="22"/>
                  </a:lnTo>
                  <a:close/>
                  <a:moveTo>
                    <a:pt x="158" y="196"/>
                  </a:moveTo>
                  <a:lnTo>
                    <a:pt x="160" y="206"/>
                  </a:lnTo>
                  <a:lnTo>
                    <a:pt x="152" y="206"/>
                  </a:lnTo>
                  <a:lnTo>
                    <a:pt x="149" y="198"/>
                  </a:lnTo>
                  <a:lnTo>
                    <a:pt x="158" y="196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84" name="Freeform 180"/>
            <p:cNvSpPr>
              <a:spLocks noChangeAspect="1"/>
            </p:cNvSpPr>
            <p:nvPr/>
          </p:nvSpPr>
          <p:spPr bwMode="gray">
            <a:xfrm>
              <a:off x="5170754" y="3281967"/>
              <a:ext cx="53975" cy="46038"/>
            </a:xfrm>
            <a:custGeom>
              <a:avLst/>
              <a:gdLst>
                <a:gd name="T0" fmla="*/ 9 w 112"/>
                <a:gd name="T1" fmla="*/ 16 h 90"/>
                <a:gd name="T2" fmla="*/ 13 w 112"/>
                <a:gd name="T3" fmla="*/ 6 h 90"/>
                <a:gd name="T4" fmla="*/ 26 w 112"/>
                <a:gd name="T5" fmla="*/ 3 h 90"/>
                <a:gd name="T6" fmla="*/ 34 w 112"/>
                <a:gd name="T7" fmla="*/ 8 h 90"/>
                <a:gd name="T8" fmla="*/ 43 w 112"/>
                <a:gd name="T9" fmla="*/ 0 h 90"/>
                <a:gd name="T10" fmla="*/ 87 w 112"/>
                <a:gd name="T11" fmla="*/ 3 h 90"/>
                <a:gd name="T12" fmla="*/ 105 w 112"/>
                <a:gd name="T13" fmla="*/ 19 h 90"/>
                <a:gd name="T14" fmla="*/ 112 w 112"/>
                <a:gd name="T15" fmla="*/ 59 h 90"/>
                <a:gd name="T16" fmla="*/ 93 w 112"/>
                <a:gd name="T17" fmla="*/ 72 h 90"/>
                <a:gd name="T18" fmla="*/ 76 w 112"/>
                <a:gd name="T19" fmla="*/ 72 h 90"/>
                <a:gd name="T20" fmla="*/ 51 w 112"/>
                <a:gd name="T21" fmla="*/ 85 h 90"/>
                <a:gd name="T22" fmla="*/ 22 w 112"/>
                <a:gd name="T23" fmla="*/ 90 h 90"/>
                <a:gd name="T24" fmla="*/ 8 w 112"/>
                <a:gd name="T25" fmla="*/ 76 h 90"/>
                <a:gd name="T26" fmla="*/ 0 w 112"/>
                <a:gd name="T27" fmla="*/ 59 h 90"/>
                <a:gd name="T28" fmla="*/ 4 w 112"/>
                <a:gd name="T29" fmla="*/ 14 h 90"/>
                <a:gd name="T30" fmla="*/ 9 w 112"/>
                <a:gd name="T31" fmla="*/ 16 h 9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2"/>
                <a:gd name="T49" fmla="*/ 0 h 90"/>
                <a:gd name="T50" fmla="*/ 112 w 112"/>
                <a:gd name="T51" fmla="*/ 90 h 9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2" h="90">
                  <a:moveTo>
                    <a:pt x="9" y="16"/>
                  </a:moveTo>
                  <a:lnTo>
                    <a:pt x="13" y="6"/>
                  </a:lnTo>
                  <a:lnTo>
                    <a:pt x="26" y="3"/>
                  </a:lnTo>
                  <a:lnTo>
                    <a:pt x="34" y="8"/>
                  </a:lnTo>
                  <a:lnTo>
                    <a:pt x="43" y="0"/>
                  </a:lnTo>
                  <a:lnTo>
                    <a:pt x="87" y="3"/>
                  </a:lnTo>
                  <a:lnTo>
                    <a:pt x="105" y="19"/>
                  </a:lnTo>
                  <a:lnTo>
                    <a:pt x="112" y="59"/>
                  </a:lnTo>
                  <a:lnTo>
                    <a:pt x="93" y="72"/>
                  </a:lnTo>
                  <a:lnTo>
                    <a:pt x="76" y="72"/>
                  </a:lnTo>
                  <a:lnTo>
                    <a:pt x="51" y="85"/>
                  </a:lnTo>
                  <a:lnTo>
                    <a:pt x="22" y="90"/>
                  </a:lnTo>
                  <a:lnTo>
                    <a:pt x="8" y="76"/>
                  </a:lnTo>
                  <a:lnTo>
                    <a:pt x="0" y="59"/>
                  </a:lnTo>
                  <a:lnTo>
                    <a:pt x="4" y="14"/>
                  </a:lnTo>
                  <a:lnTo>
                    <a:pt x="9" y="16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85" name="Freeform 181"/>
            <p:cNvSpPr>
              <a:spLocks noChangeAspect="1"/>
            </p:cNvSpPr>
            <p:nvPr/>
          </p:nvSpPr>
          <p:spPr bwMode="gray">
            <a:xfrm>
              <a:off x="5140591" y="3272442"/>
              <a:ext cx="41275" cy="90488"/>
            </a:xfrm>
            <a:custGeom>
              <a:avLst/>
              <a:gdLst>
                <a:gd name="T0" fmla="*/ 42 w 83"/>
                <a:gd name="T1" fmla="*/ 181 h 181"/>
                <a:gd name="T2" fmla="*/ 83 w 83"/>
                <a:gd name="T3" fmla="*/ 131 h 181"/>
                <a:gd name="T4" fmla="*/ 81 w 83"/>
                <a:gd name="T5" fmla="*/ 110 h 181"/>
                <a:gd name="T6" fmla="*/ 67 w 83"/>
                <a:gd name="T7" fmla="*/ 96 h 181"/>
                <a:gd name="T8" fmla="*/ 59 w 83"/>
                <a:gd name="T9" fmla="*/ 79 h 181"/>
                <a:gd name="T10" fmla="*/ 63 w 83"/>
                <a:gd name="T11" fmla="*/ 34 h 181"/>
                <a:gd name="T12" fmla="*/ 39 w 83"/>
                <a:gd name="T13" fmla="*/ 8 h 181"/>
                <a:gd name="T14" fmla="*/ 21 w 83"/>
                <a:gd name="T15" fmla="*/ 0 h 181"/>
                <a:gd name="T16" fmla="*/ 8 w 83"/>
                <a:gd name="T17" fmla="*/ 14 h 181"/>
                <a:gd name="T18" fmla="*/ 2 w 83"/>
                <a:gd name="T19" fmla="*/ 48 h 181"/>
                <a:gd name="T20" fmla="*/ 14 w 83"/>
                <a:gd name="T21" fmla="*/ 54 h 181"/>
                <a:gd name="T22" fmla="*/ 7 w 83"/>
                <a:gd name="T23" fmla="*/ 80 h 181"/>
                <a:gd name="T24" fmla="*/ 10 w 83"/>
                <a:gd name="T25" fmla="*/ 88 h 181"/>
                <a:gd name="T26" fmla="*/ 4 w 83"/>
                <a:gd name="T27" fmla="*/ 118 h 181"/>
                <a:gd name="T28" fmla="*/ 7 w 83"/>
                <a:gd name="T29" fmla="*/ 136 h 181"/>
                <a:gd name="T30" fmla="*/ 0 w 83"/>
                <a:gd name="T31" fmla="*/ 135 h 181"/>
                <a:gd name="T32" fmla="*/ 13 w 83"/>
                <a:gd name="T33" fmla="*/ 155 h 181"/>
                <a:gd name="T34" fmla="*/ 27 w 83"/>
                <a:gd name="T35" fmla="*/ 160 h 181"/>
                <a:gd name="T36" fmla="*/ 34 w 83"/>
                <a:gd name="T37" fmla="*/ 178 h 181"/>
                <a:gd name="T38" fmla="*/ 42 w 83"/>
                <a:gd name="T39" fmla="*/ 181 h 18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3"/>
                <a:gd name="T61" fmla="*/ 0 h 181"/>
                <a:gd name="T62" fmla="*/ 83 w 83"/>
                <a:gd name="T63" fmla="*/ 181 h 18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3" h="181">
                  <a:moveTo>
                    <a:pt x="42" y="181"/>
                  </a:moveTo>
                  <a:lnTo>
                    <a:pt x="83" y="131"/>
                  </a:lnTo>
                  <a:lnTo>
                    <a:pt x="81" y="110"/>
                  </a:lnTo>
                  <a:lnTo>
                    <a:pt x="67" y="96"/>
                  </a:lnTo>
                  <a:lnTo>
                    <a:pt x="59" y="79"/>
                  </a:lnTo>
                  <a:lnTo>
                    <a:pt x="63" y="34"/>
                  </a:lnTo>
                  <a:lnTo>
                    <a:pt x="39" y="8"/>
                  </a:lnTo>
                  <a:lnTo>
                    <a:pt x="21" y="0"/>
                  </a:lnTo>
                  <a:lnTo>
                    <a:pt x="8" y="14"/>
                  </a:lnTo>
                  <a:lnTo>
                    <a:pt x="2" y="48"/>
                  </a:lnTo>
                  <a:lnTo>
                    <a:pt x="14" y="54"/>
                  </a:lnTo>
                  <a:lnTo>
                    <a:pt x="7" y="80"/>
                  </a:lnTo>
                  <a:lnTo>
                    <a:pt x="10" y="88"/>
                  </a:lnTo>
                  <a:lnTo>
                    <a:pt x="4" y="118"/>
                  </a:lnTo>
                  <a:lnTo>
                    <a:pt x="7" y="136"/>
                  </a:lnTo>
                  <a:lnTo>
                    <a:pt x="0" y="135"/>
                  </a:lnTo>
                  <a:lnTo>
                    <a:pt x="13" y="155"/>
                  </a:lnTo>
                  <a:lnTo>
                    <a:pt x="27" y="160"/>
                  </a:lnTo>
                  <a:lnTo>
                    <a:pt x="34" y="178"/>
                  </a:lnTo>
                  <a:lnTo>
                    <a:pt x="42" y="181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86" name="Freeform 182"/>
            <p:cNvSpPr>
              <a:spLocks noChangeAspect="1"/>
            </p:cNvSpPr>
            <p:nvPr/>
          </p:nvSpPr>
          <p:spPr bwMode="gray">
            <a:xfrm>
              <a:off x="5227904" y="2804129"/>
              <a:ext cx="215900" cy="184150"/>
            </a:xfrm>
            <a:custGeom>
              <a:avLst/>
              <a:gdLst>
                <a:gd name="T0" fmla="*/ 14 w 444"/>
                <a:gd name="T1" fmla="*/ 359 h 381"/>
                <a:gd name="T2" fmla="*/ 17 w 444"/>
                <a:gd name="T3" fmla="*/ 329 h 381"/>
                <a:gd name="T4" fmla="*/ 0 w 444"/>
                <a:gd name="T5" fmla="*/ 308 h 381"/>
                <a:gd name="T6" fmla="*/ 31 w 444"/>
                <a:gd name="T7" fmla="*/ 276 h 381"/>
                <a:gd name="T8" fmla="*/ 31 w 444"/>
                <a:gd name="T9" fmla="*/ 248 h 381"/>
                <a:gd name="T10" fmla="*/ 15 w 444"/>
                <a:gd name="T11" fmla="*/ 178 h 381"/>
                <a:gd name="T12" fmla="*/ 76 w 444"/>
                <a:gd name="T13" fmla="*/ 174 h 381"/>
                <a:gd name="T14" fmla="*/ 73 w 444"/>
                <a:gd name="T15" fmla="*/ 163 h 381"/>
                <a:gd name="T16" fmla="*/ 96 w 444"/>
                <a:gd name="T17" fmla="*/ 151 h 381"/>
                <a:gd name="T18" fmla="*/ 119 w 444"/>
                <a:gd name="T19" fmla="*/ 160 h 381"/>
                <a:gd name="T20" fmla="*/ 110 w 444"/>
                <a:gd name="T21" fmla="*/ 143 h 381"/>
                <a:gd name="T22" fmla="*/ 119 w 444"/>
                <a:gd name="T23" fmla="*/ 124 h 381"/>
                <a:gd name="T24" fmla="*/ 122 w 444"/>
                <a:gd name="T25" fmla="*/ 96 h 381"/>
                <a:gd name="T26" fmla="*/ 158 w 444"/>
                <a:gd name="T27" fmla="*/ 83 h 381"/>
                <a:gd name="T28" fmla="*/ 164 w 444"/>
                <a:gd name="T29" fmla="*/ 67 h 381"/>
                <a:gd name="T30" fmla="*/ 150 w 444"/>
                <a:gd name="T31" fmla="*/ 64 h 381"/>
                <a:gd name="T32" fmla="*/ 150 w 444"/>
                <a:gd name="T33" fmla="*/ 50 h 381"/>
                <a:gd name="T34" fmla="*/ 162 w 444"/>
                <a:gd name="T35" fmla="*/ 42 h 381"/>
                <a:gd name="T36" fmla="*/ 162 w 444"/>
                <a:gd name="T37" fmla="*/ 41 h 381"/>
                <a:gd name="T38" fmla="*/ 181 w 444"/>
                <a:gd name="T39" fmla="*/ 29 h 381"/>
                <a:gd name="T40" fmla="*/ 201 w 444"/>
                <a:gd name="T41" fmla="*/ 32 h 381"/>
                <a:gd name="T42" fmla="*/ 220 w 444"/>
                <a:gd name="T43" fmla="*/ 5 h 381"/>
                <a:gd name="T44" fmla="*/ 235 w 444"/>
                <a:gd name="T45" fmla="*/ 0 h 381"/>
                <a:gd name="T46" fmla="*/ 281 w 444"/>
                <a:gd name="T47" fmla="*/ 12 h 381"/>
                <a:gd name="T48" fmla="*/ 291 w 444"/>
                <a:gd name="T49" fmla="*/ 21 h 381"/>
                <a:gd name="T50" fmla="*/ 289 w 444"/>
                <a:gd name="T51" fmla="*/ 36 h 381"/>
                <a:gd name="T52" fmla="*/ 334 w 444"/>
                <a:gd name="T53" fmla="*/ 24 h 381"/>
                <a:gd name="T54" fmla="*/ 359 w 444"/>
                <a:gd name="T55" fmla="*/ 46 h 381"/>
                <a:gd name="T56" fmla="*/ 364 w 444"/>
                <a:gd name="T57" fmla="*/ 79 h 381"/>
                <a:gd name="T58" fmla="*/ 356 w 444"/>
                <a:gd name="T59" fmla="*/ 110 h 381"/>
                <a:gd name="T60" fmla="*/ 398 w 444"/>
                <a:gd name="T61" fmla="*/ 169 h 381"/>
                <a:gd name="T62" fmla="*/ 401 w 444"/>
                <a:gd name="T63" fmla="*/ 189 h 381"/>
                <a:gd name="T64" fmla="*/ 421 w 444"/>
                <a:gd name="T65" fmla="*/ 186 h 381"/>
                <a:gd name="T66" fmla="*/ 444 w 444"/>
                <a:gd name="T67" fmla="*/ 205 h 381"/>
                <a:gd name="T68" fmla="*/ 444 w 444"/>
                <a:gd name="T69" fmla="*/ 217 h 381"/>
                <a:gd name="T70" fmla="*/ 418 w 444"/>
                <a:gd name="T71" fmla="*/ 239 h 381"/>
                <a:gd name="T72" fmla="*/ 388 w 444"/>
                <a:gd name="T73" fmla="*/ 228 h 381"/>
                <a:gd name="T74" fmla="*/ 374 w 444"/>
                <a:gd name="T75" fmla="*/ 240 h 381"/>
                <a:gd name="T76" fmla="*/ 399 w 444"/>
                <a:gd name="T77" fmla="*/ 316 h 381"/>
                <a:gd name="T78" fmla="*/ 362 w 444"/>
                <a:gd name="T79" fmla="*/ 321 h 381"/>
                <a:gd name="T80" fmla="*/ 347 w 444"/>
                <a:gd name="T81" fmla="*/ 338 h 381"/>
                <a:gd name="T82" fmla="*/ 345 w 444"/>
                <a:gd name="T83" fmla="*/ 372 h 381"/>
                <a:gd name="T84" fmla="*/ 335 w 444"/>
                <a:gd name="T85" fmla="*/ 381 h 381"/>
                <a:gd name="T86" fmla="*/ 323 w 444"/>
                <a:gd name="T87" fmla="*/ 372 h 381"/>
                <a:gd name="T88" fmla="*/ 291 w 444"/>
                <a:gd name="T89" fmla="*/ 379 h 381"/>
                <a:gd name="T90" fmla="*/ 271 w 444"/>
                <a:gd name="T91" fmla="*/ 359 h 381"/>
                <a:gd name="T92" fmla="*/ 257 w 444"/>
                <a:gd name="T93" fmla="*/ 374 h 381"/>
                <a:gd name="T94" fmla="*/ 229 w 444"/>
                <a:gd name="T95" fmla="*/ 359 h 381"/>
                <a:gd name="T96" fmla="*/ 204 w 444"/>
                <a:gd name="T97" fmla="*/ 372 h 381"/>
                <a:gd name="T98" fmla="*/ 198 w 444"/>
                <a:gd name="T99" fmla="*/ 361 h 381"/>
                <a:gd name="T100" fmla="*/ 184 w 444"/>
                <a:gd name="T101" fmla="*/ 362 h 381"/>
                <a:gd name="T102" fmla="*/ 170 w 444"/>
                <a:gd name="T103" fmla="*/ 347 h 381"/>
                <a:gd name="T104" fmla="*/ 120 w 444"/>
                <a:gd name="T105" fmla="*/ 330 h 381"/>
                <a:gd name="T106" fmla="*/ 96 w 444"/>
                <a:gd name="T107" fmla="*/ 332 h 381"/>
                <a:gd name="T108" fmla="*/ 57 w 444"/>
                <a:gd name="T109" fmla="*/ 335 h 381"/>
                <a:gd name="T110" fmla="*/ 43 w 444"/>
                <a:gd name="T111" fmla="*/ 349 h 381"/>
                <a:gd name="T112" fmla="*/ 14 w 444"/>
                <a:gd name="T113" fmla="*/ 359 h 38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44"/>
                <a:gd name="T172" fmla="*/ 0 h 381"/>
                <a:gd name="T173" fmla="*/ 444 w 444"/>
                <a:gd name="T174" fmla="*/ 381 h 38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44" h="381">
                  <a:moveTo>
                    <a:pt x="14" y="359"/>
                  </a:moveTo>
                  <a:lnTo>
                    <a:pt x="17" y="329"/>
                  </a:lnTo>
                  <a:lnTo>
                    <a:pt x="0" y="308"/>
                  </a:lnTo>
                  <a:lnTo>
                    <a:pt x="31" y="276"/>
                  </a:lnTo>
                  <a:lnTo>
                    <a:pt x="31" y="248"/>
                  </a:lnTo>
                  <a:lnTo>
                    <a:pt x="15" y="178"/>
                  </a:lnTo>
                  <a:lnTo>
                    <a:pt x="76" y="174"/>
                  </a:lnTo>
                  <a:lnTo>
                    <a:pt x="73" y="163"/>
                  </a:lnTo>
                  <a:lnTo>
                    <a:pt x="96" y="151"/>
                  </a:lnTo>
                  <a:lnTo>
                    <a:pt x="119" y="160"/>
                  </a:lnTo>
                  <a:lnTo>
                    <a:pt x="110" y="143"/>
                  </a:lnTo>
                  <a:lnTo>
                    <a:pt x="119" y="124"/>
                  </a:lnTo>
                  <a:lnTo>
                    <a:pt x="122" y="96"/>
                  </a:lnTo>
                  <a:lnTo>
                    <a:pt x="158" y="83"/>
                  </a:lnTo>
                  <a:lnTo>
                    <a:pt x="164" y="67"/>
                  </a:lnTo>
                  <a:lnTo>
                    <a:pt x="150" y="64"/>
                  </a:lnTo>
                  <a:lnTo>
                    <a:pt x="150" y="50"/>
                  </a:lnTo>
                  <a:lnTo>
                    <a:pt x="162" y="42"/>
                  </a:lnTo>
                  <a:lnTo>
                    <a:pt x="162" y="41"/>
                  </a:lnTo>
                  <a:lnTo>
                    <a:pt x="181" y="29"/>
                  </a:lnTo>
                  <a:lnTo>
                    <a:pt x="201" y="32"/>
                  </a:lnTo>
                  <a:lnTo>
                    <a:pt x="220" y="5"/>
                  </a:lnTo>
                  <a:lnTo>
                    <a:pt x="235" y="0"/>
                  </a:lnTo>
                  <a:lnTo>
                    <a:pt x="281" y="12"/>
                  </a:lnTo>
                  <a:lnTo>
                    <a:pt x="291" y="21"/>
                  </a:lnTo>
                  <a:lnTo>
                    <a:pt x="289" y="36"/>
                  </a:lnTo>
                  <a:lnTo>
                    <a:pt x="334" y="24"/>
                  </a:lnTo>
                  <a:lnTo>
                    <a:pt x="359" y="46"/>
                  </a:lnTo>
                  <a:lnTo>
                    <a:pt x="364" y="79"/>
                  </a:lnTo>
                  <a:lnTo>
                    <a:pt x="356" y="110"/>
                  </a:lnTo>
                  <a:lnTo>
                    <a:pt x="398" y="169"/>
                  </a:lnTo>
                  <a:lnTo>
                    <a:pt x="401" y="189"/>
                  </a:lnTo>
                  <a:lnTo>
                    <a:pt x="421" y="186"/>
                  </a:lnTo>
                  <a:lnTo>
                    <a:pt x="444" y="205"/>
                  </a:lnTo>
                  <a:lnTo>
                    <a:pt x="444" y="217"/>
                  </a:lnTo>
                  <a:lnTo>
                    <a:pt x="418" y="239"/>
                  </a:lnTo>
                  <a:lnTo>
                    <a:pt x="388" y="228"/>
                  </a:lnTo>
                  <a:lnTo>
                    <a:pt x="374" y="240"/>
                  </a:lnTo>
                  <a:lnTo>
                    <a:pt x="399" y="316"/>
                  </a:lnTo>
                  <a:lnTo>
                    <a:pt x="362" y="321"/>
                  </a:lnTo>
                  <a:lnTo>
                    <a:pt x="347" y="338"/>
                  </a:lnTo>
                  <a:lnTo>
                    <a:pt x="345" y="372"/>
                  </a:lnTo>
                  <a:lnTo>
                    <a:pt x="335" y="381"/>
                  </a:lnTo>
                  <a:lnTo>
                    <a:pt x="323" y="372"/>
                  </a:lnTo>
                  <a:lnTo>
                    <a:pt x="291" y="379"/>
                  </a:lnTo>
                  <a:lnTo>
                    <a:pt x="271" y="359"/>
                  </a:lnTo>
                  <a:lnTo>
                    <a:pt x="257" y="374"/>
                  </a:lnTo>
                  <a:lnTo>
                    <a:pt x="229" y="359"/>
                  </a:lnTo>
                  <a:lnTo>
                    <a:pt x="204" y="372"/>
                  </a:lnTo>
                  <a:lnTo>
                    <a:pt x="198" y="361"/>
                  </a:lnTo>
                  <a:lnTo>
                    <a:pt x="184" y="362"/>
                  </a:lnTo>
                  <a:lnTo>
                    <a:pt x="170" y="347"/>
                  </a:lnTo>
                  <a:lnTo>
                    <a:pt x="120" y="330"/>
                  </a:lnTo>
                  <a:lnTo>
                    <a:pt x="96" y="332"/>
                  </a:lnTo>
                  <a:lnTo>
                    <a:pt x="57" y="335"/>
                  </a:lnTo>
                  <a:lnTo>
                    <a:pt x="43" y="349"/>
                  </a:lnTo>
                  <a:lnTo>
                    <a:pt x="14" y="359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87" name="Freeform 183"/>
            <p:cNvSpPr>
              <a:spLocks noChangeAspect="1"/>
            </p:cNvSpPr>
            <p:nvPr/>
          </p:nvSpPr>
          <p:spPr bwMode="gray">
            <a:xfrm>
              <a:off x="5202504" y="2950179"/>
              <a:ext cx="407988" cy="269875"/>
            </a:xfrm>
            <a:custGeom>
              <a:avLst/>
              <a:gdLst>
                <a:gd name="T0" fmla="*/ 22 w 835"/>
                <a:gd name="T1" fmla="*/ 305 h 556"/>
                <a:gd name="T2" fmla="*/ 132 w 835"/>
                <a:gd name="T3" fmla="*/ 331 h 556"/>
                <a:gd name="T4" fmla="*/ 246 w 835"/>
                <a:gd name="T5" fmla="*/ 282 h 556"/>
                <a:gd name="T6" fmla="*/ 326 w 835"/>
                <a:gd name="T7" fmla="*/ 319 h 556"/>
                <a:gd name="T8" fmla="*/ 345 w 835"/>
                <a:gd name="T9" fmla="*/ 384 h 556"/>
                <a:gd name="T10" fmla="*/ 320 w 835"/>
                <a:gd name="T11" fmla="*/ 421 h 556"/>
                <a:gd name="T12" fmla="*/ 292 w 835"/>
                <a:gd name="T13" fmla="*/ 478 h 556"/>
                <a:gd name="T14" fmla="*/ 289 w 835"/>
                <a:gd name="T15" fmla="*/ 488 h 556"/>
                <a:gd name="T16" fmla="*/ 351 w 835"/>
                <a:gd name="T17" fmla="*/ 494 h 556"/>
                <a:gd name="T18" fmla="*/ 357 w 835"/>
                <a:gd name="T19" fmla="*/ 477 h 556"/>
                <a:gd name="T20" fmla="*/ 386 w 835"/>
                <a:gd name="T21" fmla="*/ 449 h 556"/>
                <a:gd name="T22" fmla="*/ 402 w 835"/>
                <a:gd name="T23" fmla="*/ 418 h 556"/>
                <a:gd name="T24" fmla="*/ 449 w 835"/>
                <a:gd name="T25" fmla="*/ 409 h 556"/>
                <a:gd name="T26" fmla="*/ 444 w 835"/>
                <a:gd name="T27" fmla="*/ 421 h 556"/>
                <a:gd name="T28" fmla="*/ 487 w 835"/>
                <a:gd name="T29" fmla="*/ 449 h 556"/>
                <a:gd name="T30" fmla="*/ 543 w 835"/>
                <a:gd name="T31" fmla="*/ 456 h 556"/>
                <a:gd name="T32" fmla="*/ 529 w 835"/>
                <a:gd name="T33" fmla="*/ 508 h 556"/>
                <a:gd name="T34" fmla="*/ 554 w 835"/>
                <a:gd name="T35" fmla="*/ 556 h 556"/>
                <a:gd name="T36" fmla="*/ 601 w 835"/>
                <a:gd name="T37" fmla="*/ 532 h 556"/>
                <a:gd name="T38" fmla="*/ 667 w 835"/>
                <a:gd name="T39" fmla="*/ 514 h 556"/>
                <a:gd name="T40" fmla="*/ 631 w 835"/>
                <a:gd name="T41" fmla="*/ 500 h 556"/>
                <a:gd name="T42" fmla="*/ 603 w 835"/>
                <a:gd name="T43" fmla="*/ 498 h 556"/>
                <a:gd name="T44" fmla="*/ 586 w 835"/>
                <a:gd name="T45" fmla="*/ 468 h 556"/>
                <a:gd name="T46" fmla="*/ 564 w 835"/>
                <a:gd name="T47" fmla="*/ 452 h 556"/>
                <a:gd name="T48" fmla="*/ 541 w 835"/>
                <a:gd name="T49" fmla="*/ 438 h 556"/>
                <a:gd name="T50" fmla="*/ 564 w 835"/>
                <a:gd name="T51" fmla="*/ 443 h 556"/>
                <a:gd name="T52" fmla="*/ 586 w 835"/>
                <a:gd name="T53" fmla="*/ 443 h 556"/>
                <a:gd name="T54" fmla="*/ 594 w 835"/>
                <a:gd name="T55" fmla="*/ 443 h 556"/>
                <a:gd name="T56" fmla="*/ 637 w 835"/>
                <a:gd name="T57" fmla="*/ 412 h 556"/>
                <a:gd name="T58" fmla="*/ 684 w 835"/>
                <a:gd name="T59" fmla="*/ 405 h 556"/>
                <a:gd name="T60" fmla="*/ 747 w 835"/>
                <a:gd name="T61" fmla="*/ 373 h 556"/>
                <a:gd name="T62" fmla="*/ 815 w 835"/>
                <a:gd name="T63" fmla="*/ 325 h 556"/>
                <a:gd name="T64" fmla="*/ 812 w 835"/>
                <a:gd name="T65" fmla="*/ 265 h 556"/>
                <a:gd name="T66" fmla="*/ 835 w 835"/>
                <a:gd name="T67" fmla="*/ 226 h 556"/>
                <a:gd name="T68" fmla="*/ 752 w 835"/>
                <a:gd name="T69" fmla="*/ 169 h 556"/>
                <a:gd name="T70" fmla="*/ 673 w 835"/>
                <a:gd name="T71" fmla="*/ 152 h 556"/>
                <a:gd name="T72" fmla="*/ 563 w 835"/>
                <a:gd name="T73" fmla="*/ 75 h 556"/>
                <a:gd name="T74" fmla="*/ 540 w 835"/>
                <a:gd name="T75" fmla="*/ 0 h 556"/>
                <a:gd name="T76" fmla="*/ 398 w 835"/>
                <a:gd name="T77" fmla="*/ 39 h 556"/>
                <a:gd name="T78" fmla="*/ 374 w 835"/>
                <a:gd name="T79" fmla="*/ 73 h 556"/>
                <a:gd name="T80" fmla="*/ 308 w 835"/>
                <a:gd name="T81" fmla="*/ 75 h 556"/>
                <a:gd name="T82" fmla="*/ 249 w 835"/>
                <a:gd name="T83" fmla="*/ 62 h 556"/>
                <a:gd name="T84" fmla="*/ 171 w 835"/>
                <a:gd name="T85" fmla="*/ 31 h 556"/>
                <a:gd name="T86" fmla="*/ 94 w 835"/>
                <a:gd name="T87" fmla="*/ 50 h 556"/>
                <a:gd name="T88" fmla="*/ 86 w 835"/>
                <a:gd name="T89" fmla="*/ 112 h 556"/>
                <a:gd name="T90" fmla="*/ 42 w 835"/>
                <a:gd name="T91" fmla="*/ 186 h 556"/>
                <a:gd name="T92" fmla="*/ 15 w 835"/>
                <a:gd name="T93" fmla="*/ 241 h 55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35"/>
                <a:gd name="T142" fmla="*/ 0 h 556"/>
                <a:gd name="T143" fmla="*/ 835 w 835"/>
                <a:gd name="T144" fmla="*/ 556 h 55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35" h="556">
                  <a:moveTo>
                    <a:pt x="15" y="241"/>
                  </a:moveTo>
                  <a:lnTo>
                    <a:pt x="0" y="290"/>
                  </a:lnTo>
                  <a:lnTo>
                    <a:pt x="22" y="305"/>
                  </a:lnTo>
                  <a:lnTo>
                    <a:pt x="34" y="321"/>
                  </a:lnTo>
                  <a:lnTo>
                    <a:pt x="116" y="319"/>
                  </a:lnTo>
                  <a:lnTo>
                    <a:pt x="132" y="331"/>
                  </a:lnTo>
                  <a:lnTo>
                    <a:pt x="207" y="304"/>
                  </a:lnTo>
                  <a:lnTo>
                    <a:pt x="218" y="285"/>
                  </a:lnTo>
                  <a:lnTo>
                    <a:pt x="246" y="282"/>
                  </a:lnTo>
                  <a:lnTo>
                    <a:pt x="281" y="304"/>
                  </a:lnTo>
                  <a:lnTo>
                    <a:pt x="323" y="313"/>
                  </a:lnTo>
                  <a:lnTo>
                    <a:pt x="326" y="319"/>
                  </a:lnTo>
                  <a:lnTo>
                    <a:pt x="323" y="346"/>
                  </a:lnTo>
                  <a:lnTo>
                    <a:pt x="340" y="358"/>
                  </a:lnTo>
                  <a:lnTo>
                    <a:pt x="345" y="384"/>
                  </a:lnTo>
                  <a:lnTo>
                    <a:pt x="362" y="395"/>
                  </a:lnTo>
                  <a:lnTo>
                    <a:pt x="360" y="421"/>
                  </a:lnTo>
                  <a:lnTo>
                    <a:pt x="320" y="421"/>
                  </a:lnTo>
                  <a:lnTo>
                    <a:pt x="315" y="447"/>
                  </a:lnTo>
                  <a:lnTo>
                    <a:pt x="297" y="466"/>
                  </a:lnTo>
                  <a:lnTo>
                    <a:pt x="292" y="478"/>
                  </a:lnTo>
                  <a:lnTo>
                    <a:pt x="281" y="480"/>
                  </a:lnTo>
                  <a:lnTo>
                    <a:pt x="283" y="492"/>
                  </a:lnTo>
                  <a:lnTo>
                    <a:pt x="289" y="488"/>
                  </a:lnTo>
                  <a:lnTo>
                    <a:pt x="300" y="502"/>
                  </a:lnTo>
                  <a:lnTo>
                    <a:pt x="339" y="489"/>
                  </a:lnTo>
                  <a:lnTo>
                    <a:pt x="351" y="494"/>
                  </a:lnTo>
                  <a:lnTo>
                    <a:pt x="351" y="495"/>
                  </a:lnTo>
                  <a:lnTo>
                    <a:pt x="351" y="463"/>
                  </a:lnTo>
                  <a:lnTo>
                    <a:pt x="357" y="477"/>
                  </a:lnTo>
                  <a:lnTo>
                    <a:pt x="359" y="469"/>
                  </a:lnTo>
                  <a:lnTo>
                    <a:pt x="377" y="463"/>
                  </a:lnTo>
                  <a:lnTo>
                    <a:pt x="386" y="449"/>
                  </a:lnTo>
                  <a:lnTo>
                    <a:pt x="376" y="429"/>
                  </a:lnTo>
                  <a:lnTo>
                    <a:pt x="391" y="441"/>
                  </a:lnTo>
                  <a:lnTo>
                    <a:pt x="402" y="418"/>
                  </a:lnTo>
                  <a:lnTo>
                    <a:pt x="442" y="404"/>
                  </a:lnTo>
                  <a:lnTo>
                    <a:pt x="441" y="412"/>
                  </a:lnTo>
                  <a:lnTo>
                    <a:pt x="449" y="409"/>
                  </a:lnTo>
                  <a:lnTo>
                    <a:pt x="458" y="400"/>
                  </a:lnTo>
                  <a:lnTo>
                    <a:pt x="472" y="421"/>
                  </a:lnTo>
                  <a:lnTo>
                    <a:pt x="444" y="421"/>
                  </a:lnTo>
                  <a:lnTo>
                    <a:pt x="464" y="427"/>
                  </a:lnTo>
                  <a:lnTo>
                    <a:pt x="453" y="439"/>
                  </a:lnTo>
                  <a:lnTo>
                    <a:pt x="487" y="449"/>
                  </a:lnTo>
                  <a:lnTo>
                    <a:pt x="520" y="441"/>
                  </a:lnTo>
                  <a:lnTo>
                    <a:pt x="538" y="447"/>
                  </a:lnTo>
                  <a:lnTo>
                    <a:pt x="543" y="456"/>
                  </a:lnTo>
                  <a:lnTo>
                    <a:pt x="516" y="466"/>
                  </a:lnTo>
                  <a:lnTo>
                    <a:pt x="486" y="492"/>
                  </a:lnTo>
                  <a:lnTo>
                    <a:pt x="529" y="508"/>
                  </a:lnTo>
                  <a:lnTo>
                    <a:pt x="533" y="525"/>
                  </a:lnTo>
                  <a:lnTo>
                    <a:pt x="529" y="546"/>
                  </a:lnTo>
                  <a:lnTo>
                    <a:pt x="554" y="556"/>
                  </a:lnTo>
                  <a:lnTo>
                    <a:pt x="569" y="549"/>
                  </a:lnTo>
                  <a:lnTo>
                    <a:pt x="583" y="536"/>
                  </a:lnTo>
                  <a:lnTo>
                    <a:pt x="601" y="532"/>
                  </a:lnTo>
                  <a:lnTo>
                    <a:pt x="623" y="511"/>
                  </a:lnTo>
                  <a:lnTo>
                    <a:pt x="648" y="517"/>
                  </a:lnTo>
                  <a:lnTo>
                    <a:pt x="667" y="514"/>
                  </a:lnTo>
                  <a:lnTo>
                    <a:pt x="674" y="488"/>
                  </a:lnTo>
                  <a:lnTo>
                    <a:pt x="640" y="489"/>
                  </a:lnTo>
                  <a:lnTo>
                    <a:pt x="631" y="500"/>
                  </a:lnTo>
                  <a:lnTo>
                    <a:pt x="622" y="494"/>
                  </a:lnTo>
                  <a:lnTo>
                    <a:pt x="622" y="498"/>
                  </a:lnTo>
                  <a:lnTo>
                    <a:pt x="603" y="498"/>
                  </a:lnTo>
                  <a:lnTo>
                    <a:pt x="594" y="472"/>
                  </a:lnTo>
                  <a:lnTo>
                    <a:pt x="584" y="475"/>
                  </a:lnTo>
                  <a:lnTo>
                    <a:pt x="586" y="468"/>
                  </a:lnTo>
                  <a:lnTo>
                    <a:pt x="575" y="466"/>
                  </a:lnTo>
                  <a:lnTo>
                    <a:pt x="581" y="456"/>
                  </a:lnTo>
                  <a:lnTo>
                    <a:pt x="564" y="452"/>
                  </a:lnTo>
                  <a:lnTo>
                    <a:pt x="560" y="460"/>
                  </a:lnTo>
                  <a:lnTo>
                    <a:pt x="555" y="446"/>
                  </a:lnTo>
                  <a:lnTo>
                    <a:pt x="541" y="438"/>
                  </a:lnTo>
                  <a:lnTo>
                    <a:pt x="557" y="443"/>
                  </a:lnTo>
                  <a:lnTo>
                    <a:pt x="560" y="430"/>
                  </a:lnTo>
                  <a:lnTo>
                    <a:pt x="564" y="443"/>
                  </a:lnTo>
                  <a:lnTo>
                    <a:pt x="575" y="443"/>
                  </a:lnTo>
                  <a:lnTo>
                    <a:pt x="577" y="452"/>
                  </a:lnTo>
                  <a:lnTo>
                    <a:pt x="586" y="443"/>
                  </a:lnTo>
                  <a:lnTo>
                    <a:pt x="592" y="463"/>
                  </a:lnTo>
                  <a:lnTo>
                    <a:pt x="596" y="463"/>
                  </a:lnTo>
                  <a:lnTo>
                    <a:pt x="594" y="443"/>
                  </a:lnTo>
                  <a:lnTo>
                    <a:pt x="606" y="422"/>
                  </a:lnTo>
                  <a:lnTo>
                    <a:pt x="614" y="434"/>
                  </a:lnTo>
                  <a:lnTo>
                    <a:pt x="637" y="412"/>
                  </a:lnTo>
                  <a:lnTo>
                    <a:pt x="654" y="412"/>
                  </a:lnTo>
                  <a:lnTo>
                    <a:pt x="674" y="398"/>
                  </a:lnTo>
                  <a:lnTo>
                    <a:pt x="684" y="405"/>
                  </a:lnTo>
                  <a:lnTo>
                    <a:pt x="687" y="395"/>
                  </a:lnTo>
                  <a:lnTo>
                    <a:pt x="718" y="381"/>
                  </a:lnTo>
                  <a:lnTo>
                    <a:pt x="747" y="373"/>
                  </a:lnTo>
                  <a:lnTo>
                    <a:pt x="745" y="353"/>
                  </a:lnTo>
                  <a:lnTo>
                    <a:pt x="778" y="321"/>
                  </a:lnTo>
                  <a:lnTo>
                    <a:pt x="815" y="325"/>
                  </a:lnTo>
                  <a:lnTo>
                    <a:pt x="823" y="294"/>
                  </a:lnTo>
                  <a:lnTo>
                    <a:pt x="820" y="279"/>
                  </a:lnTo>
                  <a:lnTo>
                    <a:pt x="812" y="265"/>
                  </a:lnTo>
                  <a:lnTo>
                    <a:pt x="829" y="254"/>
                  </a:lnTo>
                  <a:lnTo>
                    <a:pt x="815" y="243"/>
                  </a:lnTo>
                  <a:lnTo>
                    <a:pt x="835" y="226"/>
                  </a:lnTo>
                  <a:lnTo>
                    <a:pt x="828" y="207"/>
                  </a:lnTo>
                  <a:lnTo>
                    <a:pt x="835" y="204"/>
                  </a:lnTo>
                  <a:lnTo>
                    <a:pt x="752" y="169"/>
                  </a:lnTo>
                  <a:lnTo>
                    <a:pt x="735" y="175"/>
                  </a:lnTo>
                  <a:lnTo>
                    <a:pt x="707" y="138"/>
                  </a:lnTo>
                  <a:lnTo>
                    <a:pt x="673" y="152"/>
                  </a:lnTo>
                  <a:lnTo>
                    <a:pt x="625" y="139"/>
                  </a:lnTo>
                  <a:lnTo>
                    <a:pt x="601" y="84"/>
                  </a:lnTo>
                  <a:lnTo>
                    <a:pt x="563" y="75"/>
                  </a:lnTo>
                  <a:lnTo>
                    <a:pt x="555" y="50"/>
                  </a:lnTo>
                  <a:lnTo>
                    <a:pt x="569" y="38"/>
                  </a:lnTo>
                  <a:lnTo>
                    <a:pt x="540" y="0"/>
                  </a:lnTo>
                  <a:lnTo>
                    <a:pt x="450" y="17"/>
                  </a:lnTo>
                  <a:lnTo>
                    <a:pt x="413" y="22"/>
                  </a:lnTo>
                  <a:lnTo>
                    <a:pt x="398" y="39"/>
                  </a:lnTo>
                  <a:lnTo>
                    <a:pt x="396" y="73"/>
                  </a:lnTo>
                  <a:lnTo>
                    <a:pt x="386" y="82"/>
                  </a:lnTo>
                  <a:lnTo>
                    <a:pt x="374" y="73"/>
                  </a:lnTo>
                  <a:lnTo>
                    <a:pt x="342" y="80"/>
                  </a:lnTo>
                  <a:lnTo>
                    <a:pt x="322" y="60"/>
                  </a:lnTo>
                  <a:lnTo>
                    <a:pt x="308" y="75"/>
                  </a:lnTo>
                  <a:lnTo>
                    <a:pt x="280" y="60"/>
                  </a:lnTo>
                  <a:lnTo>
                    <a:pt x="255" y="73"/>
                  </a:lnTo>
                  <a:lnTo>
                    <a:pt x="249" y="62"/>
                  </a:lnTo>
                  <a:lnTo>
                    <a:pt x="235" y="63"/>
                  </a:lnTo>
                  <a:lnTo>
                    <a:pt x="221" y="48"/>
                  </a:lnTo>
                  <a:lnTo>
                    <a:pt x="171" y="31"/>
                  </a:lnTo>
                  <a:lnTo>
                    <a:pt x="147" y="33"/>
                  </a:lnTo>
                  <a:lnTo>
                    <a:pt x="108" y="36"/>
                  </a:lnTo>
                  <a:lnTo>
                    <a:pt x="94" y="50"/>
                  </a:lnTo>
                  <a:lnTo>
                    <a:pt x="65" y="60"/>
                  </a:lnTo>
                  <a:lnTo>
                    <a:pt x="76" y="99"/>
                  </a:lnTo>
                  <a:lnTo>
                    <a:pt x="86" y="112"/>
                  </a:lnTo>
                  <a:lnTo>
                    <a:pt x="91" y="135"/>
                  </a:lnTo>
                  <a:lnTo>
                    <a:pt x="86" y="146"/>
                  </a:lnTo>
                  <a:lnTo>
                    <a:pt x="42" y="186"/>
                  </a:lnTo>
                  <a:lnTo>
                    <a:pt x="27" y="217"/>
                  </a:lnTo>
                  <a:lnTo>
                    <a:pt x="29" y="241"/>
                  </a:lnTo>
                  <a:lnTo>
                    <a:pt x="15" y="241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88" name="Freeform 184"/>
            <p:cNvSpPr>
              <a:spLocks noChangeAspect="1"/>
            </p:cNvSpPr>
            <p:nvPr/>
          </p:nvSpPr>
          <p:spPr bwMode="gray">
            <a:xfrm>
              <a:off x="5061216" y="3189892"/>
              <a:ext cx="87313" cy="84138"/>
            </a:xfrm>
            <a:custGeom>
              <a:avLst/>
              <a:gdLst>
                <a:gd name="T0" fmla="*/ 157 w 181"/>
                <a:gd name="T1" fmla="*/ 24 h 174"/>
                <a:gd name="T2" fmla="*/ 168 w 181"/>
                <a:gd name="T3" fmla="*/ 24 h 174"/>
                <a:gd name="T4" fmla="*/ 169 w 181"/>
                <a:gd name="T5" fmla="*/ 27 h 174"/>
                <a:gd name="T6" fmla="*/ 157 w 181"/>
                <a:gd name="T7" fmla="*/ 59 h 174"/>
                <a:gd name="T8" fmla="*/ 160 w 181"/>
                <a:gd name="T9" fmla="*/ 62 h 174"/>
                <a:gd name="T10" fmla="*/ 181 w 181"/>
                <a:gd name="T11" fmla="*/ 79 h 174"/>
                <a:gd name="T12" fmla="*/ 178 w 181"/>
                <a:gd name="T13" fmla="*/ 84 h 174"/>
                <a:gd name="T14" fmla="*/ 166 w 181"/>
                <a:gd name="T15" fmla="*/ 83 h 174"/>
                <a:gd name="T16" fmla="*/ 164 w 181"/>
                <a:gd name="T17" fmla="*/ 84 h 174"/>
                <a:gd name="T18" fmla="*/ 178 w 181"/>
                <a:gd name="T19" fmla="*/ 98 h 174"/>
                <a:gd name="T20" fmla="*/ 177 w 181"/>
                <a:gd name="T21" fmla="*/ 107 h 174"/>
                <a:gd name="T22" fmla="*/ 155 w 181"/>
                <a:gd name="T23" fmla="*/ 113 h 174"/>
                <a:gd name="T24" fmla="*/ 149 w 181"/>
                <a:gd name="T25" fmla="*/ 115 h 174"/>
                <a:gd name="T26" fmla="*/ 155 w 181"/>
                <a:gd name="T27" fmla="*/ 126 h 174"/>
                <a:gd name="T28" fmla="*/ 155 w 181"/>
                <a:gd name="T29" fmla="*/ 130 h 174"/>
                <a:gd name="T30" fmla="*/ 152 w 181"/>
                <a:gd name="T31" fmla="*/ 130 h 174"/>
                <a:gd name="T32" fmla="*/ 149 w 181"/>
                <a:gd name="T33" fmla="*/ 124 h 174"/>
                <a:gd name="T34" fmla="*/ 144 w 181"/>
                <a:gd name="T35" fmla="*/ 124 h 174"/>
                <a:gd name="T36" fmla="*/ 135 w 181"/>
                <a:gd name="T37" fmla="*/ 135 h 174"/>
                <a:gd name="T38" fmla="*/ 134 w 181"/>
                <a:gd name="T39" fmla="*/ 144 h 174"/>
                <a:gd name="T40" fmla="*/ 130 w 181"/>
                <a:gd name="T41" fmla="*/ 144 h 174"/>
                <a:gd name="T42" fmla="*/ 126 w 181"/>
                <a:gd name="T43" fmla="*/ 155 h 174"/>
                <a:gd name="T44" fmla="*/ 130 w 181"/>
                <a:gd name="T45" fmla="*/ 164 h 174"/>
                <a:gd name="T46" fmla="*/ 130 w 181"/>
                <a:gd name="T47" fmla="*/ 167 h 174"/>
                <a:gd name="T48" fmla="*/ 127 w 181"/>
                <a:gd name="T49" fmla="*/ 174 h 174"/>
                <a:gd name="T50" fmla="*/ 124 w 181"/>
                <a:gd name="T51" fmla="*/ 174 h 174"/>
                <a:gd name="T52" fmla="*/ 124 w 181"/>
                <a:gd name="T53" fmla="*/ 171 h 174"/>
                <a:gd name="T54" fmla="*/ 117 w 181"/>
                <a:gd name="T55" fmla="*/ 169 h 174"/>
                <a:gd name="T56" fmla="*/ 109 w 181"/>
                <a:gd name="T57" fmla="*/ 163 h 174"/>
                <a:gd name="T58" fmla="*/ 103 w 181"/>
                <a:gd name="T59" fmla="*/ 161 h 174"/>
                <a:gd name="T60" fmla="*/ 96 w 181"/>
                <a:gd name="T61" fmla="*/ 155 h 174"/>
                <a:gd name="T62" fmla="*/ 96 w 181"/>
                <a:gd name="T63" fmla="*/ 152 h 174"/>
                <a:gd name="T64" fmla="*/ 92 w 181"/>
                <a:gd name="T65" fmla="*/ 150 h 174"/>
                <a:gd name="T66" fmla="*/ 84 w 181"/>
                <a:gd name="T67" fmla="*/ 154 h 174"/>
                <a:gd name="T68" fmla="*/ 84 w 181"/>
                <a:gd name="T69" fmla="*/ 150 h 174"/>
                <a:gd name="T70" fmla="*/ 83 w 181"/>
                <a:gd name="T71" fmla="*/ 150 h 174"/>
                <a:gd name="T72" fmla="*/ 90 w 181"/>
                <a:gd name="T73" fmla="*/ 147 h 174"/>
                <a:gd name="T74" fmla="*/ 71 w 181"/>
                <a:gd name="T75" fmla="*/ 127 h 174"/>
                <a:gd name="T76" fmla="*/ 70 w 181"/>
                <a:gd name="T77" fmla="*/ 117 h 174"/>
                <a:gd name="T78" fmla="*/ 20 w 181"/>
                <a:gd name="T79" fmla="*/ 70 h 174"/>
                <a:gd name="T80" fmla="*/ 19 w 181"/>
                <a:gd name="T81" fmla="*/ 51 h 174"/>
                <a:gd name="T82" fmla="*/ 10 w 181"/>
                <a:gd name="T83" fmla="*/ 36 h 174"/>
                <a:gd name="T84" fmla="*/ 0 w 181"/>
                <a:gd name="T85" fmla="*/ 30 h 174"/>
                <a:gd name="T86" fmla="*/ 3 w 181"/>
                <a:gd name="T87" fmla="*/ 7 h 174"/>
                <a:gd name="T88" fmla="*/ 16 w 181"/>
                <a:gd name="T89" fmla="*/ 3 h 174"/>
                <a:gd name="T90" fmla="*/ 28 w 181"/>
                <a:gd name="T91" fmla="*/ 17 h 174"/>
                <a:gd name="T92" fmla="*/ 37 w 181"/>
                <a:gd name="T93" fmla="*/ 3 h 174"/>
                <a:gd name="T94" fmla="*/ 45 w 181"/>
                <a:gd name="T95" fmla="*/ 3 h 174"/>
                <a:gd name="T96" fmla="*/ 58 w 181"/>
                <a:gd name="T97" fmla="*/ 0 h 174"/>
                <a:gd name="T98" fmla="*/ 98 w 181"/>
                <a:gd name="T99" fmla="*/ 16 h 174"/>
                <a:gd name="T100" fmla="*/ 107 w 181"/>
                <a:gd name="T101" fmla="*/ 8 h 174"/>
                <a:gd name="T102" fmla="*/ 137 w 181"/>
                <a:gd name="T103" fmla="*/ 13 h 174"/>
                <a:gd name="T104" fmla="*/ 146 w 181"/>
                <a:gd name="T105" fmla="*/ 28 h 174"/>
                <a:gd name="T106" fmla="*/ 157 w 181"/>
                <a:gd name="T107" fmla="*/ 24 h 17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81"/>
                <a:gd name="T163" fmla="*/ 0 h 174"/>
                <a:gd name="T164" fmla="*/ 181 w 181"/>
                <a:gd name="T165" fmla="*/ 174 h 17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81" h="174">
                  <a:moveTo>
                    <a:pt x="157" y="24"/>
                  </a:moveTo>
                  <a:lnTo>
                    <a:pt x="168" y="24"/>
                  </a:lnTo>
                  <a:lnTo>
                    <a:pt x="169" y="27"/>
                  </a:lnTo>
                  <a:lnTo>
                    <a:pt x="157" y="59"/>
                  </a:lnTo>
                  <a:lnTo>
                    <a:pt x="160" y="62"/>
                  </a:lnTo>
                  <a:lnTo>
                    <a:pt x="181" y="79"/>
                  </a:lnTo>
                  <a:lnTo>
                    <a:pt x="178" y="84"/>
                  </a:lnTo>
                  <a:lnTo>
                    <a:pt x="166" y="83"/>
                  </a:lnTo>
                  <a:lnTo>
                    <a:pt x="164" y="84"/>
                  </a:lnTo>
                  <a:lnTo>
                    <a:pt x="178" y="98"/>
                  </a:lnTo>
                  <a:lnTo>
                    <a:pt x="177" y="107"/>
                  </a:lnTo>
                  <a:lnTo>
                    <a:pt x="155" y="113"/>
                  </a:lnTo>
                  <a:lnTo>
                    <a:pt x="149" y="115"/>
                  </a:lnTo>
                  <a:lnTo>
                    <a:pt x="155" y="126"/>
                  </a:lnTo>
                  <a:lnTo>
                    <a:pt x="155" y="130"/>
                  </a:lnTo>
                  <a:lnTo>
                    <a:pt x="152" y="130"/>
                  </a:lnTo>
                  <a:lnTo>
                    <a:pt x="149" y="124"/>
                  </a:lnTo>
                  <a:lnTo>
                    <a:pt x="144" y="124"/>
                  </a:lnTo>
                  <a:lnTo>
                    <a:pt x="135" y="135"/>
                  </a:lnTo>
                  <a:lnTo>
                    <a:pt x="134" y="144"/>
                  </a:lnTo>
                  <a:lnTo>
                    <a:pt x="130" y="144"/>
                  </a:lnTo>
                  <a:lnTo>
                    <a:pt x="126" y="155"/>
                  </a:lnTo>
                  <a:lnTo>
                    <a:pt x="130" y="164"/>
                  </a:lnTo>
                  <a:lnTo>
                    <a:pt x="130" y="167"/>
                  </a:lnTo>
                  <a:lnTo>
                    <a:pt x="127" y="174"/>
                  </a:lnTo>
                  <a:lnTo>
                    <a:pt x="124" y="174"/>
                  </a:lnTo>
                  <a:lnTo>
                    <a:pt x="124" y="171"/>
                  </a:lnTo>
                  <a:lnTo>
                    <a:pt x="117" y="169"/>
                  </a:lnTo>
                  <a:lnTo>
                    <a:pt x="109" y="163"/>
                  </a:lnTo>
                  <a:lnTo>
                    <a:pt x="103" y="161"/>
                  </a:lnTo>
                  <a:lnTo>
                    <a:pt x="96" y="155"/>
                  </a:lnTo>
                  <a:lnTo>
                    <a:pt x="96" y="152"/>
                  </a:lnTo>
                  <a:lnTo>
                    <a:pt x="92" y="150"/>
                  </a:lnTo>
                  <a:lnTo>
                    <a:pt x="84" y="154"/>
                  </a:lnTo>
                  <a:lnTo>
                    <a:pt x="84" y="150"/>
                  </a:lnTo>
                  <a:lnTo>
                    <a:pt x="83" y="150"/>
                  </a:lnTo>
                  <a:lnTo>
                    <a:pt x="90" y="147"/>
                  </a:lnTo>
                  <a:lnTo>
                    <a:pt x="71" y="127"/>
                  </a:lnTo>
                  <a:lnTo>
                    <a:pt x="70" y="117"/>
                  </a:lnTo>
                  <a:lnTo>
                    <a:pt x="20" y="70"/>
                  </a:lnTo>
                  <a:lnTo>
                    <a:pt x="19" y="51"/>
                  </a:lnTo>
                  <a:lnTo>
                    <a:pt x="10" y="36"/>
                  </a:lnTo>
                  <a:lnTo>
                    <a:pt x="0" y="30"/>
                  </a:lnTo>
                  <a:lnTo>
                    <a:pt x="3" y="7"/>
                  </a:lnTo>
                  <a:lnTo>
                    <a:pt x="16" y="3"/>
                  </a:lnTo>
                  <a:lnTo>
                    <a:pt x="28" y="17"/>
                  </a:lnTo>
                  <a:lnTo>
                    <a:pt x="37" y="3"/>
                  </a:lnTo>
                  <a:lnTo>
                    <a:pt x="45" y="3"/>
                  </a:lnTo>
                  <a:lnTo>
                    <a:pt x="58" y="0"/>
                  </a:lnTo>
                  <a:lnTo>
                    <a:pt x="98" y="16"/>
                  </a:lnTo>
                  <a:lnTo>
                    <a:pt x="107" y="8"/>
                  </a:lnTo>
                  <a:lnTo>
                    <a:pt x="137" y="13"/>
                  </a:lnTo>
                  <a:lnTo>
                    <a:pt x="146" y="28"/>
                  </a:lnTo>
                  <a:lnTo>
                    <a:pt x="157" y="24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89" name="Freeform 185"/>
            <p:cNvSpPr>
              <a:spLocks noChangeAspect="1"/>
            </p:cNvSpPr>
            <p:nvPr/>
          </p:nvSpPr>
          <p:spPr bwMode="gray">
            <a:xfrm>
              <a:off x="5210442" y="3227992"/>
              <a:ext cx="141288" cy="85725"/>
            </a:xfrm>
            <a:custGeom>
              <a:avLst/>
              <a:gdLst>
                <a:gd name="T0" fmla="*/ 27 w 290"/>
                <a:gd name="T1" fmla="*/ 173 h 179"/>
                <a:gd name="T2" fmla="*/ 20 w 290"/>
                <a:gd name="T3" fmla="*/ 133 h 179"/>
                <a:gd name="T4" fmla="*/ 2 w 290"/>
                <a:gd name="T5" fmla="*/ 117 h 179"/>
                <a:gd name="T6" fmla="*/ 2 w 290"/>
                <a:gd name="T7" fmla="*/ 96 h 179"/>
                <a:gd name="T8" fmla="*/ 22 w 290"/>
                <a:gd name="T9" fmla="*/ 66 h 179"/>
                <a:gd name="T10" fmla="*/ 2 w 290"/>
                <a:gd name="T11" fmla="*/ 40 h 179"/>
                <a:gd name="T12" fmla="*/ 0 w 290"/>
                <a:gd name="T13" fmla="*/ 22 h 179"/>
                <a:gd name="T14" fmla="*/ 2 w 290"/>
                <a:gd name="T15" fmla="*/ 6 h 179"/>
                <a:gd name="T16" fmla="*/ 16 w 290"/>
                <a:gd name="T17" fmla="*/ 0 h 179"/>
                <a:gd name="T18" fmla="*/ 27 w 290"/>
                <a:gd name="T19" fmla="*/ 3 h 179"/>
                <a:gd name="T20" fmla="*/ 22 w 290"/>
                <a:gd name="T21" fmla="*/ 14 h 179"/>
                <a:gd name="T22" fmla="*/ 31 w 290"/>
                <a:gd name="T23" fmla="*/ 22 h 179"/>
                <a:gd name="T24" fmla="*/ 143 w 290"/>
                <a:gd name="T25" fmla="*/ 31 h 179"/>
                <a:gd name="T26" fmla="*/ 212 w 290"/>
                <a:gd name="T27" fmla="*/ 3 h 179"/>
                <a:gd name="T28" fmla="*/ 229 w 290"/>
                <a:gd name="T29" fmla="*/ 3 h 179"/>
                <a:gd name="T30" fmla="*/ 257 w 290"/>
                <a:gd name="T31" fmla="*/ 14 h 179"/>
                <a:gd name="T32" fmla="*/ 276 w 290"/>
                <a:gd name="T33" fmla="*/ 25 h 179"/>
                <a:gd name="T34" fmla="*/ 290 w 290"/>
                <a:gd name="T35" fmla="*/ 23 h 179"/>
                <a:gd name="T36" fmla="*/ 283 w 290"/>
                <a:gd name="T37" fmla="*/ 46 h 179"/>
                <a:gd name="T38" fmla="*/ 268 w 290"/>
                <a:gd name="T39" fmla="*/ 51 h 179"/>
                <a:gd name="T40" fmla="*/ 257 w 290"/>
                <a:gd name="T41" fmla="*/ 63 h 179"/>
                <a:gd name="T42" fmla="*/ 257 w 290"/>
                <a:gd name="T43" fmla="*/ 88 h 179"/>
                <a:gd name="T44" fmla="*/ 237 w 290"/>
                <a:gd name="T45" fmla="*/ 103 h 179"/>
                <a:gd name="T46" fmla="*/ 260 w 290"/>
                <a:gd name="T47" fmla="*/ 140 h 179"/>
                <a:gd name="T48" fmla="*/ 235 w 290"/>
                <a:gd name="T49" fmla="*/ 142 h 179"/>
                <a:gd name="T50" fmla="*/ 220 w 290"/>
                <a:gd name="T51" fmla="*/ 133 h 179"/>
                <a:gd name="T52" fmla="*/ 183 w 290"/>
                <a:gd name="T53" fmla="*/ 147 h 179"/>
                <a:gd name="T54" fmla="*/ 175 w 290"/>
                <a:gd name="T55" fmla="*/ 148 h 179"/>
                <a:gd name="T56" fmla="*/ 173 w 290"/>
                <a:gd name="T57" fmla="*/ 165 h 179"/>
                <a:gd name="T58" fmla="*/ 161 w 290"/>
                <a:gd name="T59" fmla="*/ 176 h 179"/>
                <a:gd name="T60" fmla="*/ 144 w 290"/>
                <a:gd name="T61" fmla="*/ 179 h 179"/>
                <a:gd name="T62" fmla="*/ 96 w 290"/>
                <a:gd name="T63" fmla="*/ 161 h 179"/>
                <a:gd name="T64" fmla="*/ 27 w 290"/>
                <a:gd name="T65" fmla="*/ 173 h 17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90"/>
                <a:gd name="T100" fmla="*/ 0 h 179"/>
                <a:gd name="T101" fmla="*/ 290 w 290"/>
                <a:gd name="T102" fmla="*/ 179 h 17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90" h="179">
                  <a:moveTo>
                    <a:pt x="27" y="173"/>
                  </a:moveTo>
                  <a:lnTo>
                    <a:pt x="20" y="133"/>
                  </a:lnTo>
                  <a:lnTo>
                    <a:pt x="2" y="117"/>
                  </a:lnTo>
                  <a:lnTo>
                    <a:pt x="2" y="96"/>
                  </a:lnTo>
                  <a:lnTo>
                    <a:pt x="22" y="66"/>
                  </a:lnTo>
                  <a:lnTo>
                    <a:pt x="2" y="40"/>
                  </a:lnTo>
                  <a:lnTo>
                    <a:pt x="0" y="22"/>
                  </a:lnTo>
                  <a:lnTo>
                    <a:pt x="2" y="6"/>
                  </a:lnTo>
                  <a:lnTo>
                    <a:pt x="16" y="0"/>
                  </a:lnTo>
                  <a:lnTo>
                    <a:pt x="27" y="3"/>
                  </a:lnTo>
                  <a:lnTo>
                    <a:pt x="22" y="14"/>
                  </a:lnTo>
                  <a:lnTo>
                    <a:pt x="31" y="22"/>
                  </a:lnTo>
                  <a:lnTo>
                    <a:pt x="143" y="31"/>
                  </a:lnTo>
                  <a:lnTo>
                    <a:pt x="212" y="3"/>
                  </a:lnTo>
                  <a:lnTo>
                    <a:pt x="229" y="3"/>
                  </a:lnTo>
                  <a:lnTo>
                    <a:pt x="257" y="14"/>
                  </a:lnTo>
                  <a:lnTo>
                    <a:pt x="276" y="25"/>
                  </a:lnTo>
                  <a:lnTo>
                    <a:pt x="290" y="23"/>
                  </a:lnTo>
                  <a:lnTo>
                    <a:pt x="283" y="46"/>
                  </a:lnTo>
                  <a:lnTo>
                    <a:pt x="268" y="51"/>
                  </a:lnTo>
                  <a:lnTo>
                    <a:pt x="257" y="63"/>
                  </a:lnTo>
                  <a:lnTo>
                    <a:pt x="257" y="88"/>
                  </a:lnTo>
                  <a:lnTo>
                    <a:pt x="237" y="103"/>
                  </a:lnTo>
                  <a:lnTo>
                    <a:pt x="260" y="140"/>
                  </a:lnTo>
                  <a:lnTo>
                    <a:pt x="235" y="142"/>
                  </a:lnTo>
                  <a:lnTo>
                    <a:pt x="220" y="133"/>
                  </a:lnTo>
                  <a:lnTo>
                    <a:pt x="183" y="147"/>
                  </a:lnTo>
                  <a:lnTo>
                    <a:pt x="175" y="148"/>
                  </a:lnTo>
                  <a:lnTo>
                    <a:pt x="173" y="165"/>
                  </a:lnTo>
                  <a:lnTo>
                    <a:pt x="161" y="176"/>
                  </a:lnTo>
                  <a:lnTo>
                    <a:pt x="144" y="179"/>
                  </a:lnTo>
                  <a:lnTo>
                    <a:pt x="96" y="161"/>
                  </a:lnTo>
                  <a:lnTo>
                    <a:pt x="27" y="173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90" name="Freeform 186"/>
            <p:cNvSpPr>
              <a:spLocks noChangeAspect="1"/>
            </p:cNvSpPr>
            <p:nvPr/>
          </p:nvSpPr>
          <p:spPr bwMode="gray">
            <a:xfrm>
              <a:off x="5069154" y="3086704"/>
              <a:ext cx="149225" cy="90488"/>
            </a:xfrm>
            <a:custGeom>
              <a:avLst/>
              <a:gdLst>
                <a:gd name="T0" fmla="*/ 310 w 310"/>
                <a:gd name="T1" fmla="*/ 39 h 186"/>
                <a:gd name="T2" fmla="*/ 298 w 310"/>
                <a:gd name="T3" fmla="*/ 23 h 186"/>
                <a:gd name="T4" fmla="*/ 276 w 310"/>
                <a:gd name="T5" fmla="*/ 8 h 186"/>
                <a:gd name="T6" fmla="*/ 215 w 310"/>
                <a:gd name="T7" fmla="*/ 0 h 186"/>
                <a:gd name="T8" fmla="*/ 200 w 310"/>
                <a:gd name="T9" fmla="*/ 8 h 186"/>
                <a:gd name="T10" fmla="*/ 197 w 310"/>
                <a:gd name="T11" fmla="*/ 17 h 186"/>
                <a:gd name="T12" fmla="*/ 176 w 310"/>
                <a:gd name="T13" fmla="*/ 25 h 186"/>
                <a:gd name="T14" fmla="*/ 163 w 310"/>
                <a:gd name="T15" fmla="*/ 20 h 186"/>
                <a:gd name="T16" fmla="*/ 124 w 310"/>
                <a:gd name="T17" fmla="*/ 35 h 186"/>
                <a:gd name="T18" fmla="*/ 107 w 310"/>
                <a:gd name="T19" fmla="*/ 52 h 186"/>
                <a:gd name="T20" fmla="*/ 79 w 310"/>
                <a:gd name="T21" fmla="*/ 54 h 186"/>
                <a:gd name="T22" fmla="*/ 47 w 310"/>
                <a:gd name="T23" fmla="*/ 32 h 186"/>
                <a:gd name="T24" fmla="*/ 44 w 310"/>
                <a:gd name="T25" fmla="*/ 56 h 186"/>
                <a:gd name="T26" fmla="*/ 22 w 310"/>
                <a:gd name="T27" fmla="*/ 56 h 186"/>
                <a:gd name="T28" fmla="*/ 19 w 310"/>
                <a:gd name="T29" fmla="*/ 62 h 186"/>
                <a:gd name="T30" fmla="*/ 24 w 310"/>
                <a:gd name="T31" fmla="*/ 69 h 186"/>
                <a:gd name="T32" fmla="*/ 17 w 310"/>
                <a:gd name="T33" fmla="*/ 85 h 186"/>
                <a:gd name="T34" fmla="*/ 17 w 310"/>
                <a:gd name="T35" fmla="*/ 102 h 186"/>
                <a:gd name="T36" fmla="*/ 0 w 310"/>
                <a:gd name="T37" fmla="*/ 113 h 186"/>
                <a:gd name="T38" fmla="*/ 11 w 310"/>
                <a:gd name="T39" fmla="*/ 116 h 186"/>
                <a:gd name="T40" fmla="*/ 24 w 310"/>
                <a:gd name="T41" fmla="*/ 139 h 186"/>
                <a:gd name="T42" fmla="*/ 62 w 310"/>
                <a:gd name="T43" fmla="*/ 174 h 186"/>
                <a:gd name="T44" fmla="*/ 84 w 310"/>
                <a:gd name="T45" fmla="*/ 186 h 186"/>
                <a:gd name="T46" fmla="*/ 121 w 310"/>
                <a:gd name="T47" fmla="*/ 176 h 186"/>
                <a:gd name="T48" fmla="*/ 164 w 310"/>
                <a:gd name="T49" fmla="*/ 161 h 186"/>
                <a:gd name="T50" fmla="*/ 185 w 310"/>
                <a:gd name="T51" fmla="*/ 157 h 186"/>
                <a:gd name="T52" fmla="*/ 191 w 310"/>
                <a:gd name="T53" fmla="*/ 162 h 186"/>
                <a:gd name="T54" fmla="*/ 232 w 310"/>
                <a:gd name="T55" fmla="*/ 148 h 186"/>
                <a:gd name="T56" fmla="*/ 265 w 310"/>
                <a:gd name="T57" fmla="*/ 89 h 186"/>
                <a:gd name="T58" fmla="*/ 273 w 310"/>
                <a:gd name="T59" fmla="*/ 66 h 186"/>
                <a:gd name="T60" fmla="*/ 310 w 310"/>
                <a:gd name="T61" fmla="*/ 39 h 1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10"/>
                <a:gd name="T94" fmla="*/ 0 h 186"/>
                <a:gd name="T95" fmla="*/ 310 w 310"/>
                <a:gd name="T96" fmla="*/ 186 h 1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10" h="186">
                  <a:moveTo>
                    <a:pt x="310" y="39"/>
                  </a:moveTo>
                  <a:lnTo>
                    <a:pt x="298" y="23"/>
                  </a:lnTo>
                  <a:lnTo>
                    <a:pt x="276" y="8"/>
                  </a:lnTo>
                  <a:lnTo>
                    <a:pt x="215" y="0"/>
                  </a:lnTo>
                  <a:lnTo>
                    <a:pt x="200" y="8"/>
                  </a:lnTo>
                  <a:lnTo>
                    <a:pt x="197" y="17"/>
                  </a:lnTo>
                  <a:lnTo>
                    <a:pt x="176" y="25"/>
                  </a:lnTo>
                  <a:lnTo>
                    <a:pt x="163" y="20"/>
                  </a:lnTo>
                  <a:lnTo>
                    <a:pt x="124" y="35"/>
                  </a:lnTo>
                  <a:lnTo>
                    <a:pt x="107" y="52"/>
                  </a:lnTo>
                  <a:lnTo>
                    <a:pt x="79" y="54"/>
                  </a:lnTo>
                  <a:lnTo>
                    <a:pt x="47" y="32"/>
                  </a:lnTo>
                  <a:lnTo>
                    <a:pt x="44" y="56"/>
                  </a:lnTo>
                  <a:lnTo>
                    <a:pt x="22" y="56"/>
                  </a:lnTo>
                  <a:lnTo>
                    <a:pt x="19" y="62"/>
                  </a:lnTo>
                  <a:lnTo>
                    <a:pt x="24" y="69"/>
                  </a:lnTo>
                  <a:lnTo>
                    <a:pt x="17" y="85"/>
                  </a:lnTo>
                  <a:lnTo>
                    <a:pt x="17" y="102"/>
                  </a:lnTo>
                  <a:lnTo>
                    <a:pt x="0" y="113"/>
                  </a:lnTo>
                  <a:lnTo>
                    <a:pt x="11" y="116"/>
                  </a:lnTo>
                  <a:lnTo>
                    <a:pt x="24" y="139"/>
                  </a:lnTo>
                  <a:lnTo>
                    <a:pt x="62" y="174"/>
                  </a:lnTo>
                  <a:lnTo>
                    <a:pt x="84" y="186"/>
                  </a:lnTo>
                  <a:lnTo>
                    <a:pt x="121" y="176"/>
                  </a:lnTo>
                  <a:lnTo>
                    <a:pt x="164" y="161"/>
                  </a:lnTo>
                  <a:lnTo>
                    <a:pt x="185" y="157"/>
                  </a:lnTo>
                  <a:lnTo>
                    <a:pt x="191" y="162"/>
                  </a:lnTo>
                  <a:lnTo>
                    <a:pt x="232" y="148"/>
                  </a:lnTo>
                  <a:lnTo>
                    <a:pt x="265" y="89"/>
                  </a:lnTo>
                  <a:lnTo>
                    <a:pt x="273" y="66"/>
                  </a:lnTo>
                  <a:lnTo>
                    <a:pt x="310" y="39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91" name="Freeform 187"/>
            <p:cNvSpPr>
              <a:spLocks noChangeAspect="1"/>
            </p:cNvSpPr>
            <p:nvPr/>
          </p:nvSpPr>
          <p:spPr bwMode="gray">
            <a:xfrm>
              <a:off x="5008829" y="3140679"/>
              <a:ext cx="71438" cy="50800"/>
            </a:xfrm>
            <a:custGeom>
              <a:avLst/>
              <a:gdLst>
                <a:gd name="T0" fmla="*/ 4 w 147"/>
                <a:gd name="T1" fmla="*/ 93 h 103"/>
                <a:gd name="T2" fmla="*/ 43 w 147"/>
                <a:gd name="T3" fmla="*/ 97 h 103"/>
                <a:gd name="T4" fmla="*/ 54 w 147"/>
                <a:gd name="T5" fmla="*/ 83 h 103"/>
                <a:gd name="T6" fmla="*/ 62 w 147"/>
                <a:gd name="T7" fmla="*/ 100 h 103"/>
                <a:gd name="T8" fmla="*/ 69 w 147"/>
                <a:gd name="T9" fmla="*/ 97 h 103"/>
                <a:gd name="T10" fmla="*/ 80 w 147"/>
                <a:gd name="T11" fmla="*/ 103 h 103"/>
                <a:gd name="T12" fmla="*/ 83 w 147"/>
                <a:gd name="T13" fmla="*/ 100 h 103"/>
                <a:gd name="T14" fmla="*/ 83 w 147"/>
                <a:gd name="T15" fmla="*/ 82 h 103"/>
                <a:gd name="T16" fmla="*/ 105 w 147"/>
                <a:gd name="T17" fmla="*/ 66 h 103"/>
                <a:gd name="T18" fmla="*/ 105 w 147"/>
                <a:gd name="T19" fmla="*/ 57 h 103"/>
                <a:gd name="T20" fmla="*/ 99 w 147"/>
                <a:gd name="T21" fmla="*/ 52 h 103"/>
                <a:gd name="T22" fmla="*/ 100 w 147"/>
                <a:gd name="T23" fmla="*/ 44 h 103"/>
                <a:gd name="T24" fmla="*/ 130 w 147"/>
                <a:gd name="T25" fmla="*/ 34 h 103"/>
                <a:gd name="T26" fmla="*/ 131 w 147"/>
                <a:gd name="T27" fmla="*/ 20 h 103"/>
                <a:gd name="T28" fmla="*/ 143 w 147"/>
                <a:gd name="T29" fmla="*/ 26 h 103"/>
                <a:gd name="T30" fmla="*/ 147 w 147"/>
                <a:gd name="T31" fmla="*/ 26 h 103"/>
                <a:gd name="T32" fmla="*/ 134 w 147"/>
                <a:gd name="T33" fmla="*/ 3 h 103"/>
                <a:gd name="T34" fmla="*/ 123 w 147"/>
                <a:gd name="T35" fmla="*/ 0 h 103"/>
                <a:gd name="T36" fmla="*/ 113 w 147"/>
                <a:gd name="T37" fmla="*/ 10 h 103"/>
                <a:gd name="T38" fmla="*/ 63 w 147"/>
                <a:gd name="T39" fmla="*/ 15 h 103"/>
                <a:gd name="T40" fmla="*/ 51 w 147"/>
                <a:gd name="T41" fmla="*/ 29 h 103"/>
                <a:gd name="T42" fmla="*/ 11 w 147"/>
                <a:gd name="T43" fmla="*/ 26 h 103"/>
                <a:gd name="T44" fmla="*/ 0 w 147"/>
                <a:gd name="T45" fmla="*/ 44 h 103"/>
                <a:gd name="T46" fmla="*/ 6 w 147"/>
                <a:gd name="T47" fmla="*/ 44 h 103"/>
                <a:gd name="T48" fmla="*/ 4 w 147"/>
                <a:gd name="T49" fmla="*/ 57 h 103"/>
                <a:gd name="T50" fmla="*/ 8 w 147"/>
                <a:gd name="T51" fmla="*/ 69 h 103"/>
                <a:gd name="T52" fmla="*/ 23 w 147"/>
                <a:gd name="T53" fmla="*/ 83 h 103"/>
                <a:gd name="T54" fmla="*/ 11 w 147"/>
                <a:gd name="T55" fmla="*/ 90 h 103"/>
                <a:gd name="T56" fmla="*/ 4 w 147"/>
                <a:gd name="T57" fmla="*/ 93 h 10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7"/>
                <a:gd name="T88" fmla="*/ 0 h 103"/>
                <a:gd name="T89" fmla="*/ 147 w 147"/>
                <a:gd name="T90" fmla="*/ 103 h 10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7" h="103">
                  <a:moveTo>
                    <a:pt x="4" y="93"/>
                  </a:moveTo>
                  <a:lnTo>
                    <a:pt x="43" y="97"/>
                  </a:lnTo>
                  <a:lnTo>
                    <a:pt x="54" y="83"/>
                  </a:lnTo>
                  <a:lnTo>
                    <a:pt x="62" y="100"/>
                  </a:lnTo>
                  <a:lnTo>
                    <a:pt x="69" y="97"/>
                  </a:lnTo>
                  <a:lnTo>
                    <a:pt x="80" y="103"/>
                  </a:lnTo>
                  <a:lnTo>
                    <a:pt x="83" y="100"/>
                  </a:lnTo>
                  <a:lnTo>
                    <a:pt x="83" y="82"/>
                  </a:lnTo>
                  <a:lnTo>
                    <a:pt x="105" y="66"/>
                  </a:lnTo>
                  <a:lnTo>
                    <a:pt x="105" y="57"/>
                  </a:lnTo>
                  <a:lnTo>
                    <a:pt x="99" y="52"/>
                  </a:lnTo>
                  <a:lnTo>
                    <a:pt x="100" y="44"/>
                  </a:lnTo>
                  <a:lnTo>
                    <a:pt x="130" y="34"/>
                  </a:lnTo>
                  <a:lnTo>
                    <a:pt x="131" y="20"/>
                  </a:lnTo>
                  <a:lnTo>
                    <a:pt x="143" y="26"/>
                  </a:lnTo>
                  <a:lnTo>
                    <a:pt x="147" y="26"/>
                  </a:lnTo>
                  <a:lnTo>
                    <a:pt x="134" y="3"/>
                  </a:lnTo>
                  <a:lnTo>
                    <a:pt x="123" y="0"/>
                  </a:lnTo>
                  <a:lnTo>
                    <a:pt x="113" y="10"/>
                  </a:lnTo>
                  <a:lnTo>
                    <a:pt x="63" y="15"/>
                  </a:lnTo>
                  <a:lnTo>
                    <a:pt x="51" y="29"/>
                  </a:lnTo>
                  <a:lnTo>
                    <a:pt x="11" y="26"/>
                  </a:lnTo>
                  <a:lnTo>
                    <a:pt x="0" y="44"/>
                  </a:lnTo>
                  <a:lnTo>
                    <a:pt x="6" y="44"/>
                  </a:lnTo>
                  <a:lnTo>
                    <a:pt x="4" y="57"/>
                  </a:lnTo>
                  <a:lnTo>
                    <a:pt x="8" y="69"/>
                  </a:lnTo>
                  <a:lnTo>
                    <a:pt x="23" y="83"/>
                  </a:lnTo>
                  <a:lnTo>
                    <a:pt x="11" y="90"/>
                  </a:lnTo>
                  <a:lnTo>
                    <a:pt x="4" y="93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92" name="Freeform 188"/>
            <p:cNvSpPr>
              <a:spLocks noChangeAspect="1"/>
            </p:cNvSpPr>
            <p:nvPr/>
          </p:nvSpPr>
          <p:spPr bwMode="gray">
            <a:xfrm>
              <a:off x="5086616" y="3051779"/>
              <a:ext cx="123825" cy="60325"/>
            </a:xfrm>
            <a:custGeom>
              <a:avLst/>
              <a:gdLst>
                <a:gd name="T0" fmla="*/ 240 w 255"/>
                <a:gd name="T1" fmla="*/ 79 h 125"/>
                <a:gd name="T2" fmla="*/ 179 w 255"/>
                <a:gd name="T3" fmla="*/ 71 h 125"/>
                <a:gd name="T4" fmla="*/ 164 w 255"/>
                <a:gd name="T5" fmla="*/ 79 h 125"/>
                <a:gd name="T6" fmla="*/ 161 w 255"/>
                <a:gd name="T7" fmla="*/ 88 h 125"/>
                <a:gd name="T8" fmla="*/ 140 w 255"/>
                <a:gd name="T9" fmla="*/ 96 h 125"/>
                <a:gd name="T10" fmla="*/ 127 w 255"/>
                <a:gd name="T11" fmla="*/ 91 h 125"/>
                <a:gd name="T12" fmla="*/ 88 w 255"/>
                <a:gd name="T13" fmla="*/ 106 h 125"/>
                <a:gd name="T14" fmla="*/ 71 w 255"/>
                <a:gd name="T15" fmla="*/ 123 h 125"/>
                <a:gd name="T16" fmla="*/ 43 w 255"/>
                <a:gd name="T17" fmla="*/ 125 h 125"/>
                <a:gd name="T18" fmla="*/ 11 w 255"/>
                <a:gd name="T19" fmla="*/ 103 h 125"/>
                <a:gd name="T20" fmla="*/ 0 w 255"/>
                <a:gd name="T21" fmla="*/ 72 h 125"/>
                <a:gd name="T22" fmla="*/ 9 w 255"/>
                <a:gd name="T23" fmla="*/ 55 h 125"/>
                <a:gd name="T24" fmla="*/ 33 w 255"/>
                <a:gd name="T25" fmla="*/ 57 h 125"/>
                <a:gd name="T26" fmla="*/ 45 w 255"/>
                <a:gd name="T27" fmla="*/ 49 h 125"/>
                <a:gd name="T28" fmla="*/ 57 w 255"/>
                <a:gd name="T29" fmla="*/ 34 h 125"/>
                <a:gd name="T30" fmla="*/ 59 w 255"/>
                <a:gd name="T31" fmla="*/ 20 h 125"/>
                <a:gd name="T32" fmla="*/ 91 w 255"/>
                <a:gd name="T33" fmla="*/ 1 h 125"/>
                <a:gd name="T34" fmla="*/ 99 w 255"/>
                <a:gd name="T35" fmla="*/ 4 h 125"/>
                <a:gd name="T36" fmla="*/ 118 w 255"/>
                <a:gd name="T37" fmla="*/ 0 h 125"/>
                <a:gd name="T38" fmla="*/ 138 w 255"/>
                <a:gd name="T39" fmla="*/ 20 h 125"/>
                <a:gd name="T40" fmla="*/ 161 w 255"/>
                <a:gd name="T41" fmla="*/ 9 h 125"/>
                <a:gd name="T42" fmla="*/ 186 w 255"/>
                <a:gd name="T43" fmla="*/ 17 h 125"/>
                <a:gd name="T44" fmla="*/ 211 w 255"/>
                <a:gd name="T45" fmla="*/ 6 h 125"/>
                <a:gd name="T46" fmla="*/ 255 w 255"/>
                <a:gd name="T47" fmla="*/ 30 h 125"/>
                <a:gd name="T48" fmla="*/ 240 w 255"/>
                <a:gd name="T49" fmla="*/ 79 h 12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55"/>
                <a:gd name="T76" fmla="*/ 0 h 125"/>
                <a:gd name="T77" fmla="*/ 255 w 255"/>
                <a:gd name="T78" fmla="*/ 125 h 12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55" h="125">
                  <a:moveTo>
                    <a:pt x="240" y="79"/>
                  </a:moveTo>
                  <a:lnTo>
                    <a:pt x="179" y="71"/>
                  </a:lnTo>
                  <a:lnTo>
                    <a:pt x="164" y="79"/>
                  </a:lnTo>
                  <a:lnTo>
                    <a:pt x="161" y="88"/>
                  </a:lnTo>
                  <a:lnTo>
                    <a:pt x="140" y="96"/>
                  </a:lnTo>
                  <a:lnTo>
                    <a:pt x="127" y="91"/>
                  </a:lnTo>
                  <a:lnTo>
                    <a:pt x="88" y="106"/>
                  </a:lnTo>
                  <a:lnTo>
                    <a:pt x="71" y="123"/>
                  </a:lnTo>
                  <a:lnTo>
                    <a:pt x="43" y="125"/>
                  </a:lnTo>
                  <a:lnTo>
                    <a:pt x="11" y="103"/>
                  </a:lnTo>
                  <a:lnTo>
                    <a:pt x="0" y="72"/>
                  </a:lnTo>
                  <a:lnTo>
                    <a:pt x="9" y="55"/>
                  </a:lnTo>
                  <a:lnTo>
                    <a:pt x="33" y="57"/>
                  </a:lnTo>
                  <a:lnTo>
                    <a:pt x="45" y="49"/>
                  </a:lnTo>
                  <a:lnTo>
                    <a:pt x="57" y="34"/>
                  </a:lnTo>
                  <a:lnTo>
                    <a:pt x="59" y="20"/>
                  </a:lnTo>
                  <a:lnTo>
                    <a:pt x="91" y="1"/>
                  </a:lnTo>
                  <a:lnTo>
                    <a:pt x="99" y="4"/>
                  </a:lnTo>
                  <a:lnTo>
                    <a:pt x="118" y="0"/>
                  </a:lnTo>
                  <a:lnTo>
                    <a:pt x="138" y="20"/>
                  </a:lnTo>
                  <a:lnTo>
                    <a:pt x="161" y="9"/>
                  </a:lnTo>
                  <a:lnTo>
                    <a:pt x="186" y="17"/>
                  </a:lnTo>
                  <a:lnTo>
                    <a:pt x="211" y="6"/>
                  </a:lnTo>
                  <a:lnTo>
                    <a:pt x="255" y="30"/>
                  </a:lnTo>
                  <a:lnTo>
                    <a:pt x="240" y="79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93" name="Freeform 189"/>
            <p:cNvSpPr>
              <a:spLocks noChangeAspect="1"/>
            </p:cNvSpPr>
            <p:nvPr/>
          </p:nvSpPr>
          <p:spPr bwMode="gray">
            <a:xfrm>
              <a:off x="4975491" y="2996217"/>
              <a:ext cx="155575" cy="90488"/>
            </a:xfrm>
            <a:custGeom>
              <a:avLst/>
              <a:gdLst>
                <a:gd name="T0" fmla="*/ 318 w 318"/>
                <a:gd name="T1" fmla="*/ 115 h 186"/>
                <a:gd name="T2" fmla="*/ 301 w 318"/>
                <a:gd name="T3" fmla="*/ 109 h 186"/>
                <a:gd name="T4" fmla="*/ 286 w 318"/>
                <a:gd name="T5" fmla="*/ 83 h 186"/>
                <a:gd name="T6" fmla="*/ 266 w 318"/>
                <a:gd name="T7" fmla="*/ 75 h 186"/>
                <a:gd name="T8" fmla="*/ 266 w 318"/>
                <a:gd name="T9" fmla="*/ 63 h 186"/>
                <a:gd name="T10" fmla="*/ 228 w 318"/>
                <a:gd name="T11" fmla="*/ 53 h 186"/>
                <a:gd name="T12" fmla="*/ 230 w 318"/>
                <a:gd name="T13" fmla="*/ 63 h 186"/>
                <a:gd name="T14" fmla="*/ 219 w 318"/>
                <a:gd name="T15" fmla="*/ 69 h 186"/>
                <a:gd name="T16" fmla="*/ 198 w 318"/>
                <a:gd name="T17" fmla="*/ 50 h 186"/>
                <a:gd name="T18" fmla="*/ 201 w 318"/>
                <a:gd name="T19" fmla="*/ 38 h 186"/>
                <a:gd name="T20" fmla="*/ 184 w 318"/>
                <a:gd name="T21" fmla="*/ 27 h 186"/>
                <a:gd name="T22" fmla="*/ 159 w 318"/>
                <a:gd name="T23" fmla="*/ 24 h 186"/>
                <a:gd name="T24" fmla="*/ 145 w 318"/>
                <a:gd name="T25" fmla="*/ 10 h 186"/>
                <a:gd name="T26" fmla="*/ 133 w 318"/>
                <a:gd name="T27" fmla="*/ 24 h 186"/>
                <a:gd name="T28" fmla="*/ 128 w 318"/>
                <a:gd name="T29" fmla="*/ 21 h 186"/>
                <a:gd name="T30" fmla="*/ 103 w 318"/>
                <a:gd name="T31" fmla="*/ 0 h 186"/>
                <a:gd name="T32" fmla="*/ 99 w 318"/>
                <a:gd name="T33" fmla="*/ 19 h 186"/>
                <a:gd name="T34" fmla="*/ 20 w 318"/>
                <a:gd name="T35" fmla="*/ 58 h 186"/>
                <a:gd name="T36" fmla="*/ 17 w 318"/>
                <a:gd name="T37" fmla="*/ 69 h 186"/>
                <a:gd name="T38" fmla="*/ 1 w 318"/>
                <a:gd name="T39" fmla="*/ 58 h 186"/>
                <a:gd name="T40" fmla="*/ 0 w 318"/>
                <a:gd name="T41" fmla="*/ 69 h 186"/>
                <a:gd name="T42" fmla="*/ 17 w 318"/>
                <a:gd name="T43" fmla="*/ 83 h 186"/>
                <a:gd name="T44" fmla="*/ 18 w 318"/>
                <a:gd name="T45" fmla="*/ 109 h 186"/>
                <a:gd name="T46" fmla="*/ 26 w 318"/>
                <a:gd name="T47" fmla="*/ 118 h 186"/>
                <a:gd name="T48" fmla="*/ 85 w 318"/>
                <a:gd name="T49" fmla="*/ 169 h 186"/>
                <a:gd name="T50" fmla="*/ 102 w 318"/>
                <a:gd name="T51" fmla="*/ 180 h 186"/>
                <a:gd name="T52" fmla="*/ 120 w 318"/>
                <a:gd name="T53" fmla="*/ 180 h 186"/>
                <a:gd name="T54" fmla="*/ 136 w 318"/>
                <a:gd name="T55" fmla="*/ 169 h 186"/>
                <a:gd name="T56" fmla="*/ 143 w 318"/>
                <a:gd name="T57" fmla="*/ 154 h 186"/>
                <a:gd name="T58" fmla="*/ 173 w 318"/>
                <a:gd name="T59" fmla="*/ 154 h 186"/>
                <a:gd name="T60" fmla="*/ 191 w 318"/>
                <a:gd name="T61" fmla="*/ 169 h 186"/>
                <a:gd name="T62" fmla="*/ 221 w 318"/>
                <a:gd name="T63" fmla="*/ 166 h 186"/>
                <a:gd name="T64" fmla="*/ 227 w 318"/>
                <a:gd name="T65" fmla="*/ 186 h 186"/>
                <a:gd name="T66" fmla="*/ 236 w 318"/>
                <a:gd name="T67" fmla="*/ 169 h 186"/>
                <a:gd name="T68" fmla="*/ 260 w 318"/>
                <a:gd name="T69" fmla="*/ 171 h 186"/>
                <a:gd name="T70" fmla="*/ 272 w 318"/>
                <a:gd name="T71" fmla="*/ 163 h 186"/>
                <a:gd name="T72" fmla="*/ 284 w 318"/>
                <a:gd name="T73" fmla="*/ 148 h 186"/>
                <a:gd name="T74" fmla="*/ 286 w 318"/>
                <a:gd name="T75" fmla="*/ 134 h 186"/>
                <a:gd name="T76" fmla="*/ 318 w 318"/>
                <a:gd name="T77" fmla="*/ 115 h 18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318"/>
                <a:gd name="T118" fmla="*/ 0 h 186"/>
                <a:gd name="T119" fmla="*/ 318 w 318"/>
                <a:gd name="T120" fmla="*/ 186 h 18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318" h="186">
                  <a:moveTo>
                    <a:pt x="318" y="115"/>
                  </a:moveTo>
                  <a:lnTo>
                    <a:pt x="301" y="109"/>
                  </a:lnTo>
                  <a:lnTo>
                    <a:pt x="286" y="83"/>
                  </a:lnTo>
                  <a:lnTo>
                    <a:pt x="266" y="75"/>
                  </a:lnTo>
                  <a:lnTo>
                    <a:pt x="266" y="63"/>
                  </a:lnTo>
                  <a:lnTo>
                    <a:pt x="228" y="53"/>
                  </a:lnTo>
                  <a:lnTo>
                    <a:pt x="230" y="63"/>
                  </a:lnTo>
                  <a:lnTo>
                    <a:pt x="219" y="69"/>
                  </a:lnTo>
                  <a:lnTo>
                    <a:pt x="198" y="50"/>
                  </a:lnTo>
                  <a:lnTo>
                    <a:pt x="201" y="38"/>
                  </a:lnTo>
                  <a:lnTo>
                    <a:pt x="184" y="27"/>
                  </a:lnTo>
                  <a:lnTo>
                    <a:pt x="159" y="24"/>
                  </a:lnTo>
                  <a:lnTo>
                    <a:pt x="145" y="10"/>
                  </a:lnTo>
                  <a:lnTo>
                    <a:pt x="133" y="24"/>
                  </a:lnTo>
                  <a:lnTo>
                    <a:pt x="128" y="21"/>
                  </a:lnTo>
                  <a:lnTo>
                    <a:pt x="103" y="0"/>
                  </a:lnTo>
                  <a:lnTo>
                    <a:pt x="99" y="19"/>
                  </a:lnTo>
                  <a:lnTo>
                    <a:pt x="20" y="58"/>
                  </a:lnTo>
                  <a:lnTo>
                    <a:pt x="17" y="69"/>
                  </a:lnTo>
                  <a:lnTo>
                    <a:pt x="1" y="58"/>
                  </a:lnTo>
                  <a:lnTo>
                    <a:pt x="0" y="69"/>
                  </a:lnTo>
                  <a:lnTo>
                    <a:pt x="17" y="83"/>
                  </a:lnTo>
                  <a:lnTo>
                    <a:pt x="18" y="109"/>
                  </a:lnTo>
                  <a:lnTo>
                    <a:pt x="26" y="118"/>
                  </a:lnTo>
                  <a:lnTo>
                    <a:pt x="85" y="169"/>
                  </a:lnTo>
                  <a:lnTo>
                    <a:pt x="102" y="180"/>
                  </a:lnTo>
                  <a:lnTo>
                    <a:pt x="120" y="180"/>
                  </a:lnTo>
                  <a:lnTo>
                    <a:pt x="136" y="169"/>
                  </a:lnTo>
                  <a:lnTo>
                    <a:pt x="143" y="154"/>
                  </a:lnTo>
                  <a:lnTo>
                    <a:pt x="173" y="154"/>
                  </a:lnTo>
                  <a:lnTo>
                    <a:pt x="191" y="169"/>
                  </a:lnTo>
                  <a:lnTo>
                    <a:pt x="221" y="166"/>
                  </a:lnTo>
                  <a:lnTo>
                    <a:pt x="227" y="186"/>
                  </a:lnTo>
                  <a:lnTo>
                    <a:pt x="236" y="169"/>
                  </a:lnTo>
                  <a:lnTo>
                    <a:pt x="260" y="171"/>
                  </a:lnTo>
                  <a:lnTo>
                    <a:pt x="272" y="163"/>
                  </a:lnTo>
                  <a:lnTo>
                    <a:pt x="284" y="148"/>
                  </a:lnTo>
                  <a:lnTo>
                    <a:pt x="286" y="134"/>
                  </a:lnTo>
                  <a:lnTo>
                    <a:pt x="318" y="115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94" name="Freeform 190"/>
            <p:cNvSpPr>
              <a:spLocks noChangeAspect="1"/>
            </p:cNvSpPr>
            <p:nvPr/>
          </p:nvSpPr>
          <p:spPr bwMode="gray">
            <a:xfrm>
              <a:off x="4921516" y="3070829"/>
              <a:ext cx="171450" cy="84138"/>
            </a:xfrm>
            <a:custGeom>
              <a:avLst/>
              <a:gdLst>
                <a:gd name="T0" fmla="*/ 193 w 352"/>
                <a:gd name="T1" fmla="*/ 170 h 173"/>
                <a:gd name="T2" fmla="*/ 137 w 352"/>
                <a:gd name="T3" fmla="*/ 156 h 173"/>
                <a:gd name="T4" fmla="*/ 127 w 352"/>
                <a:gd name="T5" fmla="*/ 149 h 173"/>
                <a:gd name="T6" fmla="*/ 120 w 352"/>
                <a:gd name="T7" fmla="*/ 130 h 173"/>
                <a:gd name="T8" fmla="*/ 58 w 352"/>
                <a:gd name="T9" fmla="*/ 149 h 173"/>
                <a:gd name="T10" fmla="*/ 42 w 352"/>
                <a:gd name="T11" fmla="*/ 145 h 173"/>
                <a:gd name="T12" fmla="*/ 8 w 352"/>
                <a:gd name="T13" fmla="*/ 136 h 173"/>
                <a:gd name="T14" fmla="*/ 2 w 352"/>
                <a:gd name="T15" fmla="*/ 125 h 173"/>
                <a:gd name="T16" fmla="*/ 5 w 352"/>
                <a:gd name="T17" fmla="*/ 110 h 173"/>
                <a:gd name="T18" fmla="*/ 0 w 352"/>
                <a:gd name="T19" fmla="*/ 103 h 173"/>
                <a:gd name="T20" fmla="*/ 16 w 352"/>
                <a:gd name="T21" fmla="*/ 99 h 173"/>
                <a:gd name="T22" fmla="*/ 36 w 352"/>
                <a:gd name="T23" fmla="*/ 111 h 173"/>
                <a:gd name="T24" fmla="*/ 49 w 352"/>
                <a:gd name="T25" fmla="*/ 99 h 173"/>
                <a:gd name="T26" fmla="*/ 81 w 352"/>
                <a:gd name="T27" fmla="*/ 107 h 173"/>
                <a:gd name="T28" fmla="*/ 129 w 352"/>
                <a:gd name="T29" fmla="*/ 88 h 173"/>
                <a:gd name="T30" fmla="*/ 151 w 352"/>
                <a:gd name="T31" fmla="*/ 91 h 173"/>
                <a:gd name="T32" fmla="*/ 154 w 352"/>
                <a:gd name="T33" fmla="*/ 99 h 173"/>
                <a:gd name="T34" fmla="*/ 161 w 352"/>
                <a:gd name="T35" fmla="*/ 95 h 173"/>
                <a:gd name="T36" fmla="*/ 154 w 352"/>
                <a:gd name="T37" fmla="*/ 62 h 173"/>
                <a:gd name="T38" fmla="*/ 157 w 352"/>
                <a:gd name="T39" fmla="*/ 51 h 173"/>
                <a:gd name="T40" fmla="*/ 176 w 352"/>
                <a:gd name="T41" fmla="*/ 45 h 173"/>
                <a:gd name="T42" fmla="*/ 183 w 352"/>
                <a:gd name="T43" fmla="*/ 29 h 173"/>
                <a:gd name="T44" fmla="*/ 197 w 352"/>
                <a:gd name="T45" fmla="*/ 22 h 173"/>
                <a:gd name="T46" fmla="*/ 199 w 352"/>
                <a:gd name="T47" fmla="*/ 15 h 173"/>
                <a:gd name="T48" fmla="*/ 216 w 352"/>
                <a:gd name="T49" fmla="*/ 26 h 173"/>
                <a:gd name="T50" fmla="*/ 234 w 352"/>
                <a:gd name="T51" fmla="*/ 26 h 173"/>
                <a:gd name="T52" fmla="*/ 250 w 352"/>
                <a:gd name="T53" fmla="*/ 15 h 173"/>
                <a:gd name="T54" fmla="*/ 257 w 352"/>
                <a:gd name="T55" fmla="*/ 0 h 173"/>
                <a:gd name="T56" fmla="*/ 287 w 352"/>
                <a:gd name="T57" fmla="*/ 0 h 173"/>
                <a:gd name="T58" fmla="*/ 305 w 352"/>
                <a:gd name="T59" fmla="*/ 15 h 173"/>
                <a:gd name="T60" fmla="*/ 335 w 352"/>
                <a:gd name="T61" fmla="*/ 12 h 173"/>
                <a:gd name="T62" fmla="*/ 341 w 352"/>
                <a:gd name="T63" fmla="*/ 32 h 173"/>
                <a:gd name="T64" fmla="*/ 352 w 352"/>
                <a:gd name="T65" fmla="*/ 63 h 173"/>
                <a:gd name="T66" fmla="*/ 349 w 352"/>
                <a:gd name="T67" fmla="*/ 87 h 173"/>
                <a:gd name="T68" fmla="*/ 327 w 352"/>
                <a:gd name="T69" fmla="*/ 87 h 173"/>
                <a:gd name="T70" fmla="*/ 324 w 352"/>
                <a:gd name="T71" fmla="*/ 93 h 173"/>
                <a:gd name="T72" fmla="*/ 329 w 352"/>
                <a:gd name="T73" fmla="*/ 100 h 173"/>
                <a:gd name="T74" fmla="*/ 322 w 352"/>
                <a:gd name="T75" fmla="*/ 116 h 173"/>
                <a:gd name="T76" fmla="*/ 322 w 352"/>
                <a:gd name="T77" fmla="*/ 133 h 173"/>
                <a:gd name="T78" fmla="*/ 305 w 352"/>
                <a:gd name="T79" fmla="*/ 144 h 173"/>
                <a:gd name="T80" fmla="*/ 295 w 352"/>
                <a:gd name="T81" fmla="*/ 154 h 173"/>
                <a:gd name="T82" fmla="*/ 245 w 352"/>
                <a:gd name="T83" fmla="*/ 159 h 173"/>
                <a:gd name="T84" fmla="*/ 233 w 352"/>
                <a:gd name="T85" fmla="*/ 173 h 173"/>
                <a:gd name="T86" fmla="*/ 193 w 352"/>
                <a:gd name="T87" fmla="*/ 170 h 17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52"/>
                <a:gd name="T133" fmla="*/ 0 h 173"/>
                <a:gd name="T134" fmla="*/ 352 w 352"/>
                <a:gd name="T135" fmla="*/ 173 h 173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52" h="173">
                  <a:moveTo>
                    <a:pt x="193" y="170"/>
                  </a:moveTo>
                  <a:lnTo>
                    <a:pt x="137" y="156"/>
                  </a:lnTo>
                  <a:lnTo>
                    <a:pt x="127" y="149"/>
                  </a:lnTo>
                  <a:lnTo>
                    <a:pt x="120" y="130"/>
                  </a:lnTo>
                  <a:lnTo>
                    <a:pt x="58" y="149"/>
                  </a:lnTo>
                  <a:lnTo>
                    <a:pt x="42" y="145"/>
                  </a:lnTo>
                  <a:lnTo>
                    <a:pt x="8" y="136"/>
                  </a:lnTo>
                  <a:lnTo>
                    <a:pt x="2" y="125"/>
                  </a:lnTo>
                  <a:lnTo>
                    <a:pt x="5" y="110"/>
                  </a:lnTo>
                  <a:lnTo>
                    <a:pt x="0" y="103"/>
                  </a:lnTo>
                  <a:lnTo>
                    <a:pt x="16" y="99"/>
                  </a:lnTo>
                  <a:lnTo>
                    <a:pt x="36" y="111"/>
                  </a:lnTo>
                  <a:lnTo>
                    <a:pt x="49" y="99"/>
                  </a:lnTo>
                  <a:lnTo>
                    <a:pt x="81" y="107"/>
                  </a:lnTo>
                  <a:lnTo>
                    <a:pt x="129" y="88"/>
                  </a:lnTo>
                  <a:lnTo>
                    <a:pt x="151" y="91"/>
                  </a:lnTo>
                  <a:lnTo>
                    <a:pt x="154" y="99"/>
                  </a:lnTo>
                  <a:lnTo>
                    <a:pt x="161" y="95"/>
                  </a:lnTo>
                  <a:lnTo>
                    <a:pt x="154" y="62"/>
                  </a:lnTo>
                  <a:lnTo>
                    <a:pt x="157" y="51"/>
                  </a:lnTo>
                  <a:lnTo>
                    <a:pt x="176" y="45"/>
                  </a:lnTo>
                  <a:lnTo>
                    <a:pt x="183" y="29"/>
                  </a:lnTo>
                  <a:lnTo>
                    <a:pt x="197" y="22"/>
                  </a:lnTo>
                  <a:lnTo>
                    <a:pt x="199" y="15"/>
                  </a:lnTo>
                  <a:lnTo>
                    <a:pt x="216" y="26"/>
                  </a:lnTo>
                  <a:lnTo>
                    <a:pt x="234" y="26"/>
                  </a:lnTo>
                  <a:lnTo>
                    <a:pt x="250" y="15"/>
                  </a:lnTo>
                  <a:lnTo>
                    <a:pt x="257" y="0"/>
                  </a:lnTo>
                  <a:lnTo>
                    <a:pt x="287" y="0"/>
                  </a:lnTo>
                  <a:lnTo>
                    <a:pt x="305" y="15"/>
                  </a:lnTo>
                  <a:lnTo>
                    <a:pt x="335" y="12"/>
                  </a:lnTo>
                  <a:lnTo>
                    <a:pt x="341" y="32"/>
                  </a:lnTo>
                  <a:lnTo>
                    <a:pt x="352" y="63"/>
                  </a:lnTo>
                  <a:lnTo>
                    <a:pt x="349" y="87"/>
                  </a:lnTo>
                  <a:lnTo>
                    <a:pt x="327" y="87"/>
                  </a:lnTo>
                  <a:lnTo>
                    <a:pt x="324" y="93"/>
                  </a:lnTo>
                  <a:lnTo>
                    <a:pt x="329" y="100"/>
                  </a:lnTo>
                  <a:lnTo>
                    <a:pt x="322" y="116"/>
                  </a:lnTo>
                  <a:lnTo>
                    <a:pt x="322" y="133"/>
                  </a:lnTo>
                  <a:lnTo>
                    <a:pt x="305" y="144"/>
                  </a:lnTo>
                  <a:lnTo>
                    <a:pt x="295" y="154"/>
                  </a:lnTo>
                  <a:lnTo>
                    <a:pt x="245" y="159"/>
                  </a:lnTo>
                  <a:lnTo>
                    <a:pt x="233" y="173"/>
                  </a:lnTo>
                  <a:lnTo>
                    <a:pt x="193" y="170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95" name="Freeform 191"/>
            <p:cNvSpPr>
              <a:spLocks noChangeAspect="1"/>
            </p:cNvSpPr>
            <p:nvPr/>
          </p:nvSpPr>
          <p:spPr bwMode="gray">
            <a:xfrm>
              <a:off x="4921516" y="3124804"/>
              <a:ext cx="6350" cy="11113"/>
            </a:xfrm>
            <a:custGeom>
              <a:avLst/>
              <a:gdLst>
                <a:gd name="T0" fmla="*/ 6 w 11"/>
                <a:gd name="T1" fmla="*/ 26 h 26"/>
                <a:gd name="T2" fmla="*/ 11 w 11"/>
                <a:gd name="T3" fmla="*/ 10 h 26"/>
                <a:gd name="T4" fmla="*/ 3 w 11"/>
                <a:gd name="T5" fmla="*/ 0 h 26"/>
                <a:gd name="T6" fmla="*/ 0 w 11"/>
                <a:gd name="T7" fmla="*/ 15 h 26"/>
                <a:gd name="T8" fmla="*/ 6 w 11"/>
                <a:gd name="T9" fmla="*/ 26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26"/>
                <a:gd name="T17" fmla="*/ 11 w 11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26">
                  <a:moveTo>
                    <a:pt x="6" y="26"/>
                  </a:moveTo>
                  <a:lnTo>
                    <a:pt x="11" y="10"/>
                  </a:lnTo>
                  <a:lnTo>
                    <a:pt x="3" y="0"/>
                  </a:lnTo>
                  <a:lnTo>
                    <a:pt x="0" y="15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96" name="Freeform 192"/>
            <p:cNvSpPr>
              <a:spLocks noChangeAspect="1"/>
            </p:cNvSpPr>
            <p:nvPr/>
          </p:nvSpPr>
          <p:spPr bwMode="gray">
            <a:xfrm>
              <a:off x="5024704" y="2858104"/>
              <a:ext cx="223838" cy="207963"/>
            </a:xfrm>
            <a:custGeom>
              <a:avLst/>
              <a:gdLst>
                <a:gd name="T0" fmla="*/ 3 w 459"/>
                <a:gd name="T1" fmla="*/ 86 h 428"/>
                <a:gd name="T2" fmla="*/ 11 w 459"/>
                <a:gd name="T3" fmla="*/ 108 h 428"/>
                <a:gd name="T4" fmla="*/ 11 w 459"/>
                <a:gd name="T5" fmla="*/ 122 h 428"/>
                <a:gd name="T6" fmla="*/ 0 w 459"/>
                <a:gd name="T7" fmla="*/ 159 h 428"/>
                <a:gd name="T8" fmla="*/ 14 w 459"/>
                <a:gd name="T9" fmla="*/ 167 h 428"/>
                <a:gd name="T10" fmla="*/ 20 w 459"/>
                <a:gd name="T11" fmla="*/ 217 h 428"/>
                <a:gd name="T12" fmla="*/ 23 w 459"/>
                <a:gd name="T13" fmla="*/ 247 h 428"/>
                <a:gd name="T14" fmla="*/ 37 w 459"/>
                <a:gd name="T15" fmla="*/ 266 h 428"/>
                <a:gd name="T16" fmla="*/ 29 w 459"/>
                <a:gd name="T17" fmla="*/ 305 h 428"/>
                <a:gd name="T18" fmla="*/ 34 w 459"/>
                <a:gd name="T19" fmla="*/ 308 h 428"/>
                <a:gd name="T20" fmla="*/ 46 w 459"/>
                <a:gd name="T21" fmla="*/ 294 h 428"/>
                <a:gd name="T22" fmla="*/ 60 w 459"/>
                <a:gd name="T23" fmla="*/ 308 h 428"/>
                <a:gd name="T24" fmla="*/ 85 w 459"/>
                <a:gd name="T25" fmla="*/ 311 h 428"/>
                <a:gd name="T26" fmla="*/ 102 w 459"/>
                <a:gd name="T27" fmla="*/ 322 h 428"/>
                <a:gd name="T28" fmla="*/ 99 w 459"/>
                <a:gd name="T29" fmla="*/ 334 h 428"/>
                <a:gd name="T30" fmla="*/ 120 w 459"/>
                <a:gd name="T31" fmla="*/ 353 h 428"/>
                <a:gd name="T32" fmla="*/ 131 w 459"/>
                <a:gd name="T33" fmla="*/ 347 h 428"/>
                <a:gd name="T34" fmla="*/ 129 w 459"/>
                <a:gd name="T35" fmla="*/ 337 h 428"/>
                <a:gd name="T36" fmla="*/ 167 w 459"/>
                <a:gd name="T37" fmla="*/ 347 h 428"/>
                <a:gd name="T38" fmla="*/ 167 w 459"/>
                <a:gd name="T39" fmla="*/ 359 h 428"/>
                <a:gd name="T40" fmla="*/ 187 w 459"/>
                <a:gd name="T41" fmla="*/ 367 h 428"/>
                <a:gd name="T42" fmla="*/ 202 w 459"/>
                <a:gd name="T43" fmla="*/ 393 h 428"/>
                <a:gd name="T44" fmla="*/ 219 w 459"/>
                <a:gd name="T45" fmla="*/ 399 h 428"/>
                <a:gd name="T46" fmla="*/ 227 w 459"/>
                <a:gd name="T47" fmla="*/ 402 h 428"/>
                <a:gd name="T48" fmla="*/ 246 w 459"/>
                <a:gd name="T49" fmla="*/ 398 h 428"/>
                <a:gd name="T50" fmla="*/ 266 w 459"/>
                <a:gd name="T51" fmla="*/ 418 h 428"/>
                <a:gd name="T52" fmla="*/ 289 w 459"/>
                <a:gd name="T53" fmla="*/ 407 h 428"/>
                <a:gd name="T54" fmla="*/ 314 w 459"/>
                <a:gd name="T55" fmla="*/ 415 h 428"/>
                <a:gd name="T56" fmla="*/ 339 w 459"/>
                <a:gd name="T57" fmla="*/ 404 h 428"/>
                <a:gd name="T58" fmla="*/ 383 w 459"/>
                <a:gd name="T59" fmla="*/ 428 h 428"/>
                <a:gd name="T60" fmla="*/ 397 w 459"/>
                <a:gd name="T61" fmla="*/ 428 h 428"/>
                <a:gd name="T62" fmla="*/ 395 w 459"/>
                <a:gd name="T63" fmla="*/ 404 h 428"/>
                <a:gd name="T64" fmla="*/ 410 w 459"/>
                <a:gd name="T65" fmla="*/ 373 h 428"/>
                <a:gd name="T66" fmla="*/ 454 w 459"/>
                <a:gd name="T67" fmla="*/ 333 h 428"/>
                <a:gd name="T68" fmla="*/ 459 w 459"/>
                <a:gd name="T69" fmla="*/ 322 h 428"/>
                <a:gd name="T70" fmla="*/ 454 w 459"/>
                <a:gd name="T71" fmla="*/ 299 h 428"/>
                <a:gd name="T72" fmla="*/ 444 w 459"/>
                <a:gd name="T73" fmla="*/ 286 h 428"/>
                <a:gd name="T74" fmla="*/ 433 w 459"/>
                <a:gd name="T75" fmla="*/ 247 h 428"/>
                <a:gd name="T76" fmla="*/ 436 w 459"/>
                <a:gd name="T77" fmla="*/ 217 h 428"/>
                <a:gd name="T78" fmla="*/ 419 w 459"/>
                <a:gd name="T79" fmla="*/ 196 h 428"/>
                <a:gd name="T80" fmla="*/ 450 w 459"/>
                <a:gd name="T81" fmla="*/ 164 h 428"/>
                <a:gd name="T82" fmla="*/ 450 w 459"/>
                <a:gd name="T83" fmla="*/ 136 h 428"/>
                <a:gd name="T84" fmla="*/ 434 w 459"/>
                <a:gd name="T85" fmla="*/ 66 h 428"/>
                <a:gd name="T86" fmla="*/ 428 w 459"/>
                <a:gd name="T87" fmla="*/ 52 h 428"/>
                <a:gd name="T88" fmla="*/ 399 w 459"/>
                <a:gd name="T89" fmla="*/ 35 h 428"/>
                <a:gd name="T90" fmla="*/ 318 w 459"/>
                <a:gd name="T91" fmla="*/ 43 h 428"/>
                <a:gd name="T92" fmla="*/ 253 w 459"/>
                <a:gd name="T93" fmla="*/ 31 h 428"/>
                <a:gd name="T94" fmla="*/ 216 w 459"/>
                <a:gd name="T95" fmla="*/ 43 h 428"/>
                <a:gd name="T96" fmla="*/ 201 w 459"/>
                <a:gd name="T97" fmla="*/ 14 h 428"/>
                <a:gd name="T98" fmla="*/ 213 w 459"/>
                <a:gd name="T99" fmla="*/ 18 h 428"/>
                <a:gd name="T100" fmla="*/ 209 w 459"/>
                <a:gd name="T101" fmla="*/ 6 h 428"/>
                <a:gd name="T102" fmla="*/ 179 w 459"/>
                <a:gd name="T103" fmla="*/ 0 h 428"/>
                <a:gd name="T104" fmla="*/ 145 w 459"/>
                <a:gd name="T105" fmla="*/ 6 h 428"/>
                <a:gd name="T106" fmla="*/ 86 w 459"/>
                <a:gd name="T107" fmla="*/ 45 h 428"/>
                <a:gd name="T108" fmla="*/ 14 w 459"/>
                <a:gd name="T109" fmla="*/ 73 h 428"/>
                <a:gd name="T110" fmla="*/ 7 w 459"/>
                <a:gd name="T111" fmla="*/ 77 h 428"/>
                <a:gd name="T112" fmla="*/ 17 w 459"/>
                <a:gd name="T113" fmla="*/ 81 h 428"/>
                <a:gd name="T114" fmla="*/ 15 w 459"/>
                <a:gd name="T115" fmla="*/ 93 h 428"/>
                <a:gd name="T116" fmla="*/ 3 w 459"/>
                <a:gd name="T117" fmla="*/ 86 h 42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59"/>
                <a:gd name="T178" fmla="*/ 0 h 428"/>
                <a:gd name="T179" fmla="*/ 459 w 459"/>
                <a:gd name="T180" fmla="*/ 428 h 42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59" h="428">
                  <a:moveTo>
                    <a:pt x="3" y="86"/>
                  </a:moveTo>
                  <a:lnTo>
                    <a:pt x="11" y="108"/>
                  </a:lnTo>
                  <a:lnTo>
                    <a:pt x="11" y="122"/>
                  </a:lnTo>
                  <a:lnTo>
                    <a:pt x="0" y="159"/>
                  </a:lnTo>
                  <a:lnTo>
                    <a:pt x="14" y="167"/>
                  </a:lnTo>
                  <a:lnTo>
                    <a:pt x="20" y="217"/>
                  </a:lnTo>
                  <a:lnTo>
                    <a:pt x="23" y="247"/>
                  </a:lnTo>
                  <a:lnTo>
                    <a:pt x="37" y="266"/>
                  </a:lnTo>
                  <a:lnTo>
                    <a:pt x="29" y="305"/>
                  </a:lnTo>
                  <a:lnTo>
                    <a:pt x="34" y="308"/>
                  </a:lnTo>
                  <a:lnTo>
                    <a:pt x="46" y="294"/>
                  </a:lnTo>
                  <a:lnTo>
                    <a:pt x="60" y="308"/>
                  </a:lnTo>
                  <a:lnTo>
                    <a:pt x="85" y="311"/>
                  </a:lnTo>
                  <a:lnTo>
                    <a:pt x="102" y="322"/>
                  </a:lnTo>
                  <a:lnTo>
                    <a:pt x="99" y="334"/>
                  </a:lnTo>
                  <a:lnTo>
                    <a:pt x="120" y="353"/>
                  </a:lnTo>
                  <a:lnTo>
                    <a:pt x="131" y="347"/>
                  </a:lnTo>
                  <a:lnTo>
                    <a:pt x="129" y="337"/>
                  </a:lnTo>
                  <a:lnTo>
                    <a:pt x="167" y="347"/>
                  </a:lnTo>
                  <a:lnTo>
                    <a:pt x="167" y="359"/>
                  </a:lnTo>
                  <a:lnTo>
                    <a:pt x="187" y="367"/>
                  </a:lnTo>
                  <a:lnTo>
                    <a:pt x="202" y="393"/>
                  </a:lnTo>
                  <a:lnTo>
                    <a:pt x="219" y="399"/>
                  </a:lnTo>
                  <a:lnTo>
                    <a:pt x="227" y="402"/>
                  </a:lnTo>
                  <a:lnTo>
                    <a:pt x="246" y="398"/>
                  </a:lnTo>
                  <a:lnTo>
                    <a:pt x="266" y="418"/>
                  </a:lnTo>
                  <a:lnTo>
                    <a:pt x="289" y="407"/>
                  </a:lnTo>
                  <a:lnTo>
                    <a:pt x="314" y="415"/>
                  </a:lnTo>
                  <a:lnTo>
                    <a:pt x="339" y="404"/>
                  </a:lnTo>
                  <a:lnTo>
                    <a:pt x="383" y="428"/>
                  </a:lnTo>
                  <a:lnTo>
                    <a:pt x="397" y="428"/>
                  </a:lnTo>
                  <a:lnTo>
                    <a:pt x="395" y="404"/>
                  </a:lnTo>
                  <a:lnTo>
                    <a:pt x="410" y="373"/>
                  </a:lnTo>
                  <a:lnTo>
                    <a:pt x="454" y="333"/>
                  </a:lnTo>
                  <a:lnTo>
                    <a:pt x="459" y="322"/>
                  </a:lnTo>
                  <a:lnTo>
                    <a:pt x="454" y="299"/>
                  </a:lnTo>
                  <a:lnTo>
                    <a:pt x="444" y="286"/>
                  </a:lnTo>
                  <a:lnTo>
                    <a:pt x="433" y="247"/>
                  </a:lnTo>
                  <a:lnTo>
                    <a:pt x="436" y="217"/>
                  </a:lnTo>
                  <a:lnTo>
                    <a:pt x="419" y="196"/>
                  </a:lnTo>
                  <a:lnTo>
                    <a:pt x="450" y="164"/>
                  </a:lnTo>
                  <a:lnTo>
                    <a:pt x="450" y="136"/>
                  </a:lnTo>
                  <a:lnTo>
                    <a:pt x="434" y="66"/>
                  </a:lnTo>
                  <a:lnTo>
                    <a:pt x="428" y="52"/>
                  </a:lnTo>
                  <a:lnTo>
                    <a:pt x="399" y="35"/>
                  </a:lnTo>
                  <a:lnTo>
                    <a:pt x="318" y="43"/>
                  </a:lnTo>
                  <a:lnTo>
                    <a:pt x="253" y="31"/>
                  </a:lnTo>
                  <a:lnTo>
                    <a:pt x="216" y="43"/>
                  </a:lnTo>
                  <a:lnTo>
                    <a:pt x="201" y="14"/>
                  </a:lnTo>
                  <a:lnTo>
                    <a:pt x="213" y="18"/>
                  </a:lnTo>
                  <a:lnTo>
                    <a:pt x="209" y="6"/>
                  </a:lnTo>
                  <a:lnTo>
                    <a:pt x="179" y="0"/>
                  </a:lnTo>
                  <a:lnTo>
                    <a:pt x="145" y="6"/>
                  </a:lnTo>
                  <a:lnTo>
                    <a:pt x="86" y="45"/>
                  </a:lnTo>
                  <a:lnTo>
                    <a:pt x="14" y="73"/>
                  </a:lnTo>
                  <a:lnTo>
                    <a:pt x="7" y="77"/>
                  </a:lnTo>
                  <a:lnTo>
                    <a:pt x="17" y="81"/>
                  </a:lnTo>
                  <a:lnTo>
                    <a:pt x="15" y="93"/>
                  </a:lnTo>
                  <a:lnTo>
                    <a:pt x="3" y="86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97" name="Freeform 193"/>
            <p:cNvSpPr>
              <a:spLocks noChangeAspect="1"/>
            </p:cNvSpPr>
            <p:nvPr/>
          </p:nvSpPr>
          <p:spPr bwMode="gray">
            <a:xfrm>
              <a:off x="5178692" y="2724754"/>
              <a:ext cx="165100" cy="98425"/>
            </a:xfrm>
            <a:custGeom>
              <a:avLst/>
              <a:gdLst>
                <a:gd name="T0" fmla="*/ 266 w 339"/>
                <a:gd name="T1" fmla="*/ 200 h 200"/>
                <a:gd name="T2" fmla="*/ 285 w 339"/>
                <a:gd name="T3" fmla="*/ 188 h 200"/>
                <a:gd name="T4" fmla="*/ 305 w 339"/>
                <a:gd name="T5" fmla="*/ 191 h 200"/>
                <a:gd name="T6" fmla="*/ 324 w 339"/>
                <a:gd name="T7" fmla="*/ 164 h 200"/>
                <a:gd name="T8" fmla="*/ 339 w 339"/>
                <a:gd name="T9" fmla="*/ 159 h 200"/>
                <a:gd name="T10" fmla="*/ 336 w 339"/>
                <a:gd name="T11" fmla="*/ 125 h 200"/>
                <a:gd name="T12" fmla="*/ 312 w 339"/>
                <a:gd name="T13" fmla="*/ 95 h 200"/>
                <a:gd name="T14" fmla="*/ 317 w 339"/>
                <a:gd name="T15" fmla="*/ 62 h 200"/>
                <a:gd name="T16" fmla="*/ 300 w 339"/>
                <a:gd name="T17" fmla="*/ 40 h 200"/>
                <a:gd name="T18" fmla="*/ 260 w 339"/>
                <a:gd name="T19" fmla="*/ 40 h 200"/>
                <a:gd name="T20" fmla="*/ 237 w 339"/>
                <a:gd name="T21" fmla="*/ 17 h 200"/>
                <a:gd name="T22" fmla="*/ 200 w 339"/>
                <a:gd name="T23" fmla="*/ 0 h 200"/>
                <a:gd name="T24" fmla="*/ 158 w 339"/>
                <a:gd name="T25" fmla="*/ 15 h 200"/>
                <a:gd name="T26" fmla="*/ 156 w 339"/>
                <a:gd name="T27" fmla="*/ 20 h 200"/>
                <a:gd name="T28" fmla="*/ 156 w 339"/>
                <a:gd name="T29" fmla="*/ 74 h 200"/>
                <a:gd name="T30" fmla="*/ 146 w 339"/>
                <a:gd name="T31" fmla="*/ 98 h 200"/>
                <a:gd name="T32" fmla="*/ 143 w 339"/>
                <a:gd name="T33" fmla="*/ 88 h 200"/>
                <a:gd name="T34" fmla="*/ 124 w 339"/>
                <a:gd name="T35" fmla="*/ 95 h 200"/>
                <a:gd name="T36" fmla="*/ 110 w 339"/>
                <a:gd name="T37" fmla="*/ 87 h 200"/>
                <a:gd name="T38" fmla="*/ 102 w 339"/>
                <a:gd name="T39" fmla="*/ 65 h 200"/>
                <a:gd name="T40" fmla="*/ 101 w 339"/>
                <a:gd name="T41" fmla="*/ 74 h 200"/>
                <a:gd name="T42" fmla="*/ 73 w 339"/>
                <a:gd name="T43" fmla="*/ 31 h 200"/>
                <a:gd name="T44" fmla="*/ 36 w 339"/>
                <a:gd name="T45" fmla="*/ 45 h 200"/>
                <a:gd name="T46" fmla="*/ 5 w 339"/>
                <a:gd name="T47" fmla="*/ 115 h 200"/>
                <a:gd name="T48" fmla="*/ 0 w 339"/>
                <a:gd name="T49" fmla="*/ 158 h 200"/>
                <a:gd name="T50" fmla="*/ 2 w 339"/>
                <a:gd name="T51" fmla="*/ 164 h 200"/>
                <a:gd name="T52" fmla="*/ 11 w 339"/>
                <a:gd name="T53" fmla="*/ 166 h 200"/>
                <a:gd name="T54" fmla="*/ 22 w 339"/>
                <a:gd name="T55" fmla="*/ 150 h 200"/>
                <a:gd name="T56" fmla="*/ 54 w 339"/>
                <a:gd name="T57" fmla="*/ 137 h 200"/>
                <a:gd name="T58" fmla="*/ 127 w 339"/>
                <a:gd name="T59" fmla="*/ 139 h 200"/>
                <a:gd name="T60" fmla="*/ 153 w 339"/>
                <a:gd name="T61" fmla="*/ 149 h 200"/>
                <a:gd name="T62" fmla="*/ 183 w 339"/>
                <a:gd name="T63" fmla="*/ 133 h 200"/>
                <a:gd name="T64" fmla="*/ 195 w 339"/>
                <a:gd name="T65" fmla="*/ 158 h 200"/>
                <a:gd name="T66" fmla="*/ 215 w 339"/>
                <a:gd name="T67" fmla="*/ 159 h 200"/>
                <a:gd name="T68" fmla="*/ 266 w 339"/>
                <a:gd name="T69" fmla="*/ 200 h 20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39"/>
                <a:gd name="T106" fmla="*/ 0 h 200"/>
                <a:gd name="T107" fmla="*/ 339 w 339"/>
                <a:gd name="T108" fmla="*/ 200 h 20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39" h="200">
                  <a:moveTo>
                    <a:pt x="266" y="200"/>
                  </a:moveTo>
                  <a:lnTo>
                    <a:pt x="285" y="188"/>
                  </a:lnTo>
                  <a:lnTo>
                    <a:pt x="305" y="191"/>
                  </a:lnTo>
                  <a:lnTo>
                    <a:pt x="324" y="164"/>
                  </a:lnTo>
                  <a:lnTo>
                    <a:pt x="339" y="159"/>
                  </a:lnTo>
                  <a:lnTo>
                    <a:pt x="336" y="125"/>
                  </a:lnTo>
                  <a:lnTo>
                    <a:pt x="312" y="95"/>
                  </a:lnTo>
                  <a:lnTo>
                    <a:pt x="317" y="62"/>
                  </a:lnTo>
                  <a:lnTo>
                    <a:pt x="300" y="40"/>
                  </a:lnTo>
                  <a:lnTo>
                    <a:pt x="260" y="40"/>
                  </a:lnTo>
                  <a:lnTo>
                    <a:pt x="237" y="17"/>
                  </a:lnTo>
                  <a:lnTo>
                    <a:pt x="200" y="0"/>
                  </a:lnTo>
                  <a:lnTo>
                    <a:pt x="158" y="15"/>
                  </a:lnTo>
                  <a:lnTo>
                    <a:pt x="156" y="20"/>
                  </a:lnTo>
                  <a:lnTo>
                    <a:pt x="156" y="74"/>
                  </a:lnTo>
                  <a:lnTo>
                    <a:pt x="146" y="98"/>
                  </a:lnTo>
                  <a:lnTo>
                    <a:pt x="143" y="88"/>
                  </a:lnTo>
                  <a:lnTo>
                    <a:pt x="124" y="95"/>
                  </a:lnTo>
                  <a:lnTo>
                    <a:pt x="110" y="87"/>
                  </a:lnTo>
                  <a:lnTo>
                    <a:pt x="102" y="65"/>
                  </a:lnTo>
                  <a:lnTo>
                    <a:pt x="101" y="74"/>
                  </a:lnTo>
                  <a:lnTo>
                    <a:pt x="73" y="31"/>
                  </a:lnTo>
                  <a:lnTo>
                    <a:pt x="36" y="45"/>
                  </a:lnTo>
                  <a:lnTo>
                    <a:pt x="5" y="115"/>
                  </a:lnTo>
                  <a:lnTo>
                    <a:pt x="0" y="158"/>
                  </a:lnTo>
                  <a:lnTo>
                    <a:pt x="2" y="164"/>
                  </a:lnTo>
                  <a:lnTo>
                    <a:pt x="11" y="166"/>
                  </a:lnTo>
                  <a:lnTo>
                    <a:pt x="22" y="150"/>
                  </a:lnTo>
                  <a:lnTo>
                    <a:pt x="54" y="137"/>
                  </a:lnTo>
                  <a:lnTo>
                    <a:pt x="127" y="139"/>
                  </a:lnTo>
                  <a:lnTo>
                    <a:pt x="153" y="149"/>
                  </a:lnTo>
                  <a:lnTo>
                    <a:pt x="183" y="133"/>
                  </a:lnTo>
                  <a:lnTo>
                    <a:pt x="195" y="158"/>
                  </a:lnTo>
                  <a:lnTo>
                    <a:pt x="215" y="159"/>
                  </a:lnTo>
                  <a:lnTo>
                    <a:pt x="266" y="200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98" name="Freeform 194"/>
            <p:cNvSpPr>
              <a:spLocks noChangeAspect="1"/>
            </p:cNvSpPr>
            <p:nvPr/>
          </p:nvSpPr>
          <p:spPr bwMode="gray">
            <a:xfrm>
              <a:off x="5178692" y="2789841"/>
              <a:ext cx="130175" cy="100013"/>
            </a:xfrm>
            <a:custGeom>
              <a:avLst/>
              <a:gdLst>
                <a:gd name="T0" fmla="*/ 178 w 266"/>
                <a:gd name="T1" fmla="*/ 200 h 204"/>
                <a:gd name="T2" fmla="*/ 175 w 266"/>
                <a:gd name="T3" fmla="*/ 189 h 204"/>
                <a:gd name="T4" fmla="*/ 198 w 266"/>
                <a:gd name="T5" fmla="*/ 177 h 204"/>
                <a:gd name="T6" fmla="*/ 221 w 266"/>
                <a:gd name="T7" fmla="*/ 186 h 204"/>
                <a:gd name="T8" fmla="*/ 212 w 266"/>
                <a:gd name="T9" fmla="*/ 169 h 204"/>
                <a:gd name="T10" fmla="*/ 221 w 266"/>
                <a:gd name="T11" fmla="*/ 150 h 204"/>
                <a:gd name="T12" fmla="*/ 224 w 266"/>
                <a:gd name="T13" fmla="*/ 122 h 204"/>
                <a:gd name="T14" fmla="*/ 260 w 266"/>
                <a:gd name="T15" fmla="*/ 109 h 204"/>
                <a:gd name="T16" fmla="*/ 266 w 266"/>
                <a:gd name="T17" fmla="*/ 93 h 204"/>
                <a:gd name="T18" fmla="*/ 252 w 266"/>
                <a:gd name="T19" fmla="*/ 90 h 204"/>
                <a:gd name="T20" fmla="*/ 252 w 266"/>
                <a:gd name="T21" fmla="*/ 76 h 204"/>
                <a:gd name="T22" fmla="*/ 264 w 266"/>
                <a:gd name="T23" fmla="*/ 68 h 204"/>
                <a:gd name="T24" fmla="*/ 264 w 266"/>
                <a:gd name="T25" fmla="*/ 67 h 204"/>
                <a:gd name="T26" fmla="*/ 213 w 266"/>
                <a:gd name="T27" fmla="*/ 26 h 204"/>
                <a:gd name="T28" fmla="*/ 193 w 266"/>
                <a:gd name="T29" fmla="*/ 25 h 204"/>
                <a:gd name="T30" fmla="*/ 181 w 266"/>
                <a:gd name="T31" fmla="*/ 0 h 204"/>
                <a:gd name="T32" fmla="*/ 151 w 266"/>
                <a:gd name="T33" fmla="*/ 16 h 204"/>
                <a:gd name="T34" fmla="*/ 125 w 266"/>
                <a:gd name="T35" fmla="*/ 6 h 204"/>
                <a:gd name="T36" fmla="*/ 52 w 266"/>
                <a:gd name="T37" fmla="*/ 4 h 204"/>
                <a:gd name="T38" fmla="*/ 20 w 266"/>
                <a:gd name="T39" fmla="*/ 17 h 204"/>
                <a:gd name="T40" fmla="*/ 9 w 266"/>
                <a:gd name="T41" fmla="*/ 33 h 204"/>
                <a:gd name="T42" fmla="*/ 0 w 266"/>
                <a:gd name="T43" fmla="*/ 31 h 204"/>
                <a:gd name="T44" fmla="*/ 14 w 266"/>
                <a:gd name="T45" fmla="*/ 101 h 204"/>
                <a:gd name="T46" fmla="*/ 76 w 266"/>
                <a:gd name="T47" fmla="*/ 116 h 204"/>
                <a:gd name="T48" fmla="*/ 85 w 266"/>
                <a:gd name="T49" fmla="*/ 135 h 204"/>
                <a:gd name="T50" fmla="*/ 80 w 266"/>
                <a:gd name="T51" fmla="*/ 147 h 204"/>
                <a:gd name="T52" fmla="*/ 82 w 266"/>
                <a:gd name="T53" fmla="*/ 173 h 204"/>
                <a:gd name="T54" fmla="*/ 111 w 266"/>
                <a:gd name="T55" fmla="*/ 190 h 204"/>
                <a:gd name="T56" fmla="*/ 117 w 266"/>
                <a:gd name="T57" fmla="*/ 204 h 204"/>
                <a:gd name="T58" fmla="*/ 178 w 266"/>
                <a:gd name="T59" fmla="*/ 200 h 20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66"/>
                <a:gd name="T91" fmla="*/ 0 h 204"/>
                <a:gd name="T92" fmla="*/ 266 w 266"/>
                <a:gd name="T93" fmla="*/ 204 h 20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66" h="204">
                  <a:moveTo>
                    <a:pt x="178" y="200"/>
                  </a:moveTo>
                  <a:lnTo>
                    <a:pt x="175" y="189"/>
                  </a:lnTo>
                  <a:lnTo>
                    <a:pt x="198" y="177"/>
                  </a:lnTo>
                  <a:lnTo>
                    <a:pt x="221" y="186"/>
                  </a:lnTo>
                  <a:lnTo>
                    <a:pt x="212" y="169"/>
                  </a:lnTo>
                  <a:lnTo>
                    <a:pt x="221" y="150"/>
                  </a:lnTo>
                  <a:lnTo>
                    <a:pt x="224" y="122"/>
                  </a:lnTo>
                  <a:lnTo>
                    <a:pt x="260" y="109"/>
                  </a:lnTo>
                  <a:lnTo>
                    <a:pt x="266" y="93"/>
                  </a:lnTo>
                  <a:lnTo>
                    <a:pt x="252" y="90"/>
                  </a:lnTo>
                  <a:lnTo>
                    <a:pt x="252" y="76"/>
                  </a:lnTo>
                  <a:lnTo>
                    <a:pt x="264" y="68"/>
                  </a:lnTo>
                  <a:lnTo>
                    <a:pt x="264" y="67"/>
                  </a:lnTo>
                  <a:lnTo>
                    <a:pt x="213" y="26"/>
                  </a:lnTo>
                  <a:lnTo>
                    <a:pt x="193" y="25"/>
                  </a:lnTo>
                  <a:lnTo>
                    <a:pt x="181" y="0"/>
                  </a:lnTo>
                  <a:lnTo>
                    <a:pt x="151" y="16"/>
                  </a:lnTo>
                  <a:lnTo>
                    <a:pt x="125" y="6"/>
                  </a:lnTo>
                  <a:lnTo>
                    <a:pt x="52" y="4"/>
                  </a:lnTo>
                  <a:lnTo>
                    <a:pt x="20" y="17"/>
                  </a:lnTo>
                  <a:lnTo>
                    <a:pt x="9" y="33"/>
                  </a:lnTo>
                  <a:lnTo>
                    <a:pt x="0" y="31"/>
                  </a:lnTo>
                  <a:lnTo>
                    <a:pt x="14" y="101"/>
                  </a:lnTo>
                  <a:lnTo>
                    <a:pt x="76" y="116"/>
                  </a:lnTo>
                  <a:lnTo>
                    <a:pt x="85" y="135"/>
                  </a:lnTo>
                  <a:lnTo>
                    <a:pt x="80" y="147"/>
                  </a:lnTo>
                  <a:lnTo>
                    <a:pt x="82" y="173"/>
                  </a:lnTo>
                  <a:lnTo>
                    <a:pt x="111" y="190"/>
                  </a:lnTo>
                  <a:lnTo>
                    <a:pt x="117" y="204"/>
                  </a:lnTo>
                  <a:lnTo>
                    <a:pt x="178" y="200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199" name="Freeform 195"/>
            <p:cNvSpPr>
              <a:spLocks noChangeAspect="1"/>
            </p:cNvSpPr>
            <p:nvPr/>
          </p:nvSpPr>
          <p:spPr bwMode="gray">
            <a:xfrm>
              <a:off x="5146941" y="2823179"/>
              <a:ext cx="71438" cy="57150"/>
            </a:xfrm>
            <a:custGeom>
              <a:avLst/>
              <a:gdLst>
                <a:gd name="T0" fmla="*/ 0 w 149"/>
                <a:gd name="T1" fmla="*/ 101 h 113"/>
                <a:gd name="T2" fmla="*/ 65 w 149"/>
                <a:gd name="T3" fmla="*/ 113 h 113"/>
                <a:gd name="T4" fmla="*/ 146 w 149"/>
                <a:gd name="T5" fmla="*/ 105 h 113"/>
                <a:gd name="T6" fmla="*/ 144 w 149"/>
                <a:gd name="T7" fmla="*/ 79 h 113"/>
                <a:gd name="T8" fmla="*/ 149 w 149"/>
                <a:gd name="T9" fmla="*/ 67 h 113"/>
                <a:gd name="T10" fmla="*/ 140 w 149"/>
                <a:gd name="T11" fmla="*/ 48 h 113"/>
                <a:gd name="T12" fmla="*/ 78 w 149"/>
                <a:gd name="T13" fmla="*/ 33 h 113"/>
                <a:gd name="T14" fmla="*/ 73 w 149"/>
                <a:gd name="T15" fmla="*/ 62 h 113"/>
                <a:gd name="T16" fmla="*/ 47 w 149"/>
                <a:gd name="T17" fmla="*/ 54 h 113"/>
                <a:gd name="T18" fmla="*/ 65 w 149"/>
                <a:gd name="T19" fmla="*/ 24 h 113"/>
                <a:gd name="T20" fmla="*/ 71 w 149"/>
                <a:gd name="T21" fmla="*/ 0 h 113"/>
                <a:gd name="T22" fmla="*/ 54 w 149"/>
                <a:gd name="T23" fmla="*/ 37 h 113"/>
                <a:gd name="T24" fmla="*/ 39 w 149"/>
                <a:gd name="T25" fmla="*/ 59 h 113"/>
                <a:gd name="T26" fmla="*/ 20 w 149"/>
                <a:gd name="T27" fmla="*/ 59 h 113"/>
                <a:gd name="T28" fmla="*/ 11 w 149"/>
                <a:gd name="T29" fmla="*/ 87 h 113"/>
                <a:gd name="T30" fmla="*/ 0 w 149"/>
                <a:gd name="T31" fmla="*/ 101 h 11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9"/>
                <a:gd name="T49" fmla="*/ 0 h 113"/>
                <a:gd name="T50" fmla="*/ 149 w 149"/>
                <a:gd name="T51" fmla="*/ 113 h 11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9" h="113">
                  <a:moveTo>
                    <a:pt x="0" y="101"/>
                  </a:moveTo>
                  <a:lnTo>
                    <a:pt x="65" y="113"/>
                  </a:lnTo>
                  <a:lnTo>
                    <a:pt x="146" y="105"/>
                  </a:lnTo>
                  <a:lnTo>
                    <a:pt x="144" y="79"/>
                  </a:lnTo>
                  <a:lnTo>
                    <a:pt x="149" y="67"/>
                  </a:lnTo>
                  <a:lnTo>
                    <a:pt x="140" y="48"/>
                  </a:lnTo>
                  <a:lnTo>
                    <a:pt x="78" y="33"/>
                  </a:lnTo>
                  <a:lnTo>
                    <a:pt x="73" y="62"/>
                  </a:lnTo>
                  <a:lnTo>
                    <a:pt x="47" y="54"/>
                  </a:lnTo>
                  <a:lnTo>
                    <a:pt x="65" y="24"/>
                  </a:lnTo>
                  <a:lnTo>
                    <a:pt x="71" y="0"/>
                  </a:lnTo>
                  <a:lnTo>
                    <a:pt x="54" y="37"/>
                  </a:lnTo>
                  <a:lnTo>
                    <a:pt x="39" y="59"/>
                  </a:lnTo>
                  <a:lnTo>
                    <a:pt x="20" y="59"/>
                  </a:lnTo>
                  <a:lnTo>
                    <a:pt x="11" y="87"/>
                  </a:lnTo>
                  <a:lnTo>
                    <a:pt x="0" y="101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00" name="Freeform 196"/>
            <p:cNvSpPr>
              <a:spLocks noChangeAspect="1"/>
            </p:cNvSpPr>
            <p:nvPr/>
          </p:nvSpPr>
          <p:spPr bwMode="gray">
            <a:xfrm>
              <a:off x="4835791" y="3031142"/>
              <a:ext cx="14288" cy="20638"/>
            </a:xfrm>
            <a:custGeom>
              <a:avLst/>
              <a:gdLst>
                <a:gd name="T0" fmla="*/ 27 w 30"/>
                <a:gd name="T1" fmla="*/ 42 h 42"/>
                <a:gd name="T2" fmla="*/ 30 w 30"/>
                <a:gd name="T3" fmla="*/ 26 h 42"/>
                <a:gd name="T4" fmla="*/ 24 w 30"/>
                <a:gd name="T5" fmla="*/ 14 h 42"/>
                <a:gd name="T6" fmla="*/ 25 w 30"/>
                <a:gd name="T7" fmla="*/ 3 h 42"/>
                <a:gd name="T8" fmla="*/ 19 w 30"/>
                <a:gd name="T9" fmla="*/ 0 h 42"/>
                <a:gd name="T10" fmla="*/ 5 w 30"/>
                <a:gd name="T11" fmla="*/ 4 h 42"/>
                <a:gd name="T12" fmla="*/ 0 w 30"/>
                <a:gd name="T13" fmla="*/ 17 h 42"/>
                <a:gd name="T14" fmla="*/ 3 w 30"/>
                <a:gd name="T15" fmla="*/ 40 h 42"/>
                <a:gd name="T16" fmla="*/ 27 w 30"/>
                <a:gd name="T17" fmla="*/ 42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42"/>
                <a:gd name="T29" fmla="*/ 30 w 30"/>
                <a:gd name="T30" fmla="*/ 42 h 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42">
                  <a:moveTo>
                    <a:pt x="27" y="42"/>
                  </a:moveTo>
                  <a:lnTo>
                    <a:pt x="30" y="26"/>
                  </a:lnTo>
                  <a:lnTo>
                    <a:pt x="24" y="14"/>
                  </a:lnTo>
                  <a:lnTo>
                    <a:pt x="25" y="3"/>
                  </a:lnTo>
                  <a:lnTo>
                    <a:pt x="19" y="0"/>
                  </a:lnTo>
                  <a:lnTo>
                    <a:pt x="5" y="4"/>
                  </a:lnTo>
                  <a:lnTo>
                    <a:pt x="0" y="17"/>
                  </a:lnTo>
                  <a:lnTo>
                    <a:pt x="3" y="40"/>
                  </a:lnTo>
                  <a:lnTo>
                    <a:pt x="27" y="42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01" name="Freeform 197"/>
            <p:cNvSpPr>
              <a:spLocks noChangeAspect="1"/>
            </p:cNvSpPr>
            <p:nvPr/>
          </p:nvSpPr>
          <p:spPr bwMode="gray">
            <a:xfrm>
              <a:off x="4843728" y="3115279"/>
              <a:ext cx="96838" cy="58738"/>
            </a:xfrm>
            <a:custGeom>
              <a:avLst/>
              <a:gdLst>
                <a:gd name="T0" fmla="*/ 201 w 201"/>
                <a:gd name="T1" fmla="*/ 54 h 121"/>
                <a:gd name="T2" fmla="*/ 167 w 201"/>
                <a:gd name="T3" fmla="*/ 45 h 121"/>
                <a:gd name="T4" fmla="*/ 161 w 201"/>
                <a:gd name="T5" fmla="*/ 34 h 121"/>
                <a:gd name="T6" fmla="*/ 164 w 201"/>
                <a:gd name="T7" fmla="*/ 19 h 121"/>
                <a:gd name="T8" fmla="*/ 159 w 201"/>
                <a:gd name="T9" fmla="*/ 12 h 121"/>
                <a:gd name="T10" fmla="*/ 127 w 201"/>
                <a:gd name="T11" fmla="*/ 0 h 121"/>
                <a:gd name="T12" fmla="*/ 76 w 201"/>
                <a:gd name="T13" fmla="*/ 9 h 121"/>
                <a:gd name="T14" fmla="*/ 70 w 201"/>
                <a:gd name="T15" fmla="*/ 4 h 121"/>
                <a:gd name="T16" fmla="*/ 44 w 201"/>
                <a:gd name="T17" fmla="*/ 11 h 121"/>
                <a:gd name="T18" fmla="*/ 41 w 201"/>
                <a:gd name="T19" fmla="*/ 16 h 121"/>
                <a:gd name="T20" fmla="*/ 44 w 201"/>
                <a:gd name="T21" fmla="*/ 20 h 121"/>
                <a:gd name="T22" fmla="*/ 24 w 201"/>
                <a:gd name="T23" fmla="*/ 42 h 121"/>
                <a:gd name="T24" fmla="*/ 0 w 201"/>
                <a:gd name="T25" fmla="*/ 82 h 121"/>
                <a:gd name="T26" fmla="*/ 2 w 201"/>
                <a:gd name="T27" fmla="*/ 102 h 121"/>
                <a:gd name="T28" fmla="*/ 17 w 201"/>
                <a:gd name="T29" fmla="*/ 85 h 121"/>
                <a:gd name="T30" fmla="*/ 34 w 201"/>
                <a:gd name="T31" fmla="*/ 87 h 121"/>
                <a:gd name="T32" fmla="*/ 36 w 201"/>
                <a:gd name="T33" fmla="*/ 109 h 121"/>
                <a:gd name="T34" fmla="*/ 42 w 201"/>
                <a:gd name="T35" fmla="*/ 110 h 121"/>
                <a:gd name="T36" fmla="*/ 44 w 201"/>
                <a:gd name="T37" fmla="*/ 121 h 121"/>
                <a:gd name="T38" fmla="*/ 83 w 201"/>
                <a:gd name="T39" fmla="*/ 116 h 121"/>
                <a:gd name="T40" fmla="*/ 110 w 201"/>
                <a:gd name="T41" fmla="*/ 84 h 121"/>
                <a:gd name="T42" fmla="*/ 115 w 201"/>
                <a:gd name="T43" fmla="*/ 101 h 121"/>
                <a:gd name="T44" fmla="*/ 135 w 201"/>
                <a:gd name="T45" fmla="*/ 118 h 121"/>
                <a:gd name="T46" fmla="*/ 150 w 201"/>
                <a:gd name="T47" fmla="*/ 80 h 121"/>
                <a:gd name="T48" fmla="*/ 188 w 201"/>
                <a:gd name="T49" fmla="*/ 92 h 121"/>
                <a:gd name="T50" fmla="*/ 188 w 201"/>
                <a:gd name="T51" fmla="*/ 71 h 121"/>
                <a:gd name="T52" fmla="*/ 200 w 201"/>
                <a:gd name="T53" fmla="*/ 68 h 121"/>
                <a:gd name="T54" fmla="*/ 201 w 201"/>
                <a:gd name="T55" fmla="*/ 54 h 12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01"/>
                <a:gd name="T85" fmla="*/ 0 h 121"/>
                <a:gd name="T86" fmla="*/ 201 w 201"/>
                <a:gd name="T87" fmla="*/ 121 h 12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01" h="121">
                  <a:moveTo>
                    <a:pt x="201" y="54"/>
                  </a:moveTo>
                  <a:lnTo>
                    <a:pt x="167" y="45"/>
                  </a:lnTo>
                  <a:lnTo>
                    <a:pt x="161" y="34"/>
                  </a:lnTo>
                  <a:lnTo>
                    <a:pt x="164" y="19"/>
                  </a:lnTo>
                  <a:lnTo>
                    <a:pt x="159" y="12"/>
                  </a:lnTo>
                  <a:lnTo>
                    <a:pt x="127" y="0"/>
                  </a:lnTo>
                  <a:lnTo>
                    <a:pt x="76" y="9"/>
                  </a:lnTo>
                  <a:lnTo>
                    <a:pt x="70" y="4"/>
                  </a:lnTo>
                  <a:lnTo>
                    <a:pt x="44" y="11"/>
                  </a:lnTo>
                  <a:lnTo>
                    <a:pt x="41" y="16"/>
                  </a:lnTo>
                  <a:lnTo>
                    <a:pt x="44" y="20"/>
                  </a:lnTo>
                  <a:lnTo>
                    <a:pt x="24" y="42"/>
                  </a:lnTo>
                  <a:lnTo>
                    <a:pt x="0" y="82"/>
                  </a:lnTo>
                  <a:lnTo>
                    <a:pt x="2" y="102"/>
                  </a:lnTo>
                  <a:lnTo>
                    <a:pt x="17" y="85"/>
                  </a:lnTo>
                  <a:lnTo>
                    <a:pt x="34" y="87"/>
                  </a:lnTo>
                  <a:lnTo>
                    <a:pt x="36" y="109"/>
                  </a:lnTo>
                  <a:lnTo>
                    <a:pt x="42" y="110"/>
                  </a:lnTo>
                  <a:lnTo>
                    <a:pt x="44" y="121"/>
                  </a:lnTo>
                  <a:lnTo>
                    <a:pt x="83" y="116"/>
                  </a:lnTo>
                  <a:lnTo>
                    <a:pt x="110" y="84"/>
                  </a:lnTo>
                  <a:lnTo>
                    <a:pt x="115" y="101"/>
                  </a:lnTo>
                  <a:lnTo>
                    <a:pt x="135" y="118"/>
                  </a:lnTo>
                  <a:lnTo>
                    <a:pt x="150" y="80"/>
                  </a:lnTo>
                  <a:lnTo>
                    <a:pt x="188" y="92"/>
                  </a:lnTo>
                  <a:lnTo>
                    <a:pt x="188" y="71"/>
                  </a:lnTo>
                  <a:lnTo>
                    <a:pt x="200" y="68"/>
                  </a:lnTo>
                  <a:lnTo>
                    <a:pt x="201" y="54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02" name="Freeform 198"/>
            <p:cNvSpPr>
              <a:spLocks noChangeAspect="1"/>
            </p:cNvSpPr>
            <p:nvPr/>
          </p:nvSpPr>
          <p:spPr bwMode="gray">
            <a:xfrm>
              <a:off x="4770703" y="2985104"/>
              <a:ext cx="79375" cy="66675"/>
            </a:xfrm>
            <a:custGeom>
              <a:avLst/>
              <a:gdLst>
                <a:gd name="T0" fmla="*/ 102 w 158"/>
                <a:gd name="T1" fmla="*/ 122 h 134"/>
                <a:gd name="T2" fmla="*/ 99 w 158"/>
                <a:gd name="T3" fmla="*/ 95 h 134"/>
                <a:gd name="T4" fmla="*/ 85 w 158"/>
                <a:gd name="T5" fmla="*/ 106 h 134"/>
                <a:gd name="T6" fmla="*/ 68 w 158"/>
                <a:gd name="T7" fmla="*/ 105 h 134"/>
                <a:gd name="T8" fmla="*/ 60 w 158"/>
                <a:gd name="T9" fmla="*/ 80 h 134"/>
                <a:gd name="T10" fmla="*/ 29 w 158"/>
                <a:gd name="T11" fmla="*/ 66 h 134"/>
                <a:gd name="T12" fmla="*/ 21 w 158"/>
                <a:gd name="T13" fmla="*/ 51 h 134"/>
                <a:gd name="T14" fmla="*/ 3 w 158"/>
                <a:gd name="T15" fmla="*/ 47 h 134"/>
                <a:gd name="T16" fmla="*/ 0 w 158"/>
                <a:gd name="T17" fmla="*/ 26 h 134"/>
                <a:gd name="T18" fmla="*/ 34 w 158"/>
                <a:gd name="T19" fmla="*/ 7 h 134"/>
                <a:gd name="T20" fmla="*/ 48 w 158"/>
                <a:gd name="T21" fmla="*/ 15 h 134"/>
                <a:gd name="T22" fmla="*/ 87 w 158"/>
                <a:gd name="T23" fmla="*/ 0 h 134"/>
                <a:gd name="T24" fmla="*/ 107 w 158"/>
                <a:gd name="T25" fmla="*/ 5 h 134"/>
                <a:gd name="T26" fmla="*/ 131 w 158"/>
                <a:gd name="T27" fmla="*/ 18 h 134"/>
                <a:gd name="T28" fmla="*/ 131 w 158"/>
                <a:gd name="T29" fmla="*/ 46 h 134"/>
                <a:gd name="T30" fmla="*/ 148 w 158"/>
                <a:gd name="T31" fmla="*/ 51 h 134"/>
                <a:gd name="T32" fmla="*/ 158 w 158"/>
                <a:gd name="T33" fmla="*/ 72 h 134"/>
                <a:gd name="T34" fmla="*/ 150 w 158"/>
                <a:gd name="T35" fmla="*/ 94 h 134"/>
                <a:gd name="T36" fmla="*/ 136 w 158"/>
                <a:gd name="T37" fmla="*/ 98 h 134"/>
                <a:gd name="T38" fmla="*/ 131 w 158"/>
                <a:gd name="T39" fmla="*/ 111 h 134"/>
                <a:gd name="T40" fmla="*/ 134 w 158"/>
                <a:gd name="T41" fmla="*/ 134 h 134"/>
                <a:gd name="T42" fmla="*/ 117 w 158"/>
                <a:gd name="T43" fmla="*/ 132 h 134"/>
                <a:gd name="T44" fmla="*/ 102 w 158"/>
                <a:gd name="T45" fmla="*/ 122 h 13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8"/>
                <a:gd name="T70" fmla="*/ 0 h 134"/>
                <a:gd name="T71" fmla="*/ 158 w 158"/>
                <a:gd name="T72" fmla="*/ 134 h 13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8" h="134">
                  <a:moveTo>
                    <a:pt x="102" y="122"/>
                  </a:moveTo>
                  <a:lnTo>
                    <a:pt x="99" y="95"/>
                  </a:lnTo>
                  <a:lnTo>
                    <a:pt x="85" y="106"/>
                  </a:lnTo>
                  <a:lnTo>
                    <a:pt x="68" y="105"/>
                  </a:lnTo>
                  <a:lnTo>
                    <a:pt x="60" y="80"/>
                  </a:lnTo>
                  <a:lnTo>
                    <a:pt x="29" y="66"/>
                  </a:lnTo>
                  <a:lnTo>
                    <a:pt x="21" y="51"/>
                  </a:lnTo>
                  <a:lnTo>
                    <a:pt x="3" y="47"/>
                  </a:lnTo>
                  <a:lnTo>
                    <a:pt x="0" y="26"/>
                  </a:lnTo>
                  <a:lnTo>
                    <a:pt x="34" y="7"/>
                  </a:lnTo>
                  <a:lnTo>
                    <a:pt x="48" y="15"/>
                  </a:lnTo>
                  <a:lnTo>
                    <a:pt x="87" y="0"/>
                  </a:lnTo>
                  <a:lnTo>
                    <a:pt x="107" y="5"/>
                  </a:lnTo>
                  <a:lnTo>
                    <a:pt x="131" y="18"/>
                  </a:lnTo>
                  <a:lnTo>
                    <a:pt x="131" y="46"/>
                  </a:lnTo>
                  <a:lnTo>
                    <a:pt x="148" y="51"/>
                  </a:lnTo>
                  <a:lnTo>
                    <a:pt x="158" y="72"/>
                  </a:lnTo>
                  <a:lnTo>
                    <a:pt x="150" y="94"/>
                  </a:lnTo>
                  <a:lnTo>
                    <a:pt x="136" y="98"/>
                  </a:lnTo>
                  <a:lnTo>
                    <a:pt x="131" y="111"/>
                  </a:lnTo>
                  <a:lnTo>
                    <a:pt x="134" y="134"/>
                  </a:lnTo>
                  <a:lnTo>
                    <a:pt x="117" y="132"/>
                  </a:lnTo>
                  <a:lnTo>
                    <a:pt x="102" y="122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03" name="Freeform 199"/>
            <p:cNvSpPr>
              <a:spLocks noChangeAspect="1"/>
            </p:cNvSpPr>
            <p:nvPr/>
          </p:nvSpPr>
          <p:spPr bwMode="gray">
            <a:xfrm>
              <a:off x="5304104" y="3086704"/>
              <a:ext cx="76200" cy="95250"/>
            </a:xfrm>
            <a:custGeom>
              <a:avLst/>
              <a:gdLst>
                <a:gd name="T0" fmla="*/ 73 w 155"/>
                <a:gd name="T1" fmla="*/ 172 h 198"/>
                <a:gd name="T2" fmla="*/ 74 w 155"/>
                <a:gd name="T3" fmla="*/ 198 h 198"/>
                <a:gd name="T4" fmla="*/ 85 w 155"/>
                <a:gd name="T5" fmla="*/ 196 h 198"/>
                <a:gd name="T6" fmla="*/ 90 w 155"/>
                <a:gd name="T7" fmla="*/ 184 h 198"/>
                <a:gd name="T8" fmla="*/ 108 w 155"/>
                <a:gd name="T9" fmla="*/ 165 h 198"/>
                <a:gd name="T10" fmla="*/ 113 w 155"/>
                <a:gd name="T11" fmla="*/ 139 h 198"/>
                <a:gd name="T12" fmla="*/ 153 w 155"/>
                <a:gd name="T13" fmla="*/ 139 h 198"/>
                <a:gd name="T14" fmla="*/ 155 w 155"/>
                <a:gd name="T15" fmla="*/ 113 h 198"/>
                <a:gd name="T16" fmla="*/ 138 w 155"/>
                <a:gd name="T17" fmla="*/ 102 h 198"/>
                <a:gd name="T18" fmla="*/ 133 w 155"/>
                <a:gd name="T19" fmla="*/ 76 h 198"/>
                <a:gd name="T20" fmla="*/ 116 w 155"/>
                <a:gd name="T21" fmla="*/ 64 h 198"/>
                <a:gd name="T22" fmla="*/ 119 w 155"/>
                <a:gd name="T23" fmla="*/ 37 h 198"/>
                <a:gd name="T24" fmla="*/ 116 w 155"/>
                <a:gd name="T25" fmla="*/ 31 h 198"/>
                <a:gd name="T26" fmla="*/ 74 w 155"/>
                <a:gd name="T27" fmla="*/ 22 h 198"/>
                <a:gd name="T28" fmla="*/ 39 w 155"/>
                <a:gd name="T29" fmla="*/ 0 h 198"/>
                <a:gd name="T30" fmla="*/ 11 w 155"/>
                <a:gd name="T31" fmla="*/ 3 h 198"/>
                <a:gd name="T32" fmla="*/ 0 w 155"/>
                <a:gd name="T33" fmla="*/ 22 h 198"/>
                <a:gd name="T34" fmla="*/ 8 w 155"/>
                <a:gd name="T35" fmla="*/ 18 h 198"/>
                <a:gd name="T36" fmla="*/ 37 w 155"/>
                <a:gd name="T37" fmla="*/ 51 h 198"/>
                <a:gd name="T38" fmla="*/ 40 w 155"/>
                <a:gd name="T39" fmla="*/ 64 h 198"/>
                <a:gd name="T40" fmla="*/ 71 w 155"/>
                <a:gd name="T41" fmla="*/ 116 h 198"/>
                <a:gd name="T42" fmla="*/ 73 w 155"/>
                <a:gd name="T43" fmla="*/ 172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5"/>
                <a:gd name="T67" fmla="*/ 0 h 198"/>
                <a:gd name="T68" fmla="*/ 155 w 155"/>
                <a:gd name="T69" fmla="*/ 198 h 19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5" h="198">
                  <a:moveTo>
                    <a:pt x="73" y="172"/>
                  </a:moveTo>
                  <a:lnTo>
                    <a:pt x="74" y="198"/>
                  </a:lnTo>
                  <a:lnTo>
                    <a:pt x="85" y="196"/>
                  </a:lnTo>
                  <a:lnTo>
                    <a:pt x="90" y="184"/>
                  </a:lnTo>
                  <a:lnTo>
                    <a:pt x="108" y="165"/>
                  </a:lnTo>
                  <a:lnTo>
                    <a:pt x="113" y="139"/>
                  </a:lnTo>
                  <a:lnTo>
                    <a:pt x="153" y="139"/>
                  </a:lnTo>
                  <a:lnTo>
                    <a:pt x="155" y="113"/>
                  </a:lnTo>
                  <a:lnTo>
                    <a:pt x="138" y="102"/>
                  </a:lnTo>
                  <a:lnTo>
                    <a:pt x="133" y="76"/>
                  </a:lnTo>
                  <a:lnTo>
                    <a:pt x="116" y="64"/>
                  </a:lnTo>
                  <a:lnTo>
                    <a:pt x="119" y="37"/>
                  </a:lnTo>
                  <a:lnTo>
                    <a:pt x="116" y="31"/>
                  </a:lnTo>
                  <a:lnTo>
                    <a:pt x="74" y="22"/>
                  </a:lnTo>
                  <a:lnTo>
                    <a:pt x="39" y="0"/>
                  </a:lnTo>
                  <a:lnTo>
                    <a:pt x="11" y="3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37" y="51"/>
                  </a:lnTo>
                  <a:lnTo>
                    <a:pt x="40" y="64"/>
                  </a:lnTo>
                  <a:lnTo>
                    <a:pt x="71" y="116"/>
                  </a:lnTo>
                  <a:lnTo>
                    <a:pt x="73" y="172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04" name="Freeform 200"/>
            <p:cNvSpPr>
              <a:spLocks noChangeAspect="1"/>
            </p:cNvSpPr>
            <p:nvPr/>
          </p:nvSpPr>
          <p:spPr bwMode="gray">
            <a:xfrm>
              <a:off x="5162816" y="3094642"/>
              <a:ext cx="211138" cy="147638"/>
            </a:xfrm>
            <a:custGeom>
              <a:avLst/>
              <a:gdLst>
                <a:gd name="T0" fmla="*/ 363 w 437"/>
                <a:gd name="T1" fmla="*/ 98 h 304"/>
                <a:gd name="T2" fmla="*/ 332 w 437"/>
                <a:gd name="T3" fmla="*/ 46 h 304"/>
                <a:gd name="T4" fmla="*/ 329 w 437"/>
                <a:gd name="T5" fmla="*/ 33 h 304"/>
                <a:gd name="T6" fmla="*/ 300 w 437"/>
                <a:gd name="T7" fmla="*/ 0 h 304"/>
                <a:gd name="T8" fmla="*/ 292 w 437"/>
                <a:gd name="T9" fmla="*/ 4 h 304"/>
                <a:gd name="T10" fmla="*/ 217 w 437"/>
                <a:gd name="T11" fmla="*/ 31 h 304"/>
                <a:gd name="T12" fmla="*/ 201 w 437"/>
                <a:gd name="T13" fmla="*/ 19 h 304"/>
                <a:gd name="T14" fmla="*/ 119 w 437"/>
                <a:gd name="T15" fmla="*/ 21 h 304"/>
                <a:gd name="T16" fmla="*/ 82 w 437"/>
                <a:gd name="T17" fmla="*/ 48 h 304"/>
                <a:gd name="T18" fmla="*/ 74 w 437"/>
                <a:gd name="T19" fmla="*/ 71 h 304"/>
                <a:gd name="T20" fmla="*/ 41 w 437"/>
                <a:gd name="T21" fmla="*/ 130 h 304"/>
                <a:gd name="T22" fmla="*/ 0 w 437"/>
                <a:gd name="T23" fmla="*/ 144 h 304"/>
                <a:gd name="T24" fmla="*/ 23 w 437"/>
                <a:gd name="T25" fmla="*/ 163 h 304"/>
                <a:gd name="T26" fmla="*/ 39 w 437"/>
                <a:gd name="T27" fmla="*/ 200 h 304"/>
                <a:gd name="T28" fmla="*/ 54 w 437"/>
                <a:gd name="T29" fmla="*/ 206 h 304"/>
                <a:gd name="T30" fmla="*/ 58 w 437"/>
                <a:gd name="T31" fmla="*/ 228 h 304"/>
                <a:gd name="T32" fmla="*/ 95 w 437"/>
                <a:gd name="T33" fmla="*/ 246 h 304"/>
                <a:gd name="T34" fmla="*/ 103 w 437"/>
                <a:gd name="T35" fmla="*/ 239 h 304"/>
                <a:gd name="T36" fmla="*/ 110 w 437"/>
                <a:gd name="T37" fmla="*/ 248 h 304"/>
                <a:gd name="T38" fmla="*/ 102 w 437"/>
                <a:gd name="T39" fmla="*/ 257 h 304"/>
                <a:gd name="T40" fmla="*/ 108 w 437"/>
                <a:gd name="T41" fmla="*/ 271 h 304"/>
                <a:gd name="T42" fmla="*/ 116 w 437"/>
                <a:gd name="T43" fmla="*/ 273 h 304"/>
                <a:gd name="T44" fmla="*/ 127 w 437"/>
                <a:gd name="T45" fmla="*/ 276 h 304"/>
                <a:gd name="T46" fmla="*/ 122 w 437"/>
                <a:gd name="T47" fmla="*/ 287 h 304"/>
                <a:gd name="T48" fmla="*/ 131 w 437"/>
                <a:gd name="T49" fmla="*/ 295 h 304"/>
                <a:gd name="T50" fmla="*/ 243 w 437"/>
                <a:gd name="T51" fmla="*/ 304 h 304"/>
                <a:gd name="T52" fmla="*/ 312 w 437"/>
                <a:gd name="T53" fmla="*/ 276 h 304"/>
                <a:gd name="T54" fmla="*/ 329 w 437"/>
                <a:gd name="T55" fmla="*/ 276 h 304"/>
                <a:gd name="T56" fmla="*/ 357 w 437"/>
                <a:gd name="T57" fmla="*/ 287 h 304"/>
                <a:gd name="T58" fmla="*/ 376 w 437"/>
                <a:gd name="T59" fmla="*/ 298 h 304"/>
                <a:gd name="T60" fmla="*/ 390 w 437"/>
                <a:gd name="T61" fmla="*/ 296 h 304"/>
                <a:gd name="T62" fmla="*/ 390 w 437"/>
                <a:gd name="T63" fmla="*/ 266 h 304"/>
                <a:gd name="T64" fmla="*/ 402 w 437"/>
                <a:gd name="T65" fmla="*/ 220 h 304"/>
                <a:gd name="T66" fmla="*/ 408 w 437"/>
                <a:gd name="T67" fmla="*/ 220 h 304"/>
                <a:gd name="T68" fmla="*/ 408 w 437"/>
                <a:gd name="T69" fmla="*/ 232 h 304"/>
                <a:gd name="T70" fmla="*/ 396 w 437"/>
                <a:gd name="T71" fmla="*/ 249 h 304"/>
                <a:gd name="T72" fmla="*/ 399 w 437"/>
                <a:gd name="T73" fmla="*/ 254 h 304"/>
                <a:gd name="T74" fmla="*/ 428 w 437"/>
                <a:gd name="T75" fmla="*/ 232 h 304"/>
                <a:gd name="T76" fmla="*/ 434 w 437"/>
                <a:gd name="T77" fmla="*/ 228 h 304"/>
                <a:gd name="T78" fmla="*/ 437 w 437"/>
                <a:gd name="T79" fmla="*/ 214 h 304"/>
                <a:gd name="T80" fmla="*/ 436 w 437"/>
                <a:gd name="T81" fmla="*/ 194 h 304"/>
                <a:gd name="T82" fmla="*/ 424 w 437"/>
                <a:gd name="T83" fmla="*/ 189 h 304"/>
                <a:gd name="T84" fmla="*/ 385 w 437"/>
                <a:gd name="T85" fmla="*/ 202 h 304"/>
                <a:gd name="T86" fmla="*/ 374 w 437"/>
                <a:gd name="T87" fmla="*/ 188 h 304"/>
                <a:gd name="T88" fmla="*/ 368 w 437"/>
                <a:gd name="T89" fmla="*/ 192 h 304"/>
                <a:gd name="T90" fmla="*/ 366 w 437"/>
                <a:gd name="T91" fmla="*/ 180 h 304"/>
                <a:gd name="T92" fmla="*/ 365 w 437"/>
                <a:gd name="T93" fmla="*/ 154 h 304"/>
                <a:gd name="T94" fmla="*/ 363 w 437"/>
                <a:gd name="T95" fmla="*/ 98 h 30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37"/>
                <a:gd name="T145" fmla="*/ 0 h 304"/>
                <a:gd name="T146" fmla="*/ 437 w 437"/>
                <a:gd name="T147" fmla="*/ 304 h 30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37" h="304">
                  <a:moveTo>
                    <a:pt x="363" y="98"/>
                  </a:moveTo>
                  <a:lnTo>
                    <a:pt x="332" y="46"/>
                  </a:lnTo>
                  <a:lnTo>
                    <a:pt x="329" y="33"/>
                  </a:lnTo>
                  <a:lnTo>
                    <a:pt x="300" y="0"/>
                  </a:lnTo>
                  <a:lnTo>
                    <a:pt x="292" y="4"/>
                  </a:lnTo>
                  <a:lnTo>
                    <a:pt x="217" y="31"/>
                  </a:lnTo>
                  <a:lnTo>
                    <a:pt x="201" y="19"/>
                  </a:lnTo>
                  <a:lnTo>
                    <a:pt x="119" y="21"/>
                  </a:lnTo>
                  <a:lnTo>
                    <a:pt x="82" y="48"/>
                  </a:lnTo>
                  <a:lnTo>
                    <a:pt x="74" y="71"/>
                  </a:lnTo>
                  <a:lnTo>
                    <a:pt x="41" y="130"/>
                  </a:lnTo>
                  <a:lnTo>
                    <a:pt x="0" y="144"/>
                  </a:lnTo>
                  <a:lnTo>
                    <a:pt x="23" y="163"/>
                  </a:lnTo>
                  <a:lnTo>
                    <a:pt x="39" y="200"/>
                  </a:lnTo>
                  <a:lnTo>
                    <a:pt x="54" y="206"/>
                  </a:lnTo>
                  <a:lnTo>
                    <a:pt x="58" y="228"/>
                  </a:lnTo>
                  <a:lnTo>
                    <a:pt x="95" y="246"/>
                  </a:lnTo>
                  <a:lnTo>
                    <a:pt x="103" y="239"/>
                  </a:lnTo>
                  <a:lnTo>
                    <a:pt x="110" y="248"/>
                  </a:lnTo>
                  <a:lnTo>
                    <a:pt x="102" y="257"/>
                  </a:lnTo>
                  <a:lnTo>
                    <a:pt x="108" y="271"/>
                  </a:lnTo>
                  <a:lnTo>
                    <a:pt x="116" y="273"/>
                  </a:lnTo>
                  <a:lnTo>
                    <a:pt x="127" y="276"/>
                  </a:lnTo>
                  <a:lnTo>
                    <a:pt x="122" y="287"/>
                  </a:lnTo>
                  <a:lnTo>
                    <a:pt x="131" y="295"/>
                  </a:lnTo>
                  <a:lnTo>
                    <a:pt x="243" y="304"/>
                  </a:lnTo>
                  <a:lnTo>
                    <a:pt x="312" y="276"/>
                  </a:lnTo>
                  <a:lnTo>
                    <a:pt x="329" y="276"/>
                  </a:lnTo>
                  <a:lnTo>
                    <a:pt x="357" y="287"/>
                  </a:lnTo>
                  <a:lnTo>
                    <a:pt x="376" y="298"/>
                  </a:lnTo>
                  <a:lnTo>
                    <a:pt x="390" y="296"/>
                  </a:lnTo>
                  <a:lnTo>
                    <a:pt x="390" y="266"/>
                  </a:lnTo>
                  <a:lnTo>
                    <a:pt x="402" y="220"/>
                  </a:lnTo>
                  <a:lnTo>
                    <a:pt x="408" y="220"/>
                  </a:lnTo>
                  <a:lnTo>
                    <a:pt x="408" y="232"/>
                  </a:lnTo>
                  <a:lnTo>
                    <a:pt x="396" y="249"/>
                  </a:lnTo>
                  <a:lnTo>
                    <a:pt x="399" y="254"/>
                  </a:lnTo>
                  <a:lnTo>
                    <a:pt x="428" y="232"/>
                  </a:lnTo>
                  <a:lnTo>
                    <a:pt x="434" y="228"/>
                  </a:lnTo>
                  <a:lnTo>
                    <a:pt x="437" y="214"/>
                  </a:lnTo>
                  <a:lnTo>
                    <a:pt x="436" y="194"/>
                  </a:lnTo>
                  <a:lnTo>
                    <a:pt x="424" y="189"/>
                  </a:lnTo>
                  <a:lnTo>
                    <a:pt x="385" y="202"/>
                  </a:lnTo>
                  <a:lnTo>
                    <a:pt x="374" y="188"/>
                  </a:lnTo>
                  <a:lnTo>
                    <a:pt x="368" y="192"/>
                  </a:lnTo>
                  <a:lnTo>
                    <a:pt x="366" y="180"/>
                  </a:lnTo>
                  <a:lnTo>
                    <a:pt x="365" y="154"/>
                  </a:lnTo>
                  <a:lnTo>
                    <a:pt x="363" y="98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05" name="Freeform 201"/>
            <p:cNvSpPr>
              <a:spLocks noChangeAspect="1"/>
            </p:cNvSpPr>
            <p:nvPr/>
          </p:nvSpPr>
          <p:spPr bwMode="gray">
            <a:xfrm>
              <a:off x="4738953" y="3274029"/>
              <a:ext cx="7938" cy="6350"/>
            </a:xfrm>
            <a:custGeom>
              <a:avLst/>
              <a:gdLst>
                <a:gd name="T0" fmla="*/ 10 w 16"/>
                <a:gd name="T1" fmla="*/ 0 h 13"/>
                <a:gd name="T2" fmla="*/ 16 w 16"/>
                <a:gd name="T3" fmla="*/ 8 h 13"/>
                <a:gd name="T4" fmla="*/ 8 w 16"/>
                <a:gd name="T5" fmla="*/ 13 h 13"/>
                <a:gd name="T6" fmla="*/ 0 w 16"/>
                <a:gd name="T7" fmla="*/ 3 h 13"/>
                <a:gd name="T8" fmla="*/ 10 w 16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13"/>
                <a:gd name="T17" fmla="*/ 16 w 16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13">
                  <a:moveTo>
                    <a:pt x="10" y="0"/>
                  </a:moveTo>
                  <a:lnTo>
                    <a:pt x="16" y="8"/>
                  </a:lnTo>
                  <a:lnTo>
                    <a:pt x="8" y="13"/>
                  </a:lnTo>
                  <a:lnTo>
                    <a:pt x="0" y="3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06" name="Freeform 202"/>
            <p:cNvSpPr>
              <a:spLocks noChangeAspect="1" noEditPoints="1"/>
            </p:cNvSpPr>
            <p:nvPr/>
          </p:nvSpPr>
          <p:spPr bwMode="gray">
            <a:xfrm>
              <a:off x="4010289" y="3289904"/>
              <a:ext cx="561976" cy="146050"/>
            </a:xfrm>
            <a:custGeom>
              <a:avLst/>
              <a:gdLst>
                <a:gd name="T0" fmla="*/ 1038 w 1157"/>
                <a:gd name="T1" fmla="*/ 17 h 300"/>
                <a:gd name="T2" fmla="*/ 1044 w 1157"/>
                <a:gd name="T3" fmla="*/ 9 h 300"/>
                <a:gd name="T4" fmla="*/ 1070 w 1157"/>
                <a:gd name="T5" fmla="*/ 0 h 300"/>
                <a:gd name="T6" fmla="*/ 1070 w 1157"/>
                <a:gd name="T7" fmla="*/ 10 h 300"/>
                <a:gd name="T8" fmla="*/ 1077 w 1157"/>
                <a:gd name="T9" fmla="*/ 15 h 300"/>
                <a:gd name="T10" fmla="*/ 1146 w 1157"/>
                <a:gd name="T11" fmla="*/ 14 h 300"/>
                <a:gd name="T12" fmla="*/ 1157 w 1157"/>
                <a:gd name="T13" fmla="*/ 29 h 300"/>
                <a:gd name="T14" fmla="*/ 1151 w 1157"/>
                <a:gd name="T15" fmla="*/ 48 h 300"/>
                <a:gd name="T16" fmla="*/ 1132 w 1157"/>
                <a:gd name="T17" fmla="*/ 66 h 300"/>
                <a:gd name="T18" fmla="*/ 1124 w 1157"/>
                <a:gd name="T19" fmla="*/ 110 h 300"/>
                <a:gd name="T20" fmla="*/ 1129 w 1157"/>
                <a:gd name="T21" fmla="*/ 133 h 300"/>
                <a:gd name="T22" fmla="*/ 1106 w 1157"/>
                <a:gd name="T23" fmla="*/ 151 h 300"/>
                <a:gd name="T24" fmla="*/ 1120 w 1157"/>
                <a:gd name="T25" fmla="*/ 183 h 300"/>
                <a:gd name="T26" fmla="*/ 1111 w 1157"/>
                <a:gd name="T27" fmla="*/ 213 h 300"/>
                <a:gd name="T28" fmla="*/ 1123 w 1157"/>
                <a:gd name="T29" fmla="*/ 242 h 300"/>
                <a:gd name="T30" fmla="*/ 1098 w 1157"/>
                <a:gd name="T31" fmla="*/ 267 h 300"/>
                <a:gd name="T32" fmla="*/ 1103 w 1157"/>
                <a:gd name="T33" fmla="*/ 291 h 300"/>
                <a:gd name="T34" fmla="*/ 1081 w 1157"/>
                <a:gd name="T35" fmla="*/ 300 h 300"/>
                <a:gd name="T36" fmla="*/ 1035 w 1157"/>
                <a:gd name="T37" fmla="*/ 300 h 300"/>
                <a:gd name="T38" fmla="*/ 1043 w 1157"/>
                <a:gd name="T39" fmla="*/ 213 h 300"/>
                <a:gd name="T40" fmla="*/ 1024 w 1157"/>
                <a:gd name="T41" fmla="*/ 218 h 300"/>
                <a:gd name="T42" fmla="*/ 1018 w 1157"/>
                <a:gd name="T43" fmla="*/ 205 h 300"/>
                <a:gd name="T44" fmla="*/ 1009 w 1157"/>
                <a:gd name="T45" fmla="*/ 200 h 300"/>
                <a:gd name="T46" fmla="*/ 1013 w 1157"/>
                <a:gd name="T47" fmla="*/ 171 h 300"/>
                <a:gd name="T48" fmla="*/ 1033 w 1157"/>
                <a:gd name="T49" fmla="*/ 131 h 300"/>
                <a:gd name="T50" fmla="*/ 1044 w 1157"/>
                <a:gd name="T51" fmla="*/ 69 h 300"/>
                <a:gd name="T52" fmla="*/ 1038 w 1157"/>
                <a:gd name="T53" fmla="*/ 17 h 300"/>
                <a:gd name="T54" fmla="*/ 281 w 1157"/>
                <a:gd name="T55" fmla="*/ 254 h 300"/>
                <a:gd name="T56" fmla="*/ 250 w 1157"/>
                <a:gd name="T57" fmla="*/ 254 h 300"/>
                <a:gd name="T58" fmla="*/ 269 w 1157"/>
                <a:gd name="T59" fmla="*/ 263 h 300"/>
                <a:gd name="T60" fmla="*/ 281 w 1157"/>
                <a:gd name="T61" fmla="*/ 254 h 300"/>
                <a:gd name="T62" fmla="*/ 5 w 1157"/>
                <a:gd name="T63" fmla="*/ 161 h 300"/>
                <a:gd name="T64" fmla="*/ 1 w 1157"/>
                <a:gd name="T65" fmla="*/ 156 h 300"/>
                <a:gd name="T66" fmla="*/ 0 w 1157"/>
                <a:gd name="T67" fmla="*/ 162 h 300"/>
                <a:gd name="T68" fmla="*/ 5 w 1157"/>
                <a:gd name="T69" fmla="*/ 161 h 300"/>
                <a:gd name="T70" fmla="*/ 189 w 1157"/>
                <a:gd name="T71" fmla="*/ 200 h 300"/>
                <a:gd name="T72" fmla="*/ 179 w 1157"/>
                <a:gd name="T73" fmla="*/ 205 h 300"/>
                <a:gd name="T74" fmla="*/ 187 w 1157"/>
                <a:gd name="T75" fmla="*/ 209 h 300"/>
                <a:gd name="T76" fmla="*/ 193 w 1157"/>
                <a:gd name="T77" fmla="*/ 205 h 300"/>
                <a:gd name="T78" fmla="*/ 189 w 1157"/>
                <a:gd name="T79" fmla="*/ 200 h 300"/>
                <a:gd name="T80" fmla="*/ 158 w 1157"/>
                <a:gd name="T81" fmla="*/ 212 h 300"/>
                <a:gd name="T82" fmla="*/ 141 w 1157"/>
                <a:gd name="T83" fmla="*/ 204 h 300"/>
                <a:gd name="T84" fmla="*/ 158 w 1157"/>
                <a:gd name="T85" fmla="*/ 212 h 300"/>
                <a:gd name="T86" fmla="*/ 144 w 1157"/>
                <a:gd name="T87" fmla="*/ 222 h 300"/>
                <a:gd name="T88" fmla="*/ 147 w 1157"/>
                <a:gd name="T89" fmla="*/ 221 h 300"/>
                <a:gd name="T90" fmla="*/ 142 w 1157"/>
                <a:gd name="T91" fmla="*/ 217 h 300"/>
                <a:gd name="T92" fmla="*/ 127 w 1157"/>
                <a:gd name="T93" fmla="*/ 215 h 300"/>
                <a:gd name="T94" fmla="*/ 144 w 1157"/>
                <a:gd name="T95" fmla="*/ 222 h 300"/>
                <a:gd name="T96" fmla="*/ 119 w 1157"/>
                <a:gd name="T97" fmla="*/ 210 h 300"/>
                <a:gd name="T98" fmla="*/ 116 w 1157"/>
                <a:gd name="T99" fmla="*/ 215 h 300"/>
                <a:gd name="T100" fmla="*/ 119 w 1157"/>
                <a:gd name="T101" fmla="*/ 210 h 30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57"/>
                <a:gd name="T154" fmla="*/ 0 h 300"/>
                <a:gd name="T155" fmla="*/ 1157 w 1157"/>
                <a:gd name="T156" fmla="*/ 300 h 30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57" h="300">
                  <a:moveTo>
                    <a:pt x="1038" y="17"/>
                  </a:moveTo>
                  <a:lnTo>
                    <a:pt x="1044" y="9"/>
                  </a:lnTo>
                  <a:lnTo>
                    <a:pt x="1070" y="0"/>
                  </a:lnTo>
                  <a:lnTo>
                    <a:pt x="1070" y="10"/>
                  </a:lnTo>
                  <a:lnTo>
                    <a:pt x="1077" y="15"/>
                  </a:lnTo>
                  <a:lnTo>
                    <a:pt x="1146" y="14"/>
                  </a:lnTo>
                  <a:lnTo>
                    <a:pt x="1157" y="29"/>
                  </a:lnTo>
                  <a:lnTo>
                    <a:pt x="1151" y="48"/>
                  </a:lnTo>
                  <a:lnTo>
                    <a:pt x="1132" y="66"/>
                  </a:lnTo>
                  <a:lnTo>
                    <a:pt x="1124" y="110"/>
                  </a:lnTo>
                  <a:lnTo>
                    <a:pt x="1129" y="133"/>
                  </a:lnTo>
                  <a:lnTo>
                    <a:pt x="1106" y="151"/>
                  </a:lnTo>
                  <a:lnTo>
                    <a:pt x="1120" y="183"/>
                  </a:lnTo>
                  <a:lnTo>
                    <a:pt x="1111" y="213"/>
                  </a:lnTo>
                  <a:lnTo>
                    <a:pt x="1123" y="242"/>
                  </a:lnTo>
                  <a:lnTo>
                    <a:pt x="1098" y="267"/>
                  </a:lnTo>
                  <a:lnTo>
                    <a:pt x="1103" y="291"/>
                  </a:lnTo>
                  <a:lnTo>
                    <a:pt x="1081" y="300"/>
                  </a:lnTo>
                  <a:lnTo>
                    <a:pt x="1035" y="300"/>
                  </a:lnTo>
                  <a:lnTo>
                    <a:pt x="1043" y="213"/>
                  </a:lnTo>
                  <a:lnTo>
                    <a:pt x="1024" y="218"/>
                  </a:lnTo>
                  <a:lnTo>
                    <a:pt x="1018" y="205"/>
                  </a:lnTo>
                  <a:lnTo>
                    <a:pt x="1009" y="200"/>
                  </a:lnTo>
                  <a:lnTo>
                    <a:pt x="1013" y="171"/>
                  </a:lnTo>
                  <a:lnTo>
                    <a:pt x="1033" y="131"/>
                  </a:lnTo>
                  <a:lnTo>
                    <a:pt x="1044" y="69"/>
                  </a:lnTo>
                  <a:lnTo>
                    <a:pt x="1038" y="17"/>
                  </a:lnTo>
                  <a:close/>
                  <a:moveTo>
                    <a:pt x="281" y="254"/>
                  </a:moveTo>
                  <a:lnTo>
                    <a:pt x="250" y="254"/>
                  </a:lnTo>
                  <a:lnTo>
                    <a:pt x="269" y="263"/>
                  </a:lnTo>
                  <a:lnTo>
                    <a:pt x="281" y="254"/>
                  </a:lnTo>
                  <a:close/>
                  <a:moveTo>
                    <a:pt x="5" y="161"/>
                  </a:moveTo>
                  <a:lnTo>
                    <a:pt x="1" y="156"/>
                  </a:lnTo>
                  <a:lnTo>
                    <a:pt x="0" y="162"/>
                  </a:lnTo>
                  <a:lnTo>
                    <a:pt x="5" y="161"/>
                  </a:lnTo>
                  <a:close/>
                  <a:moveTo>
                    <a:pt x="189" y="200"/>
                  </a:moveTo>
                  <a:lnTo>
                    <a:pt x="179" y="205"/>
                  </a:lnTo>
                  <a:lnTo>
                    <a:pt x="187" y="209"/>
                  </a:lnTo>
                  <a:lnTo>
                    <a:pt x="193" y="205"/>
                  </a:lnTo>
                  <a:lnTo>
                    <a:pt x="189" y="200"/>
                  </a:lnTo>
                  <a:close/>
                  <a:moveTo>
                    <a:pt x="158" y="212"/>
                  </a:moveTo>
                  <a:lnTo>
                    <a:pt x="141" y="204"/>
                  </a:lnTo>
                  <a:lnTo>
                    <a:pt x="158" y="212"/>
                  </a:lnTo>
                  <a:close/>
                  <a:moveTo>
                    <a:pt x="144" y="222"/>
                  </a:moveTo>
                  <a:lnTo>
                    <a:pt x="147" y="221"/>
                  </a:lnTo>
                  <a:lnTo>
                    <a:pt x="142" y="217"/>
                  </a:lnTo>
                  <a:lnTo>
                    <a:pt x="127" y="215"/>
                  </a:lnTo>
                  <a:lnTo>
                    <a:pt x="144" y="222"/>
                  </a:lnTo>
                  <a:close/>
                  <a:moveTo>
                    <a:pt x="119" y="210"/>
                  </a:moveTo>
                  <a:lnTo>
                    <a:pt x="116" y="215"/>
                  </a:lnTo>
                  <a:lnTo>
                    <a:pt x="119" y="210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07" name="Freeform 203"/>
            <p:cNvSpPr>
              <a:spLocks noChangeAspect="1" noEditPoints="1"/>
            </p:cNvSpPr>
            <p:nvPr/>
          </p:nvSpPr>
          <p:spPr bwMode="gray">
            <a:xfrm>
              <a:off x="4821503" y="2032604"/>
              <a:ext cx="582614" cy="695325"/>
            </a:xfrm>
            <a:custGeom>
              <a:avLst/>
              <a:gdLst>
                <a:gd name="T0" fmla="*/ 14 w 1199"/>
                <a:gd name="T1" fmla="*/ 1190 h 1433"/>
                <a:gd name="T2" fmla="*/ 99 w 1199"/>
                <a:gd name="T3" fmla="*/ 1168 h 1433"/>
                <a:gd name="T4" fmla="*/ 102 w 1199"/>
                <a:gd name="T5" fmla="*/ 1137 h 1433"/>
                <a:gd name="T6" fmla="*/ 12 w 1199"/>
                <a:gd name="T7" fmla="*/ 1105 h 1433"/>
                <a:gd name="T8" fmla="*/ 22 w 1199"/>
                <a:gd name="T9" fmla="*/ 1052 h 1433"/>
                <a:gd name="T10" fmla="*/ 68 w 1199"/>
                <a:gd name="T11" fmla="*/ 1017 h 1433"/>
                <a:gd name="T12" fmla="*/ 99 w 1199"/>
                <a:gd name="T13" fmla="*/ 970 h 1433"/>
                <a:gd name="T14" fmla="*/ 166 w 1199"/>
                <a:gd name="T15" fmla="*/ 922 h 1433"/>
                <a:gd name="T16" fmla="*/ 238 w 1199"/>
                <a:gd name="T17" fmla="*/ 917 h 1433"/>
                <a:gd name="T18" fmla="*/ 230 w 1199"/>
                <a:gd name="T19" fmla="*/ 885 h 1433"/>
                <a:gd name="T20" fmla="*/ 291 w 1199"/>
                <a:gd name="T21" fmla="*/ 782 h 1433"/>
                <a:gd name="T22" fmla="*/ 353 w 1199"/>
                <a:gd name="T23" fmla="*/ 714 h 1433"/>
                <a:gd name="T24" fmla="*/ 388 w 1199"/>
                <a:gd name="T25" fmla="*/ 614 h 1433"/>
                <a:gd name="T26" fmla="*/ 399 w 1199"/>
                <a:gd name="T27" fmla="*/ 541 h 1433"/>
                <a:gd name="T28" fmla="*/ 496 w 1199"/>
                <a:gd name="T29" fmla="*/ 460 h 1433"/>
                <a:gd name="T30" fmla="*/ 501 w 1199"/>
                <a:gd name="T31" fmla="*/ 390 h 1433"/>
                <a:gd name="T32" fmla="*/ 532 w 1199"/>
                <a:gd name="T33" fmla="*/ 359 h 1433"/>
                <a:gd name="T34" fmla="*/ 585 w 1199"/>
                <a:gd name="T35" fmla="*/ 316 h 1433"/>
                <a:gd name="T36" fmla="*/ 611 w 1199"/>
                <a:gd name="T37" fmla="*/ 243 h 1433"/>
                <a:gd name="T38" fmla="*/ 645 w 1199"/>
                <a:gd name="T39" fmla="*/ 203 h 1433"/>
                <a:gd name="T40" fmla="*/ 720 w 1199"/>
                <a:gd name="T41" fmla="*/ 208 h 1433"/>
                <a:gd name="T42" fmla="*/ 784 w 1199"/>
                <a:gd name="T43" fmla="*/ 192 h 1433"/>
                <a:gd name="T44" fmla="*/ 801 w 1199"/>
                <a:gd name="T45" fmla="*/ 127 h 1433"/>
                <a:gd name="T46" fmla="*/ 903 w 1199"/>
                <a:gd name="T47" fmla="*/ 65 h 1433"/>
                <a:gd name="T48" fmla="*/ 928 w 1199"/>
                <a:gd name="T49" fmla="*/ 119 h 1433"/>
                <a:gd name="T50" fmla="*/ 995 w 1199"/>
                <a:gd name="T51" fmla="*/ 105 h 1433"/>
                <a:gd name="T52" fmla="*/ 1061 w 1199"/>
                <a:gd name="T53" fmla="*/ 60 h 1433"/>
                <a:gd name="T54" fmla="*/ 1150 w 1199"/>
                <a:gd name="T55" fmla="*/ 57 h 1433"/>
                <a:gd name="T56" fmla="*/ 1131 w 1199"/>
                <a:gd name="T57" fmla="*/ 200 h 1433"/>
                <a:gd name="T58" fmla="*/ 1101 w 1199"/>
                <a:gd name="T59" fmla="*/ 262 h 1433"/>
                <a:gd name="T60" fmla="*/ 903 w 1199"/>
                <a:gd name="T61" fmla="*/ 326 h 1433"/>
                <a:gd name="T62" fmla="*/ 718 w 1199"/>
                <a:gd name="T63" fmla="*/ 277 h 1433"/>
                <a:gd name="T64" fmla="*/ 605 w 1199"/>
                <a:gd name="T65" fmla="*/ 384 h 1433"/>
                <a:gd name="T66" fmla="*/ 481 w 1199"/>
                <a:gd name="T67" fmla="*/ 582 h 1433"/>
                <a:gd name="T68" fmla="*/ 410 w 1199"/>
                <a:gd name="T69" fmla="*/ 862 h 1433"/>
                <a:gd name="T70" fmla="*/ 353 w 1199"/>
                <a:gd name="T71" fmla="*/ 1111 h 1433"/>
                <a:gd name="T72" fmla="*/ 310 w 1199"/>
                <a:gd name="T73" fmla="*/ 1266 h 1433"/>
                <a:gd name="T74" fmla="*/ 283 w 1199"/>
                <a:gd name="T75" fmla="*/ 1339 h 1433"/>
                <a:gd name="T76" fmla="*/ 246 w 1199"/>
                <a:gd name="T77" fmla="*/ 1300 h 1433"/>
                <a:gd name="T78" fmla="*/ 142 w 1199"/>
                <a:gd name="T79" fmla="*/ 1420 h 1433"/>
                <a:gd name="T80" fmla="*/ 74 w 1199"/>
                <a:gd name="T81" fmla="*/ 1428 h 1433"/>
                <a:gd name="T82" fmla="*/ 54 w 1199"/>
                <a:gd name="T83" fmla="*/ 1325 h 1433"/>
                <a:gd name="T84" fmla="*/ 62 w 1199"/>
                <a:gd name="T85" fmla="*/ 1272 h 1433"/>
                <a:gd name="T86" fmla="*/ 70 w 1199"/>
                <a:gd name="T87" fmla="*/ 1199 h 1433"/>
                <a:gd name="T88" fmla="*/ 935 w 1199"/>
                <a:gd name="T89" fmla="*/ 15 h 1433"/>
                <a:gd name="T90" fmla="*/ 872 w 1199"/>
                <a:gd name="T91" fmla="*/ 82 h 1433"/>
                <a:gd name="T92" fmla="*/ 825 w 1199"/>
                <a:gd name="T93" fmla="*/ 56 h 1433"/>
                <a:gd name="T94" fmla="*/ 821 w 1199"/>
                <a:gd name="T95" fmla="*/ 110 h 1433"/>
                <a:gd name="T96" fmla="*/ 682 w 1199"/>
                <a:gd name="T97" fmla="*/ 132 h 1433"/>
                <a:gd name="T98" fmla="*/ 639 w 1199"/>
                <a:gd name="T99" fmla="*/ 167 h 1433"/>
                <a:gd name="T100" fmla="*/ 603 w 1199"/>
                <a:gd name="T101" fmla="*/ 211 h 1433"/>
                <a:gd name="T102" fmla="*/ 574 w 1199"/>
                <a:gd name="T103" fmla="*/ 211 h 1433"/>
                <a:gd name="T104" fmla="*/ 458 w 1199"/>
                <a:gd name="T105" fmla="*/ 435 h 1433"/>
                <a:gd name="T106" fmla="*/ 515 w 1199"/>
                <a:gd name="T107" fmla="*/ 250 h 1433"/>
                <a:gd name="T108" fmla="*/ 475 w 1199"/>
                <a:gd name="T109" fmla="*/ 308 h 1433"/>
                <a:gd name="T110" fmla="*/ 496 w 1199"/>
                <a:gd name="T111" fmla="*/ 292 h 1433"/>
                <a:gd name="T112" fmla="*/ 503 w 1199"/>
                <a:gd name="T113" fmla="*/ 350 h 1433"/>
                <a:gd name="T114" fmla="*/ 489 w 1199"/>
                <a:gd name="T115" fmla="*/ 294 h 1433"/>
                <a:gd name="T116" fmla="*/ 11 w 1199"/>
                <a:gd name="T117" fmla="*/ 1315 h 1433"/>
                <a:gd name="T118" fmla="*/ 40 w 1199"/>
                <a:gd name="T119" fmla="*/ 1044 h 143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199"/>
                <a:gd name="T181" fmla="*/ 0 h 1433"/>
                <a:gd name="T182" fmla="*/ 1199 w 1199"/>
                <a:gd name="T183" fmla="*/ 1433 h 143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199" h="1433">
                  <a:moveTo>
                    <a:pt x="32" y="1249"/>
                  </a:moveTo>
                  <a:lnTo>
                    <a:pt x="26" y="1230"/>
                  </a:lnTo>
                  <a:lnTo>
                    <a:pt x="14" y="1241"/>
                  </a:lnTo>
                  <a:lnTo>
                    <a:pt x="6" y="1225"/>
                  </a:lnTo>
                  <a:lnTo>
                    <a:pt x="32" y="1193"/>
                  </a:lnTo>
                  <a:lnTo>
                    <a:pt x="6" y="1201"/>
                  </a:lnTo>
                  <a:lnTo>
                    <a:pt x="0" y="1182"/>
                  </a:lnTo>
                  <a:lnTo>
                    <a:pt x="14" y="1190"/>
                  </a:lnTo>
                  <a:lnTo>
                    <a:pt x="14" y="1176"/>
                  </a:lnTo>
                  <a:lnTo>
                    <a:pt x="3" y="1178"/>
                  </a:lnTo>
                  <a:lnTo>
                    <a:pt x="3" y="1170"/>
                  </a:lnTo>
                  <a:lnTo>
                    <a:pt x="9" y="1159"/>
                  </a:lnTo>
                  <a:lnTo>
                    <a:pt x="76" y="1154"/>
                  </a:lnTo>
                  <a:lnTo>
                    <a:pt x="85" y="1161"/>
                  </a:lnTo>
                  <a:lnTo>
                    <a:pt x="87" y="1174"/>
                  </a:lnTo>
                  <a:lnTo>
                    <a:pt x="99" y="1168"/>
                  </a:lnTo>
                  <a:lnTo>
                    <a:pt x="93" y="1162"/>
                  </a:lnTo>
                  <a:lnTo>
                    <a:pt x="95" y="1154"/>
                  </a:lnTo>
                  <a:lnTo>
                    <a:pt x="117" y="1145"/>
                  </a:lnTo>
                  <a:lnTo>
                    <a:pt x="122" y="1139"/>
                  </a:lnTo>
                  <a:lnTo>
                    <a:pt x="107" y="1142"/>
                  </a:lnTo>
                  <a:lnTo>
                    <a:pt x="116" y="1111"/>
                  </a:lnTo>
                  <a:lnTo>
                    <a:pt x="105" y="1117"/>
                  </a:lnTo>
                  <a:lnTo>
                    <a:pt x="102" y="1137"/>
                  </a:lnTo>
                  <a:lnTo>
                    <a:pt x="93" y="1147"/>
                  </a:lnTo>
                  <a:lnTo>
                    <a:pt x="68" y="1144"/>
                  </a:lnTo>
                  <a:lnTo>
                    <a:pt x="70" y="1123"/>
                  </a:lnTo>
                  <a:lnTo>
                    <a:pt x="59" y="1147"/>
                  </a:lnTo>
                  <a:lnTo>
                    <a:pt x="5" y="1151"/>
                  </a:lnTo>
                  <a:lnTo>
                    <a:pt x="2" y="1127"/>
                  </a:lnTo>
                  <a:lnTo>
                    <a:pt x="12" y="1115"/>
                  </a:lnTo>
                  <a:lnTo>
                    <a:pt x="12" y="1105"/>
                  </a:lnTo>
                  <a:lnTo>
                    <a:pt x="2" y="1094"/>
                  </a:lnTo>
                  <a:lnTo>
                    <a:pt x="19" y="1082"/>
                  </a:lnTo>
                  <a:lnTo>
                    <a:pt x="45" y="1080"/>
                  </a:lnTo>
                  <a:lnTo>
                    <a:pt x="54" y="1069"/>
                  </a:lnTo>
                  <a:lnTo>
                    <a:pt x="11" y="1074"/>
                  </a:lnTo>
                  <a:lnTo>
                    <a:pt x="6" y="1056"/>
                  </a:lnTo>
                  <a:lnTo>
                    <a:pt x="23" y="1063"/>
                  </a:lnTo>
                  <a:lnTo>
                    <a:pt x="22" y="1052"/>
                  </a:lnTo>
                  <a:lnTo>
                    <a:pt x="40" y="1051"/>
                  </a:lnTo>
                  <a:lnTo>
                    <a:pt x="46" y="1052"/>
                  </a:lnTo>
                  <a:lnTo>
                    <a:pt x="62" y="1032"/>
                  </a:lnTo>
                  <a:lnTo>
                    <a:pt x="71" y="1049"/>
                  </a:lnTo>
                  <a:lnTo>
                    <a:pt x="68" y="1029"/>
                  </a:lnTo>
                  <a:lnTo>
                    <a:pt x="74" y="1020"/>
                  </a:lnTo>
                  <a:lnTo>
                    <a:pt x="63" y="1024"/>
                  </a:lnTo>
                  <a:lnTo>
                    <a:pt x="68" y="1017"/>
                  </a:lnTo>
                  <a:lnTo>
                    <a:pt x="62" y="1014"/>
                  </a:lnTo>
                  <a:lnTo>
                    <a:pt x="116" y="1012"/>
                  </a:lnTo>
                  <a:lnTo>
                    <a:pt x="113" y="1007"/>
                  </a:lnTo>
                  <a:lnTo>
                    <a:pt x="119" y="1000"/>
                  </a:lnTo>
                  <a:lnTo>
                    <a:pt x="93" y="993"/>
                  </a:lnTo>
                  <a:lnTo>
                    <a:pt x="99" y="989"/>
                  </a:lnTo>
                  <a:lnTo>
                    <a:pt x="90" y="981"/>
                  </a:lnTo>
                  <a:lnTo>
                    <a:pt x="99" y="970"/>
                  </a:lnTo>
                  <a:lnTo>
                    <a:pt x="113" y="975"/>
                  </a:lnTo>
                  <a:lnTo>
                    <a:pt x="117" y="966"/>
                  </a:lnTo>
                  <a:lnTo>
                    <a:pt x="119" y="955"/>
                  </a:lnTo>
                  <a:lnTo>
                    <a:pt x="139" y="949"/>
                  </a:lnTo>
                  <a:lnTo>
                    <a:pt x="141" y="939"/>
                  </a:lnTo>
                  <a:lnTo>
                    <a:pt x="155" y="944"/>
                  </a:lnTo>
                  <a:lnTo>
                    <a:pt x="155" y="936"/>
                  </a:lnTo>
                  <a:lnTo>
                    <a:pt x="166" y="922"/>
                  </a:lnTo>
                  <a:lnTo>
                    <a:pt x="188" y="913"/>
                  </a:lnTo>
                  <a:lnTo>
                    <a:pt x="193" y="930"/>
                  </a:lnTo>
                  <a:lnTo>
                    <a:pt x="203" y="925"/>
                  </a:lnTo>
                  <a:lnTo>
                    <a:pt x="198" y="912"/>
                  </a:lnTo>
                  <a:lnTo>
                    <a:pt x="217" y="900"/>
                  </a:lnTo>
                  <a:lnTo>
                    <a:pt x="227" y="925"/>
                  </a:lnTo>
                  <a:lnTo>
                    <a:pt x="235" y="927"/>
                  </a:lnTo>
                  <a:lnTo>
                    <a:pt x="238" y="917"/>
                  </a:lnTo>
                  <a:lnTo>
                    <a:pt x="263" y="910"/>
                  </a:lnTo>
                  <a:lnTo>
                    <a:pt x="260" y="902"/>
                  </a:lnTo>
                  <a:lnTo>
                    <a:pt x="291" y="882"/>
                  </a:lnTo>
                  <a:lnTo>
                    <a:pt x="295" y="876"/>
                  </a:lnTo>
                  <a:lnTo>
                    <a:pt x="291" y="873"/>
                  </a:lnTo>
                  <a:lnTo>
                    <a:pt x="237" y="910"/>
                  </a:lnTo>
                  <a:lnTo>
                    <a:pt x="227" y="899"/>
                  </a:lnTo>
                  <a:lnTo>
                    <a:pt x="230" y="885"/>
                  </a:lnTo>
                  <a:lnTo>
                    <a:pt x="220" y="888"/>
                  </a:lnTo>
                  <a:lnTo>
                    <a:pt x="217" y="876"/>
                  </a:lnTo>
                  <a:lnTo>
                    <a:pt x="235" y="866"/>
                  </a:lnTo>
                  <a:lnTo>
                    <a:pt x="235" y="849"/>
                  </a:lnTo>
                  <a:lnTo>
                    <a:pt x="272" y="798"/>
                  </a:lnTo>
                  <a:lnTo>
                    <a:pt x="295" y="806"/>
                  </a:lnTo>
                  <a:lnTo>
                    <a:pt x="297" y="783"/>
                  </a:lnTo>
                  <a:lnTo>
                    <a:pt x="291" y="782"/>
                  </a:lnTo>
                  <a:lnTo>
                    <a:pt x="295" y="765"/>
                  </a:lnTo>
                  <a:lnTo>
                    <a:pt x="315" y="741"/>
                  </a:lnTo>
                  <a:lnTo>
                    <a:pt x="340" y="736"/>
                  </a:lnTo>
                  <a:lnTo>
                    <a:pt x="339" y="715"/>
                  </a:lnTo>
                  <a:lnTo>
                    <a:pt x="325" y="724"/>
                  </a:lnTo>
                  <a:lnTo>
                    <a:pt x="337" y="709"/>
                  </a:lnTo>
                  <a:lnTo>
                    <a:pt x="336" y="693"/>
                  </a:lnTo>
                  <a:lnTo>
                    <a:pt x="353" y="714"/>
                  </a:lnTo>
                  <a:lnTo>
                    <a:pt x="344" y="685"/>
                  </a:lnTo>
                  <a:lnTo>
                    <a:pt x="356" y="682"/>
                  </a:lnTo>
                  <a:lnTo>
                    <a:pt x="357" y="653"/>
                  </a:lnTo>
                  <a:lnTo>
                    <a:pt x="374" y="659"/>
                  </a:lnTo>
                  <a:lnTo>
                    <a:pt x="370" y="639"/>
                  </a:lnTo>
                  <a:lnTo>
                    <a:pt x="345" y="651"/>
                  </a:lnTo>
                  <a:lnTo>
                    <a:pt x="370" y="617"/>
                  </a:lnTo>
                  <a:lnTo>
                    <a:pt x="388" y="614"/>
                  </a:lnTo>
                  <a:lnTo>
                    <a:pt x="390" y="607"/>
                  </a:lnTo>
                  <a:lnTo>
                    <a:pt x="381" y="608"/>
                  </a:lnTo>
                  <a:lnTo>
                    <a:pt x="376" y="588"/>
                  </a:lnTo>
                  <a:lnTo>
                    <a:pt x="391" y="582"/>
                  </a:lnTo>
                  <a:lnTo>
                    <a:pt x="379" y="580"/>
                  </a:lnTo>
                  <a:lnTo>
                    <a:pt x="382" y="565"/>
                  </a:lnTo>
                  <a:lnTo>
                    <a:pt x="405" y="549"/>
                  </a:lnTo>
                  <a:lnTo>
                    <a:pt x="399" y="541"/>
                  </a:lnTo>
                  <a:lnTo>
                    <a:pt x="407" y="532"/>
                  </a:lnTo>
                  <a:lnTo>
                    <a:pt x="424" y="529"/>
                  </a:lnTo>
                  <a:lnTo>
                    <a:pt x="435" y="508"/>
                  </a:lnTo>
                  <a:lnTo>
                    <a:pt x="432" y="492"/>
                  </a:lnTo>
                  <a:lnTo>
                    <a:pt x="444" y="472"/>
                  </a:lnTo>
                  <a:lnTo>
                    <a:pt x="459" y="463"/>
                  </a:lnTo>
                  <a:lnTo>
                    <a:pt x="479" y="475"/>
                  </a:lnTo>
                  <a:lnTo>
                    <a:pt x="496" y="460"/>
                  </a:lnTo>
                  <a:lnTo>
                    <a:pt x="470" y="460"/>
                  </a:lnTo>
                  <a:lnTo>
                    <a:pt x="487" y="444"/>
                  </a:lnTo>
                  <a:lnTo>
                    <a:pt x="483" y="441"/>
                  </a:lnTo>
                  <a:lnTo>
                    <a:pt x="489" y="438"/>
                  </a:lnTo>
                  <a:lnTo>
                    <a:pt x="481" y="423"/>
                  </a:lnTo>
                  <a:lnTo>
                    <a:pt x="496" y="409"/>
                  </a:lnTo>
                  <a:lnTo>
                    <a:pt x="489" y="402"/>
                  </a:lnTo>
                  <a:lnTo>
                    <a:pt x="501" y="390"/>
                  </a:lnTo>
                  <a:lnTo>
                    <a:pt x="509" y="389"/>
                  </a:lnTo>
                  <a:lnTo>
                    <a:pt x="513" y="421"/>
                  </a:lnTo>
                  <a:lnTo>
                    <a:pt x="525" y="413"/>
                  </a:lnTo>
                  <a:lnTo>
                    <a:pt x="520" y="393"/>
                  </a:lnTo>
                  <a:lnTo>
                    <a:pt x="525" y="385"/>
                  </a:lnTo>
                  <a:lnTo>
                    <a:pt x="517" y="372"/>
                  </a:lnTo>
                  <a:lnTo>
                    <a:pt x="521" y="365"/>
                  </a:lnTo>
                  <a:lnTo>
                    <a:pt x="532" y="359"/>
                  </a:lnTo>
                  <a:lnTo>
                    <a:pt x="566" y="372"/>
                  </a:lnTo>
                  <a:lnTo>
                    <a:pt x="572" y="355"/>
                  </a:lnTo>
                  <a:lnTo>
                    <a:pt x="530" y="347"/>
                  </a:lnTo>
                  <a:lnTo>
                    <a:pt x="540" y="331"/>
                  </a:lnTo>
                  <a:lnTo>
                    <a:pt x="572" y="326"/>
                  </a:lnTo>
                  <a:lnTo>
                    <a:pt x="576" y="323"/>
                  </a:lnTo>
                  <a:lnTo>
                    <a:pt x="571" y="314"/>
                  </a:lnTo>
                  <a:lnTo>
                    <a:pt x="585" y="316"/>
                  </a:lnTo>
                  <a:lnTo>
                    <a:pt x="583" y="303"/>
                  </a:lnTo>
                  <a:lnTo>
                    <a:pt x="579" y="299"/>
                  </a:lnTo>
                  <a:lnTo>
                    <a:pt x="577" y="283"/>
                  </a:lnTo>
                  <a:lnTo>
                    <a:pt x="605" y="262"/>
                  </a:lnTo>
                  <a:lnTo>
                    <a:pt x="600" y="249"/>
                  </a:lnTo>
                  <a:lnTo>
                    <a:pt x="608" y="223"/>
                  </a:lnTo>
                  <a:lnTo>
                    <a:pt x="613" y="228"/>
                  </a:lnTo>
                  <a:lnTo>
                    <a:pt x="611" y="243"/>
                  </a:lnTo>
                  <a:lnTo>
                    <a:pt x="630" y="252"/>
                  </a:lnTo>
                  <a:lnTo>
                    <a:pt x="639" y="243"/>
                  </a:lnTo>
                  <a:lnTo>
                    <a:pt x="622" y="218"/>
                  </a:lnTo>
                  <a:lnTo>
                    <a:pt x="631" y="217"/>
                  </a:lnTo>
                  <a:lnTo>
                    <a:pt x="667" y="257"/>
                  </a:lnTo>
                  <a:lnTo>
                    <a:pt x="662" y="238"/>
                  </a:lnTo>
                  <a:lnTo>
                    <a:pt x="647" y="223"/>
                  </a:lnTo>
                  <a:lnTo>
                    <a:pt x="645" y="203"/>
                  </a:lnTo>
                  <a:lnTo>
                    <a:pt x="654" y="187"/>
                  </a:lnTo>
                  <a:lnTo>
                    <a:pt x="674" y="184"/>
                  </a:lnTo>
                  <a:lnTo>
                    <a:pt x="676" y="228"/>
                  </a:lnTo>
                  <a:lnTo>
                    <a:pt x="682" y="191"/>
                  </a:lnTo>
                  <a:lnTo>
                    <a:pt x="704" y="166"/>
                  </a:lnTo>
                  <a:lnTo>
                    <a:pt x="704" y="217"/>
                  </a:lnTo>
                  <a:lnTo>
                    <a:pt x="695" y="243"/>
                  </a:lnTo>
                  <a:lnTo>
                    <a:pt x="720" y="208"/>
                  </a:lnTo>
                  <a:lnTo>
                    <a:pt x="716" y="189"/>
                  </a:lnTo>
                  <a:lnTo>
                    <a:pt x="725" y="175"/>
                  </a:lnTo>
                  <a:lnTo>
                    <a:pt x="736" y="166"/>
                  </a:lnTo>
                  <a:lnTo>
                    <a:pt x="733" y="174"/>
                  </a:lnTo>
                  <a:lnTo>
                    <a:pt x="738" y="183"/>
                  </a:lnTo>
                  <a:lnTo>
                    <a:pt x="752" y="169"/>
                  </a:lnTo>
                  <a:lnTo>
                    <a:pt x="749" y="152"/>
                  </a:lnTo>
                  <a:lnTo>
                    <a:pt x="784" y="192"/>
                  </a:lnTo>
                  <a:lnTo>
                    <a:pt x="783" y="145"/>
                  </a:lnTo>
                  <a:lnTo>
                    <a:pt x="762" y="136"/>
                  </a:lnTo>
                  <a:lnTo>
                    <a:pt x="762" y="115"/>
                  </a:lnTo>
                  <a:lnTo>
                    <a:pt x="774" y="135"/>
                  </a:lnTo>
                  <a:lnTo>
                    <a:pt x="779" y="116"/>
                  </a:lnTo>
                  <a:lnTo>
                    <a:pt x="800" y="138"/>
                  </a:lnTo>
                  <a:lnTo>
                    <a:pt x="804" y="136"/>
                  </a:lnTo>
                  <a:lnTo>
                    <a:pt x="801" y="127"/>
                  </a:lnTo>
                  <a:lnTo>
                    <a:pt x="826" y="130"/>
                  </a:lnTo>
                  <a:lnTo>
                    <a:pt x="823" y="141"/>
                  </a:lnTo>
                  <a:lnTo>
                    <a:pt x="840" y="159"/>
                  </a:lnTo>
                  <a:lnTo>
                    <a:pt x="842" y="125"/>
                  </a:lnTo>
                  <a:lnTo>
                    <a:pt x="868" y="93"/>
                  </a:lnTo>
                  <a:lnTo>
                    <a:pt x="889" y="93"/>
                  </a:lnTo>
                  <a:lnTo>
                    <a:pt x="886" y="81"/>
                  </a:lnTo>
                  <a:lnTo>
                    <a:pt x="903" y="65"/>
                  </a:lnTo>
                  <a:lnTo>
                    <a:pt x="891" y="42"/>
                  </a:lnTo>
                  <a:lnTo>
                    <a:pt x="903" y="47"/>
                  </a:lnTo>
                  <a:lnTo>
                    <a:pt x="903" y="26"/>
                  </a:lnTo>
                  <a:lnTo>
                    <a:pt x="920" y="22"/>
                  </a:lnTo>
                  <a:lnTo>
                    <a:pt x="931" y="47"/>
                  </a:lnTo>
                  <a:lnTo>
                    <a:pt x="959" y="40"/>
                  </a:lnTo>
                  <a:lnTo>
                    <a:pt x="928" y="93"/>
                  </a:lnTo>
                  <a:lnTo>
                    <a:pt x="928" y="119"/>
                  </a:lnTo>
                  <a:lnTo>
                    <a:pt x="918" y="138"/>
                  </a:lnTo>
                  <a:lnTo>
                    <a:pt x="918" y="149"/>
                  </a:lnTo>
                  <a:lnTo>
                    <a:pt x="927" y="145"/>
                  </a:lnTo>
                  <a:lnTo>
                    <a:pt x="995" y="26"/>
                  </a:lnTo>
                  <a:lnTo>
                    <a:pt x="999" y="56"/>
                  </a:lnTo>
                  <a:lnTo>
                    <a:pt x="990" y="64"/>
                  </a:lnTo>
                  <a:lnTo>
                    <a:pt x="999" y="76"/>
                  </a:lnTo>
                  <a:lnTo>
                    <a:pt x="995" y="105"/>
                  </a:lnTo>
                  <a:lnTo>
                    <a:pt x="1016" y="91"/>
                  </a:lnTo>
                  <a:lnTo>
                    <a:pt x="1016" y="79"/>
                  </a:lnTo>
                  <a:lnTo>
                    <a:pt x="1024" y="71"/>
                  </a:lnTo>
                  <a:lnTo>
                    <a:pt x="1041" y="5"/>
                  </a:lnTo>
                  <a:lnTo>
                    <a:pt x="1081" y="20"/>
                  </a:lnTo>
                  <a:lnTo>
                    <a:pt x="1074" y="45"/>
                  </a:lnTo>
                  <a:lnTo>
                    <a:pt x="1053" y="51"/>
                  </a:lnTo>
                  <a:lnTo>
                    <a:pt x="1061" y="60"/>
                  </a:lnTo>
                  <a:lnTo>
                    <a:pt x="1049" y="71"/>
                  </a:lnTo>
                  <a:lnTo>
                    <a:pt x="1074" y="69"/>
                  </a:lnTo>
                  <a:lnTo>
                    <a:pt x="1058" y="93"/>
                  </a:lnTo>
                  <a:lnTo>
                    <a:pt x="1087" y="91"/>
                  </a:lnTo>
                  <a:lnTo>
                    <a:pt x="1087" y="52"/>
                  </a:lnTo>
                  <a:lnTo>
                    <a:pt x="1114" y="37"/>
                  </a:lnTo>
                  <a:lnTo>
                    <a:pt x="1121" y="64"/>
                  </a:lnTo>
                  <a:lnTo>
                    <a:pt x="1150" y="57"/>
                  </a:lnTo>
                  <a:lnTo>
                    <a:pt x="1168" y="73"/>
                  </a:lnTo>
                  <a:lnTo>
                    <a:pt x="1160" y="77"/>
                  </a:lnTo>
                  <a:lnTo>
                    <a:pt x="1197" y="98"/>
                  </a:lnTo>
                  <a:lnTo>
                    <a:pt x="1199" y="110"/>
                  </a:lnTo>
                  <a:lnTo>
                    <a:pt x="1154" y="144"/>
                  </a:lnTo>
                  <a:lnTo>
                    <a:pt x="1091" y="136"/>
                  </a:lnTo>
                  <a:lnTo>
                    <a:pt x="1148" y="172"/>
                  </a:lnTo>
                  <a:lnTo>
                    <a:pt x="1131" y="200"/>
                  </a:lnTo>
                  <a:lnTo>
                    <a:pt x="1162" y="195"/>
                  </a:lnTo>
                  <a:lnTo>
                    <a:pt x="1194" y="186"/>
                  </a:lnTo>
                  <a:lnTo>
                    <a:pt x="1191" y="213"/>
                  </a:lnTo>
                  <a:lnTo>
                    <a:pt x="1162" y="204"/>
                  </a:lnTo>
                  <a:lnTo>
                    <a:pt x="1157" y="229"/>
                  </a:lnTo>
                  <a:lnTo>
                    <a:pt x="1123" y="252"/>
                  </a:lnTo>
                  <a:lnTo>
                    <a:pt x="1109" y="277"/>
                  </a:lnTo>
                  <a:lnTo>
                    <a:pt x="1101" y="262"/>
                  </a:lnTo>
                  <a:lnTo>
                    <a:pt x="1121" y="232"/>
                  </a:lnTo>
                  <a:lnTo>
                    <a:pt x="1114" y="195"/>
                  </a:lnTo>
                  <a:lnTo>
                    <a:pt x="1061" y="145"/>
                  </a:lnTo>
                  <a:lnTo>
                    <a:pt x="1015" y="164"/>
                  </a:lnTo>
                  <a:lnTo>
                    <a:pt x="969" y="183"/>
                  </a:lnTo>
                  <a:lnTo>
                    <a:pt x="959" y="209"/>
                  </a:lnTo>
                  <a:lnTo>
                    <a:pt x="956" y="286"/>
                  </a:lnTo>
                  <a:lnTo>
                    <a:pt x="903" y="326"/>
                  </a:lnTo>
                  <a:lnTo>
                    <a:pt x="877" y="300"/>
                  </a:lnTo>
                  <a:lnTo>
                    <a:pt x="849" y="325"/>
                  </a:lnTo>
                  <a:lnTo>
                    <a:pt x="804" y="316"/>
                  </a:lnTo>
                  <a:lnTo>
                    <a:pt x="770" y="257"/>
                  </a:lnTo>
                  <a:lnTo>
                    <a:pt x="749" y="241"/>
                  </a:lnTo>
                  <a:lnTo>
                    <a:pt x="738" y="246"/>
                  </a:lnTo>
                  <a:lnTo>
                    <a:pt x="742" y="269"/>
                  </a:lnTo>
                  <a:lnTo>
                    <a:pt x="718" y="277"/>
                  </a:lnTo>
                  <a:lnTo>
                    <a:pt x="695" y="279"/>
                  </a:lnTo>
                  <a:lnTo>
                    <a:pt x="699" y="299"/>
                  </a:lnTo>
                  <a:lnTo>
                    <a:pt x="686" y="333"/>
                  </a:lnTo>
                  <a:lnTo>
                    <a:pt x="696" y="350"/>
                  </a:lnTo>
                  <a:lnTo>
                    <a:pt x="691" y="357"/>
                  </a:lnTo>
                  <a:lnTo>
                    <a:pt x="613" y="345"/>
                  </a:lnTo>
                  <a:lnTo>
                    <a:pt x="605" y="357"/>
                  </a:lnTo>
                  <a:lnTo>
                    <a:pt x="605" y="384"/>
                  </a:lnTo>
                  <a:lnTo>
                    <a:pt x="593" y="416"/>
                  </a:lnTo>
                  <a:lnTo>
                    <a:pt x="571" y="398"/>
                  </a:lnTo>
                  <a:lnTo>
                    <a:pt x="537" y="426"/>
                  </a:lnTo>
                  <a:lnTo>
                    <a:pt x="532" y="452"/>
                  </a:lnTo>
                  <a:lnTo>
                    <a:pt x="513" y="486"/>
                  </a:lnTo>
                  <a:lnTo>
                    <a:pt x="523" y="504"/>
                  </a:lnTo>
                  <a:lnTo>
                    <a:pt x="523" y="523"/>
                  </a:lnTo>
                  <a:lnTo>
                    <a:pt x="481" y="582"/>
                  </a:lnTo>
                  <a:lnTo>
                    <a:pt x="470" y="622"/>
                  </a:lnTo>
                  <a:lnTo>
                    <a:pt x="441" y="638"/>
                  </a:lnTo>
                  <a:lnTo>
                    <a:pt x="441" y="692"/>
                  </a:lnTo>
                  <a:lnTo>
                    <a:pt x="432" y="736"/>
                  </a:lnTo>
                  <a:lnTo>
                    <a:pt x="402" y="794"/>
                  </a:lnTo>
                  <a:lnTo>
                    <a:pt x="421" y="823"/>
                  </a:lnTo>
                  <a:lnTo>
                    <a:pt x="418" y="849"/>
                  </a:lnTo>
                  <a:lnTo>
                    <a:pt x="410" y="862"/>
                  </a:lnTo>
                  <a:lnTo>
                    <a:pt x="366" y="862"/>
                  </a:lnTo>
                  <a:lnTo>
                    <a:pt x="331" y="896"/>
                  </a:lnTo>
                  <a:lnTo>
                    <a:pt x="322" y="925"/>
                  </a:lnTo>
                  <a:lnTo>
                    <a:pt x="334" y="958"/>
                  </a:lnTo>
                  <a:lnTo>
                    <a:pt x="322" y="1009"/>
                  </a:lnTo>
                  <a:lnTo>
                    <a:pt x="328" y="1034"/>
                  </a:lnTo>
                  <a:lnTo>
                    <a:pt x="328" y="1086"/>
                  </a:lnTo>
                  <a:lnTo>
                    <a:pt x="353" y="1111"/>
                  </a:lnTo>
                  <a:lnTo>
                    <a:pt x="356" y="1130"/>
                  </a:lnTo>
                  <a:lnTo>
                    <a:pt x="351" y="1145"/>
                  </a:lnTo>
                  <a:lnTo>
                    <a:pt x="327" y="1164"/>
                  </a:lnTo>
                  <a:lnTo>
                    <a:pt x="336" y="1176"/>
                  </a:lnTo>
                  <a:lnTo>
                    <a:pt x="342" y="1204"/>
                  </a:lnTo>
                  <a:lnTo>
                    <a:pt x="336" y="1229"/>
                  </a:lnTo>
                  <a:lnTo>
                    <a:pt x="339" y="1249"/>
                  </a:lnTo>
                  <a:lnTo>
                    <a:pt x="310" y="1266"/>
                  </a:lnTo>
                  <a:lnTo>
                    <a:pt x="310" y="1278"/>
                  </a:lnTo>
                  <a:lnTo>
                    <a:pt x="300" y="1297"/>
                  </a:lnTo>
                  <a:lnTo>
                    <a:pt x="305" y="1320"/>
                  </a:lnTo>
                  <a:lnTo>
                    <a:pt x="298" y="1352"/>
                  </a:lnTo>
                  <a:lnTo>
                    <a:pt x="291" y="1357"/>
                  </a:lnTo>
                  <a:lnTo>
                    <a:pt x="288" y="1349"/>
                  </a:lnTo>
                  <a:lnTo>
                    <a:pt x="285" y="1360"/>
                  </a:lnTo>
                  <a:lnTo>
                    <a:pt x="283" y="1339"/>
                  </a:lnTo>
                  <a:lnTo>
                    <a:pt x="277" y="1332"/>
                  </a:lnTo>
                  <a:lnTo>
                    <a:pt x="261" y="1326"/>
                  </a:lnTo>
                  <a:lnTo>
                    <a:pt x="254" y="1283"/>
                  </a:lnTo>
                  <a:lnTo>
                    <a:pt x="261" y="1269"/>
                  </a:lnTo>
                  <a:lnTo>
                    <a:pt x="255" y="1266"/>
                  </a:lnTo>
                  <a:lnTo>
                    <a:pt x="247" y="1271"/>
                  </a:lnTo>
                  <a:lnTo>
                    <a:pt x="251" y="1298"/>
                  </a:lnTo>
                  <a:lnTo>
                    <a:pt x="246" y="1300"/>
                  </a:lnTo>
                  <a:lnTo>
                    <a:pt x="238" y="1283"/>
                  </a:lnTo>
                  <a:lnTo>
                    <a:pt x="237" y="1298"/>
                  </a:lnTo>
                  <a:lnTo>
                    <a:pt x="247" y="1320"/>
                  </a:lnTo>
                  <a:lnTo>
                    <a:pt x="237" y="1342"/>
                  </a:lnTo>
                  <a:lnTo>
                    <a:pt x="209" y="1340"/>
                  </a:lnTo>
                  <a:lnTo>
                    <a:pt x="210" y="1348"/>
                  </a:lnTo>
                  <a:lnTo>
                    <a:pt x="187" y="1379"/>
                  </a:lnTo>
                  <a:lnTo>
                    <a:pt x="142" y="1420"/>
                  </a:lnTo>
                  <a:lnTo>
                    <a:pt x="136" y="1410"/>
                  </a:lnTo>
                  <a:lnTo>
                    <a:pt x="122" y="1430"/>
                  </a:lnTo>
                  <a:lnTo>
                    <a:pt x="112" y="1433"/>
                  </a:lnTo>
                  <a:lnTo>
                    <a:pt x="99" y="1428"/>
                  </a:lnTo>
                  <a:lnTo>
                    <a:pt x="105" y="1422"/>
                  </a:lnTo>
                  <a:lnTo>
                    <a:pt x="91" y="1422"/>
                  </a:lnTo>
                  <a:lnTo>
                    <a:pt x="88" y="1428"/>
                  </a:lnTo>
                  <a:lnTo>
                    <a:pt x="74" y="1428"/>
                  </a:lnTo>
                  <a:lnTo>
                    <a:pt x="78" y="1403"/>
                  </a:lnTo>
                  <a:lnTo>
                    <a:pt x="71" y="1413"/>
                  </a:lnTo>
                  <a:lnTo>
                    <a:pt x="62" y="1411"/>
                  </a:lnTo>
                  <a:lnTo>
                    <a:pt x="20" y="1374"/>
                  </a:lnTo>
                  <a:lnTo>
                    <a:pt x="28" y="1348"/>
                  </a:lnTo>
                  <a:lnTo>
                    <a:pt x="42" y="1352"/>
                  </a:lnTo>
                  <a:lnTo>
                    <a:pt x="40" y="1342"/>
                  </a:lnTo>
                  <a:lnTo>
                    <a:pt x="54" y="1325"/>
                  </a:lnTo>
                  <a:lnTo>
                    <a:pt x="54" y="1315"/>
                  </a:lnTo>
                  <a:lnTo>
                    <a:pt x="49" y="1317"/>
                  </a:lnTo>
                  <a:lnTo>
                    <a:pt x="59" y="1301"/>
                  </a:lnTo>
                  <a:lnTo>
                    <a:pt x="14" y="1318"/>
                  </a:lnTo>
                  <a:lnTo>
                    <a:pt x="11" y="1305"/>
                  </a:lnTo>
                  <a:lnTo>
                    <a:pt x="22" y="1288"/>
                  </a:lnTo>
                  <a:lnTo>
                    <a:pt x="39" y="1288"/>
                  </a:lnTo>
                  <a:lnTo>
                    <a:pt x="62" y="1272"/>
                  </a:lnTo>
                  <a:lnTo>
                    <a:pt x="32" y="1271"/>
                  </a:lnTo>
                  <a:lnTo>
                    <a:pt x="57" y="1244"/>
                  </a:lnTo>
                  <a:lnTo>
                    <a:pt x="53" y="1237"/>
                  </a:lnTo>
                  <a:lnTo>
                    <a:pt x="70" y="1215"/>
                  </a:lnTo>
                  <a:lnTo>
                    <a:pt x="74" y="1227"/>
                  </a:lnTo>
                  <a:lnTo>
                    <a:pt x="78" y="1212"/>
                  </a:lnTo>
                  <a:lnTo>
                    <a:pt x="91" y="1207"/>
                  </a:lnTo>
                  <a:lnTo>
                    <a:pt x="70" y="1199"/>
                  </a:lnTo>
                  <a:lnTo>
                    <a:pt x="62" y="1207"/>
                  </a:lnTo>
                  <a:lnTo>
                    <a:pt x="32" y="1249"/>
                  </a:lnTo>
                  <a:lnTo>
                    <a:pt x="22" y="1264"/>
                  </a:lnTo>
                  <a:lnTo>
                    <a:pt x="19" y="1255"/>
                  </a:lnTo>
                  <a:lnTo>
                    <a:pt x="32" y="1249"/>
                  </a:lnTo>
                  <a:close/>
                  <a:moveTo>
                    <a:pt x="961" y="6"/>
                  </a:moveTo>
                  <a:lnTo>
                    <a:pt x="969" y="23"/>
                  </a:lnTo>
                  <a:lnTo>
                    <a:pt x="935" y="15"/>
                  </a:lnTo>
                  <a:lnTo>
                    <a:pt x="952" y="0"/>
                  </a:lnTo>
                  <a:lnTo>
                    <a:pt x="961" y="6"/>
                  </a:lnTo>
                  <a:close/>
                  <a:moveTo>
                    <a:pt x="872" y="82"/>
                  </a:moveTo>
                  <a:lnTo>
                    <a:pt x="869" y="85"/>
                  </a:lnTo>
                  <a:lnTo>
                    <a:pt x="862" y="57"/>
                  </a:lnTo>
                  <a:lnTo>
                    <a:pt x="876" y="64"/>
                  </a:lnTo>
                  <a:lnTo>
                    <a:pt x="877" y="81"/>
                  </a:lnTo>
                  <a:lnTo>
                    <a:pt x="872" y="82"/>
                  </a:lnTo>
                  <a:close/>
                  <a:moveTo>
                    <a:pt x="846" y="110"/>
                  </a:moveTo>
                  <a:lnTo>
                    <a:pt x="834" y="113"/>
                  </a:lnTo>
                  <a:lnTo>
                    <a:pt x="826" y="93"/>
                  </a:lnTo>
                  <a:lnTo>
                    <a:pt x="849" y="77"/>
                  </a:lnTo>
                  <a:lnTo>
                    <a:pt x="857" y="93"/>
                  </a:lnTo>
                  <a:lnTo>
                    <a:pt x="846" y="110"/>
                  </a:lnTo>
                  <a:close/>
                  <a:moveTo>
                    <a:pt x="800" y="65"/>
                  </a:moveTo>
                  <a:lnTo>
                    <a:pt x="825" y="56"/>
                  </a:lnTo>
                  <a:lnTo>
                    <a:pt x="835" y="67"/>
                  </a:lnTo>
                  <a:lnTo>
                    <a:pt x="825" y="84"/>
                  </a:lnTo>
                  <a:lnTo>
                    <a:pt x="795" y="91"/>
                  </a:lnTo>
                  <a:lnTo>
                    <a:pt x="786" y="73"/>
                  </a:lnTo>
                  <a:lnTo>
                    <a:pt x="800" y="65"/>
                  </a:lnTo>
                  <a:close/>
                  <a:moveTo>
                    <a:pt x="818" y="124"/>
                  </a:moveTo>
                  <a:lnTo>
                    <a:pt x="804" y="110"/>
                  </a:lnTo>
                  <a:lnTo>
                    <a:pt x="821" y="110"/>
                  </a:lnTo>
                  <a:lnTo>
                    <a:pt x="826" y="121"/>
                  </a:lnTo>
                  <a:lnTo>
                    <a:pt x="818" y="124"/>
                  </a:lnTo>
                  <a:close/>
                  <a:moveTo>
                    <a:pt x="724" y="125"/>
                  </a:moveTo>
                  <a:lnTo>
                    <a:pt x="729" y="130"/>
                  </a:lnTo>
                  <a:lnTo>
                    <a:pt x="727" y="147"/>
                  </a:lnTo>
                  <a:lnTo>
                    <a:pt x="713" y="142"/>
                  </a:lnTo>
                  <a:lnTo>
                    <a:pt x="724" y="125"/>
                  </a:lnTo>
                  <a:close/>
                  <a:moveTo>
                    <a:pt x="682" y="132"/>
                  </a:moveTo>
                  <a:lnTo>
                    <a:pt x="695" y="144"/>
                  </a:lnTo>
                  <a:lnTo>
                    <a:pt x="679" y="145"/>
                  </a:lnTo>
                  <a:lnTo>
                    <a:pt x="671" y="121"/>
                  </a:lnTo>
                  <a:lnTo>
                    <a:pt x="682" y="132"/>
                  </a:lnTo>
                  <a:close/>
                  <a:moveTo>
                    <a:pt x="639" y="150"/>
                  </a:moveTo>
                  <a:lnTo>
                    <a:pt x="671" y="157"/>
                  </a:lnTo>
                  <a:lnTo>
                    <a:pt x="656" y="181"/>
                  </a:lnTo>
                  <a:lnTo>
                    <a:pt x="639" y="167"/>
                  </a:lnTo>
                  <a:lnTo>
                    <a:pt x="639" y="150"/>
                  </a:lnTo>
                  <a:close/>
                  <a:moveTo>
                    <a:pt x="610" y="195"/>
                  </a:moveTo>
                  <a:lnTo>
                    <a:pt x="630" y="189"/>
                  </a:lnTo>
                  <a:lnTo>
                    <a:pt x="634" y="172"/>
                  </a:lnTo>
                  <a:lnTo>
                    <a:pt x="645" y="184"/>
                  </a:lnTo>
                  <a:lnTo>
                    <a:pt x="637" y="206"/>
                  </a:lnTo>
                  <a:lnTo>
                    <a:pt x="617" y="215"/>
                  </a:lnTo>
                  <a:lnTo>
                    <a:pt x="603" y="211"/>
                  </a:lnTo>
                  <a:lnTo>
                    <a:pt x="610" y="195"/>
                  </a:lnTo>
                  <a:close/>
                  <a:moveTo>
                    <a:pt x="551" y="260"/>
                  </a:moveTo>
                  <a:lnTo>
                    <a:pt x="546" y="255"/>
                  </a:lnTo>
                  <a:lnTo>
                    <a:pt x="552" y="254"/>
                  </a:lnTo>
                  <a:lnTo>
                    <a:pt x="551" y="240"/>
                  </a:lnTo>
                  <a:lnTo>
                    <a:pt x="574" y="226"/>
                  </a:lnTo>
                  <a:lnTo>
                    <a:pt x="577" y="221"/>
                  </a:lnTo>
                  <a:lnTo>
                    <a:pt x="574" y="211"/>
                  </a:lnTo>
                  <a:lnTo>
                    <a:pt x="586" y="211"/>
                  </a:lnTo>
                  <a:lnTo>
                    <a:pt x="597" y="238"/>
                  </a:lnTo>
                  <a:lnTo>
                    <a:pt x="593" y="263"/>
                  </a:lnTo>
                  <a:lnTo>
                    <a:pt x="547" y="280"/>
                  </a:lnTo>
                  <a:lnTo>
                    <a:pt x="543" y="274"/>
                  </a:lnTo>
                  <a:lnTo>
                    <a:pt x="554" y="263"/>
                  </a:lnTo>
                  <a:lnTo>
                    <a:pt x="551" y="260"/>
                  </a:lnTo>
                  <a:close/>
                  <a:moveTo>
                    <a:pt x="458" y="435"/>
                  </a:moveTo>
                  <a:lnTo>
                    <a:pt x="452" y="426"/>
                  </a:lnTo>
                  <a:lnTo>
                    <a:pt x="476" y="427"/>
                  </a:lnTo>
                  <a:lnTo>
                    <a:pt x="456" y="450"/>
                  </a:lnTo>
                  <a:lnTo>
                    <a:pt x="447" y="447"/>
                  </a:lnTo>
                  <a:lnTo>
                    <a:pt x="458" y="435"/>
                  </a:lnTo>
                  <a:close/>
                  <a:moveTo>
                    <a:pt x="496" y="260"/>
                  </a:moveTo>
                  <a:lnTo>
                    <a:pt x="503" y="245"/>
                  </a:lnTo>
                  <a:lnTo>
                    <a:pt x="515" y="250"/>
                  </a:lnTo>
                  <a:lnTo>
                    <a:pt x="498" y="283"/>
                  </a:lnTo>
                  <a:lnTo>
                    <a:pt x="484" y="282"/>
                  </a:lnTo>
                  <a:lnTo>
                    <a:pt x="496" y="260"/>
                  </a:lnTo>
                  <a:close/>
                  <a:moveTo>
                    <a:pt x="435" y="326"/>
                  </a:moveTo>
                  <a:lnTo>
                    <a:pt x="452" y="300"/>
                  </a:lnTo>
                  <a:lnTo>
                    <a:pt x="464" y="308"/>
                  </a:lnTo>
                  <a:lnTo>
                    <a:pt x="464" y="291"/>
                  </a:lnTo>
                  <a:lnTo>
                    <a:pt x="475" y="308"/>
                  </a:lnTo>
                  <a:lnTo>
                    <a:pt x="476" y="331"/>
                  </a:lnTo>
                  <a:lnTo>
                    <a:pt x="458" y="339"/>
                  </a:lnTo>
                  <a:lnTo>
                    <a:pt x="455" y="331"/>
                  </a:lnTo>
                  <a:lnTo>
                    <a:pt x="462" y="319"/>
                  </a:lnTo>
                  <a:lnTo>
                    <a:pt x="438" y="336"/>
                  </a:lnTo>
                  <a:lnTo>
                    <a:pt x="435" y="326"/>
                  </a:lnTo>
                  <a:close/>
                  <a:moveTo>
                    <a:pt x="489" y="294"/>
                  </a:moveTo>
                  <a:lnTo>
                    <a:pt x="496" y="292"/>
                  </a:lnTo>
                  <a:lnTo>
                    <a:pt x="503" y="317"/>
                  </a:lnTo>
                  <a:lnTo>
                    <a:pt x="496" y="339"/>
                  </a:lnTo>
                  <a:lnTo>
                    <a:pt x="515" y="316"/>
                  </a:lnTo>
                  <a:lnTo>
                    <a:pt x="517" y="300"/>
                  </a:lnTo>
                  <a:lnTo>
                    <a:pt x="530" y="314"/>
                  </a:lnTo>
                  <a:lnTo>
                    <a:pt x="530" y="333"/>
                  </a:lnTo>
                  <a:lnTo>
                    <a:pt x="506" y="357"/>
                  </a:lnTo>
                  <a:lnTo>
                    <a:pt x="503" y="350"/>
                  </a:lnTo>
                  <a:lnTo>
                    <a:pt x="487" y="372"/>
                  </a:lnTo>
                  <a:lnTo>
                    <a:pt x="484" y="351"/>
                  </a:lnTo>
                  <a:lnTo>
                    <a:pt x="452" y="384"/>
                  </a:lnTo>
                  <a:lnTo>
                    <a:pt x="447" y="376"/>
                  </a:lnTo>
                  <a:lnTo>
                    <a:pt x="427" y="385"/>
                  </a:lnTo>
                  <a:lnTo>
                    <a:pt x="435" y="365"/>
                  </a:lnTo>
                  <a:lnTo>
                    <a:pt x="473" y="350"/>
                  </a:lnTo>
                  <a:lnTo>
                    <a:pt x="489" y="294"/>
                  </a:lnTo>
                  <a:close/>
                  <a:moveTo>
                    <a:pt x="159" y="908"/>
                  </a:moveTo>
                  <a:lnTo>
                    <a:pt x="181" y="895"/>
                  </a:lnTo>
                  <a:lnTo>
                    <a:pt x="190" y="895"/>
                  </a:lnTo>
                  <a:lnTo>
                    <a:pt x="193" y="907"/>
                  </a:lnTo>
                  <a:lnTo>
                    <a:pt x="166" y="919"/>
                  </a:lnTo>
                  <a:lnTo>
                    <a:pt x="159" y="908"/>
                  </a:lnTo>
                  <a:close/>
                  <a:moveTo>
                    <a:pt x="12" y="1334"/>
                  </a:moveTo>
                  <a:lnTo>
                    <a:pt x="11" y="1315"/>
                  </a:lnTo>
                  <a:lnTo>
                    <a:pt x="6" y="1332"/>
                  </a:lnTo>
                  <a:lnTo>
                    <a:pt x="12" y="1334"/>
                  </a:lnTo>
                  <a:close/>
                  <a:moveTo>
                    <a:pt x="20" y="1281"/>
                  </a:moveTo>
                  <a:lnTo>
                    <a:pt x="20" y="1266"/>
                  </a:lnTo>
                  <a:lnTo>
                    <a:pt x="14" y="1261"/>
                  </a:lnTo>
                  <a:lnTo>
                    <a:pt x="12" y="1276"/>
                  </a:lnTo>
                  <a:lnTo>
                    <a:pt x="20" y="1281"/>
                  </a:lnTo>
                  <a:close/>
                  <a:moveTo>
                    <a:pt x="40" y="1044"/>
                  </a:moveTo>
                  <a:lnTo>
                    <a:pt x="45" y="1029"/>
                  </a:lnTo>
                  <a:lnTo>
                    <a:pt x="37" y="1031"/>
                  </a:lnTo>
                  <a:lnTo>
                    <a:pt x="40" y="1044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08" name="Freeform 204"/>
            <p:cNvSpPr>
              <a:spLocks noChangeAspect="1" noEditPoints="1"/>
            </p:cNvSpPr>
            <p:nvPr/>
          </p:nvSpPr>
          <p:spPr bwMode="gray">
            <a:xfrm>
              <a:off x="4956441" y="2165954"/>
              <a:ext cx="292101" cy="671513"/>
            </a:xfrm>
            <a:custGeom>
              <a:avLst/>
              <a:gdLst>
                <a:gd name="T0" fmla="*/ 594 w 601"/>
                <a:gd name="T1" fmla="*/ 395 h 1374"/>
                <a:gd name="T2" fmla="*/ 556 w 601"/>
                <a:gd name="T3" fmla="*/ 396 h 1374"/>
                <a:gd name="T4" fmla="*/ 517 w 601"/>
                <a:gd name="T5" fmla="*/ 413 h 1374"/>
                <a:gd name="T6" fmla="*/ 477 w 601"/>
                <a:gd name="T7" fmla="*/ 442 h 1374"/>
                <a:gd name="T8" fmla="*/ 484 w 601"/>
                <a:gd name="T9" fmla="*/ 543 h 1374"/>
                <a:gd name="T10" fmla="*/ 472 w 601"/>
                <a:gd name="T11" fmla="*/ 546 h 1374"/>
                <a:gd name="T12" fmla="*/ 389 w 601"/>
                <a:gd name="T13" fmla="*/ 631 h 1374"/>
                <a:gd name="T14" fmla="*/ 345 w 601"/>
                <a:gd name="T15" fmla="*/ 678 h 1374"/>
                <a:gd name="T16" fmla="*/ 330 w 601"/>
                <a:gd name="T17" fmla="*/ 704 h 1374"/>
                <a:gd name="T18" fmla="*/ 310 w 601"/>
                <a:gd name="T19" fmla="*/ 730 h 1374"/>
                <a:gd name="T20" fmla="*/ 286 w 601"/>
                <a:gd name="T21" fmla="*/ 749 h 1374"/>
                <a:gd name="T22" fmla="*/ 290 w 601"/>
                <a:gd name="T23" fmla="*/ 821 h 1374"/>
                <a:gd name="T24" fmla="*/ 281 w 601"/>
                <a:gd name="T25" fmla="*/ 897 h 1374"/>
                <a:gd name="T26" fmla="*/ 282 w 601"/>
                <a:gd name="T27" fmla="*/ 933 h 1374"/>
                <a:gd name="T28" fmla="*/ 264 w 601"/>
                <a:gd name="T29" fmla="*/ 958 h 1374"/>
                <a:gd name="T30" fmla="*/ 301 w 601"/>
                <a:gd name="T31" fmla="*/ 928 h 1374"/>
                <a:gd name="T32" fmla="*/ 339 w 601"/>
                <a:gd name="T33" fmla="*/ 952 h 1374"/>
                <a:gd name="T34" fmla="*/ 339 w 601"/>
                <a:gd name="T35" fmla="*/ 1021 h 1374"/>
                <a:gd name="T36" fmla="*/ 279 w 601"/>
                <a:gd name="T37" fmla="*/ 1024 h 1374"/>
                <a:gd name="T38" fmla="*/ 243 w 601"/>
                <a:gd name="T39" fmla="*/ 1028 h 1374"/>
                <a:gd name="T40" fmla="*/ 342 w 601"/>
                <a:gd name="T41" fmla="*/ 1038 h 1374"/>
                <a:gd name="T42" fmla="*/ 330 w 601"/>
                <a:gd name="T43" fmla="*/ 1055 h 1374"/>
                <a:gd name="T44" fmla="*/ 301 w 601"/>
                <a:gd name="T45" fmla="*/ 1065 h 1374"/>
                <a:gd name="T46" fmla="*/ 268 w 601"/>
                <a:gd name="T47" fmla="*/ 1097 h 1374"/>
                <a:gd name="T48" fmla="*/ 259 w 601"/>
                <a:gd name="T49" fmla="*/ 1108 h 1374"/>
                <a:gd name="T50" fmla="*/ 242 w 601"/>
                <a:gd name="T51" fmla="*/ 1116 h 1374"/>
                <a:gd name="T52" fmla="*/ 245 w 601"/>
                <a:gd name="T53" fmla="*/ 1163 h 1374"/>
                <a:gd name="T54" fmla="*/ 252 w 601"/>
                <a:gd name="T55" fmla="*/ 1204 h 1374"/>
                <a:gd name="T56" fmla="*/ 220 w 601"/>
                <a:gd name="T57" fmla="*/ 1314 h 1374"/>
                <a:gd name="T58" fmla="*/ 151 w 601"/>
                <a:gd name="T59" fmla="*/ 1320 h 1374"/>
                <a:gd name="T60" fmla="*/ 137 w 601"/>
                <a:gd name="T61" fmla="*/ 1374 h 1374"/>
                <a:gd name="T62" fmla="*/ 62 w 601"/>
                <a:gd name="T63" fmla="*/ 1309 h 1374"/>
                <a:gd name="T64" fmla="*/ 83 w 601"/>
                <a:gd name="T65" fmla="*/ 1289 h 1374"/>
                <a:gd name="T66" fmla="*/ 42 w 601"/>
                <a:gd name="T67" fmla="*/ 1210 h 1374"/>
                <a:gd name="T68" fmla="*/ 27 w 601"/>
                <a:gd name="T69" fmla="*/ 1173 h 1374"/>
                <a:gd name="T70" fmla="*/ 24 w 601"/>
                <a:gd name="T71" fmla="*/ 1134 h 1374"/>
                <a:gd name="T72" fmla="*/ 11 w 601"/>
                <a:gd name="T73" fmla="*/ 1134 h 1374"/>
                <a:gd name="T74" fmla="*/ 0 w 601"/>
                <a:gd name="T75" fmla="*/ 1072 h 1374"/>
                <a:gd name="T76" fmla="*/ 10 w 601"/>
                <a:gd name="T77" fmla="*/ 1072 h 1374"/>
                <a:gd name="T78" fmla="*/ 27 w 601"/>
                <a:gd name="T79" fmla="*/ 1043 h 1374"/>
                <a:gd name="T80" fmla="*/ 32 w 601"/>
                <a:gd name="T81" fmla="*/ 989 h 1374"/>
                <a:gd name="T82" fmla="*/ 64 w 601"/>
                <a:gd name="T83" fmla="*/ 927 h 1374"/>
                <a:gd name="T84" fmla="*/ 73 w 601"/>
                <a:gd name="T85" fmla="*/ 868 h 1374"/>
                <a:gd name="T86" fmla="*/ 50 w 601"/>
                <a:gd name="T87" fmla="*/ 809 h 1374"/>
                <a:gd name="T88" fmla="*/ 56 w 601"/>
                <a:gd name="T89" fmla="*/ 681 h 1374"/>
                <a:gd name="T90" fmla="*/ 88 w 601"/>
                <a:gd name="T91" fmla="*/ 585 h 1374"/>
                <a:gd name="T92" fmla="*/ 143 w 601"/>
                <a:gd name="T93" fmla="*/ 546 h 1374"/>
                <a:gd name="T94" fmla="*/ 163 w 601"/>
                <a:gd name="T95" fmla="*/ 415 h 1374"/>
                <a:gd name="T96" fmla="*/ 203 w 601"/>
                <a:gd name="T97" fmla="*/ 305 h 1374"/>
                <a:gd name="T98" fmla="*/ 235 w 601"/>
                <a:gd name="T99" fmla="*/ 209 h 1374"/>
                <a:gd name="T100" fmla="*/ 293 w 601"/>
                <a:gd name="T101" fmla="*/ 121 h 1374"/>
                <a:gd name="T102" fmla="*/ 327 w 601"/>
                <a:gd name="T103" fmla="*/ 80 h 1374"/>
                <a:gd name="T104" fmla="*/ 418 w 601"/>
                <a:gd name="T105" fmla="*/ 73 h 1374"/>
                <a:gd name="T106" fmla="*/ 417 w 601"/>
                <a:gd name="T107" fmla="*/ 2 h 1374"/>
                <a:gd name="T108" fmla="*/ 548 w 601"/>
                <a:gd name="T109" fmla="*/ 90 h 1374"/>
                <a:gd name="T110" fmla="*/ 581 w 601"/>
                <a:gd name="T111" fmla="*/ 217 h 1374"/>
                <a:gd name="T112" fmla="*/ 594 w 601"/>
                <a:gd name="T113" fmla="*/ 305 h 1374"/>
                <a:gd name="T114" fmla="*/ 322 w 601"/>
                <a:gd name="T115" fmla="*/ 1246 h 1374"/>
                <a:gd name="T116" fmla="*/ 362 w 601"/>
                <a:gd name="T117" fmla="*/ 1165 h 1374"/>
                <a:gd name="T118" fmla="*/ 322 w 601"/>
                <a:gd name="T119" fmla="*/ 1224 h 1374"/>
                <a:gd name="T120" fmla="*/ 240 w 601"/>
                <a:gd name="T121" fmla="*/ 1303 h 1374"/>
                <a:gd name="T122" fmla="*/ 245 w 601"/>
                <a:gd name="T123" fmla="*/ 1272 h 137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601"/>
                <a:gd name="T187" fmla="*/ 0 h 1374"/>
                <a:gd name="T188" fmla="*/ 601 w 601"/>
                <a:gd name="T189" fmla="*/ 1374 h 137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601" h="1374">
                  <a:moveTo>
                    <a:pt x="599" y="376"/>
                  </a:moveTo>
                  <a:lnTo>
                    <a:pt x="601" y="387"/>
                  </a:lnTo>
                  <a:lnTo>
                    <a:pt x="594" y="395"/>
                  </a:lnTo>
                  <a:lnTo>
                    <a:pt x="581" y="384"/>
                  </a:lnTo>
                  <a:lnTo>
                    <a:pt x="559" y="387"/>
                  </a:lnTo>
                  <a:lnTo>
                    <a:pt x="556" y="396"/>
                  </a:lnTo>
                  <a:lnTo>
                    <a:pt x="523" y="381"/>
                  </a:lnTo>
                  <a:lnTo>
                    <a:pt x="517" y="399"/>
                  </a:lnTo>
                  <a:lnTo>
                    <a:pt x="517" y="413"/>
                  </a:lnTo>
                  <a:lnTo>
                    <a:pt x="500" y="399"/>
                  </a:lnTo>
                  <a:lnTo>
                    <a:pt x="508" y="420"/>
                  </a:lnTo>
                  <a:lnTo>
                    <a:pt x="477" y="442"/>
                  </a:lnTo>
                  <a:lnTo>
                    <a:pt x="484" y="464"/>
                  </a:lnTo>
                  <a:lnTo>
                    <a:pt x="464" y="500"/>
                  </a:lnTo>
                  <a:lnTo>
                    <a:pt x="484" y="543"/>
                  </a:lnTo>
                  <a:lnTo>
                    <a:pt x="475" y="555"/>
                  </a:lnTo>
                  <a:lnTo>
                    <a:pt x="475" y="542"/>
                  </a:lnTo>
                  <a:lnTo>
                    <a:pt x="472" y="546"/>
                  </a:lnTo>
                  <a:lnTo>
                    <a:pt x="434" y="610"/>
                  </a:lnTo>
                  <a:lnTo>
                    <a:pt x="396" y="636"/>
                  </a:lnTo>
                  <a:lnTo>
                    <a:pt x="389" y="631"/>
                  </a:lnTo>
                  <a:lnTo>
                    <a:pt x="366" y="659"/>
                  </a:lnTo>
                  <a:lnTo>
                    <a:pt x="350" y="657"/>
                  </a:lnTo>
                  <a:lnTo>
                    <a:pt x="345" y="678"/>
                  </a:lnTo>
                  <a:lnTo>
                    <a:pt x="332" y="690"/>
                  </a:lnTo>
                  <a:lnTo>
                    <a:pt x="335" y="695"/>
                  </a:lnTo>
                  <a:lnTo>
                    <a:pt x="330" y="704"/>
                  </a:lnTo>
                  <a:lnTo>
                    <a:pt x="316" y="712"/>
                  </a:lnTo>
                  <a:lnTo>
                    <a:pt x="308" y="698"/>
                  </a:lnTo>
                  <a:lnTo>
                    <a:pt x="310" y="730"/>
                  </a:lnTo>
                  <a:lnTo>
                    <a:pt x="299" y="743"/>
                  </a:lnTo>
                  <a:lnTo>
                    <a:pt x="286" y="737"/>
                  </a:lnTo>
                  <a:lnTo>
                    <a:pt x="286" y="749"/>
                  </a:lnTo>
                  <a:lnTo>
                    <a:pt x="294" y="763"/>
                  </a:lnTo>
                  <a:lnTo>
                    <a:pt x="286" y="796"/>
                  </a:lnTo>
                  <a:lnTo>
                    <a:pt x="290" y="821"/>
                  </a:lnTo>
                  <a:lnTo>
                    <a:pt x="276" y="814"/>
                  </a:lnTo>
                  <a:lnTo>
                    <a:pt x="274" y="833"/>
                  </a:lnTo>
                  <a:lnTo>
                    <a:pt x="281" y="897"/>
                  </a:lnTo>
                  <a:lnTo>
                    <a:pt x="277" y="913"/>
                  </a:lnTo>
                  <a:lnTo>
                    <a:pt x="285" y="914"/>
                  </a:lnTo>
                  <a:lnTo>
                    <a:pt x="282" y="933"/>
                  </a:lnTo>
                  <a:lnTo>
                    <a:pt x="240" y="958"/>
                  </a:lnTo>
                  <a:lnTo>
                    <a:pt x="235" y="964"/>
                  </a:lnTo>
                  <a:lnTo>
                    <a:pt x="264" y="958"/>
                  </a:lnTo>
                  <a:lnTo>
                    <a:pt x="279" y="947"/>
                  </a:lnTo>
                  <a:lnTo>
                    <a:pt x="294" y="919"/>
                  </a:lnTo>
                  <a:lnTo>
                    <a:pt x="301" y="928"/>
                  </a:lnTo>
                  <a:lnTo>
                    <a:pt x="315" y="927"/>
                  </a:lnTo>
                  <a:lnTo>
                    <a:pt x="319" y="943"/>
                  </a:lnTo>
                  <a:lnTo>
                    <a:pt x="339" y="952"/>
                  </a:lnTo>
                  <a:lnTo>
                    <a:pt x="332" y="955"/>
                  </a:lnTo>
                  <a:lnTo>
                    <a:pt x="356" y="987"/>
                  </a:lnTo>
                  <a:lnTo>
                    <a:pt x="339" y="1021"/>
                  </a:lnTo>
                  <a:lnTo>
                    <a:pt x="311" y="1035"/>
                  </a:lnTo>
                  <a:lnTo>
                    <a:pt x="299" y="1021"/>
                  </a:lnTo>
                  <a:lnTo>
                    <a:pt x="279" y="1024"/>
                  </a:lnTo>
                  <a:lnTo>
                    <a:pt x="271" y="1018"/>
                  </a:lnTo>
                  <a:lnTo>
                    <a:pt x="239" y="1024"/>
                  </a:lnTo>
                  <a:lnTo>
                    <a:pt x="243" y="1028"/>
                  </a:lnTo>
                  <a:lnTo>
                    <a:pt x="276" y="1035"/>
                  </a:lnTo>
                  <a:lnTo>
                    <a:pt x="282" y="1045"/>
                  </a:lnTo>
                  <a:lnTo>
                    <a:pt x="342" y="1038"/>
                  </a:lnTo>
                  <a:lnTo>
                    <a:pt x="336" y="1048"/>
                  </a:lnTo>
                  <a:lnTo>
                    <a:pt x="327" y="1043"/>
                  </a:lnTo>
                  <a:lnTo>
                    <a:pt x="330" y="1055"/>
                  </a:lnTo>
                  <a:lnTo>
                    <a:pt x="311" y="1075"/>
                  </a:lnTo>
                  <a:lnTo>
                    <a:pt x="301" y="1075"/>
                  </a:lnTo>
                  <a:lnTo>
                    <a:pt x="301" y="1065"/>
                  </a:lnTo>
                  <a:lnTo>
                    <a:pt x="294" y="1063"/>
                  </a:lnTo>
                  <a:lnTo>
                    <a:pt x="290" y="1080"/>
                  </a:lnTo>
                  <a:lnTo>
                    <a:pt x="268" y="1097"/>
                  </a:lnTo>
                  <a:lnTo>
                    <a:pt x="235" y="1099"/>
                  </a:lnTo>
                  <a:lnTo>
                    <a:pt x="231" y="1102"/>
                  </a:lnTo>
                  <a:lnTo>
                    <a:pt x="259" y="1108"/>
                  </a:lnTo>
                  <a:lnTo>
                    <a:pt x="262" y="1112"/>
                  </a:lnTo>
                  <a:lnTo>
                    <a:pt x="245" y="1114"/>
                  </a:lnTo>
                  <a:lnTo>
                    <a:pt x="242" y="1116"/>
                  </a:lnTo>
                  <a:lnTo>
                    <a:pt x="257" y="1129"/>
                  </a:lnTo>
                  <a:lnTo>
                    <a:pt x="256" y="1162"/>
                  </a:lnTo>
                  <a:lnTo>
                    <a:pt x="245" y="1163"/>
                  </a:lnTo>
                  <a:lnTo>
                    <a:pt x="252" y="1182"/>
                  </a:lnTo>
                  <a:lnTo>
                    <a:pt x="247" y="1190"/>
                  </a:lnTo>
                  <a:lnTo>
                    <a:pt x="252" y="1204"/>
                  </a:lnTo>
                  <a:lnTo>
                    <a:pt x="243" y="1224"/>
                  </a:lnTo>
                  <a:lnTo>
                    <a:pt x="240" y="1263"/>
                  </a:lnTo>
                  <a:lnTo>
                    <a:pt x="220" y="1314"/>
                  </a:lnTo>
                  <a:lnTo>
                    <a:pt x="171" y="1309"/>
                  </a:lnTo>
                  <a:lnTo>
                    <a:pt x="160" y="1324"/>
                  </a:lnTo>
                  <a:lnTo>
                    <a:pt x="151" y="1320"/>
                  </a:lnTo>
                  <a:lnTo>
                    <a:pt x="143" y="1343"/>
                  </a:lnTo>
                  <a:lnTo>
                    <a:pt x="146" y="1360"/>
                  </a:lnTo>
                  <a:lnTo>
                    <a:pt x="137" y="1374"/>
                  </a:lnTo>
                  <a:lnTo>
                    <a:pt x="78" y="1374"/>
                  </a:lnTo>
                  <a:lnTo>
                    <a:pt x="86" y="1354"/>
                  </a:lnTo>
                  <a:lnTo>
                    <a:pt x="62" y="1309"/>
                  </a:lnTo>
                  <a:lnTo>
                    <a:pt x="76" y="1307"/>
                  </a:lnTo>
                  <a:lnTo>
                    <a:pt x="70" y="1294"/>
                  </a:lnTo>
                  <a:lnTo>
                    <a:pt x="83" y="1289"/>
                  </a:lnTo>
                  <a:lnTo>
                    <a:pt x="83" y="1281"/>
                  </a:lnTo>
                  <a:lnTo>
                    <a:pt x="53" y="1247"/>
                  </a:lnTo>
                  <a:lnTo>
                    <a:pt x="42" y="1210"/>
                  </a:lnTo>
                  <a:lnTo>
                    <a:pt x="34" y="1210"/>
                  </a:lnTo>
                  <a:lnTo>
                    <a:pt x="37" y="1171"/>
                  </a:lnTo>
                  <a:lnTo>
                    <a:pt x="27" y="1173"/>
                  </a:lnTo>
                  <a:lnTo>
                    <a:pt x="27" y="1151"/>
                  </a:lnTo>
                  <a:lnTo>
                    <a:pt x="13" y="1146"/>
                  </a:lnTo>
                  <a:lnTo>
                    <a:pt x="24" y="1134"/>
                  </a:lnTo>
                  <a:lnTo>
                    <a:pt x="19" y="1133"/>
                  </a:lnTo>
                  <a:lnTo>
                    <a:pt x="22" y="1125"/>
                  </a:lnTo>
                  <a:lnTo>
                    <a:pt x="11" y="1134"/>
                  </a:lnTo>
                  <a:lnTo>
                    <a:pt x="11" y="1125"/>
                  </a:lnTo>
                  <a:lnTo>
                    <a:pt x="5" y="1114"/>
                  </a:lnTo>
                  <a:lnTo>
                    <a:pt x="0" y="1072"/>
                  </a:lnTo>
                  <a:lnTo>
                    <a:pt x="5" y="1062"/>
                  </a:lnTo>
                  <a:lnTo>
                    <a:pt x="7" y="1083"/>
                  </a:lnTo>
                  <a:lnTo>
                    <a:pt x="10" y="1072"/>
                  </a:lnTo>
                  <a:lnTo>
                    <a:pt x="13" y="1080"/>
                  </a:lnTo>
                  <a:lnTo>
                    <a:pt x="20" y="1075"/>
                  </a:lnTo>
                  <a:lnTo>
                    <a:pt x="27" y="1043"/>
                  </a:lnTo>
                  <a:lnTo>
                    <a:pt x="22" y="1020"/>
                  </a:lnTo>
                  <a:lnTo>
                    <a:pt x="32" y="1001"/>
                  </a:lnTo>
                  <a:lnTo>
                    <a:pt x="32" y="989"/>
                  </a:lnTo>
                  <a:lnTo>
                    <a:pt x="61" y="972"/>
                  </a:lnTo>
                  <a:lnTo>
                    <a:pt x="58" y="952"/>
                  </a:lnTo>
                  <a:lnTo>
                    <a:pt x="64" y="927"/>
                  </a:lnTo>
                  <a:lnTo>
                    <a:pt x="58" y="899"/>
                  </a:lnTo>
                  <a:lnTo>
                    <a:pt x="49" y="887"/>
                  </a:lnTo>
                  <a:lnTo>
                    <a:pt x="73" y="868"/>
                  </a:lnTo>
                  <a:lnTo>
                    <a:pt x="78" y="853"/>
                  </a:lnTo>
                  <a:lnTo>
                    <a:pt x="75" y="834"/>
                  </a:lnTo>
                  <a:lnTo>
                    <a:pt x="50" y="809"/>
                  </a:lnTo>
                  <a:lnTo>
                    <a:pt x="50" y="757"/>
                  </a:lnTo>
                  <a:lnTo>
                    <a:pt x="44" y="732"/>
                  </a:lnTo>
                  <a:lnTo>
                    <a:pt x="56" y="681"/>
                  </a:lnTo>
                  <a:lnTo>
                    <a:pt x="44" y="648"/>
                  </a:lnTo>
                  <a:lnTo>
                    <a:pt x="53" y="619"/>
                  </a:lnTo>
                  <a:lnTo>
                    <a:pt x="88" y="585"/>
                  </a:lnTo>
                  <a:lnTo>
                    <a:pt x="132" y="585"/>
                  </a:lnTo>
                  <a:lnTo>
                    <a:pt x="140" y="572"/>
                  </a:lnTo>
                  <a:lnTo>
                    <a:pt x="143" y="546"/>
                  </a:lnTo>
                  <a:lnTo>
                    <a:pt x="124" y="517"/>
                  </a:lnTo>
                  <a:lnTo>
                    <a:pt x="154" y="459"/>
                  </a:lnTo>
                  <a:lnTo>
                    <a:pt x="163" y="415"/>
                  </a:lnTo>
                  <a:lnTo>
                    <a:pt x="163" y="361"/>
                  </a:lnTo>
                  <a:lnTo>
                    <a:pt x="192" y="345"/>
                  </a:lnTo>
                  <a:lnTo>
                    <a:pt x="203" y="305"/>
                  </a:lnTo>
                  <a:lnTo>
                    <a:pt x="245" y="246"/>
                  </a:lnTo>
                  <a:lnTo>
                    <a:pt x="245" y="227"/>
                  </a:lnTo>
                  <a:lnTo>
                    <a:pt x="235" y="209"/>
                  </a:lnTo>
                  <a:lnTo>
                    <a:pt x="254" y="175"/>
                  </a:lnTo>
                  <a:lnTo>
                    <a:pt x="259" y="149"/>
                  </a:lnTo>
                  <a:lnTo>
                    <a:pt x="293" y="121"/>
                  </a:lnTo>
                  <a:lnTo>
                    <a:pt x="315" y="139"/>
                  </a:lnTo>
                  <a:lnTo>
                    <a:pt x="327" y="107"/>
                  </a:lnTo>
                  <a:lnTo>
                    <a:pt x="327" y="80"/>
                  </a:lnTo>
                  <a:lnTo>
                    <a:pt x="335" y="68"/>
                  </a:lnTo>
                  <a:lnTo>
                    <a:pt x="413" y="80"/>
                  </a:lnTo>
                  <a:lnTo>
                    <a:pt x="418" y="73"/>
                  </a:lnTo>
                  <a:lnTo>
                    <a:pt x="408" y="56"/>
                  </a:lnTo>
                  <a:lnTo>
                    <a:pt x="421" y="22"/>
                  </a:lnTo>
                  <a:lnTo>
                    <a:pt x="417" y="2"/>
                  </a:lnTo>
                  <a:lnTo>
                    <a:pt x="440" y="0"/>
                  </a:lnTo>
                  <a:lnTo>
                    <a:pt x="505" y="68"/>
                  </a:lnTo>
                  <a:lnTo>
                    <a:pt x="548" y="90"/>
                  </a:lnTo>
                  <a:lnTo>
                    <a:pt x="577" y="139"/>
                  </a:lnTo>
                  <a:lnTo>
                    <a:pt x="573" y="186"/>
                  </a:lnTo>
                  <a:lnTo>
                    <a:pt x="581" y="217"/>
                  </a:lnTo>
                  <a:lnTo>
                    <a:pt x="576" y="234"/>
                  </a:lnTo>
                  <a:lnTo>
                    <a:pt x="594" y="286"/>
                  </a:lnTo>
                  <a:lnTo>
                    <a:pt x="594" y="305"/>
                  </a:lnTo>
                  <a:lnTo>
                    <a:pt x="582" y="330"/>
                  </a:lnTo>
                  <a:lnTo>
                    <a:pt x="599" y="376"/>
                  </a:lnTo>
                  <a:close/>
                  <a:moveTo>
                    <a:pt x="322" y="1246"/>
                  </a:moveTo>
                  <a:lnTo>
                    <a:pt x="358" y="1207"/>
                  </a:lnTo>
                  <a:lnTo>
                    <a:pt x="353" y="1182"/>
                  </a:lnTo>
                  <a:lnTo>
                    <a:pt x="362" y="1165"/>
                  </a:lnTo>
                  <a:lnTo>
                    <a:pt x="345" y="1165"/>
                  </a:lnTo>
                  <a:lnTo>
                    <a:pt x="324" y="1193"/>
                  </a:lnTo>
                  <a:lnTo>
                    <a:pt x="322" y="1224"/>
                  </a:lnTo>
                  <a:lnTo>
                    <a:pt x="328" y="1235"/>
                  </a:lnTo>
                  <a:lnTo>
                    <a:pt x="322" y="1246"/>
                  </a:lnTo>
                  <a:close/>
                  <a:moveTo>
                    <a:pt x="240" y="1303"/>
                  </a:moveTo>
                  <a:lnTo>
                    <a:pt x="251" y="1287"/>
                  </a:lnTo>
                  <a:lnTo>
                    <a:pt x="273" y="1212"/>
                  </a:lnTo>
                  <a:lnTo>
                    <a:pt x="245" y="1272"/>
                  </a:lnTo>
                  <a:lnTo>
                    <a:pt x="240" y="1303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09" name="Freeform 205"/>
            <p:cNvSpPr>
              <a:spLocks noChangeAspect="1" noEditPoints="1"/>
            </p:cNvSpPr>
            <p:nvPr/>
          </p:nvSpPr>
          <p:spPr bwMode="gray">
            <a:xfrm>
              <a:off x="5148529" y="2102454"/>
              <a:ext cx="265113" cy="546100"/>
            </a:xfrm>
            <a:custGeom>
              <a:avLst/>
              <a:gdLst>
                <a:gd name="T0" fmla="*/ 110 w 545"/>
                <a:gd name="T1" fmla="*/ 200 h 1124"/>
                <a:gd name="T2" fmla="*/ 182 w 545"/>
                <a:gd name="T3" fmla="*/ 271 h 1124"/>
                <a:gd name="T4" fmla="*/ 186 w 545"/>
                <a:gd name="T5" fmla="*/ 349 h 1124"/>
                <a:gd name="T6" fmla="*/ 199 w 545"/>
                <a:gd name="T7" fmla="*/ 418 h 1124"/>
                <a:gd name="T8" fmla="*/ 187 w 545"/>
                <a:gd name="T9" fmla="*/ 462 h 1124"/>
                <a:gd name="T10" fmla="*/ 229 w 545"/>
                <a:gd name="T11" fmla="*/ 520 h 1124"/>
                <a:gd name="T12" fmla="*/ 260 w 545"/>
                <a:gd name="T13" fmla="*/ 564 h 1124"/>
                <a:gd name="T14" fmla="*/ 263 w 545"/>
                <a:gd name="T15" fmla="*/ 599 h 1124"/>
                <a:gd name="T16" fmla="*/ 266 w 545"/>
                <a:gd name="T17" fmla="*/ 615 h 1124"/>
                <a:gd name="T18" fmla="*/ 233 w 545"/>
                <a:gd name="T19" fmla="*/ 632 h 1124"/>
                <a:gd name="T20" fmla="*/ 178 w 545"/>
                <a:gd name="T21" fmla="*/ 718 h 1124"/>
                <a:gd name="T22" fmla="*/ 122 w 545"/>
                <a:gd name="T23" fmla="*/ 797 h 1124"/>
                <a:gd name="T24" fmla="*/ 91 w 545"/>
                <a:gd name="T25" fmla="*/ 808 h 1124"/>
                <a:gd name="T26" fmla="*/ 94 w 545"/>
                <a:gd name="T27" fmla="*/ 818 h 1124"/>
                <a:gd name="T28" fmla="*/ 62 w 545"/>
                <a:gd name="T29" fmla="*/ 855 h 1124"/>
                <a:gd name="T30" fmla="*/ 71 w 545"/>
                <a:gd name="T31" fmla="*/ 916 h 1124"/>
                <a:gd name="T32" fmla="*/ 80 w 545"/>
                <a:gd name="T33" fmla="*/ 969 h 1124"/>
                <a:gd name="T34" fmla="*/ 72 w 545"/>
                <a:gd name="T35" fmla="*/ 1017 h 1124"/>
                <a:gd name="T36" fmla="*/ 82 w 545"/>
                <a:gd name="T37" fmla="*/ 1039 h 1124"/>
                <a:gd name="T38" fmla="*/ 127 w 545"/>
                <a:gd name="T39" fmla="*/ 1070 h 1124"/>
                <a:gd name="T40" fmla="*/ 133 w 545"/>
                <a:gd name="T41" fmla="*/ 1085 h 1124"/>
                <a:gd name="T42" fmla="*/ 147 w 545"/>
                <a:gd name="T43" fmla="*/ 1092 h 1124"/>
                <a:gd name="T44" fmla="*/ 150 w 545"/>
                <a:gd name="T45" fmla="*/ 1124 h 1124"/>
                <a:gd name="T46" fmla="*/ 170 w 545"/>
                <a:gd name="T47" fmla="*/ 1104 h 1124"/>
                <a:gd name="T48" fmla="*/ 216 w 545"/>
                <a:gd name="T49" fmla="*/ 1105 h 1124"/>
                <a:gd name="T50" fmla="*/ 263 w 545"/>
                <a:gd name="T51" fmla="*/ 1084 h 1124"/>
                <a:gd name="T52" fmla="*/ 274 w 545"/>
                <a:gd name="T53" fmla="*/ 1080 h 1124"/>
                <a:gd name="T54" fmla="*/ 288 w 545"/>
                <a:gd name="T55" fmla="*/ 1067 h 1124"/>
                <a:gd name="T56" fmla="*/ 475 w 545"/>
                <a:gd name="T57" fmla="*/ 957 h 1124"/>
                <a:gd name="T58" fmla="*/ 545 w 545"/>
                <a:gd name="T59" fmla="*/ 818 h 1124"/>
                <a:gd name="T60" fmla="*/ 507 w 545"/>
                <a:gd name="T61" fmla="*/ 691 h 1124"/>
                <a:gd name="T62" fmla="*/ 482 w 545"/>
                <a:gd name="T63" fmla="*/ 633 h 1124"/>
                <a:gd name="T64" fmla="*/ 469 w 545"/>
                <a:gd name="T65" fmla="*/ 579 h 1124"/>
                <a:gd name="T66" fmla="*/ 444 w 545"/>
                <a:gd name="T67" fmla="*/ 393 h 1124"/>
                <a:gd name="T68" fmla="*/ 477 w 545"/>
                <a:gd name="T69" fmla="*/ 296 h 1124"/>
                <a:gd name="T70" fmla="*/ 419 w 545"/>
                <a:gd name="T71" fmla="*/ 239 h 1124"/>
                <a:gd name="T72" fmla="*/ 436 w 545"/>
                <a:gd name="T73" fmla="*/ 132 h 1124"/>
                <a:gd name="T74" fmla="*/ 448 w 545"/>
                <a:gd name="T75" fmla="*/ 87 h 1124"/>
                <a:gd name="T76" fmla="*/ 388 w 545"/>
                <a:gd name="T77" fmla="*/ 0 h 1124"/>
                <a:gd name="T78" fmla="*/ 296 w 545"/>
                <a:gd name="T79" fmla="*/ 38 h 1124"/>
                <a:gd name="T80" fmla="*/ 283 w 545"/>
                <a:gd name="T81" fmla="*/ 141 h 1124"/>
                <a:gd name="T82" fmla="*/ 204 w 545"/>
                <a:gd name="T83" fmla="*/ 155 h 1124"/>
                <a:gd name="T84" fmla="*/ 131 w 545"/>
                <a:gd name="T85" fmla="*/ 171 h 1124"/>
                <a:gd name="T86" fmla="*/ 76 w 545"/>
                <a:gd name="T87" fmla="*/ 96 h 1124"/>
                <a:gd name="T88" fmla="*/ 69 w 545"/>
                <a:gd name="T89" fmla="*/ 124 h 1124"/>
                <a:gd name="T90" fmla="*/ 136 w 545"/>
                <a:gd name="T91" fmla="*/ 1107 h 1124"/>
                <a:gd name="T92" fmla="*/ 128 w 545"/>
                <a:gd name="T93" fmla="*/ 1092 h 1124"/>
                <a:gd name="T94" fmla="*/ 136 w 545"/>
                <a:gd name="T95" fmla="*/ 1107 h 1124"/>
                <a:gd name="T96" fmla="*/ 91 w 545"/>
                <a:gd name="T97" fmla="*/ 1096 h 1124"/>
                <a:gd name="T98" fmla="*/ 99 w 545"/>
                <a:gd name="T99" fmla="*/ 1092 h 1124"/>
                <a:gd name="T100" fmla="*/ 3 w 545"/>
                <a:gd name="T101" fmla="*/ 1075 h 1124"/>
                <a:gd name="T102" fmla="*/ 0 w 545"/>
                <a:gd name="T103" fmla="*/ 1084 h 1124"/>
                <a:gd name="T104" fmla="*/ 18 w 545"/>
                <a:gd name="T105" fmla="*/ 1109 h 1124"/>
                <a:gd name="T106" fmla="*/ 13 w 545"/>
                <a:gd name="T107" fmla="*/ 1093 h 1124"/>
                <a:gd name="T108" fmla="*/ 17 w 545"/>
                <a:gd name="T109" fmla="*/ 1075 h 112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45"/>
                <a:gd name="T166" fmla="*/ 0 h 1124"/>
                <a:gd name="T167" fmla="*/ 545 w 545"/>
                <a:gd name="T168" fmla="*/ 1124 h 112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45" h="1124">
                  <a:moveTo>
                    <a:pt x="45" y="132"/>
                  </a:moveTo>
                  <a:lnTo>
                    <a:pt x="110" y="200"/>
                  </a:lnTo>
                  <a:lnTo>
                    <a:pt x="153" y="222"/>
                  </a:lnTo>
                  <a:lnTo>
                    <a:pt x="182" y="271"/>
                  </a:lnTo>
                  <a:lnTo>
                    <a:pt x="178" y="318"/>
                  </a:lnTo>
                  <a:lnTo>
                    <a:pt x="186" y="349"/>
                  </a:lnTo>
                  <a:lnTo>
                    <a:pt x="181" y="366"/>
                  </a:lnTo>
                  <a:lnTo>
                    <a:pt x="199" y="418"/>
                  </a:lnTo>
                  <a:lnTo>
                    <a:pt x="199" y="437"/>
                  </a:lnTo>
                  <a:lnTo>
                    <a:pt x="187" y="462"/>
                  </a:lnTo>
                  <a:lnTo>
                    <a:pt x="204" y="508"/>
                  </a:lnTo>
                  <a:lnTo>
                    <a:pt x="229" y="520"/>
                  </a:lnTo>
                  <a:lnTo>
                    <a:pt x="232" y="523"/>
                  </a:lnTo>
                  <a:lnTo>
                    <a:pt x="260" y="564"/>
                  </a:lnTo>
                  <a:lnTo>
                    <a:pt x="266" y="576"/>
                  </a:lnTo>
                  <a:lnTo>
                    <a:pt x="263" y="599"/>
                  </a:lnTo>
                  <a:lnTo>
                    <a:pt x="272" y="616"/>
                  </a:lnTo>
                  <a:lnTo>
                    <a:pt x="266" y="615"/>
                  </a:lnTo>
                  <a:lnTo>
                    <a:pt x="266" y="630"/>
                  </a:lnTo>
                  <a:lnTo>
                    <a:pt x="233" y="632"/>
                  </a:lnTo>
                  <a:lnTo>
                    <a:pt x="224" y="661"/>
                  </a:lnTo>
                  <a:lnTo>
                    <a:pt x="178" y="718"/>
                  </a:lnTo>
                  <a:lnTo>
                    <a:pt x="144" y="771"/>
                  </a:lnTo>
                  <a:lnTo>
                    <a:pt x="122" y="797"/>
                  </a:lnTo>
                  <a:lnTo>
                    <a:pt x="96" y="796"/>
                  </a:lnTo>
                  <a:lnTo>
                    <a:pt x="91" y="808"/>
                  </a:lnTo>
                  <a:lnTo>
                    <a:pt x="97" y="816"/>
                  </a:lnTo>
                  <a:lnTo>
                    <a:pt x="94" y="818"/>
                  </a:lnTo>
                  <a:lnTo>
                    <a:pt x="80" y="819"/>
                  </a:lnTo>
                  <a:lnTo>
                    <a:pt x="62" y="855"/>
                  </a:lnTo>
                  <a:lnTo>
                    <a:pt x="72" y="894"/>
                  </a:lnTo>
                  <a:lnTo>
                    <a:pt x="71" y="916"/>
                  </a:lnTo>
                  <a:lnTo>
                    <a:pt x="93" y="969"/>
                  </a:lnTo>
                  <a:lnTo>
                    <a:pt x="80" y="969"/>
                  </a:lnTo>
                  <a:lnTo>
                    <a:pt x="82" y="997"/>
                  </a:lnTo>
                  <a:lnTo>
                    <a:pt x="72" y="1017"/>
                  </a:lnTo>
                  <a:lnTo>
                    <a:pt x="76" y="1036"/>
                  </a:lnTo>
                  <a:lnTo>
                    <a:pt x="82" y="1039"/>
                  </a:lnTo>
                  <a:lnTo>
                    <a:pt x="77" y="1050"/>
                  </a:lnTo>
                  <a:lnTo>
                    <a:pt x="127" y="1070"/>
                  </a:lnTo>
                  <a:lnTo>
                    <a:pt x="127" y="1080"/>
                  </a:lnTo>
                  <a:lnTo>
                    <a:pt x="133" y="1085"/>
                  </a:lnTo>
                  <a:lnTo>
                    <a:pt x="147" y="1077"/>
                  </a:lnTo>
                  <a:lnTo>
                    <a:pt x="147" y="1092"/>
                  </a:lnTo>
                  <a:lnTo>
                    <a:pt x="161" y="1113"/>
                  </a:lnTo>
                  <a:lnTo>
                    <a:pt x="150" y="1124"/>
                  </a:lnTo>
                  <a:lnTo>
                    <a:pt x="162" y="1121"/>
                  </a:lnTo>
                  <a:lnTo>
                    <a:pt x="170" y="1104"/>
                  </a:lnTo>
                  <a:lnTo>
                    <a:pt x="178" y="1116"/>
                  </a:lnTo>
                  <a:lnTo>
                    <a:pt x="216" y="1105"/>
                  </a:lnTo>
                  <a:lnTo>
                    <a:pt x="232" y="1092"/>
                  </a:lnTo>
                  <a:lnTo>
                    <a:pt x="263" y="1084"/>
                  </a:lnTo>
                  <a:lnTo>
                    <a:pt x="271" y="1071"/>
                  </a:lnTo>
                  <a:lnTo>
                    <a:pt x="274" y="1080"/>
                  </a:lnTo>
                  <a:lnTo>
                    <a:pt x="289" y="1075"/>
                  </a:lnTo>
                  <a:lnTo>
                    <a:pt x="288" y="1067"/>
                  </a:lnTo>
                  <a:lnTo>
                    <a:pt x="370" y="1056"/>
                  </a:lnTo>
                  <a:lnTo>
                    <a:pt x="475" y="957"/>
                  </a:lnTo>
                  <a:lnTo>
                    <a:pt x="543" y="850"/>
                  </a:lnTo>
                  <a:lnTo>
                    <a:pt x="545" y="818"/>
                  </a:lnTo>
                  <a:lnTo>
                    <a:pt x="490" y="748"/>
                  </a:lnTo>
                  <a:lnTo>
                    <a:pt x="507" y="691"/>
                  </a:lnTo>
                  <a:lnTo>
                    <a:pt x="487" y="664"/>
                  </a:lnTo>
                  <a:lnTo>
                    <a:pt x="482" y="633"/>
                  </a:lnTo>
                  <a:lnTo>
                    <a:pt x="469" y="629"/>
                  </a:lnTo>
                  <a:lnTo>
                    <a:pt x="469" y="579"/>
                  </a:lnTo>
                  <a:lnTo>
                    <a:pt x="486" y="523"/>
                  </a:lnTo>
                  <a:lnTo>
                    <a:pt x="444" y="393"/>
                  </a:lnTo>
                  <a:lnTo>
                    <a:pt x="481" y="315"/>
                  </a:lnTo>
                  <a:lnTo>
                    <a:pt x="477" y="296"/>
                  </a:lnTo>
                  <a:lnTo>
                    <a:pt x="452" y="253"/>
                  </a:lnTo>
                  <a:lnTo>
                    <a:pt x="419" y="239"/>
                  </a:lnTo>
                  <a:lnTo>
                    <a:pt x="411" y="188"/>
                  </a:lnTo>
                  <a:lnTo>
                    <a:pt x="436" y="132"/>
                  </a:lnTo>
                  <a:lnTo>
                    <a:pt x="428" y="117"/>
                  </a:lnTo>
                  <a:lnTo>
                    <a:pt x="448" y="87"/>
                  </a:lnTo>
                  <a:lnTo>
                    <a:pt x="441" y="50"/>
                  </a:lnTo>
                  <a:lnTo>
                    <a:pt x="388" y="0"/>
                  </a:lnTo>
                  <a:lnTo>
                    <a:pt x="342" y="19"/>
                  </a:lnTo>
                  <a:lnTo>
                    <a:pt x="296" y="38"/>
                  </a:lnTo>
                  <a:lnTo>
                    <a:pt x="286" y="64"/>
                  </a:lnTo>
                  <a:lnTo>
                    <a:pt x="283" y="141"/>
                  </a:lnTo>
                  <a:lnTo>
                    <a:pt x="230" y="181"/>
                  </a:lnTo>
                  <a:lnTo>
                    <a:pt x="204" y="155"/>
                  </a:lnTo>
                  <a:lnTo>
                    <a:pt x="176" y="180"/>
                  </a:lnTo>
                  <a:lnTo>
                    <a:pt x="131" y="171"/>
                  </a:lnTo>
                  <a:lnTo>
                    <a:pt x="97" y="112"/>
                  </a:lnTo>
                  <a:lnTo>
                    <a:pt x="76" y="96"/>
                  </a:lnTo>
                  <a:lnTo>
                    <a:pt x="65" y="101"/>
                  </a:lnTo>
                  <a:lnTo>
                    <a:pt x="69" y="124"/>
                  </a:lnTo>
                  <a:lnTo>
                    <a:pt x="45" y="132"/>
                  </a:lnTo>
                  <a:close/>
                  <a:moveTo>
                    <a:pt x="136" y="1107"/>
                  </a:moveTo>
                  <a:lnTo>
                    <a:pt x="144" y="1084"/>
                  </a:lnTo>
                  <a:lnTo>
                    <a:pt x="128" y="1092"/>
                  </a:lnTo>
                  <a:lnTo>
                    <a:pt x="123" y="1105"/>
                  </a:lnTo>
                  <a:lnTo>
                    <a:pt x="136" y="1107"/>
                  </a:lnTo>
                  <a:close/>
                  <a:moveTo>
                    <a:pt x="99" y="1092"/>
                  </a:moveTo>
                  <a:lnTo>
                    <a:pt x="91" y="1096"/>
                  </a:lnTo>
                  <a:lnTo>
                    <a:pt x="99" y="1099"/>
                  </a:lnTo>
                  <a:lnTo>
                    <a:pt x="99" y="1092"/>
                  </a:lnTo>
                  <a:close/>
                  <a:moveTo>
                    <a:pt x="17" y="1075"/>
                  </a:moveTo>
                  <a:lnTo>
                    <a:pt x="3" y="1075"/>
                  </a:lnTo>
                  <a:lnTo>
                    <a:pt x="6" y="1085"/>
                  </a:lnTo>
                  <a:lnTo>
                    <a:pt x="0" y="1084"/>
                  </a:lnTo>
                  <a:lnTo>
                    <a:pt x="0" y="1099"/>
                  </a:lnTo>
                  <a:lnTo>
                    <a:pt x="18" y="1109"/>
                  </a:lnTo>
                  <a:lnTo>
                    <a:pt x="22" y="1104"/>
                  </a:lnTo>
                  <a:lnTo>
                    <a:pt x="13" y="1093"/>
                  </a:lnTo>
                  <a:lnTo>
                    <a:pt x="20" y="1085"/>
                  </a:lnTo>
                  <a:lnTo>
                    <a:pt x="17" y="1075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10" name="Freeform 206"/>
            <p:cNvSpPr>
              <a:spLocks noChangeAspect="1" noEditPoints="1"/>
            </p:cNvSpPr>
            <p:nvPr/>
          </p:nvSpPr>
          <p:spPr bwMode="gray">
            <a:xfrm>
              <a:off x="4888178" y="2740629"/>
              <a:ext cx="155575" cy="127000"/>
            </a:xfrm>
            <a:custGeom>
              <a:avLst/>
              <a:gdLst>
                <a:gd name="T0" fmla="*/ 176 w 320"/>
                <a:gd name="T1" fmla="*/ 147 h 259"/>
                <a:gd name="T2" fmla="*/ 175 w 320"/>
                <a:gd name="T3" fmla="*/ 171 h 259"/>
                <a:gd name="T4" fmla="*/ 186 w 320"/>
                <a:gd name="T5" fmla="*/ 161 h 259"/>
                <a:gd name="T6" fmla="*/ 186 w 320"/>
                <a:gd name="T7" fmla="*/ 171 h 259"/>
                <a:gd name="T8" fmla="*/ 181 w 320"/>
                <a:gd name="T9" fmla="*/ 144 h 259"/>
                <a:gd name="T10" fmla="*/ 212 w 320"/>
                <a:gd name="T11" fmla="*/ 149 h 259"/>
                <a:gd name="T12" fmla="*/ 197 w 320"/>
                <a:gd name="T13" fmla="*/ 184 h 259"/>
                <a:gd name="T14" fmla="*/ 193 w 320"/>
                <a:gd name="T15" fmla="*/ 208 h 259"/>
                <a:gd name="T16" fmla="*/ 173 w 320"/>
                <a:gd name="T17" fmla="*/ 221 h 259"/>
                <a:gd name="T18" fmla="*/ 175 w 320"/>
                <a:gd name="T19" fmla="*/ 211 h 259"/>
                <a:gd name="T20" fmla="*/ 144 w 320"/>
                <a:gd name="T21" fmla="*/ 198 h 259"/>
                <a:gd name="T22" fmla="*/ 135 w 320"/>
                <a:gd name="T23" fmla="*/ 167 h 259"/>
                <a:gd name="T24" fmla="*/ 156 w 320"/>
                <a:gd name="T25" fmla="*/ 146 h 259"/>
                <a:gd name="T26" fmla="*/ 135 w 320"/>
                <a:gd name="T27" fmla="*/ 211 h 259"/>
                <a:gd name="T28" fmla="*/ 125 w 320"/>
                <a:gd name="T29" fmla="*/ 249 h 259"/>
                <a:gd name="T30" fmla="*/ 132 w 320"/>
                <a:gd name="T31" fmla="*/ 220 h 259"/>
                <a:gd name="T32" fmla="*/ 159 w 320"/>
                <a:gd name="T33" fmla="*/ 237 h 259"/>
                <a:gd name="T34" fmla="*/ 176 w 320"/>
                <a:gd name="T35" fmla="*/ 252 h 259"/>
                <a:gd name="T36" fmla="*/ 141 w 320"/>
                <a:gd name="T37" fmla="*/ 243 h 259"/>
                <a:gd name="T38" fmla="*/ 141 w 320"/>
                <a:gd name="T39" fmla="*/ 232 h 259"/>
                <a:gd name="T40" fmla="*/ 176 w 320"/>
                <a:gd name="T41" fmla="*/ 228 h 259"/>
                <a:gd name="T42" fmla="*/ 184 w 320"/>
                <a:gd name="T43" fmla="*/ 259 h 259"/>
                <a:gd name="T44" fmla="*/ 176 w 320"/>
                <a:gd name="T45" fmla="*/ 228 h 259"/>
                <a:gd name="T46" fmla="*/ 319 w 320"/>
                <a:gd name="T47" fmla="*/ 211 h 259"/>
                <a:gd name="T48" fmla="*/ 303 w 320"/>
                <a:gd name="T49" fmla="*/ 218 h 259"/>
                <a:gd name="T50" fmla="*/ 28 w 320"/>
                <a:gd name="T51" fmla="*/ 234 h 259"/>
                <a:gd name="T52" fmla="*/ 74 w 320"/>
                <a:gd name="T53" fmla="*/ 234 h 259"/>
                <a:gd name="T54" fmla="*/ 71 w 320"/>
                <a:gd name="T55" fmla="*/ 208 h 259"/>
                <a:gd name="T56" fmla="*/ 76 w 320"/>
                <a:gd name="T57" fmla="*/ 175 h 259"/>
                <a:gd name="T58" fmla="*/ 87 w 320"/>
                <a:gd name="T59" fmla="*/ 167 h 259"/>
                <a:gd name="T60" fmla="*/ 102 w 320"/>
                <a:gd name="T61" fmla="*/ 147 h 259"/>
                <a:gd name="T62" fmla="*/ 110 w 320"/>
                <a:gd name="T63" fmla="*/ 135 h 259"/>
                <a:gd name="T64" fmla="*/ 127 w 320"/>
                <a:gd name="T65" fmla="*/ 105 h 259"/>
                <a:gd name="T66" fmla="*/ 95 w 320"/>
                <a:gd name="T67" fmla="*/ 98 h 259"/>
                <a:gd name="T68" fmla="*/ 91 w 320"/>
                <a:gd name="T69" fmla="*/ 91 h 259"/>
                <a:gd name="T70" fmla="*/ 102 w 320"/>
                <a:gd name="T71" fmla="*/ 56 h 259"/>
                <a:gd name="T72" fmla="*/ 107 w 320"/>
                <a:gd name="T73" fmla="*/ 17 h 259"/>
                <a:gd name="T74" fmla="*/ 85 w 320"/>
                <a:gd name="T75" fmla="*/ 13 h 259"/>
                <a:gd name="T76" fmla="*/ 24 w 320"/>
                <a:gd name="T77" fmla="*/ 53 h 259"/>
                <a:gd name="T78" fmla="*/ 0 w 320"/>
                <a:gd name="T79" fmla="*/ 113 h 259"/>
                <a:gd name="T80" fmla="*/ 19 w 320"/>
                <a:gd name="T81" fmla="*/ 184 h 259"/>
                <a:gd name="T82" fmla="*/ 28 w 320"/>
                <a:gd name="T83" fmla="*/ 234 h 259"/>
                <a:gd name="T84" fmla="*/ 115 w 320"/>
                <a:gd name="T85" fmla="*/ 183 h 259"/>
                <a:gd name="T86" fmla="*/ 132 w 320"/>
                <a:gd name="T87" fmla="*/ 203 h 259"/>
                <a:gd name="T88" fmla="*/ 96 w 320"/>
                <a:gd name="T89" fmla="*/ 220 h 259"/>
                <a:gd name="T90" fmla="*/ 87 w 320"/>
                <a:gd name="T91" fmla="*/ 208 h 259"/>
                <a:gd name="T92" fmla="*/ 93 w 320"/>
                <a:gd name="T93" fmla="*/ 183 h 25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20"/>
                <a:gd name="T142" fmla="*/ 0 h 259"/>
                <a:gd name="T143" fmla="*/ 320 w 320"/>
                <a:gd name="T144" fmla="*/ 259 h 25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20" h="259">
                  <a:moveTo>
                    <a:pt x="156" y="146"/>
                  </a:moveTo>
                  <a:lnTo>
                    <a:pt x="176" y="147"/>
                  </a:lnTo>
                  <a:lnTo>
                    <a:pt x="171" y="161"/>
                  </a:lnTo>
                  <a:lnTo>
                    <a:pt x="175" y="171"/>
                  </a:lnTo>
                  <a:lnTo>
                    <a:pt x="183" y="150"/>
                  </a:lnTo>
                  <a:lnTo>
                    <a:pt x="186" y="161"/>
                  </a:lnTo>
                  <a:lnTo>
                    <a:pt x="183" y="169"/>
                  </a:lnTo>
                  <a:lnTo>
                    <a:pt x="186" y="171"/>
                  </a:lnTo>
                  <a:lnTo>
                    <a:pt x="188" y="150"/>
                  </a:lnTo>
                  <a:lnTo>
                    <a:pt x="181" y="144"/>
                  </a:lnTo>
                  <a:lnTo>
                    <a:pt x="201" y="133"/>
                  </a:lnTo>
                  <a:lnTo>
                    <a:pt x="212" y="149"/>
                  </a:lnTo>
                  <a:lnTo>
                    <a:pt x="217" y="171"/>
                  </a:lnTo>
                  <a:lnTo>
                    <a:pt x="197" y="184"/>
                  </a:lnTo>
                  <a:lnTo>
                    <a:pt x="205" y="204"/>
                  </a:lnTo>
                  <a:lnTo>
                    <a:pt x="193" y="208"/>
                  </a:lnTo>
                  <a:lnTo>
                    <a:pt x="192" y="225"/>
                  </a:lnTo>
                  <a:lnTo>
                    <a:pt x="173" y="221"/>
                  </a:lnTo>
                  <a:lnTo>
                    <a:pt x="169" y="218"/>
                  </a:lnTo>
                  <a:lnTo>
                    <a:pt x="175" y="211"/>
                  </a:lnTo>
                  <a:lnTo>
                    <a:pt x="152" y="209"/>
                  </a:lnTo>
                  <a:lnTo>
                    <a:pt x="144" y="198"/>
                  </a:lnTo>
                  <a:lnTo>
                    <a:pt x="147" y="178"/>
                  </a:lnTo>
                  <a:lnTo>
                    <a:pt x="135" y="167"/>
                  </a:lnTo>
                  <a:lnTo>
                    <a:pt x="163" y="155"/>
                  </a:lnTo>
                  <a:lnTo>
                    <a:pt x="156" y="146"/>
                  </a:lnTo>
                  <a:close/>
                  <a:moveTo>
                    <a:pt x="132" y="220"/>
                  </a:moveTo>
                  <a:lnTo>
                    <a:pt x="135" y="211"/>
                  </a:lnTo>
                  <a:lnTo>
                    <a:pt x="138" y="223"/>
                  </a:lnTo>
                  <a:lnTo>
                    <a:pt x="125" y="249"/>
                  </a:lnTo>
                  <a:lnTo>
                    <a:pt x="122" y="237"/>
                  </a:lnTo>
                  <a:lnTo>
                    <a:pt x="132" y="220"/>
                  </a:lnTo>
                  <a:close/>
                  <a:moveTo>
                    <a:pt x="150" y="228"/>
                  </a:moveTo>
                  <a:lnTo>
                    <a:pt x="159" y="237"/>
                  </a:lnTo>
                  <a:lnTo>
                    <a:pt x="169" y="234"/>
                  </a:lnTo>
                  <a:lnTo>
                    <a:pt x="176" y="252"/>
                  </a:lnTo>
                  <a:lnTo>
                    <a:pt x="158" y="255"/>
                  </a:lnTo>
                  <a:lnTo>
                    <a:pt x="141" y="243"/>
                  </a:lnTo>
                  <a:lnTo>
                    <a:pt x="144" y="237"/>
                  </a:lnTo>
                  <a:lnTo>
                    <a:pt x="141" y="232"/>
                  </a:lnTo>
                  <a:lnTo>
                    <a:pt x="150" y="228"/>
                  </a:lnTo>
                  <a:close/>
                  <a:moveTo>
                    <a:pt x="176" y="228"/>
                  </a:moveTo>
                  <a:lnTo>
                    <a:pt x="189" y="237"/>
                  </a:lnTo>
                  <a:lnTo>
                    <a:pt x="184" y="259"/>
                  </a:lnTo>
                  <a:lnTo>
                    <a:pt x="173" y="229"/>
                  </a:lnTo>
                  <a:lnTo>
                    <a:pt x="176" y="228"/>
                  </a:lnTo>
                  <a:close/>
                  <a:moveTo>
                    <a:pt x="320" y="225"/>
                  </a:moveTo>
                  <a:lnTo>
                    <a:pt x="319" y="211"/>
                  </a:lnTo>
                  <a:lnTo>
                    <a:pt x="305" y="203"/>
                  </a:lnTo>
                  <a:lnTo>
                    <a:pt x="303" y="218"/>
                  </a:lnTo>
                  <a:lnTo>
                    <a:pt x="320" y="225"/>
                  </a:lnTo>
                  <a:close/>
                  <a:moveTo>
                    <a:pt x="28" y="234"/>
                  </a:moveTo>
                  <a:lnTo>
                    <a:pt x="66" y="235"/>
                  </a:lnTo>
                  <a:lnTo>
                    <a:pt x="74" y="234"/>
                  </a:lnTo>
                  <a:lnTo>
                    <a:pt x="62" y="220"/>
                  </a:lnTo>
                  <a:lnTo>
                    <a:pt x="71" y="208"/>
                  </a:lnTo>
                  <a:lnTo>
                    <a:pt x="70" y="184"/>
                  </a:lnTo>
                  <a:lnTo>
                    <a:pt x="76" y="175"/>
                  </a:lnTo>
                  <a:lnTo>
                    <a:pt x="70" y="167"/>
                  </a:lnTo>
                  <a:lnTo>
                    <a:pt x="87" y="167"/>
                  </a:lnTo>
                  <a:lnTo>
                    <a:pt x="82" y="155"/>
                  </a:lnTo>
                  <a:lnTo>
                    <a:pt x="102" y="147"/>
                  </a:lnTo>
                  <a:lnTo>
                    <a:pt x="104" y="127"/>
                  </a:lnTo>
                  <a:lnTo>
                    <a:pt x="110" y="135"/>
                  </a:lnTo>
                  <a:lnTo>
                    <a:pt x="129" y="120"/>
                  </a:lnTo>
                  <a:lnTo>
                    <a:pt x="127" y="105"/>
                  </a:lnTo>
                  <a:lnTo>
                    <a:pt x="96" y="107"/>
                  </a:lnTo>
                  <a:lnTo>
                    <a:pt x="95" y="98"/>
                  </a:lnTo>
                  <a:lnTo>
                    <a:pt x="99" y="91"/>
                  </a:lnTo>
                  <a:lnTo>
                    <a:pt x="91" y="91"/>
                  </a:lnTo>
                  <a:lnTo>
                    <a:pt x="98" y="87"/>
                  </a:lnTo>
                  <a:lnTo>
                    <a:pt x="102" y="56"/>
                  </a:lnTo>
                  <a:lnTo>
                    <a:pt x="110" y="40"/>
                  </a:lnTo>
                  <a:lnTo>
                    <a:pt x="107" y="17"/>
                  </a:lnTo>
                  <a:lnTo>
                    <a:pt x="108" y="0"/>
                  </a:lnTo>
                  <a:lnTo>
                    <a:pt x="85" y="13"/>
                  </a:lnTo>
                  <a:lnTo>
                    <a:pt x="59" y="45"/>
                  </a:lnTo>
                  <a:lnTo>
                    <a:pt x="24" y="53"/>
                  </a:lnTo>
                  <a:lnTo>
                    <a:pt x="11" y="70"/>
                  </a:lnTo>
                  <a:lnTo>
                    <a:pt x="0" y="113"/>
                  </a:lnTo>
                  <a:lnTo>
                    <a:pt x="3" y="181"/>
                  </a:lnTo>
                  <a:lnTo>
                    <a:pt x="19" y="184"/>
                  </a:lnTo>
                  <a:lnTo>
                    <a:pt x="28" y="198"/>
                  </a:lnTo>
                  <a:lnTo>
                    <a:pt x="28" y="234"/>
                  </a:lnTo>
                  <a:close/>
                  <a:moveTo>
                    <a:pt x="93" y="183"/>
                  </a:moveTo>
                  <a:lnTo>
                    <a:pt x="115" y="183"/>
                  </a:lnTo>
                  <a:lnTo>
                    <a:pt x="118" y="174"/>
                  </a:lnTo>
                  <a:lnTo>
                    <a:pt x="132" y="203"/>
                  </a:lnTo>
                  <a:lnTo>
                    <a:pt x="129" y="218"/>
                  </a:lnTo>
                  <a:lnTo>
                    <a:pt x="96" y="220"/>
                  </a:lnTo>
                  <a:lnTo>
                    <a:pt x="99" y="213"/>
                  </a:lnTo>
                  <a:lnTo>
                    <a:pt x="87" y="208"/>
                  </a:lnTo>
                  <a:lnTo>
                    <a:pt x="79" y="186"/>
                  </a:lnTo>
                  <a:lnTo>
                    <a:pt x="93" y="183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11" name="Freeform 207"/>
            <p:cNvSpPr>
              <a:spLocks noChangeAspect="1" noEditPoints="1"/>
            </p:cNvSpPr>
            <p:nvPr/>
          </p:nvSpPr>
          <p:spPr bwMode="gray">
            <a:xfrm>
              <a:off x="4842141" y="2856516"/>
              <a:ext cx="200025" cy="268288"/>
            </a:xfrm>
            <a:custGeom>
              <a:avLst/>
              <a:gdLst>
                <a:gd name="T0" fmla="*/ 360 w 413"/>
                <a:gd name="T1" fmla="*/ 463 h 552"/>
                <a:gd name="T2" fmla="*/ 339 w 413"/>
                <a:gd name="T3" fmla="*/ 486 h 552"/>
                <a:gd name="T4" fmla="*/ 317 w 413"/>
                <a:gd name="T5" fmla="*/ 503 h 552"/>
                <a:gd name="T6" fmla="*/ 317 w 413"/>
                <a:gd name="T7" fmla="*/ 540 h 552"/>
                <a:gd name="T8" fmla="*/ 292 w 413"/>
                <a:gd name="T9" fmla="*/ 529 h 552"/>
                <a:gd name="T10" fmla="*/ 212 w 413"/>
                <a:gd name="T11" fmla="*/ 540 h 552"/>
                <a:gd name="T12" fmla="*/ 179 w 413"/>
                <a:gd name="T13" fmla="*/ 540 h 552"/>
                <a:gd name="T14" fmla="*/ 131 w 413"/>
                <a:gd name="T15" fmla="*/ 532 h 552"/>
                <a:gd name="T16" fmla="*/ 74 w 413"/>
                <a:gd name="T17" fmla="*/ 536 h 552"/>
                <a:gd name="T18" fmla="*/ 82 w 413"/>
                <a:gd name="T19" fmla="*/ 472 h 552"/>
                <a:gd name="T20" fmla="*/ 36 w 413"/>
                <a:gd name="T21" fmla="*/ 426 h 552"/>
                <a:gd name="T22" fmla="*/ 17 w 413"/>
                <a:gd name="T23" fmla="*/ 385 h 552"/>
                <a:gd name="T24" fmla="*/ 12 w 413"/>
                <a:gd name="T25" fmla="*/ 362 h 552"/>
                <a:gd name="T26" fmla="*/ 14 w 413"/>
                <a:gd name="T27" fmla="*/ 337 h 552"/>
                <a:gd name="T28" fmla="*/ 0 w 413"/>
                <a:gd name="T29" fmla="*/ 295 h 552"/>
                <a:gd name="T30" fmla="*/ 3 w 413"/>
                <a:gd name="T31" fmla="*/ 229 h 552"/>
                <a:gd name="T32" fmla="*/ 34 w 413"/>
                <a:gd name="T33" fmla="*/ 215 h 552"/>
                <a:gd name="T34" fmla="*/ 49 w 413"/>
                <a:gd name="T35" fmla="*/ 190 h 552"/>
                <a:gd name="T36" fmla="*/ 32 w 413"/>
                <a:gd name="T37" fmla="*/ 175 h 552"/>
                <a:gd name="T38" fmla="*/ 53 w 413"/>
                <a:gd name="T39" fmla="*/ 130 h 552"/>
                <a:gd name="T40" fmla="*/ 53 w 413"/>
                <a:gd name="T41" fmla="*/ 114 h 552"/>
                <a:gd name="T42" fmla="*/ 83 w 413"/>
                <a:gd name="T43" fmla="*/ 94 h 552"/>
                <a:gd name="T44" fmla="*/ 104 w 413"/>
                <a:gd name="T45" fmla="*/ 114 h 552"/>
                <a:gd name="T46" fmla="*/ 108 w 413"/>
                <a:gd name="T47" fmla="*/ 106 h 552"/>
                <a:gd name="T48" fmla="*/ 125 w 413"/>
                <a:gd name="T49" fmla="*/ 125 h 552"/>
                <a:gd name="T50" fmla="*/ 122 w 413"/>
                <a:gd name="T51" fmla="*/ 89 h 552"/>
                <a:gd name="T52" fmla="*/ 134 w 413"/>
                <a:gd name="T53" fmla="*/ 72 h 552"/>
                <a:gd name="T54" fmla="*/ 134 w 413"/>
                <a:gd name="T55" fmla="*/ 48 h 552"/>
                <a:gd name="T56" fmla="*/ 139 w 413"/>
                <a:gd name="T57" fmla="*/ 31 h 552"/>
                <a:gd name="T58" fmla="*/ 125 w 413"/>
                <a:gd name="T59" fmla="*/ 0 h 552"/>
                <a:gd name="T60" fmla="*/ 159 w 413"/>
                <a:gd name="T61" fmla="*/ 4 h 552"/>
                <a:gd name="T62" fmla="*/ 184 w 413"/>
                <a:gd name="T63" fmla="*/ 18 h 552"/>
                <a:gd name="T64" fmla="*/ 188 w 413"/>
                <a:gd name="T65" fmla="*/ 42 h 552"/>
                <a:gd name="T66" fmla="*/ 210 w 413"/>
                <a:gd name="T67" fmla="*/ 45 h 552"/>
                <a:gd name="T68" fmla="*/ 221 w 413"/>
                <a:gd name="T69" fmla="*/ 74 h 552"/>
                <a:gd name="T70" fmla="*/ 249 w 413"/>
                <a:gd name="T71" fmla="*/ 69 h 552"/>
                <a:gd name="T72" fmla="*/ 278 w 413"/>
                <a:gd name="T73" fmla="*/ 54 h 552"/>
                <a:gd name="T74" fmla="*/ 303 w 413"/>
                <a:gd name="T75" fmla="*/ 34 h 552"/>
                <a:gd name="T76" fmla="*/ 295 w 413"/>
                <a:gd name="T77" fmla="*/ 48 h 552"/>
                <a:gd name="T78" fmla="*/ 334 w 413"/>
                <a:gd name="T79" fmla="*/ 55 h 552"/>
                <a:gd name="T80" fmla="*/ 360 w 413"/>
                <a:gd name="T81" fmla="*/ 82 h 552"/>
                <a:gd name="T82" fmla="*/ 387 w 413"/>
                <a:gd name="T83" fmla="*/ 111 h 552"/>
                <a:gd name="T84" fmla="*/ 376 w 413"/>
                <a:gd name="T85" fmla="*/ 162 h 552"/>
                <a:gd name="T86" fmla="*/ 396 w 413"/>
                <a:gd name="T87" fmla="*/ 220 h 552"/>
                <a:gd name="T88" fmla="*/ 413 w 413"/>
                <a:gd name="T89" fmla="*/ 269 h 552"/>
                <a:gd name="T90" fmla="*/ 380 w 413"/>
                <a:gd name="T91" fmla="*/ 287 h 552"/>
                <a:gd name="T92" fmla="*/ 297 w 413"/>
                <a:gd name="T93" fmla="*/ 345 h 552"/>
                <a:gd name="T94" fmla="*/ 278 w 413"/>
                <a:gd name="T95" fmla="*/ 345 h 552"/>
                <a:gd name="T96" fmla="*/ 294 w 413"/>
                <a:gd name="T97" fmla="*/ 370 h 552"/>
                <a:gd name="T98" fmla="*/ 303 w 413"/>
                <a:gd name="T99" fmla="*/ 405 h 552"/>
                <a:gd name="T100" fmla="*/ 351 w 413"/>
                <a:gd name="T101" fmla="*/ 35 h 552"/>
                <a:gd name="T102" fmla="*/ 329 w 413"/>
                <a:gd name="T103" fmla="*/ 43 h 552"/>
                <a:gd name="T104" fmla="*/ 345 w 413"/>
                <a:gd name="T105" fmla="*/ 34 h 552"/>
                <a:gd name="T106" fmla="*/ 353 w 413"/>
                <a:gd name="T107" fmla="*/ 25 h 55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13"/>
                <a:gd name="T163" fmla="*/ 0 h 552"/>
                <a:gd name="T164" fmla="*/ 413 w 413"/>
                <a:gd name="T165" fmla="*/ 552 h 55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13" h="552">
                  <a:moveTo>
                    <a:pt x="362" y="456"/>
                  </a:moveTo>
                  <a:lnTo>
                    <a:pt x="360" y="463"/>
                  </a:lnTo>
                  <a:lnTo>
                    <a:pt x="346" y="470"/>
                  </a:lnTo>
                  <a:lnTo>
                    <a:pt x="339" y="486"/>
                  </a:lnTo>
                  <a:lnTo>
                    <a:pt x="320" y="492"/>
                  </a:lnTo>
                  <a:lnTo>
                    <a:pt x="317" y="503"/>
                  </a:lnTo>
                  <a:lnTo>
                    <a:pt x="324" y="536"/>
                  </a:lnTo>
                  <a:lnTo>
                    <a:pt x="317" y="540"/>
                  </a:lnTo>
                  <a:lnTo>
                    <a:pt x="314" y="532"/>
                  </a:lnTo>
                  <a:lnTo>
                    <a:pt x="292" y="529"/>
                  </a:lnTo>
                  <a:lnTo>
                    <a:pt x="244" y="548"/>
                  </a:lnTo>
                  <a:lnTo>
                    <a:pt x="212" y="540"/>
                  </a:lnTo>
                  <a:lnTo>
                    <a:pt x="199" y="552"/>
                  </a:lnTo>
                  <a:lnTo>
                    <a:pt x="179" y="540"/>
                  </a:lnTo>
                  <a:lnTo>
                    <a:pt x="163" y="544"/>
                  </a:lnTo>
                  <a:lnTo>
                    <a:pt x="131" y="532"/>
                  </a:lnTo>
                  <a:lnTo>
                    <a:pt x="80" y="541"/>
                  </a:lnTo>
                  <a:lnTo>
                    <a:pt x="74" y="536"/>
                  </a:lnTo>
                  <a:lnTo>
                    <a:pt x="71" y="503"/>
                  </a:lnTo>
                  <a:lnTo>
                    <a:pt x="82" y="472"/>
                  </a:lnTo>
                  <a:lnTo>
                    <a:pt x="97" y="441"/>
                  </a:lnTo>
                  <a:lnTo>
                    <a:pt x="36" y="426"/>
                  </a:lnTo>
                  <a:lnTo>
                    <a:pt x="14" y="401"/>
                  </a:lnTo>
                  <a:lnTo>
                    <a:pt x="17" y="385"/>
                  </a:lnTo>
                  <a:lnTo>
                    <a:pt x="11" y="373"/>
                  </a:lnTo>
                  <a:lnTo>
                    <a:pt x="12" y="362"/>
                  </a:lnTo>
                  <a:lnTo>
                    <a:pt x="6" y="359"/>
                  </a:lnTo>
                  <a:lnTo>
                    <a:pt x="14" y="337"/>
                  </a:lnTo>
                  <a:lnTo>
                    <a:pt x="4" y="316"/>
                  </a:lnTo>
                  <a:lnTo>
                    <a:pt x="0" y="295"/>
                  </a:lnTo>
                  <a:lnTo>
                    <a:pt x="6" y="283"/>
                  </a:lnTo>
                  <a:lnTo>
                    <a:pt x="3" y="229"/>
                  </a:lnTo>
                  <a:lnTo>
                    <a:pt x="29" y="233"/>
                  </a:lnTo>
                  <a:lnTo>
                    <a:pt x="34" y="215"/>
                  </a:lnTo>
                  <a:lnTo>
                    <a:pt x="48" y="201"/>
                  </a:lnTo>
                  <a:lnTo>
                    <a:pt x="49" y="190"/>
                  </a:lnTo>
                  <a:lnTo>
                    <a:pt x="34" y="184"/>
                  </a:lnTo>
                  <a:lnTo>
                    <a:pt x="32" y="175"/>
                  </a:lnTo>
                  <a:lnTo>
                    <a:pt x="45" y="167"/>
                  </a:lnTo>
                  <a:lnTo>
                    <a:pt x="53" y="130"/>
                  </a:lnTo>
                  <a:lnTo>
                    <a:pt x="66" y="127"/>
                  </a:lnTo>
                  <a:lnTo>
                    <a:pt x="53" y="114"/>
                  </a:lnTo>
                  <a:lnTo>
                    <a:pt x="62" y="99"/>
                  </a:lnTo>
                  <a:lnTo>
                    <a:pt x="83" y="94"/>
                  </a:lnTo>
                  <a:lnTo>
                    <a:pt x="97" y="96"/>
                  </a:lnTo>
                  <a:lnTo>
                    <a:pt x="104" y="114"/>
                  </a:lnTo>
                  <a:lnTo>
                    <a:pt x="108" y="114"/>
                  </a:lnTo>
                  <a:lnTo>
                    <a:pt x="108" y="106"/>
                  </a:lnTo>
                  <a:lnTo>
                    <a:pt x="116" y="108"/>
                  </a:lnTo>
                  <a:lnTo>
                    <a:pt x="125" y="125"/>
                  </a:lnTo>
                  <a:lnTo>
                    <a:pt x="119" y="108"/>
                  </a:lnTo>
                  <a:lnTo>
                    <a:pt x="122" y="89"/>
                  </a:lnTo>
                  <a:lnTo>
                    <a:pt x="146" y="80"/>
                  </a:lnTo>
                  <a:lnTo>
                    <a:pt x="134" y="72"/>
                  </a:lnTo>
                  <a:lnTo>
                    <a:pt x="139" y="62"/>
                  </a:lnTo>
                  <a:lnTo>
                    <a:pt x="134" y="48"/>
                  </a:lnTo>
                  <a:lnTo>
                    <a:pt x="125" y="45"/>
                  </a:lnTo>
                  <a:lnTo>
                    <a:pt x="139" y="31"/>
                  </a:lnTo>
                  <a:lnTo>
                    <a:pt x="125" y="8"/>
                  </a:lnTo>
                  <a:lnTo>
                    <a:pt x="125" y="0"/>
                  </a:lnTo>
                  <a:lnTo>
                    <a:pt x="163" y="1"/>
                  </a:lnTo>
                  <a:lnTo>
                    <a:pt x="159" y="4"/>
                  </a:lnTo>
                  <a:lnTo>
                    <a:pt x="178" y="9"/>
                  </a:lnTo>
                  <a:lnTo>
                    <a:pt x="184" y="18"/>
                  </a:lnTo>
                  <a:lnTo>
                    <a:pt x="178" y="31"/>
                  </a:lnTo>
                  <a:lnTo>
                    <a:pt x="188" y="42"/>
                  </a:lnTo>
                  <a:lnTo>
                    <a:pt x="196" y="37"/>
                  </a:lnTo>
                  <a:lnTo>
                    <a:pt x="210" y="45"/>
                  </a:lnTo>
                  <a:lnTo>
                    <a:pt x="232" y="43"/>
                  </a:lnTo>
                  <a:lnTo>
                    <a:pt x="221" y="74"/>
                  </a:lnTo>
                  <a:lnTo>
                    <a:pt x="253" y="74"/>
                  </a:lnTo>
                  <a:lnTo>
                    <a:pt x="249" y="69"/>
                  </a:lnTo>
                  <a:lnTo>
                    <a:pt x="263" y="59"/>
                  </a:lnTo>
                  <a:lnTo>
                    <a:pt x="278" y="54"/>
                  </a:lnTo>
                  <a:lnTo>
                    <a:pt x="278" y="60"/>
                  </a:lnTo>
                  <a:lnTo>
                    <a:pt x="303" y="34"/>
                  </a:lnTo>
                  <a:lnTo>
                    <a:pt x="311" y="35"/>
                  </a:lnTo>
                  <a:lnTo>
                    <a:pt x="295" y="48"/>
                  </a:lnTo>
                  <a:lnTo>
                    <a:pt x="320" y="40"/>
                  </a:lnTo>
                  <a:lnTo>
                    <a:pt x="334" y="55"/>
                  </a:lnTo>
                  <a:lnTo>
                    <a:pt x="349" y="60"/>
                  </a:lnTo>
                  <a:lnTo>
                    <a:pt x="360" y="82"/>
                  </a:lnTo>
                  <a:lnTo>
                    <a:pt x="379" y="89"/>
                  </a:lnTo>
                  <a:lnTo>
                    <a:pt x="387" y="111"/>
                  </a:lnTo>
                  <a:lnTo>
                    <a:pt x="387" y="125"/>
                  </a:lnTo>
                  <a:lnTo>
                    <a:pt x="376" y="162"/>
                  </a:lnTo>
                  <a:lnTo>
                    <a:pt x="390" y="170"/>
                  </a:lnTo>
                  <a:lnTo>
                    <a:pt x="396" y="220"/>
                  </a:lnTo>
                  <a:lnTo>
                    <a:pt x="399" y="250"/>
                  </a:lnTo>
                  <a:lnTo>
                    <a:pt x="413" y="269"/>
                  </a:lnTo>
                  <a:lnTo>
                    <a:pt x="405" y="308"/>
                  </a:lnTo>
                  <a:lnTo>
                    <a:pt x="380" y="287"/>
                  </a:lnTo>
                  <a:lnTo>
                    <a:pt x="376" y="306"/>
                  </a:lnTo>
                  <a:lnTo>
                    <a:pt x="297" y="345"/>
                  </a:lnTo>
                  <a:lnTo>
                    <a:pt x="294" y="356"/>
                  </a:lnTo>
                  <a:lnTo>
                    <a:pt x="278" y="345"/>
                  </a:lnTo>
                  <a:lnTo>
                    <a:pt x="277" y="356"/>
                  </a:lnTo>
                  <a:lnTo>
                    <a:pt x="294" y="370"/>
                  </a:lnTo>
                  <a:lnTo>
                    <a:pt x="295" y="396"/>
                  </a:lnTo>
                  <a:lnTo>
                    <a:pt x="303" y="405"/>
                  </a:lnTo>
                  <a:lnTo>
                    <a:pt x="362" y="456"/>
                  </a:lnTo>
                  <a:close/>
                  <a:moveTo>
                    <a:pt x="351" y="35"/>
                  </a:moveTo>
                  <a:lnTo>
                    <a:pt x="353" y="48"/>
                  </a:lnTo>
                  <a:lnTo>
                    <a:pt x="329" y="43"/>
                  </a:lnTo>
                  <a:lnTo>
                    <a:pt x="329" y="28"/>
                  </a:lnTo>
                  <a:lnTo>
                    <a:pt x="345" y="34"/>
                  </a:lnTo>
                  <a:lnTo>
                    <a:pt x="336" y="18"/>
                  </a:lnTo>
                  <a:lnTo>
                    <a:pt x="353" y="25"/>
                  </a:lnTo>
                  <a:lnTo>
                    <a:pt x="351" y="35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12" name="Freeform 208"/>
            <p:cNvSpPr>
              <a:spLocks noChangeAspect="1" noEditPoints="1"/>
            </p:cNvSpPr>
            <p:nvPr/>
          </p:nvSpPr>
          <p:spPr bwMode="gray">
            <a:xfrm>
              <a:off x="4546865" y="2537429"/>
              <a:ext cx="12700" cy="41275"/>
            </a:xfrm>
            <a:custGeom>
              <a:avLst/>
              <a:gdLst>
                <a:gd name="T0" fmla="*/ 21 w 28"/>
                <a:gd name="T1" fmla="*/ 32 h 84"/>
                <a:gd name="T2" fmla="*/ 11 w 28"/>
                <a:gd name="T3" fmla="*/ 7 h 84"/>
                <a:gd name="T4" fmla="*/ 3 w 28"/>
                <a:gd name="T5" fmla="*/ 0 h 84"/>
                <a:gd name="T6" fmla="*/ 0 w 28"/>
                <a:gd name="T7" fmla="*/ 9 h 84"/>
                <a:gd name="T8" fmla="*/ 21 w 28"/>
                <a:gd name="T9" fmla="*/ 32 h 84"/>
                <a:gd name="T10" fmla="*/ 17 w 28"/>
                <a:gd name="T11" fmla="*/ 64 h 84"/>
                <a:gd name="T12" fmla="*/ 14 w 28"/>
                <a:gd name="T13" fmla="*/ 80 h 84"/>
                <a:gd name="T14" fmla="*/ 23 w 28"/>
                <a:gd name="T15" fmla="*/ 84 h 84"/>
                <a:gd name="T16" fmla="*/ 17 w 28"/>
                <a:gd name="T17" fmla="*/ 64 h 84"/>
                <a:gd name="T18" fmla="*/ 28 w 28"/>
                <a:gd name="T19" fmla="*/ 50 h 84"/>
                <a:gd name="T20" fmla="*/ 28 w 28"/>
                <a:gd name="T21" fmla="*/ 41 h 84"/>
                <a:gd name="T22" fmla="*/ 20 w 28"/>
                <a:gd name="T23" fmla="*/ 41 h 84"/>
                <a:gd name="T24" fmla="*/ 28 w 28"/>
                <a:gd name="T25" fmla="*/ 50 h 8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8"/>
                <a:gd name="T40" fmla="*/ 0 h 84"/>
                <a:gd name="T41" fmla="*/ 28 w 28"/>
                <a:gd name="T42" fmla="*/ 84 h 8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8" h="84">
                  <a:moveTo>
                    <a:pt x="21" y="32"/>
                  </a:moveTo>
                  <a:lnTo>
                    <a:pt x="11" y="7"/>
                  </a:lnTo>
                  <a:lnTo>
                    <a:pt x="3" y="0"/>
                  </a:lnTo>
                  <a:lnTo>
                    <a:pt x="0" y="9"/>
                  </a:lnTo>
                  <a:lnTo>
                    <a:pt x="21" y="32"/>
                  </a:lnTo>
                  <a:close/>
                  <a:moveTo>
                    <a:pt x="17" y="64"/>
                  </a:moveTo>
                  <a:lnTo>
                    <a:pt x="14" y="80"/>
                  </a:lnTo>
                  <a:lnTo>
                    <a:pt x="23" y="84"/>
                  </a:lnTo>
                  <a:lnTo>
                    <a:pt x="17" y="64"/>
                  </a:lnTo>
                  <a:close/>
                  <a:moveTo>
                    <a:pt x="28" y="50"/>
                  </a:moveTo>
                  <a:lnTo>
                    <a:pt x="28" y="41"/>
                  </a:lnTo>
                  <a:lnTo>
                    <a:pt x="20" y="41"/>
                  </a:lnTo>
                  <a:lnTo>
                    <a:pt x="28" y="50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13" name="Freeform 209"/>
            <p:cNvSpPr>
              <a:spLocks noChangeAspect="1" noEditPoints="1"/>
            </p:cNvSpPr>
            <p:nvPr/>
          </p:nvSpPr>
          <p:spPr bwMode="gray">
            <a:xfrm>
              <a:off x="5197742" y="2656491"/>
              <a:ext cx="142875" cy="87313"/>
            </a:xfrm>
            <a:custGeom>
              <a:avLst/>
              <a:gdLst>
                <a:gd name="T0" fmla="*/ 116 w 295"/>
                <a:gd name="T1" fmla="*/ 156 h 181"/>
                <a:gd name="T2" fmla="*/ 122 w 295"/>
                <a:gd name="T3" fmla="*/ 115 h 181"/>
                <a:gd name="T4" fmla="*/ 111 w 295"/>
                <a:gd name="T5" fmla="*/ 115 h 181"/>
                <a:gd name="T6" fmla="*/ 101 w 295"/>
                <a:gd name="T7" fmla="*/ 126 h 181"/>
                <a:gd name="T8" fmla="*/ 85 w 295"/>
                <a:gd name="T9" fmla="*/ 118 h 181"/>
                <a:gd name="T10" fmla="*/ 76 w 295"/>
                <a:gd name="T11" fmla="*/ 92 h 181"/>
                <a:gd name="T12" fmla="*/ 87 w 295"/>
                <a:gd name="T13" fmla="*/ 82 h 181"/>
                <a:gd name="T14" fmla="*/ 74 w 295"/>
                <a:gd name="T15" fmla="*/ 76 h 181"/>
                <a:gd name="T16" fmla="*/ 76 w 295"/>
                <a:gd name="T17" fmla="*/ 41 h 181"/>
                <a:gd name="T18" fmla="*/ 118 w 295"/>
                <a:gd name="T19" fmla="*/ 17 h 181"/>
                <a:gd name="T20" fmla="*/ 135 w 295"/>
                <a:gd name="T21" fmla="*/ 19 h 181"/>
                <a:gd name="T22" fmla="*/ 136 w 295"/>
                <a:gd name="T23" fmla="*/ 11 h 181"/>
                <a:gd name="T24" fmla="*/ 164 w 295"/>
                <a:gd name="T25" fmla="*/ 14 h 181"/>
                <a:gd name="T26" fmla="*/ 175 w 295"/>
                <a:gd name="T27" fmla="*/ 0 h 181"/>
                <a:gd name="T28" fmla="*/ 238 w 295"/>
                <a:gd name="T29" fmla="*/ 21 h 181"/>
                <a:gd name="T30" fmla="*/ 274 w 295"/>
                <a:gd name="T31" fmla="*/ 22 h 181"/>
                <a:gd name="T32" fmla="*/ 283 w 295"/>
                <a:gd name="T33" fmla="*/ 19 h 181"/>
                <a:gd name="T34" fmla="*/ 283 w 295"/>
                <a:gd name="T35" fmla="*/ 8 h 181"/>
                <a:gd name="T36" fmla="*/ 295 w 295"/>
                <a:gd name="T37" fmla="*/ 22 h 181"/>
                <a:gd name="T38" fmla="*/ 277 w 295"/>
                <a:gd name="T39" fmla="*/ 51 h 181"/>
                <a:gd name="T40" fmla="*/ 238 w 295"/>
                <a:gd name="T41" fmla="*/ 65 h 181"/>
                <a:gd name="T42" fmla="*/ 274 w 295"/>
                <a:gd name="T43" fmla="*/ 155 h 181"/>
                <a:gd name="T44" fmla="*/ 258 w 295"/>
                <a:gd name="T45" fmla="*/ 181 h 181"/>
                <a:gd name="T46" fmla="*/ 218 w 295"/>
                <a:gd name="T47" fmla="*/ 181 h 181"/>
                <a:gd name="T48" fmla="*/ 195 w 295"/>
                <a:gd name="T49" fmla="*/ 158 h 181"/>
                <a:gd name="T50" fmla="*/ 158 w 295"/>
                <a:gd name="T51" fmla="*/ 141 h 181"/>
                <a:gd name="T52" fmla="*/ 116 w 295"/>
                <a:gd name="T53" fmla="*/ 156 h 181"/>
                <a:gd name="T54" fmla="*/ 42 w 295"/>
                <a:gd name="T55" fmla="*/ 59 h 181"/>
                <a:gd name="T56" fmla="*/ 33 w 295"/>
                <a:gd name="T57" fmla="*/ 51 h 181"/>
                <a:gd name="T58" fmla="*/ 25 w 295"/>
                <a:gd name="T59" fmla="*/ 65 h 181"/>
                <a:gd name="T60" fmla="*/ 8 w 295"/>
                <a:gd name="T61" fmla="*/ 70 h 181"/>
                <a:gd name="T62" fmla="*/ 11 w 295"/>
                <a:gd name="T63" fmla="*/ 75 h 181"/>
                <a:gd name="T64" fmla="*/ 20 w 295"/>
                <a:gd name="T65" fmla="*/ 72 h 181"/>
                <a:gd name="T66" fmla="*/ 26 w 295"/>
                <a:gd name="T67" fmla="*/ 87 h 181"/>
                <a:gd name="T68" fmla="*/ 50 w 295"/>
                <a:gd name="T69" fmla="*/ 73 h 181"/>
                <a:gd name="T70" fmla="*/ 50 w 295"/>
                <a:gd name="T71" fmla="*/ 65 h 181"/>
                <a:gd name="T72" fmla="*/ 42 w 295"/>
                <a:gd name="T73" fmla="*/ 59 h 181"/>
                <a:gd name="T74" fmla="*/ 51 w 295"/>
                <a:gd name="T75" fmla="*/ 95 h 181"/>
                <a:gd name="T76" fmla="*/ 0 w 295"/>
                <a:gd name="T77" fmla="*/ 104 h 181"/>
                <a:gd name="T78" fmla="*/ 0 w 295"/>
                <a:gd name="T79" fmla="*/ 124 h 181"/>
                <a:gd name="T80" fmla="*/ 11 w 295"/>
                <a:gd name="T81" fmla="*/ 132 h 181"/>
                <a:gd name="T82" fmla="*/ 6 w 295"/>
                <a:gd name="T83" fmla="*/ 147 h 181"/>
                <a:gd name="T84" fmla="*/ 6 w 295"/>
                <a:gd name="T85" fmla="*/ 152 h 181"/>
                <a:gd name="T86" fmla="*/ 21 w 295"/>
                <a:gd name="T87" fmla="*/ 122 h 181"/>
                <a:gd name="T88" fmla="*/ 36 w 295"/>
                <a:gd name="T89" fmla="*/ 127 h 181"/>
                <a:gd name="T90" fmla="*/ 63 w 295"/>
                <a:gd name="T91" fmla="*/ 109 h 181"/>
                <a:gd name="T92" fmla="*/ 51 w 295"/>
                <a:gd name="T93" fmla="*/ 95 h 18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95"/>
                <a:gd name="T142" fmla="*/ 0 h 181"/>
                <a:gd name="T143" fmla="*/ 295 w 295"/>
                <a:gd name="T144" fmla="*/ 181 h 18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95" h="181">
                  <a:moveTo>
                    <a:pt x="116" y="156"/>
                  </a:moveTo>
                  <a:lnTo>
                    <a:pt x="122" y="115"/>
                  </a:lnTo>
                  <a:lnTo>
                    <a:pt x="111" y="115"/>
                  </a:lnTo>
                  <a:lnTo>
                    <a:pt x="101" y="126"/>
                  </a:lnTo>
                  <a:lnTo>
                    <a:pt x="85" y="118"/>
                  </a:lnTo>
                  <a:lnTo>
                    <a:pt x="76" y="92"/>
                  </a:lnTo>
                  <a:lnTo>
                    <a:pt x="87" y="82"/>
                  </a:lnTo>
                  <a:lnTo>
                    <a:pt x="74" y="76"/>
                  </a:lnTo>
                  <a:lnTo>
                    <a:pt x="76" y="41"/>
                  </a:lnTo>
                  <a:lnTo>
                    <a:pt x="118" y="17"/>
                  </a:lnTo>
                  <a:lnTo>
                    <a:pt x="135" y="19"/>
                  </a:lnTo>
                  <a:lnTo>
                    <a:pt x="136" y="11"/>
                  </a:lnTo>
                  <a:lnTo>
                    <a:pt x="164" y="14"/>
                  </a:lnTo>
                  <a:lnTo>
                    <a:pt x="175" y="0"/>
                  </a:lnTo>
                  <a:lnTo>
                    <a:pt x="238" y="21"/>
                  </a:lnTo>
                  <a:lnTo>
                    <a:pt x="274" y="22"/>
                  </a:lnTo>
                  <a:lnTo>
                    <a:pt x="283" y="19"/>
                  </a:lnTo>
                  <a:lnTo>
                    <a:pt x="283" y="8"/>
                  </a:lnTo>
                  <a:lnTo>
                    <a:pt x="295" y="22"/>
                  </a:lnTo>
                  <a:lnTo>
                    <a:pt x="277" y="51"/>
                  </a:lnTo>
                  <a:lnTo>
                    <a:pt x="238" y="65"/>
                  </a:lnTo>
                  <a:lnTo>
                    <a:pt x="274" y="155"/>
                  </a:lnTo>
                  <a:lnTo>
                    <a:pt x="258" y="181"/>
                  </a:lnTo>
                  <a:lnTo>
                    <a:pt x="218" y="181"/>
                  </a:lnTo>
                  <a:lnTo>
                    <a:pt x="195" y="158"/>
                  </a:lnTo>
                  <a:lnTo>
                    <a:pt x="158" y="141"/>
                  </a:lnTo>
                  <a:lnTo>
                    <a:pt x="116" y="156"/>
                  </a:lnTo>
                  <a:close/>
                  <a:moveTo>
                    <a:pt x="42" y="59"/>
                  </a:moveTo>
                  <a:lnTo>
                    <a:pt x="33" y="51"/>
                  </a:lnTo>
                  <a:lnTo>
                    <a:pt x="25" y="65"/>
                  </a:lnTo>
                  <a:lnTo>
                    <a:pt x="8" y="70"/>
                  </a:lnTo>
                  <a:lnTo>
                    <a:pt x="11" y="75"/>
                  </a:lnTo>
                  <a:lnTo>
                    <a:pt x="20" y="72"/>
                  </a:lnTo>
                  <a:lnTo>
                    <a:pt x="26" y="87"/>
                  </a:lnTo>
                  <a:lnTo>
                    <a:pt x="50" y="73"/>
                  </a:lnTo>
                  <a:lnTo>
                    <a:pt x="50" y="65"/>
                  </a:lnTo>
                  <a:lnTo>
                    <a:pt x="42" y="59"/>
                  </a:lnTo>
                  <a:close/>
                  <a:moveTo>
                    <a:pt x="51" y="95"/>
                  </a:moveTo>
                  <a:lnTo>
                    <a:pt x="0" y="104"/>
                  </a:lnTo>
                  <a:lnTo>
                    <a:pt x="0" y="124"/>
                  </a:lnTo>
                  <a:lnTo>
                    <a:pt x="11" y="132"/>
                  </a:lnTo>
                  <a:lnTo>
                    <a:pt x="6" y="147"/>
                  </a:lnTo>
                  <a:lnTo>
                    <a:pt x="6" y="152"/>
                  </a:lnTo>
                  <a:lnTo>
                    <a:pt x="21" y="122"/>
                  </a:lnTo>
                  <a:lnTo>
                    <a:pt x="36" y="127"/>
                  </a:lnTo>
                  <a:lnTo>
                    <a:pt x="63" y="109"/>
                  </a:lnTo>
                  <a:lnTo>
                    <a:pt x="51" y="95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14" name="Freeform 210"/>
            <p:cNvSpPr>
              <a:spLocks noChangeAspect="1" noEditPoints="1"/>
            </p:cNvSpPr>
            <p:nvPr/>
          </p:nvSpPr>
          <p:spPr bwMode="gray">
            <a:xfrm>
              <a:off x="4788166" y="2913666"/>
              <a:ext cx="79375" cy="96838"/>
            </a:xfrm>
            <a:custGeom>
              <a:avLst/>
              <a:gdLst>
                <a:gd name="T0" fmla="*/ 163 w 163"/>
                <a:gd name="T1" fmla="*/ 14 h 200"/>
                <a:gd name="T2" fmla="*/ 146 w 163"/>
                <a:gd name="T3" fmla="*/ 0 h 200"/>
                <a:gd name="T4" fmla="*/ 107 w 163"/>
                <a:gd name="T5" fmla="*/ 3 h 200"/>
                <a:gd name="T6" fmla="*/ 90 w 163"/>
                <a:gd name="T7" fmla="*/ 15 h 200"/>
                <a:gd name="T8" fmla="*/ 87 w 163"/>
                <a:gd name="T9" fmla="*/ 39 h 200"/>
                <a:gd name="T10" fmla="*/ 97 w 163"/>
                <a:gd name="T11" fmla="*/ 45 h 200"/>
                <a:gd name="T12" fmla="*/ 91 w 163"/>
                <a:gd name="T13" fmla="*/ 63 h 200"/>
                <a:gd name="T14" fmla="*/ 83 w 163"/>
                <a:gd name="T15" fmla="*/ 70 h 200"/>
                <a:gd name="T16" fmla="*/ 87 w 163"/>
                <a:gd name="T17" fmla="*/ 87 h 200"/>
                <a:gd name="T18" fmla="*/ 70 w 163"/>
                <a:gd name="T19" fmla="*/ 78 h 200"/>
                <a:gd name="T20" fmla="*/ 70 w 163"/>
                <a:gd name="T21" fmla="*/ 62 h 200"/>
                <a:gd name="T22" fmla="*/ 79 w 163"/>
                <a:gd name="T23" fmla="*/ 54 h 200"/>
                <a:gd name="T24" fmla="*/ 70 w 163"/>
                <a:gd name="T25" fmla="*/ 40 h 200"/>
                <a:gd name="T26" fmla="*/ 62 w 163"/>
                <a:gd name="T27" fmla="*/ 43 h 200"/>
                <a:gd name="T28" fmla="*/ 51 w 163"/>
                <a:gd name="T29" fmla="*/ 88 h 200"/>
                <a:gd name="T30" fmla="*/ 31 w 163"/>
                <a:gd name="T31" fmla="*/ 116 h 200"/>
                <a:gd name="T32" fmla="*/ 32 w 163"/>
                <a:gd name="T33" fmla="*/ 122 h 200"/>
                <a:gd name="T34" fmla="*/ 36 w 163"/>
                <a:gd name="T35" fmla="*/ 127 h 200"/>
                <a:gd name="T36" fmla="*/ 65 w 163"/>
                <a:gd name="T37" fmla="*/ 129 h 200"/>
                <a:gd name="T38" fmla="*/ 19 w 163"/>
                <a:gd name="T39" fmla="*/ 144 h 200"/>
                <a:gd name="T40" fmla="*/ 15 w 163"/>
                <a:gd name="T41" fmla="*/ 150 h 200"/>
                <a:gd name="T42" fmla="*/ 0 w 163"/>
                <a:gd name="T43" fmla="*/ 156 h 200"/>
                <a:gd name="T44" fmla="*/ 14 w 163"/>
                <a:gd name="T45" fmla="*/ 164 h 200"/>
                <a:gd name="T46" fmla="*/ 53 w 163"/>
                <a:gd name="T47" fmla="*/ 149 h 200"/>
                <a:gd name="T48" fmla="*/ 73 w 163"/>
                <a:gd name="T49" fmla="*/ 154 h 200"/>
                <a:gd name="T50" fmla="*/ 97 w 163"/>
                <a:gd name="T51" fmla="*/ 167 h 200"/>
                <a:gd name="T52" fmla="*/ 97 w 163"/>
                <a:gd name="T53" fmla="*/ 195 h 200"/>
                <a:gd name="T54" fmla="*/ 114 w 163"/>
                <a:gd name="T55" fmla="*/ 200 h 200"/>
                <a:gd name="T56" fmla="*/ 110 w 163"/>
                <a:gd name="T57" fmla="*/ 179 h 200"/>
                <a:gd name="T58" fmla="*/ 116 w 163"/>
                <a:gd name="T59" fmla="*/ 167 h 200"/>
                <a:gd name="T60" fmla="*/ 113 w 163"/>
                <a:gd name="T61" fmla="*/ 113 h 200"/>
                <a:gd name="T62" fmla="*/ 139 w 163"/>
                <a:gd name="T63" fmla="*/ 117 h 200"/>
                <a:gd name="T64" fmla="*/ 144 w 163"/>
                <a:gd name="T65" fmla="*/ 99 h 200"/>
                <a:gd name="T66" fmla="*/ 158 w 163"/>
                <a:gd name="T67" fmla="*/ 85 h 200"/>
                <a:gd name="T68" fmla="*/ 159 w 163"/>
                <a:gd name="T69" fmla="*/ 74 h 200"/>
                <a:gd name="T70" fmla="*/ 144 w 163"/>
                <a:gd name="T71" fmla="*/ 68 h 200"/>
                <a:gd name="T72" fmla="*/ 142 w 163"/>
                <a:gd name="T73" fmla="*/ 59 h 200"/>
                <a:gd name="T74" fmla="*/ 155 w 163"/>
                <a:gd name="T75" fmla="*/ 51 h 200"/>
                <a:gd name="T76" fmla="*/ 163 w 163"/>
                <a:gd name="T77" fmla="*/ 14 h 200"/>
                <a:gd name="T78" fmla="*/ 68 w 163"/>
                <a:gd name="T79" fmla="*/ 15 h 200"/>
                <a:gd name="T80" fmla="*/ 57 w 163"/>
                <a:gd name="T81" fmla="*/ 37 h 200"/>
                <a:gd name="T82" fmla="*/ 65 w 163"/>
                <a:gd name="T83" fmla="*/ 32 h 200"/>
                <a:gd name="T84" fmla="*/ 68 w 163"/>
                <a:gd name="T85" fmla="*/ 15 h 200"/>
                <a:gd name="T86" fmla="*/ 6 w 163"/>
                <a:gd name="T87" fmla="*/ 142 h 200"/>
                <a:gd name="T88" fmla="*/ 6 w 163"/>
                <a:gd name="T89" fmla="*/ 150 h 200"/>
                <a:gd name="T90" fmla="*/ 11 w 163"/>
                <a:gd name="T91" fmla="*/ 147 h 200"/>
                <a:gd name="T92" fmla="*/ 6 w 163"/>
                <a:gd name="T93" fmla="*/ 142 h 20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3"/>
                <a:gd name="T142" fmla="*/ 0 h 200"/>
                <a:gd name="T143" fmla="*/ 163 w 163"/>
                <a:gd name="T144" fmla="*/ 200 h 20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3" h="200">
                  <a:moveTo>
                    <a:pt x="163" y="14"/>
                  </a:moveTo>
                  <a:lnTo>
                    <a:pt x="146" y="0"/>
                  </a:lnTo>
                  <a:lnTo>
                    <a:pt x="107" y="3"/>
                  </a:lnTo>
                  <a:lnTo>
                    <a:pt x="90" y="15"/>
                  </a:lnTo>
                  <a:lnTo>
                    <a:pt x="87" y="39"/>
                  </a:lnTo>
                  <a:lnTo>
                    <a:pt x="97" y="45"/>
                  </a:lnTo>
                  <a:lnTo>
                    <a:pt x="91" y="63"/>
                  </a:lnTo>
                  <a:lnTo>
                    <a:pt x="83" y="70"/>
                  </a:lnTo>
                  <a:lnTo>
                    <a:pt x="87" y="87"/>
                  </a:lnTo>
                  <a:lnTo>
                    <a:pt x="70" y="78"/>
                  </a:lnTo>
                  <a:lnTo>
                    <a:pt x="70" y="62"/>
                  </a:lnTo>
                  <a:lnTo>
                    <a:pt x="79" y="54"/>
                  </a:lnTo>
                  <a:lnTo>
                    <a:pt x="70" y="40"/>
                  </a:lnTo>
                  <a:lnTo>
                    <a:pt x="62" y="43"/>
                  </a:lnTo>
                  <a:lnTo>
                    <a:pt x="51" y="88"/>
                  </a:lnTo>
                  <a:lnTo>
                    <a:pt x="31" y="116"/>
                  </a:lnTo>
                  <a:lnTo>
                    <a:pt x="32" y="122"/>
                  </a:lnTo>
                  <a:lnTo>
                    <a:pt x="36" y="127"/>
                  </a:lnTo>
                  <a:lnTo>
                    <a:pt x="65" y="129"/>
                  </a:lnTo>
                  <a:lnTo>
                    <a:pt x="19" y="144"/>
                  </a:lnTo>
                  <a:lnTo>
                    <a:pt x="15" y="150"/>
                  </a:lnTo>
                  <a:lnTo>
                    <a:pt x="0" y="156"/>
                  </a:lnTo>
                  <a:lnTo>
                    <a:pt x="14" y="164"/>
                  </a:lnTo>
                  <a:lnTo>
                    <a:pt x="53" y="149"/>
                  </a:lnTo>
                  <a:lnTo>
                    <a:pt x="73" y="154"/>
                  </a:lnTo>
                  <a:lnTo>
                    <a:pt x="97" y="167"/>
                  </a:lnTo>
                  <a:lnTo>
                    <a:pt x="97" y="195"/>
                  </a:lnTo>
                  <a:lnTo>
                    <a:pt x="114" y="200"/>
                  </a:lnTo>
                  <a:lnTo>
                    <a:pt x="110" y="179"/>
                  </a:lnTo>
                  <a:lnTo>
                    <a:pt x="116" y="167"/>
                  </a:lnTo>
                  <a:lnTo>
                    <a:pt x="113" y="113"/>
                  </a:lnTo>
                  <a:lnTo>
                    <a:pt x="139" y="117"/>
                  </a:lnTo>
                  <a:lnTo>
                    <a:pt x="144" y="99"/>
                  </a:lnTo>
                  <a:lnTo>
                    <a:pt x="158" y="85"/>
                  </a:lnTo>
                  <a:lnTo>
                    <a:pt x="159" y="74"/>
                  </a:lnTo>
                  <a:lnTo>
                    <a:pt x="144" y="68"/>
                  </a:lnTo>
                  <a:lnTo>
                    <a:pt x="142" y="59"/>
                  </a:lnTo>
                  <a:lnTo>
                    <a:pt x="155" y="51"/>
                  </a:lnTo>
                  <a:lnTo>
                    <a:pt x="163" y="14"/>
                  </a:lnTo>
                  <a:close/>
                  <a:moveTo>
                    <a:pt x="68" y="15"/>
                  </a:moveTo>
                  <a:lnTo>
                    <a:pt x="57" y="37"/>
                  </a:lnTo>
                  <a:lnTo>
                    <a:pt x="65" y="32"/>
                  </a:lnTo>
                  <a:lnTo>
                    <a:pt x="68" y="15"/>
                  </a:lnTo>
                  <a:close/>
                  <a:moveTo>
                    <a:pt x="6" y="142"/>
                  </a:moveTo>
                  <a:lnTo>
                    <a:pt x="6" y="150"/>
                  </a:lnTo>
                  <a:lnTo>
                    <a:pt x="11" y="147"/>
                  </a:lnTo>
                  <a:lnTo>
                    <a:pt x="6" y="142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15" name="Freeform 211"/>
            <p:cNvSpPr>
              <a:spLocks noChangeAspect="1" noEditPoints="1"/>
            </p:cNvSpPr>
            <p:nvPr/>
          </p:nvSpPr>
          <p:spPr bwMode="gray">
            <a:xfrm>
              <a:off x="4504003" y="3239104"/>
              <a:ext cx="301626" cy="223838"/>
            </a:xfrm>
            <a:custGeom>
              <a:avLst/>
              <a:gdLst>
                <a:gd name="T0" fmla="*/ 82 w 619"/>
                <a:gd name="T1" fmla="*/ 370 h 459"/>
                <a:gd name="T2" fmla="*/ 95 w 619"/>
                <a:gd name="T3" fmla="*/ 316 h 459"/>
                <a:gd name="T4" fmla="*/ 90 w 619"/>
                <a:gd name="T5" fmla="*/ 254 h 459"/>
                <a:gd name="T6" fmla="*/ 108 w 619"/>
                <a:gd name="T7" fmla="*/ 213 h 459"/>
                <a:gd name="T8" fmla="*/ 135 w 619"/>
                <a:gd name="T9" fmla="*/ 151 h 459"/>
                <a:gd name="T10" fmla="*/ 130 w 619"/>
                <a:gd name="T11" fmla="*/ 117 h 459"/>
                <a:gd name="T12" fmla="*/ 54 w 619"/>
                <a:gd name="T13" fmla="*/ 113 h 459"/>
                <a:gd name="T14" fmla="*/ 28 w 619"/>
                <a:gd name="T15" fmla="*/ 112 h 459"/>
                <a:gd name="T16" fmla="*/ 20 w 619"/>
                <a:gd name="T17" fmla="*/ 109 h 459"/>
                <a:gd name="T18" fmla="*/ 22 w 619"/>
                <a:gd name="T19" fmla="*/ 92 h 459"/>
                <a:gd name="T20" fmla="*/ 17 w 619"/>
                <a:gd name="T21" fmla="*/ 81 h 459"/>
                <a:gd name="T22" fmla="*/ 11 w 619"/>
                <a:gd name="T23" fmla="*/ 66 h 459"/>
                <a:gd name="T24" fmla="*/ 0 w 619"/>
                <a:gd name="T25" fmla="*/ 47 h 459"/>
                <a:gd name="T26" fmla="*/ 39 w 619"/>
                <a:gd name="T27" fmla="*/ 27 h 459"/>
                <a:gd name="T28" fmla="*/ 70 w 619"/>
                <a:gd name="T29" fmla="*/ 0 h 459"/>
                <a:gd name="T30" fmla="*/ 150 w 619"/>
                <a:gd name="T31" fmla="*/ 7 h 459"/>
                <a:gd name="T32" fmla="*/ 257 w 619"/>
                <a:gd name="T33" fmla="*/ 16 h 459"/>
                <a:gd name="T34" fmla="*/ 362 w 619"/>
                <a:gd name="T35" fmla="*/ 42 h 459"/>
                <a:gd name="T36" fmla="*/ 444 w 619"/>
                <a:gd name="T37" fmla="*/ 69 h 459"/>
                <a:gd name="T38" fmla="*/ 484 w 619"/>
                <a:gd name="T39" fmla="*/ 73 h 459"/>
                <a:gd name="T40" fmla="*/ 500 w 619"/>
                <a:gd name="T41" fmla="*/ 78 h 459"/>
                <a:gd name="T42" fmla="*/ 567 w 619"/>
                <a:gd name="T43" fmla="*/ 84 h 459"/>
                <a:gd name="T44" fmla="*/ 569 w 619"/>
                <a:gd name="T45" fmla="*/ 96 h 459"/>
                <a:gd name="T46" fmla="*/ 565 w 619"/>
                <a:gd name="T47" fmla="*/ 121 h 459"/>
                <a:gd name="T48" fmla="*/ 472 w 619"/>
                <a:gd name="T49" fmla="*/ 171 h 459"/>
                <a:gd name="T50" fmla="*/ 416 w 619"/>
                <a:gd name="T51" fmla="*/ 253 h 459"/>
                <a:gd name="T52" fmla="*/ 416 w 619"/>
                <a:gd name="T53" fmla="*/ 290 h 459"/>
                <a:gd name="T54" fmla="*/ 430 w 619"/>
                <a:gd name="T55" fmla="*/ 310 h 459"/>
                <a:gd name="T56" fmla="*/ 393 w 619"/>
                <a:gd name="T57" fmla="*/ 358 h 459"/>
                <a:gd name="T58" fmla="*/ 365 w 619"/>
                <a:gd name="T59" fmla="*/ 374 h 459"/>
                <a:gd name="T60" fmla="*/ 335 w 619"/>
                <a:gd name="T61" fmla="*/ 418 h 459"/>
                <a:gd name="T62" fmla="*/ 217 w 619"/>
                <a:gd name="T63" fmla="*/ 434 h 459"/>
                <a:gd name="T64" fmla="*/ 176 w 619"/>
                <a:gd name="T65" fmla="*/ 459 h 459"/>
                <a:gd name="T66" fmla="*/ 135 w 619"/>
                <a:gd name="T67" fmla="*/ 409 h 459"/>
                <a:gd name="T68" fmla="*/ 105 w 619"/>
                <a:gd name="T69" fmla="*/ 392 h 459"/>
                <a:gd name="T70" fmla="*/ 618 w 619"/>
                <a:gd name="T71" fmla="*/ 228 h 459"/>
                <a:gd name="T72" fmla="*/ 601 w 619"/>
                <a:gd name="T73" fmla="*/ 230 h 459"/>
                <a:gd name="T74" fmla="*/ 571 w 619"/>
                <a:gd name="T75" fmla="*/ 234 h 459"/>
                <a:gd name="T76" fmla="*/ 580 w 619"/>
                <a:gd name="T77" fmla="*/ 250 h 459"/>
                <a:gd name="T78" fmla="*/ 551 w 619"/>
                <a:gd name="T79" fmla="*/ 257 h 459"/>
                <a:gd name="T80" fmla="*/ 535 w 619"/>
                <a:gd name="T81" fmla="*/ 254 h 459"/>
                <a:gd name="T82" fmla="*/ 571 w 619"/>
                <a:gd name="T83" fmla="*/ 234 h 459"/>
                <a:gd name="T84" fmla="*/ 496 w 619"/>
                <a:gd name="T85" fmla="*/ 290 h 459"/>
                <a:gd name="T86" fmla="*/ 483 w 619"/>
                <a:gd name="T87" fmla="*/ 295 h 45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19"/>
                <a:gd name="T133" fmla="*/ 0 h 459"/>
                <a:gd name="T134" fmla="*/ 619 w 619"/>
                <a:gd name="T135" fmla="*/ 459 h 45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19" h="459">
                  <a:moveTo>
                    <a:pt x="87" y="394"/>
                  </a:moveTo>
                  <a:lnTo>
                    <a:pt x="82" y="370"/>
                  </a:lnTo>
                  <a:lnTo>
                    <a:pt x="107" y="345"/>
                  </a:lnTo>
                  <a:lnTo>
                    <a:pt x="95" y="316"/>
                  </a:lnTo>
                  <a:lnTo>
                    <a:pt x="104" y="286"/>
                  </a:lnTo>
                  <a:lnTo>
                    <a:pt x="90" y="254"/>
                  </a:lnTo>
                  <a:lnTo>
                    <a:pt x="113" y="236"/>
                  </a:lnTo>
                  <a:lnTo>
                    <a:pt x="108" y="213"/>
                  </a:lnTo>
                  <a:lnTo>
                    <a:pt x="116" y="169"/>
                  </a:lnTo>
                  <a:lnTo>
                    <a:pt x="135" y="151"/>
                  </a:lnTo>
                  <a:lnTo>
                    <a:pt x="141" y="132"/>
                  </a:lnTo>
                  <a:lnTo>
                    <a:pt x="130" y="117"/>
                  </a:lnTo>
                  <a:lnTo>
                    <a:pt x="61" y="118"/>
                  </a:lnTo>
                  <a:lnTo>
                    <a:pt x="54" y="113"/>
                  </a:lnTo>
                  <a:lnTo>
                    <a:pt x="54" y="103"/>
                  </a:lnTo>
                  <a:lnTo>
                    <a:pt x="28" y="112"/>
                  </a:lnTo>
                  <a:lnTo>
                    <a:pt x="22" y="120"/>
                  </a:lnTo>
                  <a:lnTo>
                    <a:pt x="20" y="109"/>
                  </a:lnTo>
                  <a:lnTo>
                    <a:pt x="28" y="90"/>
                  </a:lnTo>
                  <a:lnTo>
                    <a:pt x="22" y="92"/>
                  </a:lnTo>
                  <a:lnTo>
                    <a:pt x="24" y="84"/>
                  </a:lnTo>
                  <a:lnTo>
                    <a:pt x="17" y="81"/>
                  </a:lnTo>
                  <a:lnTo>
                    <a:pt x="22" y="69"/>
                  </a:lnTo>
                  <a:lnTo>
                    <a:pt x="11" y="66"/>
                  </a:lnTo>
                  <a:lnTo>
                    <a:pt x="13" y="59"/>
                  </a:lnTo>
                  <a:lnTo>
                    <a:pt x="0" y="47"/>
                  </a:lnTo>
                  <a:lnTo>
                    <a:pt x="13" y="30"/>
                  </a:lnTo>
                  <a:lnTo>
                    <a:pt x="39" y="27"/>
                  </a:lnTo>
                  <a:lnTo>
                    <a:pt x="51" y="5"/>
                  </a:lnTo>
                  <a:lnTo>
                    <a:pt x="70" y="0"/>
                  </a:lnTo>
                  <a:lnTo>
                    <a:pt x="108" y="12"/>
                  </a:lnTo>
                  <a:lnTo>
                    <a:pt x="150" y="7"/>
                  </a:lnTo>
                  <a:lnTo>
                    <a:pt x="215" y="19"/>
                  </a:lnTo>
                  <a:lnTo>
                    <a:pt x="257" y="16"/>
                  </a:lnTo>
                  <a:lnTo>
                    <a:pt x="342" y="24"/>
                  </a:lnTo>
                  <a:lnTo>
                    <a:pt x="362" y="42"/>
                  </a:lnTo>
                  <a:lnTo>
                    <a:pt x="395" y="58"/>
                  </a:lnTo>
                  <a:lnTo>
                    <a:pt x="444" y="69"/>
                  </a:lnTo>
                  <a:lnTo>
                    <a:pt x="466" y="61"/>
                  </a:lnTo>
                  <a:lnTo>
                    <a:pt x="484" y="73"/>
                  </a:lnTo>
                  <a:lnTo>
                    <a:pt x="492" y="83"/>
                  </a:lnTo>
                  <a:lnTo>
                    <a:pt x="500" y="78"/>
                  </a:lnTo>
                  <a:lnTo>
                    <a:pt x="517" y="87"/>
                  </a:lnTo>
                  <a:lnTo>
                    <a:pt x="567" y="84"/>
                  </a:lnTo>
                  <a:lnTo>
                    <a:pt x="576" y="93"/>
                  </a:lnTo>
                  <a:lnTo>
                    <a:pt x="569" y="96"/>
                  </a:lnTo>
                  <a:lnTo>
                    <a:pt x="573" y="112"/>
                  </a:lnTo>
                  <a:lnTo>
                    <a:pt x="565" y="121"/>
                  </a:lnTo>
                  <a:lnTo>
                    <a:pt x="522" y="152"/>
                  </a:lnTo>
                  <a:lnTo>
                    <a:pt x="472" y="171"/>
                  </a:lnTo>
                  <a:lnTo>
                    <a:pt x="463" y="183"/>
                  </a:lnTo>
                  <a:lnTo>
                    <a:pt x="416" y="253"/>
                  </a:lnTo>
                  <a:lnTo>
                    <a:pt x="410" y="267"/>
                  </a:lnTo>
                  <a:lnTo>
                    <a:pt x="416" y="290"/>
                  </a:lnTo>
                  <a:lnTo>
                    <a:pt x="433" y="303"/>
                  </a:lnTo>
                  <a:lnTo>
                    <a:pt x="430" y="310"/>
                  </a:lnTo>
                  <a:lnTo>
                    <a:pt x="406" y="330"/>
                  </a:lnTo>
                  <a:lnTo>
                    <a:pt x="393" y="358"/>
                  </a:lnTo>
                  <a:lnTo>
                    <a:pt x="391" y="370"/>
                  </a:lnTo>
                  <a:lnTo>
                    <a:pt x="365" y="374"/>
                  </a:lnTo>
                  <a:lnTo>
                    <a:pt x="348" y="389"/>
                  </a:lnTo>
                  <a:lnTo>
                    <a:pt x="335" y="418"/>
                  </a:lnTo>
                  <a:lnTo>
                    <a:pt x="226" y="423"/>
                  </a:lnTo>
                  <a:lnTo>
                    <a:pt x="217" y="434"/>
                  </a:lnTo>
                  <a:lnTo>
                    <a:pt x="197" y="438"/>
                  </a:lnTo>
                  <a:lnTo>
                    <a:pt x="176" y="459"/>
                  </a:lnTo>
                  <a:lnTo>
                    <a:pt x="152" y="448"/>
                  </a:lnTo>
                  <a:lnTo>
                    <a:pt x="135" y="409"/>
                  </a:lnTo>
                  <a:lnTo>
                    <a:pt x="124" y="401"/>
                  </a:lnTo>
                  <a:lnTo>
                    <a:pt x="105" y="392"/>
                  </a:lnTo>
                  <a:lnTo>
                    <a:pt x="87" y="394"/>
                  </a:lnTo>
                  <a:close/>
                  <a:moveTo>
                    <a:pt x="618" y="228"/>
                  </a:moveTo>
                  <a:lnTo>
                    <a:pt x="619" y="239"/>
                  </a:lnTo>
                  <a:lnTo>
                    <a:pt x="601" y="230"/>
                  </a:lnTo>
                  <a:lnTo>
                    <a:pt x="618" y="228"/>
                  </a:lnTo>
                  <a:close/>
                  <a:moveTo>
                    <a:pt x="571" y="234"/>
                  </a:moveTo>
                  <a:lnTo>
                    <a:pt x="569" y="244"/>
                  </a:lnTo>
                  <a:lnTo>
                    <a:pt x="580" y="250"/>
                  </a:lnTo>
                  <a:lnTo>
                    <a:pt x="567" y="273"/>
                  </a:lnTo>
                  <a:lnTo>
                    <a:pt x="551" y="257"/>
                  </a:lnTo>
                  <a:lnTo>
                    <a:pt x="540" y="261"/>
                  </a:lnTo>
                  <a:lnTo>
                    <a:pt x="535" y="254"/>
                  </a:lnTo>
                  <a:lnTo>
                    <a:pt x="543" y="245"/>
                  </a:lnTo>
                  <a:lnTo>
                    <a:pt x="571" y="234"/>
                  </a:lnTo>
                  <a:close/>
                  <a:moveTo>
                    <a:pt x="492" y="282"/>
                  </a:moveTo>
                  <a:lnTo>
                    <a:pt x="496" y="290"/>
                  </a:lnTo>
                  <a:lnTo>
                    <a:pt x="491" y="295"/>
                  </a:lnTo>
                  <a:lnTo>
                    <a:pt x="483" y="295"/>
                  </a:lnTo>
                  <a:lnTo>
                    <a:pt x="492" y="282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16" name="Freeform 212"/>
            <p:cNvSpPr>
              <a:spLocks noChangeAspect="1" noEditPoints="1"/>
            </p:cNvSpPr>
            <p:nvPr/>
          </p:nvSpPr>
          <p:spPr bwMode="gray">
            <a:xfrm>
              <a:off x="4859603" y="3134329"/>
              <a:ext cx="263526" cy="311150"/>
            </a:xfrm>
            <a:custGeom>
              <a:avLst/>
              <a:gdLst>
                <a:gd name="T0" fmla="*/ 68 w 544"/>
                <a:gd name="T1" fmla="*/ 206 h 642"/>
                <a:gd name="T2" fmla="*/ 97 w 544"/>
                <a:gd name="T3" fmla="*/ 176 h 642"/>
                <a:gd name="T4" fmla="*/ 160 w 544"/>
                <a:gd name="T5" fmla="*/ 204 h 642"/>
                <a:gd name="T6" fmla="*/ 203 w 544"/>
                <a:gd name="T7" fmla="*/ 288 h 642"/>
                <a:gd name="T8" fmla="*/ 219 w 544"/>
                <a:gd name="T9" fmla="*/ 298 h 642"/>
                <a:gd name="T10" fmla="*/ 237 w 544"/>
                <a:gd name="T11" fmla="*/ 322 h 642"/>
                <a:gd name="T12" fmla="*/ 293 w 544"/>
                <a:gd name="T13" fmla="*/ 371 h 642"/>
                <a:gd name="T14" fmla="*/ 340 w 544"/>
                <a:gd name="T15" fmla="*/ 395 h 642"/>
                <a:gd name="T16" fmla="*/ 354 w 544"/>
                <a:gd name="T17" fmla="*/ 410 h 642"/>
                <a:gd name="T18" fmla="*/ 384 w 544"/>
                <a:gd name="T19" fmla="*/ 436 h 642"/>
                <a:gd name="T20" fmla="*/ 411 w 544"/>
                <a:gd name="T21" fmla="*/ 442 h 642"/>
                <a:gd name="T22" fmla="*/ 422 w 544"/>
                <a:gd name="T23" fmla="*/ 527 h 642"/>
                <a:gd name="T24" fmla="*/ 415 w 544"/>
                <a:gd name="T25" fmla="*/ 554 h 642"/>
                <a:gd name="T26" fmla="*/ 431 w 544"/>
                <a:gd name="T27" fmla="*/ 571 h 642"/>
                <a:gd name="T28" fmla="*/ 454 w 544"/>
                <a:gd name="T29" fmla="*/ 544 h 642"/>
                <a:gd name="T30" fmla="*/ 479 w 544"/>
                <a:gd name="T31" fmla="*/ 505 h 642"/>
                <a:gd name="T32" fmla="*/ 452 w 544"/>
                <a:gd name="T33" fmla="*/ 463 h 642"/>
                <a:gd name="T34" fmla="*/ 464 w 544"/>
                <a:gd name="T35" fmla="*/ 429 h 642"/>
                <a:gd name="T36" fmla="*/ 518 w 544"/>
                <a:gd name="T37" fmla="*/ 433 h 642"/>
                <a:gd name="T38" fmla="*/ 536 w 544"/>
                <a:gd name="T39" fmla="*/ 456 h 642"/>
                <a:gd name="T40" fmla="*/ 518 w 544"/>
                <a:gd name="T41" fmla="*/ 404 h 642"/>
                <a:gd name="T42" fmla="*/ 423 w 544"/>
                <a:gd name="T43" fmla="*/ 353 h 642"/>
                <a:gd name="T44" fmla="*/ 435 w 544"/>
                <a:gd name="T45" fmla="*/ 334 h 642"/>
                <a:gd name="T46" fmla="*/ 392 w 544"/>
                <a:gd name="T47" fmla="*/ 331 h 642"/>
                <a:gd name="T48" fmla="*/ 369 w 544"/>
                <a:gd name="T49" fmla="*/ 319 h 642"/>
                <a:gd name="T50" fmla="*/ 315 w 544"/>
                <a:gd name="T51" fmla="*/ 226 h 642"/>
                <a:gd name="T52" fmla="*/ 258 w 544"/>
                <a:gd name="T53" fmla="*/ 178 h 642"/>
                <a:gd name="T54" fmla="*/ 266 w 544"/>
                <a:gd name="T55" fmla="*/ 144 h 642"/>
                <a:gd name="T56" fmla="*/ 258 w 544"/>
                <a:gd name="T57" fmla="*/ 131 h 642"/>
                <a:gd name="T58" fmla="*/ 301 w 544"/>
                <a:gd name="T59" fmla="*/ 91 h 642"/>
                <a:gd name="T60" fmla="*/ 320 w 544"/>
                <a:gd name="T61" fmla="*/ 104 h 642"/>
                <a:gd name="T62" fmla="*/ 317 w 544"/>
                <a:gd name="T63" fmla="*/ 83 h 642"/>
                <a:gd name="T64" fmla="*/ 315 w 544"/>
                <a:gd name="T65" fmla="*/ 58 h 642"/>
                <a:gd name="T66" fmla="*/ 320 w 544"/>
                <a:gd name="T67" fmla="*/ 40 h 642"/>
                <a:gd name="T68" fmla="*/ 254 w 544"/>
                <a:gd name="T69" fmla="*/ 19 h 642"/>
                <a:gd name="T70" fmla="*/ 185 w 544"/>
                <a:gd name="T71" fmla="*/ 19 h 642"/>
                <a:gd name="T72" fmla="*/ 168 w 544"/>
                <a:gd name="T73" fmla="*/ 29 h 642"/>
                <a:gd name="T74" fmla="*/ 156 w 544"/>
                <a:gd name="T75" fmla="*/ 53 h 642"/>
                <a:gd name="T76" fmla="*/ 103 w 544"/>
                <a:gd name="T77" fmla="*/ 79 h 642"/>
                <a:gd name="T78" fmla="*/ 78 w 544"/>
                <a:gd name="T79" fmla="*/ 45 h 642"/>
                <a:gd name="T80" fmla="*/ 12 w 544"/>
                <a:gd name="T81" fmla="*/ 82 h 642"/>
                <a:gd name="T82" fmla="*/ 15 w 544"/>
                <a:gd name="T83" fmla="*/ 119 h 642"/>
                <a:gd name="T84" fmla="*/ 0 w 544"/>
                <a:gd name="T85" fmla="*/ 142 h 642"/>
                <a:gd name="T86" fmla="*/ 9 w 544"/>
                <a:gd name="T87" fmla="*/ 173 h 642"/>
                <a:gd name="T88" fmla="*/ 38 w 544"/>
                <a:gd name="T89" fmla="*/ 192 h 642"/>
                <a:gd name="T90" fmla="*/ 112 w 544"/>
                <a:gd name="T91" fmla="*/ 370 h 642"/>
                <a:gd name="T92" fmla="*/ 137 w 544"/>
                <a:gd name="T93" fmla="*/ 405 h 642"/>
                <a:gd name="T94" fmla="*/ 129 w 544"/>
                <a:gd name="T95" fmla="*/ 498 h 642"/>
                <a:gd name="T96" fmla="*/ 110 w 544"/>
                <a:gd name="T97" fmla="*/ 509 h 642"/>
                <a:gd name="T98" fmla="*/ 81 w 544"/>
                <a:gd name="T99" fmla="*/ 490 h 642"/>
                <a:gd name="T100" fmla="*/ 85 w 544"/>
                <a:gd name="T101" fmla="*/ 455 h 642"/>
                <a:gd name="T102" fmla="*/ 69 w 544"/>
                <a:gd name="T103" fmla="*/ 408 h 642"/>
                <a:gd name="T104" fmla="*/ 86 w 544"/>
                <a:gd name="T105" fmla="*/ 395 h 642"/>
                <a:gd name="T106" fmla="*/ 411 w 544"/>
                <a:gd name="T107" fmla="*/ 549 h 642"/>
                <a:gd name="T108" fmla="*/ 395 w 544"/>
                <a:gd name="T109" fmla="*/ 622 h 642"/>
                <a:gd name="T110" fmla="*/ 366 w 544"/>
                <a:gd name="T111" fmla="*/ 639 h 642"/>
                <a:gd name="T112" fmla="*/ 275 w 544"/>
                <a:gd name="T113" fmla="*/ 589 h 642"/>
                <a:gd name="T114" fmla="*/ 276 w 544"/>
                <a:gd name="T115" fmla="*/ 555 h 642"/>
                <a:gd name="T116" fmla="*/ 301 w 544"/>
                <a:gd name="T117" fmla="*/ 554 h 642"/>
                <a:gd name="T118" fmla="*/ 411 w 544"/>
                <a:gd name="T119" fmla="*/ 549 h 64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544"/>
                <a:gd name="T181" fmla="*/ 0 h 642"/>
                <a:gd name="T182" fmla="*/ 544 w 544"/>
                <a:gd name="T183" fmla="*/ 642 h 642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544" h="642">
                  <a:moveTo>
                    <a:pt x="39" y="212"/>
                  </a:moveTo>
                  <a:lnTo>
                    <a:pt x="68" y="206"/>
                  </a:lnTo>
                  <a:lnTo>
                    <a:pt x="81" y="184"/>
                  </a:lnTo>
                  <a:lnTo>
                    <a:pt x="97" y="176"/>
                  </a:lnTo>
                  <a:lnTo>
                    <a:pt x="112" y="178"/>
                  </a:lnTo>
                  <a:lnTo>
                    <a:pt x="160" y="204"/>
                  </a:lnTo>
                  <a:lnTo>
                    <a:pt x="177" y="261"/>
                  </a:lnTo>
                  <a:lnTo>
                    <a:pt x="203" y="288"/>
                  </a:lnTo>
                  <a:lnTo>
                    <a:pt x="205" y="302"/>
                  </a:lnTo>
                  <a:lnTo>
                    <a:pt x="219" y="298"/>
                  </a:lnTo>
                  <a:lnTo>
                    <a:pt x="227" y="305"/>
                  </a:lnTo>
                  <a:lnTo>
                    <a:pt x="237" y="322"/>
                  </a:lnTo>
                  <a:lnTo>
                    <a:pt x="245" y="323"/>
                  </a:lnTo>
                  <a:lnTo>
                    <a:pt x="293" y="371"/>
                  </a:lnTo>
                  <a:lnTo>
                    <a:pt x="326" y="373"/>
                  </a:lnTo>
                  <a:lnTo>
                    <a:pt x="340" y="395"/>
                  </a:lnTo>
                  <a:lnTo>
                    <a:pt x="354" y="402"/>
                  </a:lnTo>
                  <a:lnTo>
                    <a:pt x="354" y="410"/>
                  </a:lnTo>
                  <a:lnTo>
                    <a:pt x="374" y="408"/>
                  </a:lnTo>
                  <a:lnTo>
                    <a:pt x="384" y="436"/>
                  </a:lnTo>
                  <a:lnTo>
                    <a:pt x="401" y="449"/>
                  </a:lnTo>
                  <a:lnTo>
                    <a:pt x="411" y="442"/>
                  </a:lnTo>
                  <a:lnTo>
                    <a:pt x="439" y="517"/>
                  </a:lnTo>
                  <a:lnTo>
                    <a:pt x="422" y="527"/>
                  </a:lnTo>
                  <a:lnTo>
                    <a:pt x="423" y="537"/>
                  </a:lnTo>
                  <a:lnTo>
                    <a:pt x="415" y="554"/>
                  </a:lnTo>
                  <a:lnTo>
                    <a:pt x="417" y="571"/>
                  </a:lnTo>
                  <a:lnTo>
                    <a:pt x="431" y="571"/>
                  </a:lnTo>
                  <a:lnTo>
                    <a:pt x="442" y="551"/>
                  </a:lnTo>
                  <a:lnTo>
                    <a:pt x="454" y="544"/>
                  </a:lnTo>
                  <a:lnTo>
                    <a:pt x="459" y="515"/>
                  </a:lnTo>
                  <a:lnTo>
                    <a:pt x="479" y="505"/>
                  </a:lnTo>
                  <a:lnTo>
                    <a:pt x="477" y="481"/>
                  </a:lnTo>
                  <a:lnTo>
                    <a:pt x="452" y="463"/>
                  </a:lnTo>
                  <a:lnTo>
                    <a:pt x="457" y="439"/>
                  </a:lnTo>
                  <a:lnTo>
                    <a:pt x="464" y="429"/>
                  </a:lnTo>
                  <a:lnTo>
                    <a:pt x="482" y="415"/>
                  </a:lnTo>
                  <a:lnTo>
                    <a:pt x="518" y="433"/>
                  </a:lnTo>
                  <a:lnTo>
                    <a:pt x="527" y="450"/>
                  </a:lnTo>
                  <a:lnTo>
                    <a:pt x="536" y="456"/>
                  </a:lnTo>
                  <a:lnTo>
                    <a:pt x="544" y="441"/>
                  </a:lnTo>
                  <a:lnTo>
                    <a:pt x="518" y="404"/>
                  </a:lnTo>
                  <a:lnTo>
                    <a:pt x="426" y="359"/>
                  </a:lnTo>
                  <a:lnTo>
                    <a:pt x="423" y="353"/>
                  </a:lnTo>
                  <a:lnTo>
                    <a:pt x="435" y="342"/>
                  </a:lnTo>
                  <a:lnTo>
                    <a:pt x="435" y="334"/>
                  </a:lnTo>
                  <a:lnTo>
                    <a:pt x="431" y="328"/>
                  </a:lnTo>
                  <a:lnTo>
                    <a:pt x="392" y="331"/>
                  </a:lnTo>
                  <a:lnTo>
                    <a:pt x="391" y="337"/>
                  </a:lnTo>
                  <a:lnTo>
                    <a:pt x="369" y="319"/>
                  </a:lnTo>
                  <a:lnTo>
                    <a:pt x="340" y="288"/>
                  </a:lnTo>
                  <a:lnTo>
                    <a:pt x="315" y="226"/>
                  </a:lnTo>
                  <a:lnTo>
                    <a:pt x="264" y="193"/>
                  </a:lnTo>
                  <a:lnTo>
                    <a:pt x="258" y="178"/>
                  </a:lnTo>
                  <a:lnTo>
                    <a:pt x="258" y="163"/>
                  </a:lnTo>
                  <a:lnTo>
                    <a:pt x="266" y="144"/>
                  </a:lnTo>
                  <a:lnTo>
                    <a:pt x="266" y="139"/>
                  </a:lnTo>
                  <a:lnTo>
                    <a:pt x="258" y="131"/>
                  </a:lnTo>
                  <a:lnTo>
                    <a:pt x="256" y="113"/>
                  </a:lnTo>
                  <a:lnTo>
                    <a:pt x="301" y="91"/>
                  </a:lnTo>
                  <a:lnTo>
                    <a:pt x="321" y="90"/>
                  </a:lnTo>
                  <a:lnTo>
                    <a:pt x="320" y="104"/>
                  </a:lnTo>
                  <a:lnTo>
                    <a:pt x="332" y="97"/>
                  </a:lnTo>
                  <a:lnTo>
                    <a:pt x="317" y="83"/>
                  </a:lnTo>
                  <a:lnTo>
                    <a:pt x="313" y="71"/>
                  </a:lnTo>
                  <a:lnTo>
                    <a:pt x="315" y="58"/>
                  </a:lnTo>
                  <a:lnTo>
                    <a:pt x="309" y="58"/>
                  </a:lnTo>
                  <a:lnTo>
                    <a:pt x="320" y="40"/>
                  </a:lnTo>
                  <a:lnTo>
                    <a:pt x="264" y="26"/>
                  </a:lnTo>
                  <a:lnTo>
                    <a:pt x="254" y="19"/>
                  </a:lnTo>
                  <a:lnTo>
                    <a:pt x="247" y="0"/>
                  </a:lnTo>
                  <a:lnTo>
                    <a:pt x="185" y="19"/>
                  </a:lnTo>
                  <a:lnTo>
                    <a:pt x="169" y="15"/>
                  </a:lnTo>
                  <a:lnTo>
                    <a:pt x="168" y="29"/>
                  </a:lnTo>
                  <a:lnTo>
                    <a:pt x="156" y="32"/>
                  </a:lnTo>
                  <a:lnTo>
                    <a:pt x="156" y="53"/>
                  </a:lnTo>
                  <a:lnTo>
                    <a:pt x="118" y="41"/>
                  </a:lnTo>
                  <a:lnTo>
                    <a:pt x="103" y="79"/>
                  </a:lnTo>
                  <a:lnTo>
                    <a:pt x="83" y="62"/>
                  </a:lnTo>
                  <a:lnTo>
                    <a:pt x="78" y="45"/>
                  </a:lnTo>
                  <a:lnTo>
                    <a:pt x="51" y="77"/>
                  </a:lnTo>
                  <a:lnTo>
                    <a:pt x="12" y="82"/>
                  </a:lnTo>
                  <a:lnTo>
                    <a:pt x="4" y="85"/>
                  </a:lnTo>
                  <a:lnTo>
                    <a:pt x="15" y="119"/>
                  </a:lnTo>
                  <a:lnTo>
                    <a:pt x="2" y="133"/>
                  </a:lnTo>
                  <a:lnTo>
                    <a:pt x="0" y="142"/>
                  </a:lnTo>
                  <a:lnTo>
                    <a:pt x="10" y="150"/>
                  </a:lnTo>
                  <a:lnTo>
                    <a:pt x="9" y="173"/>
                  </a:lnTo>
                  <a:lnTo>
                    <a:pt x="17" y="190"/>
                  </a:lnTo>
                  <a:lnTo>
                    <a:pt x="38" y="192"/>
                  </a:lnTo>
                  <a:lnTo>
                    <a:pt x="39" y="212"/>
                  </a:lnTo>
                  <a:close/>
                  <a:moveTo>
                    <a:pt x="112" y="370"/>
                  </a:moveTo>
                  <a:lnTo>
                    <a:pt x="129" y="379"/>
                  </a:lnTo>
                  <a:lnTo>
                    <a:pt x="137" y="405"/>
                  </a:lnTo>
                  <a:lnTo>
                    <a:pt x="135" y="484"/>
                  </a:lnTo>
                  <a:lnTo>
                    <a:pt x="129" y="498"/>
                  </a:lnTo>
                  <a:lnTo>
                    <a:pt x="117" y="495"/>
                  </a:lnTo>
                  <a:lnTo>
                    <a:pt x="110" y="509"/>
                  </a:lnTo>
                  <a:lnTo>
                    <a:pt x="95" y="515"/>
                  </a:lnTo>
                  <a:lnTo>
                    <a:pt x="81" y="490"/>
                  </a:lnTo>
                  <a:lnTo>
                    <a:pt x="78" y="480"/>
                  </a:lnTo>
                  <a:lnTo>
                    <a:pt x="85" y="455"/>
                  </a:lnTo>
                  <a:lnTo>
                    <a:pt x="80" y="422"/>
                  </a:lnTo>
                  <a:lnTo>
                    <a:pt x="69" y="408"/>
                  </a:lnTo>
                  <a:lnTo>
                    <a:pt x="69" y="391"/>
                  </a:lnTo>
                  <a:lnTo>
                    <a:pt x="86" y="395"/>
                  </a:lnTo>
                  <a:lnTo>
                    <a:pt x="112" y="370"/>
                  </a:lnTo>
                  <a:close/>
                  <a:moveTo>
                    <a:pt x="411" y="549"/>
                  </a:moveTo>
                  <a:lnTo>
                    <a:pt x="388" y="600"/>
                  </a:lnTo>
                  <a:lnTo>
                    <a:pt x="395" y="622"/>
                  </a:lnTo>
                  <a:lnTo>
                    <a:pt x="389" y="642"/>
                  </a:lnTo>
                  <a:lnTo>
                    <a:pt x="366" y="639"/>
                  </a:lnTo>
                  <a:lnTo>
                    <a:pt x="351" y="623"/>
                  </a:lnTo>
                  <a:lnTo>
                    <a:pt x="275" y="589"/>
                  </a:lnTo>
                  <a:lnTo>
                    <a:pt x="267" y="571"/>
                  </a:lnTo>
                  <a:lnTo>
                    <a:pt x="276" y="555"/>
                  </a:lnTo>
                  <a:lnTo>
                    <a:pt x="283" y="561"/>
                  </a:lnTo>
                  <a:lnTo>
                    <a:pt x="301" y="554"/>
                  </a:lnTo>
                  <a:lnTo>
                    <a:pt x="324" y="568"/>
                  </a:lnTo>
                  <a:lnTo>
                    <a:pt x="411" y="549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17" name="Freeform 213"/>
            <p:cNvSpPr>
              <a:spLocks noChangeAspect="1" noEditPoints="1"/>
            </p:cNvSpPr>
            <p:nvPr/>
          </p:nvSpPr>
          <p:spPr bwMode="gray">
            <a:xfrm>
              <a:off x="4604015" y="2997804"/>
              <a:ext cx="319088" cy="314325"/>
            </a:xfrm>
            <a:custGeom>
              <a:avLst/>
              <a:gdLst>
                <a:gd name="T0" fmla="*/ 299 w 654"/>
                <a:gd name="T1" fmla="*/ 15 h 645"/>
                <a:gd name="T2" fmla="*/ 292 w 654"/>
                <a:gd name="T3" fmla="*/ 63 h 645"/>
                <a:gd name="T4" fmla="*/ 231 w 654"/>
                <a:gd name="T5" fmla="*/ 99 h 645"/>
                <a:gd name="T6" fmla="*/ 241 w 654"/>
                <a:gd name="T7" fmla="*/ 119 h 645"/>
                <a:gd name="T8" fmla="*/ 172 w 654"/>
                <a:gd name="T9" fmla="*/ 125 h 645"/>
                <a:gd name="T10" fmla="*/ 161 w 654"/>
                <a:gd name="T11" fmla="*/ 105 h 645"/>
                <a:gd name="T12" fmla="*/ 150 w 654"/>
                <a:gd name="T13" fmla="*/ 169 h 645"/>
                <a:gd name="T14" fmla="*/ 151 w 654"/>
                <a:gd name="T15" fmla="*/ 178 h 645"/>
                <a:gd name="T16" fmla="*/ 100 w 654"/>
                <a:gd name="T17" fmla="*/ 181 h 645"/>
                <a:gd name="T18" fmla="*/ 62 w 654"/>
                <a:gd name="T19" fmla="*/ 162 h 645"/>
                <a:gd name="T20" fmla="*/ 3 w 654"/>
                <a:gd name="T21" fmla="*/ 184 h 645"/>
                <a:gd name="T22" fmla="*/ 17 w 654"/>
                <a:gd name="T23" fmla="*/ 195 h 645"/>
                <a:gd name="T24" fmla="*/ 17 w 654"/>
                <a:gd name="T25" fmla="*/ 213 h 645"/>
                <a:gd name="T26" fmla="*/ 20 w 654"/>
                <a:gd name="T27" fmla="*/ 233 h 645"/>
                <a:gd name="T28" fmla="*/ 73 w 654"/>
                <a:gd name="T29" fmla="*/ 249 h 645"/>
                <a:gd name="T30" fmla="*/ 107 w 654"/>
                <a:gd name="T31" fmla="*/ 267 h 645"/>
                <a:gd name="T32" fmla="*/ 122 w 654"/>
                <a:gd name="T33" fmla="*/ 274 h 645"/>
                <a:gd name="T34" fmla="*/ 139 w 654"/>
                <a:gd name="T35" fmla="*/ 320 h 645"/>
                <a:gd name="T36" fmla="*/ 173 w 654"/>
                <a:gd name="T37" fmla="*/ 360 h 645"/>
                <a:gd name="T38" fmla="*/ 187 w 654"/>
                <a:gd name="T39" fmla="*/ 393 h 645"/>
                <a:gd name="T40" fmla="*/ 175 w 654"/>
                <a:gd name="T41" fmla="*/ 385 h 645"/>
                <a:gd name="T42" fmla="*/ 175 w 654"/>
                <a:gd name="T43" fmla="*/ 441 h 645"/>
                <a:gd name="T44" fmla="*/ 156 w 654"/>
                <a:gd name="T45" fmla="*/ 507 h 645"/>
                <a:gd name="T46" fmla="*/ 136 w 654"/>
                <a:gd name="T47" fmla="*/ 523 h 645"/>
                <a:gd name="T48" fmla="*/ 189 w 654"/>
                <a:gd name="T49" fmla="*/ 557 h 645"/>
                <a:gd name="T50" fmla="*/ 260 w 654"/>
                <a:gd name="T51" fmla="*/ 560 h 645"/>
                <a:gd name="T52" fmla="*/ 288 w 654"/>
                <a:gd name="T53" fmla="*/ 569 h 645"/>
                <a:gd name="T54" fmla="*/ 311 w 654"/>
                <a:gd name="T55" fmla="*/ 586 h 645"/>
                <a:gd name="T56" fmla="*/ 356 w 654"/>
                <a:gd name="T57" fmla="*/ 555 h 645"/>
                <a:gd name="T58" fmla="*/ 402 w 654"/>
                <a:gd name="T59" fmla="*/ 512 h 645"/>
                <a:gd name="T60" fmla="*/ 449 w 654"/>
                <a:gd name="T61" fmla="*/ 521 h 645"/>
                <a:gd name="T62" fmla="*/ 518 w 654"/>
                <a:gd name="T63" fmla="*/ 531 h 645"/>
                <a:gd name="T64" fmla="*/ 561 w 654"/>
                <a:gd name="T65" fmla="*/ 492 h 645"/>
                <a:gd name="T66" fmla="*/ 539 w 654"/>
                <a:gd name="T67" fmla="*/ 470 h 645"/>
                <a:gd name="T68" fmla="*/ 532 w 654"/>
                <a:gd name="T69" fmla="*/ 430 h 645"/>
                <a:gd name="T70" fmla="*/ 524 w 654"/>
                <a:gd name="T71" fmla="*/ 413 h 645"/>
                <a:gd name="T72" fmla="*/ 526 w 654"/>
                <a:gd name="T73" fmla="*/ 365 h 645"/>
                <a:gd name="T74" fmla="*/ 532 w 654"/>
                <a:gd name="T75" fmla="*/ 351 h 645"/>
                <a:gd name="T76" fmla="*/ 524 w 654"/>
                <a:gd name="T77" fmla="*/ 328 h 645"/>
                <a:gd name="T78" fmla="*/ 492 w 654"/>
                <a:gd name="T79" fmla="*/ 343 h 645"/>
                <a:gd name="T80" fmla="*/ 514 w 654"/>
                <a:gd name="T81" fmla="*/ 283 h 645"/>
                <a:gd name="T82" fmla="*/ 531 w 654"/>
                <a:gd name="T83" fmla="*/ 257 h 645"/>
                <a:gd name="T84" fmla="*/ 560 w 654"/>
                <a:gd name="T85" fmla="*/ 245 h 645"/>
                <a:gd name="T86" fmla="*/ 568 w 654"/>
                <a:gd name="T87" fmla="*/ 181 h 645"/>
                <a:gd name="T88" fmla="*/ 522 w 654"/>
                <a:gd name="T89" fmla="*/ 135 h 645"/>
                <a:gd name="T90" fmla="*/ 476 w 654"/>
                <a:gd name="T91" fmla="*/ 108 h 645"/>
                <a:gd name="T92" fmla="*/ 444 w 654"/>
                <a:gd name="T93" fmla="*/ 96 h 645"/>
                <a:gd name="T94" fmla="*/ 427 w 654"/>
                <a:gd name="T95" fmla="*/ 80 h 645"/>
                <a:gd name="T96" fmla="*/ 402 w 654"/>
                <a:gd name="T97" fmla="*/ 54 h 645"/>
                <a:gd name="T98" fmla="*/ 363 w 654"/>
                <a:gd name="T99" fmla="*/ 25 h 645"/>
                <a:gd name="T100" fmla="*/ 342 w 654"/>
                <a:gd name="T101" fmla="*/ 0 h 645"/>
                <a:gd name="T102" fmla="*/ 647 w 654"/>
                <a:gd name="T103" fmla="*/ 544 h 645"/>
                <a:gd name="T104" fmla="*/ 637 w 654"/>
                <a:gd name="T105" fmla="*/ 645 h 645"/>
                <a:gd name="T106" fmla="*/ 610 w 654"/>
                <a:gd name="T107" fmla="*/ 580 h 645"/>
                <a:gd name="T108" fmla="*/ 640 w 654"/>
                <a:gd name="T109" fmla="*/ 558 h 64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54"/>
                <a:gd name="T166" fmla="*/ 0 h 645"/>
                <a:gd name="T167" fmla="*/ 654 w 654"/>
                <a:gd name="T168" fmla="*/ 645 h 64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54" h="645">
                  <a:moveTo>
                    <a:pt x="342" y="0"/>
                  </a:moveTo>
                  <a:lnTo>
                    <a:pt x="299" y="15"/>
                  </a:lnTo>
                  <a:lnTo>
                    <a:pt x="294" y="29"/>
                  </a:lnTo>
                  <a:lnTo>
                    <a:pt x="292" y="63"/>
                  </a:lnTo>
                  <a:lnTo>
                    <a:pt x="269" y="82"/>
                  </a:lnTo>
                  <a:lnTo>
                    <a:pt x="231" y="99"/>
                  </a:lnTo>
                  <a:lnTo>
                    <a:pt x="226" y="114"/>
                  </a:lnTo>
                  <a:lnTo>
                    <a:pt x="241" y="119"/>
                  </a:lnTo>
                  <a:lnTo>
                    <a:pt x="210" y="130"/>
                  </a:lnTo>
                  <a:lnTo>
                    <a:pt x="172" y="125"/>
                  </a:lnTo>
                  <a:lnTo>
                    <a:pt x="161" y="111"/>
                  </a:lnTo>
                  <a:lnTo>
                    <a:pt x="161" y="105"/>
                  </a:lnTo>
                  <a:lnTo>
                    <a:pt x="133" y="101"/>
                  </a:lnTo>
                  <a:lnTo>
                    <a:pt x="150" y="169"/>
                  </a:lnTo>
                  <a:lnTo>
                    <a:pt x="156" y="172"/>
                  </a:lnTo>
                  <a:lnTo>
                    <a:pt x="151" y="178"/>
                  </a:lnTo>
                  <a:lnTo>
                    <a:pt x="136" y="172"/>
                  </a:lnTo>
                  <a:lnTo>
                    <a:pt x="100" y="181"/>
                  </a:lnTo>
                  <a:lnTo>
                    <a:pt x="80" y="162"/>
                  </a:lnTo>
                  <a:lnTo>
                    <a:pt x="62" y="162"/>
                  </a:lnTo>
                  <a:lnTo>
                    <a:pt x="56" y="169"/>
                  </a:lnTo>
                  <a:lnTo>
                    <a:pt x="3" y="184"/>
                  </a:lnTo>
                  <a:lnTo>
                    <a:pt x="0" y="198"/>
                  </a:lnTo>
                  <a:lnTo>
                    <a:pt x="17" y="195"/>
                  </a:lnTo>
                  <a:lnTo>
                    <a:pt x="9" y="204"/>
                  </a:lnTo>
                  <a:lnTo>
                    <a:pt x="17" y="213"/>
                  </a:lnTo>
                  <a:lnTo>
                    <a:pt x="6" y="218"/>
                  </a:lnTo>
                  <a:lnTo>
                    <a:pt x="20" y="233"/>
                  </a:lnTo>
                  <a:lnTo>
                    <a:pt x="37" y="230"/>
                  </a:lnTo>
                  <a:lnTo>
                    <a:pt x="73" y="249"/>
                  </a:lnTo>
                  <a:lnTo>
                    <a:pt x="105" y="252"/>
                  </a:lnTo>
                  <a:lnTo>
                    <a:pt x="107" y="267"/>
                  </a:lnTo>
                  <a:lnTo>
                    <a:pt x="139" y="272"/>
                  </a:lnTo>
                  <a:lnTo>
                    <a:pt x="122" y="274"/>
                  </a:lnTo>
                  <a:lnTo>
                    <a:pt x="125" y="299"/>
                  </a:lnTo>
                  <a:lnTo>
                    <a:pt x="139" y="320"/>
                  </a:lnTo>
                  <a:lnTo>
                    <a:pt x="170" y="334"/>
                  </a:lnTo>
                  <a:lnTo>
                    <a:pt x="173" y="360"/>
                  </a:lnTo>
                  <a:lnTo>
                    <a:pt x="168" y="370"/>
                  </a:lnTo>
                  <a:lnTo>
                    <a:pt x="187" y="393"/>
                  </a:lnTo>
                  <a:lnTo>
                    <a:pt x="189" y="402"/>
                  </a:lnTo>
                  <a:lnTo>
                    <a:pt x="175" y="385"/>
                  </a:lnTo>
                  <a:lnTo>
                    <a:pt x="168" y="435"/>
                  </a:lnTo>
                  <a:lnTo>
                    <a:pt x="175" y="441"/>
                  </a:lnTo>
                  <a:lnTo>
                    <a:pt x="167" y="458"/>
                  </a:lnTo>
                  <a:lnTo>
                    <a:pt x="156" y="507"/>
                  </a:lnTo>
                  <a:lnTo>
                    <a:pt x="153" y="518"/>
                  </a:lnTo>
                  <a:lnTo>
                    <a:pt x="136" y="523"/>
                  </a:lnTo>
                  <a:lnTo>
                    <a:pt x="156" y="541"/>
                  </a:lnTo>
                  <a:lnTo>
                    <a:pt x="189" y="557"/>
                  </a:lnTo>
                  <a:lnTo>
                    <a:pt x="238" y="568"/>
                  </a:lnTo>
                  <a:lnTo>
                    <a:pt x="260" y="560"/>
                  </a:lnTo>
                  <a:lnTo>
                    <a:pt x="278" y="572"/>
                  </a:lnTo>
                  <a:lnTo>
                    <a:pt x="288" y="569"/>
                  </a:lnTo>
                  <a:lnTo>
                    <a:pt x="294" y="577"/>
                  </a:lnTo>
                  <a:lnTo>
                    <a:pt x="311" y="586"/>
                  </a:lnTo>
                  <a:lnTo>
                    <a:pt x="361" y="583"/>
                  </a:lnTo>
                  <a:lnTo>
                    <a:pt x="356" y="555"/>
                  </a:lnTo>
                  <a:lnTo>
                    <a:pt x="365" y="535"/>
                  </a:lnTo>
                  <a:lnTo>
                    <a:pt x="402" y="512"/>
                  </a:lnTo>
                  <a:lnTo>
                    <a:pt x="432" y="523"/>
                  </a:lnTo>
                  <a:lnTo>
                    <a:pt x="449" y="521"/>
                  </a:lnTo>
                  <a:lnTo>
                    <a:pt x="498" y="540"/>
                  </a:lnTo>
                  <a:lnTo>
                    <a:pt x="518" y="531"/>
                  </a:lnTo>
                  <a:lnTo>
                    <a:pt x="544" y="503"/>
                  </a:lnTo>
                  <a:lnTo>
                    <a:pt x="561" y="492"/>
                  </a:lnTo>
                  <a:lnTo>
                    <a:pt x="560" y="472"/>
                  </a:lnTo>
                  <a:lnTo>
                    <a:pt x="539" y="470"/>
                  </a:lnTo>
                  <a:lnTo>
                    <a:pt x="531" y="453"/>
                  </a:lnTo>
                  <a:lnTo>
                    <a:pt x="532" y="430"/>
                  </a:lnTo>
                  <a:lnTo>
                    <a:pt x="522" y="422"/>
                  </a:lnTo>
                  <a:lnTo>
                    <a:pt x="524" y="413"/>
                  </a:lnTo>
                  <a:lnTo>
                    <a:pt x="537" y="399"/>
                  </a:lnTo>
                  <a:lnTo>
                    <a:pt x="526" y="365"/>
                  </a:lnTo>
                  <a:lnTo>
                    <a:pt x="534" y="362"/>
                  </a:lnTo>
                  <a:lnTo>
                    <a:pt x="532" y="351"/>
                  </a:lnTo>
                  <a:lnTo>
                    <a:pt x="526" y="350"/>
                  </a:lnTo>
                  <a:lnTo>
                    <a:pt x="524" y="328"/>
                  </a:lnTo>
                  <a:lnTo>
                    <a:pt x="507" y="326"/>
                  </a:lnTo>
                  <a:lnTo>
                    <a:pt x="492" y="343"/>
                  </a:lnTo>
                  <a:lnTo>
                    <a:pt x="490" y="323"/>
                  </a:lnTo>
                  <a:lnTo>
                    <a:pt x="514" y="283"/>
                  </a:lnTo>
                  <a:lnTo>
                    <a:pt x="534" y="261"/>
                  </a:lnTo>
                  <a:lnTo>
                    <a:pt x="531" y="257"/>
                  </a:lnTo>
                  <a:lnTo>
                    <a:pt x="534" y="252"/>
                  </a:lnTo>
                  <a:lnTo>
                    <a:pt x="560" y="245"/>
                  </a:lnTo>
                  <a:lnTo>
                    <a:pt x="557" y="212"/>
                  </a:lnTo>
                  <a:lnTo>
                    <a:pt x="568" y="181"/>
                  </a:lnTo>
                  <a:lnTo>
                    <a:pt x="583" y="150"/>
                  </a:lnTo>
                  <a:lnTo>
                    <a:pt x="522" y="135"/>
                  </a:lnTo>
                  <a:lnTo>
                    <a:pt x="500" y="110"/>
                  </a:lnTo>
                  <a:lnTo>
                    <a:pt x="476" y="108"/>
                  </a:lnTo>
                  <a:lnTo>
                    <a:pt x="459" y="106"/>
                  </a:lnTo>
                  <a:lnTo>
                    <a:pt x="444" y="96"/>
                  </a:lnTo>
                  <a:lnTo>
                    <a:pt x="441" y="69"/>
                  </a:lnTo>
                  <a:lnTo>
                    <a:pt x="427" y="80"/>
                  </a:lnTo>
                  <a:lnTo>
                    <a:pt x="410" y="79"/>
                  </a:lnTo>
                  <a:lnTo>
                    <a:pt x="402" y="54"/>
                  </a:lnTo>
                  <a:lnTo>
                    <a:pt x="371" y="40"/>
                  </a:lnTo>
                  <a:lnTo>
                    <a:pt x="363" y="25"/>
                  </a:lnTo>
                  <a:lnTo>
                    <a:pt x="345" y="21"/>
                  </a:lnTo>
                  <a:lnTo>
                    <a:pt x="342" y="0"/>
                  </a:lnTo>
                  <a:close/>
                  <a:moveTo>
                    <a:pt x="644" y="543"/>
                  </a:moveTo>
                  <a:lnTo>
                    <a:pt x="647" y="544"/>
                  </a:lnTo>
                  <a:lnTo>
                    <a:pt x="654" y="594"/>
                  </a:lnTo>
                  <a:lnTo>
                    <a:pt x="637" y="645"/>
                  </a:lnTo>
                  <a:lnTo>
                    <a:pt x="616" y="620"/>
                  </a:lnTo>
                  <a:lnTo>
                    <a:pt x="610" y="580"/>
                  </a:lnTo>
                  <a:lnTo>
                    <a:pt x="616" y="568"/>
                  </a:lnTo>
                  <a:lnTo>
                    <a:pt x="640" y="558"/>
                  </a:lnTo>
                  <a:lnTo>
                    <a:pt x="644" y="543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18" name="Freeform 214"/>
            <p:cNvSpPr>
              <a:spLocks noChangeAspect="1" noEditPoints="1"/>
            </p:cNvSpPr>
            <p:nvPr/>
          </p:nvSpPr>
          <p:spPr bwMode="gray">
            <a:xfrm>
              <a:off x="5010416" y="3150204"/>
              <a:ext cx="134938" cy="127000"/>
            </a:xfrm>
            <a:custGeom>
              <a:avLst/>
              <a:gdLst>
                <a:gd name="T0" fmla="*/ 203 w 273"/>
                <a:gd name="T1" fmla="*/ 53 h 261"/>
                <a:gd name="T2" fmla="*/ 143 w 273"/>
                <a:gd name="T3" fmla="*/ 6 h 261"/>
                <a:gd name="T4" fmla="*/ 127 w 273"/>
                <a:gd name="T5" fmla="*/ 0 h 261"/>
                <a:gd name="T6" fmla="*/ 96 w 273"/>
                <a:gd name="T7" fmla="*/ 24 h 261"/>
                <a:gd name="T8" fmla="*/ 101 w 273"/>
                <a:gd name="T9" fmla="*/ 37 h 261"/>
                <a:gd name="T10" fmla="*/ 79 w 273"/>
                <a:gd name="T11" fmla="*/ 62 h 261"/>
                <a:gd name="T12" fmla="*/ 76 w 273"/>
                <a:gd name="T13" fmla="*/ 83 h 261"/>
                <a:gd name="T14" fmla="*/ 58 w 273"/>
                <a:gd name="T15" fmla="*/ 80 h 261"/>
                <a:gd name="T16" fmla="*/ 39 w 273"/>
                <a:gd name="T17" fmla="*/ 77 h 261"/>
                <a:gd name="T18" fmla="*/ 2 w 273"/>
                <a:gd name="T19" fmla="*/ 73 h 261"/>
                <a:gd name="T20" fmla="*/ 16 w 273"/>
                <a:gd name="T21" fmla="*/ 113 h 261"/>
                <a:gd name="T22" fmla="*/ 39 w 273"/>
                <a:gd name="T23" fmla="*/ 83 h 261"/>
                <a:gd name="T24" fmla="*/ 61 w 273"/>
                <a:gd name="T25" fmla="*/ 100 h 261"/>
                <a:gd name="T26" fmla="*/ 88 w 273"/>
                <a:gd name="T27" fmla="*/ 147 h 261"/>
                <a:gd name="T28" fmla="*/ 78 w 273"/>
                <a:gd name="T29" fmla="*/ 158 h 261"/>
                <a:gd name="T30" fmla="*/ 115 w 273"/>
                <a:gd name="T31" fmla="*/ 198 h 261"/>
                <a:gd name="T32" fmla="*/ 186 w 273"/>
                <a:gd name="T33" fmla="*/ 230 h 261"/>
                <a:gd name="T34" fmla="*/ 192 w 273"/>
                <a:gd name="T35" fmla="*/ 227 h 261"/>
                <a:gd name="T36" fmla="*/ 172 w 273"/>
                <a:gd name="T37" fmla="*/ 197 h 261"/>
                <a:gd name="T38" fmla="*/ 121 w 273"/>
                <a:gd name="T39" fmla="*/ 131 h 261"/>
                <a:gd name="T40" fmla="*/ 102 w 273"/>
                <a:gd name="T41" fmla="*/ 110 h 261"/>
                <a:gd name="T42" fmla="*/ 118 w 273"/>
                <a:gd name="T43" fmla="*/ 83 h 261"/>
                <a:gd name="T44" fmla="*/ 139 w 273"/>
                <a:gd name="T45" fmla="*/ 83 h 261"/>
                <a:gd name="T46" fmla="*/ 160 w 273"/>
                <a:gd name="T47" fmla="*/ 80 h 261"/>
                <a:gd name="T48" fmla="*/ 209 w 273"/>
                <a:gd name="T49" fmla="*/ 88 h 261"/>
                <a:gd name="T50" fmla="*/ 248 w 273"/>
                <a:gd name="T51" fmla="*/ 108 h 261"/>
                <a:gd name="T52" fmla="*/ 262 w 273"/>
                <a:gd name="T53" fmla="*/ 85 h 261"/>
                <a:gd name="T54" fmla="*/ 251 w 273"/>
                <a:gd name="T55" fmla="*/ 74 h 261"/>
                <a:gd name="T56" fmla="*/ 246 w 273"/>
                <a:gd name="T57" fmla="*/ 63 h 261"/>
                <a:gd name="T58" fmla="*/ 240 w 273"/>
                <a:gd name="T59" fmla="*/ 43 h 261"/>
                <a:gd name="T60" fmla="*/ 44 w 273"/>
                <a:gd name="T61" fmla="*/ 125 h 261"/>
                <a:gd name="T62" fmla="*/ 36 w 273"/>
                <a:gd name="T63" fmla="*/ 96 h 261"/>
                <a:gd name="T64" fmla="*/ 56 w 273"/>
                <a:gd name="T65" fmla="*/ 105 h 261"/>
                <a:gd name="T66" fmla="*/ 48 w 273"/>
                <a:gd name="T67" fmla="*/ 90 h 261"/>
                <a:gd name="T68" fmla="*/ 155 w 273"/>
                <a:gd name="T69" fmla="*/ 210 h 261"/>
                <a:gd name="T70" fmla="*/ 136 w 273"/>
                <a:gd name="T71" fmla="*/ 212 h 261"/>
                <a:gd name="T72" fmla="*/ 186 w 273"/>
                <a:gd name="T73" fmla="*/ 234 h 261"/>
                <a:gd name="T74" fmla="*/ 178 w 273"/>
                <a:gd name="T75" fmla="*/ 229 h 261"/>
                <a:gd name="T76" fmla="*/ 164 w 273"/>
                <a:gd name="T77" fmla="*/ 229 h 261"/>
                <a:gd name="T78" fmla="*/ 190 w 273"/>
                <a:gd name="T79" fmla="*/ 241 h 261"/>
                <a:gd name="T80" fmla="*/ 229 w 273"/>
                <a:gd name="T81" fmla="*/ 261 h 261"/>
                <a:gd name="T82" fmla="*/ 226 w 273"/>
                <a:gd name="T83" fmla="*/ 254 h 261"/>
                <a:gd name="T84" fmla="*/ 219 w 273"/>
                <a:gd name="T85" fmla="*/ 249 h 261"/>
                <a:gd name="T86" fmla="*/ 205 w 273"/>
                <a:gd name="T87" fmla="*/ 241 h 261"/>
                <a:gd name="T88" fmla="*/ 198 w 273"/>
                <a:gd name="T89" fmla="*/ 232 h 261"/>
                <a:gd name="T90" fmla="*/ 186 w 273"/>
                <a:gd name="T91" fmla="*/ 234 h 26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73"/>
                <a:gd name="T139" fmla="*/ 0 h 261"/>
                <a:gd name="T140" fmla="*/ 273 w 273"/>
                <a:gd name="T141" fmla="*/ 261 h 261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73" h="261">
                  <a:moveTo>
                    <a:pt x="240" y="43"/>
                  </a:moveTo>
                  <a:lnTo>
                    <a:pt x="203" y="53"/>
                  </a:lnTo>
                  <a:lnTo>
                    <a:pt x="181" y="41"/>
                  </a:lnTo>
                  <a:lnTo>
                    <a:pt x="143" y="6"/>
                  </a:lnTo>
                  <a:lnTo>
                    <a:pt x="139" y="6"/>
                  </a:lnTo>
                  <a:lnTo>
                    <a:pt x="127" y="0"/>
                  </a:lnTo>
                  <a:lnTo>
                    <a:pt x="126" y="14"/>
                  </a:lnTo>
                  <a:lnTo>
                    <a:pt x="96" y="24"/>
                  </a:lnTo>
                  <a:lnTo>
                    <a:pt x="95" y="32"/>
                  </a:lnTo>
                  <a:lnTo>
                    <a:pt x="101" y="37"/>
                  </a:lnTo>
                  <a:lnTo>
                    <a:pt x="101" y="46"/>
                  </a:lnTo>
                  <a:lnTo>
                    <a:pt x="79" y="62"/>
                  </a:lnTo>
                  <a:lnTo>
                    <a:pt x="79" y="80"/>
                  </a:lnTo>
                  <a:lnTo>
                    <a:pt x="76" y="83"/>
                  </a:lnTo>
                  <a:lnTo>
                    <a:pt x="65" y="77"/>
                  </a:lnTo>
                  <a:lnTo>
                    <a:pt x="58" y="80"/>
                  </a:lnTo>
                  <a:lnTo>
                    <a:pt x="50" y="63"/>
                  </a:lnTo>
                  <a:lnTo>
                    <a:pt x="39" y="77"/>
                  </a:lnTo>
                  <a:lnTo>
                    <a:pt x="0" y="73"/>
                  </a:lnTo>
                  <a:lnTo>
                    <a:pt x="2" y="73"/>
                  </a:lnTo>
                  <a:lnTo>
                    <a:pt x="4" y="90"/>
                  </a:lnTo>
                  <a:lnTo>
                    <a:pt x="16" y="113"/>
                  </a:lnTo>
                  <a:lnTo>
                    <a:pt x="24" y="116"/>
                  </a:lnTo>
                  <a:lnTo>
                    <a:pt x="39" y="83"/>
                  </a:lnTo>
                  <a:lnTo>
                    <a:pt x="50" y="87"/>
                  </a:lnTo>
                  <a:lnTo>
                    <a:pt x="61" y="100"/>
                  </a:lnTo>
                  <a:lnTo>
                    <a:pt x="71" y="134"/>
                  </a:lnTo>
                  <a:lnTo>
                    <a:pt x="88" y="147"/>
                  </a:lnTo>
                  <a:lnTo>
                    <a:pt x="79" y="150"/>
                  </a:lnTo>
                  <a:lnTo>
                    <a:pt x="78" y="158"/>
                  </a:lnTo>
                  <a:lnTo>
                    <a:pt x="110" y="183"/>
                  </a:lnTo>
                  <a:lnTo>
                    <a:pt x="115" y="198"/>
                  </a:lnTo>
                  <a:lnTo>
                    <a:pt x="156" y="204"/>
                  </a:lnTo>
                  <a:lnTo>
                    <a:pt x="186" y="230"/>
                  </a:lnTo>
                  <a:lnTo>
                    <a:pt x="185" y="230"/>
                  </a:lnTo>
                  <a:lnTo>
                    <a:pt x="192" y="227"/>
                  </a:lnTo>
                  <a:lnTo>
                    <a:pt x="173" y="207"/>
                  </a:lnTo>
                  <a:lnTo>
                    <a:pt x="172" y="197"/>
                  </a:lnTo>
                  <a:lnTo>
                    <a:pt x="122" y="150"/>
                  </a:lnTo>
                  <a:lnTo>
                    <a:pt x="121" y="131"/>
                  </a:lnTo>
                  <a:lnTo>
                    <a:pt x="112" y="116"/>
                  </a:lnTo>
                  <a:lnTo>
                    <a:pt x="102" y="110"/>
                  </a:lnTo>
                  <a:lnTo>
                    <a:pt x="105" y="87"/>
                  </a:lnTo>
                  <a:lnTo>
                    <a:pt x="118" y="83"/>
                  </a:lnTo>
                  <a:lnTo>
                    <a:pt x="130" y="97"/>
                  </a:lnTo>
                  <a:lnTo>
                    <a:pt x="139" y="83"/>
                  </a:lnTo>
                  <a:lnTo>
                    <a:pt x="147" y="83"/>
                  </a:lnTo>
                  <a:lnTo>
                    <a:pt x="160" y="80"/>
                  </a:lnTo>
                  <a:lnTo>
                    <a:pt x="200" y="96"/>
                  </a:lnTo>
                  <a:lnTo>
                    <a:pt x="209" y="88"/>
                  </a:lnTo>
                  <a:lnTo>
                    <a:pt x="239" y="93"/>
                  </a:lnTo>
                  <a:lnTo>
                    <a:pt x="248" y="108"/>
                  </a:lnTo>
                  <a:lnTo>
                    <a:pt x="259" y="104"/>
                  </a:lnTo>
                  <a:lnTo>
                    <a:pt x="262" y="85"/>
                  </a:lnTo>
                  <a:lnTo>
                    <a:pt x="273" y="83"/>
                  </a:lnTo>
                  <a:lnTo>
                    <a:pt x="251" y="74"/>
                  </a:lnTo>
                  <a:lnTo>
                    <a:pt x="256" y="65"/>
                  </a:lnTo>
                  <a:lnTo>
                    <a:pt x="246" y="63"/>
                  </a:lnTo>
                  <a:lnTo>
                    <a:pt x="248" y="48"/>
                  </a:lnTo>
                  <a:lnTo>
                    <a:pt x="240" y="43"/>
                  </a:lnTo>
                  <a:close/>
                  <a:moveTo>
                    <a:pt x="36" y="96"/>
                  </a:moveTo>
                  <a:lnTo>
                    <a:pt x="44" y="125"/>
                  </a:lnTo>
                  <a:lnTo>
                    <a:pt x="36" y="113"/>
                  </a:lnTo>
                  <a:lnTo>
                    <a:pt x="36" y="96"/>
                  </a:lnTo>
                  <a:close/>
                  <a:moveTo>
                    <a:pt x="48" y="90"/>
                  </a:moveTo>
                  <a:lnTo>
                    <a:pt x="56" y="105"/>
                  </a:lnTo>
                  <a:lnTo>
                    <a:pt x="42" y="100"/>
                  </a:lnTo>
                  <a:lnTo>
                    <a:pt x="48" y="90"/>
                  </a:lnTo>
                  <a:close/>
                  <a:moveTo>
                    <a:pt x="134" y="206"/>
                  </a:moveTo>
                  <a:lnTo>
                    <a:pt x="155" y="210"/>
                  </a:lnTo>
                  <a:lnTo>
                    <a:pt x="152" y="214"/>
                  </a:lnTo>
                  <a:lnTo>
                    <a:pt x="136" y="212"/>
                  </a:lnTo>
                  <a:lnTo>
                    <a:pt x="134" y="206"/>
                  </a:lnTo>
                  <a:close/>
                  <a:moveTo>
                    <a:pt x="186" y="234"/>
                  </a:moveTo>
                  <a:lnTo>
                    <a:pt x="181" y="234"/>
                  </a:lnTo>
                  <a:lnTo>
                    <a:pt x="178" y="229"/>
                  </a:lnTo>
                  <a:lnTo>
                    <a:pt x="168" y="226"/>
                  </a:lnTo>
                  <a:lnTo>
                    <a:pt x="164" y="229"/>
                  </a:lnTo>
                  <a:lnTo>
                    <a:pt x="177" y="232"/>
                  </a:lnTo>
                  <a:lnTo>
                    <a:pt x="190" y="241"/>
                  </a:lnTo>
                  <a:lnTo>
                    <a:pt x="203" y="243"/>
                  </a:lnTo>
                  <a:lnTo>
                    <a:pt x="229" y="261"/>
                  </a:lnTo>
                  <a:lnTo>
                    <a:pt x="229" y="254"/>
                  </a:lnTo>
                  <a:lnTo>
                    <a:pt x="226" y="254"/>
                  </a:lnTo>
                  <a:lnTo>
                    <a:pt x="226" y="251"/>
                  </a:lnTo>
                  <a:lnTo>
                    <a:pt x="219" y="249"/>
                  </a:lnTo>
                  <a:lnTo>
                    <a:pt x="211" y="243"/>
                  </a:lnTo>
                  <a:lnTo>
                    <a:pt x="205" y="241"/>
                  </a:lnTo>
                  <a:lnTo>
                    <a:pt x="198" y="235"/>
                  </a:lnTo>
                  <a:lnTo>
                    <a:pt x="198" y="232"/>
                  </a:lnTo>
                  <a:lnTo>
                    <a:pt x="194" y="230"/>
                  </a:lnTo>
                  <a:lnTo>
                    <a:pt x="186" y="234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19" name="Freeform 215"/>
            <p:cNvSpPr>
              <a:spLocks noChangeAspect="1"/>
            </p:cNvSpPr>
            <p:nvPr/>
          </p:nvSpPr>
          <p:spPr bwMode="gray">
            <a:xfrm>
              <a:off x="4157927" y="2316766"/>
              <a:ext cx="246063" cy="166688"/>
            </a:xfrm>
            <a:custGeom>
              <a:avLst/>
              <a:gdLst>
                <a:gd name="T0" fmla="*/ 154 w 507"/>
                <a:gd name="T1" fmla="*/ 295 h 346"/>
                <a:gd name="T2" fmla="*/ 83 w 507"/>
                <a:gd name="T3" fmla="*/ 273 h 346"/>
                <a:gd name="T4" fmla="*/ 125 w 507"/>
                <a:gd name="T5" fmla="*/ 262 h 346"/>
                <a:gd name="T6" fmla="*/ 110 w 507"/>
                <a:gd name="T7" fmla="*/ 248 h 346"/>
                <a:gd name="T8" fmla="*/ 111 w 507"/>
                <a:gd name="T9" fmla="*/ 229 h 346"/>
                <a:gd name="T10" fmla="*/ 26 w 507"/>
                <a:gd name="T11" fmla="*/ 197 h 346"/>
                <a:gd name="T12" fmla="*/ 79 w 507"/>
                <a:gd name="T13" fmla="*/ 168 h 346"/>
                <a:gd name="T14" fmla="*/ 128 w 507"/>
                <a:gd name="T15" fmla="*/ 151 h 346"/>
                <a:gd name="T16" fmla="*/ 93 w 507"/>
                <a:gd name="T17" fmla="*/ 157 h 346"/>
                <a:gd name="T18" fmla="*/ 105 w 507"/>
                <a:gd name="T19" fmla="*/ 123 h 346"/>
                <a:gd name="T20" fmla="*/ 74 w 507"/>
                <a:gd name="T21" fmla="*/ 106 h 346"/>
                <a:gd name="T22" fmla="*/ 0 w 507"/>
                <a:gd name="T23" fmla="*/ 123 h 346"/>
                <a:gd name="T24" fmla="*/ 26 w 507"/>
                <a:gd name="T25" fmla="*/ 107 h 346"/>
                <a:gd name="T26" fmla="*/ 17 w 507"/>
                <a:gd name="T27" fmla="*/ 84 h 346"/>
                <a:gd name="T28" fmla="*/ 59 w 507"/>
                <a:gd name="T29" fmla="*/ 101 h 346"/>
                <a:gd name="T30" fmla="*/ 57 w 507"/>
                <a:gd name="T31" fmla="*/ 85 h 346"/>
                <a:gd name="T32" fmla="*/ 43 w 507"/>
                <a:gd name="T33" fmla="*/ 75 h 346"/>
                <a:gd name="T34" fmla="*/ 43 w 507"/>
                <a:gd name="T35" fmla="*/ 64 h 346"/>
                <a:gd name="T36" fmla="*/ 49 w 507"/>
                <a:gd name="T37" fmla="*/ 55 h 346"/>
                <a:gd name="T38" fmla="*/ 64 w 507"/>
                <a:gd name="T39" fmla="*/ 50 h 346"/>
                <a:gd name="T40" fmla="*/ 77 w 507"/>
                <a:gd name="T41" fmla="*/ 59 h 346"/>
                <a:gd name="T42" fmla="*/ 91 w 507"/>
                <a:gd name="T43" fmla="*/ 70 h 346"/>
                <a:gd name="T44" fmla="*/ 100 w 507"/>
                <a:gd name="T45" fmla="*/ 68 h 346"/>
                <a:gd name="T46" fmla="*/ 74 w 507"/>
                <a:gd name="T47" fmla="*/ 39 h 346"/>
                <a:gd name="T48" fmla="*/ 94 w 507"/>
                <a:gd name="T49" fmla="*/ 33 h 346"/>
                <a:gd name="T50" fmla="*/ 64 w 507"/>
                <a:gd name="T51" fmla="*/ 24 h 346"/>
                <a:gd name="T52" fmla="*/ 96 w 507"/>
                <a:gd name="T53" fmla="*/ 14 h 346"/>
                <a:gd name="T54" fmla="*/ 137 w 507"/>
                <a:gd name="T55" fmla="*/ 68 h 346"/>
                <a:gd name="T56" fmla="*/ 147 w 507"/>
                <a:gd name="T57" fmla="*/ 85 h 346"/>
                <a:gd name="T58" fmla="*/ 142 w 507"/>
                <a:gd name="T59" fmla="*/ 106 h 346"/>
                <a:gd name="T60" fmla="*/ 147 w 507"/>
                <a:gd name="T61" fmla="*/ 109 h 346"/>
                <a:gd name="T62" fmla="*/ 144 w 507"/>
                <a:gd name="T63" fmla="*/ 124 h 346"/>
                <a:gd name="T64" fmla="*/ 152 w 507"/>
                <a:gd name="T65" fmla="*/ 148 h 346"/>
                <a:gd name="T66" fmla="*/ 169 w 507"/>
                <a:gd name="T67" fmla="*/ 127 h 346"/>
                <a:gd name="T68" fmla="*/ 186 w 507"/>
                <a:gd name="T69" fmla="*/ 118 h 346"/>
                <a:gd name="T70" fmla="*/ 196 w 507"/>
                <a:gd name="T71" fmla="*/ 84 h 346"/>
                <a:gd name="T72" fmla="*/ 196 w 507"/>
                <a:gd name="T73" fmla="*/ 50 h 346"/>
                <a:gd name="T74" fmla="*/ 238 w 507"/>
                <a:gd name="T75" fmla="*/ 75 h 346"/>
                <a:gd name="T76" fmla="*/ 267 w 507"/>
                <a:gd name="T77" fmla="*/ 39 h 346"/>
                <a:gd name="T78" fmla="*/ 298 w 507"/>
                <a:gd name="T79" fmla="*/ 76 h 346"/>
                <a:gd name="T80" fmla="*/ 303 w 507"/>
                <a:gd name="T81" fmla="*/ 45 h 346"/>
                <a:gd name="T82" fmla="*/ 329 w 507"/>
                <a:gd name="T83" fmla="*/ 56 h 346"/>
                <a:gd name="T84" fmla="*/ 372 w 507"/>
                <a:gd name="T85" fmla="*/ 45 h 346"/>
                <a:gd name="T86" fmla="*/ 382 w 507"/>
                <a:gd name="T87" fmla="*/ 0 h 346"/>
                <a:gd name="T88" fmla="*/ 402 w 507"/>
                <a:gd name="T89" fmla="*/ 33 h 346"/>
                <a:gd name="T90" fmla="*/ 456 w 507"/>
                <a:gd name="T91" fmla="*/ 17 h 346"/>
                <a:gd name="T92" fmla="*/ 433 w 507"/>
                <a:gd name="T93" fmla="*/ 51 h 346"/>
                <a:gd name="T94" fmla="*/ 452 w 507"/>
                <a:gd name="T95" fmla="*/ 55 h 346"/>
                <a:gd name="T96" fmla="*/ 450 w 507"/>
                <a:gd name="T97" fmla="*/ 93 h 346"/>
                <a:gd name="T98" fmla="*/ 470 w 507"/>
                <a:gd name="T99" fmla="*/ 106 h 346"/>
                <a:gd name="T100" fmla="*/ 485 w 507"/>
                <a:gd name="T101" fmla="*/ 99 h 346"/>
                <a:gd name="T102" fmla="*/ 492 w 507"/>
                <a:gd name="T103" fmla="*/ 141 h 346"/>
                <a:gd name="T104" fmla="*/ 506 w 507"/>
                <a:gd name="T105" fmla="*/ 148 h 346"/>
                <a:gd name="T106" fmla="*/ 498 w 507"/>
                <a:gd name="T107" fmla="*/ 183 h 346"/>
                <a:gd name="T108" fmla="*/ 461 w 507"/>
                <a:gd name="T109" fmla="*/ 214 h 346"/>
                <a:gd name="T110" fmla="*/ 444 w 507"/>
                <a:gd name="T111" fmla="*/ 253 h 346"/>
                <a:gd name="T112" fmla="*/ 422 w 507"/>
                <a:gd name="T113" fmla="*/ 246 h 346"/>
                <a:gd name="T114" fmla="*/ 345 w 507"/>
                <a:gd name="T115" fmla="*/ 288 h 346"/>
                <a:gd name="T116" fmla="*/ 272 w 507"/>
                <a:gd name="T117" fmla="*/ 346 h 34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507"/>
                <a:gd name="T178" fmla="*/ 0 h 346"/>
                <a:gd name="T179" fmla="*/ 507 w 507"/>
                <a:gd name="T180" fmla="*/ 346 h 34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507" h="346">
                  <a:moveTo>
                    <a:pt x="210" y="329"/>
                  </a:moveTo>
                  <a:lnTo>
                    <a:pt x="154" y="295"/>
                  </a:lnTo>
                  <a:lnTo>
                    <a:pt x="86" y="300"/>
                  </a:lnTo>
                  <a:lnTo>
                    <a:pt x="83" y="273"/>
                  </a:lnTo>
                  <a:lnTo>
                    <a:pt x="94" y="282"/>
                  </a:lnTo>
                  <a:lnTo>
                    <a:pt x="125" y="262"/>
                  </a:lnTo>
                  <a:lnTo>
                    <a:pt x="125" y="245"/>
                  </a:lnTo>
                  <a:lnTo>
                    <a:pt x="110" y="248"/>
                  </a:lnTo>
                  <a:lnTo>
                    <a:pt x="127" y="219"/>
                  </a:lnTo>
                  <a:lnTo>
                    <a:pt x="111" y="229"/>
                  </a:lnTo>
                  <a:lnTo>
                    <a:pt x="91" y="192"/>
                  </a:lnTo>
                  <a:lnTo>
                    <a:pt x="26" y="197"/>
                  </a:lnTo>
                  <a:lnTo>
                    <a:pt x="29" y="186"/>
                  </a:lnTo>
                  <a:lnTo>
                    <a:pt x="79" y="168"/>
                  </a:lnTo>
                  <a:lnTo>
                    <a:pt x="120" y="172"/>
                  </a:lnTo>
                  <a:lnTo>
                    <a:pt x="128" y="151"/>
                  </a:lnTo>
                  <a:lnTo>
                    <a:pt x="119" y="161"/>
                  </a:lnTo>
                  <a:lnTo>
                    <a:pt x="93" y="157"/>
                  </a:lnTo>
                  <a:lnTo>
                    <a:pt x="125" y="124"/>
                  </a:lnTo>
                  <a:lnTo>
                    <a:pt x="105" y="123"/>
                  </a:lnTo>
                  <a:lnTo>
                    <a:pt x="93" y="107"/>
                  </a:lnTo>
                  <a:lnTo>
                    <a:pt x="74" y="106"/>
                  </a:lnTo>
                  <a:lnTo>
                    <a:pt x="40" y="126"/>
                  </a:lnTo>
                  <a:lnTo>
                    <a:pt x="0" y="123"/>
                  </a:lnTo>
                  <a:lnTo>
                    <a:pt x="6" y="104"/>
                  </a:lnTo>
                  <a:lnTo>
                    <a:pt x="26" y="107"/>
                  </a:lnTo>
                  <a:lnTo>
                    <a:pt x="30" y="101"/>
                  </a:lnTo>
                  <a:lnTo>
                    <a:pt x="17" y="84"/>
                  </a:lnTo>
                  <a:lnTo>
                    <a:pt x="43" y="104"/>
                  </a:lnTo>
                  <a:lnTo>
                    <a:pt x="59" y="101"/>
                  </a:lnTo>
                  <a:lnTo>
                    <a:pt x="52" y="95"/>
                  </a:lnTo>
                  <a:lnTo>
                    <a:pt x="57" y="85"/>
                  </a:lnTo>
                  <a:lnTo>
                    <a:pt x="34" y="78"/>
                  </a:lnTo>
                  <a:lnTo>
                    <a:pt x="43" y="75"/>
                  </a:lnTo>
                  <a:lnTo>
                    <a:pt x="30" y="56"/>
                  </a:lnTo>
                  <a:lnTo>
                    <a:pt x="43" y="64"/>
                  </a:lnTo>
                  <a:lnTo>
                    <a:pt x="38" y="51"/>
                  </a:lnTo>
                  <a:lnTo>
                    <a:pt x="49" y="55"/>
                  </a:lnTo>
                  <a:lnTo>
                    <a:pt x="42" y="45"/>
                  </a:lnTo>
                  <a:lnTo>
                    <a:pt x="64" y="50"/>
                  </a:lnTo>
                  <a:lnTo>
                    <a:pt x="68" y="65"/>
                  </a:lnTo>
                  <a:lnTo>
                    <a:pt x="77" y="59"/>
                  </a:lnTo>
                  <a:lnTo>
                    <a:pt x="88" y="81"/>
                  </a:lnTo>
                  <a:lnTo>
                    <a:pt x="91" y="70"/>
                  </a:lnTo>
                  <a:lnTo>
                    <a:pt x="94" y="81"/>
                  </a:lnTo>
                  <a:lnTo>
                    <a:pt x="100" y="68"/>
                  </a:lnTo>
                  <a:lnTo>
                    <a:pt x="94" y="51"/>
                  </a:lnTo>
                  <a:lnTo>
                    <a:pt x="74" y="39"/>
                  </a:lnTo>
                  <a:lnTo>
                    <a:pt x="79" y="30"/>
                  </a:lnTo>
                  <a:lnTo>
                    <a:pt x="94" y="33"/>
                  </a:lnTo>
                  <a:lnTo>
                    <a:pt x="85" y="22"/>
                  </a:lnTo>
                  <a:lnTo>
                    <a:pt x="64" y="24"/>
                  </a:lnTo>
                  <a:lnTo>
                    <a:pt x="66" y="9"/>
                  </a:lnTo>
                  <a:lnTo>
                    <a:pt x="96" y="14"/>
                  </a:lnTo>
                  <a:lnTo>
                    <a:pt x="145" y="61"/>
                  </a:lnTo>
                  <a:lnTo>
                    <a:pt x="137" y="68"/>
                  </a:lnTo>
                  <a:lnTo>
                    <a:pt x="147" y="73"/>
                  </a:lnTo>
                  <a:lnTo>
                    <a:pt x="147" y="85"/>
                  </a:lnTo>
                  <a:lnTo>
                    <a:pt x="139" y="97"/>
                  </a:lnTo>
                  <a:lnTo>
                    <a:pt x="142" y="106"/>
                  </a:lnTo>
                  <a:lnTo>
                    <a:pt x="142" y="114"/>
                  </a:lnTo>
                  <a:lnTo>
                    <a:pt x="147" y="109"/>
                  </a:lnTo>
                  <a:lnTo>
                    <a:pt x="148" y="119"/>
                  </a:lnTo>
                  <a:lnTo>
                    <a:pt x="144" y="124"/>
                  </a:lnTo>
                  <a:lnTo>
                    <a:pt x="152" y="127"/>
                  </a:lnTo>
                  <a:lnTo>
                    <a:pt x="152" y="148"/>
                  </a:lnTo>
                  <a:lnTo>
                    <a:pt x="159" y="129"/>
                  </a:lnTo>
                  <a:lnTo>
                    <a:pt x="169" y="127"/>
                  </a:lnTo>
                  <a:lnTo>
                    <a:pt x="173" y="101"/>
                  </a:lnTo>
                  <a:lnTo>
                    <a:pt x="186" y="118"/>
                  </a:lnTo>
                  <a:lnTo>
                    <a:pt x="191" y="109"/>
                  </a:lnTo>
                  <a:lnTo>
                    <a:pt x="196" y="84"/>
                  </a:lnTo>
                  <a:lnTo>
                    <a:pt x="191" y="51"/>
                  </a:lnTo>
                  <a:lnTo>
                    <a:pt x="196" y="50"/>
                  </a:lnTo>
                  <a:lnTo>
                    <a:pt x="232" y="92"/>
                  </a:lnTo>
                  <a:lnTo>
                    <a:pt x="238" y="75"/>
                  </a:lnTo>
                  <a:lnTo>
                    <a:pt x="235" y="58"/>
                  </a:lnTo>
                  <a:lnTo>
                    <a:pt x="267" y="39"/>
                  </a:lnTo>
                  <a:lnTo>
                    <a:pt x="295" y="101"/>
                  </a:lnTo>
                  <a:lnTo>
                    <a:pt x="298" y="76"/>
                  </a:lnTo>
                  <a:lnTo>
                    <a:pt x="289" y="45"/>
                  </a:lnTo>
                  <a:lnTo>
                    <a:pt x="303" y="45"/>
                  </a:lnTo>
                  <a:lnTo>
                    <a:pt x="318" y="61"/>
                  </a:lnTo>
                  <a:lnTo>
                    <a:pt x="329" y="56"/>
                  </a:lnTo>
                  <a:lnTo>
                    <a:pt x="334" y="42"/>
                  </a:lnTo>
                  <a:lnTo>
                    <a:pt x="372" y="45"/>
                  </a:lnTo>
                  <a:lnTo>
                    <a:pt x="368" y="7"/>
                  </a:lnTo>
                  <a:lnTo>
                    <a:pt x="382" y="0"/>
                  </a:lnTo>
                  <a:lnTo>
                    <a:pt x="405" y="17"/>
                  </a:lnTo>
                  <a:lnTo>
                    <a:pt x="402" y="33"/>
                  </a:lnTo>
                  <a:lnTo>
                    <a:pt x="416" y="42"/>
                  </a:lnTo>
                  <a:lnTo>
                    <a:pt x="456" y="17"/>
                  </a:lnTo>
                  <a:lnTo>
                    <a:pt x="461" y="21"/>
                  </a:lnTo>
                  <a:lnTo>
                    <a:pt x="433" y="51"/>
                  </a:lnTo>
                  <a:lnTo>
                    <a:pt x="435" y="58"/>
                  </a:lnTo>
                  <a:lnTo>
                    <a:pt x="452" y="55"/>
                  </a:lnTo>
                  <a:lnTo>
                    <a:pt x="455" y="72"/>
                  </a:lnTo>
                  <a:lnTo>
                    <a:pt x="450" y="93"/>
                  </a:lnTo>
                  <a:lnTo>
                    <a:pt x="470" y="90"/>
                  </a:lnTo>
                  <a:lnTo>
                    <a:pt x="470" y="106"/>
                  </a:lnTo>
                  <a:lnTo>
                    <a:pt x="484" y="110"/>
                  </a:lnTo>
                  <a:lnTo>
                    <a:pt x="485" y="99"/>
                  </a:lnTo>
                  <a:lnTo>
                    <a:pt x="499" y="126"/>
                  </a:lnTo>
                  <a:lnTo>
                    <a:pt x="492" y="141"/>
                  </a:lnTo>
                  <a:lnTo>
                    <a:pt x="498" y="153"/>
                  </a:lnTo>
                  <a:lnTo>
                    <a:pt x="506" y="148"/>
                  </a:lnTo>
                  <a:lnTo>
                    <a:pt x="507" y="161"/>
                  </a:lnTo>
                  <a:lnTo>
                    <a:pt x="498" y="183"/>
                  </a:lnTo>
                  <a:lnTo>
                    <a:pt x="462" y="205"/>
                  </a:lnTo>
                  <a:lnTo>
                    <a:pt x="461" y="214"/>
                  </a:lnTo>
                  <a:lnTo>
                    <a:pt x="476" y="209"/>
                  </a:lnTo>
                  <a:lnTo>
                    <a:pt x="444" y="253"/>
                  </a:lnTo>
                  <a:lnTo>
                    <a:pt x="423" y="234"/>
                  </a:lnTo>
                  <a:lnTo>
                    <a:pt x="422" y="246"/>
                  </a:lnTo>
                  <a:lnTo>
                    <a:pt x="377" y="287"/>
                  </a:lnTo>
                  <a:lnTo>
                    <a:pt x="345" y="288"/>
                  </a:lnTo>
                  <a:lnTo>
                    <a:pt x="300" y="334"/>
                  </a:lnTo>
                  <a:lnTo>
                    <a:pt x="272" y="346"/>
                  </a:lnTo>
                  <a:lnTo>
                    <a:pt x="210" y="329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20" name="Freeform 216"/>
            <p:cNvSpPr>
              <a:spLocks noChangeAspect="1" noEditPoints="1"/>
            </p:cNvSpPr>
            <p:nvPr/>
          </p:nvSpPr>
          <p:spPr bwMode="gray">
            <a:xfrm>
              <a:off x="5313629" y="1981804"/>
              <a:ext cx="3671896" cy="1331913"/>
            </a:xfrm>
            <a:custGeom>
              <a:avLst/>
              <a:gdLst>
                <a:gd name="T0" fmla="*/ 1973 w 7540"/>
                <a:gd name="T1" fmla="*/ 663 h 2736"/>
                <a:gd name="T2" fmla="*/ 2339 w 7540"/>
                <a:gd name="T3" fmla="*/ 571 h 2736"/>
                <a:gd name="T4" fmla="*/ 2223 w 7540"/>
                <a:gd name="T5" fmla="*/ 58 h 2736"/>
                <a:gd name="T6" fmla="*/ 2548 w 7540"/>
                <a:gd name="T7" fmla="*/ 220 h 2736"/>
                <a:gd name="T8" fmla="*/ 4889 w 7540"/>
                <a:gd name="T9" fmla="*/ 0 h 2736"/>
                <a:gd name="T10" fmla="*/ 5793 w 7540"/>
                <a:gd name="T11" fmla="*/ 148 h 2736"/>
                <a:gd name="T12" fmla="*/ 6624 w 7540"/>
                <a:gd name="T13" fmla="*/ 313 h 2736"/>
                <a:gd name="T14" fmla="*/ 7197 w 7540"/>
                <a:gd name="T15" fmla="*/ 499 h 2736"/>
                <a:gd name="T16" fmla="*/ 7316 w 7540"/>
                <a:gd name="T17" fmla="*/ 686 h 2736"/>
                <a:gd name="T18" fmla="*/ 7370 w 7540"/>
                <a:gd name="T19" fmla="*/ 634 h 2736"/>
                <a:gd name="T20" fmla="*/ 7469 w 7540"/>
                <a:gd name="T21" fmla="*/ 793 h 2736"/>
                <a:gd name="T22" fmla="*/ 7362 w 7540"/>
                <a:gd name="T23" fmla="*/ 932 h 2736"/>
                <a:gd name="T24" fmla="*/ 7293 w 7540"/>
                <a:gd name="T25" fmla="*/ 887 h 2736"/>
                <a:gd name="T26" fmla="*/ 7059 w 7540"/>
                <a:gd name="T27" fmla="*/ 734 h 2736"/>
                <a:gd name="T28" fmla="*/ 7011 w 7540"/>
                <a:gd name="T29" fmla="*/ 1067 h 2736"/>
                <a:gd name="T30" fmla="*/ 6457 w 7540"/>
                <a:gd name="T31" fmla="*/ 1322 h 2736"/>
                <a:gd name="T32" fmla="*/ 6282 w 7540"/>
                <a:gd name="T33" fmla="*/ 1656 h 2736"/>
                <a:gd name="T34" fmla="*/ 6081 w 7540"/>
                <a:gd name="T35" fmla="*/ 1955 h 2736"/>
                <a:gd name="T36" fmla="*/ 6301 w 7540"/>
                <a:gd name="T37" fmla="*/ 1257 h 2736"/>
                <a:gd name="T38" fmla="*/ 6154 w 7540"/>
                <a:gd name="T39" fmla="*/ 1174 h 2736"/>
                <a:gd name="T40" fmla="*/ 5741 w 7540"/>
                <a:gd name="T41" fmla="*/ 1401 h 2736"/>
                <a:gd name="T42" fmla="*/ 5231 w 7540"/>
                <a:gd name="T43" fmla="*/ 1556 h 2736"/>
                <a:gd name="T44" fmla="*/ 5138 w 7540"/>
                <a:gd name="T45" fmla="*/ 1905 h 2736"/>
                <a:gd name="T46" fmla="*/ 5148 w 7540"/>
                <a:gd name="T47" fmla="*/ 2377 h 2736"/>
                <a:gd name="T48" fmla="*/ 4799 w 7540"/>
                <a:gd name="T49" fmla="*/ 2526 h 2736"/>
                <a:gd name="T50" fmla="*/ 4636 w 7540"/>
                <a:gd name="T51" fmla="*/ 2174 h 2736"/>
                <a:gd name="T52" fmla="*/ 4092 w 7540"/>
                <a:gd name="T53" fmla="*/ 2174 h 2736"/>
                <a:gd name="T54" fmla="*/ 3275 w 7540"/>
                <a:gd name="T55" fmla="*/ 2159 h 2736"/>
                <a:gd name="T56" fmla="*/ 2501 w 7540"/>
                <a:gd name="T57" fmla="*/ 2083 h 2736"/>
                <a:gd name="T58" fmla="*/ 2099 w 7540"/>
                <a:gd name="T59" fmla="*/ 1854 h 2736"/>
                <a:gd name="T60" fmla="*/ 1708 w 7540"/>
                <a:gd name="T61" fmla="*/ 1848 h 2736"/>
                <a:gd name="T62" fmla="*/ 1570 w 7540"/>
                <a:gd name="T63" fmla="*/ 2057 h 2736"/>
                <a:gd name="T64" fmla="*/ 1270 w 7540"/>
                <a:gd name="T65" fmla="*/ 2120 h 2736"/>
                <a:gd name="T66" fmla="*/ 938 w 7540"/>
                <a:gd name="T67" fmla="*/ 2156 h 2736"/>
                <a:gd name="T68" fmla="*/ 964 w 7540"/>
                <a:gd name="T69" fmla="*/ 2419 h 2736"/>
                <a:gd name="T70" fmla="*/ 862 w 7540"/>
                <a:gd name="T71" fmla="*/ 2657 h 2736"/>
                <a:gd name="T72" fmla="*/ 535 w 7540"/>
                <a:gd name="T73" fmla="*/ 2391 h 2736"/>
                <a:gd name="T74" fmla="*/ 525 w 7540"/>
                <a:gd name="T75" fmla="*/ 2154 h 2736"/>
                <a:gd name="T76" fmla="*/ 246 w 7540"/>
                <a:gd name="T77" fmla="*/ 1873 h 2736"/>
                <a:gd name="T78" fmla="*/ 0 w 7540"/>
                <a:gd name="T79" fmla="*/ 1452 h 2736"/>
                <a:gd name="T80" fmla="*/ 167 w 7540"/>
                <a:gd name="T81" fmla="*/ 938 h 2736"/>
                <a:gd name="T82" fmla="*/ 178 w 7540"/>
                <a:gd name="T83" fmla="*/ 316 h 2736"/>
                <a:gd name="T84" fmla="*/ 605 w 7540"/>
                <a:gd name="T85" fmla="*/ 717 h 2736"/>
                <a:gd name="T86" fmla="*/ 479 w 7540"/>
                <a:gd name="T87" fmla="*/ 930 h 2736"/>
                <a:gd name="T88" fmla="*/ 792 w 7540"/>
                <a:gd name="T89" fmla="*/ 544 h 2736"/>
                <a:gd name="T90" fmla="*/ 1193 w 7540"/>
                <a:gd name="T91" fmla="*/ 420 h 2736"/>
                <a:gd name="T92" fmla="*/ 1484 w 7540"/>
                <a:gd name="T93" fmla="*/ 457 h 2736"/>
                <a:gd name="T94" fmla="*/ 1861 w 7540"/>
                <a:gd name="T95" fmla="*/ 246 h 2736"/>
                <a:gd name="T96" fmla="*/ 5897 w 7540"/>
                <a:gd name="T97" fmla="*/ 2191 h 2736"/>
                <a:gd name="T98" fmla="*/ 6422 w 7540"/>
                <a:gd name="T99" fmla="*/ 1765 h 2736"/>
                <a:gd name="T100" fmla="*/ 5334 w 7540"/>
                <a:gd name="T101" fmla="*/ 1840 h 2736"/>
                <a:gd name="T102" fmla="*/ 5359 w 7540"/>
                <a:gd name="T103" fmla="*/ 2221 h 2736"/>
                <a:gd name="T104" fmla="*/ 5306 w 7540"/>
                <a:gd name="T105" fmla="*/ 2257 h 2736"/>
                <a:gd name="T106" fmla="*/ 5509 w 7540"/>
                <a:gd name="T107" fmla="*/ 2552 h 2736"/>
                <a:gd name="T108" fmla="*/ 5622 w 7540"/>
                <a:gd name="T109" fmla="*/ 2472 h 2736"/>
                <a:gd name="T110" fmla="*/ 1468 w 7540"/>
                <a:gd name="T111" fmla="*/ 262 h 2736"/>
                <a:gd name="T112" fmla="*/ 1168 w 7540"/>
                <a:gd name="T113" fmla="*/ 76 h 2736"/>
                <a:gd name="T114" fmla="*/ 1231 w 7540"/>
                <a:gd name="T115" fmla="*/ 118 h 2736"/>
                <a:gd name="T116" fmla="*/ 1024 w 7540"/>
                <a:gd name="T117" fmla="*/ 322 h 2736"/>
                <a:gd name="T118" fmla="*/ 2576 w 7540"/>
                <a:gd name="T119" fmla="*/ 222 h 2736"/>
                <a:gd name="T120" fmla="*/ 6527 w 7540"/>
                <a:gd name="T121" fmla="*/ 253 h 2736"/>
                <a:gd name="T122" fmla="*/ 5780 w 7540"/>
                <a:gd name="T123" fmla="*/ 2363 h 27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540"/>
                <a:gd name="T187" fmla="*/ 0 h 2736"/>
                <a:gd name="T188" fmla="*/ 7540 w 7540"/>
                <a:gd name="T189" fmla="*/ 2736 h 27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540" h="2736">
                  <a:moveTo>
                    <a:pt x="1911" y="0"/>
                  </a:moveTo>
                  <a:lnTo>
                    <a:pt x="2084" y="0"/>
                  </a:lnTo>
                  <a:lnTo>
                    <a:pt x="2066" y="47"/>
                  </a:lnTo>
                  <a:lnTo>
                    <a:pt x="2103" y="90"/>
                  </a:lnTo>
                  <a:lnTo>
                    <a:pt x="2112" y="140"/>
                  </a:lnTo>
                  <a:lnTo>
                    <a:pt x="2110" y="202"/>
                  </a:lnTo>
                  <a:lnTo>
                    <a:pt x="2095" y="220"/>
                  </a:lnTo>
                  <a:lnTo>
                    <a:pt x="2108" y="276"/>
                  </a:lnTo>
                  <a:lnTo>
                    <a:pt x="2098" y="387"/>
                  </a:lnTo>
                  <a:lnTo>
                    <a:pt x="2142" y="437"/>
                  </a:lnTo>
                  <a:lnTo>
                    <a:pt x="2142" y="461"/>
                  </a:lnTo>
                  <a:lnTo>
                    <a:pt x="2127" y="497"/>
                  </a:lnTo>
                  <a:lnTo>
                    <a:pt x="2127" y="550"/>
                  </a:lnTo>
                  <a:lnTo>
                    <a:pt x="2105" y="564"/>
                  </a:lnTo>
                  <a:lnTo>
                    <a:pt x="2075" y="637"/>
                  </a:lnTo>
                  <a:lnTo>
                    <a:pt x="1973" y="663"/>
                  </a:lnTo>
                  <a:lnTo>
                    <a:pt x="1986" y="705"/>
                  </a:lnTo>
                  <a:lnTo>
                    <a:pt x="2079" y="723"/>
                  </a:lnTo>
                  <a:lnTo>
                    <a:pt x="2090" y="720"/>
                  </a:lnTo>
                  <a:lnTo>
                    <a:pt x="2093" y="683"/>
                  </a:lnTo>
                  <a:lnTo>
                    <a:pt x="2146" y="649"/>
                  </a:lnTo>
                  <a:lnTo>
                    <a:pt x="2164" y="593"/>
                  </a:lnTo>
                  <a:lnTo>
                    <a:pt x="2201" y="553"/>
                  </a:lnTo>
                  <a:lnTo>
                    <a:pt x="2203" y="516"/>
                  </a:lnTo>
                  <a:lnTo>
                    <a:pt x="2181" y="465"/>
                  </a:lnTo>
                  <a:lnTo>
                    <a:pt x="2195" y="423"/>
                  </a:lnTo>
                  <a:lnTo>
                    <a:pt x="2288" y="393"/>
                  </a:lnTo>
                  <a:lnTo>
                    <a:pt x="2322" y="454"/>
                  </a:lnTo>
                  <a:lnTo>
                    <a:pt x="2316" y="482"/>
                  </a:lnTo>
                  <a:lnTo>
                    <a:pt x="2327" y="490"/>
                  </a:lnTo>
                  <a:lnTo>
                    <a:pt x="2316" y="547"/>
                  </a:lnTo>
                  <a:lnTo>
                    <a:pt x="2339" y="571"/>
                  </a:lnTo>
                  <a:lnTo>
                    <a:pt x="2395" y="564"/>
                  </a:lnTo>
                  <a:lnTo>
                    <a:pt x="2332" y="542"/>
                  </a:lnTo>
                  <a:lnTo>
                    <a:pt x="2335" y="497"/>
                  </a:lnTo>
                  <a:lnTo>
                    <a:pt x="2361" y="482"/>
                  </a:lnTo>
                  <a:lnTo>
                    <a:pt x="2339" y="406"/>
                  </a:lnTo>
                  <a:lnTo>
                    <a:pt x="2264" y="361"/>
                  </a:lnTo>
                  <a:lnTo>
                    <a:pt x="2222" y="380"/>
                  </a:lnTo>
                  <a:lnTo>
                    <a:pt x="2157" y="363"/>
                  </a:lnTo>
                  <a:lnTo>
                    <a:pt x="2166" y="327"/>
                  </a:lnTo>
                  <a:lnTo>
                    <a:pt x="2149" y="290"/>
                  </a:lnTo>
                  <a:lnTo>
                    <a:pt x="2183" y="165"/>
                  </a:lnTo>
                  <a:lnTo>
                    <a:pt x="2124" y="39"/>
                  </a:lnTo>
                  <a:lnTo>
                    <a:pt x="2137" y="0"/>
                  </a:lnTo>
                  <a:lnTo>
                    <a:pt x="2231" y="0"/>
                  </a:lnTo>
                  <a:lnTo>
                    <a:pt x="2237" y="31"/>
                  </a:lnTo>
                  <a:lnTo>
                    <a:pt x="2223" y="58"/>
                  </a:lnTo>
                  <a:lnTo>
                    <a:pt x="2232" y="70"/>
                  </a:lnTo>
                  <a:lnTo>
                    <a:pt x="2362" y="106"/>
                  </a:lnTo>
                  <a:lnTo>
                    <a:pt x="2361" y="81"/>
                  </a:lnTo>
                  <a:lnTo>
                    <a:pt x="2277" y="39"/>
                  </a:lnTo>
                  <a:lnTo>
                    <a:pt x="2263" y="0"/>
                  </a:lnTo>
                  <a:lnTo>
                    <a:pt x="2290" y="0"/>
                  </a:lnTo>
                  <a:lnTo>
                    <a:pt x="2299" y="19"/>
                  </a:lnTo>
                  <a:lnTo>
                    <a:pt x="2344" y="0"/>
                  </a:lnTo>
                  <a:lnTo>
                    <a:pt x="2501" y="0"/>
                  </a:lnTo>
                  <a:lnTo>
                    <a:pt x="2517" y="14"/>
                  </a:lnTo>
                  <a:lnTo>
                    <a:pt x="2598" y="24"/>
                  </a:lnTo>
                  <a:lnTo>
                    <a:pt x="2584" y="65"/>
                  </a:lnTo>
                  <a:lnTo>
                    <a:pt x="2552" y="92"/>
                  </a:lnTo>
                  <a:lnTo>
                    <a:pt x="2556" y="157"/>
                  </a:lnTo>
                  <a:lnTo>
                    <a:pt x="2548" y="182"/>
                  </a:lnTo>
                  <a:lnTo>
                    <a:pt x="2548" y="220"/>
                  </a:lnTo>
                  <a:lnTo>
                    <a:pt x="2560" y="239"/>
                  </a:lnTo>
                  <a:lnTo>
                    <a:pt x="2596" y="250"/>
                  </a:lnTo>
                  <a:lnTo>
                    <a:pt x="2593" y="219"/>
                  </a:lnTo>
                  <a:lnTo>
                    <a:pt x="2618" y="208"/>
                  </a:lnTo>
                  <a:lnTo>
                    <a:pt x="2619" y="168"/>
                  </a:lnTo>
                  <a:lnTo>
                    <a:pt x="2596" y="85"/>
                  </a:lnTo>
                  <a:lnTo>
                    <a:pt x="2616" y="35"/>
                  </a:lnTo>
                  <a:lnTo>
                    <a:pt x="2607" y="0"/>
                  </a:lnTo>
                  <a:lnTo>
                    <a:pt x="4694" y="0"/>
                  </a:lnTo>
                  <a:lnTo>
                    <a:pt x="4700" y="27"/>
                  </a:lnTo>
                  <a:lnTo>
                    <a:pt x="4712" y="24"/>
                  </a:lnTo>
                  <a:lnTo>
                    <a:pt x="4751" y="112"/>
                  </a:lnTo>
                  <a:lnTo>
                    <a:pt x="4796" y="129"/>
                  </a:lnTo>
                  <a:lnTo>
                    <a:pt x="4813" y="161"/>
                  </a:lnTo>
                  <a:lnTo>
                    <a:pt x="4869" y="0"/>
                  </a:lnTo>
                  <a:lnTo>
                    <a:pt x="4889" y="0"/>
                  </a:lnTo>
                  <a:lnTo>
                    <a:pt x="4921" y="60"/>
                  </a:lnTo>
                  <a:lnTo>
                    <a:pt x="5009" y="27"/>
                  </a:lnTo>
                  <a:lnTo>
                    <a:pt x="5045" y="45"/>
                  </a:lnTo>
                  <a:lnTo>
                    <a:pt x="5119" y="97"/>
                  </a:lnTo>
                  <a:lnTo>
                    <a:pt x="5189" y="45"/>
                  </a:lnTo>
                  <a:lnTo>
                    <a:pt x="5212" y="55"/>
                  </a:lnTo>
                  <a:lnTo>
                    <a:pt x="5201" y="11"/>
                  </a:lnTo>
                  <a:lnTo>
                    <a:pt x="5205" y="0"/>
                  </a:lnTo>
                  <a:lnTo>
                    <a:pt x="5641" y="0"/>
                  </a:lnTo>
                  <a:lnTo>
                    <a:pt x="5629" y="21"/>
                  </a:lnTo>
                  <a:lnTo>
                    <a:pt x="5685" y="30"/>
                  </a:lnTo>
                  <a:lnTo>
                    <a:pt x="5707" y="64"/>
                  </a:lnTo>
                  <a:lnTo>
                    <a:pt x="5749" y="55"/>
                  </a:lnTo>
                  <a:lnTo>
                    <a:pt x="5783" y="95"/>
                  </a:lnTo>
                  <a:lnTo>
                    <a:pt x="5756" y="123"/>
                  </a:lnTo>
                  <a:lnTo>
                    <a:pt x="5793" y="148"/>
                  </a:lnTo>
                  <a:lnTo>
                    <a:pt x="5893" y="121"/>
                  </a:lnTo>
                  <a:lnTo>
                    <a:pt x="6083" y="126"/>
                  </a:lnTo>
                  <a:lnTo>
                    <a:pt x="6135" y="200"/>
                  </a:lnTo>
                  <a:lnTo>
                    <a:pt x="6122" y="282"/>
                  </a:lnTo>
                  <a:lnTo>
                    <a:pt x="6149" y="293"/>
                  </a:lnTo>
                  <a:lnTo>
                    <a:pt x="6193" y="313"/>
                  </a:lnTo>
                  <a:lnTo>
                    <a:pt x="6194" y="338"/>
                  </a:lnTo>
                  <a:lnTo>
                    <a:pt x="6321" y="285"/>
                  </a:lnTo>
                  <a:lnTo>
                    <a:pt x="6333" y="307"/>
                  </a:lnTo>
                  <a:lnTo>
                    <a:pt x="6451" y="326"/>
                  </a:lnTo>
                  <a:lnTo>
                    <a:pt x="6493" y="287"/>
                  </a:lnTo>
                  <a:lnTo>
                    <a:pt x="6513" y="312"/>
                  </a:lnTo>
                  <a:lnTo>
                    <a:pt x="6516" y="359"/>
                  </a:lnTo>
                  <a:lnTo>
                    <a:pt x="6599" y="418"/>
                  </a:lnTo>
                  <a:lnTo>
                    <a:pt x="6643" y="375"/>
                  </a:lnTo>
                  <a:lnTo>
                    <a:pt x="6624" y="313"/>
                  </a:lnTo>
                  <a:lnTo>
                    <a:pt x="6599" y="307"/>
                  </a:lnTo>
                  <a:lnTo>
                    <a:pt x="6618" y="292"/>
                  </a:lnTo>
                  <a:lnTo>
                    <a:pt x="6618" y="254"/>
                  </a:lnTo>
                  <a:lnTo>
                    <a:pt x="6624" y="250"/>
                  </a:lnTo>
                  <a:lnTo>
                    <a:pt x="6867" y="273"/>
                  </a:lnTo>
                  <a:lnTo>
                    <a:pt x="6983" y="333"/>
                  </a:lnTo>
                  <a:lnTo>
                    <a:pt x="7059" y="398"/>
                  </a:lnTo>
                  <a:lnTo>
                    <a:pt x="7059" y="399"/>
                  </a:lnTo>
                  <a:lnTo>
                    <a:pt x="7107" y="418"/>
                  </a:lnTo>
                  <a:lnTo>
                    <a:pt x="7115" y="446"/>
                  </a:lnTo>
                  <a:lnTo>
                    <a:pt x="7141" y="457"/>
                  </a:lnTo>
                  <a:lnTo>
                    <a:pt x="7144" y="482"/>
                  </a:lnTo>
                  <a:lnTo>
                    <a:pt x="7161" y="474"/>
                  </a:lnTo>
                  <a:lnTo>
                    <a:pt x="7178" y="483"/>
                  </a:lnTo>
                  <a:lnTo>
                    <a:pt x="7184" y="499"/>
                  </a:lnTo>
                  <a:lnTo>
                    <a:pt x="7197" y="499"/>
                  </a:lnTo>
                  <a:lnTo>
                    <a:pt x="7201" y="511"/>
                  </a:lnTo>
                  <a:lnTo>
                    <a:pt x="7192" y="519"/>
                  </a:lnTo>
                  <a:lnTo>
                    <a:pt x="7234" y="531"/>
                  </a:lnTo>
                  <a:lnTo>
                    <a:pt x="7233" y="542"/>
                  </a:lnTo>
                  <a:lnTo>
                    <a:pt x="7220" y="551"/>
                  </a:lnTo>
                  <a:lnTo>
                    <a:pt x="7268" y="579"/>
                  </a:lnTo>
                  <a:lnTo>
                    <a:pt x="7245" y="542"/>
                  </a:lnTo>
                  <a:lnTo>
                    <a:pt x="7270" y="551"/>
                  </a:lnTo>
                  <a:lnTo>
                    <a:pt x="7274" y="570"/>
                  </a:lnTo>
                  <a:lnTo>
                    <a:pt x="7294" y="585"/>
                  </a:lnTo>
                  <a:lnTo>
                    <a:pt x="7296" y="596"/>
                  </a:lnTo>
                  <a:lnTo>
                    <a:pt x="7287" y="587"/>
                  </a:lnTo>
                  <a:lnTo>
                    <a:pt x="7302" y="639"/>
                  </a:lnTo>
                  <a:lnTo>
                    <a:pt x="7301" y="659"/>
                  </a:lnTo>
                  <a:lnTo>
                    <a:pt x="7316" y="671"/>
                  </a:lnTo>
                  <a:lnTo>
                    <a:pt x="7316" y="686"/>
                  </a:lnTo>
                  <a:lnTo>
                    <a:pt x="7335" y="688"/>
                  </a:lnTo>
                  <a:lnTo>
                    <a:pt x="7333" y="709"/>
                  </a:lnTo>
                  <a:lnTo>
                    <a:pt x="7344" y="703"/>
                  </a:lnTo>
                  <a:lnTo>
                    <a:pt x="7345" y="686"/>
                  </a:lnTo>
                  <a:lnTo>
                    <a:pt x="7327" y="676"/>
                  </a:lnTo>
                  <a:lnTo>
                    <a:pt x="7331" y="635"/>
                  </a:lnTo>
                  <a:lnTo>
                    <a:pt x="7319" y="634"/>
                  </a:lnTo>
                  <a:lnTo>
                    <a:pt x="7310" y="626"/>
                  </a:lnTo>
                  <a:lnTo>
                    <a:pt x="7324" y="624"/>
                  </a:lnTo>
                  <a:lnTo>
                    <a:pt x="7344" y="632"/>
                  </a:lnTo>
                  <a:lnTo>
                    <a:pt x="7345" y="615"/>
                  </a:lnTo>
                  <a:lnTo>
                    <a:pt x="7368" y="629"/>
                  </a:lnTo>
                  <a:lnTo>
                    <a:pt x="7358" y="639"/>
                  </a:lnTo>
                  <a:lnTo>
                    <a:pt x="7365" y="652"/>
                  </a:lnTo>
                  <a:lnTo>
                    <a:pt x="7372" y="646"/>
                  </a:lnTo>
                  <a:lnTo>
                    <a:pt x="7370" y="634"/>
                  </a:lnTo>
                  <a:lnTo>
                    <a:pt x="7395" y="646"/>
                  </a:lnTo>
                  <a:lnTo>
                    <a:pt x="7395" y="630"/>
                  </a:lnTo>
                  <a:lnTo>
                    <a:pt x="7438" y="639"/>
                  </a:lnTo>
                  <a:lnTo>
                    <a:pt x="7457" y="676"/>
                  </a:lnTo>
                  <a:lnTo>
                    <a:pt x="7495" y="712"/>
                  </a:lnTo>
                  <a:lnTo>
                    <a:pt x="7489" y="720"/>
                  </a:lnTo>
                  <a:lnTo>
                    <a:pt x="7494" y="725"/>
                  </a:lnTo>
                  <a:lnTo>
                    <a:pt x="7502" y="715"/>
                  </a:lnTo>
                  <a:lnTo>
                    <a:pt x="7509" y="728"/>
                  </a:lnTo>
                  <a:lnTo>
                    <a:pt x="7533" y="735"/>
                  </a:lnTo>
                  <a:lnTo>
                    <a:pt x="7494" y="756"/>
                  </a:lnTo>
                  <a:lnTo>
                    <a:pt x="7491" y="791"/>
                  </a:lnTo>
                  <a:lnTo>
                    <a:pt x="7457" y="766"/>
                  </a:lnTo>
                  <a:lnTo>
                    <a:pt x="7453" y="773"/>
                  </a:lnTo>
                  <a:lnTo>
                    <a:pt x="7455" y="786"/>
                  </a:lnTo>
                  <a:lnTo>
                    <a:pt x="7469" y="793"/>
                  </a:lnTo>
                  <a:lnTo>
                    <a:pt x="7472" y="802"/>
                  </a:lnTo>
                  <a:lnTo>
                    <a:pt x="7469" y="807"/>
                  </a:lnTo>
                  <a:lnTo>
                    <a:pt x="7431" y="803"/>
                  </a:lnTo>
                  <a:lnTo>
                    <a:pt x="7419" y="813"/>
                  </a:lnTo>
                  <a:lnTo>
                    <a:pt x="7418" y="832"/>
                  </a:lnTo>
                  <a:lnTo>
                    <a:pt x="7415" y="835"/>
                  </a:lnTo>
                  <a:lnTo>
                    <a:pt x="7424" y="852"/>
                  </a:lnTo>
                  <a:lnTo>
                    <a:pt x="7376" y="881"/>
                  </a:lnTo>
                  <a:lnTo>
                    <a:pt x="7392" y="884"/>
                  </a:lnTo>
                  <a:lnTo>
                    <a:pt x="7382" y="895"/>
                  </a:lnTo>
                  <a:lnTo>
                    <a:pt x="7398" y="896"/>
                  </a:lnTo>
                  <a:lnTo>
                    <a:pt x="7410" y="920"/>
                  </a:lnTo>
                  <a:lnTo>
                    <a:pt x="7385" y="918"/>
                  </a:lnTo>
                  <a:lnTo>
                    <a:pt x="7387" y="932"/>
                  </a:lnTo>
                  <a:lnTo>
                    <a:pt x="7381" y="938"/>
                  </a:lnTo>
                  <a:lnTo>
                    <a:pt x="7362" y="932"/>
                  </a:lnTo>
                  <a:lnTo>
                    <a:pt x="7370" y="910"/>
                  </a:lnTo>
                  <a:lnTo>
                    <a:pt x="7365" y="904"/>
                  </a:lnTo>
                  <a:lnTo>
                    <a:pt x="7362" y="925"/>
                  </a:lnTo>
                  <a:lnTo>
                    <a:pt x="7355" y="930"/>
                  </a:lnTo>
                  <a:lnTo>
                    <a:pt x="7345" y="926"/>
                  </a:lnTo>
                  <a:lnTo>
                    <a:pt x="7347" y="915"/>
                  </a:lnTo>
                  <a:lnTo>
                    <a:pt x="7333" y="921"/>
                  </a:lnTo>
                  <a:lnTo>
                    <a:pt x="7322" y="904"/>
                  </a:lnTo>
                  <a:lnTo>
                    <a:pt x="7327" y="900"/>
                  </a:lnTo>
                  <a:lnTo>
                    <a:pt x="7297" y="886"/>
                  </a:lnTo>
                  <a:lnTo>
                    <a:pt x="7304" y="878"/>
                  </a:lnTo>
                  <a:lnTo>
                    <a:pt x="7305" y="864"/>
                  </a:lnTo>
                  <a:lnTo>
                    <a:pt x="7302" y="866"/>
                  </a:lnTo>
                  <a:lnTo>
                    <a:pt x="7302" y="879"/>
                  </a:lnTo>
                  <a:lnTo>
                    <a:pt x="7291" y="872"/>
                  </a:lnTo>
                  <a:lnTo>
                    <a:pt x="7293" y="887"/>
                  </a:lnTo>
                  <a:lnTo>
                    <a:pt x="7270" y="883"/>
                  </a:lnTo>
                  <a:lnTo>
                    <a:pt x="7246" y="853"/>
                  </a:lnTo>
                  <a:lnTo>
                    <a:pt x="7245" y="810"/>
                  </a:lnTo>
                  <a:lnTo>
                    <a:pt x="7218" y="793"/>
                  </a:lnTo>
                  <a:lnTo>
                    <a:pt x="7163" y="805"/>
                  </a:lnTo>
                  <a:lnTo>
                    <a:pt x="7127" y="796"/>
                  </a:lnTo>
                  <a:lnTo>
                    <a:pt x="7123" y="771"/>
                  </a:lnTo>
                  <a:lnTo>
                    <a:pt x="7118" y="769"/>
                  </a:lnTo>
                  <a:lnTo>
                    <a:pt x="7104" y="740"/>
                  </a:lnTo>
                  <a:lnTo>
                    <a:pt x="7123" y="737"/>
                  </a:lnTo>
                  <a:lnTo>
                    <a:pt x="7124" y="706"/>
                  </a:lnTo>
                  <a:lnTo>
                    <a:pt x="7106" y="731"/>
                  </a:lnTo>
                  <a:lnTo>
                    <a:pt x="7096" y="708"/>
                  </a:lnTo>
                  <a:lnTo>
                    <a:pt x="7085" y="709"/>
                  </a:lnTo>
                  <a:lnTo>
                    <a:pt x="7087" y="732"/>
                  </a:lnTo>
                  <a:lnTo>
                    <a:pt x="7059" y="734"/>
                  </a:lnTo>
                  <a:lnTo>
                    <a:pt x="7059" y="741"/>
                  </a:lnTo>
                  <a:lnTo>
                    <a:pt x="7064" y="762"/>
                  </a:lnTo>
                  <a:lnTo>
                    <a:pt x="7089" y="786"/>
                  </a:lnTo>
                  <a:lnTo>
                    <a:pt x="7089" y="799"/>
                  </a:lnTo>
                  <a:lnTo>
                    <a:pt x="7059" y="848"/>
                  </a:lnTo>
                  <a:lnTo>
                    <a:pt x="7059" y="852"/>
                  </a:lnTo>
                  <a:lnTo>
                    <a:pt x="6992" y="904"/>
                  </a:lnTo>
                  <a:lnTo>
                    <a:pt x="6938" y="889"/>
                  </a:lnTo>
                  <a:lnTo>
                    <a:pt x="6945" y="926"/>
                  </a:lnTo>
                  <a:lnTo>
                    <a:pt x="6971" y="941"/>
                  </a:lnTo>
                  <a:lnTo>
                    <a:pt x="6980" y="929"/>
                  </a:lnTo>
                  <a:lnTo>
                    <a:pt x="6991" y="960"/>
                  </a:lnTo>
                  <a:lnTo>
                    <a:pt x="6996" y="971"/>
                  </a:lnTo>
                  <a:lnTo>
                    <a:pt x="7004" y="1026"/>
                  </a:lnTo>
                  <a:lnTo>
                    <a:pt x="7031" y="1062"/>
                  </a:lnTo>
                  <a:lnTo>
                    <a:pt x="7011" y="1067"/>
                  </a:lnTo>
                  <a:lnTo>
                    <a:pt x="7034" y="1096"/>
                  </a:lnTo>
                  <a:lnTo>
                    <a:pt x="7011" y="1136"/>
                  </a:lnTo>
                  <a:lnTo>
                    <a:pt x="6938" y="1113"/>
                  </a:lnTo>
                  <a:lnTo>
                    <a:pt x="6929" y="1113"/>
                  </a:lnTo>
                  <a:lnTo>
                    <a:pt x="6830" y="1155"/>
                  </a:lnTo>
                  <a:lnTo>
                    <a:pt x="6827" y="1172"/>
                  </a:lnTo>
                  <a:lnTo>
                    <a:pt x="6774" y="1203"/>
                  </a:lnTo>
                  <a:lnTo>
                    <a:pt x="6757" y="1194"/>
                  </a:lnTo>
                  <a:lnTo>
                    <a:pt x="6742" y="1226"/>
                  </a:lnTo>
                  <a:lnTo>
                    <a:pt x="6706" y="1246"/>
                  </a:lnTo>
                  <a:lnTo>
                    <a:pt x="6706" y="1263"/>
                  </a:lnTo>
                  <a:lnTo>
                    <a:pt x="6621" y="1319"/>
                  </a:lnTo>
                  <a:lnTo>
                    <a:pt x="6612" y="1365"/>
                  </a:lnTo>
                  <a:lnTo>
                    <a:pt x="6567" y="1313"/>
                  </a:lnTo>
                  <a:lnTo>
                    <a:pt x="6511" y="1300"/>
                  </a:lnTo>
                  <a:lnTo>
                    <a:pt x="6457" y="1322"/>
                  </a:lnTo>
                  <a:lnTo>
                    <a:pt x="6420" y="1376"/>
                  </a:lnTo>
                  <a:lnTo>
                    <a:pt x="6420" y="1311"/>
                  </a:lnTo>
                  <a:lnTo>
                    <a:pt x="6371" y="1353"/>
                  </a:lnTo>
                  <a:lnTo>
                    <a:pt x="6366" y="1376"/>
                  </a:lnTo>
                  <a:lnTo>
                    <a:pt x="6346" y="1356"/>
                  </a:lnTo>
                  <a:lnTo>
                    <a:pt x="6298" y="1372"/>
                  </a:lnTo>
                  <a:lnTo>
                    <a:pt x="6281" y="1443"/>
                  </a:lnTo>
                  <a:lnTo>
                    <a:pt x="6269" y="1443"/>
                  </a:lnTo>
                  <a:lnTo>
                    <a:pt x="6240" y="1492"/>
                  </a:lnTo>
                  <a:lnTo>
                    <a:pt x="6227" y="1545"/>
                  </a:lnTo>
                  <a:lnTo>
                    <a:pt x="6242" y="1562"/>
                  </a:lnTo>
                  <a:lnTo>
                    <a:pt x="6257" y="1543"/>
                  </a:lnTo>
                  <a:lnTo>
                    <a:pt x="6282" y="1558"/>
                  </a:lnTo>
                  <a:lnTo>
                    <a:pt x="6261" y="1610"/>
                  </a:lnTo>
                  <a:lnTo>
                    <a:pt x="6262" y="1648"/>
                  </a:lnTo>
                  <a:lnTo>
                    <a:pt x="6282" y="1656"/>
                  </a:lnTo>
                  <a:lnTo>
                    <a:pt x="6286" y="1685"/>
                  </a:lnTo>
                  <a:lnTo>
                    <a:pt x="6273" y="1709"/>
                  </a:lnTo>
                  <a:lnTo>
                    <a:pt x="6257" y="1689"/>
                  </a:lnTo>
                  <a:lnTo>
                    <a:pt x="6271" y="1663"/>
                  </a:lnTo>
                  <a:lnTo>
                    <a:pt x="6239" y="1676"/>
                  </a:lnTo>
                  <a:lnTo>
                    <a:pt x="6242" y="1685"/>
                  </a:lnTo>
                  <a:lnTo>
                    <a:pt x="6244" y="1692"/>
                  </a:lnTo>
                  <a:lnTo>
                    <a:pt x="6223" y="1712"/>
                  </a:lnTo>
                  <a:lnTo>
                    <a:pt x="6211" y="1748"/>
                  </a:lnTo>
                  <a:lnTo>
                    <a:pt x="6231" y="1812"/>
                  </a:lnTo>
                  <a:lnTo>
                    <a:pt x="6208" y="1829"/>
                  </a:lnTo>
                  <a:lnTo>
                    <a:pt x="6179" y="1823"/>
                  </a:lnTo>
                  <a:lnTo>
                    <a:pt x="6131" y="1866"/>
                  </a:lnTo>
                  <a:lnTo>
                    <a:pt x="6135" y="1933"/>
                  </a:lnTo>
                  <a:lnTo>
                    <a:pt x="6122" y="1927"/>
                  </a:lnTo>
                  <a:lnTo>
                    <a:pt x="6081" y="1955"/>
                  </a:lnTo>
                  <a:lnTo>
                    <a:pt x="6066" y="1978"/>
                  </a:lnTo>
                  <a:lnTo>
                    <a:pt x="6056" y="2029"/>
                  </a:lnTo>
                  <a:lnTo>
                    <a:pt x="5990" y="2102"/>
                  </a:lnTo>
                  <a:lnTo>
                    <a:pt x="5937" y="1815"/>
                  </a:lnTo>
                  <a:lnTo>
                    <a:pt x="5934" y="1712"/>
                  </a:lnTo>
                  <a:lnTo>
                    <a:pt x="5947" y="1650"/>
                  </a:lnTo>
                  <a:lnTo>
                    <a:pt x="5988" y="1616"/>
                  </a:lnTo>
                  <a:lnTo>
                    <a:pt x="5998" y="1582"/>
                  </a:lnTo>
                  <a:lnTo>
                    <a:pt x="5993" y="1554"/>
                  </a:lnTo>
                  <a:lnTo>
                    <a:pt x="6018" y="1558"/>
                  </a:lnTo>
                  <a:lnTo>
                    <a:pt x="6063" y="1532"/>
                  </a:lnTo>
                  <a:lnTo>
                    <a:pt x="6157" y="1402"/>
                  </a:lnTo>
                  <a:lnTo>
                    <a:pt x="6220" y="1342"/>
                  </a:lnTo>
                  <a:lnTo>
                    <a:pt x="6227" y="1317"/>
                  </a:lnTo>
                  <a:lnTo>
                    <a:pt x="6307" y="1277"/>
                  </a:lnTo>
                  <a:lnTo>
                    <a:pt x="6301" y="1257"/>
                  </a:lnTo>
                  <a:lnTo>
                    <a:pt x="6313" y="1240"/>
                  </a:lnTo>
                  <a:lnTo>
                    <a:pt x="6329" y="1147"/>
                  </a:lnTo>
                  <a:lnTo>
                    <a:pt x="6366" y="1118"/>
                  </a:lnTo>
                  <a:lnTo>
                    <a:pt x="6340" y="1101"/>
                  </a:lnTo>
                  <a:lnTo>
                    <a:pt x="6290" y="1127"/>
                  </a:lnTo>
                  <a:lnTo>
                    <a:pt x="6274" y="1189"/>
                  </a:lnTo>
                  <a:lnTo>
                    <a:pt x="6286" y="1200"/>
                  </a:lnTo>
                  <a:lnTo>
                    <a:pt x="6279" y="1214"/>
                  </a:lnTo>
                  <a:lnTo>
                    <a:pt x="6265" y="1198"/>
                  </a:lnTo>
                  <a:lnTo>
                    <a:pt x="6245" y="1208"/>
                  </a:lnTo>
                  <a:lnTo>
                    <a:pt x="6146" y="1306"/>
                  </a:lnTo>
                  <a:lnTo>
                    <a:pt x="6156" y="1265"/>
                  </a:lnTo>
                  <a:lnTo>
                    <a:pt x="6129" y="1268"/>
                  </a:lnTo>
                  <a:lnTo>
                    <a:pt x="6137" y="1254"/>
                  </a:lnTo>
                  <a:lnTo>
                    <a:pt x="6132" y="1235"/>
                  </a:lnTo>
                  <a:lnTo>
                    <a:pt x="6154" y="1174"/>
                  </a:lnTo>
                  <a:lnTo>
                    <a:pt x="6129" y="1200"/>
                  </a:lnTo>
                  <a:lnTo>
                    <a:pt x="6092" y="1175"/>
                  </a:lnTo>
                  <a:lnTo>
                    <a:pt x="6008" y="1201"/>
                  </a:lnTo>
                  <a:lnTo>
                    <a:pt x="5868" y="1376"/>
                  </a:lnTo>
                  <a:lnTo>
                    <a:pt x="5874" y="1396"/>
                  </a:lnTo>
                  <a:lnTo>
                    <a:pt x="5869" y="1407"/>
                  </a:lnTo>
                  <a:lnTo>
                    <a:pt x="5910" y="1421"/>
                  </a:lnTo>
                  <a:lnTo>
                    <a:pt x="5911" y="1436"/>
                  </a:lnTo>
                  <a:lnTo>
                    <a:pt x="5900" y="1440"/>
                  </a:lnTo>
                  <a:lnTo>
                    <a:pt x="5843" y="1433"/>
                  </a:lnTo>
                  <a:lnTo>
                    <a:pt x="5807" y="1460"/>
                  </a:lnTo>
                  <a:lnTo>
                    <a:pt x="5792" y="1448"/>
                  </a:lnTo>
                  <a:lnTo>
                    <a:pt x="5741" y="1465"/>
                  </a:lnTo>
                  <a:lnTo>
                    <a:pt x="5729" y="1443"/>
                  </a:lnTo>
                  <a:lnTo>
                    <a:pt x="5776" y="1427"/>
                  </a:lnTo>
                  <a:lnTo>
                    <a:pt x="5741" y="1401"/>
                  </a:lnTo>
                  <a:lnTo>
                    <a:pt x="5717" y="1410"/>
                  </a:lnTo>
                  <a:lnTo>
                    <a:pt x="5640" y="1385"/>
                  </a:lnTo>
                  <a:lnTo>
                    <a:pt x="5631" y="1392"/>
                  </a:lnTo>
                  <a:lnTo>
                    <a:pt x="5636" y="1409"/>
                  </a:lnTo>
                  <a:lnTo>
                    <a:pt x="5617" y="1412"/>
                  </a:lnTo>
                  <a:lnTo>
                    <a:pt x="5624" y="1427"/>
                  </a:lnTo>
                  <a:lnTo>
                    <a:pt x="5612" y="1432"/>
                  </a:lnTo>
                  <a:lnTo>
                    <a:pt x="5599" y="1418"/>
                  </a:lnTo>
                  <a:lnTo>
                    <a:pt x="5561" y="1429"/>
                  </a:lnTo>
                  <a:lnTo>
                    <a:pt x="5512" y="1410"/>
                  </a:lnTo>
                  <a:lnTo>
                    <a:pt x="5495" y="1436"/>
                  </a:lnTo>
                  <a:lnTo>
                    <a:pt x="5468" y="1415"/>
                  </a:lnTo>
                  <a:lnTo>
                    <a:pt x="5360" y="1421"/>
                  </a:lnTo>
                  <a:lnTo>
                    <a:pt x="5320" y="1443"/>
                  </a:lnTo>
                  <a:lnTo>
                    <a:pt x="5253" y="1514"/>
                  </a:lnTo>
                  <a:lnTo>
                    <a:pt x="5231" y="1556"/>
                  </a:lnTo>
                  <a:lnTo>
                    <a:pt x="5141" y="1641"/>
                  </a:lnTo>
                  <a:lnTo>
                    <a:pt x="5109" y="1695"/>
                  </a:lnTo>
                  <a:lnTo>
                    <a:pt x="4997" y="1794"/>
                  </a:lnTo>
                  <a:lnTo>
                    <a:pt x="4994" y="1811"/>
                  </a:lnTo>
                  <a:lnTo>
                    <a:pt x="5017" y="1823"/>
                  </a:lnTo>
                  <a:lnTo>
                    <a:pt x="5065" y="1820"/>
                  </a:lnTo>
                  <a:lnTo>
                    <a:pt x="5067" y="1887"/>
                  </a:lnTo>
                  <a:lnTo>
                    <a:pt x="5084" y="1873"/>
                  </a:lnTo>
                  <a:lnTo>
                    <a:pt x="5085" y="1851"/>
                  </a:lnTo>
                  <a:lnTo>
                    <a:pt x="5105" y="1844"/>
                  </a:lnTo>
                  <a:lnTo>
                    <a:pt x="5092" y="1859"/>
                  </a:lnTo>
                  <a:lnTo>
                    <a:pt x="5107" y="1878"/>
                  </a:lnTo>
                  <a:lnTo>
                    <a:pt x="5088" y="1900"/>
                  </a:lnTo>
                  <a:lnTo>
                    <a:pt x="5130" y="1891"/>
                  </a:lnTo>
                  <a:lnTo>
                    <a:pt x="5145" y="1873"/>
                  </a:lnTo>
                  <a:lnTo>
                    <a:pt x="5138" y="1905"/>
                  </a:lnTo>
                  <a:lnTo>
                    <a:pt x="5153" y="1883"/>
                  </a:lnTo>
                  <a:lnTo>
                    <a:pt x="5156" y="1844"/>
                  </a:lnTo>
                  <a:lnTo>
                    <a:pt x="5204" y="1848"/>
                  </a:lnTo>
                  <a:lnTo>
                    <a:pt x="5229" y="1887"/>
                  </a:lnTo>
                  <a:lnTo>
                    <a:pt x="5278" y="1922"/>
                  </a:lnTo>
                  <a:lnTo>
                    <a:pt x="5268" y="1942"/>
                  </a:lnTo>
                  <a:lnTo>
                    <a:pt x="5210" y="1930"/>
                  </a:lnTo>
                  <a:lnTo>
                    <a:pt x="5266" y="1952"/>
                  </a:lnTo>
                  <a:lnTo>
                    <a:pt x="5272" y="1975"/>
                  </a:lnTo>
                  <a:lnTo>
                    <a:pt x="5266" y="1989"/>
                  </a:lnTo>
                  <a:lnTo>
                    <a:pt x="5282" y="2006"/>
                  </a:lnTo>
                  <a:lnTo>
                    <a:pt x="5252" y="2063"/>
                  </a:lnTo>
                  <a:lnTo>
                    <a:pt x="5236" y="2113"/>
                  </a:lnTo>
                  <a:lnTo>
                    <a:pt x="5246" y="2164"/>
                  </a:lnTo>
                  <a:lnTo>
                    <a:pt x="5227" y="2274"/>
                  </a:lnTo>
                  <a:lnTo>
                    <a:pt x="5148" y="2377"/>
                  </a:lnTo>
                  <a:lnTo>
                    <a:pt x="5111" y="2452"/>
                  </a:lnTo>
                  <a:lnTo>
                    <a:pt x="4987" y="2606"/>
                  </a:lnTo>
                  <a:lnTo>
                    <a:pt x="4906" y="2651"/>
                  </a:lnTo>
                  <a:lnTo>
                    <a:pt x="4864" y="2642"/>
                  </a:lnTo>
                  <a:lnTo>
                    <a:pt x="4862" y="2616"/>
                  </a:lnTo>
                  <a:lnTo>
                    <a:pt x="4847" y="2626"/>
                  </a:lnTo>
                  <a:lnTo>
                    <a:pt x="4839" y="2606"/>
                  </a:lnTo>
                  <a:lnTo>
                    <a:pt x="4811" y="2657"/>
                  </a:lnTo>
                  <a:lnTo>
                    <a:pt x="4788" y="2657"/>
                  </a:lnTo>
                  <a:lnTo>
                    <a:pt x="4791" y="2668"/>
                  </a:lnTo>
                  <a:lnTo>
                    <a:pt x="4784" y="2670"/>
                  </a:lnTo>
                  <a:lnTo>
                    <a:pt x="4780" y="2660"/>
                  </a:lnTo>
                  <a:lnTo>
                    <a:pt x="4780" y="2645"/>
                  </a:lnTo>
                  <a:lnTo>
                    <a:pt x="4811" y="2609"/>
                  </a:lnTo>
                  <a:lnTo>
                    <a:pt x="4811" y="2562"/>
                  </a:lnTo>
                  <a:lnTo>
                    <a:pt x="4799" y="2526"/>
                  </a:lnTo>
                  <a:lnTo>
                    <a:pt x="4839" y="2492"/>
                  </a:lnTo>
                  <a:lnTo>
                    <a:pt x="4882" y="2503"/>
                  </a:lnTo>
                  <a:lnTo>
                    <a:pt x="4887" y="2506"/>
                  </a:lnTo>
                  <a:lnTo>
                    <a:pt x="4898" y="2498"/>
                  </a:lnTo>
                  <a:lnTo>
                    <a:pt x="4927" y="2433"/>
                  </a:lnTo>
                  <a:lnTo>
                    <a:pt x="4950" y="2354"/>
                  </a:lnTo>
                  <a:lnTo>
                    <a:pt x="4970" y="2334"/>
                  </a:lnTo>
                  <a:lnTo>
                    <a:pt x="4975" y="2274"/>
                  </a:lnTo>
                  <a:lnTo>
                    <a:pt x="4867" y="2322"/>
                  </a:lnTo>
                  <a:lnTo>
                    <a:pt x="4850" y="2328"/>
                  </a:lnTo>
                  <a:lnTo>
                    <a:pt x="4805" y="2326"/>
                  </a:lnTo>
                  <a:lnTo>
                    <a:pt x="4777" y="2241"/>
                  </a:lnTo>
                  <a:lnTo>
                    <a:pt x="4728" y="2212"/>
                  </a:lnTo>
                  <a:lnTo>
                    <a:pt x="4712" y="2204"/>
                  </a:lnTo>
                  <a:lnTo>
                    <a:pt x="4636" y="2191"/>
                  </a:lnTo>
                  <a:lnTo>
                    <a:pt x="4636" y="2174"/>
                  </a:lnTo>
                  <a:lnTo>
                    <a:pt x="4621" y="2103"/>
                  </a:lnTo>
                  <a:lnTo>
                    <a:pt x="4584" y="2000"/>
                  </a:lnTo>
                  <a:lnTo>
                    <a:pt x="4550" y="1947"/>
                  </a:lnTo>
                  <a:lnTo>
                    <a:pt x="4496" y="1938"/>
                  </a:lnTo>
                  <a:lnTo>
                    <a:pt x="4457" y="1910"/>
                  </a:lnTo>
                  <a:lnTo>
                    <a:pt x="4362" y="1927"/>
                  </a:lnTo>
                  <a:lnTo>
                    <a:pt x="4332" y="1932"/>
                  </a:lnTo>
                  <a:lnTo>
                    <a:pt x="4291" y="1973"/>
                  </a:lnTo>
                  <a:lnTo>
                    <a:pt x="4291" y="1988"/>
                  </a:lnTo>
                  <a:lnTo>
                    <a:pt x="4319" y="1986"/>
                  </a:lnTo>
                  <a:lnTo>
                    <a:pt x="4324" y="2022"/>
                  </a:lnTo>
                  <a:lnTo>
                    <a:pt x="4288" y="2054"/>
                  </a:lnTo>
                  <a:lnTo>
                    <a:pt x="4254" y="2159"/>
                  </a:lnTo>
                  <a:lnTo>
                    <a:pt x="4191" y="2196"/>
                  </a:lnTo>
                  <a:lnTo>
                    <a:pt x="4121" y="2167"/>
                  </a:lnTo>
                  <a:lnTo>
                    <a:pt x="4092" y="2174"/>
                  </a:lnTo>
                  <a:lnTo>
                    <a:pt x="4039" y="2150"/>
                  </a:lnTo>
                  <a:lnTo>
                    <a:pt x="3966" y="2196"/>
                  </a:lnTo>
                  <a:lnTo>
                    <a:pt x="3868" y="2223"/>
                  </a:lnTo>
                  <a:lnTo>
                    <a:pt x="3770" y="2207"/>
                  </a:lnTo>
                  <a:lnTo>
                    <a:pt x="3736" y="2176"/>
                  </a:lnTo>
                  <a:lnTo>
                    <a:pt x="3626" y="2125"/>
                  </a:lnTo>
                  <a:lnTo>
                    <a:pt x="3602" y="2119"/>
                  </a:lnTo>
                  <a:lnTo>
                    <a:pt x="3532" y="2145"/>
                  </a:lnTo>
                  <a:lnTo>
                    <a:pt x="3505" y="2137"/>
                  </a:lnTo>
                  <a:lnTo>
                    <a:pt x="3468" y="2111"/>
                  </a:lnTo>
                  <a:lnTo>
                    <a:pt x="3456" y="2056"/>
                  </a:lnTo>
                  <a:lnTo>
                    <a:pt x="3332" y="2006"/>
                  </a:lnTo>
                  <a:lnTo>
                    <a:pt x="3270" y="2060"/>
                  </a:lnTo>
                  <a:lnTo>
                    <a:pt x="3281" y="2117"/>
                  </a:lnTo>
                  <a:lnTo>
                    <a:pt x="3273" y="2130"/>
                  </a:lnTo>
                  <a:lnTo>
                    <a:pt x="3275" y="2159"/>
                  </a:lnTo>
                  <a:lnTo>
                    <a:pt x="3267" y="2164"/>
                  </a:lnTo>
                  <a:lnTo>
                    <a:pt x="3131" y="2165"/>
                  </a:lnTo>
                  <a:lnTo>
                    <a:pt x="3102" y="2133"/>
                  </a:lnTo>
                  <a:lnTo>
                    <a:pt x="2990" y="2120"/>
                  </a:lnTo>
                  <a:lnTo>
                    <a:pt x="2830" y="2204"/>
                  </a:lnTo>
                  <a:lnTo>
                    <a:pt x="2806" y="2237"/>
                  </a:lnTo>
                  <a:lnTo>
                    <a:pt x="2789" y="2250"/>
                  </a:lnTo>
                  <a:lnTo>
                    <a:pt x="2769" y="2246"/>
                  </a:lnTo>
                  <a:lnTo>
                    <a:pt x="2775" y="2220"/>
                  </a:lnTo>
                  <a:lnTo>
                    <a:pt x="2750" y="2181"/>
                  </a:lnTo>
                  <a:lnTo>
                    <a:pt x="2732" y="2198"/>
                  </a:lnTo>
                  <a:lnTo>
                    <a:pt x="2686" y="2186"/>
                  </a:lnTo>
                  <a:lnTo>
                    <a:pt x="2607" y="2091"/>
                  </a:lnTo>
                  <a:lnTo>
                    <a:pt x="2565" y="2108"/>
                  </a:lnTo>
                  <a:lnTo>
                    <a:pt x="2511" y="2108"/>
                  </a:lnTo>
                  <a:lnTo>
                    <a:pt x="2501" y="2083"/>
                  </a:lnTo>
                  <a:lnTo>
                    <a:pt x="2479" y="2069"/>
                  </a:lnTo>
                  <a:lnTo>
                    <a:pt x="2449" y="2105"/>
                  </a:lnTo>
                  <a:lnTo>
                    <a:pt x="2349" y="1921"/>
                  </a:lnTo>
                  <a:lnTo>
                    <a:pt x="2285" y="1862"/>
                  </a:lnTo>
                  <a:lnTo>
                    <a:pt x="2282" y="1849"/>
                  </a:lnTo>
                  <a:lnTo>
                    <a:pt x="2298" y="1842"/>
                  </a:lnTo>
                  <a:lnTo>
                    <a:pt x="2294" y="1829"/>
                  </a:lnTo>
                  <a:lnTo>
                    <a:pt x="2240" y="1848"/>
                  </a:lnTo>
                  <a:lnTo>
                    <a:pt x="2188" y="1898"/>
                  </a:lnTo>
                  <a:lnTo>
                    <a:pt x="2141" y="1902"/>
                  </a:lnTo>
                  <a:lnTo>
                    <a:pt x="2135" y="1890"/>
                  </a:lnTo>
                  <a:lnTo>
                    <a:pt x="2154" y="1871"/>
                  </a:lnTo>
                  <a:lnTo>
                    <a:pt x="2152" y="1857"/>
                  </a:lnTo>
                  <a:lnTo>
                    <a:pt x="2137" y="1866"/>
                  </a:lnTo>
                  <a:lnTo>
                    <a:pt x="2107" y="1851"/>
                  </a:lnTo>
                  <a:lnTo>
                    <a:pt x="2099" y="1854"/>
                  </a:lnTo>
                  <a:lnTo>
                    <a:pt x="2107" y="1866"/>
                  </a:lnTo>
                  <a:lnTo>
                    <a:pt x="2093" y="1865"/>
                  </a:lnTo>
                  <a:lnTo>
                    <a:pt x="2095" y="1851"/>
                  </a:lnTo>
                  <a:lnTo>
                    <a:pt x="2079" y="1832"/>
                  </a:lnTo>
                  <a:lnTo>
                    <a:pt x="2078" y="1846"/>
                  </a:lnTo>
                  <a:lnTo>
                    <a:pt x="2037" y="1851"/>
                  </a:lnTo>
                  <a:lnTo>
                    <a:pt x="2030" y="1839"/>
                  </a:lnTo>
                  <a:lnTo>
                    <a:pt x="2042" y="1808"/>
                  </a:lnTo>
                  <a:lnTo>
                    <a:pt x="2032" y="1798"/>
                  </a:lnTo>
                  <a:lnTo>
                    <a:pt x="2027" y="1766"/>
                  </a:lnTo>
                  <a:lnTo>
                    <a:pt x="1937" y="1749"/>
                  </a:lnTo>
                  <a:lnTo>
                    <a:pt x="1903" y="1765"/>
                  </a:lnTo>
                  <a:lnTo>
                    <a:pt x="1900" y="1783"/>
                  </a:lnTo>
                  <a:lnTo>
                    <a:pt x="1771" y="1811"/>
                  </a:lnTo>
                  <a:lnTo>
                    <a:pt x="1744" y="1828"/>
                  </a:lnTo>
                  <a:lnTo>
                    <a:pt x="1708" y="1848"/>
                  </a:lnTo>
                  <a:lnTo>
                    <a:pt x="1691" y="1840"/>
                  </a:lnTo>
                  <a:lnTo>
                    <a:pt x="1640" y="1868"/>
                  </a:lnTo>
                  <a:lnTo>
                    <a:pt x="1566" y="1865"/>
                  </a:lnTo>
                  <a:lnTo>
                    <a:pt x="1576" y="1874"/>
                  </a:lnTo>
                  <a:lnTo>
                    <a:pt x="1570" y="1893"/>
                  </a:lnTo>
                  <a:lnTo>
                    <a:pt x="1593" y="1895"/>
                  </a:lnTo>
                  <a:lnTo>
                    <a:pt x="1576" y="1904"/>
                  </a:lnTo>
                  <a:lnTo>
                    <a:pt x="1580" y="1915"/>
                  </a:lnTo>
                  <a:lnTo>
                    <a:pt x="1623" y="1932"/>
                  </a:lnTo>
                  <a:lnTo>
                    <a:pt x="1573" y="1939"/>
                  </a:lnTo>
                  <a:lnTo>
                    <a:pt x="1555" y="1958"/>
                  </a:lnTo>
                  <a:lnTo>
                    <a:pt x="1570" y="1980"/>
                  </a:lnTo>
                  <a:lnTo>
                    <a:pt x="1566" y="1993"/>
                  </a:lnTo>
                  <a:lnTo>
                    <a:pt x="1524" y="2015"/>
                  </a:lnTo>
                  <a:lnTo>
                    <a:pt x="1539" y="2039"/>
                  </a:lnTo>
                  <a:lnTo>
                    <a:pt x="1570" y="2057"/>
                  </a:lnTo>
                  <a:lnTo>
                    <a:pt x="1595" y="2059"/>
                  </a:lnTo>
                  <a:lnTo>
                    <a:pt x="1598" y="2065"/>
                  </a:lnTo>
                  <a:lnTo>
                    <a:pt x="1587" y="2103"/>
                  </a:lnTo>
                  <a:lnTo>
                    <a:pt x="1567" y="2111"/>
                  </a:lnTo>
                  <a:lnTo>
                    <a:pt x="1526" y="2100"/>
                  </a:lnTo>
                  <a:lnTo>
                    <a:pt x="1497" y="2123"/>
                  </a:lnTo>
                  <a:lnTo>
                    <a:pt x="1468" y="2113"/>
                  </a:lnTo>
                  <a:lnTo>
                    <a:pt x="1441" y="2079"/>
                  </a:lnTo>
                  <a:lnTo>
                    <a:pt x="1417" y="2086"/>
                  </a:lnTo>
                  <a:lnTo>
                    <a:pt x="1405" y="2096"/>
                  </a:lnTo>
                  <a:lnTo>
                    <a:pt x="1372" y="2085"/>
                  </a:lnTo>
                  <a:lnTo>
                    <a:pt x="1324" y="2119"/>
                  </a:lnTo>
                  <a:lnTo>
                    <a:pt x="1284" y="2085"/>
                  </a:lnTo>
                  <a:lnTo>
                    <a:pt x="1273" y="2091"/>
                  </a:lnTo>
                  <a:lnTo>
                    <a:pt x="1277" y="2117"/>
                  </a:lnTo>
                  <a:lnTo>
                    <a:pt x="1270" y="2120"/>
                  </a:lnTo>
                  <a:lnTo>
                    <a:pt x="1255" y="2083"/>
                  </a:lnTo>
                  <a:lnTo>
                    <a:pt x="1224" y="2051"/>
                  </a:lnTo>
                  <a:lnTo>
                    <a:pt x="1179" y="2049"/>
                  </a:lnTo>
                  <a:lnTo>
                    <a:pt x="1168" y="2032"/>
                  </a:lnTo>
                  <a:lnTo>
                    <a:pt x="1150" y="2034"/>
                  </a:lnTo>
                  <a:lnTo>
                    <a:pt x="1140" y="2052"/>
                  </a:lnTo>
                  <a:lnTo>
                    <a:pt x="1117" y="2037"/>
                  </a:lnTo>
                  <a:lnTo>
                    <a:pt x="1092" y="2040"/>
                  </a:lnTo>
                  <a:lnTo>
                    <a:pt x="1070" y="2066"/>
                  </a:lnTo>
                  <a:lnTo>
                    <a:pt x="1035" y="2079"/>
                  </a:lnTo>
                  <a:lnTo>
                    <a:pt x="1029" y="2097"/>
                  </a:lnTo>
                  <a:lnTo>
                    <a:pt x="994" y="2114"/>
                  </a:lnTo>
                  <a:lnTo>
                    <a:pt x="1009" y="2161"/>
                  </a:lnTo>
                  <a:lnTo>
                    <a:pt x="986" y="2176"/>
                  </a:lnTo>
                  <a:lnTo>
                    <a:pt x="947" y="2123"/>
                  </a:lnTo>
                  <a:lnTo>
                    <a:pt x="938" y="2156"/>
                  </a:lnTo>
                  <a:lnTo>
                    <a:pt x="922" y="2167"/>
                  </a:lnTo>
                  <a:lnTo>
                    <a:pt x="914" y="2207"/>
                  </a:lnTo>
                  <a:lnTo>
                    <a:pt x="927" y="2221"/>
                  </a:lnTo>
                  <a:lnTo>
                    <a:pt x="911" y="2233"/>
                  </a:lnTo>
                  <a:lnTo>
                    <a:pt x="901" y="2271"/>
                  </a:lnTo>
                  <a:lnTo>
                    <a:pt x="925" y="2280"/>
                  </a:lnTo>
                  <a:lnTo>
                    <a:pt x="939" y="2320"/>
                  </a:lnTo>
                  <a:lnTo>
                    <a:pt x="973" y="2313"/>
                  </a:lnTo>
                  <a:lnTo>
                    <a:pt x="994" y="2339"/>
                  </a:lnTo>
                  <a:lnTo>
                    <a:pt x="1001" y="2385"/>
                  </a:lnTo>
                  <a:lnTo>
                    <a:pt x="977" y="2385"/>
                  </a:lnTo>
                  <a:lnTo>
                    <a:pt x="970" y="2397"/>
                  </a:lnTo>
                  <a:lnTo>
                    <a:pt x="1004" y="2418"/>
                  </a:lnTo>
                  <a:lnTo>
                    <a:pt x="987" y="2445"/>
                  </a:lnTo>
                  <a:lnTo>
                    <a:pt x="972" y="2447"/>
                  </a:lnTo>
                  <a:lnTo>
                    <a:pt x="964" y="2419"/>
                  </a:lnTo>
                  <a:lnTo>
                    <a:pt x="945" y="2414"/>
                  </a:lnTo>
                  <a:lnTo>
                    <a:pt x="953" y="2428"/>
                  </a:lnTo>
                  <a:lnTo>
                    <a:pt x="950" y="2455"/>
                  </a:lnTo>
                  <a:lnTo>
                    <a:pt x="944" y="2453"/>
                  </a:lnTo>
                  <a:lnTo>
                    <a:pt x="938" y="2484"/>
                  </a:lnTo>
                  <a:lnTo>
                    <a:pt x="910" y="2532"/>
                  </a:lnTo>
                  <a:lnTo>
                    <a:pt x="945" y="2589"/>
                  </a:lnTo>
                  <a:lnTo>
                    <a:pt x="952" y="2572"/>
                  </a:lnTo>
                  <a:lnTo>
                    <a:pt x="948" y="2623"/>
                  </a:lnTo>
                  <a:lnTo>
                    <a:pt x="989" y="2701"/>
                  </a:lnTo>
                  <a:lnTo>
                    <a:pt x="955" y="2736"/>
                  </a:lnTo>
                  <a:lnTo>
                    <a:pt x="935" y="2735"/>
                  </a:lnTo>
                  <a:lnTo>
                    <a:pt x="928" y="2714"/>
                  </a:lnTo>
                  <a:lnTo>
                    <a:pt x="894" y="2696"/>
                  </a:lnTo>
                  <a:lnTo>
                    <a:pt x="862" y="2676"/>
                  </a:lnTo>
                  <a:lnTo>
                    <a:pt x="862" y="2657"/>
                  </a:lnTo>
                  <a:lnTo>
                    <a:pt x="840" y="2645"/>
                  </a:lnTo>
                  <a:lnTo>
                    <a:pt x="783" y="2651"/>
                  </a:lnTo>
                  <a:lnTo>
                    <a:pt x="733" y="2614"/>
                  </a:lnTo>
                  <a:lnTo>
                    <a:pt x="678" y="2611"/>
                  </a:lnTo>
                  <a:lnTo>
                    <a:pt x="628" y="2591"/>
                  </a:lnTo>
                  <a:lnTo>
                    <a:pt x="594" y="2596"/>
                  </a:lnTo>
                  <a:lnTo>
                    <a:pt x="546" y="2554"/>
                  </a:lnTo>
                  <a:lnTo>
                    <a:pt x="481" y="2523"/>
                  </a:lnTo>
                  <a:lnTo>
                    <a:pt x="447" y="2489"/>
                  </a:lnTo>
                  <a:lnTo>
                    <a:pt x="458" y="2478"/>
                  </a:lnTo>
                  <a:lnTo>
                    <a:pt x="483" y="2478"/>
                  </a:lnTo>
                  <a:lnTo>
                    <a:pt x="508" y="2436"/>
                  </a:lnTo>
                  <a:lnTo>
                    <a:pt x="534" y="2431"/>
                  </a:lnTo>
                  <a:lnTo>
                    <a:pt x="500" y="2401"/>
                  </a:lnTo>
                  <a:lnTo>
                    <a:pt x="501" y="2393"/>
                  </a:lnTo>
                  <a:lnTo>
                    <a:pt x="535" y="2391"/>
                  </a:lnTo>
                  <a:lnTo>
                    <a:pt x="529" y="2380"/>
                  </a:lnTo>
                  <a:lnTo>
                    <a:pt x="572" y="2365"/>
                  </a:lnTo>
                  <a:lnTo>
                    <a:pt x="563" y="2354"/>
                  </a:lnTo>
                  <a:lnTo>
                    <a:pt x="520" y="2359"/>
                  </a:lnTo>
                  <a:lnTo>
                    <a:pt x="518" y="2339"/>
                  </a:lnTo>
                  <a:lnTo>
                    <a:pt x="551" y="2306"/>
                  </a:lnTo>
                  <a:lnTo>
                    <a:pt x="588" y="2311"/>
                  </a:lnTo>
                  <a:lnTo>
                    <a:pt x="596" y="2280"/>
                  </a:lnTo>
                  <a:lnTo>
                    <a:pt x="593" y="2264"/>
                  </a:lnTo>
                  <a:lnTo>
                    <a:pt x="586" y="2250"/>
                  </a:lnTo>
                  <a:lnTo>
                    <a:pt x="602" y="2240"/>
                  </a:lnTo>
                  <a:lnTo>
                    <a:pt x="588" y="2229"/>
                  </a:lnTo>
                  <a:lnTo>
                    <a:pt x="608" y="2212"/>
                  </a:lnTo>
                  <a:lnTo>
                    <a:pt x="601" y="2193"/>
                  </a:lnTo>
                  <a:lnTo>
                    <a:pt x="608" y="2190"/>
                  </a:lnTo>
                  <a:lnTo>
                    <a:pt x="525" y="2154"/>
                  </a:lnTo>
                  <a:lnTo>
                    <a:pt x="508" y="2161"/>
                  </a:lnTo>
                  <a:lnTo>
                    <a:pt x="479" y="2123"/>
                  </a:lnTo>
                  <a:lnTo>
                    <a:pt x="446" y="2137"/>
                  </a:lnTo>
                  <a:lnTo>
                    <a:pt x="398" y="2125"/>
                  </a:lnTo>
                  <a:lnTo>
                    <a:pt x="374" y="2069"/>
                  </a:lnTo>
                  <a:lnTo>
                    <a:pt x="336" y="2060"/>
                  </a:lnTo>
                  <a:lnTo>
                    <a:pt x="328" y="2035"/>
                  </a:lnTo>
                  <a:lnTo>
                    <a:pt x="342" y="2023"/>
                  </a:lnTo>
                  <a:lnTo>
                    <a:pt x="313" y="1986"/>
                  </a:lnTo>
                  <a:lnTo>
                    <a:pt x="223" y="2003"/>
                  </a:lnTo>
                  <a:lnTo>
                    <a:pt x="198" y="1927"/>
                  </a:lnTo>
                  <a:lnTo>
                    <a:pt x="212" y="1915"/>
                  </a:lnTo>
                  <a:lnTo>
                    <a:pt x="242" y="1925"/>
                  </a:lnTo>
                  <a:lnTo>
                    <a:pt x="268" y="1904"/>
                  </a:lnTo>
                  <a:lnTo>
                    <a:pt x="268" y="1891"/>
                  </a:lnTo>
                  <a:lnTo>
                    <a:pt x="246" y="1873"/>
                  </a:lnTo>
                  <a:lnTo>
                    <a:pt x="225" y="1876"/>
                  </a:lnTo>
                  <a:lnTo>
                    <a:pt x="221" y="1856"/>
                  </a:lnTo>
                  <a:lnTo>
                    <a:pt x="180" y="1797"/>
                  </a:lnTo>
                  <a:lnTo>
                    <a:pt x="187" y="1766"/>
                  </a:lnTo>
                  <a:lnTo>
                    <a:pt x="183" y="1732"/>
                  </a:lnTo>
                  <a:lnTo>
                    <a:pt x="158" y="1710"/>
                  </a:lnTo>
                  <a:lnTo>
                    <a:pt x="113" y="1723"/>
                  </a:lnTo>
                  <a:lnTo>
                    <a:pt x="115" y="1707"/>
                  </a:lnTo>
                  <a:lnTo>
                    <a:pt x="105" y="1698"/>
                  </a:lnTo>
                  <a:lnTo>
                    <a:pt x="59" y="1687"/>
                  </a:lnTo>
                  <a:lnTo>
                    <a:pt x="56" y="1653"/>
                  </a:lnTo>
                  <a:lnTo>
                    <a:pt x="32" y="1622"/>
                  </a:lnTo>
                  <a:lnTo>
                    <a:pt x="39" y="1590"/>
                  </a:lnTo>
                  <a:lnTo>
                    <a:pt x="20" y="1568"/>
                  </a:lnTo>
                  <a:lnTo>
                    <a:pt x="36" y="1541"/>
                  </a:lnTo>
                  <a:lnTo>
                    <a:pt x="0" y="1452"/>
                  </a:lnTo>
                  <a:lnTo>
                    <a:pt x="39" y="1438"/>
                  </a:lnTo>
                  <a:lnTo>
                    <a:pt x="57" y="1409"/>
                  </a:lnTo>
                  <a:lnTo>
                    <a:pt x="45" y="1396"/>
                  </a:lnTo>
                  <a:lnTo>
                    <a:pt x="47" y="1379"/>
                  </a:lnTo>
                  <a:lnTo>
                    <a:pt x="150" y="1362"/>
                  </a:lnTo>
                  <a:lnTo>
                    <a:pt x="130" y="1342"/>
                  </a:lnTo>
                  <a:lnTo>
                    <a:pt x="71" y="1326"/>
                  </a:lnTo>
                  <a:lnTo>
                    <a:pt x="68" y="1306"/>
                  </a:lnTo>
                  <a:lnTo>
                    <a:pt x="74" y="1314"/>
                  </a:lnTo>
                  <a:lnTo>
                    <a:pt x="76" y="1289"/>
                  </a:lnTo>
                  <a:lnTo>
                    <a:pt x="31" y="1304"/>
                  </a:lnTo>
                  <a:lnTo>
                    <a:pt x="135" y="1204"/>
                  </a:lnTo>
                  <a:lnTo>
                    <a:pt x="203" y="1098"/>
                  </a:lnTo>
                  <a:lnTo>
                    <a:pt x="204" y="1065"/>
                  </a:lnTo>
                  <a:lnTo>
                    <a:pt x="150" y="996"/>
                  </a:lnTo>
                  <a:lnTo>
                    <a:pt x="167" y="938"/>
                  </a:lnTo>
                  <a:lnTo>
                    <a:pt x="147" y="912"/>
                  </a:lnTo>
                  <a:lnTo>
                    <a:pt x="142" y="881"/>
                  </a:lnTo>
                  <a:lnTo>
                    <a:pt x="129" y="876"/>
                  </a:lnTo>
                  <a:lnTo>
                    <a:pt x="129" y="827"/>
                  </a:lnTo>
                  <a:lnTo>
                    <a:pt x="146" y="771"/>
                  </a:lnTo>
                  <a:lnTo>
                    <a:pt x="104" y="641"/>
                  </a:lnTo>
                  <a:lnTo>
                    <a:pt x="141" y="562"/>
                  </a:lnTo>
                  <a:lnTo>
                    <a:pt x="137" y="544"/>
                  </a:lnTo>
                  <a:lnTo>
                    <a:pt x="113" y="500"/>
                  </a:lnTo>
                  <a:lnTo>
                    <a:pt x="81" y="486"/>
                  </a:lnTo>
                  <a:lnTo>
                    <a:pt x="71" y="435"/>
                  </a:lnTo>
                  <a:lnTo>
                    <a:pt x="96" y="380"/>
                  </a:lnTo>
                  <a:lnTo>
                    <a:pt x="110" y="355"/>
                  </a:lnTo>
                  <a:lnTo>
                    <a:pt x="144" y="333"/>
                  </a:lnTo>
                  <a:lnTo>
                    <a:pt x="149" y="307"/>
                  </a:lnTo>
                  <a:lnTo>
                    <a:pt x="178" y="316"/>
                  </a:lnTo>
                  <a:lnTo>
                    <a:pt x="181" y="288"/>
                  </a:lnTo>
                  <a:lnTo>
                    <a:pt x="217" y="305"/>
                  </a:lnTo>
                  <a:lnTo>
                    <a:pt x="230" y="287"/>
                  </a:lnTo>
                  <a:lnTo>
                    <a:pt x="226" y="267"/>
                  </a:lnTo>
                  <a:lnTo>
                    <a:pt x="280" y="293"/>
                  </a:lnTo>
                  <a:lnTo>
                    <a:pt x="272" y="313"/>
                  </a:lnTo>
                  <a:lnTo>
                    <a:pt x="238" y="293"/>
                  </a:lnTo>
                  <a:lnTo>
                    <a:pt x="234" y="318"/>
                  </a:lnTo>
                  <a:lnTo>
                    <a:pt x="276" y="333"/>
                  </a:lnTo>
                  <a:lnTo>
                    <a:pt x="272" y="349"/>
                  </a:lnTo>
                  <a:lnTo>
                    <a:pt x="410" y="366"/>
                  </a:lnTo>
                  <a:lnTo>
                    <a:pt x="648" y="559"/>
                  </a:lnTo>
                  <a:lnTo>
                    <a:pt x="655" y="609"/>
                  </a:lnTo>
                  <a:lnTo>
                    <a:pt x="665" y="615"/>
                  </a:lnTo>
                  <a:lnTo>
                    <a:pt x="655" y="655"/>
                  </a:lnTo>
                  <a:lnTo>
                    <a:pt x="605" y="717"/>
                  </a:lnTo>
                  <a:lnTo>
                    <a:pt x="546" y="740"/>
                  </a:lnTo>
                  <a:lnTo>
                    <a:pt x="347" y="686"/>
                  </a:lnTo>
                  <a:lnTo>
                    <a:pt x="342" y="666"/>
                  </a:lnTo>
                  <a:lnTo>
                    <a:pt x="303" y="664"/>
                  </a:lnTo>
                  <a:lnTo>
                    <a:pt x="254" y="617"/>
                  </a:lnTo>
                  <a:lnTo>
                    <a:pt x="246" y="630"/>
                  </a:lnTo>
                  <a:lnTo>
                    <a:pt x="262" y="671"/>
                  </a:lnTo>
                  <a:lnTo>
                    <a:pt x="361" y="762"/>
                  </a:lnTo>
                  <a:lnTo>
                    <a:pt x="357" y="813"/>
                  </a:lnTo>
                  <a:lnTo>
                    <a:pt x="342" y="824"/>
                  </a:lnTo>
                  <a:lnTo>
                    <a:pt x="365" y="875"/>
                  </a:lnTo>
                  <a:lnTo>
                    <a:pt x="367" y="913"/>
                  </a:lnTo>
                  <a:lnTo>
                    <a:pt x="491" y="991"/>
                  </a:lnTo>
                  <a:lnTo>
                    <a:pt x="521" y="979"/>
                  </a:lnTo>
                  <a:lnTo>
                    <a:pt x="504" y="920"/>
                  </a:lnTo>
                  <a:lnTo>
                    <a:pt x="479" y="930"/>
                  </a:lnTo>
                  <a:lnTo>
                    <a:pt x="449" y="893"/>
                  </a:lnTo>
                  <a:lnTo>
                    <a:pt x="441" y="872"/>
                  </a:lnTo>
                  <a:lnTo>
                    <a:pt x="461" y="842"/>
                  </a:lnTo>
                  <a:lnTo>
                    <a:pt x="644" y="918"/>
                  </a:lnTo>
                  <a:lnTo>
                    <a:pt x="597" y="825"/>
                  </a:lnTo>
                  <a:lnTo>
                    <a:pt x="594" y="791"/>
                  </a:lnTo>
                  <a:lnTo>
                    <a:pt x="669" y="742"/>
                  </a:lnTo>
                  <a:lnTo>
                    <a:pt x="707" y="689"/>
                  </a:lnTo>
                  <a:lnTo>
                    <a:pt x="767" y="720"/>
                  </a:lnTo>
                  <a:lnTo>
                    <a:pt x="760" y="743"/>
                  </a:lnTo>
                  <a:lnTo>
                    <a:pt x="777" y="732"/>
                  </a:lnTo>
                  <a:lnTo>
                    <a:pt x="794" y="762"/>
                  </a:lnTo>
                  <a:lnTo>
                    <a:pt x="792" y="718"/>
                  </a:lnTo>
                  <a:lnTo>
                    <a:pt x="811" y="639"/>
                  </a:lnTo>
                  <a:lnTo>
                    <a:pt x="778" y="598"/>
                  </a:lnTo>
                  <a:lnTo>
                    <a:pt x="792" y="544"/>
                  </a:lnTo>
                  <a:lnTo>
                    <a:pt x="794" y="473"/>
                  </a:lnTo>
                  <a:lnTo>
                    <a:pt x="752" y="431"/>
                  </a:lnTo>
                  <a:lnTo>
                    <a:pt x="865" y="456"/>
                  </a:lnTo>
                  <a:lnTo>
                    <a:pt x="897" y="491"/>
                  </a:lnTo>
                  <a:lnTo>
                    <a:pt x="910" y="536"/>
                  </a:lnTo>
                  <a:lnTo>
                    <a:pt x="831" y="571"/>
                  </a:lnTo>
                  <a:lnTo>
                    <a:pt x="877" y="650"/>
                  </a:lnTo>
                  <a:lnTo>
                    <a:pt x="902" y="650"/>
                  </a:lnTo>
                  <a:lnTo>
                    <a:pt x="908" y="674"/>
                  </a:lnTo>
                  <a:lnTo>
                    <a:pt x="958" y="634"/>
                  </a:lnTo>
                  <a:lnTo>
                    <a:pt x="972" y="564"/>
                  </a:lnTo>
                  <a:lnTo>
                    <a:pt x="1137" y="456"/>
                  </a:lnTo>
                  <a:lnTo>
                    <a:pt x="1176" y="469"/>
                  </a:lnTo>
                  <a:lnTo>
                    <a:pt x="1184" y="448"/>
                  </a:lnTo>
                  <a:lnTo>
                    <a:pt x="1173" y="443"/>
                  </a:lnTo>
                  <a:lnTo>
                    <a:pt x="1193" y="420"/>
                  </a:lnTo>
                  <a:lnTo>
                    <a:pt x="1214" y="435"/>
                  </a:lnTo>
                  <a:lnTo>
                    <a:pt x="1211" y="417"/>
                  </a:lnTo>
                  <a:lnTo>
                    <a:pt x="1219" y="403"/>
                  </a:lnTo>
                  <a:lnTo>
                    <a:pt x="1270" y="390"/>
                  </a:lnTo>
                  <a:lnTo>
                    <a:pt x="1250" y="415"/>
                  </a:lnTo>
                  <a:lnTo>
                    <a:pt x="1241" y="441"/>
                  </a:lnTo>
                  <a:lnTo>
                    <a:pt x="1247" y="474"/>
                  </a:lnTo>
                  <a:lnTo>
                    <a:pt x="1256" y="488"/>
                  </a:lnTo>
                  <a:lnTo>
                    <a:pt x="1287" y="495"/>
                  </a:lnTo>
                  <a:lnTo>
                    <a:pt x="1293" y="461"/>
                  </a:lnTo>
                  <a:lnTo>
                    <a:pt x="1314" y="446"/>
                  </a:lnTo>
                  <a:lnTo>
                    <a:pt x="1402" y="448"/>
                  </a:lnTo>
                  <a:lnTo>
                    <a:pt x="1439" y="401"/>
                  </a:lnTo>
                  <a:lnTo>
                    <a:pt x="1482" y="390"/>
                  </a:lnTo>
                  <a:lnTo>
                    <a:pt x="1499" y="424"/>
                  </a:lnTo>
                  <a:lnTo>
                    <a:pt x="1484" y="457"/>
                  </a:lnTo>
                  <a:lnTo>
                    <a:pt x="1504" y="473"/>
                  </a:lnTo>
                  <a:lnTo>
                    <a:pt x="1522" y="454"/>
                  </a:lnTo>
                  <a:lnTo>
                    <a:pt x="1519" y="427"/>
                  </a:lnTo>
                  <a:lnTo>
                    <a:pt x="1563" y="401"/>
                  </a:lnTo>
                  <a:lnTo>
                    <a:pt x="1563" y="376"/>
                  </a:lnTo>
                  <a:lnTo>
                    <a:pt x="1539" y="307"/>
                  </a:lnTo>
                  <a:lnTo>
                    <a:pt x="1561" y="282"/>
                  </a:lnTo>
                  <a:lnTo>
                    <a:pt x="1714" y="321"/>
                  </a:lnTo>
                  <a:lnTo>
                    <a:pt x="1849" y="414"/>
                  </a:lnTo>
                  <a:lnTo>
                    <a:pt x="1905" y="486"/>
                  </a:lnTo>
                  <a:lnTo>
                    <a:pt x="1944" y="407"/>
                  </a:lnTo>
                  <a:lnTo>
                    <a:pt x="1915" y="390"/>
                  </a:lnTo>
                  <a:lnTo>
                    <a:pt x="1898" y="322"/>
                  </a:lnTo>
                  <a:lnTo>
                    <a:pt x="1841" y="307"/>
                  </a:lnTo>
                  <a:lnTo>
                    <a:pt x="1842" y="251"/>
                  </a:lnTo>
                  <a:lnTo>
                    <a:pt x="1861" y="246"/>
                  </a:lnTo>
                  <a:lnTo>
                    <a:pt x="1855" y="217"/>
                  </a:lnTo>
                  <a:lnTo>
                    <a:pt x="1866" y="160"/>
                  </a:lnTo>
                  <a:lnTo>
                    <a:pt x="1824" y="146"/>
                  </a:lnTo>
                  <a:lnTo>
                    <a:pt x="1847" y="112"/>
                  </a:lnTo>
                  <a:lnTo>
                    <a:pt x="1832" y="112"/>
                  </a:lnTo>
                  <a:lnTo>
                    <a:pt x="1838" y="81"/>
                  </a:lnTo>
                  <a:lnTo>
                    <a:pt x="1910" y="4"/>
                  </a:lnTo>
                  <a:lnTo>
                    <a:pt x="1911" y="0"/>
                  </a:lnTo>
                  <a:close/>
                  <a:moveTo>
                    <a:pt x="5869" y="2244"/>
                  </a:moveTo>
                  <a:lnTo>
                    <a:pt x="5865" y="2254"/>
                  </a:lnTo>
                  <a:lnTo>
                    <a:pt x="5869" y="2250"/>
                  </a:lnTo>
                  <a:lnTo>
                    <a:pt x="5869" y="2244"/>
                  </a:lnTo>
                  <a:close/>
                  <a:moveTo>
                    <a:pt x="5897" y="2191"/>
                  </a:moveTo>
                  <a:lnTo>
                    <a:pt x="5886" y="2215"/>
                  </a:lnTo>
                  <a:lnTo>
                    <a:pt x="5893" y="2212"/>
                  </a:lnTo>
                  <a:lnTo>
                    <a:pt x="5897" y="2191"/>
                  </a:lnTo>
                  <a:close/>
                  <a:moveTo>
                    <a:pt x="5956" y="2114"/>
                  </a:moveTo>
                  <a:lnTo>
                    <a:pt x="5940" y="2136"/>
                  </a:lnTo>
                  <a:lnTo>
                    <a:pt x="5922" y="2145"/>
                  </a:lnTo>
                  <a:lnTo>
                    <a:pt x="5919" y="2162"/>
                  </a:lnTo>
                  <a:lnTo>
                    <a:pt x="5953" y="2142"/>
                  </a:lnTo>
                  <a:lnTo>
                    <a:pt x="5961" y="2128"/>
                  </a:lnTo>
                  <a:lnTo>
                    <a:pt x="5956" y="2114"/>
                  </a:lnTo>
                  <a:close/>
                  <a:moveTo>
                    <a:pt x="5976" y="2106"/>
                  </a:moveTo>
                  <a:lnTo>
                    <a:pt x="5964" y="2120"/>
                  </a:lnTo>
                  <a:lnTo>
                    <a:pt x="5976" y="2106"/>
                  </a:lnTo>
                  <a:close/>
                  <a:moveTo>
                    <a:pt x="6472" y="1798"/>
                  </a:moveTo>
                  <a:lnTo>
                    <a:pt x="6499" y="1825"/>
                  </a:lnTo>
                  <a:lnTo>
                    <a:pt x="6479" y="1814"/>
                  </a:lnTo>
                  <a:lnTo>
                    <a:pt x="6472" y="1798"/>
                  </a:lnTo>
                  <a:close/>
                  <a:moveTo>
                    <a:pt x="6411" y="1763"/>
                  </a:moveTo>
                  <a:lnTo>
                    <a:pt x="6422" y="1765"/>
                  </a:lnTo>
                  <a:lnTo>
                    <a:pt x="6425" y="1785"/>
                  </a:lnTo>
                  <a:lnTo>
                    <a:pt x="6440" y="1812"/>
                  </a:lnTo>
                  <a:lnTo>
                    <a:pt x="6422" y="1800"/>
                  </a:lnTo>
                  <a:lnTo>
                    <a:pt x="6405" y="1766"/>
                  </a:lnTo>
                  <a:lnTo>
                    <a:pt x="6411" y="1763"/>
                  </a:lnTo>
                  <a:close/>
                  <a:moveTo>
                    <a:pt x="5091" y="1802"/>
                  </a:moveTo>
                  <a:lnTo>
                    <a:pt x="5088" y="1811"/>
                  </a:lnTo>
                  <a:lnTo>
                    <a:pt x="5097" y="1808"/>
                  </a:lnTo>
                  <a:lnTo>
                    <a:pt x="5109" y="1819"/>
                  </a:lnTo>
                  <a:lnTo>
                    <a:pt x="5114" y="1814"/>
                  </a:lnTo>
                  <a:lnTo>
                    <a:pt x="5130" y="1786"/>
                  </a:lnTo>
                  <a:lnTo>
                    <a:pt x="5125" y="1782"/>
                  </a:lnTo>
                  <a:lnTo>
                    <a:pt x="5111" y="1771"/>
                  </a:lnTo>
                  <a:lnTo>
                    <a:pt x="5104" y="1774"/>
                  </a:lnTo>
                  <a:lnTo>
                    <a:pt x="5091" y="1802"/>
                  </a:lnTo>
                  <a:close/>
                  <a:moveTo>
                    <a:pt x="5334" y="1840"/>
                  </a:moveTo>
                  <a:lnTo>
                    <a:pt x="5343" y="1840"/>
                  </a:lnTo>
                  <a:lnTo>
                    <a:pt x="5350" y="1856"/>
                  </a:lnTo>
                  <a:lnTo>
                    <a:pt x="5351" y="1888"/>
                  </a:lnTo>
                  <a:lnTo>
                    <a:pt x="5368" y="1959"/>
                  </a:lnTo>
                  <a:lnTo>
                    <a:pt x="5366" y="1995"/>
                  </a:lnTo>
                  <a:lnTo>
                    <a:pt x="5360" y="2000"/>
                  </a:lnTo>
                  <a:lnTo>
                    <a:pt x="5365" y="2054"/>
                  </a:lnTo>
                  <a:lnTo>
                    <a:pt x="5374" y="2066"/>
                  </a:lnTo>
                  <a:lnTo>
                    <a:pt x="5385" y="2110"/>
                  </a:lnTo>
                  <a:lnTo>
                    <a:pt x="5399" y="2161"/>
                  </a:lnTo>
                  <a:lnTo>
                    <a:pt x="5413" y="2212"/>
                  </a:lnTo>
                  <a:lnTo>
                    <a:pt x="5434" y="2255"/>
                  </a:lnTo>
                  <a:lnTo>
                    <a:pt x="5416" y="2229"/>
                  </a:lnTo>
                  <a:lnTo>
                    <a:pt x="5391" y="2215"/>
                  </a:lnTo>
                  <a:lnTo>
                    <a:pt x="5368" y="2213"/>
                  </a:lnTo>
                  <a:lnTo>
                    <a:pt x="5359" y="2221"/>
                  </a:lnTo>
                  <a:lnTo>
                    <a:pt x="5337" y="2300"/>
                  </a:lnTo>
                  <a:lnTo>
                    <a:pt x="5336" y="2330"/>
                  </a:lnTo>
                  <a:lnTo>
                    <a:pt x="5356" y="2360"/>
                  </a:lnTo>
                  <a:lnTo>
                    <a:pt x="5362" y="2379"/>
                  </a:lnTo>
                  <a:lnTo>
                    <a:pt x="5379" y="2391"/>
                  </a:lnTo>
                  <a:lnTo>
                    <a:pt x="5382" y="2427"/>
                  </a:lnTo>
                  <a:lnTo>
                    <a:pt x="5377" y="2436"/>
                  </a:lnTo>
                  <a:lnTo>
                    <a:pt x="5370" y="2405"/>
                  </a:lnTo>
                  <a:lnTo>
                    <a:pt x="5337" y="2394"/>
                  </a:lnTo>
                  <a:lnTo>
                    <a:pt x="5329" y="2402"/>
                  </a:lnTo>
                  <a:lnTo>
                    <a:pt x="5317" y="2444"/>
                  </a:lnTo>
                  <a:lnTo>
                    <a:pt x="5308" y="2438"/>
                  </a:lnTo>
                  <a:lnTo>
                    <a:pt x="5303" y="2396"/>
                  </a:lnTo>
                  <a:lnTo>
                    <a:pt x="5312" y="2313"/>
                  </a:lnTo>
                  <a:lnTo>
                    <a:pt x="5317" y="2303"/>
                  </a:lnTo>
                  <a:lnTo>
                    <a:pt x="5306" y="2257"/>
                  </a:lnTo>
                  <a:lnTo>
                    <a:pt x="5317" y="2167"/>
                  </a:lnTo>
                  <a:lnTo>
                    <a:pt x="5312" y="2114"/>
                  </a:lnTo>
                  <a:lnTo>
                    <a:pt x="5316" y="2076"/>
                  </a:lnTo>
                  <a:lnTo>
                    <a:pt x="5309" y="2057"/>
                  </a:lnTo>
                  <a:lnTo>
                    <a:pt x="5295" y="2042"/>
                  </a:lnTo>
                  <a:lnTo>
                    <a:pt x="5291" y="1997"/>
                  </a:lnTo>
                  <a:lnTo>
                    <a:pt x="5299" y="1972"/>
                  </a:lnTo>
                  <a:lnTo>
                    <a:pt x="5299" y="1919"/>
                  </a:lnTo>
                  <a:lnTo>
                    <a:pt x="5302" y="1908"/>
                  </a:lnTo>
                  <a:lnTo>
                    <a:pt x="5333" y="1910"/>
                  </a:lnTo>
                  <a:lnTo>
                    <a:pt x="5334" y="1893"/>
                  </a:lnTo>
                  <a:lnTo>
                    <a:pt x="5342" y="1891"/>
                  </a:lnTo>
                  <a:lnTo>
                    <a:pt x="5323" y="1846"/>
                  </a:lnTo>
                  <a:lnTo>
                    <a:pt x="5334" y="1840"/>
                  </a:lnTo>
                  <a:close/>
                  <a:moveTo>
                    <a:pt x="5498" y="2541"/>
                  </a:moveTo>
                  <a:lnTo>
                    <a:pt x="5509" y="2552"/>
                  </a:lnTo>
                  <a:lnTo>
                    <a:pt x="5472" y="2591"/>
                  </a:lnTo>
                  <a:lnTo>
                    <a:pt x="5468" y="2582"/>
                  </a:lnTo>
                  <a:lnTo>
                    <a:pt x="5498" y="2541"/>
                  </a:lnTo>
                  <a:close/>
                  <a:moveTo>
                    <a:pt x="5532" y="2579"/>
                  </a:moveTo>
                  <a:lnTo>
                    <a:pt x="5535" y="2580"/>
                  </a:lnTo>
                  <a:lnTo>
                    <a:pt x="5532" y="2583"/>
                  </a:lnTo>
                  <a:lnTo>
                    <a:pt x="5521" y="2586"/>
                  </a:lnTo>
                  <a:lnTo>
                    <a:pt x="5532" y="2579"/>
                  </a:lnTo>
                  <a:close/>
                  <a:moveTo>
                    <a:pt x="5625" y="2481"/>
                  </a:moveTo>
                  <a:lnTo>
                    <a:pt x="5578" y="2509"/>
                  </a:lnTo>
                  <a:lnTo>
                    <a:pt x="5546" y="2541"/>
                  </a:lnTo>
                  <a:lnTo>
                    <a:pt x="5540" y="2541"/>
                  </a:lnTo>
                  <a:lnTo>
                    <a:pt x="5549" y="2521"/>
                  </a:lnTo>
                  <a:lnTo>
                    <a:pt x="5580" y="2487"/>
                  </a:lnTo>
                  <a:lnTo>
                    <a:pt x="5597" y="2489"/>
                  </a:lnTo>
                  <a:lnTo>
                    <a:pt x="5622" y="2472"/>
                  </a:lnTo>
                  <a:lnTo>
                    <a:pt x="5625" y="2481"/>
                  </a:lnTo>
                  <a:close/>
                  <a:moveTo>
                    <a:pt x="6337" y="1435"/>
                  </a:moveTo>
                  <a:lnTo>
                    <a:pt x="6303" y="1453"/>
                  </a:lnTo>
                  <a:lnTo>
                    <a:pt x="6291" y="1498"/>
                  </a:lnTo>
                  <a:lnTo>
                    <a:pt x="6299" y="1498"/>
                  </a:lnTo>
                  <a:lnTo>
                    <a:pt x="6349" y="1455"/>
                  </a:lnTo>
                  <a:lnTo>
                    <a:pt x="6344" y="1433"/>
                  </a:lnTo>
                  <a:lnTo>
                    <a:pt x="6337" y="1435"/>
                  </a:lnTo>
                  <a:close/>
                  <a:moveTo>
                    <a:pt x="5122" y="43"/>
                  </a:moveTo>
                  <a:lnTo>
                    <a:pt x="5150" y="24"/>
                  </a:lnTo>
                  <a:lnTo>
                    <a:pt x="5165" y="48"/>
                  </a:lnTo>
                  <a:lnTo>
                    <a:pt x="5147" y="70"/>
                  </a:lnTo>
                  <a:lnTo>
                    <a:pt x="5125" y="72"/>
                  </a:lnTo>
                  <a:lnTo>
                    <a:pt x="5116" y="69"/>
                  </a:lnTo>
                  <a:lnTo>
                    <a:pt x="5122" y="43"/>
                  </a:lnTo>
                  <a:close/>
                  <a:moveTo>
                    <a:pt x="1468" y="262"/>
                  </a:moveTo>
                  <a:lnTo>
                    <a:pt x="1456" y="228"/>
                  </a:lnTo>
                  <a:lnTo>
                    <a:pt x="1471" y="229"/>
                  </a:lnTo>
                  <a:lnTo>
                    <a:pt x="1459" y="219"/>
                  </a:lnTo>
                  <a:lnTo>
                    <a:pt x="1478" y="197"/>
                  </a:lnTo>
                  <a:lnTo>
                    <a:pt x="1549" y="288"/>
                  </a:lnTo>
                  <a:lnTo>
                    <a:pt x="1543" y="301"/>
                  </a:lnTo>
                  <a:lnTo>
                    <a:pt x="1518" y="301"/>
                  </a:lnTo>
                  <a:lnTo>
                    <a:pt x="1478" y="268"/>
                  </a:lnTo>
                  <a:lnTo>
                    <a:pt x="1487" y="292"/>
                  </a:lnTo>
                  <a:lnTo>
                    <a:pt x="1468" y="262"/>
                  </a:lnTo>
                  <a:close/>
                  <a:moveTo>
                    <a:pt x="1168" y="76"/>
                  </a:moveTo>
                  <a:lnTo>
                    <a:pt x="1199" y="75"/>
                  </a:lnTo>
                  <a:lnTo>
                    <a:pt x="1209" y="92"/>
                  </a:lnTo>
                  <a:lnTo>
                    <a:pt x="1209" y="132"/>
                  </a:lnTo>
                  <a:lnTo>
                    <a:pt x="1188" y="89"/>
                  </a:lnTo>
                  <a:lnTo>
                    <a:pt x="1168" y="76"/>
                  </a:lnTo>
                  <a:close/>
                  <a:moveTo>
                    <a:pt x="1132" y="0"/>
                  </a:moveTo>
                  <a:lnTo>
                    <a:pt x="1316" y="0"/>
                  </a:lnTo>
                  <a:lnTo>
                    <a:pt x="1323" y="39"/>
                  </a:lnTo>
                  <a:lnTo>
                    <a:pt x="1344" y="92"/>
                  </a:lnTo>
                  <a:lnTo>
                    <a:pt x="1414" y="158"/>
                  </a:lnTo>
                  <a:lnTo>
                    <a:pt x="1399" y="178"/>
                  </a:lnTo>
                  <a:lnTo>
                    <a:pt x="1391" y="189"/>
                  </a:lnTo>
                  <a:lnTo>
                    <a:pt x="1366" y="166"/>
                  </a:lnTo>
                  <a:lnTo>
                    <a:pt x="1369" y="157"/>
                  </a:lnTo>
                  <a:lnTo>
                    <a:pt x="1349" y="165"/>
                  </a:lnTo>
                  <a:lnTo>
                    <a:pt x="1361" y="178"/>
                  </a:lnTo>
                  <a:lnTo>
                    <a:pt x="1314" y="161"/>
                  </a:lnTo>
                  <a:lnTo>
                    <a:pt x="1301" y="180"/>
                  </a:lnTo>
                  <a:lnTo>
                    <a:pt x="1280" y="158"/>
                  </a:lnTo>
                  <a:lnTo>
                    <a:pt x="1236" y="149"/>
                  </a:lnTo>
                  <a:lnTo>
                    <a:pt x="1231" y="118"/>
                  </a:lnTo>
                  <a:lnTo>
                    <a:pt x="1261" y="107"/>
                  </a:lnTo>
                  <a:lnTo>
                    <a:pt x="1226" y="87"/>
                  </a:lnTo>
                  <a:lnTo>
                    <a:pt x="1247" y="53"/>
                  </a:lnTo>
                  <a:lnTo>
                    <a:pt x="1221" y="81"/>
                  </a:lnTo>
                  <a:lnTo>
                    <a:pt x="1221" y="43"/>
                  </a:lnTo>
                  <a:lnTo>
                    <a:pt x="1194" y="58"/>
                  </a:lnTo>
                  <a:lnTo>
                    <a:pt x="1190" y="35"/>
                  </a:lnTo>
                  <a:lnTo>
                    <a:pt x="1184" y="30"/>
                  </a:lnTo>
                  <a:lnTo>
                    <a:pt x="1177" y="52"/>
                  </a:lnTo>
                  <a:lnTo>
                    <a:pt x="1171" y="39"/>
                  </a:lnTo>
                  <a:lnTo>
                    <a:pt x="1156" y="53"/>
                  </a:lnTo>
                  <a:lnTo>
                    <a:pt x="1137" y="39"/>
                  </a:lnTo>
                  <a:lnTo>
                    <a:pt x="1131" y="10"/>
                  </a:lnTo>
                  <a:lnTo>
                    <a:pt x="1132" y="0"/>
                  </a:lnTo>
                  <a:close/>
                  <a:moveTo>
                    <a:pt x="1001" y="329"/>
                  </a:moveTo>
                  <a:lnTo>
                    <a:pt x="1024" y="322"/>
                  </a:lnTo>
                  <a:lnTo>
                    <a:pt x="1063" y="366"/>
                  </a:lnTo>
                  <a:lnTo>
                    <a:pt x="1066" y="352"/>
                  </a:lnTo>
                  <a:lnTo>
                    <a:pt x="1077" y="376"/>
                  </a:lnTo>
                  <a:lnTo>
                    <a:pt x="1075" y="389"/>
                  </a:lnTo>
                  <a:lnTo>
                    <a:pt x="1070" y="375"/>
                  </a:lnTo>
                  <a:lnTo>
                    <a:pt x="1043" y="410"/>
                  </a:lnTo>
                  <a:lnTo>
                    <a:pt x="1016" y="426"/>
                  </a:lnTo>
                  <a:lnTo>
                    <a:pt x="1001" y="429"/>
                  </a:lnTo>
                  <a:lnTo>
                    <a:pt x="984" y="410"/>
                  </a:lnTo>
                  <a:lnTo>
                    <a:pt x="986" y="427"/>
                  </a:lnTo>
                  <a:lnTo>
                    <a:pt x="977" y="410"/>
                  </a:lnTo>
                  <a:lnTo>
                    <a:pt x="981" y="370"/>
                  </a:lnTo>
                  <a:lnTo>
                    <a:pt x="1001" y="329"/>
                  </a:lnTo>
                  <a:close/>
                  <a:moveTo>
                    <a:pt x="2552" y="202"/>
                  </a:moveTo>
                  <a:lnTo>
                    <a:pt x="2564" y="185"/>
                  </a:lnTo>
                  <a:lnTo>
                    <a:pt x="2576" y="222"/>
                  </a:lnTo>
                  <a:lnTo>
                    <a:pt x="2562" y="231"/>
                  </a:lnTo>
                  <a:lnTo>
                    <a:pt x="2552" y="202"/>
                  </a:lnTo>
                  <a:close/>
                  <a:moveTo>
                    <a:pt x="7058" y="121"/>
                  </a:moveTo>
                  <a:lnTo>
                    <a:pt x="7002" y="143"/>
                  </a:lnTo>
                  <a:lnTo>
                    <a:pt x="6988" y="114"/>
                  </a:lnTo>
                  <a:lnTo>
                    <a:pt x="7023" y="65"/>
                  </a:lnTo>
                  <a:lnTo>
                    <a:pt x="7057" y="42"/>
                  </a:lnTo>
                  <a:lnTo>
                    <a:pt x="7057" y="41"/>
                  </a:lnTo>
                  <a:lnTo>
                    <a:pt x="7057" y="39"/>
                  </a:lnTo>
                  <a:lnTo>
                    <a:pt x="7101" y="36"/>
                  </a:lnTo>
                  <a:lnTo>
                    <a:pt x="7141" y="53"/>
                  </a:lnTo>
                  <a:lnTo>
                    <a:pt x="7169" y="92"/>
                  </a:lnTo>
                  <a:lnTo>
                    <a:pt x="7098" y="131"/>
                  </a:lnTo>
                  <a:lnTo>
                    <a:pt x="7058" y="121"/>
                  </a:lnTo>
                  <a:close/>
                  <a:moveTo>
                    <a:pt x="6510" y="256"/>
                  </a:moveTo>
                  <a:lnTo>
                    <a:pt x="6527" y="253"/>
                  </a:lnTo>
                  <a:lnTo>
                    <a:pt x="6567" y="285"/>
                  </a:lnTo>
                  <a:lnTo>
                    <a:pt x="6561" y="316"/>
                  </a:lnTo>
                  <a:lnTo>
                    <a:pt x="6530" y="310"/>
                  </a:lnTo>
                  <a:lnTo>
                    <a:pt x="6496" y="271"/>
                  </a:lnTo>
                  <a:lnTo>
                    <a:pt x="6510" y="256"/>
                  </a:lnTo>
                  <a:close/>
                  <a:moveTo>
                    <a:pt x="7526" y="1065"/>
                  </a:moveTo>
                  <a:lnTo>
                    <a:pt x="7482" y="1033"/>
                  </a:lnTo>
                  <a:lnTo>
                    <a:pt x="7441" y="1034"/>
                  </a:lnTo>
                  <a:lnTo>
                    <a:pt x="7429" y="1018"/>
                  </a:lnTo>
                  <a:lnTo>
                    <a:pt x="7435" y="988"/>
                  </a:lnTo>
                  <a:lnTo>
                    <a:pt x="7472" y="1008"/>
                  </a:lnTo>
                  <a:lnTo>
                    <a:pt x="7504" y="1000"/>
                  </a:lnTo>
                  <a:lnTo>
                    <a:pt x="7540" y="1033"/>
                  </a:lnTo>
                  <a:lnTo>
                    <a:pt x="7540" y="1064"/>
                  </a:lnTo>
                  <a:lnTo>
                    <a:pt x="7526" y="1065"/>
                  </a:lnTo>
                  <a:close/>
                  <a:moveTo>
                    <a:pt x="5780" y="2363"/>
                  </a:moveTo>
                  <a:lnTo>
                    <a:pt x="5770" y="2382"/>
                  </a:lnTo>
                  <a:lnTo>
                    <a:pt x="5758" y="2385"/>
                  </a:lnTo>
                  <a:lnTo>
                    <a:pt x="5780" y="2363"/>
                  </a:lnTo>
                  <a:close/>
                  <a:moveTo>
                    <a:pt x="5700" y="2430"/>
                  </a:moveTo>
                  <a:lnTo>
                    <a:pt x="5676" y="2456"/>
                  </a:lnTo>
                  <a:lnTo>
                    <a:pt x="5657" y="2467"/>
                  </a:lnTo>
                  <a:lnTo>
                    <a:pt x="5659" y="2459"/>
                  </a:lnTo>
                  <a:lnTo>
                    <a:pt x="5678" y="2438"/>
                  </a:lnTo>
                  <a:lnTo>
                    <a:pt x="5695" y="2425"/>
                  </a:lnTo>
                  <a:lnTo>
                    <a:pt x="5700" y="2430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21" name="Freeform 217"/>
            <p:cNvSpPr>
              <a:spLocks noChangeAspect="1"/>
            </p:cNvSpPr>
            <p:nvPr/>
          </p:nvSpPr>
          <p:spPr bwMode="gray">
            <a:xfrm>
              <a:off x="3253050" y="3564542"/>
              <a:ext cx="4763" cy="1588"/>
            </a:xfrm>
            <a:custGeom>
              <a:avLst/>
              <a:gdLst>
                <a:gd name="T0" fmla="*/ 9 w 9"/>
                <a:gd name="T1" fmla="*/ 0 h 4"/>
                <a:gd name="T2" fmla="*/ 5 w 9"/>
                <a:gd name="T3" fmla="*/ 0 h 4"/>
                <a:gd name="T4" fmla="*/ 2 w 9"/>
                <a:gd name="T5" fmla="*/ 1 h 4"/>
                <a:gd name="T6" fmla="*/ 1 w 9"/>
                <a:gd name="T7" fmla="*/ 2 h 4"/>
                <a:gd name="T8" fmla="*/ 0 w 9"/>
                <a:gd name="T9" fmla="*/ 3 h 4"/>
                <a:gd name="T10" fmla="*/ 3 w 9"/>
                <a:gd name="T11" fmla="*/ 4 h 4"/>
                <a:gd name="T12" fmla="*/ 6 w 9"/>
                <a:gd name="T13" fmla="*/ 3 h 4"/>
                <a:gd name="T14" fmla="*/ 9 w 9"/>
                <a:gd name="T15" fmla="*/ 2 h 4"/>
                <a:gd name="T16" fmla="*/ 9 w 9"/>
                <a:gd name="T17" fmla="*/ 0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"/>
                <a:gd name="T28" fmla="*/ 0 h 4"/>
                <a:gd name="T29" fmla="*/ 9 w 9"/>
                <a:gd name="T30" fmla="*/ 4 h 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" h="4">
                  <a:moveTo>
                    <a:pt x="9" y="0"/>
                  </a:moveTo>
                  <a:lnTo>
                    <a:pt x="5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3" y="4"/>
                  </a:lnTo>
                  <a:lnTo>
                    <a:pt x="6" y="3"/>
                  </a:lnTo>
                  <a:lnTo>
                    <a:pt x="9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22" name="Freeform 218"/>
            <p:cNvSpPr>
              <a:spLocks noChangeAspect="1"/>
            </p:cNvSpPr>
            <p:nvPr/>
          </p:nvSpPr>
          <p:spPr bwMode="gray">
            <a:xfrm>
              <a:off x="2638686" y="3923317"/>
              <a:ext cx="85725" cy="95250"/>
            </a:xfrm>
            <a:custGeom>
              <a:avLst/>
              <a:gdLst>
                <a:gd name="T0" fmla="*/ 139 w 178"/>
                <a:gd name="T1" fmla="*/ 0 h 198"/>
                <a:gd name="T2" fmla="*/ 104 w 178"/>
                <a:gd name="T3" fmla="*/ 0 h 198"/>
                <a:gd name="T4" fmla="*/ 60 w 178"/>
                <a:gd name="T5" fmla="*/ 0 h 198"/>
                <a:gd name="T6" fmla="*/ 60 w 178"/>
                <a:gd name="T7" fmla="*/ 24 h 198"/>
                <a:gd name="T8" fmla="*/ 31 w 178"/>
                <a:gd name="T9" fmla="*/ 24 h 198"/>
                <a:gd name="T10" fmla="*/ 66 w 178"/>
                <a:gd name="T11" fmla="*/ 52 h 198"/>
                <a:gd name="T12" fmla="*/ 80 w 178"/>
                <a:gd name="T13" fmla="*/ 71 h 198"/>
                <a:gd name="T14" fmla="*/ 79 w 178"/>
                <a:gd name="T15" fmla="*/ 83 h 198"/>
                <a:gd name="T16" fmla="*/ 33 w 178"/>
                <a:gd name="T17" fmla="*/ 84 h 198"/>
                <a:gd name="T18" fmla="*/ 4 w 178"/>
                <a:gd name="T19" fmla="*/ 132 h 198"/>
                <a:gd name="T20" fmla="*/ 6 w 178"/>
                <a:gd name="T21" fmla="*/ 139 h 198"/>
                <a:gd name="T22" fmla="*/ 0 w 178"/>
                <a:gd name="T23" fmla="*/ 157 h 198"/>
                <a:gd name="T24" fmla="*/ 40 w 178"/>
                <a:gd name="T25" fmla="*/ 188 h 198"/>
                <a:gd name="T26" fmla="*/ 100 w 178"/>
                <a:gd name="T27" fmla="*/ 198 h 198"/>
                <a:gd name="T28" fmla="*/ 105 w 178"/>
                <a:gd name="T29" fmla="*/ 186 h 198"/>
                <a:gd name="T30" fmla="*/ 122 w 178"/>
                <a:gd name="T31" fmla="*/ 177 h 198"/>
                <a:gd name="T32" fmla="*/ 127 w 178"/>
                <a:gd name="T33" fmla="*/ 164 h 198"/>
                <a:gd name="T34" fmla="*/ 138 w 178"/>
                <a:gd name="T35" fmla="*/ 154 h 198"/>
                <a:gd name="T36" fmla="*/ 138 w 178"/>
                <a:gd name="T37" fmla="*/ 140 h 198"/>
                <a:gd name="T38" fmla="*/ 175 w 178"/>
                <a:gd name="T39" fmla="*/ 111 h 198"/>
                <a:gd name="T40" fmla="*/ 178 w 178"/>
                <a:gd name="T41" fmla="*/ 101 h 198"/>
                <a:gd name="T42" fmla="*/ 172 w 178"/>
                <a:gd name="T43" fmla="*/ 98 h 198"/>
                <a:gd name="T44" fmla="*/ 163 w 178"/>
                <a:gd name="T45" fmla="*/ 101 h 198"/>
                <a:gd name="T46" fmla="*/ 153 w 178"/>
                <a:gd name="T47" fmla="*/ 92 h 198"/>
                <a:gd name="T48" fmla="*/ 138 w 178"/>
                <a:gd name="T49" fmla="*/ 91 h 198"/>
                <a:gd name="T50" fmla="*/ 139 w 178"/>
                <a:gd name="T51" fmla="*/ 0 h 19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78"/>
                <a:gd name="T79" fmla="*/ 0 h 198"/>
                <a:gd name="T80" fmla="*/ 178 w 178"/>
                <a:gd name="T81" fmla="*/ 198 h 19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78" h="198">
                  <a:moveTo>
                    <a:pt x="139" y="0"/>
                  </a:moveTo>
                  <a:lnTo>
                    <a:pt x="104" y="0"/>
                  </a:lnTo>
                  <a:lnTo>
                    <a:pt x="60" y="0"/>
                  </a:lnTo>
                  <a:lnTo>
                    <a:pt x="60" y="24"/>
                  </a:lnTo>
                  <a:lnTo>
                    <a:pt x="31" y="24"/>
                  </a:lnTo>
                  <a:lnTo>
                    <a:pt x="66" y="52"/>
                  </a:lnTo>
                  <a:lnTo>
                    <a:pt x="80" y="71"/>
                  </a:lnTo>
                  <a:lnTo>
                    <a:pt x="79" y="83"/>
                  </a:lnTo>
                  <a:lnTo>
                    <a:pt x="33" y="84"/>
                  </a:lnTo>
                  <a:lnTo>
                    <a:pt x="4" y="132"/>
                  </a:lnTo>
                  <a:lnTo>
                    <a:pt x="6" y="139"/>
                  </a:lnTo>
                  <a:lnTo>
                    <a:pt x="0" y="157"/>
                  </a:lnTo>
                  <a:lnTo>
                    <a:pt x="40" y="188"/>
                  </a:lnTo>
                  <a:lnTo>
                    <a:pt x="100" y="198"/>
                  </a:lnTo>
                  <a:lnTo>
                    <a:pt x="105" y="186"/>
                  </a:lnTo>
                  <a:lnTo>
                    <a:pt x="122" y="177"/>
                  </a:lnTo>
                  <a:lnTo>
                    <a:pt x="127" y="164"/>
                  </a:lnTo>
                  <a:lnTo>
                    <a:pt x="138" y="154"/>
                  </a:lnTo>
                  <a:lnTo>
                    <a:pt x="138" y="140"/>
                  </a:lnTo>
                  <a:lnTo>
                    <a:pt x="175" y="111"/>
                  </a:lnTo>
                  <a:lnTo>
                    <a:pt x="178" y="101"/>
                  </a:lnTo>
                  <a:lnTo>
                    <a:pt x="172" y="98"/>
                  </a:lnTo>
                  <a:lnTo>
                    <a:pt x="163" y="101"/>
                  </a:lnTo>
                  <a:lnTo>
                    <a:pt x="153" y="92"/>
                  </a:lnTo>
                  <a:lnTo>
                    <a:pt x="138" y="91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23" name="Freeform 219"/>
            <p:cNvSpPr>
              <a:spLocks noChangeAspect="1"/>
            </p:cNvSpPr>
            <p:nvPr/>
          </p:nvSpPr>
          <p:spPr bwMode="gray">
            <a:xfrm>
              <a:off x="3095887" y="3875692"/>
              <a:ext cx="76200" cy="52388"/>
            </a:xfrm>
            <a:custGeom>
              <a:avLst/>
              <a:gdLst>
                <a:gd name="T0" fmla="*/ 4 w 158"/>
                <a:gd name="T1" fmla="*/ 91 h 110"/>
                <a:gd name="T2" fmla="*/ 7 w 158"/>
                <a:gd name="T3" fmla="*/ 103 h 110"/>
                <a:gd name="T4" fmla="*/ 16 w 158"/>
                <a:gd name="T5" fmla="*/ 110 h 110"/>
                <a:gd name="T6" fmla="*/ 48 w 158"/>
                <a:gd name="T7" fmla="*/ 74 h 110"/>
                <a:gd name="T8" fmla="*/ 55 w 158"/>
                <a:gd name="T9" fmla="*/ 74 h 110"/>
                <a:gd name="T10" fmla="*/ 59 w 158"/>
                <a:gd name="T11" fmla="*/ 86 h 110"/>
                <a:gd name="T12" fmla="*/ 87 w 158"/>
                <a:gd name="T13" fmla="*/ 74 h 110"/>
                <a:gd name="T14" fmla="*/ 104 w 158"/>
                <a:gd name="T15" fmla="*/ 71 h 110"/>
                <a:gd name="T16" fmla="*/ 148 w 158"/>
                <a:gd name="T17" fmla="*/ 81 h 110"/>
                <a:gd name="T18" fmla="*/ 158 w 158"/>
                <a:gd name="T19" fmla="*/ 60 h 110"/>
                <a:gd name="T20" fmla="*/ 140 w 158"/>
                <a:gd name="T21" fmla="*/ 43 h 110"/>
                <a:gd name="T22" fmla="*/ 106 w 158"/>
                <a:gd name="T23" fmla="*/ 39 h 110"/>
                <a:gd name="T24" fmla="*/ 121 w 158"/>
                <a:gd name="T25" fmla="*/ 34 h 110"/>
                <a:gd name="T26" fmla="*/ 121 w 158"/>
                <a:gd name="T27" fmla="*/ 31 h 110"/>
                <a:gd name="T28" fmla="*/ 95 w 158"/>
                <a:gd name="T29" fmla="*/ 26 h 110"/>
                <a:gd name="T30" fmla="*/ 87 w 158"/>
                <a:gd name="T31" fmla="*/ 11 h 110"/>
                <a:gd name="T32" fmla="*/ 50 w 158"/>
                <a:gd name="T33" fmla="*/ 0 h 110"/>
                <a:gd name="T34" fmla="*/ 7 w 158"/>
                <a:gd name="T35" fmla="*/ 0 h 110"/>
                <a:gd name="T36" fmla="*/ 2 w 158"/>
                <a:gd name="T37" fmla="*/ 5 h 110"/>
                <a:gd name="T38" fmla="*/ 10 w 158"/>
                <a:gd name="T39" fmla="*/ 35 h 110"/>
                <a:gd name="T40" fmla="*/ 7 w 158"/>
                <a:gd name="T41" fmla="*/ 56 h 110"/>
                <a:gd name="T42" fmla="*/ 0 w 158"/>
                <a:gd name="T43" fmla="*/ 64 h 110"/>
                <a:gd name="T44" fmla="*/ 5 w 158"/>
                <a:gd name="T45" fmla="*/ 77 h 110"/>
                <a:gd name="T46" fmla="*/ 4 w 158"/>
                <a:gd name="T47" fmla="*/ 91 h 11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8"/>
                <a:gd name="T73" fmla="*/ 0 h 110"/>
                <a:gd name="T74" fmla="*/ 158 w 158"/>
                <a:gd name="T75" fmla="*/ 110 h 11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8" h="110">
                  <a:moveTo>
                    <a:pt x="4" y="91"/>
                  </a:moveTo>
                  <a:lnTo>
                    <a:pt x="7" y="103"/>
                  </a:lnTo>
                  <a:lnTo>
                    <a:pt x="16" y="110"/>
                  </a:lnTo>
                  <a:lnTo>
                    <a:pt x="48" y="74"/>
                  </a:lnTo>
                  <a:lnTo>
                    <a:pt x="55" y="74"/>
                  </a:lnTo>
                  <a:lnTo>
                    <a:pt x="59" y="86"/>
                  </a:lnTo>
                  <a:lnTo>
                    <a:pt x="87" y="74"/>
                  </a:lnTo>
                  <a:lnTo>
                    <a:pt x="104" y="71"/>
                  </a:lnTo>
                  <a:lnTo>
                    <a:pt x="148" y="81"/>
                  </a:lnTo>
                  <a:lnTo>
                    <a:pt x="158" y="60"/>
                  </a:lnTo>
                  <a:lnTo>
                    <a:pt x="140" y="43"/>
                  </a:lnTo>
                  <a:lnTo>
                    <a:pt x="106" y="39"/>
                  </a:lnTo>
                  <a:lnTo>
                    <a:pt x="121" y="34"/>
                  </a:lnTo>
                  <a:lnTo>
                    <a:pt x="121" y="31"/>
                  </a:lnTo>
                  <a:lnTo>
                    <a:pt x="95" y="26"/>
                  </a:lnTo>
                  <a:lnTo>
                    <a:pt x="87" y="11"/>
                  </a:lnTo>
                  <a:lnTo>
                    <a:pt x="50" y="0"/>
                  </a:lnTo>
                  <a:lnTo>
                    <a:pt x="7" y="0"/>
                  </a:lnTo>
                  <a:lnTo>
                    <a:pt x="2" y="5"/>
                  </a:lnTo>
                  <a:lnTo>
                    <a:pt x="10" y="35"/>
                  </a:lnTo>
                  <a:lnTo>
                    <a:pt x="7" y="56"/>
                  </a:lnTo>
                  <a:lnTo>
                    <a:pt x="0" y="64"/>
                  </a:lnTo>
                  <a:lnTo>
                    <a:pt x="5" y="77"/>
                  </a:lnTo>
                  <a:lnTo>
                    <a:pt x="4" y="91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24" name="Freeform 220"/>
            <p:cNvSpPr>
              <a:spLocks noChangeAspect="1"/>
            </p:cNvSpPr>
            <p:nvPr/>
          </p:nvSpPr>
          <p:spPr bwMode="gray">
            <a:xfrm>
              <a:off x="2687898" y="4004280"/>
              <a:ext cx="50800" cy="26988"/>
            </a:xfrm>
            <a:custGeom>
              <a:avLst/>
              <a:gdLst>
                <a:gd name="T0" fmla="*/ 0 w 106"/>
                <a:gd name="T1" fmla="*/ 34 h 60"/>
                <a:gd name="T2" fmla="*/ 5 w 106"/>
                <a:gd name="T3" fmla="*/ 22 h 60"/>
                <a:gd name="T4" fmla="*/ 22 w 106"/>
                <a:gd name="T5" fmla="*/ 13 h 60"/>
                <a:gd name="T6" fmla="*/ 27 w 106"/>
                <a:gd name="T7" fmla="*/ 0 h 60"/>
                <a:gd name="T8" fmla="*/ 42 w 106"/>
                <a:gd name="T9" fmla="*/ 4 h 60"/>
                <a:gd name="T10" fmla="*/ 72 w 106"/>
                <a:gd name="T11" fmla="*/ 26 h 60"/>
                <a:gd name="T12" fmla="*/ 90 w 106"/>
                <a:gd name="T13" fmla="*/ 24 h 60"/>
                <a:gd name="T14" fmla="*/ 98 w 106"/>
                <a:gd name="T15" fmla="*/ 27 h 60"/>
                <a:gd name="T16" fmla="*/ 104 w 106"/>
                <a:gd name="T17" fmla="*/ 32 h 60"/>
                <a:gd name="T18" fmla="*/ 106 w 106"/>
                <a:gd name="T19" fmla="*/ 49 h 60"/>
                <a:gd name="T20" fmla="*/ 87 w 106"/>
                <a:gd name="T21" fmla="*/ 60 h 60"/>
                <a:gd name="T22" fmla="*/ 63 w 106"/>
                <a:gd name="T23" fmla="*/ 60 h 60"/>
                <a:gd name="T24" fmla="*/ 17 w 106"/>
                <a:gd name="T25" fmla="*/ 44 h 60"/>
                <a:gd name="T26" fmla="*/ 0 w 106"/>
                <a:gd name="T27" fmla="*/ 34 h 6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06"/>
                <a:gd name="T43" fmla="*/ 0 h 60"/>
                <a:gd name="T44" fmla="*/ 106 w 106"/>
                <a:gd name="T45" fmla="*/ 60 h 6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06" h="60">
                  <a:moveTo>
                    <a:pt x="0" y="34"/>
                  </a:moveTo>
                  <a:lnTo>
                    <a:pt x="5" y="22"/>
                  </a:lnTo>
                  <a:lnTo>
                    <a:pt x="22" y="13"/>
                  </a:lnTo>
                  <a:lnTo>
                    <a:pt x="27" y="0"/>
                  </a:lnTo>
                  <a:lnTo>
                    <a:pt x="42" y="4"/>
                  </a:lnTo>
                  <a:lnTo>
                    <a:pt x="72" y="26"/>
                  </a:lnTo>
                  <a:lnTo>
                    <a:pt x="90" y="24"/>
                  </a:lnTo>
                  <a:lnTo>
                    <a:pt x="98" y="27"/>
                  </a:lnTo>
                  <a:lnTo>
                    <a:pt x="104" y="32"/>
                  </a:lnTo>
                  <a:lnTo>
                    <a:pt x="106" y="49"/>
                  </a:lnTo>
                  <a:lnTo>
                    <a:pt x="87" y="60"/>
                  </a:lnTo>
                  <a:lnTo>
                    <a:pt x="63" y="60"/>
                  </a:lnTo>
                  <a:lnTo>
                    <a:pt x="17" y="4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25" name="Freeform 221"/>
            <p:cNvSpPr>
              <a:spLocks noChangeAspect="1"/>
            </p:cNvSpPr>
            <p:nvPr/>
          </p:nvSpPr>
          <p:spPr bwMode="gray">
            <a:xfrm>
              <a:off x="2743461" y="3989992"/>
              <a:ext cx="95250" cy="96838"/>
            </a:xfrm>
            <a:custGeom>
              <a:avLst/>
              <a:gdLst>
                <a:gd name="T0" fmla="*/ 82 w 197"/>
                <a:gd name="T1" fmla="*/ 186 h 200"/>
                <a:gd name="T2" fmla="*/ 93 w 197"/>
                <a:gd name="T3" fmla="*/ 181 h 200"/>
                <a:gd name="T4" fmla="*/ 119 w 197"/>
                <a:gd name="T5" fmla="*/ 189 h 200"/>
                <a:gd name="T6" fmla="*/ 138 w 197"/>
                <a:gd name="T7" fmla="*/ 188 h 200"/>
                <a:gd name="T8" fmla="*/ 158 w 197"/>
                <a:gd name="T9" fmla="*/ 200 h 200"/>
                <a:gd name="T10" fmla="*/ 178 w 197"/>
                <a:gd name="T11" fmla="*/ 193 h 200"/>
                <a:gd name="T12" fmla="*/ 172 w 197"/>
                <a:gd name="T13" fmla="*/ 167 h 200"/>
                <a:gd name="T14" fmla="*/ 176 w 197"/>
                <a:gd name="T15" fmla="*/ 152 h 200"/>
                <a:gd name="T16" fmla="*/ 184 w 197"/>
                <a:gd name="T17" fmla="*/ 70 h 200"/>
                <a:gd name="T18" fmla="*/ 195 w 197"/>
                <a:gd name="T19" fmla="*/ 36 h 200"/>
                <a:gd name="T20" fmla="*/ 197 w 197"/>
                <a:gd name="T21" fmla="*/ 0 h 200"/>
                <a:gd name="T22" fmla="*/ 187 w 197"/>
                <a:gd name="T23" fmla="*/ 0 h 200"/>
                <a:gd name="T24" fmla="*/ 151 w 197"/>
                <a:gd name="T25" fmla="*/ 19 h 200"/>
                <a:gd name="T26" fmla="*/ 136 w 197"/>
                <a:gd name="T27" fmla="*/ 17 h 200"/>
                <a:gd name="T28" fmla="*/ 125 w 197"/>
                <a:gd name="T29" fmla="*/ 10 h 200"/>
                <a:gd name="T30" fmla="*/ 111 w 197"/>
                <a:gd name="T31" fmla="*/ 36 h 200"/>
                <a:gd name="T32" fmla="*/ 104 w 197"/>
                <a:gd name="T33" fmla="*/ 36 h 200"/>
                <a:gd name="T34" fmla="*/ 82 w 197"/>
                <a:gd name="T35" fmla="*/ 53 h 200"/>
                <a:gd name="T36" fmla="*/ 65 w 197"/>
                <a:gd name="T37" fmla="*/ 45 h 200"/>
                <a:gd name="T38" fmla="*/ 57 w 197"/>
                <a:gd name="T39" fmla="*/ 61 h 200"/>
                <a:gd name="T40" fmla="*/ 37 w 197"/>
                <a:gd name="T41" fmla="*/ 61 h 200"/>
                <a:gd name="T42" fmla="*/ 36 w 197"/>
                <a:gd name="T43" fmla="*/ 79 h 200"/>
                <a:gd name="T44" fmla="*/ 25 w 197"/>
                <a:gd name="T45" fmla="*/ 93 h 200"/>
                <a:gd name="T46" fmla="*/ 9 w 197"/>
                <a:gd name="T47" fmla="*/ 95 h 200"/>
                <a:gd name="T48" fmla="*/ 0 w 197"/>
                <a:gd name="T49" fmla="*/ 95 h 200"/>
                <a:gd name="T50" fmla="*/ 0 w 197"/>
                <a:gd name="T51" fmla="*/ 102 h 200"/>
                <a:gd name="T52" fmla="*/ 82 w 197"/>
                <a:gd name="T53" fmla="*/ 186 h 2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97"/>
                <a:gd name="T82" fmla="*/ 0 h 200"/>
                <a:gd name="T83" fmla="*/ 197 w 197"/>
                <a:gd name="T84" fmla="*/ 200 h 2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97" h="200">
                  <a:moveTo>
                    <a:pt x="82" y="186"/>
                  </a:moveTo>
                  <a:lnTo>
                    <a:pt x="93" y="181"/>
                  </a:lnTo>
                  <a:lnTo>
                    <a:pt x="119" y="189"/>
                  </a:lnTo>
                  <a:lnTo>
                    <a:pt x="138" y="188"/>
                  </a:lnTo>
                  <a:lnTo>
                    <a:pt x="158" y="200"/>
                  </a:lnTo>
                  <a:lnTo>
                    <a:pt x="178" y="193"/>
                  </a:lnTo>
                  <a:lnTo>
                    <a:pt x="172" y="167"/>
                  </a:lnTo>
                  <a:lnTo>
                    <a:pt x="176" y="152"/>
                  </a:lnTo>
                  <a:lnTo>
                    <a:pt x="184" y="70"/>
                  </a:lnTo>
                  <a:lnTo>
                    <a:pt x="195" y="36"/>
                  </a:lnTo>
                  <a:lnTo>
                    <a:pt x="197" y="0"/>
                  </a:lnTo>
                  <a:lnTo>
                    <a:pt x="187" y="0"/>
                  </a:lnTo>
                  <a:lnTo>
                    <a:pt x="151" y="19"/>
                  </a:lnTo>
                  <a:lnTo>
                    <a:pt x="136" y="17"/>
                  </a:lnTo>
                  <a:lnTo>
                    <a:pt x="125" y="10"/>
                  </a:lnTo>
                  <a:lnTo>
                    <a:pt x="111" y="36"/>
                  </a:lnTo>
                  <a:lnTo>
                    <a:pt x="104" y="36"/>
                  </a:lnTo>
                  <a:lnTo>
                    <a:pt x="82" y="53"/>
                  </a:lnTo>
                  <a:lnTo>
                    <a:pt x="65" y="45"/>
                  </a:lnTo>
                  <a:lnTo>
                    <a:pt x="57" y="61"/>
                  </a:lnTo>
                  <a:lnTo>
                    <a:pt x="37" y="61"/>
                  </a:lnTo>
                  <a:lnTo>
                    <a:pt x="36" y="79"/>
                  </a:lnTo>
                  <a:lnTo>
                    <a:pt x="25" y="93"/>
                  </a:lnTo>
                  <a:lnTo>
                    <a:pt x="9" y="95"/>
                  </a:lnTo>
                  <a:lnTo>
                    <a:pt x="0" y="95"/>
                  </a:lnTo>
                  <a:lnTo>
                    <a:pt x="0" y="102"/>
                  </a:lnTo>
                  <a:lnTo>
                    <a:pt x="82" y="186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26" name="Freeform 222"/>
            <p:cNvSpPr>
              <a:spLocks noChangeAspect="1"/>
            </p:cNvSpPr>
            <p:nvPr/>
          </p:nvSpPr>
          <p:spPr bwMode="gray">
            <a:xfrm>
              <a:off x="2700598" y="3966180"/>
              <a:ext cx="138113" cy="69850"/>
            </a:xfrm>
            <a:custGeom>
              <a:avLst/>
              <a:gdLst>
                <a:gd name="T0" fmla="*/ 285 w 285"/>
                <a:gd name="T1" fmla="*/ 46 h 141"/>
                <a:gd name="T2" fmla="*/ 275 w 285"/>
                <a:gd name="T3" fmla="*/ 46 h 141"/>
                <a:gd name="T4" fmla="*/ 239 w 285"/>
                <a:gd name="T5" fmla="*/ 65 h 141"/>
                <a:gd name="T6" fmla="*/ 224 w 285"/>
                <a:gd name="T7" fmla="*/ 63 h 141"/>
                <a:gd name="T8" fmla="*/ 213 w 285"/>
                <a:gd name="T9" fmla="*/ 56 h 141"/>
                <a:gd name="T10" fmla="*/ 199 w 285"/>
                <a:gd name="T11" fmla="*/ 82 h 141"/>
                <a:gd name="T12" fmla="*/ 192 w 285"/>
                <a:gd name="T13" fmla="*/ 82 h 141"/>
                <a:gd name="T14" fmla="*/ 170 w 285"/>
                <a:gd name="T15" fmla="*/ 99 h 141"/>
                <a:gd name="T16" fmla="*/ 153 w 285"/>
                <a:gd name="T17" fmla="*/ 91 h 141"/>
                <a:gd name="T18" fmla="*/ 145 w 285"/>
                <a:gd name="T19" fmla="*/ 107 h 141"/>
                <a:gd name="T20" fmla="*/ 125 w 285"/>
                <a:gd name="T21" fmla="*/ 107 h 141"/>
                <a:gd name="T22" fmla="*/ 124 w 285"/>
                <a:gd name="T23" fmla="*/ 125 h 141"/>
                <a:gd name="T24" fmla="*/ 113 w 285"/>
                <a:gd name="T25" fmla="*/ 139 h 141"/>
                <a:gd name="T26" fmla="*/ 97 w 285"/>
                <a:gd name="T27" fmla="*/ 141 h 141"/>
                <a:gd name="T28" fmla="*/ 88 w 285"/>
                <a:gd name="T29" fmla="*/ 124 h 141"/>
                <a:gd name="T30" fmla="*/ 79 w 285"/>
                <a:gd name="T31" fmla="*/ 122 h 141"/>
                <a:gd name="T32" fmla="*/ 77 w 285"/>
                <a:gd name="T33" fmla="*/ 105 h 141"/>
                <a:gd name="T34" fmla="*/ 71 w 285"/>
                <a:gd name="T35" fmla="*/ 100 h 141"/>
                <a:gd name="T36" fmla="*/ 63 w 285"/>
                <a:gd name="T37" fmla="*/ 97 h 141"/>
                <a:gd name="T38" fmla="*/ 45 w 285"/>
                <a:gd name="T39" fmla="*/ 99 h 141"/>
                <a:gd name="T40" fmla="*/ 15 w 285"/>
                <a:gd name="T41" fmla="*/ 77 h 141"/>
                <a:gd name="T42" fmla="*/ 0 w 285"/>
                <a:gd name="T43" fmla="*/ 73 h 141"/>
                <a:gd name="T44" fmla="*/ 11 w 285"/>
                <a:gd name="T45" fmla="*/ 63 h 141"/>
                <a:gd name="T46" fmla="*/ 11 w 285"/>
                <a:gd name="T47" fmla="*/ 49 h 141"/>
                <a:gd name="T48" fmla="*/ 48 w 285"/>
                <a:gd name="T49" fmla="*/ 20 h 141"/>
                <a:gd name="T50" fmla="*/ 51 w 285"/>
                <a:gd name="T51" fmla="*/ 10 h 141"/>
                <a:gd name="T52" fmla="*/ 79 w 285"/>
                <a:gd name="T53" fmla="*/ 7 h 141"/>
                <a:gd name="T54" fmla="*/ 124 w 285"/>
                <a:gd name="T55" fmla="*/ 10 h 141"/>
                <a:gd name="T56" fmla="*/ 168 w 285"/>
                <a:gd name="T57" fmla="*/ 0 h 141"/>
                <a:gd name="T58" fmla="*/ 176 w 285"/>
                <a:gd name="T59" fmla="*/ 6 h 141"/>
                <a:gd name="T60" fmla="*/ 204 w 285"/>
                <a:gd name="T61" fmla="*/ 1 h 141"/>
                <a:gd name="T62" fmla="*/ 246 w 285"/>
                <a:gd name="T63" fmla="*/ 14 h 141"/>
                <a:gd name="T64" fmla="*/ 277 w 285"/>
                <a:gd name="T65" fmla="*/ 32 h 141"/>
                <a:gd name="T66" fmla="*/ 285 w 285"/>
                <a:gd name="T67" fmla="*/ 46 h 14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85"/>
                <a:gd name="T103" fmla="*/ 0 h 141"/>
                <a:gd name="T104" fmla="*/ 285 w 285"/>
                <a:gd name="T105" fmla="*/ 141 h 14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85" h="141">
                  <a:moveTo>
                    <a:pt x="285" y="46"/>
                  </a:moveTo>
                  <a:lnTo>
                    <a:pt x="275" y="46"/>
                  </a:lnTo>
                  <a:lnTo>
                    <a:pt x="239" y="65"/>
                  </a:lnTo>
                  <a:lnTo>
                    <a:pt x="224" y="63"/>
                  </a:lnTo>
                  <a:lnTo>
                    <a:pt x="213" y="56"/>
                  </a:lnTo>
                  <a:lnTo>
                    <a:pt x="199" y="82"/>
                  </a:lnTo>
                  <a:lnTo>
                    <a:pt x="192" y="82"/>
                  </a:lnTo>
                  <a:lnTo>
                    <a:pt x="170" y="99"/>
                  </a:lnTo>
                  <a:lnTo>
                    <a:pt x="153" y="91"/>
                  </a:lnTo>
                  <a:lnTo>
                    <a:pt x="145" y="107"/>
                  </a:lnTo>
                  <a:lnTo>
                    <a:pt x="125" y="107"/>
                  </a:lnTo>
                  <a:lnTo>
                    <a:pt x="124" y="125"/>
                  </a:lnTo>
                  <a:lnTo>
                    <a:pt x="113" y="139"/>
                  </a:lnTo>
                  <a:lnTo>
                    <a:pt x="97" y="141"/>
                  </a:lnTo>
                  <a:lnTo>
                    <a:pt x="88" y="124"/>
                  </a:lnTo>
                  <a:lnTo>
                    <a:pt x="79" y="122"/>
                  </a:lnTo>
                  <a:lnTo>
                    <a:pt x="77" y="105"/>
                  </a:lnTo>
                  <a:lnTo>
                    <a:pt x="71" y="100"/>
                  </a:lnTo>
                  <a:lnTo>
                    <a:pt x="63" y="97"/>
                  </a:lnTo>
                  <a:lnTo>
                    <a:pt x="45" y="99"/>
                  </a:lnTo>
                  <a:lnTo>
                    <a:pt x="15" y="77"/>
                  </a:lnTo>
                  <a:lnTo>
                    <a:pt x="0" y="73"/>
                  </a:lnTo>
                  <a:lnTo>
                    <a:pt x="11" y="63"/>
                  </a:lnTo>
                  <a:lnTo>
                    <a:pt x="11" y="49"/>
                  </a:lnTo>
                  <a:lnTo>
                    <a:pt x="48" y="20"/>
                  </a:lnTo>
                  <a:lnTo>
                    <a:pt x="51" y="10"/>
                  </a:lnTo>
                  <a:lnTo>
                    <a:pt x="79" y="7"/>
                  </a:lnTo>
                  <a:lnTo>
                    <a:pt x="124" y="10"/>
                  </a:lnTo>
                  <a:lnTo>
                    <a:pt x="168" y="0"/>
                  </a:lnTo>
                  <a:lnTo>
                    <a:pt x="176" y="6"/>
                  </a:lnTo>
                  <a:lnTo>
                    <a:pt x="204" y="1"/>
                  </a:lnTo>
                  <a:lnTo>
                    <a:pt x="246" y="14"/>
                  </a:lnTo>
                  <a:lnTo>
                    <a:pt x="277" y="32"/>
                  </a:lnTo>
                  <a:lnTo>
                    <a:pt x="285" y="46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27" name="Freeform 223"/>
            <p:cNvSpPr>
              <a:spLocks noChangeAspect="1"/>
            </p:cNvSpPr>
            <p:nvPr/>
          </p:nvSpPr>
          <p:spPr bwMode="gray">
            <a:xfrm>
              <a:off x="2781561" y="4077305"/>
              <a:ext cx="73025" cy="65088"/>
            </a:xfrm>
            <a:custGeom>
              <a:avLst/>
              <a:gdLst>
                <a:gd name="T0" fmla="*/ 130 w 150"/>
                <a:gd name="T1" fmla="*/ 132 h 132"/>
                <a:gd name="T2" fmla="*/ 136 w 150"/>
                <a:gd name="T3" fmla="*/ 124 h 132"/>
                <a:gd name="T4" fmla="*/ 144 w 150"/>
                <a:gd name="T5" fmla="*/ 98 h 132"/>
                <a:gd name="T6" fmla="*/ 135 w 150"/>
                <a:gd name="T7" fmla="*/ 91 h 132"/>
                <a:gd name="T8" fmla="*/ 136 w 150"/>
                <a:gd name="T9" fmla="*/ 79 h 132"/>
                <a:gd name="T10" fmla="*/ 142 w 150"/>
                <a:gd name="T11" fmla="*/ 73 h 132"/>
                <a:gd name="T12" fmla="*/ 150 w 150"/>
                <a:gd name="T13" fmla="*/ 73 h 132"/>
                <a:gd name="T14" fmla="*/ 118 w 150"/>
                <a:gd name="T15" fmla="*/ 45 h 132"/>
                <a:gd name="T16" fmla="*/ 99 w 150"/>
                <a:gd name="T17" fmla="*/ 12 h 132"/>
                <a:gd name="T18" fmla="*/ 79 w 150"/>
                <a:gd name="T19" fmla="*/ 19 h 132"/>
                <a:gd name="T20" fmla="*/ 59 w 150"/>
                <a:gd name="T21" fmla="*/ 7 h 132"/>
                <a:gd name="T22" fmla="*/ 40 w 150"/>
                <a:gd name="T23" fmla="*/ 8 h 132"/>
                <a:gd name="T24" fmla="*/ 14 w 150"/>
                <a:gd name="T25" fmla="*/ 0 h 132"/>
                <a:gd name="T26" fmla="*/ 3 w 150"/>
                <a:gd name="T27" fmla="*/ 5 h 132"/>
                <a:gd name="T28" fmla="*/ 0 w 150"/>
                <a:gd name="T29" fmla="*/ 34 h 132"/>
                <a:gd name="T30" fmla="*/ 8 w 150"/>
                <a:gd name="T31" fmla="*/ 56 h 132"/>
                <a:gd name="T32" fmla="*/ 37 w 150"/>
                <a:gd name="T33" fmla="*/ 71 h 132"/>
                <a:gd name="T34" fmla="*/ 40 w 150"/>
                <a:gd name="T35" fmla="*/ 57 h 132"/>
                <a:gd name="T36" fmla="*/ 32 w 150"/>
                <a:gd name="T37" fmla="*/ 53 h 132"/>
                <a:gd name="T38" fmla="*/ 42 w 150"/>
                <a:gd name="T39" fmla="*/ 51 h 132"/>
                <a:gd name="T40" fmla="*/ 62 w 150"/>
                <a:gd name="T41" fmla="*/ 78 h 132"/>
                <a:gd name="T42" fmla="*/ 97 w 150"/>
                <a:gd name="T43" fmla="*/ 96 h 132"/>
                <a:gd name="T44" fmla="*/ 101 w 150"/>
                <a:gd name="T45" fmla="*/ 122 h 132"/>
                <a:gd name="T46" fmla="*/ 114 w 150"/>
                <a:gd name="T47" fmla="*/ 127 h 132"/>
                <a:gd name="T48" fmla="*/ 113 w 150"/>
                <a:gd name="T49" fmla="*/ 115 h 132"/>
                <a:gd name="T50" fmla="*/ 118 w 150"/>
                <a:gd name="T51" fmla="*/ 115 h 132"/>
                <a:gd name="T52" fmla="*/ 130 w 150"/>
                <a:gd name="T53" fmla="*/ 132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50"/>
                <a:gd name="T82" fmla="*/ 0 h 132"/>
                <a:gd name="T83" fmla="*/ 150 w 150"/>
                <a:gd name="T84" fmla="*/ 132 h 13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50" h="132">
                  <a:moveTo>
                    <a:pt x="130" y="132"/>
                  </a:moveTo>
                  <a:lnTo>
                    <a:pt x="136" y="124"/>
                  </a:lnTo>
                  <a:lnTo>
                    <a:pt x="144" y="98"/>
                  </a:lnTo>
                  <a:lnTo>
                    <a:pt x="135" y="91"/>
                  </a:lnTo>
                  <a:lnTo>
                    <a:pt x="136" y="79"/>
                  </a:lnTo>
                  <a:lnTo>
                    <a:pt x="142" y="73"/>
                  </a:lnTo>
                  <a:lnTo>
                    <a:pt x="150" y="73"/>
                  </a:lnTo>
                  <a:lnTo>
                    <a:pt x="118" y="45"/>
                  </a:lnTo>
                  <a:lnTo>
                    <a:pt x="99" y="12"/>
                  </a:lnTo>
                  <a:lnTo>
                    <a:pt x="79" y="19"/>
                  </a:lnTo>
                  <a:lnTo>
                    <a:pt x="59" y="7"/>
                  </a:lnTo>
                  <a:lnTo>
                    <a:pt x="40" y="8"/>
                  </a:lnTo>
                  <a:lnTo>
                    <a:pt x="14" y="0"/>
                  </a:lnTo>
                  <a:lnTo>
                    <a:pt x="3" y="5"/>
                  </a:lnTo>
                  <a:lnTo>
                    <a:pt x="0" y="34"/>
                  </a:lnTo>
                  <a:lnTo>
                    <a:pt x="8" y="56"/>
                  </a:lnTo>
                  <a:lnTo>
                    <a:pt x="37" y="71"/>
                  </a:lnTo>
                  <a:lnTo>
                    <a:pt x="40" y="57"/>
                  </a:lnTo>
                  <a:lnTo>
                    <a:pt x="32" y="53"/>
                  </a:lnTo>
                  <a:lnTo>
                    <a:pt x="42" y="51"/>
                  </a:lnTo>
                  <a:lnTo>
                    <a:pt x="62" y="78"/>
                  </a:lnTo>
                  <a:lnTo>
                    <a:pt x="97" y="96"/>
                  </a:lnTo>
                  <a:lnTo>
                    <a:pt x="101" y="122"/>
                  </a:lnTo>
                  <a:lnTo>
                    <a:pt x="114" y="127"/>
                  </a:lnTo>
                  <a:lnTo>
                    <a:pt x="113" y="115"/>
                  </a:lnTo>
                  <a:lnTo>
                    <a:pt x="118" y="115"/>
                  </a:lnTo>
                  <a:lnTo>
                    <a:pt x="130" y="132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28" name="Freeform 224"/>
            <p:cNvSpPr>
              <a:spLocks noChangeAspect="1"/>
            </p:cNvSpPr>
            <p:nvPr/>
          </p:nvSpPr>
          <p:spPr bwMode="gray">
            <a:xfrm>
              <a:off x="2705361" y="3910617"/>
              <a:ext cx="25400" cy="58738"/>
            </a:xfrm>
            <a:custGeom>
              <a:avLst/>
              <a:gdLst>
                <a:gd name="T0" fmla="*/ 15 w 51"/>
                <a:gd name="T1" fmla="*/ 119 h 119"/>
                <a:gd name="T2" fmla="*/ 0 w 51"/>
                <a:gd name="T3" fmla="*/ 118 h 119"/>
                <a:gd name="T4" fmla="*/ 1 w 51"/>
                <a:gd name="T5" fmla="*/ 27 h 119"/>
                <a:gd name="T6" fmla="*/ 17 w 51"/>
                <a:gd name="T7" fmla="*/ 25 h 119"/>
                <a:gd name="T8" fmla="*/ 30 w 51"/>
                <a:gd name="T9" fmla="*/ 2 h 119"/>
                <a:gd name="T10" fmla="*/ 37 w 51"/>
                <a:gd name="T11" fmla="*/ 0 h 119"/>
                <a:gd name="T12" fmla="*/ 51 w 51"/>
                <a:gd name="T13" fmla="*/ 10 h 119"/>
                <a:gd name="T14" fmla="*/ 43 w 51"/>
                <a:gd name="T15" fmla="*/ 34 h 119"/>
                <a:gd name="T16" fmla="*/ 42 w 51"/>
                <a:gd name="T17" fmla="*/ 74 h 119"/>
                <a:gd name="T18" fmla="*/ 37 w 51"/>
                <a:gd name="T19" fmla="*/ 91 h 119"/>
                <a:gd name="T20" fmla="*/ 17 w 51"/>
                <a:gd name="T21" fmla="*/ 110 h 119"/>
                <a:gd name="T22" fmla="*/ 15 w 51"/>
                <a:gd name="T23" fmla="*/ 119 h 11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1"/>
                <a:gd name="T37" fmla="*/ 0 h 119"/>
                <a:gd name="T38" fmla="*/ 51 w 51"/>
                <a:gd name="T39" fmla="*/ 119 h 11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1" h="119">
                  <a:moveTo>
                    <a:pt x="15" y="119"/>
                  </a:moveTo>
                  <a:lnTo>
                    <a:pt x="0" y="118"/>
                  </a:lnTo>
                  <a:lnTo>
                    <a:pt x="1" y="27"/>
                  </a:lnTo>
                  <a:lnTo>
                    <a:pt x="17" y="25"/>
                  </a:lnTo>
                  <a:lnTo>
                    <a:pt x="30" y="2"/>
                  </a:lnTo>
                  <a:lnTo>
                    <a:pt x="37" y="0"/>
                  </a:lnTo>
                  <a:lnTo>
                    <a:pt x="51" y="10"/>
                  </a:lnTo>
                  <a:lnTo>
                    <a:pt x="43" y="34"/>
                  </a:lnTo>
                  <a:lnTo>
                    <a:pt x="42" y="74"/>
                  </a:lnTo>
                  <a:lnTo>
                    <a:pt x="37" y="91"/>
                  </a:lnTo>
                  <a:lnTo>
                    <a:pt x="17" y="110"/>
                  </a:lnTo>
                  <a:lnTo>
                    <a:pt x="15" y="119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29" name="Freeform 225"/>
            <p:cNvSpPr>
              <a:spLocks noChangeAspect="1"/>
            </p:cNvSpPr>
            <p:nvPr/>
          </p:nvSpPr>
          <p:spPr bwMode="gray">
            <a:xfrm>
              <a:off x="2949837" y="3905855"/>
              <a:ext cx="46038" cy="20638"/>
            </a:xfrm>
            <a:custGeom>
              <a:avLst/>
              <a:gdLst>
                <a:gd name="T0" fmla="*/ 55 w 95"/>
                <a:gd name="T1" fmla="*/ 6 h 38"/>
                <a:gd name="T2" fmla="*/ 72 w 95"/>
                <a:gd name="T3" fmla="*/ 16 h 38"/>
                <a:gd name="T4" fmla="*/ 89 w 95"/>
                <a:gd name="T5" fmla="*/ 16 h 38"/>
                <a:gd name="T6" fmla="*/ 95 w 95"/>
                <a:gd name="T7" fmla="*/ 31 h 38"/>
                <a:gd name="T8" fmla="*/ 75 w 95"/>
                <a:gd name="T9" fmla="*/ 29 h 38"/>
                <a:gd name="T10" fmla="*/ 58 w 95"/>
                <a:gd name="T11" fmla="*/ 33 h 38"/>
                <a:gd name="T12" fmla="*/ 55 w 95"/>
                <a:gd name="T13" fmla="*/ 38 h 38"/>
                <a:gd name="T14" fmla="*/ 30 w 95"/>
                <a:gd name="T15" fmla="*/ 33 h 38"/>
                <a:gd name="T16" fmla="*/ 0 w 95"/>
                <a:gd name="T17" fmla="*/ 11 h 38"/>
                <a:gd name="T18" fmla="*/ 21 w 95"/>
                <a:gd name="T19" fmla="*/ 0 h 38"/>
                <a:gd name="T20" fmla="*/ 55 w 95"/>
                <a:gd name="T21" fmla="*/ 6 h 3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5"/>
                <a:gd name="T34" fmla="*/ 0 h 38"/>
                <a:gd name="T35" fmla="*/ 95 w 95"/>
                <a:gd name="T36" fmla="*/ 38 h 3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5" h="38">
                  <a:moveTo>
                    <a:pt x="55" y="6"/>
                  </a:moveTo>
                  <a:lnTo>
                    <a:pt x="72" y="16"/>
                  </a:lnTo>
                  <a:lnTo>
                    <a:pt x="89" y="16"/>
                  </a:lnTo>
                  <a:lnTo>
                    <a:pt x="95" y="31"/>
                  </a:lnTo>
                  <a:lnTo>
                    <a:pt x="75" y="29"/>
                  </a:lnTo>
                  <a:lnTo>
                    <a:pt x="58" y="33"/>
                  </a:lnTo>
                  <a:lnTo>
                    <a:pt x="55" y="38"/>
                  </a:lnTo>
                  <a:lnTo>
                    <a:pt x="30" y="33"/>
                  </a:lnTo>
                  <a:lnTo>
                    <a:pt x="0" y="11"/>
                  </a:lnTo>
                  <a:lnTo>
                    <a:pt x="21" y="0"/>
                  </a:lnTo>
                  <a:lnTo>
                    <a:pt x="55" y="6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30" name="Freeform 226"/>
            <p:cNvSpPr>
              <a:spLocks noChangeAspect="1"/>
            </p:cNvSpPr>
            <p:nvPr/>
          </p:nvSpPr>
          <p:spPr bwMode="gray">
            <a:xfrm>
              <a:off x="3199075" y="3909030"/>
              <a:ext cx="33338" cy="12700"/>
            </a:xfrm>
            <a:custGeom>
              <a:avLst/>
              <a:gdLst>
                <a:gd name="T0" fmla="*/ 64 w 70"/>
                <a:gd name="T1" fmla="*/ 2 h 25"/>
                <a:gd name="T2" fmla="*/ 70 w 70"/>
                <a:gd name="T3" fmla="*/ 13 h 25"/>
                <a:gd name="T4" fmla="*/ 58 w 70"/>
                <a:gd name="T5" fmla="*/ 22 h 25"/>
                <a:gd name="T6" fmla="*/ 42 w 70"/>
                <a:gd name="T7" fmla="*/ 25 h 25"/>
                <a:gd name="T8" fmla="*/ 7 w 70"/>
                <a:gd name="T9" fmla="*/ 25 h 25"/>
                <a:gd name="T10" fmla="*/ 0 w 70"/>
                <a:gd name="T11" fmla="*/ 8 h 25"/>
                <a:gd name="T12" fmla="*/ 5 w 70"/>
                <a:gd name="T13" fmla="*/ 0 h 25"/>
                <a:gd name="T14" fmla="*/ 64 w 70"/>
                <a:gd name="T15" fmla="*/ 2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0"/>
                <a:gd name="T25" fmla="*/ 0 h 25"/>
                <a:gd name="T26" fmla="*/ 70 w 70"/>
                <a:gd name="T27" fmla="*/ 25 h 2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0" h="25">
                  <a:moveTo>
                    <a:pt x="64" y="2"/>
                  </a:moveTo>
                  <a:lnTo>
                    <a:pt x="70" y="13"/>
                  </a:lnTo>
                  <a:lnTo>
                    <a:pt x="58" y="22"/>
                  </a:lnTo>
                  <a:lnTo>
                    <a:pt x="42" y="25"/>
                  </a:lnTo>
                  <a:lnTo>
                    <a:pt x="7" y="25"/>
                  </a:lnTo>
                  <a:lnTo>
                    <a:pt x="0" y="8"/>
                  </a:lnTo>
                  <a:lnTo>
                    <a:pt x="5" y="0"/>
                  </a:lnTo>
                  <a:lnTo>
                    <a:pt x="64" y="2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31" name="Freeform 227"/>
            <p:cNvSpPr>
              <a:spLocks noChangeAspect="1" noEditPoints="1"/>
            </p:cNvSpPr>
            <p:nvPr/>
          </p:nvSpPr>
          <p:spPr bwMode="gray">
            <a:xfrm>
              <a:off x="3457838" y="1981804"/>
              <a:ext cx="765177" cy="669925"/>
            </a:xfrm>
            <a:custGeom>
              <a:avLst/>
              <a:gdLst>
                <a:gd name="T0" fmla="*/ 27 w 1573"/>
                <a:gd name="T1" fmla="*/ 49 h 1377"/>
                <a:gd name="T2" fmla="*/ 1401 w 1573"/>
                <a:gd name="T3" fmla="*/ 168 h 1377"/>
                <a:gd name="T4" fmla="*/ 581 w 1573"/>
                <a:gd name="T5" fmla="*/ 1353 h 1377"/>
                <a:gd name="T6" fmla="*/ 544 w 1573"/>
                <a:gd name="T7" fmla="*/ 1364 h 1377"/>
                <a:gd name="T8" fmla="*/ 114 w 1573"/>
                <a:gd name="T9" fmla="*/ 348 h 1377"/>
                <a:gd name="T10" fmla="*/ 69 w 1573"/>
                <a:gd name="T11" fmla="*/ 270 h 1377"/>
                <a:gd name="T12" fmla="*/ 116 w 1573"/>
                <a:gd name="T13" fmla="*/ 0 h 1377"/>
                <a:gd name="T14" fmla="*/ 1542 w 1573"/>
                <a:gd name="T15" fmla="*/ 57 h 1377"/>
                <a:gd name="T16" fmla="*/ 1567 w 1573"/>
                <a:gd name="T17" fmla="*/ 176 h 1377"/>
                <a:gd name="T18" fmla="*/ 1489 w 1573"/>
                <a:gd name="T19" fmla="*/ 191 h 1377"/>
                <a:gd name="T20" fmla="*/ 1296 w 1573"/>
                <a:gd name="T21" fmla="*/ 3 h 1377"/>
                <a:gd name="T22" fmla="*/ 1390 w 1573"/>
                <a:gd name="T23" fmla="*/ 89 h 1377"/>
                <a:gd name="T24" fmla="*/ 1267 w 1573"/>
                <a:gd name="T25" fmla="*/ 126 h 1377"/>
                <a:gd name="T26" fmla="*/ 1347 w 1573"/>
                <a:gd name="T27" fmla="*/ 211 h 1377"/>
                <a:gd name="T28" fmla="*/ 1474 w 1573"/>
                <a:gd name="T29" fmla="*/ 244 h 1377"/>
                <a:gd name="T30" fmla="*/ 1478 w 1573"/>
                <a:gd name="T31" fmla="*/ 304 h 1377"/>
                <a:gd name="T32" fmla="*/ 1415 w 1573"/>
                <a:gd name="T33" fmla="*/ 377 h 1377"/>
                <a:gd name="T34" fmla="*/ 1288 w 1573"/>
                <a:gd name="T35" fmla="*/ 456 h 1377"/>
                <a:gd name="T36" fmla="*/ 1183 w 1573"/>
                <a:gd name="T37" fmla="*/ 493 h 1377"/>
                <a:gd name="T38" fmla="*/ 1140 w 1573"/>
                <a:gd name="T39" fmla="*/ 509 h 1377"/>
                <a:gd name="T40" fmla="*/ 1078 w 1573"/>
                <a:gd name="T41" fmla="*/ 445 h 1377"/>
                <a:gd name="T42" fmla="*/ 1087 w 1573"/>
                <a:gd name="T43" fmla="*/ 509 h 1377"/>
                <a:gd name="T44" fmla="*/ 1030 w 1573"/>
                <a:gd name="T45" fmla="*/ 590 h 1377"/>
                <a:gd name="T46" fmla="*/ 993 w 1573"/>
                <a:gd name="T47" fmla="*/ 678 h 1377"/>
                <a:gd name="T48" fmla="*/ 946 w 1573"/>
                <a:gd name="T49" fmla="*/ 719 h 1377"/>
                <a:gd name="T50" fmla="*/ 889 w 1573"/>
                <a:gd name="T51" fmla="*/ 744 h 1377"/>
                <a:gd name="T52" fmla="*/ 857 w 1573"/>
                <a:gd name="T53" fmla="*/ 711 h 1377"/>
                <a:gd name="T54" fmla="*/ 818 w 1573"/>
                <a:gd name="T55" fmla="*/ 744 h 1377"/>
                <a:gd name="T56" fmla="*/ 787 w 1573"/>
                <a:gd name="T57" fmla="*/ 793 h 1377"/>
                <a:gd name="T58" fmla="*/ 728 w 1573"/>
                <a:gd name="T59" fmla="*/ 812 h 1377"/>
                <a:gd name="T60" fmla="*/ 697 w 1573"/>
                <a:gd name="T61" fmla="*/ 917 h 1377"/>
                <a:gd name="T62" fmla="*/ 702 w 1573"/>
                <a:gd name="T63" fmla="*/ 991 h 1377"/>
                <a:gd name="T64" fmla="*/ 669 w 1573"/>
                <a:gd name="T65" fmla="*/ 1037 h 1377"/>
                <a:gd name="T66" fmla="*/ 630 w 1573"/>
                <a:gd name="T67" fmla="*/ 1053 h 1377"/>
                <a:gd name="T68" fmla="*/ 613 w 1573"/>
                <a:gd name="T69" fmla="*/ 1109 h 1377"/>
                <a:gd name="T70" fmla="*/ 542 w 1573"/>
                <a:gd name="T71" fmla="*/ 1345 h 1377"/>
                <a:gd name="T72" fmla="*/ 485 w 1573"/>
                <a:gd name="T73" fmla="*/ 1298 h 1377"/>
                <a:gd name="T74" fmla="*/ 445 w 1573"/>
                <a:gd name="T75" fmla="*/ 1282 h 1377"/>
                <a:gd name="T76" fmla="*/ 335 w 1573"/>
                <a:gd name="T77" fmla="*/ 1245 h 1377"/>
                <a:gd name="T78" fmla="*/ 295 w 1573"/>
                <a:gd name="T79" fmla="*/ 1177 h 1377"/>
                <a:gd name="T80" fmla="*/ 273 w 1573"/>
                <a:gd name="T81" fmla="*/ 1142 h 1377"/>
                <a:gd name="T82" fmla="*/ 217 w 1573"/>
                <a:gd name="T83" fmla="*/ 1042 h 1377"/>
                <a:gd name="T84" fmla="*/ 221 w 1573"/>
                <a:gd name="T85" fmla="*/ 942 h 1377"/>
                <a:gd name="T86" fmla="*/ 233 w 1573"/>
                <a:gd name="T87" fmla="*/ 880 h 1377"/>
                <a:gd name="T88" fmla="*/ 171 w 1573"/>
                <a:gd name="T89" fmla="*/ 881 h 1377"/>
                <a:gd name="T90" fmla="*/ 165 w 1573"/>
                <a:gd name="T91" fmla="*/ 813 h 1377"/>
                <a:gd name="T92" fmla="*/ 131 w 1573"/>
                <a:gd name="T93" fmla="*/ 728 h 1377"/>
                <a:gd name="T94" fmla="*/ 125 w 1573"/>
                <a:gd name="T95" fmla="*/ 663 h 1377"/>
                <a:gd name="T96" fmla="*/ 94 w 1573"/>
                <a:gd name="T97" fmla="*/ 583 h 1377"/>
                <a:gd name="T98" fmla="*/ 222 w 1573"/>
                <a:gd name="T99" fmla="*/ 502 h 1377"/>
                <a:gd name="T100" fmla="*/ 136 w 1573"/>
                <a:gd name="T101" fmla="*/ 485 h 1377"/>
                <a:gd name="T102" fmla="*/ 212 w 1573"/>
                <a:gd name="T103" fmla="*/ 399 h 1377"/>
                <a:gd name="T104" fmla="*/ 221 w 1573"/>
                <a:gd name="T105" fmla="*/ 349 h 1377"/>
                <a:gd name="T106" fmla="*/ 246 w 1573"/>
                <a:gd name="T107" fmla="*/ 269 h 1377"/>
                <a:gd name="T108" fmla="*/ 136 w 1573"/>
                <a:gd name="T109" fmla="*/ 154 h 1377"/>
                <a:gd name="T110" fmla="*/ 219 w 1573"/>
                <a:gd name="T111" fmla="*/ 174 h 1377"/>
                <a:gd name="T112" fmla="*/ 199 w 1573"/>
                <a:gd name="T113" fmla="*/ 109 h 1377"/>
                <a:gd name="T114" fmla="*/ 128 w 1573"/>
                <a:gd name="T115" fmla="*/ 61 h 137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573"/>
                <a:gd name="T175" fmla="*/ 0 h 1377"/>
                <a:gd name="T176" fmla="*/ 1573 w 1573"/>
                <a:gd name="T177" fmla="*/ 1377 h 137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573" h="1377">
                  <a:moveTo>
                    <a:pt x="13" y="0"/>
                  </a:moveTo>
                  <a:lnTo>
                    <a:pt x="101" y="0"/>
                  </a:lnTo>
                  <a:lnTo>
                    <a:pt x="72" y="30"/>
                  </a:lnTo>
                  <a:lnTo>
                    <a:pt x="81" y="40"/>
                  </a:lnTo>
                  <a:lnTo>
                    <a:pt x="81" y="53"/>
                  </a:lnTo>
                  <a:lnTo>
                    <a:pt x="56" y="67"/>
                  </a:lnTo>
                  <a:lnTo>
                    <a:pt x="27" y="49"/>
                  </a:lnTo>
                  <a:lnTo>
                    <a:pt x="18" y="60"/>
                  </a:lnTo>
                  <a:lnTo>
                    <a:pt x="5" y="35"/>
                  </a:lnTo>
                  <a:lnTo>
                    <a:pt x="0" y="21"/>
                  </a:lnTo>
                  <a:lnTo>
                    <a:pt x="9" y="7"/>
                  </a:lnTo>
                  <a:lnTo>
                    <a:pt x="13" y="0"/>
                  </a:lnTo>
                  <a:close/>
                  <a:moveTo>
                    <a:pt x="1398" y="138"/>
                  </a:moveTo>
                  <a:lnTo>
                    <a:pt x="1401" y="168"/>
                  </a:lnTo>
                  <a:lnTo>
                    <a:pt x="1390" y="177"/>
                  </a:lnTo>
                  <a:lnTo>
                    <a:pt x="1277" y="196"/>
                  </a:lnTo>
                  <a:lnTo>
                    <a:pt x="1280" y="170"/>
                  </a:lnTo>
                  <a:lnTo>
                    <a:pt x="1319" y="140"/>
                  </a:lnTo>
                  <a:lnTo>
                    <a:pt x="1376" y="112"/>
                  </a:lnTo>
                  <a:lnTo>
                    <a:pt x="1398" y="138"/>
                  </a:lnTo>
                  <a:close/>
                  <a:moveTo>
                    <a:pt x="581" y="1353"/>
                  </a:moveTo>
                  <a:lnTo>
                    <a:pt x="544" y="1352"/>
                  </a:lnTo>
                  <a:lnTo>
                    <a:pt x="558" y="1362"/>
                  </a:lnTo>
                  <a:lnTo>
                    <a:pt x="581" y="1353"/>
                  </a:lnTo>
                  <a:close/>
                  <a:moveTo>
                    <a:pt x="544" y="1364"/>
                  </a:moveTo>
                  <a:lnTo>
                    <a:pt x="542" y="1377"/>
                  </a:lnTo>
                  <a:lnTo>
                    <a:pt x="559" y="1369"/>
                  </a:lnTo>
                  <a:lnTo>
                    <a:pt x="544" y="1364"/>
                  </a:lnTo>
                  <a:close/>
                  <a:moveTo>
                    <a:pt x="64" y="213"/>
                  </a:moveTo>
                  <a:lnTo>
                    <a:pt x="119" y="233"/>
                  </a:lnTo>
                  <a:lnTo>
                    <a:pt x="148" y="278"/>
                  </a:lnTo>
                  <a:lnTo>
                    <a:pt x="178" y="294"/>
                  </a:lnTo>
                  <a:lnTo>
                    <a:pt x="178" y="309"/>
                  </a:lnTo>
                  <a:lnTo>
                    <a:pt x="162" y="331"/>
                  </a:lnTo>
                  <a:lnTo>
                    <a:pt x="114" y="348"/>
                  </a:lnTo>
                  <a:lnTo>
                    <a:pt x="75" y="338"/>
                  </a:lnTo>
                  <a:lnTo>
                    <a:pt x="105" y="323"/>
                  </a:lnTo>
                  <a:lnTo>
                    <a:pt x="43" y="311"/>
                  </a:lnTo>
                  <a:lnTo>
                    <a:pt x="41" y="299"/>
                  </a:lnTo>
                  <a:lnTo>
                    <a:pt x="64" y="301"/>
                  </a:lnTo>
                  <a:lnTo>
                    <a:pt x="41" y="278"/>
                  </a:lnTo>
                  <a:lnTo>
                    <a:pt x="69" y="270"/>
                  </a:lnTo>
                  <a:lnTo>
                    <a:pt x="46" y="239"/>
                  </a:lnTo>
                  <a:lnTo>
                    <a:pt x="46" y="224"/>
                  </a:lnTo>
                  <a:lnTo>
                    <a:pt x="64" y="213"/>
                  </a:lnTo>
                  <a:close/>
                  <a:moveTo>
                    <a:pt x="116" y="0"/>
                  </a:moveTo>
                  <a:lnTo>
                    <a:pt x="120" y="0"/>
                  </a:lnTo>
                  <a:lnTo>
                    <a:pt x="117" y="3"/>
                  </a:lnTo>
                  <a:lnTo>
                    <a:pt x="116" y="0"/>
                  </a:lnTo>
                  <a:close/>
                  <a:moveTo>
                    <a:pt x="128" y="0"/>
                  </a:moveTo>
                  <a:lnTo>
                    <a:pt x="1531" y="0"/>
                  </a:lnTo>
                  <a:lnTo>
                    <a:pt x="1533" y="7"/>
                  </a:lnTo>
                  <a:lnTo>
                    <a:pt x="1553" y="16"/>
                  </a:lnTo>
                  <a:lnTo>
                    <a:pt x="1529" y="55"/>
                  </a:lnTo>
                  <a:lnTo>
                    <a:pt x="1529" y="80"/>
                  </a:lnTo>
                  <a:lnTo>
                    <a:pt x="1542" y="57"/>
                  </a:lnTo>
                  <a:lnTo>
                    <a:pt x="1567" y="50"/>
                  </a:lnTo>
                  <a:lnTo>
                    <a:pt x="1562" y="104"/>
                  </a:lnTo>
                  <a:lnTo>
                    <a:pt x="1551" y="111"/>
                  </a:lnTo>
                  <a:lnTo>
                    <a:pt x="1565" y="120"/>
                  </a:lnTo>
                  <a:lnTo>
                    <a:pt x="1567" y="140"/>
                  </a:lnTo>
                  <a:lnTo>
                    <a:pt x="1562" y="145"/>
                  </a:lnTo>
                  <a:lnTo>
                    <a:pt x="1567" y="176"/>
                  </a:lnTo>
                  <a:lnTo>
                    <a:pt x="1573" y="179"/>
                  </a:lnTo>
                  <a:lnTo>
                    <a:pt x="1573" y="194"/>
                  </a:lnTo>
                  <a:lnTo>
                    <a:pt x="1542" y="191"/>
                  </a:lnTo>
                  <a:lnTo>
                    <a:pt x="1534" y="146"/>
                  </a:lnTo>
                  <a:lnTo>
                    <a:pt x="1529" y="145"/>
                  </a:lnTo>
                  <a:lnTo>
                    <a:pt x="1526" y="196"/>
                  </a:lnTo>
                  <a:lnTo>
                    <a:pt x="1489" y="191"/>
                  </a:lnTo>
                  <a:lnTo>
                    <a:pt x="1460" y="155"/>
                  </a:lnTo>
                  <a:lnTo>
                    <a:pt x="1452" y="109"/>
                  </a:lnTo>
                  <a:lnTo>
                    <a:pt x="1429" y="72"/>
                  </a:lnTo>
                  <a:lnTo>
                    <a:pt x="1412" y="74"/>
                  </a:lnTo>
                  <a:lnTo>
                    <a:pt x="1353" y="32"/>
                  </a:lnTo>
                  <a:lnTo>
                    <a:pt x="1330" y="37"/>
                  </a:lnTo>
                  <a:lnTo>
                    <a:pt x="1296" y="3"/>
                  </a:lnTo>
                  <a:lnTo>
                    <a:pt x="1301" y="26"/>
                  </a:lnTo>
                  <a:lnTo>
                    <a:pt x="1287" y="30"/>
                  </a:lnTo>
                  <a:lnTo>
                    <a:pt x="1313" y="41"/>
                  </a:lnTo>
                  <a:lnTo>
                    <a:pt x="1311" y="52"/>
                  </a:lnTo>
                  <a:lnTo>
                    <a:pt x="1376" y="52"/>
                  </a:lnTo>
                  <a:lnTo>
                    <a:pt x="1389" y="67"/>
                  </a:lnTo>
                  <a:lnTo>
                    <a:pt x="1390" y="89"/>
                  </a:lnTo>
                  <a:lnTo>
                    <a:pt x="1376" y="80"/>
                  </a:lnTo>
                  <a:lnTo>
                    <a:pt x="1384" y="94"/>
                  </a:lnTo>
                  <a:lnTo>
                    <a:pt x="1341" y="126"/>
                  </a:lnTo>
                  <a:lnTo>
                    <a:pt x="1305" y="126"/>
                  </a:lnTo>
                  <a:lnTo>
                    <a:pt x="1293" y="112"/>
                  </a:lnTo>
                  <a:lnTo>
                    <a:pt x="1291" y="129"/>
                  </a:lnTo>
                  <a:lnTo>
                    <a:pt x="1267" y="126"/>
                  </a:lnTo>
                  <a:lnTo>
                    <a:pt x="1265" y="133"/>
                  </a:lnTo>
                  <a:lnTo>
                    <a:pt x="1276" y="148"/>
                  </a:lnTo>
                  <a:lnTo>
                    <a:pt x="1268" y="170"/>
                  </a:lnTo>
                  <a:lnTo>
                    <a:pt x="1234" y="194"/>
                  </a:lnTo>
                  <a:lnTo>
                    <a:pt x="1274" y="208"/>
                  </a:lnTo>
                  <a:lnTo>
                    <a:pt x="1339" y="201"/>
                  </a:lnTo>
                  <a:lnTo>
                    <a:pt x="1347" y="211"/>
                  </a:lnTo>
                  <a:lnTo>
                    <a:pt x="1250" y="252"/>
                  </a:lnTo>
                  <a:lnTo>
                    <a:pt x="1280" y="255"/>
                  </a:lnTo>
                  <a:lnTo>
                    <a:pt x="1310" y="256"/>
                  </a:lnTo>
                  <a:lnTo>
                    <a:pt x="1318" y="235"/>
                  </a:lnTo>
                  <a:lnTo>
                    <a:pt x="1353" y="233"/>
                  </a:lnTo>
                  <a:lnTo>
                    <a:pt x="1398" y="205"/>
                  </a:lnTo>
                  <a:lnTo>
                    <a:pt x="1474" y="244"/>
                  </a:lnTo>
                  <a:lnTo>
                    <a:pt x="1550" y="238"/>
                  </a:lnTo>
                  <a:lnTo>
                    <a:pt x="1537" y="265"/>
                  </a:lnTo>
                  <a:lnTo>
                    <a:pt x="1504" y="267"/>
                  </a:lnTo>
                  <a:lnTo>
                    <a:pt x="1499" y="275"/>
                  </a:lnTo>
                  <a:lnTo>
                    <a:pt x="1495" y="277"/>
                  </a:lnTo>
                  <a:lnTo>
                    <a:pt x="1469" y="294"/>
                  </a:lnTo>
                  <a:lnTo>
                    <a:pt x="1478" y="304"/>
                  </a:lnTo>
                  <a:lnTo>
                    <a:pt x="1474" y="320"/>
                  </a:lnTo>
                  <a:lnTo>
                    <a:pt x="1446" y="316"/>
                  </a:lnTo>
                  <a:lnTo>
                    <a:pt x="1457" y="335"/>
                  </a:lnTo>
                  <a:lnTo>
                    <a:pt x="1444" y="329"/>
                  </a:lnTo>
                  <a:lnTo>
                    <a:pt x="1424" y="360"/>
                  </a:lnTo>
                  <a:lnTo>
                    <a:pt x="1415" y="363"/>
                  </a:lnTo>
                  <a:lnTo>
                    <a:pt x="1415" y="377"/>
                  </a:lnTo>
                  <a:lnTo>
                    <a:pt x="1387" y="377"/>
                  </a:lnTo>
                  <a:lnTo>
                    <a:pt x="1395" y="394"/>
                  </a:lnTo>
                  <a:lnTo>
                    <a:pt x="1358" y="417"/>
                  </a:lnTo>
                  <a:lnTo>
                    <a:pt x="1356" y="428"/>
                  </a:lnTo>
                  <a:lnTo>
                    <a:pt x="1330" y="429"/>
                  </a:lnTo>
                  <a:lnTo>
                    <a:pt x="1324" y="443"/>
                  </a:lnTo>
                  <a:lnTo>
                    <a:pt x="1288" y="456"/>
                  </a:lnTo>
                  <a:lnTo>
                    <a:pt x="1279" y="445"/>
                  </a:lnTo>
                  <a:lnTo>
                    <a:pt x="1211" y="484"/>
                  </a:lnTo>
                  <a:lnTo>
                    <a:pt x="1191" y="463"/>
                  </a:lnTo>
                  <a:lnTo>
                    <a:pt x="1184" y="473"/>
                  </a:lnTo>
                  <a:lnTo>
                    <a:pt x="1187" y="485"/>
                  </a:lnTo>
                  <a:lnTo>
                    <a:pt x="1175" y="485"/>
                  </a:lnTo>
                  <a:lnTo>
                    <a:pt x="1183" y="493"/>
                  </a:lnTo>
                  <a:lnTo>
                    <a:pt x="1175" y="502"/>
                  </a:lnTo>
                  <a:lnTo>
                    <a:pt x="1169" y="485"/>
                  </a:lnTo>
                  <a:lnTo>
                    <a:pt x="1152" y="480"/>
                  </a:lnTo>
                  <a:lnTo>
                    <a:pt x="1163" y="504"/>
                  </a:lnTo>
                  <a:lnTo>
                    <a:pt x="1138" y="490"/>
                  </a:lnTo>
                  <a:lnTo>
                    <a:pt x="1133" y="499"/>
                  </a:lnTo>
                  <a:lnTo>
                    <a:pt x="1140" y="509"/>
                  </a:lnTo>
                  <a:lnTo>
                    <a:pt x="1111" y="509"/>
                  </a:lnTo>
                  <a:lnTo>
                    <a:pt x="1101" y="487"/>
                  </a:lnTo>
                  <a:lnTo>
                    <a:pt x="1109" y="484"/>
                  </a:lnTo>
                  <a:lnTo>
                    <a:pt x="1093" y="479"/>
                  </a:lnTo>
                  <a:lnTo>
                    <a:pt x="1084" y="453"/>
                  </a:lnTo>
                  <a:lnTo>
                    <a:pt x="1079" y="463"/>
                  </a:lnTo>
                  <a:lnTo>
                    <a:pt x="1078" y="445"/>
                  </a:lnTo>
                  <a:lnTo>
                    <a:pt x="1069" y="436"/>
                  </a:lnTo>
                  <a:lnTo>
                    <a:pt x="1070" y="446"/>
                  </a:lnTo>
                  <a:lnTo>
                    <a:pt x="1061" y="448"/>
                  </a:lnTo>
                  <a:lnTo>
                    <a:pt x="1079" y="485"/>
                  </a:lnTo>
                  <a:lnTo>
                    <a:pt x="1073" y="488"/>
                  </a:lnTo>
                  <a:lnTo>
                    <a:pt x="1094" y="505"/>
                  </a:lnTo>
                  <a:lnTo>
                    <a:pt x="1087" y="509"/>
                  </a:lnTo>
                  <a:lnTo>
                    <a:pt x="1084" y="529"/>
                  </a:lnTo>
                  <a:lnTo>
                    <a:pt x="1072" y="524"/>
                  </a:lnTo>
                  <a:lnTo>
                    <a:pt x="1055" y="546"/>
                  </a:lnTo>
                  <a:lnTo>
                    <a:pt x="1038" y="550"/>
                  </a:lnTo>
                  <a:lnTo>
                    <a:pt x="1038" y="566"/>
                  </a:lnTo>
                  <a:lnTo>
                    <a:pt x="1031" y="569"/>
                  </a:lnTo>
                  <a:lnTo>
                    <a:pt x="1030" y="590"/>
                  </a:lnTo>
                  <a:lnTo>
                    <a:pt x="1022" y="590"/>
                  </a:lnTo>
                  <a:lnTo>
                    <a:pt x="1027" y="604"/>
                  </a:lnTo>
                  <a:lnTo>
                    <a:pt x="1022" y="626"/>
                  </a:lnTo>
                  <a:lnTo>
                    <a:pt x="1002" y="641"/>
                  </a:lnTo>
                  <a:lnTo>
                    <a:pt x="1006" y="656"/>
                  </a:lnTo>
                  <a:lnTo>
                    <a:pt x="999" y="651"/>
                  </a:lnTo>
                  <a:lnTo>
                    <a:pt x="993" y="678"/>
                  </a:lnTo>
                  <a:lnTo>
                    <a:pt x="984" y="663"/>
                  </a:lnTo>
                  <a:lnTo>
                    <a:pt x="969" y="708"/>
                  </a:lnTo>
                  <a:lnTo>
                    <a:pt x="955" y="710"/>
                  </a:lnTo>
                  <a:lnTo>
                    <a:pt x="952" y="699"/>
                  </a:lnTo>
                  <a:lnTo>
                    <a:pt x="946" y="710"/>
                  </a:lnTo>
                  <a:lnTo>
                    <a:pt x="952" y="720"/>
                  </a:lnTo>
                  <a:lnTo>
                    <a:pt x="946" y="719"/>
                  </a:lnTo>
                  <a:lnTo>
                    <a:pt x="918" y="700"/>
                  </a:lnTo>
                  <a:lnTo>
                    <a:pt x="917" y="708"/>
                  </a:lnTo>
                  <a:lnTo>
                    <a:pt x="926" y="724"/>
                  </a:lnTo>
                  <a:lnTo>
                    <a:pt x="909" y="759"/>
                  </a:lnTo>
                  <a:lnTo>
                    <a:pt x="892" y="756"/>
                  </a:lnTo>
                  <a:lnTo>
                    <a:pt x="894" y="744"/>
                  </a:lnTo>
                  <a:lnTo>
                    <a:pt x="889" y="744"/>
                  </a:lnTo>
                  <a:lnTo>
                    <a:pt x="881" y="768"/>
                  </a:lnTo>
                  <a:lnTo>
                    <a:pt x="855" y="737"/>
                  </a:lnTo>
                  <a:lnTo>
                    <a:pt x="853" y="759"/>
                  </a:lnTo>
                  <a:lnTo>
                    <a:pt x="847" y="754"/>
                  </a:lnTo>
                  <a:lnTo>
                    <a:pt x="852" y="770"/>
                  </a:lnTo>
                  <a:lnTo>
                    <a:pt x="828" y="747"/>
                  </a:lnTo>
                  <a:lnTo>
                    <a:pt x="857" y="711"/>
                  </a:lnTo>
                  <a:lnTo>
                    <a:pt x="835" y="716"/>
                  </a:lnTo>
                  <a:lnTo>
                    <a:pt x="827" y="702"/>
                  </a:lnTo>
                  <a:lnTo>
                    <a:pt x="823" y="711"/>
                  </a:lnTo>
                  <a:lnTo>
                    <a:pt x="815" y="707"/>
                  </a:lnTo>
                  <a:lnTo>
                    <a:pt x="828" y="722"/>
                  </a:lnTo>
                  <a:lnTo>
                    <a:pt x="810" y="737"/>
                  </a:lnTo>
                  <a:lnTo>
                    <a:pt x="818" y="744"/>
                  </a:lnTo>
                  <a:lnTo>
                    <a:pt x="816" y="754"/>
                  </a:lnTo>
                  <a:lnTo>
                    <a:pt x="798" y="750"/>
                  </a:lnTo>
                  <a:lnTo>
                    <a:pt x="796" y="762"/>
                  </a:lnTo>
                  <a:lnTo>
                    <a:pt x="810" y="771"/>
                  </a:lnTo>
                  <a:lnTo>
                    <a:pt x="804" y="790"/>
                  </a:lnTo>
                  <a:lnTo>
                    <a:pt x="782" y="787"/>
                  </a:lnTo>
                  <a:lnTo>
                    <a:pt x="787" y="793"/>
                  </a:lnTo>
                  <a:lnTo>
                    <a:pt x="767" y="796"/>
                  </a:lnTo>
                  <a:lnTo>
                    <a:pt x="757" y="785"/>
                  </a:lnTo>
                  <a:lnTo>
                    <a:pt x="754" y="798"/>
                  </a:lnTo>
                  <a:lnTo>
                    <a:pt x="739" y="787"/>
                  </a:lnTo>
                  <a:lnTo>
                    <a:pt x="731" y="804"/>
                  </a:lnTo>
                  <a:lnTo>
                    <a:pt x="716" y="805"/>
                  </a:lnTo>
                  <a:lnTo>
                    <a:pt x="728" y="812"/>
                  </a:lnTo>
                  <a:lnTo>
                    <a:pt x="733" y="830"/>
                  </a:lnTo>
                  <a:lnTo>
                    <a:pt x="719" y="858"/>
                  </a:lnTo>
                  <a:lnTo>
                    <a:pt x="674" y="849"/>
                  </a:lnTo>
                  <a:lnTo>
                    <a:pt x="668" y="869"/>
                  </a:lnTo>
                  <a:lnTo>
                    <a:pt x="676" y="866"/>
                  </a:lnTo>
                  <a:lnTo>
                    <a:pt x="694" y="898"/>
                  </a:lnTo>
                  <a:lnTo>
                    <a:pt x="697" y="917"/>
                  </a:lnTo>
                  <a:lnTo>
                    <a:pt x="711" y="925"/>
                  </a:lnTo>
                  <a:lnTo>
                    <a:pt x="657" y="934"/>
                  </a:lnTo>
                  <a:lnTo>
                    <a:pt x="660" y="945"/>
                  </a:lnTo>
                  <a:lnTo>
                    <a:pt x="693" y="949"/>
                  </a:lnTo>
                  <a:lnTo>
                    <a:pt x="697" y="957"/>
                  </a:lnTo>
                  <a:lnTo>
                    <a:pt x="691" y="966"/>
                  </a:lnTo>
                  <a:lnTo>
                    <a:pt x="702" y="991"/>
                  </a:lnTo>
                  <a:lnTo>
                    <a:pt x="662" y="986"/>
                  </a:lnTo>
                  <a:lnTo>
                    <a:pt x="689" y="998"/>
                  </a:lnTo>
                  <a:lnTo>
                    <a:pt x="693" y="1013"/>
                  </a:lnTo>
                  <a:lnTo>
                    <a:pt x="685" y="1027"/>
                  </a:lnTo>
                  <a:lnTo>
                    <a:pt x="672" y="1025"/>
                  </a:lnTo>
                  <a:lnTo>
                    <a:pt x="677" y="1037"/>
                  </a:lnTo>
                  <a:lnTo>
                    <a:pt x="669" y="1037"/>
                  </a:lnTo>
                  <a:lnTo>
                    <a:pt x="671" y="1045"/>
                  </a:lnTo>
                  <a:lnTo>
                    <a:pt x="654" y="1037"/>
                  </a:lnTo>
                  <a:lnTo>
                    <a:pt x="657" y="1045"/>
                  </a:lnTo>
                  <a:lnTo>
                    <a:pt x="651" y="1049"/>
                  </a:lnTo>
                  <a:lnTo>
                    <a:pt x="652" y="1056"/>
                  </a:lnTo>
                  <a:lnTo>
                    <a:pt x="664" y="1064"/>
                  </a:lnTo>
                  <a:lnTo>
                    <a:pt x="630" y="1053"/>
                  </a:lnTo>
                  <a:lnTo>
                    <a:pt x="651" y="1070"/>
                  </a:lnTo>
                  <a:lnTo>
                    <a:pt x="659" y="1069"/>
                  </a:lnTo>
                  <a:lnTo>
                    <a:pt x="659" y="1078"/>
                  </a:lnTo>
                  <a:lnTo>
                    <a:pt x="649" y="1084"/>
                  </a:lnTo>
                  <a:lnTo>
                    <a:pt x="615" y="1087"/>
                  </a:lnTo>
                  <a:lnTo>
                    <a:pt x="598" y="1103"/>
                  </a:lnTo>
                  <a:lnTo>
                    <a:pt x="613" y="1109"/>
                  </a:lnTo>
                  <a:lnTo>
                    <a:pt x="621" y="1129"/>
                  </a:lnTo>
                  <a:lnTo>
                    <a:pt x="630" y="1189"/>
                  </a:lnTo>
                  <a:lnTo>
                    <a:pt x="603" y="1239"/>
                  </a:lnTo>
                  <a:lnTo>
                    <a:pt x="596" y="1304"/>
                  </a:lnTo>
                  <a:lnTo>
                    <a:pt x="579" y="1319"/>
                  </a:lnTo>
                  <a:lnTo>
                    <a:pt x="586" y="1347"/>
                  </a:lnTo>
                  <a:lnTo>
                    <a:pt x="542" y="1345"/>
                  </a:lnTo>
                  <a:lnTo>
                    <a:pt x="541" y="1333"/>
                  </a:lnTo>
                  <a:lnTo>
                    <a:pt x="513" y="1355"/>
                  </a:lnTo>
                  <a:lnTo>
                    <a:pt x="490" y="1341"/>
                  </a:lnTo>
                  <a:lnTo>
                    <a:pt x="501" y="1307"/>
                  </a:lnTo>
                  <a:lnTo>
                    <a:pt x="487" y="1318"/>
                  </a:lnTo>
                  <a:lnTo>
                    <a:pt x="488" y="1298"/>
                  </a:lnTo>
                  <a:lnTo>
                    <a:pt x="485" y="1298"/>
                  </a:lnTo>
                  <a:lnTo>
                    <a:pt x="473" y="1315"/>
                  </a:lnTo>
                  <a:lnTo>
                    <a:pt x="462" y="1294"/>
                  </a:lnTo>
                  <a:lnTo>
                    <a:pt x="478" y="1281"/>
                  </a:lnTo>
                  <a:lnTo>
                    <a:pt x="478" y="1268"/>
                  </a:lnTo>
                  <a:lnTo>
                    <a:pt x="445" y="1291"/>
                  </a:lnTo>
                  <a:lnTo>
                    <a:pt x="442" y="1290"/>
                  </a:lnTo>
                  <a:lnTo>
                    <a:pt x="445" y="1282"/>
                  </a:lnTo>
                  <a:lnTo>
                    <a:pt x="470" y="1267"/>
                  </a:lnTo>
                  <a:lnTo>
                    <a:pt x="451" y="1268"/>
                  </a:lnTo>
                  <a:lnTo>
                    <a:pt x="454" y="1259"/>
                  </a:lnTo>
                  <a:lnTo>
                    <a:pt x="352" y="1282"/>
                  </a:lnTo>
                  <a:lnTo>
                    <a:pt x="378" y="1260"/>
                  </a:lnTo>
                  <a:lnTo>
                    <a:pt x="349" y="1242"/>
                  </a:lnTo>
                  <a:lnTo>
                    <a:pt x="335" y="1245"/>
                  </a:lnTo>
                  <a:lnTo>
                    <a:pt x="330" y="1240"/>
                  </a:lnTo>
                  <a:lnTo>
                    <a:pt x="330" y="1228"/>
                  </a:lnTo>
                  <a:lnTo>
                    <a:pt x="312" y="1228"/>
                  </a:lnTo>
                  <a:lnTo>
                    <a:pt x="349" y="1214"/>
                  </a:lnTo>
                  <a:lnTo>
                    <a:pt x="301" y="1217"/>
                  </a:lnTo>
                  <a:lnTo>
                    <a:pt x="315" y="1201"/>
                  </a:lnTo>
                  <a:lnTo>
                    <a:pt x="295" y="1177"/>
                  </a:lnTo>
                  <a:lnTo>
                    <a:pt x="313" y="1159"/>
                  </a:lnTo>
                  <a:lnTo>
                    <a:pt x="283" y="1169"/>
                  </a:lnTo>
                  <a:lnTo>
                    <a:pt x="279" y="1160"/>
                  </a:lnTo>
                  <a:lnTo>
                    <a:pt x="284" y="1155"/>
                  </a:lnTo>
                  <a:lnTo>
                    <a:pt x="281" y="1151"/>
                  </a:lnTo>
                  <a:lnTo>
                    <a:pt x="290" y="1146"/>
                  </a:lnTo>
                  <a:lnTo>
                    <a:pt x="273" y="1142"/>
                  </a:lnTo>
                  <a:lnTo>
                    <a:pt x="276" y="1127"/>
                  </a:lnTo>
                  <a:lnTo>
                    <a:pt x="258" y="1117"/>
                  </a:lnTo>
                  <a:lnTo>
                    <a:pt x="263" y="1089"/>
                  </a:lnTo>
                  <a:lnTo>
                    <a:pt x="255" y="1098"/>
                  </a:lnTo>
                  <a:lnTo>
                    <a:pt x="247" y="1073"/>
                  </a:lnTo>
                  <a:lnTo>
                    <a:pt x="233" y="1070"/>
                  </a:lnTo>
                  <a:lnTo>
                    <a:pt x="217" y="1042"/>
                  </a:lnTo>
                  <a:lnTo>
                    <a:pt x="213" y="1025"/>
                  </a:lnTo>
                  <a:lnTo>
                    <a:pt x="199" y="1007"/>
                  </a:lnTo>
                  <a:lnTo>
                    <a:pt x="207" y="993"/>
                  </a:lnTo>
                  <a:lnTo>
                    <a:pt x="199" y="996"/>
                  </a:lnTo>
                  <a:lnTo>
                    <a:pt x="200" y="974"/>
                  </a:lnTo>
                  <a:lnTo>
                    <a:pt x="196" y="957"/>
                  </a:lnTo>
                  <a:lnTo>
                    <a:pt x="221" y="942"/>
                  </a:lnTo>
                  <a:lnTo>
                    <a:pt x="224" y="929"/>
                  </a:lnTo>
                  <a:lnTo>
                    <a:pt x="258" y="917"/>
                  </a:lnTo>
                  <a:lnTo>
                    <a:pt x="230" y="908"/>
                  </a:lnTo>
                  <a:lnTo>
                    <a:pt x="239" y="894"/>
                  </a:lnTo>
                  <a:lnTo>
                    <a:pt x="264" y="900"/>
                  </a:lnTo>
                  <a:lnTo>
                    <a:pt x="259" y="886"/>
                  </a:lnTo>
                  <a:lnTo>
                    <a:pt x="233" y="880"/>
                  </a:lnTo>
                  <a:lnTo>
                    <a:pt x="227" y="894"/>
                  </a:lnTo>
                  <a:lnTo>
                    <a:pt x="210" y="895"/>
                  </a:lnTo>
                  <a:lnTo>
                    <a:pt x="188" y="939"/>
                  </a:lnTo>
                  <a:lnTo>
                    <a:pt x="171" y="942"/>
                  </a:lnTo>
                  <a:lnTo>
                    <a:pt x="170" y="898"/>
                  </a:lnTo>
                  <a:lnTo>
                    <a:pt x="182" y="880"/>
                  </a:lnTo>
                  <a:lnTo>
                    <a:pt x="171" y="881"/>
                  </a:lnTo>
                  <a:lnTo>
                    <a:pt x="168" y="860"/>
                  </a:lnTo>
                  <a:lnTo>
                    <a:pt x="159" y="855"/>
                  </a:lnTo>
                  <a:lnTo>
                    <a:pt x="165" y="839"/>
                  </a:lnTo>
                  <a:lnTo>
                    <a:pt x="162" y="827"/>
                  </a:lnTo>
                  <a:lnTo>
                    <a:pt x="154" y="839"/>
                  </a:lnTo>
                  <a:lnTo>
                    <a:pt x="151" y="827"/>
                  </a:lnTo>
                  <a:lnTo>
                    <a:pt x="165" y="813"/>
                  </a:lnTo>
                  <a:lnTo>
                    <a:pt x="142" y="805"/>
                  </a:lnTo>
                  <a:lnTo>
                    <a:pt x="140" y="779"/>
                  </a:lnTo>
                  <a:lnTo>
                    <a:pt x="122" y="788"/>
                  </a:lnTo>
                  <a:lnTo>
                    <a:pt x="136" y="761"/>
                  </a:lnTo>
                  <a:lnTo>
                    <a:pt x="122" y="768"/>
                  </a:lnTo>
                  <a:lnTo>
                    <a:pt x="111" y="747"/>
                  </a:lnTo>
                  <a:lnTo>
                    <a:pt x="131" y="728"/>
                  </a:lnTo>
                  <a:lnTo>
                    <a:pt x="105" y="728"/>
                  </a:lnTo>
                  <a:lnTo>
                    <a:pt x="114" y="717"/>
                  </a:lnTo>
                  <a:lnTo>
                    <a:pt x="102" y="710"/>
                  </a:lnTo>
                  <a:lnTo>
                    <a:pt x="105" y="688"/>
                  </a:lnTo>
                  <a:lnTo>
                    <a:pt x="120" y="691"/>
                  </a:lnTo>
                  <a:lnTo>
                    <a:pt x="108" y="678"/>
                  </a:lnTo>
                  <a:lnTo>
                    <a:pt x="125" y="663"/>
                  </a:lnTo>
                  <a:lnTo>
                    <a:pt x="128" y="646"/>
                  </a:lnTo>
                  <a:lnTo>
                    <a:pt x="100" y="648"/>
                  </a:lnTo>
                  <a:lnTo>
                    <a:pt x="102" y="635"/>
                  </a:lnTo>
                  <a:lnTo>
                    <a:pt x="86" y="624"/>
                  </a:lnTo>
                  <a:lnTo>
                    <a:pt x="86" y="604"/>
                  </a:lnTo>
                  <a:lnTo>
                    <a:pt x="97" y="592"/>
                  </a:lnTo>
                  <a:lnTo>
                    <a:pt x="94" y="583"/>
                  </a:lnTo>
                  <a:lnTo>
                    <a:pt x="112" y="570"/>
                  </a:lnTo>
                  <a:lnTo>
                    <a:pt x="98" y="566"/>
                  </a:lnTo>
                  <a:lnTo>
                    <a:pt x="106" y="555"/>
                  </a:lnTo>
                  <a:lnTo>
                    <a:pt x="103" y="529"/>
                  </a:lnTo>
                  <a:lnTo>
                    <a:pt x="128" y="519"/>
                  </a:lnTo>
                  <a:lnTo>
                    <a:pt x="108" y="501"/>
                  </a:lnTo>
                  <a:lnTo>
                    <a:pt x="222" y="502"/>
                  </a:lnTo>
                  <a:lnTo>
                    <a:pt x="196" y="480"/>
                  </a:lnTo>
                  <a:lnTo>
                    <a:pt x="208" y="471"/>
                  </a:lnTo>
                  <a:lnTo>
                    <a:pt x="210" y="460"/>
                  </a:lnTo>
                  <a:lnTo>
                    <a:pt x="195" y="458"/>
                  </a:lnTo>
                  <a:lnTo>
                    <a:pt x="202" y="473"/>
                  </a:lnTo>
                  <a:lnTo>
                    <a:pt x="157" y="487"/>
                  </a:lnTo>
                  <a:lnTo>
                    <a:pt x="136" y="485"/>
                  </a:lnTo>
                  <a:lnTo>
                    <a:pt x="132" y="467"/>
                  </a:lnTo>
                  <a:lnTo>
                    <a:pt x="149" y="445"/>
                  </a:lnTo>
                  <a:lnTo>
                    <a:pt x="212" y="442"/>
                  </a:lnTo>
                  <a:lnTo>
                    <a:pt x="222" y="419"/>
                  </a:lnTo>
                  <a:lnTo>
                    <a:pt x="207" y="416"/>
                  </a:lnTo>
                  <a:lnTo>
                    <a:pt x="217" y="406"/>
                  </a:lnTo>
                  <a:lnTo>
                    <a:pt x="212" y="399"/>
                  </a:lnTo>
                  <a:lnTo>
                    <a:pt x="213" y="374"/>
                  </a:lnTo>
                  <a:lnTo>
                    <a:pt x="247" y="380"/>
                  </a:lnTo>
                  <a:lnTo>
                    <a:pt x="239" y="372"/>
                  </a:lnTo>
                  <a:lnTo>
                    <a:pt x="255" y="361"/>
                  </a:lnTo>
                  <a:lnTo>
                    <a:pt x="247" y="348"/>
                  </a:lnTo>
                  <a:lnTo>
                    <a:pt x="232" y="360"/>
                  </a:lnTo>
                  <a:lnTo>
                    <a:pt x="221" y="349"/>
                  </a:lnTo>
                  <a:lnTo>
                    <a:pt x="222" y="329"/>
                  </a:lnTo>
                  <a:lnTo>
                    <a:pt x="232" y="324"/>
                  </a:lnTo>
                  <a:lnTo>
                    <a:pt x="227" y="307"/>
                  </a:lnTo>
                  <a:lnTo>
                    <a:pt x="239" y="301"/>
                  </a:lnTo>
                  <a:lnTo>
                    <a:pt x="236" y="287"/>
                  </a:lnTo>
                  <a:lnTo>
                    <a:pt x="250" y="282"/>
                  </a:lnTo>
                  <a:lnTo>
                    <a:pt x="246" y="269"/>
                  </a:lnTo>
                  <a:lnTo>
                    <a:pt x="247" y="255"/>
                  </a:lnTo>
                  <a:lnTo>
                    <a:pt x="156" y="247"/>
                  </a:lnTo>
                  <a:lnTo>
                    <a:pt x="136" y="222"/>
                  </a:lnTo>
                  <a:lnTo>
                    <a:pt x="85" y="204"/>
                  </a:lnTo>
                  <a:lnTo>
                    <a:pt x="58" y="163"/>
                  </a:lnTo>
                  <a:lnTo>
                    <a:pt x="83" y="146"/>
                  </a:lnTo>
                  <a:lnTo>
                    <a:pt x="136" y="154"/>
                  </a:lnTo>
                  <a:lnTo>
                    <a:pt x="188" y="197"/>
                  </a:lnTo>
                  <a:lnTo>
                    <a:pt x="236" y="211"/>
                  </a:lnTo>
                  <a:lnTo>
                    <a:pt x="233" y="193"/>
                  </a:lnTo>
                  <a:lnTo>
                    <a:pt x="217" y="199"/>
                  </a:lnTo>
                  <a:lnTo>
                    <a:pt x="207" y="176"/>
                  </a:lnTo>
                  <a:lnTo>
                    <a:pt x="222" y="182"/>
                  </a:lnTo>
                  <a:lnTo>
                    <a:pt x="219" y="174"/>
                  </a:lnTo>
                  <a:lnTo>
                    <a:pt x="229" y="165"/>
                  </a:lnTo>
                  <a:lnTo>
                    <a:pt x="233" y="163"/>
                  </a:lnTo>
                  <a:lnTo>
                    <a:pt x="229" y="150"/>
                  </a:lnTo>
                  <a:lnTo>
                    <a:pt x="178" y="111"/>
                  </a:lnTo>
                  <a:lnTo>
                    <a:pt x="202" y="121"/>
                  </a:lnTo>
                  <a:lnTo>
                    <a:pt x="204" y="116"/>
                  </a:lnTo>
                  <a:lnTo>
                    <a:pt x="199" y="109"/>
                  </a:lnTo>
                  <a:lnTo>
                    <a:pt x="202" y="97"/>
                  </a:lnTo>
                  <a:lnTo>
                    <a:pt x="165" y="103"/>
                  </a:lnTo>
                  <a:lnTo>
                    <a:pt x="188" y="72"/>
                  </a:lnTo>
                  <a:lnTo>
                    <a:pt x="149" y="95"/>
                  </a:lnTo>
                  <a:lnTo>
                    <a:pt x="161" y="66"/>
                  </a:lnTo>
                  <a:lnTo>
                    <a:pt x="178" y="55"/>
                  </a:lnTo>
                  <a:lnTo>
                    <a:pt x="128" y="61"/>
                  </a:lnTo>
                  <a:lnTo>
                    <a:pt x="179" y="23"/>
                  </a:lnTo>
                  <a:lnTo>
                    <a:pt x="122" y="18"/>
                  </a:lnTo>
                  <a:lnTo>
                    <a:pt x="128" y="0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32" name="Freeform 228"/>
            <p:cNvSpPr>
              <a:spLocks noChangeAspect="1" noEditPoints="1"/>
            </p:cNvSpPr>
            <p:nvPr/>
          </p:nvSpPr>
          <p:spPr bwMode="gray">
            <a:xfrm>
              <a:off x="2933962" y="3707417"/>
              <a:ext cx="168275" cy="142875"/>
            </a:xfrm>
            <a:custGeom>
              <a:avLst/>
              <a:gdLst>
                <a:gd name="T0" fmla="*/ 52 w 343"/>
                <a:gd name="T1" fmla="*/ 105 h 293"/>
                <a:gd name="T2" fmla="*/ 43 w 343"/>
                <a:gd name="T3" fmla="*/ 124 h 293"/>
                <a:gd name="T4" fmla="*/ 32 w 343"/>
                <a:gd name="T5" fmla="*/ 83 h 293"/>
                <a:gd name="T6" fmla="*/ 41 w 343"/>
                <a:gd name="T7" fmla="*/ 88 h 293"/>
                <a:gd name="T8" fmla="*/ 318 w 343"/>
                <a:gd name="T9" fmla="*/ 240 h 293"/>
                <a:gd name="T10" fmla="*/ 320 w 343"/>
                <a:gd name="T11" fmla="*/ 245 h 293"/>
                <a:gd name="T12" fmla="*/ 313 w 343"/>
                <a:gd name="T13" fmla="*/ 243 h 293"/>
                <a:gd name="T14" fmla="*/ 284 w 343"/>
                <a:gd name="T15" fmla="*/ 220 h 293"/>
                <a:gd name="T16" fmla="*/ 288 w 343"/>
                <a:gd name="T17" fmla="*/ 225 h 293"/>
                <a:gd name="T18" fmla="*/ 273 w 343"/>
                <a:gd name="T19" fmla="*/ 286 h 293"/>
                <a:gd name="T20" fmla="*/ 247 w 343"/>
                <a:gd name="T21" fmla="*/ 282 h 293"/>
                <a:gd name="T22" fmla="*/ 275 w 343"/>
                <a:gd name="T23" fmla="*/ 271 h 293"/>
                <a:gd name="T24" fmla="*/ 204 w 343"/>
                <a:gd name="T25" fmla="*/ 143 h 293"/>
                <a:gd name="T26" fmla="*/ 212 w 343"/>
                <a:gd name="T27" fmla="*/ 134 h 293"/>
                <a:gd name="T28" fmla="*/ 171 w 343"/>
                <a:gd name="T29" fmla="*/ 163 h 293"/>
                <a:gd name="T30" fmla="*/ 178 w 343"/>
                <a:gd name="T31" fmla="*/ 186 h 293"/>
                <a:gd name="T32" fmla="*/ 227 w 343"/>
                <a:gd name="T33" fmla="*/ 210 h 293"/>
                <a:gd name="T34" fmla="*/ 232 w 343"/>
                <a:gd name="T35" fmla="*/ 208 h 293"/>
                <a:gd name="T36" fmla="*/ 219 w 343"/>
                <a:gd name="T37" fmla="*/ 231 h 293"/>
                <a:gd name="T38" fmla="*/ 227 w 343"/>
                <a:gd name="T39" fmla="*/ 214 h 293"/>
                <a:gd name="T40" fmla="*/ 165 w 343"/>
                <a:gd name="T41" fmla="*/ 126 h 293"/>
                <a:gd name="T42" fmla="*/ 159 w 343"/>
                <a:gd name="T43" fmla="*/ 134 h 293"/>
                <a:gd name="T44" fmla="*/ 148 w 343"/>
                <a:gd name="T45" fmla="*/ 103 h 293"/>
                <a:gd name="T46" fmla="*/ 54 w 343"/>
                <a:gd name="T47" fmla="*/ 143 h 293"/>
                <a:gd name="T48" fmla="*/ 63 w 343"/>
                <a:gd name="T49" fmla="*/ 152 h 293"/>
                <a:gd name="T50" fmla="*/ 54 w 343"/>
                <a:gd name="T51" fmla="*/ 143 h 293"/>
                <a:gd name="T52" fmla="*/ 51 w 343"/>
                <a:gd name="T53" fmla="*/ 138 h 293"/>
                <a:gd name="T54" fmla="*/ 56 w 343"/>
                <a:gd name="T55" fmla="*/ 127 h 293"/>
                <a:gd name="T56" fmla="*/ 129 w 343"/>
                <a:gd name="T57" fmla="*/ 107 h 293"/>
                <a:gd name="T58" fmla="*/ 128 w 343"/>
                <a:gd name="T59" fmla="*/ 81 h 293"/>
                <a:gd name="T60" fmla="*/ 78 w 343"/>
                <a:gd name="T61" fmla="*/ 87 h 293"/>
                <a:gd name="T62" fmla="*/ 66 w 343"/>
                <a:gd name="T63" fmla="*/ 90 h 293"/>
                <a:gd name="T64" fmla="*/ 86 w 343"/>
                <a:gd name="T65" fmla="*/ 24 h 293"/>
                <a:gd name="T66" fmla="*/ 75 w 343"/>
                <a:gd name="T67" fmla="*/ 37 h 293"/>
                <a:gd name="T68" fmla="*/ 83 w 343"/>
                <a:gd name="T69" fmla="*/ 11 h 293"/>
                <a:gd name="T70" fmla="*/ 43 w 343"/>
                <a:gd name="T71" fmla="*/ 0 h 293"/>
                <a:gd name="T72" fmla="*/ 41 w 343"/>
                <a:gd name="T73" fmla="*/ 5 h 293"/>
                <a:gd name="T74" fmla="*/ 4 w 343"/>
                <a:gd name="T75" fmla="*/ 11 h 293"/>
                <a:gd name="T76" fmla="*/ 43 w 343"/>
                <a:gd name="T77" fmla="*/ 0 h 29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343"/>
                <a:gd name="T118" fmla="*/ 0 h 293"/>
                <a:gd name="T119" fmla="*/ 343 w 343"/>
                <a:gd name="T120" fmla="*/ 293 h 293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343" h="293">
                  <a:moveTo>
                    <a:pt x="41" y="88"/>
                  </a:moveTo>
                  <a:lnTo>
                    <a:pt x="52" y="105"/>
                  </a:lnTo>
                  <a:lnTo>
                    <a:pt x="47" y="124"/>
                  </a:lnTo>
                  <a:lnTo>
                    <a:pt x="43" y="124"/>
                  </a:lnTo>
                  <a:lnTo>
                    <a:pt x="27" y="105"/>
                  </a:lnTo>
                  <a:lnTo>
                    <a:pt x="32" y="83"/>
                  </a:lnTo>
                  <a:lnTo>
                    <a:pt x="39" y="81"/>
                  </a:lnTo>
                  <a:lnTo>
                    <a:pt x="41" y="88"/>
                  </a:lnTo>
                  <a:close/>
                  <a:moveTo>
                    <a:pt x="313" y="243"/>
                  </a:moveTo>
                  <a:lnTo>
                    <a:pt x="318" y="240"/>
                  </a:lnTo>
                  <a:lnTo>
                    <a:pt x="343" y="256"/>
                  </a:lnTo>
                  <a:lnTo>
                    <a:pt x="320" y="245"/>
                  </a:lnTo>
                  <a:lnTo>
                    <a:pt x="304" y="252"/>
                  </a:lnTo>
                  <a:lnTo>
                    <a:pt x="313" y="243"/>
                  </a:lnTo>
                  <a:close/>
                  <a:moveTo>
                    <a:pt x="288" y="225"/>
                  </a:moveTo>
                  <a:lnTo>
                    <a:pt x="284" y="220"/>
                  </a:lnTo>
                  <a:lnTo>
                    <a:pt x="270" y="223"/>
                  </a:lnTo>
                  <a:lnTo>
                    <a:pt x="288" y="225"/>
                  </a:lnTo>
                  <a:close/>
                  <a:moveTo>
                    <a:pt x="275" y="271"/>
                  </a:moveTo>
                  <a:lnTo>
                    <a:pt x="273" y="286"/>
                  </a:lnTo>
                  <a:lnTo>
                    <a:pt x="246" y="293"/>
                  </a:lnTo>
                  <a:lnTo>
                    <a:pt x="247" y="282"/>
                  </a:lnTo>
                  <a:lnTo>
                    <a:pt x="262" y="281"/>
                  </a:lnTo>
                  <a:lnTo>
                    <a:pt x="275" y="271"/>
                  </a:lnTo>
                  <a:close/>
                  <a:moveTo>
                    <a:pt x="207" y="134"/>
                  </a:moveTo>
                  <a:lnTo>
                    <a:pt x="204" y="143"/>
                  </a:lnTo>
                  <a:lnTo>
                    <a:pt x="208" y="143"/>
                  </a:lnTo>
                  <a:lnTo>
                    <a:pt x="212" y="134"/>
                  </a:lnTo>
                  <a:lnTo>
                    <a:pt x="207" y="134"/>
                  </a:lnTo>
                  <a:close/>
                  <a:moveTo>
                    <a:pt x="171" y="163"/>
                  </a:moveTo>
                  <a:lnTo>
                    <a:pt x="188" y="197"/>
                  </a:lnTo>
                  <a:lnTo>
                    <a:pt x="178" y="186"/>
                  </a:lnTo>
                  <a:lnTo>
                    <a:pt x="171" y="163"/>
                  </a:lnTo>
                  <a:close/>
                  <a:moveTo>
                    <a:pt x="227" y="210"/>
                  </a:moveTo>
                  <a:lnTo>
                    <a:pt x="212" y="202"/>
                  </a:lnTo>
                  <a:lnTo>
                    <a:pt x="232" y="208"/>
                  </a:lnTo>
                  <a:lnTo>
                    <a:pt x="233" y="215"/>
                  </a:lnTo>
                  <a:lnTo>
                    <a:pt x="219" y="231"/>
                  </a:lnTo>
                  <a:lnTo>
                    <a:pt x="217" y="225"/>
                  </a:lnTo>
                  <a:lnTo>
                    <a:pt x="227" y="214"/>
                  </a:lnTo>
                  <a:lnTo>
                    <a:pt x="227" y="210"/>
                  </a:lnTo>
                  <a:close/>
                  <a:moveTo>
                    <a:pt x="165" y="126"/>
                  </a:moveTo>
                  <a:lnTo>
                    <a:pt x="170" y="134"/>
                  </a:lnTo>
                  <a:lnTo>
                    <a:pt x="159" y="134"/>
                  </a:lnTo>
                  <a:lnTo>
                    <a:pt x="163" y="127"/>
                  </a:lnTo>
                  <a:lnTo>
                    <a:pt x="148" y="103"/>
                  </a:lnTo>
                  <a:lnTo>
                    <a:pt x="165" y="126"/>
                  </a:lnTo>
                  <a:close/>
                  <a:moveTo>
                    <a:pt x="54" y="143"/>
                  </a:moveTo>
                  <a:lnTo>
                    <a:pt x="61" y="132"/>
                  </a:lnTo>
                  <a:lnTo>
                    <a:pt x="63" y="152"/>
                  </a:lnTo>
                  <a:lnTo>
                    <a:pt x="56" y="151"/>
                  </a:lnTo>
                  <a:lnTo>
                    <a:pt x="54" y="143"/>
                  </a:lnTo>
                  <a:close/>
                  <a:moveTo>
                    <a:pt x="56" y="127"/>
                  </a:moveTo>
                  <a:lnTo>
                    <a:pt x="51" y="138"/>
                  </a:lnTo>
                  <a:lnTo>
                    <a:pt x="60" y="129"/>
                  </a:lnTo>
                  <a:lnTo>
                    <a:pt x="56" y="127"/>
                  </a:lnTo>
                  <a:close/>
                  <a:moveTo>
                    <a:pt x="128" y="81"/>
                  </a:moveTo>
                  <a:lnTo>
                    <a:pt x="129" y="107"/>
                  </a:lnTo>
                  <a:lnTo>
                    <a:pt x="122" y="96"/>
                  </a:lnTo>
                  <a:lnTo>
                    <a:pt x="128" y="81"/>
                  </a:lnTo>
                  <a:close/>
                  <a:moveTo>
                    <a:pt x="75" y="90"/>
                  </a:moveTo>
                  <a:lnTo>
                    <a:pt x="78" y="87"/>
                  </a:lnTo>
                  <a:lnTo>
                    <a:pt x="72" y="87"/>
                  </a:lnTo>
                  <a:lnTo>
                    <a:pt x="66" y="90"/>
                  </a:lnTo>
                  <a:lnTo>
                    <a:pt x="75" y="90"/>
                  </a:lnTo>
                  <a:close/>
                  <a:moveTo>
                    <a:pt x="86" y="24"/>
                  </a:moveTo>
                  <a:lnTo>
                    <a:pt x="81" y="45"/>
                  </a:lnTo>
                  <a:lnTo>
                    <a:pt x="75" y="37"/>
                  </a:lnTo>
                  <a:lnTo>
                    <a:pt x="78" y="25"/>
                  </a:lnTo>
                  <a:lnTo>
                    <a:pt x="83" y="11"/>
                  </a:lnTo>
                  <a:lnTo>
                    <a:pt x="86" y="24"/>
                  </a:lnTo>
                  <a:close/>
                  <a:moveTo>
                    <a:pt x="43" y="0"/>
                  </a:moveTo>
                  <a:lnTo>
                    <a:pt x="49" y="11"/>
                  </a:lnTo>
                  <a:lnTo>
                    <a:pt x="41" y="5"/>
                  </a:lnTo>
                  <a:lnTo>
                    <a:pt x="13" y="11"/>
                  </a:lnTo>
                  <a:lnTo>
                    <a:pt x="4" y="11"/>
                  </a:lnTo>
                  <a:lnTo>
                    <a:pt x="0" y="5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33" name="Freeform 229"/>
            <p:cNvSpPr>
              <a:spLocks noChangeAspect="1" noEditPoints="1"/>
            </p:cNvSpPr>
            <p:nvPr/>
          </p:nvSpPr>
          <p:spPr bwMode="gray">
            <a:xfrm>
              <a:off x="2802199" y="3797904"/>
              <a:ext cx="239713" cy="79375"/>
            </a:xfrm>
            <a:custGeom>
              <a:avLst/>
              <a:gdLst>
                <a:gd name="T0" fmla="*/ 353 w 492"/>
                <a:gd name="T1" fmla="*/ 74 h 166"/>
                <a:gd name="T2" fmla="*/ 376 w 492"/>
                <a:gd name="T3" fmla="*/ 93 h 166"/>
                <a:gd name="T4" fmla="*/ 404 w 492"/>
                <a:gd name="T5" fmla="*/ 102 h 166"/>
                <a:gd name="T6" fmla="*/ 422 w 492"/>
                <a:gd name="T7" fmla="*/ 102 h 166"/>
                <a:gd name="T8" fmla="*/ 422 w 492"/>
                <a:gd name="T9" fmla="*/ 120 h 166"/>
                <a:gd name="T10" fmla="*/ 460 w 492"/>
                <a:gd name="T11" fmla="*/ 122 h 166"/>
                <a:gd name="T12" fmla="*/ 480 w 492"/>
                <a:gd name="T13" fmla="*/ 139 h 166"/>
                <a:gd name="T14" fmla="*/ 492 w 492"/>
                <a:gd name="T15" fmla="*/ 142 h 166"/>
                <a:gd name="T16" fmla="*/ 492 w 492"/>
                <a:gd name="T17" fmla="*/ 147 h 166"/>
                <a:gd name="T18" fmla="*/ 441 w 492"/>
                <a:gd name="T19" fmla="*/ 164 h 166"/>
                <a:gd name="T20" fmla="*/ 371 w 492"/>
                <a:gd name="T21" fmla="*/ 159 h 166"/>
                <a:gd name="T22" fmla="*/ 334 w 492"/>
                <a:gd name="T23" fmla="*/ 166 h 166"/>
                <a:gd name="T24" fmla="*/ 329 w 492"/>
                <a:gd name="T25" fmla="*/ 161 h 166"/>
                <a:gd name="T26" fmla="*/ 359 w 492"/>
                <a:gd name="T27" fmla="*/ 141 h 166"/>
                <a:gd name="T28" fmla="*/ 361 w 492"/>
                <a:gd name="T29" fmla="*/ 132 h 166"/>
                <a:gd name="T30" fmla="*/ 316 w 492"/>
                <a:gd name="T31" fmla="*/ 124 h 166"/>
                <a:gd name="T32" fmla="*/ 297 w 492"/>
                <a:gd name="T33" fmla="*/ 107 h 166"/>
                <a:gd name="T34" fmla="*/ 285 w 492"/>
                <a:gd name="T35" fmla="*/ 82 h 166"/>
                <a:gd name="T36" fmla="*/ 231 w 492"/>
                <a:gd name="T37" fmla="*/ 76 h 166"/>
                <a:gd name="T38" fmla="*/ 198 w 492"/>
                <a:gd name="T39" fmla="*/ 57 h 166"/>
                <a:gd name="T40" fmla="*/ 133 w 492"/>
                <a:gd name="T41" fmla="*/ 51 h 166"/>
                <a:gd name="T42" fmla="*/ 127 w 492"/>
                <a:gd name="T43" fmla="*/ 40 h 166"/>
                <a:gd name="T44" fmla="*/ 146 w 492"/>
                <a:gd name="T45" fmla="*/ 34 h 166"/>
                <a:gd name="T46" fmla="*/ 136 w 492"/>
                <a:gd name="T47" fmla="*/ 28 h 166"/>
                <a:gd name="T48" fmla="*/ 97 w 492"/>
                <a:gd name="T49" fmla="*/ 25 h 166"/>
                <a:gd name="T50" fmla="*/ 76 w 492"/>
                <a:gd name="T51" fmla="*/ 43 h 166"/>
                <a:gd name="T52" fmla="*/ 48 w 492"/>
                <a:gd name="T53" fmla="*/ 51 h 166"/>
                <a:gd name="T54" fmla="*/ 19 w 492"/>
                <a:gd name="T55" fmla="*/ 71 h 166"/>
                <a:gd name="T56" fmla="*/ 0 w 492"/>
                <a:gd name="T57" fmla="*/ 66 h 166"/>
                <a:gd name="T58" fmla="*/ 19 w 492"/>
                <a:gd name="T59" fmla="*/ 57 h 166"/>
                <a:gd name="T60" fmla="*/ 25 w 492"/>
                <a:gd name="T61" fmla="*/ 34 h 166"/>
                <a:gd name="T62" fmla="*/ 50 w 492"/>
                <a:gd name="T63" fmla="*/ 20 h 166"/>
                <a:gd name="T64" fmla="*/ 110 w 492"/>
                <a:gd name="T65" fmla="*/ 2 h 166"/>
                <a:gd name="T66" fmla="*/ 147 w 492"/>
                <a:gd name="T67" fmla="*/ 0 h 166"/>
                <a:gd name="T68" fmla="*/ 219 w 492"/>
                <a:gd name="T69" fmla="*/ 10 h 166"/>
                <a:gd name="T70" fmla="*/ 249 w 492"/>
                <a:gd name="T71" fmla="*/ 36 h 166"/>
                <a:gd name="T72" fmla="*/ 288 w 492"/>
                <a:gd name="T73" fmla="*/ 40 h 166"/>
                <a:gd name="T74" fmla="*/ 288 w 492"/>
                <a:gd name="T75" fmla="*/ 45 h 166"/>
                <a:gd name="T76" fmla="*/ 308 w 492"/>
                <a:gd name="T77" fmla="*/ 52 h 166"/>
                <a:gd name="T78" fmla="*/ 319 w 492"/>
                <a:gd name="T79" fmla="*/ 62 h 166"/>
                <a:gd name="T80" fmla="*/ 353 w 492"/>
                <a:gd name="T81" fmla="*/ 74 h 166"/>
                <a:gd name="T82" fmla="*/ 97 w 492"/>
                <a:gd name="T83" fmla="*/ 64 h 166"/>
                <a:gd name="T84" fmla="*/ 102 w 492"/>
                <a:gd name="T85" fmla="*/ 82 h 166"/>
                <a:gd name="T86" fmla="*/ 80 w 492"/>
                <a:gd name="T87" fmla="*/ 85 h 166"/>
                <a:gd name="T88" fmla="*/ 79 w 492"/>
                <a:gd name="T89" fmla="*/ 77 h 166"/>
                <a:gd name="T90" fmla="*/ 85 w 492"/>
                <a:gd name="T91" fmla="*/ 81 h 166"/>
                <a:gd name="T92" fmla="*/ 85 w 492"/>
                <a:gd name="T93" fmla="*/ 66 h 166"/>
                <a:gd name="T94" fmla="*/ 97 w 492"/>
                <a:gd name="T95" fmla="*/ 64 h 166"/>
                <a:gd name="T96" fmla="*/ 317 w 492"/>
                <a:gd name="T97" fmla="*/ 43 h 166"/>
                <a:gd name="T98" fmla="*/ 331 w 492"/>
                <a:gd name="T99" fmla="*/ 54 h 166"/>
                <a:gd name="T100" fmla="*/ 333 w 492"/>
                <a:gd name="T101" fmla="*/ 60 h 166"/>
                <a:gd name="T102" fmla="*/ 325 w 492"/>
                <a:gd name="T103" fmla="*/ 60 h 166"/>
                <a:gd name="T104" fmla="*/ 305 w 492"/>
                <a:gd name="T105" fmla="*/ 42 h 166"/>
                <a:gd name="T106" fmla="*/ 291 w 492"/>
                <a:gd name="T107" fmla="*/ 39 h 166"/>
                <a:gd name="T108" fmla="*/ 286 w 492"/>
                <a:gd name="T109" fmla="*/ 32 h 166"/>
                <a:gd name="T110" fmla="*/ 299 w 492"/>
                <a:gd name="T111" fmla="*/ 32 h 166"/>
                <a:gd name="T112" fmla="*/ 317 w 492"/>
                <a:gd name="T113" fmla="*/ 43 h 16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92"/>
                <a:gd name="T172" fmla="*/ 0 h 166"/>
                <a:gd name="T173" fmla="*/ 492 w 492"/>
                <a:gd name="T174" fmla="*/ 166 h 16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92" h="166">
                  <a:moveTo>
                    <a:pt x="353" y="74"/>
                  </a:moveTo>
                  <a:lnTo>
                    <a:pt x="376" y="93"/>
                  </a:lnTo>
                  <a:lnTo>
                    <a:pt x="404" y="102"/>
                  </a:lnTo>
                  <a:lnTo>
                    <a:pt x="422" y="102"/>
                  </a:lnTo>
                  <a:lnTo>
                    <a:pt x="422" y="120"/>
                  </a:lnTo>
                  <a:lnTo>
                    <a:pt x="460" y="122"/>
                  </a:lnTo>
                  <a:lnTo>
                    <a:pt x="480" y="139"/>
                  </a:lnTo>
                  <a:lnTo>
                    <a:pt x="492" y="142"/>
                  </a:lnTo>
                  <a:lnTo>
                    <a:pt x="492" y="147"/>
                  </a:lnTo>
                  <a:lnTo>
                    <a:pt x="441" y="164"/>
                  </a:lnTo>
                  <a:lnTo>
                    <a:pt x="371" y="159"/>
                  </a:lnTo>
                  <a:lnTo>
                    <a:pt x="334" y="166"/>
                  </a:lnTo>
                  <a:lnTo>
                    <a:pt x="329" y="161"/>
                  </a:lnTo>
                  <a:lnTo>
                    <a:pt x="359" y="141"/>
                  </a:lnTo>
                  <a:lnTo>
                    <a:pt x="361" y="132"/>
                  </a:lnTo>
                  <a:lnTo>
                    <a:pt x="316" y="124"/>
                  </a:lnTo>
                  <a:lnTo>
                    <a:pt x="297" y="107"/>
                  </a:lnTo>
                  <a:lnTo>
                    <a:pt x="285" y="82"/>
                  </a:lnTo>
                  <a:lnTo>
                    <a:pt x="231" y="76"/>
                  </a:lnTo>
                  <a:lnTo>
                    <a:pt x="198" y="57"/>
                  </a:lnTo>
                  <a:lnTo>
                    <a:pt x="133" y="51"/>
                  </a:lnTo>
                  <a:lnTo>
                    <a:pt x="127" y="40"/>
                  </a:lnTo>
                  <a:lnTo>
                    <a:pt x="146" y="34"/>
                  </a:lnTo>
                  <a:lnTo>
                    <a:pt x="136" y="28"/>
                  </a:lnTo>
                  <a:lnTo>
                    <a:pt x="97" y="25"/>
                  </a:lnTo>
                  <a:lnTo>
                    <a:pt x="76" y="43"/>
                  </a:lnTo>
                  <a:lnTo>
                    <a:pt x="48" y="51"/>
                  </a:lnTo>
                  <a:lnTo>
                    <a:pt x="19" y="71"/>
                  </a:lnTo>
                  <a:lnTo>
                    <a:pt x="0" y="66"/>
                  </a:lnTo>
                  <a:lnTo>
                    <a:pt x="19" y="57"/>
                  </a:lnTo>
                  <a:lnTo>
                    <a:pt x="25" y="34"/>
                  </a:lnTo>
                  <a:lnTo>
                    <a:pt x="50" y="20"/>
                  </a:lnTo>
                  <a:lnTo>
                    <a:pt x="110" y="2"/>
                  </a:lnTo>
                  <a:lnTo>
                    <a:pt x="147" y="0"/>
                  </a:lnTo>
                  <a:lnTo>
                    <a:pt x="219" y="10"/>
                  </a:lnTo>
                  <a:lnTo>
                    <a:pt x="249" y="36"/>
                  </a:lnTo>
                  <a:lnTo>
                    <a:pt x="288" y="40"/>
                  </a:lnTo>
                  <a:lnTo>
                    <a:pt x="288" y="45"/>
                  </a:lnTo>
                  <a:lnTo>
                    <a:pt x="308" y="52"/>
                  </a:lnTo>
                  <a:lnTo>
                    <a:pt x="319" y="62"/>
                  </a:lnTo>
                  <a:lnTo>
                    <a:pt x="353" y="74"/>
                  </a:lnTo>
                  <a:close/>
                  <a:moveTo>
                    <a:pt x="97" y="64"/>
                  </a:moveTo>
                  <a:lnTo>
                    <a:pt x="102" y="82"/>
                  </a:lnTo>
                  <a:lnTo>
                    <a:pt x="80" y="85"/>
                  </a:lnTo>
                  <a:lnTo>
                    <a:pt x="79" y="77"/>
                  </a:lnTo>
                  <a:lnTo>
                    <a:pt x="85" y="81"/>
                  </a:lnTo>
                  <a:lnTo>
                    <a:pt x="85" y="66"/>
                  </a:lnTo>
                  <a:lnTo>
                    <a:pt x="97" y="64"/>
                  </a:lnTo>
                  <a:close/>
                  <a:moveTo>
                    <a:pt x="317" y="43"/>
                  </a:moveTo>
                  <a:lnTo>
                    <a:pt x="331" y="54"/>
                  </a:lnTo>
                  <a:lnTo>
                    <a:pt x="333" y="60"/>
                  </a:lnTo>
                  <a:lnTo>
                    <a:pt x="325" y="60"/>
                  </a:lnTo>
                  <a:lnTo>
                    <a:pt x="305" y="42"/>
                  </a:lnTo>
                  <a:lnTo>
                    <a:pt x="291" y="39"/>
                  </a:lnTo>
                  <a:lnTo>
                    <a:pt x="286" y="32"/>
                  </a:lnTo>
                  <a:lnTo>
                    <a:pt x="299" y="32"/>
                  </a:lnTo>
                  <a:lnTo>
                    <a:pt x="317" y="43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34" name="Freeform 230"/>
            <p:cNvSpPr>
              <a:spLocks noChangeAspect="1" noEditPoints="1"/>
            </p:cNvSpPr>
            <p:nvPr/>
          </p:nvSpPr>
          <p:spPr bwMode="gray">
            <a:xfrm>
              <a:off x="3037149" y="3869342"/>
              <a:ext cx="61913" cy="50800"/>
            </a:xfrm>
            <a:custGeom>
              <a:avLst/>
              <a:gdLst>
                <a:gd name="T0" fmla="*/ 122 w 128"/>
                <a:gd name="T1" fmla="*/ 102 h 102"/>
                <a:gd name="T2" fmla="*/ 123 w 128"/>
                <a:gd name="T3" fmla="*/ 88 h 102"/>
                <a:gd name="T4" fmla="*/ 118 w 128"/>
                <a:gd name="T5" fmla="*/ 75 h 102"/>
                <a:gd name="T6" fmla="*/ 125 w 128"/>
                <a:gd name="T7" fmla="*/ 67 h 102"/>
                <a:gd name="T8" fmla="*/ 128 w 128"/>
                <a:gd name="T9" fmla="*/ 46 h 102"/>
                <a:gd name="T10" fmla="*/ 120 w 128"/>
                <a:gd name="T11" fmla="*/ 16 h 102"/>
                <a:gd name="T12" fmla="*/ 95 w 128"/>
                <a:gd name="T13" fmla="*/ 19 h 102"/>
                <a:gd name="T14" fmla="*/ 66 w 128"/>
                <a:gd name="T15" fmla="*/ 9 h 102"/>
                <a:gd name="T16" fmla="*/ 44 w 128"/>
                <a:gd name="T17" fmla="*/ 19 h 102"/>
                <a:gd name="T18" fmla="*/ 49 w 128"/>
                <a:gd name="T19" fmla="*/ 26 h 102"/>
                <a:gd name="T20" fmla="*/ 72 w 128"/>
                <a:gd name="T21" fmla="*/ 29 h 102"/>
                <a:gd name="T22" fmla="*/ 76 w 128"/>
                <a:gd name="T23" fmla="*/ 58 h 102"/>
                <a:gd name="T24" fmla="*/ 92 w 128"/>
                <a:gd name="T25" fmla="*/ 70 h 102"/>
                <a:gd name="T26" fmla="*/ 91 w 128"/>
                <a:gd name="T27" fmla="*/ 76 h 102"/>
                <a:gd name="T28" fmla="*/ 55 w 128"/>
                <a:gd name="T29" fmla="*/ 80 h 102"/>
                <a:gd name="T30" fmla="*/ 1 w 128"/>
                <a:gd name="T31" fmla="*/ 75 h 102"/>
                <a:gd name="T32" fmla="*/ 0 w 128"/>
                <a:gd name="T33" fmla="*/ 82 h 102"/>
                <a:gd name="T34" fmla="*/ 26 w 128"/>
                <a:gd name="T35" fmla="*/ 101 h 102"/>
                <a:gd name="T36" fmla="*/ 37 w 128"/>
                <a:gd name="T37" fmla="*/ 92 h 102"/>
                <a:gd name="T38" fmla="*/ 74 w 128"/>
                <a:gd name="T39" fmla="*/ 99 h 102"/>
                <a:gd name="T40" fmla="*/ 101 w 128"/>
                <a:gd name="T41" fmla="*/ 93 h 102"/>
                <a:gd name="T42" fmla="*/ 122 w 128"/>
                <a:gd name="T43" fmla="*/ 102 h 102"/>
                <a:gd name="T44" fmla="*/ 72 w 128"/>
                <a:gd name="T45" fmla="*/ 0 h 102"/>
                <a:gd name="T46" fmla="*/ 78 w 128"/>
                <a:gd name="T47" fmla="*/ 8 h 102"/>
                <a:gd name="T48" fmla="*/ 69 w 128"/>
                <a:gd name="T49" fmla="*/ 6 h 102"/>
                <a:gd name="T50" fmla="*/ 72 w 128"/>
                <a:gd name="T51" fmla="*/ 0 h 102"/>
                <a:gd name="T52" fmla="*/ 63 w 128"/>
                <a:gd name="T53" fmla="*/ 58 h 102"/>
                <a:gd name="T54" fmla="*/ 69 w 128"/>
                <a:gd name="T55" fmla="*/ 62 h 102"/>
                <a:gd name="T56" fmla="*/ 71 w 128"/>
                <a:gd name="T57" fmla="*/ 68 h 102"/>
                <a:gd name="T58" fmla="*/ 54 w 128"/>
                <a:gd name="T59" fmla="*/ 65 h 102"/>
                <a:gd name="T60" fmla="*/ 50 w 128"/>
                <a:gd name="T61" fmla="*/ 58 h 102"/>
                <a:gd name="T62" fmla="*/ 63 w 128"/>
                <a:gd name="T63" fmla="*/ 58 h 10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28"/>
                <a:gd name="T97" fmla="*/ 0 h 102"/>
                <a:gd name="T98" fmla="*/ 128 w 128"/>
                <a:gd name="T99" fmla="*/ 102 h 10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28" h="102">
                  <a:moveTo>
                    <a:pt x="122" y="102"/>
                  </a:moveTo>
                  <a:lnTo>
                    <a:pt x="123" y="88"/>
                  </a:lnTo>
                  <a:lnTo>
                    <a:pt x="118" y="75"/>
                  </a:lnTo>
                  <a:lnTo>
                    <a:pt x="125" y="67"/>
                  </a:lnTo>
                  <a:lnTo>
                    <a:pt x="128" y="46"/>
                  </a:lnTo>
                  <a:lnTo>
                    <a:pt x="120" y="16"/>
                  </a:lnTo>
                  <a:lnTo>
                    <a:pt x="95" y="19"/>
                  </a:lnTo>
                  <a:lnTo>
                    <a:pt x="66" y="9"/>
                  </a:lnTo>
                  <a:lnTo>
                    <a:pt x="44" y="19"/>
                  </a:lnTo>
                  <a:lnTo>
                    <a:pt x="49" y="26"/>
                  </a:lnTo>
                  <a:lnTo>
                    <a:pt x="72" y="29"/>
                  </a:lnTo>
                  <a:lnTo>
                    <a:pt x="76" y="58"/>
                  </a:lnTo>
                  <a:lnTo>
                    <a:pt x="92" y="70"/>
                  </a:lnTo>
                  <a:lnTo>
                    <a:pt x="91" y="76"/>
                  </a:lnTo>
                  <a:lnTo>
                    <a:pt x="55" y="80"/>
                  </a:lnTo>
                  <a:lnTo>
                    <a:pt x="1" y="75"/>
                  </a:lnTo>
                  <a:lnTo>
                    <a:pt x="0" y="82"/>
                  </a:lnTo>
                  <a:lnTo>
                    <a:pt x="26" y="101"/>
                  </a:lnTo>
                  <a:lnTo>
                    <a:pt x="37" y="92"/>
                  </a:lnTo>
                  <a:lnTo>
                    <a:pt x="74" y="99"/>
                  </a:lnTo>
                  <a:lnTo>
                    <a:pt x="101" y="93"/>
                  </a:lnTo>
                  <a:lnTo>
                    <a:pt x="122" y="102"/>
                  </a:lnTo>
                  <a:close/>
                  <a:moveTo>
                    <a:pt x="72" y="0"/>
                  </a:moveTo>
                  <a:lnTo>
                    <a:pt x="78" y="8"/>
                  </a:lnTo>
                  <a:lnTo>
                    <a:pt x="69" y="6"/>
                  </a:lnTo>
                  <a:lnTo>
                    <a:pt x="72" y="0"/>
                  </a:lnTo>
                  <a:close/>
                  <a:moveTo>
                    <a:pt x="63" y="58"/>
                  </a:moveTo>
                  <a:lnTo>
                    <a:pt x="69" y="62"/>
                  </a:lnTo>
                  <a:lnTo>
                    <a:pt x="71" y="68"/>
                  </a:lnTo>
                  <a:lnTo>
                    <a:pt x="54" y="65"/>
                  </a:lnTo>
                  <a:lnTo>
                    <a:pt x="50" y="58"/>
                  </a:lnTo>
                  <a:lnTo>
                    <a:pt x="63" y="58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35" name="Freeform 231"/>
            <p:cNvSpPr>
              <a:spLocks noChangeAspect="1" noEditPoints="1"/>
            </p:cNvSpPr>
            <p:nvPr/>
          </p:nvSpPr>
          <p:spPr bwMode="gray">
            <a:xfrm>
              <a:off x="3295912" y="3934430"/>
              <a:ext cx="44450" cy="84138"/>
            </a:xfrm>
            <a:custGeom>
              <a:avLst/>
              <a:gdLst>
                <a:gd name="T0" fmla="*/ 89 w 92"/>
                <a:gd name="T1" fmla="*/ 164 h 178"/>
                <a:gd name="T2" fmla="*/ 86 w 92"/>
                <a:gd name="T3" fmla="*/ 177 h 178"/>
                <a:gd name="T4" fmla="*/ 89 w 92"/>
                <a:gd name="T5" fmla="*/ 178 h 178"/>
                <a:gd name="T6" fmla="*/ 89 w 92"/>
                <a:gd name="T7" fmla="*/ 164 h 178"/>
                <a:gd name="T8" fmla="*/ 4 w 92"/>
                <a:gd name="T9" fmla="*/ 0 h 178"/>
                <a:gd name="T10" fmla="*/ 0 w 92"/>
                <a:gd name="T11" fmla="*/ 0 h 178"/>
                <a:gd name="T12" fmla="*/ 3 w 92"/>
                <a:gd name="T13" fmla="*/ 8 h 178"/>
                <a:gd name="T14" fmla="*/ 4 w 92"/>
                <a:gd name="T15" fmla="*/ 0 h 178"/>
                <a:gd name="T16" fmla="*/ 49 w 92"/>
                <a:gd name="T17" fmla="*/ 14 h 178"/>
                <a:gd name="T18" fmla="*/ 49 w 92"/>
                <a:gd name="T19" fmla="*/ 23 h 178"/>
                <a:gd name="T20" fmla="*/ 54 w 92"/>
                <a:gd name="T21" fmla="*/ 17 h 178"/>
                <a:gd name="T22" fmla="*/ 49 w 92"/>
                <a:gd name="T23" fmla="*/ 14 h 178"/>
                <a:gd name="T24" fmla="*/ 67 w 92"/>
                <a:gd name="T25" fmla="*/ 45 h 178"/>
                <a:gd name="T26" fmla="*/ 60 w 92"/>
                <a:gd name="T27" fmla="*/ 53 h 178"/>
                <a:gd name="T28" fmla="*/ 52 w 92"/>
                <a:gd name="T29" fmla="*/ 51 h 178"/>
                <a:gd name="T30" fmla="*/ 51 w 92"/>
                <a:gd name="T31" fmla="*/ 68 h 178"/>
                <a:gd name="T32" fmla="*/ 57 w 92"/>
                <a:gd name="T33" fmla="*/ 68 h 178"/>
                <a:gd name="T34" fmla="*/ 63 w 92"/>
                <a:gd name="T35" fmla="*/ 60 h 178"/>
                <a:gd name="T36" fmla="*/ 74 w 92"/>
                <a:gd name="T37" fmla="*/ 57 h 178"/>
                <a:gd name="T38" fmla="*/ 67 w 92"/>
                <a:gd name="T39" fmla="*/ 45 h 178"/>
                <a:gd name="T40" fmla="*/ 72 w 92"/>
                <a:gd name="T41" fmla="*/ 87 h 178"/>
                <a:gd name="T42" fmla="*/ 69 w 92"/>
                <a:gd name="T43" fmla="*/ 101 h 178"/>
                <a:gd name="T44" fmla="*/ 75 w 92"/>
                <a:gd name="T45" fmla="*/ 105 h 178"/>
                <a:gd name="T46" fmla="*/ 75 w 92"/>
                <a:gd name="T47" fmla="*/ 90 h 178"/>
                <a:gd name="T48" fmla="*/ 72 w 92"/>
                <a:gd name="T49" fmla="*/ 87 h 178"/>
                <a:gd name="T50" fmla="*/ 77 w 92"/>
                <a:gd name="T51" fmla="*/ 121 h 178"/>
                <a:gd name="T52" fmla="*/ 86 w 92"/>
                <a:gd name="T53" fmla="*/ 128 h 178"/>
                <a:gd name="T54" fmla="*/ 92 w 92"/>
                <a:gd name="T55" fmla="*/ 143 h 178"/>
                <a:gd name="T56" fmla="*/ 84 w 92"/>
                <a:gd name="T57" fmla="*/ 141 h 178"/>
                <a:gd name="T58" fmla="*/ 77 w 92"/>
                <a:gd name="T59" fmla="*/ 121 h 1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92"/>
                <a:gd name="T91" fmla="*/ 0 h 178"/>
                <a:gd name="T92" fmla="*/ 92 w 92"/>
                <a:gd name="T93" fmla="*/ 178 h 17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92" h="178">
                  <a:moveTo>
                    <a:pt x="89" y="164"/>
                  </a:moveTo>
                  <a:lnTo>
                    <a:pt x="86" y="177"/>
                  </a:lnTo>
                  <a:lnTo>
                    <a:pt x="89" y="178"/>
                  </a:lnTo>
                  <a:lnTo>
                    <a:pt x="89" y="164"/>
                  </a:lnTo>
                  <a:close/>
                  <a:moveTo>
                    <a:pt x="4" y="0"/>
                  </a:moveTo>
                  <a:lnTo>
                    <a:pt x="0" y="0"/>
                  </a:lnTo>
                  <a:lnTo>
                    <a:pt x="3" y="8"/>
                  </a:lnTo>
                  <a:lnTo>
                    <a:pt x="4" y="0"/>
                  </a:lnTo>
                  <a:close/>
                  <a:moveTo>
                    <a:pt x="49" y="14"/>
                  </a:moveTo>
                  <a:lnTo>
                    <a:pt x="49" y="23"/>
                  </a:lnTo>
                  <a:lnTo>
                    <a:pt x="54" y="17"/>
                  </a:lnTo>
                  <a:lnTo>
                    <a:pt x="49" y="14"/>
                  </a:lnTo>
                  <a:close/>
                  <a:moveTo>
                    <a:pt x="67" y="45"/>
                  </a:moveTo>
                  <a:lnTo>
                    <a:pt x="60" y="53"/>
                  </a:lnTo>
                  <a:lnTo>
                    <a:pt x="52" y="51"/>
                  </a:lnTo>
                  <a:lnTo>
                    <a:pt x="51" y="68"/>
                  </a:lnTo>
                  <a:lnTo>
                    <a:pt x="57" y="68"/>
                  </a:lnTo>
                  <a:lnTo>
                    <a:pt x="63" y="60"/>
                  </a:lnTo>
                  <a:lnTo>
                    <a:pt x="74" y="57"/>
                  </a:lnTo>
                  <a:lnTo>
                    <a:pt x="67" y="45"/>
                  </a:lnTo>
                  <a:close/>
                  <a:moveTo>
                    <a:pt x="72" y="87"/>
                  </a:moveTo>
                  <a:lnTo>
                    <a:pt x="69" y="101"/>
                  </a:lnTo>
                  <a:lnTo>
                    <a:pt x="75" y="105"/>
                  </a:lnTo>
                  <a:lnTo>
                    <a:pt x="75" y="90"/>
                  </a:lnTo>
                  <a:lnTo>
                    <a:pt x="72" y="87"/>
                  </a:lnTo>
                  <a:close/>
                  <a:moveTo>
                    <a:pt x="77" y="121"/>
                  </a:moveTo>
                  <a:lnTo>
                    <a:pt x="86" y="128"/>
                  </a:lnTo>
                  <a:lnTo>
                    <a:pt x="92" y="143"/>
                  </a:lnTo>
                  <a:lnTo>
                    <a:pt x="84" y="141"/>
                  </a:lnTo>
                  <a:lnTo>
                    <a:pt x="77" y="121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36" name="Freeform 232"/>
            <p:cNvSpPr>
              <a:spLocks noChangeAspect="1" noEditPoints="1"/>
            </p:cNvSpPr>
            <p:nvPr/>
          </p:nvSpPr>
          <p:spPr bwMode="gray">
            <a:xfrm>
              <a:off x="2845061" y="4112230"/>
              <a:ext cx="128588" cy="55563"/>
            </a:xfrm>
            <a:custGeom>
              <a:avLst/>
              <a:gdLst>
                <a:gd name="T0" fmla="*/ 235 w 267"/>
                <a:gd name="T1" fmla="*/ 107 h 111"/>
                <a:gd name="T2" fmla="*/ 244 w 267"/>
                <a:gd name="T3" fmla="*/ 91 h 111"/>
                <a:gd name="T4" fmla="*/ 252 w 267"/>
                <a:gd name="T5" fmla="*/ 93 h 111"/>
                <a:gd name="T6" fmla="*/ 267 w 267"/>
                <a:gd name="T7" fmla="*/ 74 h 111"/>
                <a:gd name="T8" fmla="*/ 255 w 267"/>
                <a:gd name="T9" fmla="*/ 54 h 111"/>
                <a:gd name="T10" fmla="*/ 258 w 267"/>
                <a:gd name="T11" fmla="*/ 46 h 111"/>
                <a:gd name="T12" fmla="*/ 225 w 267"/>
                <a:gd name="T13" fmla="*/ 15 h 111"/>
                <a:gd name="T14" fmla="*/ 176 w 267"/>
                <a:gd name="T15" fmla="*/ 0 h 111"/>
                <a:gd name="T16" fmla="*/ 153 w 267"/>
                <a:gd name="T17" fmla="*/ 1 h 111"/>
                <a:gd name="T18" fmla="*/ 149 w 267"/>
                <a:gd name="T19" fmla="*/ 22 h 111"/>
                <a:gd name="T20" fmla="*/ 141 w 267"/>
                <a:gd name="T21" fmla="*/ 25 h 111"/>
                <a:gd name="T22" fmla="*/ 139 w 267"/>
                <a:gd name="T23" fmla="*/ 17 h 111"/>
                <a:gd name="T24" fmla="*/ 132 w 267"/>
                <a:gd name="T25" fmla="*/ 17 h 111"/>
                <a:gd name="T26" fmla="*/ 85 w 267"/>
                <a:gd name="T27" fmla="*/ 37 h 111"/>
                <a:gd name="T28" fmla="*/ 60 w 267"/>
                <a:gd name="T29" fmla="*/ 29 h 111"/>
                <a:gd name="T30" fmla="*/ 40 w 267"/>
                <a:gd name="T31" fmla="*/ 29 h 111"/>
                <a:gd name="T32" fmla="*/ 32 w 267"/>
                <a:gd name="T33" fmla="*/ 6 h 111"/>
                <a:gd name="T34" fmla="*/ 20 w 267"/>
                <a:gd name="T35" fmla="*/ 0 h 111"/>
                <a:gd name="T36" fmla="*/ 12 w 267"/>
                <a:gd name="T37" fmla="*/ 0 h 111"/>
                <a:gd name="T38" fmla="*/ 6 w 267"/>
                <a:gd name="T39" fmla="*/ 6 h 111"/>
                <a:gd name="T40" fmla="*/ 5 w 267"/>
                <a:gd name="T41" fmla="*/ 18 h 111"/>
                <a:gd name="T42" fmla="*/ 14 w 267"/>
                <a:gd name="T43" fmla="*/ 25 h 111"/>
                <a:gd name="T44" fmla="*/ 6 w 267"/>
                <a:gd name="T45" fmla="*/ 51 h 111"/>
                <a:gd name="T46" fmla="*/ 0 w 267"/>
                <a:gd name="T47" fmla="*/ 59 h 111"/>
                <a:gd name="T48" fmla="*/ 5 w 267"/>
                <a:gd name="T49" fmla="*/ 68 h 111"/>
                <a:gd name="T50" fmla="*/ 12 w 267"/>
                <a:gd name="T51" fmla="*/ 59 h 111"/>
                <a:gd name="T52" fmla="*/ 57 w 267"/>
                <a:gd name="T53" fmla="*/ 68 h 111"/>
                <a:gd name="T54" fmla="*/ 77 w 267"/>
                <a:gd name="T55" fmla="*/ 93 h 111"/>
                <a:gd name="T56" fmla="*/ 93 w 267"/>
                <a:gd name="T57" fmla="*/ 86 h 111"/>
                <a:gd name="T58" fmla="*/ 100 w 267"/>
                <a:gd name="T59" fmla="*/ 111 h 111"/>
                <a:gd name="T60" fmla="*/ 115 w 267"/>
                <a:gd name="T61" fmla="*/ 111 h 111"/>
                <a:gd name="T62" fmla="*/ 134 w 267"/>
                <a:gd name="T63" fmla="*/ 98 h 111"/>
                <a:gd name="T64" fmla="*/ 119 w 267"/>
                <a:gd name="T65" fmla="*/ 77 h 111"/>
                <a:gd name="T66" fmla="*/ 119 w 267"/>
                <a:gd name="T67" fmla="*/ 68 h 111"/>
                <a:gd name="T68" fmla="*/ 142 w 267"/>
                <a:gd name="T69" fmla="*/ 56 h 111"/>
                <a:gd name="T70" fmla="*/ 161 w 267"/>
                <a:gd name="T71" fmla="*/ 34 h 111"/>
                <a:gd name="T72" fmla="*/ 174 w 267"/>
                <a:gd name="T73" fmla="*/ 29 h 111"/>
                <a:gd name="T74" fmla="*/ 203 w 267"/>
                <a:gd name="T75" fmla="*/ 43 h 111"/>
                <a:gd name="T76" fmla="*/ 212 w 267"/>
                <a:gd name="T77" fmla="*/ 54 h 111"/>
                <a:gd name="T78" fmla="*/ 225 w 267"/>
                <a:gd name="T79" fmla="*/ 52 h 111"/>
                <a:gd name="T80" fmla="*/ 230 w 267"/>
                <a:gd name="T81" fmla="*/ 56 h 111"/>
                <a:gd name="T82" fmla="*/ 218 w 267"/>
                <a:gd name="T83" fmla="*/ 66 h 111"/>
                <a:gd name="T84" fmla="*/ 216 w 267"/>
                <a:gd name="T85" fmla="*/ 77 h 111"/>
                <a:gd name="T86" fmla="*/ 221 w 267"/>
                <a:gd name="T87" fmla="*/ 93 h 111"/>
                <a:gd name="T88" fmla="*/ 235 w 267"/>
                <a:gd name="T89" fmla="*/ 107 h 111"/>
                <a:gd name="T90" fmla="*/ 57 w 267"/>
                <a:gd name="T91" fmla="*/ 88 h 111"/>
                <a:gd name="T92" fmla="*/ 52 w 267"/>
                <a:gd name="T93" fmla="*/ 100 h 111"/>
                <a:gd name="T94" fmla="*/ 59 w 267"/>
                <a:gd name="T95" fmla="*/ 107 h 111"/>
                <a:gd name="T96" fmla="*/ 60 w 267"/>
                <a:gd name="T97" fmla="*/ 90 h 111"/>
                <a:gd name="T98" fmla="*/ 57 w 267"/>
                <a:gd name="T99" fmla="*/ 88 h 11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7"/>
                <a:gd name="T151" fmla="*/ 0 h 111"/>
                <a:gd name="T152" fmla="*/ 267 w 267"/>
                <a:gd name="T153" fmla="*/ 111 h 11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7" h="111">
                  <a:moveTo>
                    <a:pt x="235" y="107"/>
                  </a:moveTo>
                  <a:lnTo>
                    <a:pt x="244" y="91"/>
                  </a:lnTo>
                  <a:lnTo>
                    <a:pt x="252" y="93"/>
                  </a:lnTo>
                  <a:lnTo>
                    <a:pt x="267" y="74"/>
                  </a:lnTo>
                  <a:lnTo>
                    <a:pt x="255" y="54"/>
                  </a:lnTo>
                  <a:lnTo>
                    <a:pt x="258" y="46"/>
                  </a:lnTo>
                  <a:lnTo>
                    <a:pt x="225" y="15"/>
                  </a:lnTo>
                  <a:lnTo>
                    <a:pt x="176" y="0"/>
                  </a:lnTo>
                  <a:lnTo>
                    <a:pt x="153" y="1"/>
                  </a:lnTo>
                  <a:lnTo>
                    <a:pt x="149" y="22"/>
                  </a:lnTo>
                  <a:lnTo>
                    <a:pt x="141" y="25"/>
                  </a:lnTo>
                  <a:lnTo>
                    <a:pt x="139" y="17"/>
                  </a:lnTo>
                  <a:lnTo>
                    <a:pt x="132" y="17"/>
                  </a:lnTo>
                  <a:lnTo>
                    <a:pt x="85" y="37"/>
                  </a:lnTo>
                  <a:lnTo>
                    <a:pt x="60" y="29"/>
                  </a:lnTo>
                  <a:lnTo>
                    <a:pt x="40" y="29"/>
                  </a:lnTo>
                  <a:lnTo>
                    <a:pt x="32" y="6"/>
                  </a:lnTo>
                  <a:lnTo>
                    <a:pt x="20" y="0"/>
                  </a:lnTo>
                  <a:lnTo>
                    <a:pt x="12" y="0"/>
                  </a:lnTo>
                  <a:lnTo>
                    <a:pt x="6" y="6"/>
                  </a:lnTo>
                  <a:lnTo>
                    <a:pt x="5" y="18"/>
                  </a:lnTo>
                  <a:lnTo>
                    <a:pt x="14" y="25"/>
                  </a:lnTo>
                  <a:lnTo>
                    <a:pt x="6" y="51"/>
                  </a:lnTo>
                  <a:lnTo>
                    <a:pt x="0" y="59"/>
                  </a:lnTo>
                  <a:lnTo>
                    <a:pt x="5" y="68"/>
                  </a:lnTo>
                  <a:lnTo>
                    <a:pt x="12" y="59"/>
                  </a:lnTo>
                  <a:lnTo>
                    <a:pt x="57" y="68"/>
                  </a:lnTo>
                  <a:lnTo>
                    <a:pt x="77" y="93"/>
                  </a:lnTo>
                  <a:lnTo>
                    <a:pt x="93" y="86"/>
                  </a:lnTo>
                  <a:lnTo>
                    <a:pt x="100" y="111"/>
                  </a:lnTo>
                  <a:lnTo>
                    <a:pt x="115" y="111"/>
                  </a:lnTo>
                  <a:lnTo>
                    <a:pt x="134" y="98"/>
                  </a:lnTo>
                  <a:lnTo>
                    <a:pt x="119" y="77"/>
                  </a:lnTo>
                  <a:lnTo>
                    <a:pt x="119" y="68"/>
                  </a:lnTo>
                  <a:lnTo>
                    <a:pt x="142" y="56"/>
                  </a:lnTo>
                  <a:lnTo>
                    <a:pt x="161" y="34"/>
                  </a:lnTo>
                  <a:lnTo>
                    <a:pt x="174" y="29"/>
                  </a:lnTo>
                  <a:lnTo>
                    <a:pt x="203" y="43"/>
                  </a:lnTo>
                  <a:lnTo>
                    <a:pt x="212" y="54"/>
                  </a:lnTo>
                  <a:lnTo>
                    <a:pt x="225" y="52"/>
                  </a:lnTo>
                  <a:lnTo>
                    <a:pt x="230" y="56"/>
                  </a:lnTo>
                  <a:lnTo>
                    <a:pt x="218" y="66"/>
                  </a:lnTo>
                  <a:lnTo>
                    <a:pt x="216" y="77"/>
                  </a:lnTo>
                  <a:lnTo>
                    <a:pt x="221" y="93"/>
                  </a:lnTo>
                  <a:lnTo>
                    <a:pt x="235" y="107"/>
                  </a:lnTo>
                  <a:close/>
                  <a:moveTo>
                    <a:pt x="57" y="88"/>
                  </a:moveTo>
                  <a:lnTo>
                    <a:pt x="52" y="100"/>
                  </a:lnTo>
                  <a:lnTo>
                    <a:pt x="59" y="107"/>
                  </a:lnTo>
                  <a:lnTo>
                    <a:pt x="60" y="90"/>
                  </a:lnTo>
                  <a:lnTo>
                    <a:pt x="57" y="88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37" name="Freeform 233"/>
            <p:cNvSpPr>
              <a:spLocks noChangeAspect="1" noEditPoints="1"/>
            </p:cNvSpPr>
            <p:nvPr/>
          </p:nvSpPr>
          <p:spPr bwMode="gray">
            <a:xfrm>
              <a:off x="2056072" y="3556604"/>
              <a:ext cx="704852" cy="442913"/>
            </a:xfrm>
            <a:custGeom>
              <a:avLst/>
              <a:gdLst>
                <a:gd name="T0" fmla="*/ 238 w 1450"/>
                <a:gd name="T1" fmla="*/ 82 h 908"/>
                <a:gd name="T2" fmla="*/ 280 w 1450"/>
                <a:gd name="T3" fmla="*/ 184 h 908"/>
                <a:gd name="T4" fmla="*/ 361 w 1450"/>
                <a:gd name="T5" fmla="*/ 285 h 908"/>
                <a:gd name="T6" fmla="*/ 412 w 1450"/>
                <a:gd name="T7" fmla="*/ 356 h 908"/>
                <a:gd name="T8" fmla="*/ 463 w 1450"/>
                <a:gd name="T9" fmla="*/ 390 h 908"/>
                <a:gd name="T10" fmla="*/ 537 w 1450"/>
                <a:gd name="T11" fmla="*/ 477 h 908"/>
                <a:gd name="T12" fmla="*/ 607 w 1450"/>
                <a:gd name="T13" fmla="*/ 590 h 908"/>
                <a:gd name="T14" fmla="*/ 597 w 1450"/>
                <a:gd name="T15" fmla="*/ 661 h 908"/>
                <a:gd name="T16" fmla="*/ 739 w 1450"/>
                <a:gd name="T17" fmla="*/ 749 h 908"/>
                <a:gd name="T18" fmla="*/ 930 w 1450"/>
                <a:gd name="T19" fmla="*/ 837 h 908"/>
                <a:gd name="T20" fmla="*/ 1071 w 1450"/>
                <a:gd name="T21" fmla="*/ 832 h 908"/>
                <a:gd name="T22" fmla="*/ 1203 w 1450"/>
                <a:gd name="T23" fmla="*/ 883 h 908"/>
                <a:gd name="T24" fmla="*/ 1230 w 1450"/>
                <a:gd name="T25" fmla="*/ 775 h 908"/>
                <a:gd name="T26" fmla="*/ 1354 w 1450"/>
                <a:gd name="T27" fmla="*/ 749 h 908"/>
                <a:gd name="T28" fmla="*/ 1389 w 1450"/>
                <a:gd name="T29" fmla="*/ 721 h 908"/>
                <a:gd name="T30" fmla="*/ 1408 w 1450"/>
                <a:gd name="T31" fmla="*/ 676 h 908"/>
                <a:gd name="T32" fmla="*/ 1443 w 1450"/>
                <a:gd name="T33" fmla="*/ 607 h 908"/>
                <a:gd name="T34" fmla="*/ 1403 w 1450"/>
                <a:gd name="T35" fmla="*/ 569 h 908"/>
                <a:gd name="T36" fmla="*/ 1276 w 1450"/>
                <a:gd name="T37" fmla="*/ 644 h 908"/>
                <a:gd name="T38" fmla="*/ 1215 w 1450"/>
                <a:gd name="T39" fmla="*/ 721 h 908"/>
                <a:gd name="T40" fmla="*/ 1125 w 1450"/>
                <a:gd name="T41" fmla="*/ 726 h 908"/>
                <a:gd name="T42" fmla="*/ 1037 w 1450"/>
                <a:gd name="T43" fmla="*/ 704 h 908"/>
                <a:gd name="T44" fmla="*/ 966 w 1450"/>
                <a:gd name="T45" fmla="*/ 594 h 908"/>
                <a:gd name="T46" fmla="*/ 950 w 1450"/>
                <a:gd name="T47" fmla="*/ 481 h 908"/>
                <a:gd name="T48" fmla="*/ 975 w 1450"/>
                <a:gd name="T49" fmla="*/ 376 h 908"/>
                <a:gd name="T50" fmla="*/ 961 w 1450"/>
                <a:gd name="T51" fmla="*/ 356 h 908"/>
                <a:gd name="T52" fmla="*/ 869 w 1450"/>
                <a:gd name="T53" fmla="*/ 308 h 908"/>
                <a:gd name="T54" fmla="*/ 805 w 1450"/>
                <a:gd name="T55" fmla="*/ 189 h 908"/>
                <a:gd name="T56" fmla="*/ 692 w 1450"/>
                <a:gd name="T57" fmla="*/ 198 h 908"/>
                <a:gd name="T58" fmla="*/ 586 w 1450"/>
                <a:gd name="T59" fmla="*/ 93 h 908"/>
                <a:gd name="T60" fmla="*/ 498 w 1450"/>
                <a:gd name="T61" fmla="*/ 45 h 908"/>
                <a:gd name="T62" fmla="*/ 268 w 1450"/>
                <a:gd name="T63" fmla="*/ 45 h 908"/>
                <a:gd name="T64" fmla="*/ 92 w 1450"/>
                <a:gd name="T65" fmla="*/ 6 h 908"/>
                <a:gd name="T66" fmla="*/ 109 w 1450"/>
                <a:gd name="T67" fmla="*/ 124 h 908"/>
                <a:gd name="T68" fmla="*/ 197 w 1450"/>
                <a:gd name="T69" fmla="*/ 224 h 908"/>
                <a:gd name="T70" fmla="*/ 173 w 1450"/>
                <a:gd name="T71" fmla="*/ 261 h 908"/>
                <a:gd name="T72" fmla="*/ 181 w 1450"/>
                <a:gd name="T73" fmla="*/ 289 h 908"/>
                <a:gd name="T74" fmla="*/ 244 w 1450"/>
                <a:gd name="T75" fmla="*/ 319 h 908"/>
                <a:gd name="T76" fmla="*/ 282 w 1450"/>
                <a:gd name="T77" fmla="*/ 416 h 908"/>
                <a:gd name="T78" fmla="*/ 311 w 1450"/>
                <a:gd name="T79" fmla="*/ 427 h 908"/>
                <a:gd name="T80" fmla="*/ 405 w 1450"/>
                <a:gd name="T81" fmla="*/ 495 h 908"/>
                <a:gd name="T82" fmla="*/ 367 w 1450"/>
                <a:gd name="T83" fmla="*/ 446 h 908"/>
                <a:gd name="T84" fmla="*/ 341 w 1450"/>
                <a:gd name="T85" fmla="*/ 379 h 908"/>
                <a:gd name="T86" fmla="*/ 305 w 1450"/>
                <a:gd name="T87" fmla="*/ 325 h 908"/>
                <a:gd name="T88" fmla="*/ 261 w 1450"/>
                <a:gd name="T89" fmla="*/ 258 h 908"/>
                <a:gd name="T90" fmla="*/ 217 w 1450"/>
                <a:gd name="T91" fmla="*/ 182 h 908"/>
                <a:gd name="T92" fmla="*/ 163 w 1450"/>
                <a:gd name="T93" fmla="*/ 84 h 908"/>
                <a:gd name="T94" fmla="*/ 1450 w 1450"/>
                <a:gd name="T95" fmla="*/ 619 h 908"/>
                <a:gd name="T96" fmla="*/ 269 w 1450"/>
                <a:gd name="T97" fmla="*/ 207 h 908"/>
                <a:gd name="T98" fmla="*/ 241 w 1450"/>
                <a:gd name="T99" fmla="*/ 198 h 908"/>
                <a:gd name="T100" fmla="*/ 144 w 1450"/>
                <a:gd name="T101" fmla="*/ 248 h 908"/>
                <a:gd name="T102" fmla="*/ 967 w 1450"/>
                <a:gd name="T103" fmla="*/ 396 h 90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450"/>
                <a:gd name="T157" fmla="*/ 0 h 908"/>
                <a:gd name="T158" fmla="*/ 1450 w 1450"/>
                <a:gd name="T159" fmla="*/ 908 h 90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450" h="908">
                  <a:moveTo>
                    <a:pt x="159" y="45"/>
                  </a:moveTo>
                  <a:lnTo>
                    <a:pt x="190" y="63"/>
                  </a:lnTo>
                  <a:lnTo>
                    <a:pt x="207" y="63"/>
                  </a:lnTo>
                  <a:lnTo>
                    <a:pt x="214" y="74"/>
                  </a:lnTo>
                  <a:lnTo>
                    <a:pt x="238" y="82"/>
                  </a:lnTo>
                  <a:lnTo>
                    <a:pt x="243" y="110"/>
                  </a:lnTo>
                  <a:lnTo>
                    <a:pt x="258" y="148"/>
                  </a:lnTo>
                  <a:lnTo>
                    <a:pt x="268" y="156"/>
                  </a:lnTo>
                  <a:lnTo>
                    <a:pt x="274" y="177"/>
                  </a:lnTo>
                  <a:lnTo>
                    <a:pt x="280" y="184"/>
                  </a:lnTo>
                  <a:lnTo>
                    <a:pt x="297" y="214"/>
                  </a:lnTo>
                  <a:lnTo>
                    <a:pt x="334" y="249"/>
                  </a:lnTo>
                  <a:lnTo>
                    <a:pt x="356" y="257"/>
                  </a:lnTo>
                  <a:lnTo>
                    <a:pt x="354" y="272"/>
                  </a:lnTo>
                  <a:lnTo>
                    <a:pt x="361" y="285"/>
                  </a:lnTo>
                  <a:lnTo>
                    <a:pt x="382" y="299"/>
                  </a:lnTo>
                  <a:lnTo>
                    <a:pt x="395" y="317"/>
                  </a:lnTo>
                  <a:lnTo>
                    <a:pt x="407" y="317"/>
                  </a:lnTo>
                  <a:lnTo>
                    <a:pt x="422" y="333"/>
                  </a:lnTo>
                  <a:lnTo>
                    <a:pt x="412" y="356"/>
                  </a:lnTo>
                  <a:lnTo>
                    <a:pt x="418" y="373"/>
                  </a:lnTo>
                  <a:lnTo>
                    <a:pt x="433" y="368"/>
                  </a:lnTo>
                  <a:lnTo>
                    <a:pt x="433" y="382"/>
                  </a:lnTo>
                  <a:lnTo>
                    <a:pt x="455" y="392"/>
                  </a:lnTo>
                  <a:lnTo>
                    <a:pt x="463" y="390"/>
                  </a:lnTo>
                  <a:lnTo>
                    <a:pt x="480" y="405"/>
                  </a:lnTo>
                  <a:lnTo>
                    <a:pt x="481" y="426"/>
                  </a:lnTo>
                  <a:lnTo>
                    <a:pt x="526" y="460"/>
                  </a:lnTo>
                  <a:lnTo>
                    <a:pt x="531" y="473"/>
                  </a:lnTo>
                  <a:lnTo>
                    <a:pt x="537" y="477"/>
                  </a:lnTo>
                  <a:lnTo>
                    <a:pt x="551" y="498"/>
                  </a:lnTo>
                  <a:lnTo>
                    <a:pt x="583" y="526"/>
                  </a:lnTo>
                  <a:lnTo>
                    <a:pt x="590" y="558"/>
                  </a:lnTo>
                  <a:lnTo>
                    <a:pt x="597" y="565"/>
                  </a:lnTo>
                  <a:lnTo>
                    <a:pt x="607" y="590"/>
                  </a:lnTo>
                  <a:lnTo>
                    <a:pt x="605" y="602"/>
                  </a:lnTo>
                  <a:lnTo>
                    <a:pt x="597" y="612"/>
                  </a:lnTo>
                  <a:lnTo>
                    <a:pt x="603" y="624"/>
                  </a:lnTo>
                  <a:lnTo>
                    <a:pt x="586" y="634"/>
                  </a:lnTo>
                  <a:lnTo>
                    <a:pt x="597" y="661"/>
                  </a:lnTo>
                  <a:lnTo>
                    <a:pt x="627" y="688"/>
                  </a:lnTo>
                  <a:lnTo>
                    <a:pt x="647" y="693"/>
                  </a:lnTo>
                  <a:lnTo>
                    <a:pt x="668" y="709"/>
                  </a:lnTo>
                  <a:lnTo>
                    <a:pt x="688" y="734"/>
                  </a:lnTo>
                  <a:lnTo>
                    <a:pt x="739" y="749"/>
                  </a:lnTo>
                  <a:lnTo>
                    <a:pt x="756" y="751"/>
                  </a:lnTo>
                  <a:lnTo>
                    <a:pt x="803" y="786"/>
                  </a:lnTo>
                  <a:lnTo>
                    <a:pt x="894" y="819"/>
                  </a:lnTo>
                  <a:lnTo>
                    <a:pt x="902" y="817"/>
                  </a:lnTo>
                  <a:lnTo>
                    <a:pt x="930" y="837"/>
                  </a:lnTo>
                  <a:lnTo>
                    <a:pt x="958" y="848"/>
                  </a:lnTo>
                  <a:lnTo>
                    <a:pt x="981" y="849"/>
                  </a:lnTo>
                  <a:lnTo>
                    <a:pt x="1004" y="859"/>
                  </a:lnTo>
                  <a:lnTo>
                    <a:pt x="1021" y="859"/>
                  </a:lnTo>
                  <a:lnTo>
                    <a:pt x="1071" y="832"/>
                  </a:lnTo>
                  <a:lnTo>
                    <a:pt x="1100" y="835"/>
                  </a:lnTo>
                  <a:lnTo>
                    <a:pt x="1139" y="852"/>
                  </a:lnTo>
                  <a:lnTo>
                    <a:pt x="1199" y="908"/>
                  </a:lnTo>
                  <a:lnTo>
                    <a:pt x="1205" y="890"/>
                  </a:lnTo>
                  <a:lnTo>
                    <a:pt x="1203" y="883"/>
                  </a:lnTo>
                  <a:lnTo>
                    <a:pt x="1232" y="835"/>
                  </a:lnTo>
                  <a:lnTo>
                    <a:pt x="1278" y="834"/>
                  </a:lnTo>
                  <a:lnTo>
                    <a:pt x="1279" y="822"/>
                  </a:lnTo>
                  <a:lnTo>
                    <a:pt x="1265" y="803"/>
                  </a:lnTo>
                  <a:lnTo>
                    <a:pt x="1230" y="775"/>
                  </a:lnTo>
                  <a:lnTo>
                    <a:pt x="1259" y="775"/>
                  </a:lnTo>
                  <a:lnTo>
                    <a:pt x="1259" y="751"/>
                  </a:lnTo>
                  <a:lnTo>
                    <a:pt x="1303" y="751"/>
                  </a:lnTo>
                  <a:lnTo>
                    <a:pt x="1338" y="751"/>
                  </a:lnTo>
                  <a:lnTo>
                    <a:pt x="1354" y="749"/>
                  </a:lnTo>
                  <a:lnTo>
                    <a:pt x="1367" y="726"/>
                  </a:lnTo>
                  <a:lnTo>
                    <a:pt x="1375" y="724"/>
                  </a:lnTo>
                  <a:lnTo>
                    <a:pt x="1386" y="705"/>
                  </a:lnTo>
                  <a:lnTo>
                    <a:pt x="1391" y="707"/>
                  </a:lnTo>
                  <a:lnTo>
                    <a:pt x="1389" y="721"/>
                  </a:lnTo>
                  <a:lnTo>
                    <a:pt x="1396" y="724"/>
                  </a:lnTo>
                  <a:lnTo>
                    <a:pt x="1396" y="744"/>
                  </a:lnTo>
                  <a:lnTo>
                    <a:pt x="1400" y="741"/>
                  </a:lnTo>
                  <a:lnTo>
                    <a:pt x="1414" y="684"/>
                  </a:lnTo>
                  <a:lnTo>
                    <a:pt x="1408" y="676"/>
                  </a:lnTo>
                  <a:lnTo>
                    <a:pt x="1414" y="671"/>
                  </a:lnTo>
                  <a:lnTo>
                    <a:pt x="1414" y="667"/>
                  </a:lnTo>
                  <a:lnTo>
                    <a:pt x="1408" y="662"/>
                  </a:lnTo>
                  <a:lnTo>
                    <a:pt x="1426" y="624"/>
                  </a:lnTo>
                  <a:lnTo>
                    <a:pt x="1443" y="607"/>
                  </a:lnTo>
                  <a:lnTo>
                    <a:pt x="1447" y="590"/>
                  </a:lnTo>
                  <a:lnTo>
                    <a:pt x="1440" y="573"/>
                  </a:lnTo>
                  <a:lnTo>
                    <a:pt x="1414" y="569"/>
                  </a:lnTo>
                  <a:lnTo>
                    <a:pt x="1403" y="580"/>
                  </a:lnTo>
                  <a:lnTo>
                    <a:pt x="1403" y="569"/>
                  </a:lnTo>
                  <a:lnTo>
                    <a:pt x="1389" y="566"/>
                  </a:lnTo>
                  <a:lnTo>
                    <a:pt x="1352" y="578"/>
                  </a:lnTo>
                  <a:lnTo>
                    <a:pt x="1312" y="582"/>
                  </a:lnTo>
                  <a:lnTo>
                    <a:pt x="1284" y="594"/>
                  </a:lnTo>
                  <a:lnTo>
                    <a:pt x="1276" y="644"/>
                  </a:lnTo>
                  <a:lnTo>
                    <a:pt x="1262" y="681"/>
                  </a:lnTo>
                  <a:lnTo>
                    <a:pt x="1241" y="696"/>
                  </a:lnTo>
                  <a:lnTo>
                    <a:pt x="1242" y="712"/>
                  </a:lnTo>
                  <a:lnTo>
                    <a:pt x="1227" y="721"/>
                  </a:lnTo>
                  <a:lnTo>
                    <a:pt x="1215" y="721"/>
                  </a:lnTo>
                  <a:lnTo>
                    <a:pt x="1211" y="712"/>
                  </a:lnTo>
                  <a:lnTo>
                    <a:pt x="1190" y="710"/>
                  </a:lnTo>
                  <a:lnTo>
                    <a:pt x="1186" y="712"/>
                  </a:lnTo>
                  <a:lnTo>
                    <a:pt x="1165" y="721"/>
                  </a:lnTo>
                  <a:lnTo>
                    <a:pt x="1125" y="726"/>
                  </a:lnTo>
                  <a:lnTo>
                    <a:pt x="1106" y="735"/>
                  </a:lnTo>
                  <a:lnTo>
                    <a:pt x="1094" y="735"/>
                  </a:lnTo>
                  <a:lnTo>
                    <a:pt x="1071" y="713"/>
                  </a:lnTo>
                  <a:lnTo>
                    <a:pt x="1057" y="713"/>
                  </a:lnTo>
                  <a:lnTo>
                    <a:pt x="1037" y="704"/>
                  </a:lnTo>
                  <a:lnTo>
                    <a:pt x="1018" y="687"/>
                  </a:lnTo>
                  <a:lnTo>
                    <a:pt x="1004" y="650"/>
                  </a:lnTo>
                  <a:lnTo>
                    <a:pt x="981" y="622"/>
                  </a:lnTo>
                  <a:lnTo>
                    <a:pt x="969" y="602"/>
                  </a:lnTo>
                  <a:lnTo>
                    <a:pt x="966" y="594"/>
                  </a:lnTo>
                  <a:lnTo>
                    <a:pt x="971" y="583"/>
                  </a:lnTo>
                  <a:lnTo>
                    <a:pt x="969" y="574"/>
                  </a:lnTo>
                  <a:lnTo>
                    <a:pt x="954" y="558"/>
                  </a:lnTo>
                  <a:lnTo>
                    <a:pt x="947" y="541"/>
                  </a:lnTo>
                  <a:lnTo>
                    <a:pt x="950" y="481"/>
                  </a:lnTo>
                  <a:lnTo>
                    <a:pt x="942" y="418"/>
                  </a:lnTo>
                  <a:lnTo>
                    <a:pt x="953" y="402"/>
                  </a:lnTo>
                  <a:lnTo>
                    <a:pt x="954" y="385"/>
                  </a:lnTo>
                  <a:lnTo>
                    <a:pt x="969" y="384"/>
                  </a:lnTo>
                  <a:lnTo>
                    <a:pt x="975" y="376"/>
                  </a:lnTo>
                  <a:lnTo>
                    <a:pt x="978" y="363"/>
                  </a:lnTo>
                  <a:lnTo>
                    <a:pt x="969" y="371"/>
                  </a:lnTo>
                  <a:lnTo>
                    <a:pt x="975" y="356"/>
                  </a:lnTo>
                  <a:lnTo>
                    <a:pt x="976" y="354"/>
                  </a:lnTo>
                  <a:lnTo>
                    <a:pt x="961" y="356"/>
                  </a:lnTo>
                  <a:lnTo>
                    <a:pt x="945" y="348"/>
                  </a:lnTo>
                  <a:lnTo>
                    <a:pt x="922" y="346"/>
                  </a:lnTo>
                  <a:lnTo>
                    <a:pt x="899" y="337"/>
                  </a:lnTo>
                  <a:lnTo>
                    <a:pt x="885" y="329"/>
                  </a:lnTo>
                  <a:lnTo>
                    <a:pt x="869" y="308"/>
                  </a:lnTo>
                  <a:lnTo>
                    <a:pt x="857" y="266"/>
                  </a:lnTo>
                  <a:lnTo>
                    <a:pt x="842" y="257"/>
                  </a:lnTo>
                  <a:lnTo>
                    <a:pt x="835" y="241"/>
                  </a:lnTo>
                  <a:lnTo>
                    <a:pt x="822" y="228"/>
                  </a:lnTo>
                  <a:lnTo>
                    <a:pt x="805" y="189"/>
                  </a:lnTo>
                  <a:lnTo>
                    <a:pt x="778" y="160"/>
                  </a:lnTo>
                  <a:lnTo>
                    <a:pt x="769" y="152"/>
                  </a:lnTo>
                  <a:lnTo>
                    <a:pt x="724" y="150"/>
                  </a:lnTo>
                  <a:lnTo>
                    <a:pt x="713" y="155"/>
                  </a:lnTo>
                  <a:lnTo>
                    <a:pt x="692" y="198"/>
                  </a:lnTo>
                  <a:lnTo>
                    <a:pt x="673" y="192"/>
                  </a:lnTo>
                  <a:lnTo>
                    <a:pt x="636" y="167"/>
                  </a:lnTo>
                  <a:lnTo>
                    <a:pt x="624" y="150"/>
                  </a:lnTo>
                  <a:lnTo>
                    <a:pt x="611" y="108"/>
                  </a:lnTo>
                  <a:lnTo>
                    <a:pt x="586" y="93"/>
                  </a:lnTo>
                  <a:lnTo>
                    <a:pt x="563" y="67"/>
                  </a:lnTo>
                  <a:lnTo>
                    <a:pt x="552" y="62"/>
                  </a:lnTo>
                  <a:lnTo>
                    <a:pt x="548" y="51"/>
                  </a:lnTo>
                  <a:lnTo>
                    <a:pt x="534" y="45"/>
                  </a:lnTo>
                  <a:lnTo>
                    <a:pt x="498" y="45"/>
                  </a:lnTo>
                  <a:lnTo>
                    <a:pt x="459" y="45"/>
                  </a:lnTo>
                  <a:lnTo>
                    <a:pt x="458" y="70"/>
                  </a:lnTo>
                  <a:lnTo>
                    <a:pt x="382" y="70"/>
                  </a:lnTo>
                  <a:lnTo>
                    <a:pt x="334" y="70"/>
                  </a:lnTo>
                  <a:lnTo>
                    <a:pt x="268" y="45"/>
                  </a:lnTo>
                  <a:lnTo>
                    <a:pt x="202" y="21"/>
                  </a:lnTo>
                  <a:lnTo>
                    <a:pt x="158" y="4"/>
                  </a:lnTo>
                  <a:lnTo>
                    <a:pt x="158" y="0"/>
                  </a:lnTo>
                  <a:lnTo>
                    <a:pt x="126" y="3"/>
                  </a:lnTo>
                  <a:lnTo>
                    <a:pt x="92" y="6"/>
                  </a:lnTo>
                  <a:lnTo>
                    <a:pt x="53" y="8"/>
                  </a:lnTo>
                  <a:lnTo>
                    <a:pt x="79" y="46"/>
                  </a:lnTo>
                  <a:lnTo>
                    <a:pt x="79" y="60"/>
                  </a:lnTo>
                  <a:lnTo>
                    <a:pt x="102" y="99"/>
                  </a:lnTo>
                  <a:lnTo>
                    <a:pt x="109" y="124"/>
                  </a:lnTo>
                  <a:lnTo>
                    <a:pt x="114" y="122"/>
                  </a:lnTo>
                  <a:lnTo>
                    <a:pt x="122" y="156"/>
                  </a:lnTo>
                  <a:lnTo>
                    <a:pt x="148" y="175"/>
                  </a:lnTo>
                  <a:lnTo>
                    <a:pt x="155" y="175"/>
                  </a:lnTo>
                  <a:lnTo>
                    <a:pt x="197" y="224"/>
                  </a:lnTo>
                  <a:lnTo>
                    <a:pt x="198" y="248"/>
                  </a:lnTo>
                  <a:lnTo>
                    <a:pt x="192" y="252"/>
                  </a:lnTo>
                  <a:lnTo>
                    <a:pt x="193" y="260"/>
                  </a:lnTo>
                  <a:lnTo>
                    <a:pt x="187" y="257"/>
                  </a:lnTo>
                  <a:lnTo>
                    <a:pt x="173" y="261"/>
                  </a:lnTo>
                  <a:lnTo>
                    <a:pt x="155" y="260"/>
                  </a:lnTo>
                  <a:lnTo>
                    <a:pt x="155" y="265"/>
                  </a:lnTo>
                  <a:lnTo>
                    <a:pt x="159" y="265"/>
                  </a:lnTo>
                  <a:lnTo>
                    <a:pt x="176" y="275"/>
                  </a:lnTo>
                  <a:lnTo>
                    <a:pt x="181" y="289"/>
                  </a:lnTo>
                  <a:lnTo>
                    <a:pt x="197" y="294"/>
                  </a:lnTo>
                  <a:lnTo>
                    <a:pt x="221" y="312"/>
                  </a:lnTo>
                  <a:lnTo>
                    <a:pt x="231" y="314"/>
                  </a:lnTo>
                  <a:lnTo>
                    <a:pt x="241" y="303"/>
                  </a:lnTo>
                  <a:lnTo>
                    <a:pt x="244" y="319"/>
                  </a:lnTo>
                  <a:lnTo>
                    <a:pt x="254" y="333"/>
                  </a:lnTo>
                  <a:lnTo>
                    <a:pt x="275" y="342"/>
                  </a:lnTo>
                  <a:lnTo>
                    <a:pt x="286" y="365"/>
                  </a:lnTo>
                  <a:lnTo>
                    <a:pt x="288" y="390"/>
                  </a:lnTo>
                  <a:lnTo>
                    <a:pt x="282" y="416"/>
                  </a:lnTo>
                  <a:lnTo>
                    <a:pt x="286" y="410"/>
                  </a:lnTo>
                  <a:lnTo>
                    <a:pt x="288" y="416"/>
                  </a:lnTo>
                  <a:lnTo>
                    <a:pt x="299" y="418"/>
                  </a:lnTo>
                  <a:lnTo>
                    <a:pt x="302" y="426"/>
                  </a:lnTo>
                  <a:lnTo>
                    <a:pt x="311" y="427"/>
                  </a:lnTo>
                  <a:lnTo>
                    <a:pt x="319" y="439"/>
                  </a:lnTo>
                  <a:lnTo>
                    <a:pt x="363" y="472"/>
                  </a:lnTo>
                  <a:lnTo>
                    <a:pt x="373" y="481"/>
                  </a:lnTo>
                  <a:lnTo>
                    <a:pt x="385" y="509"/>
                  </a:lnTo>
                  <a:lnTo>
                    <a:pt x="405" y="495"/>
                  </a:lnTo>
                  <a:lnTo>
                    <a:pt x="410" y="483"/>
                  </a:lnTo>
                  <a:lnTo>
                    <a:pt x="407" y="477"/>
                  </a:lnTo>
                  <a:lnTo>
                    <a:pt x="393" y="455"/>
                  </a:lnTo>
                  <a:lnTo>
                    <a:pt x="375" y="439"/>
                  </a:lnTo>
                  <a:lnTo>
                    <a:pt x="367" y="446"/>
                  </a:lnTo>
                  <a:lnTo>
                    <a:pt x="358" y="439"/>
                  </a:lnTo>
                  <a:lnTo>
                    <a:pt x="351" y="424"/>
                  </a:lnTo>
                  <a:lnTo>
                    <a:pt x="351" y="410"/>
                  </a:lnTo>
                  <a:lnTo>
                    <a:pt x="341" y="393"/>
                  </a:lnTo>
                  <a:lnTo>
                    <a:pt x="341" y="379"/>
                  </a:lnTo>
                  <a:lnTo>
                    <a:pt x="325" y="363"/>
                  </a:lnTo>
                  <a:lnTo>
                    <a:pt x="322" y="339"/>
                  </a:lnTo>
                  <a:lnTo>
                    <a:pt x="312" y="317"/>
                  </a:lnTo>
                  <a:lnTo>
                    <a:pt x="300" y="311"/>
                  </a:lnTo>
                  <a:lnTo>
                    <a:pt x="305" y="325"/>
                  </a:lnTo>
                  <a:lnTo>
                    <a:pt x="299" y="319"/>
                  </a:lnTo>
                  <a:lnTo>
                    <a:pt x="294" y="300"/>
                  </a:lnTo>
                  <a:lnTo>
                    <a:pt x="283" y="292"/>
                  </a:lnTo>
                  <a:lnTo>
                    <a:pt x="278" y="275"/>
                  </a:lnTo>
                  <a:lnTo>
                    <a:pt x="261" y="258"/>
                  </a:lnTo>
                  <a:lnTo>
                    <a:pt x="254" y="229"/>
                  </a:lnTo>
                  <a:lnTo>
                    <a:pt x="246" y="224"/>
                  </a:lnTo>
                  <a:lnTo>
                    <a:pt x="238" y="206"/>
                  </a:lnTo>
                  <a:lnTo>
                    <a:pt x="226" y="203"/>
                  </a:lnTo>
                  <a:lnTo>
                    <a:pt x="217" y="182"/>
                  </a:lnTo>
                  <a:lnTo>
                    <a:pt x="192" y="158"/>
                  </a:lnTo>
                  <a:lnTo>
                    <a:pt x="185" y="158"/>
                  </a:lnTo>
                  <a:lnTo>
                    <a:pt x="173" y="136"/>
                  </a:lnTo>
                  <a:lnTo>
                    <a:pt x="168" y="96"/>
                  </a:lnTo>
                  <a:lnTo>
                    <a:pt x="163" y="84"/>
                  </a:lnTo>
                  <a:lnTo>
                    <a:pt x="159" y="45"/>
                  </a:lnTo>
                  <a:close/>
                  <a:moveTo>
                    <a:pt x="1450" y="619"/>
                  </a:moveTo>
                  <a:lnTo>
                    <a:pt x="1443" y="620"/>
                  </a:lnTo>
                  <a:lnTo>
                    <a:pt x="1439" y="633"/>
                  </a:lnTo>
                  <a:lnTo>
                    <a:pt x="1450" y="619"/>
                  </a:lnTo>
                  <a:close/>
                  <a:moveTo>
                    <a:pt x="269" y="195"/>
                  </a:moveTo>
                  <a:lnTo>
                    <a:pt x="271" y="187"/>
                  </a:lnTo>
                  <a:lnTo>
                    <a:pt x="277" y="189"/>
                  </a:lnTo>
                  <a:lnTo>
                    <a:pt x="280" y="209"/>
                  </a:lnTo>
                  <a:lnTo>
                    <a:pt x="269" y="207"/>
                  </a:lnTo>
                  <a:lnTo>
                    <a:pt x="269" y="195"/>
                  </a:lnTo>
                  <a:close/>
                  <a:moveTo>
                    <a:pt x="241" y="198"/>
                  </a:moveTo>
                  <a:lnTo>
                    <a:pt x="238" y="198"/>
                  </a:lnTo>
                  <a:lnTo>
                    <a:pt x="221" y="170"/>
                  </a:lnTo>
                  <a:lnTo>
                    <a:pt x="241" y="198"/>
                  </a:lnTo>
                  <a:close/>
                  <a:moveTo>
                    <a:pt x="0" y="198"/>
                  </a:moveTo>
                  <a:lnTo>
                    <a:pt x="2" y="190"/>
                  </a:lnTo>
                  <a:lnTo>
                    <a:pt x="3" y="206"/>
                  </a:lnTo>
                  <a:lnTo>
                    <a:pt x="0" y="198"/>
                  </a:lnTo>
                  <a:close/>
                  <a:moveTo>
                    <a:pt x="144" y="248"/>
                  </a:moveTo>
                  <a:lnTo>
                    <a:pt x="139" y="243"/>
                  </a:lnTo>
                  <a:lnTo>
                    <a:pt x="146" y="231"/>
                  </a:lnTo>
                  <a:lnTo>
                    <a:pt x="144" y="248"/>
                  </a:lnTo>
                  <a:close/>
                  <a:moveTo>
                    <a:pt x="964" y="387"/>
                  </a:moveTo>
                  <a:lnTo>
                    <a:pt x="967" y="396"/>
                  </a:lnTo>
                  <a:lnTo>
                    <a:pt x="962" y="401"/>
                  </a:lnTo>
                  <a:lnTo>
                    <a:pt x="961" y="393"/>
                  </a:lnTo>
                  <a:lnTo>
                    <a:pt x="964" y="387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38" name="Freeform 234"/>
            <p:cNvSpPr>
              <a:spLocks noChangeAspect="1"/>
            </p:cNvSpPr>
            <p:nvPr/>
          </p:nvSpPr>
          <p:spPr bwMode="gray">
            <a:xfrm>
              <a:off x="2894274" y="4299555"/>
              <a:ext cx="125413" cy="139700"/>
            </a:xfrm>
            <a:custGeom>
              <a:avLst/>
              <a:gdLst>
                <a:gd name="T0" fmla="*/ 254 w 260"/>
                <a:gd name="T1" fmla="*/ 66 h 289"/>
                <a:gd name="T2" fmla="*/ 220 w 260"/>
                <a:gd name="T3" fmla="*/ 46 h 289"/>
                <a:gd name="T4" fmla="*/ 209 w 260"/>
                <a:gd name="T5" fmla="*/ 52 h 289"/>
                <a:gd name="T6" fmla="*/ 164 w 260"/>
                <a:gd name="T7" fmla="*/ 52 h 289"/>
                <a:gd name="T8" fmla="*/ 156 w 260"/>
                <a:gd name="T9" fmla="*/ 37 h 289"/>
                <a:gd name="T10" fmla="*/ 147 w 260"/>
                <a:gd name="T11" fmla="*/ 29 h 289"/>
                <a:gd name="T12" fmla="*/ 119 w 260"/>
                <a:gd name="T13" fmla="*/ 15 h 289"/>
                <a:gd name="T14" fmla="*/ 89 w 260"/>
                <a:gd name="T15" fmla="*/ 0 h 289"/>
                <a:gd name="T16" fmla="*/ 56 w 260"/>
                <a:gd name="T17" fmla="*/ 23 h 289"/>
                <a:gd name="T18" fmla="*/ 37 w 260"/>
                <a:gd name="T19" fmla="*/ 23 h 289"/>
                <a:gd name="T20" fmla="*/ 34 w 260"/>
                <a:gd name="T21" fmla="*/ 29 h 289"/>
                <a:gd name="T22" fmla="*/ 35 w 260"/>
                <a:gd name="T23" fmla="*/ 55 h 289"/>
                <a:gd name="T24" fmla="*/ 22 w 260"/>
                <a:gd name="T25" fmla="*/ 76 h 289"/>
                <a:gd name="T26" fmla="*/ 18 w 260"/>
                <a:gd name="T27" fmla="*/ 94 h 289"/>
                <a:gd name="T28" fmla="*/ 0 w 260"/>
                <a:gd name="T29" fmla="*/ 110 h 289"/>
                <a:gd name="T30" fmla="*/ 0 w 260"/>
                <a:gd name="T31" fmla="*/ 167 h 289"/>
                <a:gd name="T32" fmla="*/ 23 w 260"/>
                <a:gd name="T33" fmla="*/ 182 h 289"/>
                <a:gd name="T34" fmla="*/ 42 w 260"/>
                <a:gd name="T35" fmla="*/ 162 h 289"/>
                <a:gd name="T36" fmla="*/ 47 w 260"/>
                <a:gd name="T37" fmla="*/ 181 h 289"/>
                <a:gd name="T38" fmla="*/ 42 w 260"/>
                <a:gd name="T39" fmla="*/ 204 h 289"/>
                <a:gd name="T40" fmla="*/ 20 w 260"/>
                <a:gd name="T41" fmla="*/ 219 h 289"/>
                <a:gd name="T42" fmla="*/ 25 w 260"/>
                <a:gd name="T43" fmla="*/ 240 h 289"/>
                <a:gd name="T44" fmla="*/ 9 w 260"/>
                <a:gd name="T45" fmla="*/ 250 h 289"/>
                <a:gd name="T46" fmla="*/ 15 w 260"/>
                <a:gd name="T47" fmla="*/ 270 h 289"/>
                <a:gd name="T48" fmla="*/ 34 w 260"/>
                <a:gd name="T49" fmla="*/ 266 h 289"/>
                <a:gd name="T50" fmla="*/ 40 w 260"/>
                <a:gd name="T51" fmla="*/ 270 h 289"/>
                <a:gd name="T52" fmla="*/ 54 w 260"/>
                <a:gd name="T53" fmla="*/ 270 h 289"/>
                <a:gd name="T54" fmla="*/ 64 w 260"/>
                <a:gd name="T55" fmla="*/ 289 h 289"/>
                <a:gd name="T56" fmla="*/ 79 w 260"/>
                <a:gd name="T57" fmla="*/ 287 h 289"/>
                <a:gd name="T58" fmla="*/ 94 w 260"/>
                <a:gd name="T59" fmla="*/ 275 h 289"/>
                <a:gd name="T60" fmla="*/ 99 w 260"/>
                <a:gd name="T61" fmla="*/ 242 h 289"/>
                <a:gd name="T62" fmla="*/ 111 w 260"/>
                <a:gd name="T63" fmla="*/ 224 h 289"/>
                <a:gd name="T64" fmla="*/ 122 w 260"/>
                <a:gd name="T65" fmla="*/ 225 h 289"/>
                <a:gd name="T66" fmla="*/ 128 w 260"/>
                <a:gd name="T67" fmla="*/ 207 h 289"/>
                <a:gd name="T68" fmla="*/ 193 w 260"/>
                <a:gd name="T69" fmla="*/ 181 h 289"/>
                <a:gd name="T70" fmla="*/ 233 w 260"/>
                <a:gd name="T71" fmla="*/ 140 h 289"/>
                <a:gd name="T72" fmla="*/ 252 w 260"/>
                <a:gd name="T73" fmla="*/ 106 h 289"/>
                <a:gd name="T74" fmla="*/ 260 w 260"/>
                <a:gd name="T75" fmla="*/ 106 h 289"/>
                <a:gd name="T76" fmla="*/ 241 w 260"/>
                <a:gd name="T77" fmla="*/ 74 h 289"/>
                <a:gd name="T78" fmla="*/ 243 w 260"/>
                <a:gd name="T79" fmla="*/ 68 h 289"/>
                <a:gd name="T80" fmla="*/ 254 w 260"/>
                <a:gd name="T81" fmla="*/ 66 h 28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60"/>
                <a:gd name="T124" fmla="*/ 0 h 289"/>
                <a:gd name="T125" fmla="*/ 260 w 260"/>
                <a:gd name="T126" fmla="*/ 289 h 289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60" h="289">
                  <a:moveTo>
                    <a:pt x="254" y="66"/>
                  </a:moveTo>
                  <a:lnTo>
                    <a:pt x="220" y="46"/>
                  </a:lnTo>
                  <a:lnTo>
                    <a:pt x="209" y="52"/>
                  </a:lnTo>
                  <a:lnTo>
                    <a:pt x="164" y="52"/>
                  </a:lnTo>
                  <a:lnTo>
                    <a:pt x="156" y="37"/>
                  </a:lnTo>
                  <a:lnTo>
                    <a:pt x="147" y="29"/>
                  </a:lnTo>
                  <a:lnTo>
                    <a:pt x="119" y="15"/>
                  </a:lnTo>
                  <a:lnTo>
                    <a:pt x="89" y="0"/>
                  </a:lnTo>
                  <a:lnTo>
                    <a:pt x="56" y="23"/>
                  </a:lnTo>
                  <a:lnTo>
                    <a:pt x="37" y="23"/>
                  </a:lnTo>
                  <a:lnTo>
                    <a:pt x="34" y="29"/>
                  </a:lnTo>
                  <a:lnTo>
                    <a:pt x="35" y="55"/>
                  </a:lnTo>
                  <a:lnTo>
                    <a:pt x="22" y="76"/>
                  </a:lnTo>
                  <a:lnTo>
                    <a:pt x="18" y="94"/>
                  </a:lnTo>
                  <a:lnTo>
                    <a:pt x="0" y="110"/>
                  </a:lnTo>
                  <a:lnTo>
                    <a:pt x="0" y="167"/>
                  </a:lnTo>
                  <a:lnTo>
                    <a:pt x="23" y="182"/>
                  </a:lnTo>
                  <a:lnTo>
                    <a:pt x="42" y="162"/>
                  </a:lnTo>
                  <a:lnTo>
                    <a:pt x="47" y="181"/>
                  </a:lnTo>
                  <a:lnTo>
                    <a:pt x="42" y="204"/>
                  </a:lnTo>
                  <a:lnTo>
                    <a:pt x="20" y="219"/>
                  </a:lnTo>
                  <a:lnTo>
                    <a:pt x="25" y="240"/>
                  </a:lnTo>
                  <a:lnTo>
                    <a:pt x="9" y="250"/>
                  </a:lnTo>
                  <a:lnTo>
                    <a:pt x="15" y="270"/>
                  </a:lnTo>
                  <a:lnTo>
                    <a:pt x="34" y="266"/>
                  </a:lnTo>
                  <a:lnTo>
                    <a:pt x="40" y="270"/>
                  </a:lnTo>
                  <a:lnTo>
                    <a:pt x="54" y="270"/>
                  </a:lnTo>
                  <a:lnTo>
                    <a:pt x="64" y="289"/>
                  </a:lnTo>
                  <a:lnTo>
                    <a:pt x="79" y="287"/>
                  </a:lnTo>
                  <a:lnTo>
                    <a:pt x="94" y="275"/>
                  </a:lnTo>
                  <a:lnTo>
                    <a:pt x="99" y="242"/>
                  </a:lnTo>
                  <a:lnTo>
                    <a:pt x="111" y="224"/>
                  </a:lnTo>
                  <a:lnTo>
                    <a:pt x="122" y="225"/>
                  </a:lnTo>
                  <a:lnTo>
                    <a:pt x="128" y="207"/>
                  </a:lnTo>
                  <a:lnTo>
                    <a:pt x="193" y="181"/>
                  </a:lnTo>
                  <a:lnTo>
                    <a:pt x="233" y="140"/>
                  </a:lnTo>
                  <a:lnTo>
                    <a:pt x="252" y="106"/>
                  </a:lnTo>
                  <a:lnTo>
                    <a:pt x="260" y="106"/>
                  </a:lnTo>
                  <a:lnTo>
                    <a:pt x="241" y="74"/>
                  </a:lnTo>
                  <a:lnTo>
                    <a:pt x="243" y="68"/>
                  </a:lnTo>
                  <a:lnTo>
                    <a:pt x="254" y="66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39" name="Freeform 235"/>
            <p:cNvSpPr>
              <a:spLocks noChangeAspect="1"/>
            </p:cNvSpPr>
            <p:nvPr/>
          </p:nvSpPr>
          <p:spPr bwMode="gray">
            <a:xfrm>
              <a:off x="2933962" y="4050317"/>
              <a:ext cx="273051" cy="371475"/>
            </a:xfrm>
            <a:custGeom>
              <a:avLst/>
              <a:gdLst>
                <a:gd name="T0" fmla="*/ 425 w 559"/>
                <a:gd name="T1" fmla="*/ 713 h 763"/>
                <a:gd name="T2" fmla="*/ 398 w 559"/>
                <a:gd name="T3" fmla="*/ 749 h 763"/>
                <a:gd name="T4" fmla="*/ 386 w 559"/>
                <a:gd name="T5" fmla="*/ 738 h 763"/>
                <a:gd name="T6" fmla="*/ 402 w 559"/>
                <a:gd name="T7" fmla="*/ 692 h 763"/>
                <a:gd name="T8" fmla="*/ 352 w 559"/>
                <a:gd name="T9" fmla="*/ 684 h 763"/>
                <a:gd name="T10" fmla="*/ 307 w 559"/>
                <a:gd name="T11" fmla="*/ 688 h 763"/>
                <a:gd name="T12" fmla="*/ 266 w 559"/>
                <a:gd name="T13" fmla="*/ 675 h 763"/>
                <a:gd name="T14" fmla="*/ 253 w 559"/>
                <a:gd name="T15" fmla="*/ 655 h 763"/>
                <a:gd name="T16" fmla="*/ 225 w 559"/>
                <a:gd name="T17" fmla="*/ 622 h 763"/>
                <a:gd name="T18" fmla="*/ 193 w 559"/>
                <a:gd name="T19" fmla="*/ 583 h 763"/>
                <a:gd name="T20" fmla="*/ 136 w 559"/>
                <a:gd name="T21" fmla="*/ 557 h 763"/>
                <a:gd name="T22" fmla="*/ 80 w 559"/>
                <a:gd name="T23" fmla="*/ 563 h 763"/>
                <a:gd name="T24" fmla="*/ 63 w 559"/>
                <a:gd name="T25" fmla="*/ 540 h 763"/>
                <a:gd name="T26" fmla="*/ 5 w 559"/>
                <a:gd name="T27" fmla="*/ 511 h 763"/>
                <a:gd name="T28" fmla="*/ 7 w 559"/>
                <a:gd name="T29" fmla="*/ 490 h 763"/>
                <a:gd name="T30" fmla="*/ 22 w 559"/>
                <a:gd name="T31" fmla="*/ 458 h 763"/>
                <a:gd name="T32" fmla="*/ 68 w 559"/>
                <a:gd name="T33" fmla="*/ 424 h 763"/>
                <a:gd name="T34" fmla="*/ 94 w 559"/>
                <a:gd name="T35" fmla="*/ 390 h 763"/>
                <a:gd name="T36" fmla="*/ 71 w 559"/>
                <a:gd name="T37" fmla="*/ 393 h 763"/>
                <a:gd name="T38" fmla="*/ 69 w 559"/>
                <a:gd name="T39" fmla="*/ 323 h 763"/>
                <a:gd name="T40" fmla="*/ 72 w 559"/>
                <a:gd name="T41" fmla="*/ 275 h 763"/>
                <a:gd name="T42" fmla="*/ 49 w 559"/>
                <a:gd name="T43" fmla="*/ 237 h 763"/>
                <a:gd name="T44" fmla="*/ 66 w 559"/>
                <a:gd name="T45" fmla="*/ 223 h 763"/>
                <a:gd name="T46" fmla="*/ 69 w 559"/>
                <a:gd name="T47" fmla="*/ 184 h 763"/>
                <a:gd name="T48" fmla="*/ 100 w 559"/>
                <a:gd name="T49" fmla="*/ 204 h 763"/>
                <a:gd name="T50" fmla="*/ 120 w 559"/>
                <a:gd name="T51" fmla="*/ 161 h 763"/>
                <a:gd name="T52" fmla="*/ 153 w 559"/>
                <a:gd name="T53" fmla="*/ 133 h 763"/>
                <a:gd name="T54" fmla="*/ 183 w 559"/>
                <a:gd name="T55" fmla="*/ 65 h 763"/>
                <a:gd name="T56" fmla="*/ 204 w 559"/>
                <a:gd name="T57" fmla="*/ 65 h 763"/>
                <a:gd name="T58" fmla="*/ 222 w 559"/>
                <a:gd name="T59" fmla="*/ 52 h 763"/>
                <a:gd name="T60" fmla="*/ 264 w 559"/>
                <a:gd name="T61" fmla="*/ 47 h 763"/>
                <a:gd name="T62" fmla="*/ 320 w 559"/>
                <a:gd name="T63" fmla="*/ 9 h 763"/>
                <a:gd name="T64" fmla="*/ 330 w 559"/>
                <a:gd name="T65" fmla="*/ 3 h 763"/>
                <a:gd name="T66" fmla="*/ 361 w 559"/>
                <a:gd name="T67" fmla="*/ 9 h 763"/>
                <a:gd name="T68" fmla="*/ 352 w 559"/>
                <a:gd name="T69" fmla="*/ 26 h 763"/>
                <a:gd name="T70" fmla="*/ 295 w 559"/>
                <a:gd name="T71" fmla="*/ 71 h 763"/>
                <a:gd name="T72" fmla="*/ 275 w 559"/>
                <a:gd name="T73" fmla="*/ 128 h 763"/>
                <a:gd name="T74" fmla="*/ 283 w 559"/>
                <a:gd name="T75" fmla="*/ 152 h 763"/>
                <a:gd name="T76" fmla="*/ 303 w 559"/>
                <a:gd name="T77" fmla="*/ 195 h 763"/>
                <a:gd name="T78" fmla="*/ 324 w 559"/>
                <a:gd name="T79" fmla="*/ 243 h 763"/>
                <a:gd name="T80" fmla="*/ 388 w 559"/>
                <a:gd name="T81" fmla="*/ 245 h 763"/>
                <a:gd name="T82" fmla="*/ 444 w 559"/>
                <a:gd name="T83" fmla="*/ 292 h 763"/>
                <a:gd name="T84" fmla="*/ 491 w 559"/>
                <a:gd name="T85" fmla="*/ 294 h 763"/>
                <a:gd name="T86" fmla="*/ 530 w 559"/>
                <a:gd name="T87" fmla="*/ 288 h 763"/>
                <a:gd name="T88" fmla="*/ 518 w 559"/>
                <a:gd name="T89" fmla="*/ 328 h 763"/>
                <a:gd name="T90" fmla="*/ 518 w 559"/>
                <a:gd name="T91" fmla="*/ 388 h 763"/>
                <a:gd name="T92" fmla="*/ 541 w 559"/>
                <a:gd name="T93" fmla="*/ 419 h 763"/>
                <a:gd name="T94" fmla="*/ 539 w 559"/>
                <a:gd name="T95" fmla="*/ 465 h 763"/>
                <a:gd name="T96" fmla="*/ 549 w 559"/>
                <a:gd name="T97" fmla="*/ 520 h 763"/>
                <a:gd name="T98" fmla="*/ 532 w 559"/>
                <a:gd name="T99" fmla="*/ 480 h 763"/>
                <a:gd name="T100" fmla="*/ 496 w 559"/>
                <a:gd name="T101" fmla="*/ 481 h 763"/>
                <a:gd name="T102" fmla="*/ 422 w 559"/>
                <a:gd name="T103" fmla="*/ 494 h 763"/>
                <a:gd name="T104" fmla="*/ 428 w 559"/>
                <a:gd name="T105" fmla="*/ 526 h 763"/>
                <a:gd name="T106" fmla="*/ 454 w 559"/>
                <a:gd name="T107" fmla="*/ 545 h 763"/>
                <a:gd name="T108" fmla="*/ 411 w 559"/>
                <a:gd name="T109" fmla="*/ 549 h 763"/>
                <a:gd name="T110" fmla="*/ 432 w 559"/>
                <a:gd name="T111" fmla="*/ 599 h 763"/>
                <a:gd name="T112" fmla="*/ 434 w 559"/>
                <a:gd name="T113" fmla="*/ 668 h 7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59"/>
                <a:gd name="T172" fmla="*/ 0 h 763"/>
                <a:gd name="T173" fmla="*/ 559 w 559"/>
                <a:gd name="T174" fmla="*/ 763 h 7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59" h="763">
                  <a:moveTo>
                    <a:pt x="434" y="668"/>
                  </a:moveTo>
                  <a:lnTo>
                    <a:pt x="425" y="713"/>
                  </a:lnTo>
                  <a:lnTo>
                    <a:pt x="415" y="763"/>
                  </a:lnTo>
                  <a:lnTo>
                    <a:pt x="398" y="749"/>
                  </a:lnTo>
                  <a:lnTo>
                    <a:pt x="386" y="746"/>
                  </a:lnTo>
                  <a:lnTo>
                    <a:pt x="386" y="738"/>
                  </a:lnTo>
                  <a:lnTo>
                    <a:pt x="410" y="705"/>
                  </a:lnTo>
                  <a:lnTo>
                    <a:pt x="402" y="692"/>
                  </a:lnTo>
                  <a:lnTo>
                    <a:pt x="368" y="676"/>
                  </a:lnTo>
                  <a:lnTo>
                    <a:pt x="352" y="684"/>
                  </a:lnTo>
                  <a:lnTo>
                    <a:pt x="327" y="676"/>
                  </a:lnTo>
                  <a:lnTo>
                    <a:pt x="307" y="688"/>
                  </a:lnTo>
                  <a:lnTo>
                    <a:pt x="275" y="684"/>
                  </a:lnTo>
                  <a:lnTo>
                    <a:pt x="266" y="675"/>
                  </a:lnTo>
                  <a:lnTo>
                    <a:pt x="266" y="658"/>
                  </a:lnTo>
                  <a:lnTo>
                    <a:pt x="253" y="655"/>
                  </a:lnTo>
                  <a:lnTo>
                    <a:pt x="244" y="628"/>
                  </a:lnTo>
                  <a:lnTo>
                    <a:pt x="225" y="622"/>
                  </a:lnTo>
                  <a:lnTo>
                    <a:pt x="210" y="597"/>
                  </a:lnTo>
                  <a:lnTo>
                    <a:pt x="193" y="583"/>
                  </a:lnTo>
                  <a:lnTo>
                    <a:pt x="170" y="577"/>
                  </a:lnTo>
                  <a:lnTo>
                    <a:pt x="136" y="557"/>
                  </a:lnTo>
                  <a:lnTo>
                    <a:pt x="125" y="563"/>
                  </a:lnTo>
                  <a:lnTo>
                    <a:pt x="80" y="563"/>
                  </a:lnTo>
                  <a:lnTo>
                    <a:pt x="72" y="548"/>
                  </a:lnTo>
                  <a:lnTo>
                    <a:pt x="63" y="540"/>
                  </a:lnTo>
                  <a:lnTo>
                    <a:pt x="35" y="526"/>
                  </a:lnTo>
                  <a:lnTo>
                    <a:pt x="5" y="511"/>
                  </a:lnTo>
                  <a:lnTo>
                    <a:pt x="0" y="498"/>
                  </a:lnTo>
                  <a:lnTo>
                    <a:pt x="7" y="490"/>
                  </a:lnTo>
                  <a:lnTo>
                    <a:pt x="17" y="489"/>
                  </a:lnTo>
                  <a:lnTo>
                    <a:pt x="22" y="458"/>
                  </a:lnTo>
                  <a:lnTo>
                    <a:pt x="61" y="447"/>
                  </a:lnTo>
                  <a:lnTo>
                    <a:pt x="68" y="424"/>
                  </a:lnTo>
                  <a:lnTo>
                    <a:pt x="94" y="396"/>
                  </a:lnTo>
                  <a:lnTo>
                    <a:pt x="94" y="390"/>
                  </a:lnTo>
                  <a:lnTo>
                    <a:pt x="83" y="396"/>
                  </a:lnTo>
                  <a:lnTo>
                    <a:pt x="71" y="393"/>
                  </a:lnTo>
                  <a:lnTo>
                    <a:pt x="77" y="367"/>
                  </a:lnTo>
                  <a:lnTo>
                    <a:pt x="69" y="323"/>
                  </a:lnTo>
                  <a:lnTo>
                    <a:pt x="75" y="311"/>
                  </a:lnTo>
                  <a:lnTo>
                    <a:pt x="72" y="275"/>
                  </a:lnTo>
                  <a:lnTo>
                    <a:pt x="60" y="260"/>
                  </a:lnTo>
                  <a:lnTo>
                    <a:pt x="49" y="237"/>
                  </a:lnTo>
                  <a:lnTo>
                    <a:pt x="58" y="221"/>
                  </a:lnTo>
                  <a:lnTo>
                    <a:pt x="66" y="223"/>
                  </a:lnTo>
                  <a:lnTo>
                    <a:pt x="81" y="204"/>
                  </a:lnTo>
                  <a:lnTo>
                    <a:pt x="69" y="184"/>
                  </a:lnTo>
                  <a:lnTo>
                    <a:pt x="72" y="176"/>
                  </a:lnTo>
                  <a:lnTo>
                    <a:pt x="100" y="204"/>
                  </a:lnTo>
                  <a:lnTo>
                    <a:pt x="98" y="176"/>
                  </a:lnTo>
                  <a:lnTo>
                    <a:pt x="120" y="161"/>
                  </a:lnTo>
                  <a:lnTo>
                    <a:pt x="134" y="142"/>
                  </a:lnTo>
                  <a:lnTo>
                    <a:pt x="153" y="133"/>
                  </a:lnTo>
                  <a:lnTo>
                    <a:pt x="156" y="89"/>
                  </a:lnTo>
                  <a:lnTo>
                    <a:pt x="183" y="65"/>
                  </a:lnTo>
                  <a:lnTo>
                    <a:pt x="196" y="68"/>
                  </a:lnTo>
                  <a:lnTo>
                    <a:pt x="204" y="65"/>
                  </a:lnTo>
                  <a:lnTo>
                    <a:pt x="208" y="76"/>
                  </a:lnTo>
                  <a:lnTo>
                    <a:pt x="222" y="52"/>
                  </a:lnTo>
                  <a:lnTo>
                    <a:pt x="244" y="54"/>
                  </a:lnTo>
                  <a:lnTo>
                    <a:pt x="264" y="47"/>
                  </a:lnTo>
                  <a:lnTo>
                    <a:pt x="309" y="28"/>
                  </a:lnTo>
                  <a:lnTo>
                    <a:pt x="320" y="9"/>
                  </a:lnTo>
                  <a:lnTo>
                    <a:pt x="330" y="9"/>
                  </a:lnTo>
                  <a:lnTo>
                    <a:pt x="330" y="3"/>
                  </a:lnTo>
                  <a:lnTo>
                    <a:pt x="340" y="0"/>
                  </a:lnTo>
                  <a:lnTo>
                    <a:pt x="361" y="9"/>
                  </a:lnTo>
                  <a:lnTo>
                    <a:pt x="361" y="17"/>
                  </a:lnTo>
                  <a:lnTo>
                    <a:pt x="352" y="26"/>
                  </a:lnTo>
                  <a:lnTo>
                    <a:pt x="327" y="34"/>
                  </a:lnTo>
                  <a:lnTo>
                    <a:pt x="295" y="71"/>
                  </a:lnTo>
                  <a:lnTo>
                    <a:pt x="284" y="89"/>
                  </a:lnTo>
                  <a:lnTo>
                    <a:pt x="275" y="128"/>
                  </a:lnTo>
                  <a:lnTo>
                    <a:pt x="261" y="150"/>
                  </a:lnTo>
                  <a:lnTo>
                    <a:pt x="283" y="152"/>
                  </a:lnTo>
                  <a:lnTo>
                    <a:pt x="288" y="172"/>
                  </a:lnTo>
                  <a:lnTo>
                    <a:pt x="303" y="195"/>
                  </a:lnTo>
                  <a:lnTo>
                    <a:pt x="307" y="232"/>
                  </a:lnTo>
                  <a:lnTo>
                    <a:pt x="324" y="243"/>
                  </a:lnTo>
                  <a:lnTo>
                    <a:pt x="351" y="250"/>
                  </a:lnTo>
                  <a:lnTo>
                    <a:pt x="388" y="245"/>
                  </a:lnTo>
                  <a:lnTo>
                    <a:pt x="411" y="254"/>
                  </a:lnTo>
                  <a:lnTo>
                    <a:pt x="444" y="292"/>
                  </a:lnTo>
                  <a:lnTo>
                    <a:pt x="464" y="289"/>
                  </a:lnTo>
                  <a:lnTo>
                    <a:pt x="491" y="294"/>
                  </a:lnTo>
                  <a:lnTo>
                    <a:pt x="516" y="286"/>
                  </a:lnTo>
                  <a:lnTo>
                    <a:pt x="530" y="288"/>
                  </a:lnTo>
                  <a:lnTo>
                    <a:pt x="533" y="299"/>
                  </a:lnTo>
                  <a:lnTo>
                    <a:pt x="518" y="328"/>
                  </a:lnTo>
                  <a:lnTo>
                    <a:pt x="513" y="362"/>
                  </a:lnTo>
                  <a:lnTo>
                    <a:pt x="518" y="388"/>
                  </a:lnTo>
                  <a:lnTo>
                    <a:pt x="533" y="401"/>
                  </a:lnTo>
                  <a:lnTo>
                    <a:pt x="541" y="419"/>
                  </a:lnTo>
                  <a:lnTo>
                    <a:pt x="518" y="444"/>
                  </a:lnTo>
                  <a:lnTo>
                    <a:pt x="539" y="465"/>
                  </a:lnTo>
                  <a:lnTo>
                    <a:pt x="559" y="512"/>
                  </a:lnTo>
                  <a:lnTo>
                    <a:pt x="549" y="520"/>
                  </a:lnTo>
                  <a:lnTo>
                    <a:pt x="544" y="494"/>
                  </a:lnTo>
                  <a:lnTo>
                    <a:pt x="532" y="480"/>
                  </a:lnTo>
                  <a:lnTo>
                    <a:pt x="508" y="489"/>
                  </a:lnTo>
                  <a:lnTo>
                    <a:pt x="496" y="481"/>
                  </a:lnTo>
                  <a:lnTo>
                    <a:pt x="490" y="494"/>
                  </a:lnTo>
                  <a:lnTo>
                    <a:pt x="422" y="494"/>
                  </a:lnTo>
                  <a:lnTo>
                    <a:pt x="422" y="523"/>
                  </a:lnTo>
                  <a:lnTo>
                    <a:pt x="428" y="526"/>
                  </a:lnTo>
                  <a:lnTo>
                    <a:pt x="445" y="524"/>
                  </a:lnTo>
                  <a:lnTo>
                    <a:pt x="454" y="545"/>
                  </a:lnTo>
                  <a:lnTo>
                    <a:pt x="436" y="543"/>
                  </a:lnTo>
                  <a:lnTo>
                    <a:pt x="411" y="549"/>
                  </a:lnTo>
                  <a:lnTo>
                    <a:pt x="411" y="580"/>
                  </a:lnTo>
                  <a:lnTo>
                    <a:pt x="432" y="599"/>
                  </a:lnTo>
                  <a:lnTo>
                    <a:pt x="440" y="630"/>
                  </a:lnTo>
                  <a:lnTo>
                    <a:pt x="434" y="668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40" name="Freeform 236"/>
            <p:cNvSpPr>
              <a:spLocks noChangeAspect="1"/>
            </p:cNvSpPr>
            <p:nvPr/>
          </p:nvSpPr>
          <p:spPr bwMode="gray">
            <a:xfrm>
              <a:off x="2883161" y="4329717"/>
              <a:ext cx="280988" cy="411163"/>
            </a:xfrm>
            <a:custGeom>
              <a:avLst/>
              <a:gdLst>
                <a:gd name="T0" fmla="*/ 504 w 575"/>
                <a:gd name="T1" fmla="*/ 834 h 843"/>
                <a:gd name="T2" fmla="*/ 538 w 575"/>
                <a:gd name="T3" fmla="*/ 811 h 843"/>
                <a:gd name="T4" fmla="*/ 563 w 575"/>
                <a:gd name="T5" fmla="*/ 760 h 843"/>
                <a:gd name="T6" fmla="*/ 546 w 575"/>
                <a:gd name="T7" fmla="*/ 732 h 843"/>
                <a:gd name="T8" fmla="*/ 557 w 575"/>
                <a:gd name="T9" fmla="*/ 698 h 843"/>
                <a:gd name="T10" fmla="*/ 563 w 575"/>
                <a:gd name="T11" fmla="*/ 664 h 843"/>
                <a:gd name="T12" fmla="*/ 575 w 575"/>
                <a:gd name="T13" fmla="*/ 567 h 843"/>
                <a:gd name="T14" fmla="*/ 506 w 575"/>
                <a:gd name="T15" fmla="*/ 503 h 843"/>
                <a:gd name="T16" fmla="*/ 495 w 575"/>
                <a:gd name="T17" fmla="*/ 421 h 843"/>
                <a:gd name="T18" fmla="*/ 442 w 575"/>
                <a:gd name="T19" fmla="*/ 453 h 843"/>
                <a:gd name="T20" fmla="*/ 408 w 575"/>
                <a:gd name="T21" fmla="*/ 430 h 843"/>
                <a:gd name="T22" fmla="*/ 385 w 575"/>
                <a:gd name="T23" fmla="*/ 407 h 843"/>
                <a:gd name="T24" fmla="*/ 343 w 575"/>
                <a:gd name="T25" fmla="*/ 342 h 843"/>
                <a:gd name="T26" fmla="*/ 377 w 575"/>
                <a:gd name="T27" fmla="*/ 296 h 843"/>
                <a:gd name="T28" fmla="*/ 404 w 575"/>
                <a:gd name="T29" fmla="*/ 228 h 843"/>
                <a:gd name="T30" fmla="*/ 497 w 575"/>
                <a:gd name="T31" fmla="*/ 189 h 843"/>
                <a:gd name="T32" fmla="*/ 519 w 575"/>
                <a:gd name="T33" fmla="*/ 186 h 843"/>
                <a:gd name="T34" fmla="*/ 490 w 575"/>
                <a:gd name="T35" fmla="*/ 169 h 843"/>
                <a:gd name="T36" fmla="*/ 514 w 575"/>
                <a:gd name="T37" fmla="*/ 128 h 843"/>
                <a:gd name="T38" fmla="*/ 472 w 575"/>
                <a:gd name="T39" fmla="*/ 99 h 843"/>
                <a:gd name="T40" fmla="*/ 431 w 575"/>
                <a:gd name="T41" fmla="*/ 99 h 843"/>
                <a:gd name="T42" fmla="*/ 379 w 575"/>
                <a:gd name="T43" fmla="*/ 107 h 843"/>
                <a:gd name="T44" fmla="*/ 370 w 575"/>
                <a:gd name="T45" fmla="*/ 81 h 843"/>
                <a:gd name="T46" fmla="*/ 348 w 575"/>
                <a:gd name="T47" fmla="*/ 51 h 843"/>
                <a:gd name="T48" fmla="*/ 314 w 575"/>
                <a:gd name="T49" fmla="*/ 20 h 843"/>
                <a:gd name="T50" fmla="*/ 274 w 575"/>
                <a:gd name="T51" fmla="*/ 0 h 843"/>
                <a:gd name="T52" fmla="*/ 261 w 575"/>
                <a:gd name="T53" fmla="*/ 8 h 843"/>
                <a:gd name="T54" fmla="*/ 272 w 575"/>
                <a:gd name="T55" fmla="*/ 40 h 843"/>
                <a:gd name="T56" fmla="*/ 213 w 575"/>
                <a:gd name="T57" fmla="*/ 115 h 843"/>
                <a:gd name="T58" fmla="*/ 142 w 575"/>
                <a:gd name="T59" fmla="*/ 159 h 843"/>
                <a:gd name="T60" fmla="*/ 119 w 575"/>
                <a:gd name="T61" fmla="*/ 176 h 843"/>
                <a:gd name="T62" fmla="*/ 99 w 575"/>
                <a:gd name="T63" fmla="*/ 221 h 843"/>
                <a:gd name="T64" fmla="*/ 74 w 575"/>
                <a:gd name="T65" fmla="*/ 204 h 843"/>
                <a:gd name="T66" fmla="*/ 54 w 575"/>
                <a:gd name="T67" fmla="*/ 200 h 843"/>
                <a:gd name="T68" fmla="*/ 29 w 575"/>
                <a:gd name="T69" fmla="*/ 184 h 843"/>
                <a:gd name="T70" fmla="*/ 40 w 575"/>
                <a:gd name="T71" fmla="*/ 153 h 843"/>
                <a:gd name="T72" fmla="*/ 6 w 575"/>
                <a:gd name="T73" fmla="*/ 237 h 843"/>
                <a:gd name="T74" fmla="*/ 8 w 575"/>
                <a:gd name="T75" fmla="*/ 266 h 843"/>
                <a:gd name="T76" fmla="*/ 72 w 575"/>
                <a:gd name="T77" fmla="*/ 323 h 843"/>
                <a:gd name="T78" fmla="*/ 109 w 575"/>
                <a:gd name="T79" fmla="*/ 379 h 843"/>
                <a:gd name="T80" fmla="*/ 156 w 575"/>
                <a:gd name="T81" fmla="*/ 484 h 843"/>
                <a:gd name="T82" fmla="*/ 181 w 575"/>
                <a:gd name="T83" fmla="*/ 537 h 843"/>
                <a:gd name="T84" fmla="*/ 224 w 575"/>
                <a:gd name="T85" fmla="*/ 610 h 843"/>
                <a:gd name="T86" fmla="*/ 223 w 575"/>
                <a:gd name="T87" fmla="*/ 641 h 843"/>
                <a:gd name="T88" fmla="*/ 278 w 575"/>
                <a:gd name="T89" fmla="*/ 706 h 843"/>
                <a:gd name="T90" fmla="*/ 411 w 575"/>
                <a:gd name="T91" fmla="*/ 775 h 843"/>
                <a:gd name="T92" fmla="*/ 470 w 575"/>
                <a:gd name="T93" fmla="*/ 829 h 84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75"/>
                <a:gd name="T142" fmla="*/ 0 h 843"/>
                <a:gd name="T143" fmla="*/ 575 w 575"/>
                <a:gd name="T144" fmla="*/ 843 h 84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75" h="843">
                  <a:moveTo>
                    <a:pt x="493" y="843"/>
                  </a:moveTo>
                  <a:lnTo>
                    <a:pt x="504" y="834"/>
                  </a:lnTo>
                  <a:lnTo>
                    <a:pt x="524" y="833"/>
                  </a:lnTo>
                  <a:lnTo>
                    <a:pt x="538" y="811"/>
                  </a:lnTo>
                  <a:lnTo>
                    <a:pt x="532" y="800"/>
                  </a:lnTo>
                  <a:lnTo>
                    <a:pt x="563" y="760"/>
                  </a:lnTo>
                  <a:lnTo>
                    <a:pt x="561" y="749"/>
                  </a:lnTo>
                  <a:lnTo>
                    <a:pt x="546" y="732"/>
                  </a:lnTo>
                  <a:lnTo>
                    <a:pt x="546" y="714"/>
                  </a:lnTo>
                  <a:lnTo>
                    <a:pt x="557" y="698"/>
                  </a:lnTo>
                  <a:lnTo>
                    <a:pt x="548" y="675"/>
                  </a:lnTo>
                  <a:lnTo>
                    <a:pt x="563" y="664"/>
                  </a:lnTo>
                  <a:lnTo>
                    <a:pt x="563" y="587"/>
                  </a:lnTo>
                  <a:lnTo>
                    <a:pt x="575" y="567"/>
                  </a:lnTo>
                  <a:lnTo>
                    <a:pt x="532" y="497"/>
                  </a:lnTo>
                  <a:lnTo>
                    <a:pt x="506" y="503"/>
                  </a:lnTo>
                  <a:lnTo>
                    <a:pt x="495" y="497"/>
                  </a:lnTo>
                  <a:lnTo>
                    <a:pt x="495" y="421"/>
                  </a:lnTo>
                  <a:lnTo>
                    <a:pt x="465" y="444"/>
                  </a:lnTo>
                  <a:lnTo>
                    <a:pt x="442" y="453"/>
                  </a:lnTo>
                  <a:lnTo>
                    <a:pt x="421" y="449"/>
                  </a:lnTo>
                  <a:lnTo>
                    <a:pt x="408" y="430"/>
                  </a:lnTo>
                  <a:lnTo>
                    <a:pt x="380" y="426"/>
                  </a:lnTo>
                  <a:lnTo>
                    <a:pt x="385" y="407"/>
                  </a:lnTo>
                  <a:lnTo>
                    <a:pt x="354" y="376"/>
                  </a:lnTo>
                  <a:lnTo>
                    <a:pt x="343" y="342"/>
                  </a:lnTo>
                  <a:lnTo>
                    <a:pt x="359" y="303"/>
                  </a:lnTo>
                  <a:lnTo>
                    <a:pt x="377" y="296"/>
                  </a:lnTo>
                  <a:lnTo>
                    <a:pt x="379" y="266"/>
                  </a:lnTo>
                  <a:lnTo>
                    <a:pt x="404" y="228"/>
                  </a:lnTo>
                  <a:lnTo>
                    <a:pt x="442" y="206"/>
                  </a:lnTo>
                  <a:lnTo>
                    <a:pt x="497" y="189"/>
                  </a:lnTo>
                  <a:lnTo>
                    <a:pt x="514" y="191"/>
                  </a:lnTo>
                  <a:lnTo>
                    <a:pt x="519" y="186"/>
                  </a:lnTo>
                  <a:lnTo>
                    <a:pt x="502" y="172"/>
                  </a:lnTo>
                  <a:lnTo>
                    <a:pt x="490" y="169"/>
                  </a:lnTo>
                  <a:lnTo>
                    <a:pt x="490" y="161"/>
                  </a:lnTo>
                  <a:lnTo>
                    <a:pt x="514" y="128"/>
                  </a:lnTo>
                  <a:lnTo>
                    <a:pt x="506" y="115"/>
                  </a:lnTo>
                  <a:lnTo>
                    <a:pt x="472" y="99"/>
                  </a:lnTo>
                  <a:lnTo>
                    <a:pt x="456" y="107"/>
                  </a:lnTo>
                  <a:lnTo>
                    <a:pt x="431" y="99"/>
                  </a:lnTo>
                  <a:lnTo>
                    <a:pt x="411" y="111"/>
                  </a:lnTo>
                  <a:lnTo>
                    <a:pt x="379" y="107"/>
                  </a:lnTo>
                  <a:lnTo>
                    <a:pt x="370" y="98"/>
                  </a:lnTo>
                  <a:lnTo>
                    <a:pt x="370" y="81"/>
                  </a:lnTo>
                  <a:lnTo>
                    <a:pt x="357" y="78"/>
                  </a:lnTo>
                  <a:lnTo>
                    <a:pt x="348" y="51"/>
                  </a:lnTo>
                  <a:lnTo>
                    <a:pt x="329" y="45"/>
                  </a:lnTo>
                  <a:lnTo>
                    <a:pt x="314" y="20"/>
                  </a:lnTo>
                  <a:lnTo>
                    <a:pt x="297" y="6"/>
                  </a:lnTo>
                  <a:lnTo>
                    <a:pt x="274" y="0"/>
                  </a:lnTo>
                  <a:lnTo>
                    <a:pt x="263" y="2"/>
                  </a:lnTo>
                  <a:lnTo>
                    <a:pt x="261" y="8"/>
                  </a:lnTo>
                  <a:lnTo>
                    <a:pt x="280" y="40"/>
                  </a:lnTo>
                  <a:lnTo>
                    <a:pt x="272" y="40"/>
                  </a:lnTo>
                  <a:lnTo>
                    <a:pt x="253" y="74"/>
                  </a:lnTo>
                  <a:lnTo>
                    <a:pt x="213" y="115"/>
                  </a:lnTo>
                  <a:lnTo>
                    <a:pt x="148" y="141"/>
                  </a:lnTo>
                  <a:lnTo>
                    <a:pt x="142" y="159"/>
                  </a:lnTo>
                  <a:lnTo>
                    <a:pt x="131" y="158"/>
                  </a:lnTo>
                  <a:lnTo>
                    <a:pt x="119" y="176"/>
                  </a:lnTo>
                  <a:lnTo>
                    <a:pt x="114" y="209"/>
                  </a:lnTo>
                  <a:lnTo>
                    <a:pt x="99" y="221"/>
                  </a:lnTo>
                  <a:lnTo>
                    <a:pt x="84" y="223"/>
                  </a:lnTo>
                  <a:lnTo>
                    <a:pt x="74" y="204"/>
                  </a:lnTo>
                  <a:lnTo>
                    <a:pt x="60" y="204"/>
                  </a:lnTo>
                  <a:lnTo>
                    <a:pt x="54" y="200"/>
                  </a:lnTo>
                  <a:lnTo>
                    <a:pt x="35" y="204"/>
                  </a:lnTo>
                  <a:lnTo>
                    <a:pt x="29" y="184"/>
                  </a:lnTo>
                  <a:lnTo>
                    <a:pt x="45" y="174"/>
                  </a:lnTo>
                  <a:lnTo>
                    <a:pt x="40" y="153"/>
                  </a:lnTo>
                  <a:lnTo>
                    <a:pt x="0" y="196"/>
                  </a:lnTo>
                  <a:lnTo>
                    <a:pt x="6" y="237"/>
                  </a:lnTo>
                  <a:lnTo>
                    <a:pt x="18" y="251"/>
                  </a:lnTo>
                  <a:lnTo>
                    <a:pt x="8" y="266"/>
                  </a:lnTo>
                  <a:lnTo>
                    <a:pt x="59" y="308"/>
                  </a:lnTo>
                  <a:lnTo>
                    <a:pt x="72" y="323"/>
                  </a:lnTo>
                  <a:lnTo>
                    <a:pt x="84" y="353"/>
                  </a:lnTo>
                  <a:lnTo>
                    <a:pt x="109" y="379"/>
                  </a:lnTo>
                  <a:lnTo>
                    <a:pt x="142" y="460"/>
                  </a:lnTo>
                  <a:lnTo>
                    <a:pt x="156" y="484"/>
                  </a:lnTo>
                  <a:lnTo>
                    <a:pt x="165" y="523"/>
                  </a:lnTo>
                  <a:lnTo>
                    <a:pt x="181" y="537"/>
                  </a:lnTo>
                  <a:lnTo>
                    <a:pt x="213" y="596"/>
                  </a:lnTo>
                  <a:lnTo>
                    <a:pt x="224" y="610"/>
                  </a:lnTo>
                  <a:lnTo>
                    <a:pt x="229" y="631"/>
                  </a:lnTo>
                  <a:lnTo>
                    <a:pt x="223" y="641"/>
                  </a:lnTo>
                  <a:lnTo>
                    <a:pt x="226" y="655"/>
                  </a:lnTo>
                  <a:lnTo>
                    <a:pt x="278" y="706"/>
                  </a:lnTo>
                  <a:lnTo>
                    <a:pt x="343" y="746"/>
                  </a:lnTo>
                  <a:lnTo>
                    <a:pt x="411" y="775"/>
                  </a:lnTo>
                  <a:lnTo>
                    <a:pt x="439" y="795"/>
                  </a:lnTo>
                  <a:lnTo>
                    <a:pt x="470" y="829"/>
                  </a:lnTo>
                  <a:lnTo>
                    <a:pt x="493" y="843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41" name="Freeform 237"/>
            <p:cNvSpPr>
              <a:spLocks noChangeAspect="1"/>
            </p:cNvSpPr>
            <p:nvPr/>
          </p:nvSpPr>
          <p:spPr bwMode="gray">
            <a:xfrm>
              <a:off x="3302262" y="4764692"/>
              <a:ext cx="187325" cy="201613"/>
            </a:xfrm>
            <a:custGeom>
              <a:avLst/>
              <a:gdLst>
                <a:gd name="T0" fmla="*/ 0 w 388"/>
                <a:gd name="T1" fmla="*/ 151 h 411"/>
                <a:gd name="T2" fmla="*/ 17 w 388"/>
                <a:gd name="T3" fmla="*/ 105 h 411"/>
                <a:gd name="T4" fmla="*/ 17 w 388"/>
                <a:gd name="T5" fmla="*/ 71 h 411"/>
                <a:gd name="T6" fmla="*/ 34 w 388"/>
                <a:gd name="T7" fmla="*/ 43 h 411"/>
                <a:gd name="T8" fmla="*/ 40 w 388"/>
                <a:gd name="T9" fmla="*/ 26 h 411"/>
                <a:gd name="T10" fmla="*/ 129 w 388"/>
                <a:gd name="T11" fmla="*/ 0 h 411"/>
                <a:gd name="T12" fmla="*/ 168 w 388"/>
                <a:gd name="T13" fmla="*/ 0 h 411"/>
                <a:gd name="T14" fmla="*/ 188 w 388"/>
                <a:gd name="T15" fmla="*/ 10 h 411"/>
                <a:gd name="T16" fmla="*/ 215 w 388"/>
                <a:gd name="T17" fmla="*/ 43 h 411"/>
                <a:gd name="T18" fmla="*/ 213 w 388"/>
                <a:gd name="T19" fmla="*/ 49 h 411"/>
                <a:gd name="T20" fmla="*/ 221 w 388"/>
                <a:gd name="T21" fmla="*/ 63 h 411"/>
                <a:gd name="T22" fmla="*/ 221 w 388"/>
                <a:gd name="T23" fmla="*/ 131 h 411"/>
                <a:gd name="T24" fmla="*/ 224 w 388"/>
                <a:gd name="T25" fmla="*/ 137 h 411"/>
                <a:gd name="T26" fmla="*/ 263 w 388"/>
                <a:gd name="T27" fmla="*/ 149 h 411"/>
                <a:gd name="T28" fmla="*/ 294 w 388"/>
                <a:gd name="T29" fmla="*/ 142 h 411"/>
                <a:gd name="T30" fmla="*/ 318 w 388"/>
                <a:gd name="T31" fmla="*/ 152 h 411"/>
                <a:gd name="T32" fmla="*/ 326 w 388"/>
                <a:gd name="T33" fmla="*/ 164 h 411"/>
                <a:gd name="T34" fmla="*/ 329 w 388"/>
                <a:gd name="T35" fmla="*/ 215 h 411"/>
                <a:gd name="T36" fmla="*/ 335 w 388"/>
                <a:gd name="T37" fmla="*/ 225 h 411"/>
                <a:gd name="T38" fmla="*/ 348 w 388"/>
                <a:gd name="T39" fmla="*/ 232 h 411"/>
                <a:gd name="T40" fmla="*/ 378 w 388"/>
                <a:gd name="T41" fmla="*/ 227 h 411"/>
                <a:gd name="T42" fmla="*/ 383 w 388"/>
                <a:gd name="T43" fmla="*/ 232 h 411"/>
                <a:gd name="T44" fmla="*/ 388 w 388"/>
                <a:gd name="T45" fmla="*/ 259 h 411"/>
                <a:gd name="T46" fmla="*/ 380 w 388"/>
                <a:gd name="T47" fmla="*/ 315 h 411"/>
                <a:gd name="T48" fmla="*/ 371 w 388"/>
                <a:gd name="T49" fmla="*/ 360 h 411"/>
                <a:gd name="T50" fmla="*/ 326 w 388"/>
                <a:gd name="T51" fmla="*/ 403 h 411"/>
                <a:gd name="T52" fmla="*/ 273 w 388"/>
                <a:gd name="T53" fmla="*/ 411 h 411"/>
                <a:gd name="T54" fmla="*/ 246 w 388"/>
                <a:gd name="T55" fmla="*/ 399 h 411"/>
                <a:gd name="T56" fmla="*/ 201 w 388"/>
                <a:gd name="T57" fmla="*/ 394 h 411"/>
                <a:gd name="T58" fmla="*/ 201 w 388"/>
                <a:gd name="T59" fmla="*/ 383 h 411"/>
                <a:gd name="T60" fmla="*/ 202 w 388"/>
                <a:gd name="T61" fmla="*/ 371 h 411"/>
                <a:gd name="T62" fmla="*/ 230 w 388"/>
                <a:gd name="T63" fmla="*/ 321 h 411"/>
                <a:gd name="T64" fmla="*/ 227 w 388"/>
                <a:gd name="T65" fmla="*/ 301 h 411"/>
                <a:gd name="T66" fmla="*/ 193 w 388"/>
                <a:gd name="T67" fmla="*/ 276 h 411"/>
                <a:gd name="T68" fmla="*/ 141 w 388"/>
                <a:gd name="T69" fmla="*/ 245 h 411"/>
                <a:gd name="T70" fmla="*/ 86 w 388"/>
                <a:gd name="T71" fmla="*/ 233 h 411"/>
                <a:gd name="T72" fmla="*/ 77 w 388"/>
                <a:gd name="T73" fmla="*/ 216 h 411"/>
                <a:gd name="T74" fmla="*/ 43 w 388"/>
                <a:gd name="T75" fmla="*/ 193 h 411"/>
                <a:gd name="T76" fmla="*/ 14 w 388"/>
                <a:gd name="T77" fmla="*/ 156 h 411"/>
                <a:gd name="T78" fmla="*/ 0 w 388"/>
                <a:gd name="T79" fmla="*/ 151 h 4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88"/>
                <a:gd name="T121" fmla="*/ 0 h 411"/>
                <a:gd name="T122" fmla="*/ 388 w 388"/>
                <a:gd name="T123" fmla="*/ 411 h 41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88" h="411">
                  <a:moveTo>
                    <a:pt x="0" y="151"/>
                  </a:moveTo>
                  <a:lnTo>
                    <a:pt x="17" y="105"/>
                  </a:lnTo>
                  <a:lnTo>
                    <a:pt x="17" y="71"/>
                  </a:lnTo>
                  <a:lnTo>
                    <a:pt x="34" y="43"/>
                  </a:lnTo>
                  <a:lnTo>
                    <a:pt x="40" y="26"/>
                  </a:lnTo>
                  <a:lnTo>
                    <a:pt x="129" y="0"/>
                  </a:lnTo>
                  <a:lnTo>
                    <a:pt x="168" y="0"/>
                  </a:lnTo>
                  <a:lnTo>
                    <a:pt x="188" y="10"/>
                  </a:lnTo>
                  <a:lnTo>
                    <a:pt x="215" y="43"/>
                  </a:lnTo>
                  <a:lnTo>
                    <a:pt x="213" y="49"/>
                  </a:lnTo>
                  <a:lnTo>
                    <a:pt x="221" y="63"/>
                  </a:lnTo>
                  <a:lnTo>
                    <a:pt x="221" y="131"/>
                  </a:lnTo>
                  <a:lnTo>
                    <a:pt x="224" y="137"/>
                  </a:lnTo>
                  <a:lnTo>
                    <a:pt x="263" y="149"/>
                  </a:lnTo>
                  <a:lnTo>
                    <a:pt x="294" y="142"/>
                  </a:lnTo>
                  <a:lnTo>
                    <a:pt x="318" y="152"/>
                  </a:lnTo>
                  <a:lnTo>
                    <a:pt x="326" y="164"/>
                  </a:lnTo>
                  <a:lnTo>
                    <a:pt x="329" y="215"/>
                  </a:lnTo>
                  <a:lnTo>
                    <a:pt x="335" y="225"/>
                  </a:lnTo>
                  <a:lnTo>
                    <a:pt x="348" y="232"/>
                  </a:lnTo>
                  <a:lnTo>
                    <a:pt x="378" y="227"/>
                  </a:lnTo>
                  <a:lnTo>
                    <a:pt x="383" y="232"/>
                  </a:lnTo>
                  <a:lnTo>
                    <a:pt x="388" y="259"/>
                  </a:lnTo>
                  <a:lnTo>
                    <a:pt x="380" y="315"/>
                  </a:lnTo>
                  <a:lnTo>
                    <a:pt x="371" y="360"/>
                  </a:lnTo>
                  <a:lnTo>
                    <a:pt x="326" y="403"/>
                  </a:lnTo>
                  <a:lnTo>
                    <a:pt x="273" y="411"/>
                  </a:lnTo>
                  <a:lnTo>
                    <a:pt x="246" y="399"/>
                  </a:lnTo>
                  <a:lnTo>
                    <a:pt x="201" y="394"/>
                  </a:lnTo>
                  <a:lnTo>
                    <a:pt x="201" y="383"/>
                  </a:lnTo>
                  <a:lnTo>
                    <a:pt x="202" y="371"/>
                  </a:lnTo>
                  <a:lnTo>
                    <a:pt x="230" y="321"/>
                  </a:lnTo>
                  <a:lnTo>
                    <a:pt x="227" y="301"/>
                  </a:lnTo>
                  <a:lnTo>
                    <a:pt x="193" y="276"/>
                  </a:lnTo>
                  <a:lnTo>
                    <a:pt x="141" y="245"/>
                  </a:lnTo>
                  <a:lnTo>
                    <a:pt x="86" y="233"/>
                  </a:lnTo>
                  <a:lnTo>
                    <a:pt x="77" y="216"/>
                  </a:lnTo>
                  <a:lnTo>
                    <a:pt x="43" y="193"/>
                  </a:lnTo>
                  <a:lnTo>
                    <a:pt x="14" y="156"/>
                  </a:lnTo>
                  <a:lnTo>
                    <a:pt x="0" y="151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42" name="Freeform 238"/>
            <p:cNvSpPr>
              <a:spLocks noChangeAspect="1"/>
            </p:cNvSpPr>
            <p:nvPr/>
          </p:nvSpPr>
          <p:spPr bwMode="gray">
            <a:xfrm>
              <a:off x="3397513" y="5031393"/>
              <a:ext cx="117475" cy="128588"/>
            </a:xfrm>
            <a:custGeom>
              <a:avLst/>
              <a:gdLst>
                <a:gd name="T0" fmla="*/ 39 w 246"/>
                <a:gd name="T1" fmla="*/ 8 h 263"/>
                <a:gd name="T2" fmla="*/ 28 w 246"/>
                <a:gd name="T3" fmla="*/ 21 h 263"/>
                <a:gd name="T4" fmla="*/ 26 w 246"/>
                <a:gd name="T5" fmla="*/ 72 h 263"/>
                <a:gd name="T6" fmla="*/ 17 w 246"/>
                <a:gd name="T7" fmla="*/ 100 h 263"/>
                <a:gd name="T8" fmla="*/ 16 w 246"/>
                <a:gd name="T9" fmla="*/ 151 h 263"/>
                <a:gd name="T10" fmla="*/ 5 w 246"/>
                <a:gd name="T11" fmla="*/ 176 h 263"/>
                <a:gd name="T12" fmla="*/ 0 w 246"/>
                <a:gd name="T13" fmla="*/ 210 h 263"/>
                <a:gd name="T14" fmla="*/ 8 w 246"/>
                <a:gd name="T15" fmla="*/ 213 h 263"/>
                <a:gd name="T16" fmla="*/ 25 w 246"/>
                <a:gd name="T17" fmla="*/ 235 h 263"/>
                <a:gd name="T18" fmla="*/ 57 w 246"/>
                <a:gd name="T19" fmla="*/ 238 h 263"/>
                <a:gd name="T20" fmla="*/ 104 w 246"/>
                <a:gd name="T21" fmla="*/ 258 h 263"/>
                <a:gd name="T22" fmla="*/ 136 w 246"/>
                <a:gd name="T23" fmla="*/ 257 h 263"/>
                <a:gd name="T24" fmla="*/ 165 w 246"/>
                <a:gd name="T25" fmla="*/ 263 h 263"/>
                <a:gd name="T26" fmla="*/ 198 w 246"/>
                <a:gd name="T27" fmla="*/ 246 h 263"/>
                <a:gd name="T28" fmla="*/ 232 w 246"/>
                <a:gd name="T29" fmla="*/ 198 h 263"/>
                <a:gd name="T30" fmla="*/ 229 w 246"/>
                <a:gd name="T31" fmla="*/ 190 h 263"/>
                <a:gd name="T32" fmla="*/ 231 w 246"/>
                <a:gd name="T33" fmla="*/ 165 h 263"/>
                <a:gd name="T34" fmla="*/ 246 w 246"/>
                <a:gd name="T35" fmla="*/ 143 h 263"/>
                <a:gd name="T36" fmla="*/ 224 w 246"/>
                <a:gd name="T37" fmla="*/ 125 h 263"/>
                <a:gd name="T38" fmla="*/ 215 w 246"/>
                <a:gd name="T39" fmla="*/ 99 h 263"/>
                <a:gd name="T40" fmla="*/ 192 w 246"/>
                <a:gd name="T41" fmla="*/ 89 h 263"/>
                <a:gd name="T42" fmla="*/ 178 w 246"/>
                <a:gd name="T43" fmla="*/ 72 h 263"/>
                <a:gd name="T44" fmla="*/ 152 w 246"/>
                <a:gd name="T45" fmla="*/ 62 h 263"/>
                <a:gd name="T46" fmla="*/ 135 w 246"/>
                <a:gd name="T47" fmla="*/ 40 h 263"/>
                <a:gd name="T48" fmla="*/ 122 w 246"/>
                <a:gd name="T49" fmla="*/ 48 h 263"/>
                <a:gd name="T50" fmla="*/ 113 w 246"/>
                <a:gd name="T51" fmla="*/ 48 h 263"/>
                <a:gd name="T52" fmla="*/ 107 w 246"/>
                <a:gd name="T53" fmla="*/ 28 h 263"/>
                <a:gd name="T54" fmla="*/ 77 w 246"/>
                <a:gd name="T55" fmla="*/ 1 h 263"/>
                <a:gd name="T56" fmla="*/ 67 w 246"/>
                <a:gd name="T57" fmla="*/ 0 h 263"/>
                <a:gd name="T58" fmla="*/ 53 w 246"/>
                <a:gd name="T59" fmla="*/ 9 h 263"/>
                <a:gd name="T60" fmla="*/ 39 w 246"/>
                <a:gd name="T61" fmla="*/ 8 h 263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46"/>
                <a:gd name="T94" fmla="*/ 0 h 263"/>
                <a:gd name="T95" fmla="*/ 246 w 246"/>
                <a:gd name="T96" fmla="*/ 263 h 263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46" h="263">
                  <a:moveTo>
                    <a:pt x="39" y="8"/>
                  </a:moveTo>
                  <a:lnTo>
                    <a:pt x="28" y="21"/>
                  </a:lnTo>
                  <a:lnTo>
                    <a:pt x="26" y="72"/>
                  </a:lnTo>
                  <a:lnTo>
                    <a:pt x="17" y="100"/>
                  </a:lnTo>
                  <a:lnTo>
                    <a:pt x="16" y="151"/>
                  </a:lnTo>
                  <a:lnTo>
                    <a:pt x="5" y="176"/>
                  </a:lnTo>
                  <a:lnTo>
                    <a:pt x="0" y="210"/>
                  </a:lnTo>
                  <a:lnTo>
                    <a:pt x="8" y="213"/>
                  </a:lnTo>
                  <a:lnTo>
                    <a:pt x="25" y="235"/>
                  </a:lnTo>
                  <a:lnTo>
                    <a:pt x="57" y="238"/>
                  </a:lnTo>
                  <a:lnTo>
                    <a:pt x="104" y="258"/>
                  </a:lnTo>
                  <a:lnTo>
                    <a:pt x="136" y="257"/>
                  </a:lnTo>
                  <a:lnTo>
                    <a:pt x="165" y="263"/>
                  </a:lnTo>
                  <a:lnTo>
                    <a:pt x="198" y="246"/>
                  </a:lnTo>
                  <a:lnTo>
                    <a:pt x="232" y="198"/>
                  </a:lnTo>
                  <a:lnTo>
                    <a:pt x="229" y="190"/>
                  </a:lnTo>
                  <a:lnTo>
                    <a:pt x="231" y="165"/>
                  </a:lnTo>
                  <a:lnTo>
                    <a:pt x="246" y="143"/>
                  </a:lnTo>
                  <a:lnTo>
                    <a:pt x="224" y="125"/>
                  </a:lnTo>
                  <a:lnTo>
                    <a:pt x="215" y="99"/>
                  </a:lnTo>
                  <a:lnTo>
                    <a:pt x="192" y="89"/>
                  </a:lnTo>
                  <a:lnTo>
                    <a:pt x="178" y="72"/>
                  </a:lnTo>
                  <a:lnTo>
                    <a:pt x="152" y="62"/>
                  </a:lnTo>
                  <a:lnTo>
                    <a:pt x="135" y="40"/>
                  </a:lnTo>
                  <a:lnTo>
                    <a:pt x="122" y="48"/>
                  </a:lnTo>
                  <a:lnTo>
                    <a:pt x="113" y="48"/>
                  </a:lnTo>
                  <a:lnTo>
                    <a:pt x="107" y="28"/>
                  </a:lnTo>
                  <a:lnTo>
                    <a:pt x="77" y="1"/>
                  </a:lnTo>
                  <a:lnTo>
                    <a:pt x="67" y="0"/>
                  </a:lnTo>
                  <a:lnTo>
                    <a:pt x="53" y="9"/>
                  </a:lnTo>
                  <a:lnTo>
                    <a:pt x="39" y="8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43" name="Freeform 239"/>
            <p:cNvSpPr>
              <a:spLocks noChangeAspect="1"/>
            </p:cNvSpPr>
            <p:nvPr/>
          </p:nvSpPr>
          <p:spPr bwMode="gray">
            <a:xfrm>
              <a:off x="3141924" y="4544030"/>
              <a:ext cx="273051" cy="307975"/>
            </a:xfrm>
            <a:custGeom>
              <a:avLst/>
              <a:gdLst>
                <a:gd name="T0" fmla="*/ 60 w 554"/>
                <a:gd name="T1" fmla="*/ 63 h 635"/>
                <a:gd name="T2" fmla="*/ 139 w 554"/>
                <a:gd name="T3" fmla="*/ 6 h 635"/>
                <a:gd name="T4" fmla="*/ 204 w 554"/>
                <a:gd name="T5" fmla="*/ 9 h 635"/>
                <a:gd name="T6" fmla="*/ 206 w 554"/>
                <a:gd name="T7" fmla="*/ 51 h 635"/>
                <a:gd name="T8" fmla="*/ 210 w 554"/>
                <a:gd name="T9" fmla="*/ 105 h 635"/>
                <a:gd name="T10" fmla="*/ 294 w 554"/>
                <a:gd name="T11" fmla="*/ 136 h 635"/>
                <a:gd name="T12" fmla="*/ 346 w 554"/>
                <a:gd name="T13" fmla="*/ 163 h 635"/>
                <a:gd name="T14" fmla="*/ 396 w 554"/>
                <a:gd name="T15" fmla="*/ 178 h 635"/>
                <a:gd name="T16" fmla="*/ 422 w 554"/>
                <a:gd name="T17" fmla="*/ 200 h 635"/>
                <a:gd name="T18" fmla="*/ 430 w 554"/>
                <a:gd name="T19" fmla="*/ 257 h 635"/>
                <a:gd name="T20" fmla="*/ 442 w 554"/>
                <a:gd name="T21" fmla="*/ 310 h 635"/>
                <a:gd name="T22" fmla="*/ 518 w 554"/>
                <a:gd name="T23" fmla="*/ 340 h 635"/>
                <a:gd name="T24" fmla="*/ 540 w 554"/>
                <a:gd name="T25" fmla="*/ 364 h 635"/>
                <a:gd name="T26" fmla="*/ 552 w 554"/>
                <a:gd name="T27" fmla="*/ 446 h 635"/>
                <a:gd name="T28" fmla="*/ 546 w 554"/>
                <a:gd name="T29" fmla="*/ 492 h 635"/>
                <a:gd name="T30" fmla="*/ 510 w 554"/>
                <a:gd name="T31" fmla="*/ 464 h 635"/>
                <a:gd name="T32" fmla="*/ 451 w 554"/>
                <a:gd name="T33" fmla="*/ 454 h 635"/>
                <a:gd name="T34" fmla="*/ 356 w 554"/>
                <a:gd name="T35" fmla="*/ 497 h 635"/>
                <a:gd name="T36" fmla="*/ 339 w 554"/>
                <a:gd name="T37" fmla="*/ 559 h 635"/>
                <a:gd name="T38" fmla="*/ 303 w 554"/>
                <a:gd name="T39" fmla="*/ 593 h 635"/>
                <a:gd name="T40" fmla="*/ 248 w 554"/>
                <a:gd name="T41" fmla="*/ 623 h 635"/>
                <a:gd name="T42" fmla="*/ 178 w 554"/>
                <a:gd name="T43" fmla="*/ 594 h 635"/>
                <a:gd name="T44" fmla="*/ 116 w 554"/>
                <a:gd name="T45" fmla="*/ 631 h 635"/>
                <a:gd name="T46" fmla="*/ 80 w 554"/>
                <a:gd name="T47" fmla="*/ 630 h 635"/>
                <a:gd name="T48" fmla="*/ 50 w 554"/>
                <a:gd name="T49" fmla="*/ 523 h 635"/>
                <a:gd name="T50" fmla="*/ 42 w 554"/>
                <a:gd name="T51" fmla="*/ 503 h 635"/>
                <a:gd name="T52" fmla="*/ 51 w 554"/>
                <a:gd name="T53" fmla="*/ 481 h 635"/>
                <a:gd name="T54" fmla="*/ 31 w 554"/>
                <a:gd name="T55" fmla="*/ 437 h 635"/>
                <a:gd name="T56" fmla="*/ 6 w 554"/>
                <a:gd name="T57" fmla="*/ 373 h 635"/>
                <a:gd name="T58" fmla="*/ 31 w 554"/>
                <a:gd name="T59" fmla="*/ 322 h 635"/>
                <a:gd name="T60" fmla="*/ 14 w 554"/>
                <a:gd name="T61" fmla="*/ 294 h 635"/>
                <a:gd name="T62" fmla="*/ 25 w 554"/>
                <a:gd name="T63" fmla="*/ 260 h 635"/>
                <a:gd name="T64" fmla="*/ 31 w 554"/>
                <a:gd name="T65" fmla="*/ 226 h 635"/>
                <a:gd name="T66" fmla="*/ 43 w 554"/>
                <a:gd name="T67" fmla="*/ 129 h 63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54"/>
                <a:gd name="T103" fmla="*/ 0 h 635"/>
                <a:gd name="T104" fmla="*/ 554 w 554"/>
                <a:gd name="T105" fmla="*/ 635 h 63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54" h="635">
                  <a:moveTo>
                    <a:pt x="0" y="59"/>
                  </a:moveTo>
                  <a:lnTo>
                    <a:pt x="60" y="63"/>
                  </a:lnTo>
                  <a:lnTo>
                    <a:pt x="99" y="46"/>
                  </a:lnTo>
                  <a:lnTo>
                    <a:pt x="139" y="6"/>
                  </a:lnTo>
                  <a:lnTo>
                    <a:pt x="195" y="0"/>
                  </a:lnTo>
                  <a:lnTo>
                    <a:pt x="204" y="9"/>
                  </a:lnTo>
                  <a:lnTo>
                    <a:pt x="206" y="23"/>
                  </a:lnTo>
                  <a:lnTo>
                    <a:pt x="206" y="51"/>
                  </a:lnTo>
                  <a:lnTo>
                    <a:pt x="198" y="74"/>
                  </a:lnTo>
                  <a:lnTo>
                    <a:pt x="210" y="105"/>
                  </a:lnTo>
                  <a:lnTo>
                    <a:pt x="240" y="127"/>
                  </a:lnTo>
                  <a:lnTo>
                    <a:pt x="294" y="136"/>
                  </a:lnTo>
                  <a:lnTo>
                    <a:pt x="308" y="150"/>
                  </a:lnTo>
                  <a:lnTo>
                    <a:pt x="346" y="163"/>
                  </a:lnTo>
                  <a:lnTo>
                    <a:pt x="365" y="178"/>
                  </a:lnTo>
                  <a:lnTo>
                    <a:pt x="396" y="178"/>
                  </a:lnTo>
                  <a:lnTo>
                    <a:pt x="410" y="186"/>
                  </a:lnTo>
                  <a:lnTo>
                    <a:pt x="422" y="200"/>
                  </a:lnTo>
                  <a:lnTo>
                    <a:pt x="433" y="237"/>
                  </a:lnTo>
                  <a:lnTo>
                    <a:pt x="430" y="257"/>
                  </a:lnTo>
                  <a:lnTo>
                    <a:pt x="424" y="263"/>
                  </a:lnTo>
                  <a:lnTo>
                    <a:pt x="442" y="310"/>
                  </a:lnTo>
                  <a:lnTo>
                    <a:pt x="523" y="317"/>
                  </a:lnTo>
                  <a:lnTo>
                    <a:pt x="518" y="340"/>
                  </a:lnTo>
                  <a:lnTo>
                    <a:pt x="523" y="357"/>
                  </a:lnTo>
                  <a:lnTo>
                    <a:pt x="540" y="364"/>
                  </a:lnTo>
                  <a:lnTo>
                    <a:pt x="554" y="399"/>
                  </a:lnTo>
                  <a:lnTo>
                    <a:pt x="552" y="446"/>
                  </a:lnTo>
                  <a:lnTo>
                    <a:pt x="543" y="472"/>
                  </a:lnTo>
                  <a:lnTo>
                    <a:pt x="546" y="492"/>
                  </a:lnTo>
                  <a:lnTo>
                    <a:pt x="537" y="497"/>
                  </a:lnTo>
                  <a:lnTo>
                    <a:pt x="510" y="464"/>
                  </a:lnTo>
                  <a:lnTo>
                    <a:pt x="490" y="454"/>
                  </a:lnTo>
                  <a:lnTo>
                    <a:pt x="451" y="454"/>
                  </a:lnTo>
                  <a:lnTo>
                    <a:pt x="362" y="480"/>
                  </a:lnTo>
                  <a:lnTo>
                    <a:pt x="356" y="497"/>
                  </a:lnTo>
                  <a:lnTo>
                    <a:pt x="339" y="525"/>
                  </a:lnTo>
                  <a:lnTo>
                    <a:pt x="339" y="559"/>
                  </a:lnTo>
                  <a:lnTo>
                    <a:pt x="322" y="605"/>
                  </a:lnTo>
                  <a:lnTo>
                    <a:pt x="303" y="593"/>
                  </a:lnTo>
                  <a:lnTo>
                    <a:pt x="258" y="589"/>
                  </a:lnTo>
                  <a:lnTo>
                    <a:pt x="248" y="623"/>
                  </a:lnTo>
                  <a:lnTo>
                    <a:pt x="227" y="602"/>
                  </a:lnTo>
                  <a:lnTo>
                    <a:pt x="178" y="594"/>
                  </a:lnTo>
                  <a:lnTo>
                    <a:pt x="164" y="579"/>
                  </a:lnTo>
                  <a:lnTo>
                    <a:pt x="116" y="631"/>
                  </a:lnTo>
                  <a:lnTo>
                    <a:pt x="93" y="635"/>
                  </a:lnTo>
                  <a:lnTo>
                    <a:pt x="80" y="630"/>
                  </a:lnTo>
                  <a:lnTo>
                    <a:pt x="63" y="537"/>
                  </a:lnTo>
                  <a:lnTo>
                    <a:pt x="50" y="523"/>
                  </a:lnTo>
                  <a:lnTo>
                    <a:pt x="50" y="509"/>
                  </a:lnTo>
                  <a:lnTo>
                    <a:pt x="42" y="503"/>
                  </a:lnTo>
                  <a:lnTo>
                    <a:pt x="43" y="488"/>
                  </a:lnTo>
                  <a:lnTo>
                    <a:pt x="51" y="481"/>
                  </a:lnTo>
                  <a:lnTo>
                    <a:pt x="53" y="458"/>
                  </a:lnTo>
                  <a:lnTo>
                    <a:pt x="31" y="437"/>
                  </a:lnTo>
                  <a:lnTo>
                    <a:pt x="25" y="395"/>
                  </a:lnTo>
                  <a:lnTo>
                    <a:pt x="6" y="373"/>
                  </a:lnTo>
                  <a:lnTo>
                    <a:pt x="0" y="362"/>
                  </a:lnTo>
                  <a:lnTo>
                    <a:pt x="31" y="322"/>
                  </a:lnTo>
                  <a:lnTo>
                    <a:pt x="29" y="311"/>
                  </a:lnTo>
                  <a:lnTo>
                    <a:pt x="14" y="294"/>
                  </a:lnTo>
                  <a:lnTo>
                    <a:pt x="14" y="276"/>
                  </a:lnTo>
                  <a:lnTo>
                    <a:pt x="25" y="260"/>
                  </a:lnTo>
                  <a:lnTo>
                    <a:pt x="16" y="237"/>
                  </a:lnTo>
                  <a:lnTo>
                    <a:pt x="31" y="226"/>
                  </a:lnTo>
                  <a:lnTo>
                    <a:pt x="31" y="149"/>
                  </a:lnTo>
                  <a:lnTo>
                    <a:pt x="43" y="129"/>
                  </a:lnTo>
                  <a:lnTo>
                    <a:pt x="0" y="59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44" name="Freeform 240"/>
            <p:cNvSpPr>
              <a:spLocks noChangeAspect="1"/>
            </p:cNvSpPr>
            <p:nvPr/>
          </p:nvSpPr>
          <p:spPr bwMode="gray">
            <a:xfrm>
              <a:off x="3851539" y="5763230"/>
              <a:ext cx="52388" cy="34925"/>
            </a:xfrm>
            <a:custGeom>
              <a:avLst/>
              <a:gdLst>
                <a:gd name="T0" fmla="*/ 0 w 107"/>
                <a:gd name="T1" fmla="*/ 6 h 71"/>
                <a:gd name="T2" fmla="*/ 32 w 107"/>
                <a:gd name="T3" fmla="*/ 0 h 71"/>
                <a:gd name="T4" fmla="*/ 62 w 107"/>
                <a:gd name="T5" fmla="*/ 14 h 71"/>
                <a:gd name="T6" fmla="*/ 73 w 107"/>
                <a:gd name="T7" fmla="*/ 27 h 71"/>
                <a:gd name="T8" fmla="*/ 85 w 107"/>
                <a:gd name="T9" fmla="*/ 27 h 71"/>
                <a:gd name="T10" fmla="*/ 104 w 107"/>
                <a:gd name="T11" fmla="*/ 49 h 71"/>
                <a:gd name="T12" fmla="*/ 107 w 107"/>
                <a:gd name="T13" fmla="*/ 63 h 71"/>
                <a:gd name="T14" fmla="*/ 91 w 107"/>
                <a:gd name="T15" fmla="*/ 71 h 71"/>
                <a:gd name="T16" fmla="*/ 71 w 107"/>
                <a:gd name="T17" fmla="*/ 41 h 71"/>
                <a:gd name="T18" fmla="*/ 34 w 107"/>
                <a:gd name="T19" fmla="*/ 24 h 71"/>
                <a:gd name="T20" fmla="*/ 34 w 107"/>
                <a:gd name="T21" fmla="*/ 14 h 71"/>
                <a:gd name="T22" fmla="*/ 17 w 107"/>
                <a:gd name="T23" fmla="*/ 15 h 71"/>
                <a:gd name="T24" fmla="*/ 15 w 107"/>
                <a:gd name="T25" fmla="*/ 7 h 71"/>
                <a:gd name="T26" fmla="*/ 0 w 107"/>
                <a:gd name="T27" fmla="*/ 6 h 7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07"/>
                <a:gd name="T43" fmla="*/ 0 h 71"/>
                <a:gd name="T44" fmla="*/ 107 w 107"/>
                <a:gd name="T45" fmla="*/ 71 h 7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07" h="71">
                  <a:moveTo>
                    <a:pt x="0" y="6"/>
                  </a:moveTo>
                  <a:lnTo>
                    <a:pt x="32" y="0"/>
                  </a:lnTo>
                  <a:lnTo>
                    <a:pt x="62" y="14"/>
                  </a:lnTo>
                  <a:lnTo>
                    <a:pt x="73" y="27"/>
                  </a:lnTo>
                  <a:lnTo>
                    <a:pt x="85" y="27"/>
                  </a:lnTo>
                  <a:lnTo>
                    <a:pt x="104" y="49"/>
                  </a:lnTo>
                  <a:lnTo>
                    <a:pt x="107" y="63"/>
                  </a:lnTo>
                  <a:lnTo>
                    <a:pt x="91" y="71"/>
                  </a:lnTo>
                  <a:lnTo>
                    <a:pt x="71" y="41"/>
                  </a:lnTo>
                  <a:lnTo>
                    <a:pt x="34" y="24"/>
                  </a:lnTo>
                  <a:lnTo>
                    <a:pt x="34" y="14"/>
                  </a:lnTo>
                  <a:lnTo>
                    <a:pt x="17" y="15"/>
                  </a:lnTo>
                  <a:lnTo>
                    <a:pt x="15" y="7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45" name="Freeform 241"/>
            <p:cNvSpPr>
              <a:spLocks noChangeAspect="1"/>
            </p:cNvSpPr>
            <p:nvPr/>
          </p:nvSpPr>
          <p:spPr bwMode="gray">
            <a:xfrm>
              <a:off x="3405450" y="4196367"/>
              <a:ext cx="92075" cy="88900"/>
            </a:xfrm>
            <a:custGeom>
              <a:avLst/>
              <a:gdLst>
                <a:gd name="T0" fmla="*/ 172 w 192"/>
                <a:gd name="T1" fmla="*/ 167 h 187"/>
                <a:gd name="T2" fmla="*/ 146 w 192"/>
                <a:gd name="T3" fmla="*/ 158 h 187"/>
                <a:gd name="T4" fmla="*/ 127 w 192"/>
                <a:gd name="T5" fmla="*/ 163 h 187"/>
                <a:gd name="T6" fmla="*/ 110 w 192"/>
                <a:gd name="T7" fmla="*/ 160 h 187"/>
                <a:gd name="T8" fmla="*/ 105 w 192"/>
                <a:gd name="T9" fmla="*/ 163 h 187"/>
                <a:gd name="T10" fmla="*/ 104 w 192"/>
                <a:gd name="T11" fmla="*/ 187 h 187"/>
                <a:gd name="T12" fmla="*/ 79 w 192"/>
                <a:gd name="T13" fmla="*/ 181 h 187"/>
                <a:gd name="T14" fmla="*/ 56 w 192"/>
                <a:gd name="T15" fmla="*/ 160 h 187"/>
                <a:gd name="T16" fmla="*/ 40 w 192"/>
                <a:gd name="T17" fmla="*/ 121 h 187"/>
                <a:gd name="T18" fmla="*/ 26 w 192"/>
                <a:gd name="T19" fmla="*/ 118 h 187"/>
                <a:gd name="T20" fmla="*/ 0 w 192"/>
                <a:gd name="T21" fmla="*/ 85 h 187"/>
                <a:gd name="T22" fmla="*/ 11 w 192"/>
                <a:gd name="T23" fmla="*/ 50 h 187"/>
                <a:gd name="T24" fmla="*/ 34 w 192"/>
                <a:gd name="T25" fmla="*/ 43 h 187"/>
                <a:gd name="T26" fmla="*/ 40 w 192"/>
                <a:gd name="T27" fmla="*/ 34 h 187"/>
                <a:gd name="T28" fmla="*/ 38 w 192"/>
                <a:gd name="T29" fmla="*/ 23 h 187"/>
                <a:gd name="T30" fmla="*/ 50 w 192"/>
                <a:gd name="T31" fmla="*/ 6 h 187"/>
                <a:gd name="T32" fmla="*/ 56 w 192"/>
                <a:gd name="T33" fmla="*/ 0 h 187"/>
                <a:gd name="T34" fmla="*/ 81 w 192"/>
                <a:gd name="T35" fmla="*/ 6 h 187"/>
                <a:gd name="T36" fmla="*/ 148 w 192"/>
                <a:gd name="T37" fmla="*/ 0 h 187"/>
                <a:gd name="T38" fmla="*/ 190 w 192"/>
                <a:gd name="T39" fmla="*/ 9 h 187"/>
                <a:gd name="T40" fmla="*/ 190 w 192"/>
                <a:gd name="T41" fmla="*/ 20 h 187"/>
                <a:gd name="T42" fmla="*/ 175 w 192"/>
                <a:gd name="T43" fmla="*/ 43 h 187"/>
                <a:gd name="T44" fmla="*/ 177 w 192"/>
                <a:gd name="T45" fmla="*/ 77 h 187"/>
                <a:gd name="T46" fmla="*/ 192 w 192"/>
                <a:gd name="T47" fmla="*/ 105 h 187"/>
                <a:gd name="T48" fmla="*/ 186 w 192"/>
                <a:gd name="T49" fmla="*/ 153 h 187"/>
                <a:gd name="T50" fmla="*/ 172 w 192"/>
                <a:gd name="T51" fmla="*/ 167 h 18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92"/>
                <a:gd name="T79" fmla="*/ 0 h 187"/>
                <a:gd name="T80" fmla="*/ 192 w 192"/>
                <a:gd name="T81" fmla="*/ 187 h 18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92" h="187">
                  <a:moveTo>
                    <a:pt x="172" y="167"/>
                  </a:moveTo>
                  <a:lnTo>
                    <a:pt x="146" y="158"/>
                  </a:lnTo>
                  <a:lnTo>
                    <a:pt x="127" y="163"/>
                  </a:lnTo>
                  <a:lnTo>
                    <a:pt x="110" y="160"/>
                  </a:lnTo>
                  <a:lnTo>
                    <a:pt x="105" y="163"/>
                  </a:lnTo>
                  <a:lnTo>
                    <a:pt x="104" y="187"/>
                  </a:lnTo>
                  <a:lnTo>
                    <a:pt x="79" y="181"/>
                  </a:lnTo>
                  <a:lnTo>
                    <a:pt x="56" y="160"/>
                  </a:lnTo>
                  <a:lnTo>
                    <a:pt x="40" y="121"/>
                  </a:lnTo>
                  <a:lnTo>
                    <a:pt x="26" y="118"/>
                  </a:lnTo>
                  <a:lnTo>
                    <a:pt x="0" y="85"/>
                  </a:lnTo>
                  <a:lnTo>
                    <a:pt x="11" y="50"/>
                  </a:lnTo>
                  <a:lnTo>
                    <a:pt x="34" y="43"/>
                  </a:lnTo>
                  <a:lnTo>
                    <a:pt x="40" y="34"/>
                  </a:lnTo>
                  <a:lnTo>
                    <a:pt x="38" y="23"/>
                  </a:lnTo>
                  <a:lnTo>
                    <a:pt x="50" y="6"/>
                  </a:lnTo>
                  <a:lnTo>
                    <a:pt x="56" y="0"/>
                  </a:lnTo>
                  <a:lnTo>
                    <a:pt x="81" y="6"/>
                  </a:lnTo>
                  <a:lnTo>
                    <a:pt x="148" y="0"/>
                  </a:lnTo>
                  <a:lnTo>
                    <a:pt x="190" y="9"/>
                  </a:lnTo>
                  <a:lnTo>
                    <a:pt x="190" y="20"/>
                  </a:lnTo>
                  <a:lnTo>
                    <a:pt x="175" y="43"/>
                  </a:lnTo>
                  <a:lnTo>
                    <a:pt x="177" y="77"/>
                  </a:lnTo>
                  <a:lnTo>
                    <a:pt x="192" y="105"/>
                  </a:lnTo>
                  <a:lnTo>
                    <a:pt x="186" y="153"/>
                  </a:lnTo>
                  <a:lnTo>
                    <a:pt x="172" y="167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46" name="Freeform 242"/>
            <p:cNvSpPr>
              <a:spLocks noChangeAspect="1"/>
            </p:cNvSpPr>
            <p:nvPr/>
          </p:nvSpPr>
          <p:spPr bwMode="gray">
            <a:xfrm>
              <a:off x="3334012" y="4142392"/>
              <a:ext cx="109538" cy="157163"/>
            </a:xfrm>
            <a:custGeom>
              <a:avLst/>
              <a:gdLst>
                <a:gd name="T0" fmla="*/ 224 w 224"/>
                <a:gd name="T1" fmla="*/ 291 h 324"/>
                <a:gd name="T2" fmla="*/ 201 w 224"/>
                <a:gd name="T3" fmla="*/ 296 h 324"/>
                <a:gd name="T4" fmla="*/ 190 w 224"/>
                <a:gd name="T5" fmla="*/ 290 h 324"/>
                <a:gd name="T6" fmla="*/ 173 w 224"/>
                <a:gd name="T7" fmla="*/ 304 h 324"/>
                <a:gd name="T8" fmla="*/ 134 w 224"/>
                <a:gd name="T9" fmla="*/ 314 h 324"/>
                <a:gd name="T10" fmla="*/ 124 w 224"/>
                <a:gd name="T11" fmla="*/ 324 h 324"/>
                <a:gd name="T12" fmla="*/ 103 w 224"/>
                <a:gd name="T13" fmla="*/ 321 h 324"/>
                <a:gd name="T14" fmla="*/ 91 w 224"/>
                <a:gd name="T15" fmla="*/ 314 h 324"/>
                <a:gd name="T16" fmla="*/ 76 w 224"/>
                <a:gd name="T17" fmla="*/ 299 h 324"/>
                <a:gd name="T18" fmla="*/ 74 w 224"/>
                <a:gd name="T19" fmla="*/ 279 h 324"/>
                <a:gd name="T20" fmla="*/ 65 w 224"/>
                <a:gd name="T21" fmla="*/ 266 h 324"/>
                <a:gd name="T22" fmla="*/ 71 w 224"/>
                <a:gd name="T23" fmla="*/ 215 h 324"/>
                <a:gd name="T24" fmla="*/ 82 w 224"/>
                <a:gd name="T25" fmla="*/ 203 h 324"/>
                <a:gd name="T26" fmla="*/ 76 w 224"/>
                <a:gd name="T27" fmla="*/ 178 h 324"/>
                <a:gd name="T28" fmla="*/ 57 w 224"/>
                <a:gd name="T29" fmla="*/ 174 h 324"/>
                <a:gd name="T30" fmla="*/ 61 w 224"/>
                <a:gd name="T31" fmla="*/ 157 h 324"/>
                <a:gd name="T32" fmla="*/ 56 w 224"/>
                <a:gd name="T33" fmla="*/ 143 h 324"/>
                <a:gd name="T34" fmla="*/ 31 w 224"/>
                <a:gd name="T35" fmla="*/ 144 h 324"/>
                <a:gd name="T36" fmla="*/ 0 w 224"/>
                <a:gd name="T37" fmla="*/ 107 h 324"/>
                <a:gd name="T38" fmla="*/ 0 w 224"/>
                <a:gd name="T39" fmla="*/ 102 h 324"/>
                <a:gd name="T40" fmla="*/ 10 w 224"/>
                <a:gd name="T41" fmla="*/ 89 h 324"/>
                <a:gd name="T42" fmla="*/ 10 w 224"/>
                <a:gd name="T43" fmla="*/ 76 h 324"/>
                <a:gd name="T44" fmla="*/ 37 w 224"/>
                <a:gd name="T45" fmla="*/ 59 h 324"/>
                <a:gd name="T46" fmla="*/ 22 w 224"/>
                <a:gd name="T47" fmla="*/ 53 h 324"/>
                <a:gd name="T48" fmla="*/ 22 w 224"/>
                <a:gd name="T49" fmla="*/ 31 h 324"/>
                <a:gd name="T50" fmla="*/ 66 w 224"/>
                <a:gd name="T51" fmla="*/ 11 h 324"/>
                <a:gd name="T52" fmla="*/ 68 w 224"/>
                <a:gd name="T53" fmla="*/ 0 h 324"/>
                <a:gd name="T54" fmla="*/ 80 w 224"/>
                <a:gd name="T55" fmla="*/ 0 h 324"/>
                <a:gd name="T56" fmla="*/ 119 w 224"/>
                <a:gd name="T57" fmla="*/ 34 h 324"/>
                <a:gd name="T58" fmla="*/ 125 w 224"/>
                <a:gd name="T59" fmla="*/ 45 h 324"/>
                <a:gd name="T60" fmla="*/ 127 w 224"/>
                <a:gd name="T61" fmla="*/ 68 h 324"/>
                <a:gd name="T62" fmla="*/ 133 w 224"/>
                <a:gd name="T63" fmla="*/ 70 h 324"/>
                <a:gd name="T64" fmla="*/ 151 w 224"/>
                <a:gd name="T65" fmla="*/ 72 h 324"/>
                <a:gd name="T66" fmla="*/ 164 w 224"/>
                <a:gd name="T67" fmla="*/ 79 h 324"/>
                <a:gd name="T68" fmla="*/ 187 w 224"/>
                <a:gd name="T69" fmla="*/ 99 h 324"/>
                <a:gd name="T70" fmla="*/ 195 w 224"/>
                <a:gd name="T71" fmla="*/ 116 h 324"/>
                <a:gd name="T72" fmla="*/ 183 w 224"/>
                <a:gd name="T73" fmla="*/ 133 h 324"/>
                <a:gd name="T74" fmla="*/ 185 w 224"/>
                <a:gd name="T75" fmla="*/ 144 h 324"/>
                <a:gd name="T76" fmla="*/ 179 w 224"/>
                <a:gd name="T77" fmla="*/ 153 h 324"/>
                <a:gd name="T78" fmla="*/ 156 w 224"/>
                <a:gd name="T79" fmla="*/ 160 h 324"/>
                <a:gd name="T80" fmla="*/ 145 w 224"/>
                <a:gd name="T81" fmla="*/ 195 h 324"/>
                <a:gd name="T82" fmla="*/ 171 w 224"/>
                <a:gd name="T83" fmla="*/ 228 h 324"/>
                <a:gd name="T84" fmla="*/ 185 w 224"/>
                <a:gd name="T85" fmla="*/ 231 h 324"/>
                <a:gd name="T86" fmla="*/ 201 w 224"/>
                <a:gd name="T87" fmla="*/ 270 h 324"/>
                <a:gd name="T88" fmla="*/ 224 w 224"/>
                <a:gd name="T89" fmla="*/ 291 h 32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24"/>
                <a:gd name="T136" fmla="*/ 0 h 324"/>
                <a:gd name="T137" fmla="*/ 224 w 224"/>
                <a:gd name="T138" fmla="*/ 324 h 32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24" h="324">
                  <a:moveTo>
                    <a:pt x="224" y="291"/>
                  </a:moveTo>
                  <a:lnTo>
                    <a:pt x="201" y="296"/>
                  </a:lnTo>
                  <a:lnTo>
                    <a:pt x="190" y="290"/>
                  </a:lnTo>
                  <a:lnTo>
                    <a:pt x="173" y="304"/>
                  </a:lnTo>
                  <a:lnTo>
                    <a:pt x="134" y="314"/>
                  </a:lnTo>
                  <a:lnTo>
                    <a:pt x="124" y="324"/>
                  </a:lnTo>
                  <a:lnTo>
                    <a:pt x="103" y="321"/>
                  </a:lnTo>
                  <a:lnTo>
                    <a:pt x="91" y="314"/>
                  </a:lnTo>
                  <a:lnTo>
                    <a:pt x="76" y="299"/>
                  </a:lnTo>
                  <a:lnTo>
                    <a:pt x="74" y="279"/>
                  </a:lnTo>
                  <a:lnTo>
                    <a:pt x="65" y="266"/>
                  </a:lnTo>
                  <a:lnTo>
                    <a:pt x="71" y="215"/>
                  </a:lnTo>
                  <a:lnTo>
                    <a:pt x="82" y="203"/>
                  </a:lnTo>
                  <a:lnTo>
                    <a:pt x="76" y="178"/>
                  </a:lnTo>
                  <a:lnTo>
                    <a:pt x="57" y="174"/>
                  </a:lnTo>
                  <a:lnTo>
                    <a:pt x="61" y="157"/>
                  </a:lnTo>
                  <a:lnTo>
                    <a:pt x="56" y="143"/>
                  </a:lnTo>
                  <a:lnTo>
                    <a:pt x="31" y="144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10" y="89"/>
                  </a:lnTo>
                  <a:lnTo>
                    <a:pt x="10" y="76"/>
                  </a:lnTo>
                  <a:lnTo>
                    <a:pt x="37" y="59"/>
                  </a:lnTo>
                  <a:lnTo>
                    <a:pt x="22" y="53"/>
                  </a:lnTo>
                  <a:lnTo>
                    <a:pt x="22" y="31"/>
                  </a:lnTo>
                  <a:lnTo>
                    <a:pt x="66" y="11"/>
                  </a:lnTo>
                  <a:lnTo>
                    <a:pt x="68" y="0"/>
                  </a:lnTo>
                  <a:lnTo>
                    <a:pt x="80" y="0"/>
                  </a:lnTo>
                  <a:lnTo>
                    <a:pt x="119" y="34"/>
                  </a:lnTo>
                  <a:lnTo>
                    <a:pt x="125" y="45"/>
                  </a:lnTo>
                  <a:lnTo>
                    <a:pt x="127" y="68"/>
                  </a:lnTo>
                  <a:lnTo>
                    <a:pt x="133" y="70"/>
                  </a:lnTo>
                  <a:lnTo>
                    <a:pt x="151" y="72"/>
                  </a:lnTo>
                  <a:lnTo>
                    <a:pt x="164" y="79"/>
                  </a:lnTo>
                  <a:lnTo>
                    <a:pt x="187" y="99"/>
                  </a:lnTo>
                  <a:lnTo>
                    <a:pt x="195" y="116"/>
                  </a:lnTo>
                  <a:lnTo>
                    <a:pt x="183" y="133"/>
                  </a:lnTo>
                  <a:lnTo>
                    <a:pt x="185" y="144"/>
                  </a:lnTo>
                  <a:lnTo>
                    <a:pt x="179" y="153"/>
                  </a:lnTo>
                  <a:lnTo>
                    <a:pt x="156" y="160"/>
                  </a:lnTo>
                  <a:lnTo>
                    <a:pt x="145" y="195"/>
                  </a:lnTo>
                  <a:lnTo>
                    <a:pt x="171" y="228"/>
                  </a:lnTo>
                  <a:lnTo>
                    <a:pt x="185" y="231"/>
                  </a:lnTo>
                  <a:lnTo>
                    <a:pt x="201" y="270"/>
                  </a:lnTo>
                  <a:lnTo>
                    <a:pt x="224" y="291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47" name="Freeform 243"/>
            <p:cNvSpPr>
              <a:spLocks noChangeAspect="1"/>
            </p:cNvSpPr>
            <p:nvPr/>
          </p:nvSpPr>
          <p:spPr bwMode="gray">
            <a:xfrm>
              <a:off x="3488000" y="4202717"/>
              <a:ext cx="65088" cy="80963"/>
            </a:xfrm>
            <a:custGeom>
              <a:avLst/>
              <a:gdLst>
                <a:gd name="T0" fmla="*/ 132 w 132"/>
                <a:gd name="T1" fmla="*/ 71 h 167"/>
                <a:gd name="T2" fmla="*/ 132 w 132"/>
                <a:gd name="T3" fmla="*/ 63 h 167"/>
                <a:gd name="T4" fmla="*/ 124 w 132"/>
                <a:gd name="T5" fmla="*/ 54 h 167"/>
                <a:gd name="T6" fmla="*/ 83 w 132"/>
                <a:gd name="T7" fmla="*/ 25 h 167"/>
                <a:gd name="T8" fmla="*/ 31 w 132"/>
                <a:gd name="T9" fmla="*/ 0 h 167"/>
                <a:gd name="T10" fmla="*/ 18 w 132"/>
                <a:gd name="T11" fmla="*/ 6 h 167"/>
                <a:gd name="T12" fmla="*/ 3 w 132"/>
                <a:gd name="T13" fmla="*/ 29 h 167"/>
                <a:gd name="T14" fmla="*/ 5 w 132"/>
                <a:gd name="T15" fmla="*/ 63 h 167"/>
                <a:gd name="T16" fmla="*/ 20 w 132"/>
                <a:gd name="T17" fmla="*/ 91 h 167"/>
                <a:gd name="T18" fmla="*/ 14 w 132"/>
                <a:gd name="T19" fmla="*/ 139 h 167"/>
                <a:gd name="T20" fmla="*/ 0 w 132"/>
                <a:gd name="T21" fmla="*/ 153 h 167"/>
                <a:gd name="T22" fmla="*/ 18 w 132"/>
                <a:gd name="T23" fmla="*/ 167 h 167"/>
                <a:gd name="T24" fmla="*/ 40 w 132"/>
                <a:gd name="T25" fmla="*/ 161 h 167"/>
                <a:gd name="T26" fmla="*/ 65 w 132"/>
                <a:gd name="T27" fmla="*/ 161 h 167"/>
                <a:gd name="T28" fmla="*/ 90 w 132"/>
                <a:gd name="T29" fmla="*/ 139 h 167"/>
                <a:gd name="T30" fmla="*/ 99 w 132"/>
                <a:gd name="T31" fmla="*/ 116 h 167"/>
                <a:gd name="T32" fmla="*/ 132 w 132"/>
                <a:gd name="T33" fmla="*/ 71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32"/>
                <a:gd name="T52" fmla="*/ 0 h 167"/>
                <a:gd name="T53" fmla="*/ 132 w 132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32" h="167">
                  <a:moveTo>
                    <a:pt x="132" y="71"/>
                  </a:moveTo>
                  <a:lnTo>
                    <a:pt x="132" y="63"/>
                  </a:lnTo>
                  <a:lnTo>
                    <a:pt x="124" y="54"/>
                  </a:lnTo>
                  <a:lnTo>
                    <a:pt x="83" y="25"/>
                  </a:lnTo>
                  <a:lnTo>
                    <a:pt x="31" y="0"/>
                  </a:lnTo>
                  <a:lnTo>
                    <a:pt x="18" y="6"/>
                  </a:lnTo>
                  <a:lnTo>
                    <a:pt x="3" y="29"/>
                  </a:lnTo>
                  <a:lnTo>
                    <a:pt x="5" y="63"/>
                  </a:lnTo>
                  <a:lnTo>
                    <a:pt x="20" y="91"/>
                  </a:lnTo>
                  <a:lnTo>
                    <a:pt x="14" y="139"/>
                  </a:lnTo>
                  <a:lnTo>
                    <a:pt x="0" y="153"/>
                  </a:lnTo>
                  <a:lnTo>
                    <a:pt x="18" y="167"/>
                  </a:lnTo>
                  <a:lnTo>
                    <a:pt x="40" y="161"/>
                  </a:lnTo>
                  <a:lnTo>
                    <a:pt x="65" y="161"/>
                  </a:lnTo>
                  <a:lnTo>
                    <a:pt x="90" y="139"/>
                  </a:lnTo>
                  <a:lnTo>
                    <a:pt x="99" y="116"/>
                  </a:lnTo>
                  <a:lnTo>
                    <a:pt x="132" y="71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48" name="Freeform 244"/>
            <p:cNvSpPr>
              <a:spLocks noChangeAspect="1"/>
            </p:cNvSpPr>
            <p:nvPr/>
          </p:nvSpPr>
          <p:spPr bwMode="gray">
            <a:xfrm>
              <a:off x="3321312" y="4085242"/>
              <a:ext cx="19050" cy="17463"/>
            </a:xfrm>
            <a:custGeom>
              <a:avLst/>
              <a:gdLst>
                <a:gd name="T0" fmla="*/ 42 w 42"/>
                <a:gd name="T1" fmla="*/ 3 h 36"/>
                <a:gd name="T2" fmla="*/ 38 w 42"/>
                <a:gd name="T3" fmla="*/ 15 h 36"/>
                <a:gd name="T4" fmla="*/ 40 w 42"/>
                <a:gd name="T5" fmla="*/ 28 h 36"/>
                <a:gd name="T6" fmla="*/ 34 w 42"/>
                <a:gd name="T7" fmla="*/ 34 h 36"/>
                <a:gd name="T8" fmla="*/ 0 w 42"/>
                <a:gd name="T9" fmla="*/ 36 h 36"/>
                <a:gd name="T10" fmla="*/ 17 w 42"/>
                <a:gd name="T11" fmla="*/ 22 h 36"/>
                <a:gd name="T12" fmla="*/ 18 w 42"/>
                <a:gd name="T13" fmla="*/ 10 h 36"/>
                <a:gd name="T14" fmla="*/ 9 w 42"/>
                <a:gd name="T15" fmla="*/ 5 h 36"/>
                <a:gd name="T16" fmla="*/ 40 w 42"/>
                <a:gd name="T17" fmla="*/ 0 h 36"/>
                <a:gd name="T18" fmla="*/ 42 w 42"/>
                <a:gd name="T19" fmla="*/ 3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"/>
                <a:gd name="T31" fmla="*/ 0 h 36"/>
                <a:gd name="T32" fmla="*/ 42 w 42"/>
                <a:gd name="T33" fmla="*/ 36 h 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" h="36">
                  <a:moveTo>
                    <a:pt x="42" y="3"/>
                  </a:moveTo>
                  <a:lnTo>
                    <a:pt x="38" y="15"/>
                  </a:lnTo>
                  <a:lnTo>
                    <a:pt x="40" y="28"/>
                  </a:lnTo>
                  <a:lnTo>
                    <a:pt x="34" y="34"/>
                  </a:lnTo>
                  <a:lnTo>
                    <a:pt x="0" y="36"/>
                  </a:lnTo>
                  <a:lnTo>
                    <a:pt x="17" y="22"/>
                  </a:lnTo>
                  <a:lnTo>
                    <a:pt x="18" y="10"/>
                  </a:lnTo>
                  <a:lnTo>
                    <a:pt x="9" y="5"/>
                  </a:lnTo>
                  <a:lnTo>
                    <a:pt x="40" y="0"/>
                  </a:lnTo>
                  <a:lnTo>
                    <a:pt x="42" y="3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49" name="Freeform 245"/>
            <p:cNvSpPr>
              <a:spLocks noChangeAspect="1" noEditPoints="1"/>
            </p:cNvSpPr>
            <p:nvPr/>
          </p:nvSpPr>
          <p:spPr bwMode="gray">
            <a:xfrm>
              <a:off x="2654561" y="4324955"/>
              <a:ext cx="49213" cy="28575"/>
            </a:xfrm>
            <a:custGeom>
              <a:avLst/>
              <a:gdLst>
                <a:gd name="T0" fmla="*/ 11 w 102"/>
                <a:gd name="T1" fmla="*/ 0 h 59"/>
                <a:gd name="T2" fmla="*/ 14 w 102"/>
                <a:gd name="T3" fmla="*/ 20 h 59"/>
                <a:gd name="T4" fmla="*/ 23 w 102"/>
                <a:gd name="T5" fmla="*/ 29 h 59"/>
                <a:gd name="T6" fmla="*/ 29 w 102"/>
                <a:gd name="T7" fmla="*/ 46 h 59"/>
                <a:gd name="T8" fmla="*/ 22 w 102"/>
                <a:gd name="T9" fmla="*/ 56 h 59"/>
                <a:gd name="T10" fmla="*/ 12 w 102"/>
                <a:gd name="T11" fmla="*/ 59 h 59"/>
                <a:gd name="T12" fmla="*/ 5 w 102"/>
                <a:gd name="T13" fmla="*/ 56 h 59"/>
                <a:gd name="T14" fmla="*/ 3 w 102"/>
                <a:gd name="T15" fmla="*/ 46 h 59"/>
                <a:gd name="T16" fmla="*/ 15 w 102"/>
                <a:gd name="T17" fmla="*/ 29 h 59"/>
                <a:gd name="T18" fmla="*/ 0 w 102"/>
                <a:gd name="T19" fmla="*/ 10 h 59"/>
                <a:gd name="T20" fmla="*/ 0 w 102"/>
                <a:gd name="T21" fmla="*/ 5 h 59"/>
                <a:gd name="T22" fmla="*/ 11 w 102"/>
                <a:gd name="T23" fmla="*/ 0 h 59"/>
                <a:gd name="T24" fmla="*/ 102 w 102"/>
                <a:gd name="T25" fmla="*/ 40 h 59"/>
                <a:gd name="T26" fmla="*/ 96 w 102"/>
                <a:gd name="T27" fmla="*/ 51 h 59"/>
                <a:gd name="T28" fmla="*/ 90 w 102"/>
                <a:gd name="T29" fmla="*/ 51 h 59"/>
                <a:gd name="T30" fmla="*/ 102 w 102"/>
                <a:gd name="T31" fmla="*/ 40 h 59"/>
                <a:gd name="T32" fmla="*/ 63 w 102"/>
                <a:gd name="T33" fmla="*/ 31 h 59"/>
                <a:gd name="T34" fmla="*/ 59 w 102"/>
                <a:gd name="T35" fmla="*/ 42 h 59"/>
                <a:gd name="T36" fmla="*/ 51 w 102"/>
                <a:gd name="T37" fmla="*/ 39 h 59"/>
                <a:gd name="T38" fmla="*/ 52 w 102"/>
                <a:gd name="T39" fmla="*/ 31 h 59"/>
                <a:gd name="T40" fmla="*/ 63 w 102"/>
                <a:gd name="T41" fmla="*/ 31 h 59"/>
                <a:gd name="T42" fmla="*/ 39 w 102"/>
                <a:gd name="T43" fmla="*/ 17 h 59"/>
                <a:gd name="T44" fmla="*/ 34 w 102"/>
                <a:gd name="T45" fmla="*/ 17 h 59"/>
                <a:gd name="T46" fmla="*/ 32 w 102"/>
                <a:gd name="T47" fmla="*/ 23 h 59"/>
                <a:gd name="T48" fmla="*/ 40 w 102"/>
                <a:gd name="T49" fmla="*/ 26 h 59"/>
                <a:gd name="T50" fmla="*/ 42 w 102"/>
                <a:gd name="T51" fmla="*/ 18 h 59"/>
                <a:gd name="T52" fmla="*/ 39 w 102"/>
                <a:gd name="T53" fmla="*/ 17 h 5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02"/>
                <a:gd name="T82" fmla="*/ 0 h 59"/>
                <a:gd name="T83" fmla="*/ 102 w 102"/>
                <a:gd name="T84" fmla="*/ 59 h 59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02" h="59">
                  <a:moveTo>
                    <a:pt x="11" y="0"/>
                  </a:moveTo>
                  <a:lnTo>
                    <a:pt x="14" y="20"/>
                  </a:lnTo>
                  <a:lnTo>
                    <a:pt x="23" y="29"/>
                  </a:lnTo>
                  <a:lnTo>
                    <a:pt x="29" y="46"/>
                  </a:lnTo>
                  <a:lnTo>
                    <a:pt x="22" y="56"/>
                  </a:lnTo>
                  <a:lnTo>
                    <a:pt x="12" y="59"/>
                  </a:lnTo>
                  <a:lnTo>
                    <a:pt x="5" y="56"/>
                  </a:lnTo>
                  <a:lnTo>
                    <a:pt x="3" y="46"/>
                  </a:lnTo>
                  <a:lnTo>
                    <a:pt x="15" y="29"/>
                  </a:lnTo>
                  <a:lnTo>
                    <a:pt x="0" y="10"/>
                  </a:lnTo>
                  <a:lnTo>
                    <a:pt x="0" y="5"/>
                  </a:lnTo>
                  <a:lnTo>
                    <a:pt x="11" y="0"/>
                  </a:lnTo>
                  <a:close/>
                  <a:moveTo>
                    <a:pt x="102" y="40"/>
                  </a:moveTo>
                  <a:lnTo>
                    <a:pt x="96" y="51"/>
                  </a:lnTo>
                  <a:lnTo>
                    <a:pt x="90" y="51"/>
                  </a:lnTo>
                  <a:lnTo>
                    <a:pt x="102" y="40"/>
                  </a:lnTo>
                  <a:close/>
                  <a:moveTo>
                    <a:pt x="63" y="31"/>
                  </a:moveTo>
                  <a:lnTo>
                    <a:pt x="59" y="42"/>
                  </a:lnTo>
                  <a:lnTo>
                    <a:pt x="51" y="39"/>
                  </a:lnTo>
                  <a:lnTo>
                    <a:pt x="52" y="31"/>
                  </a:lnTo>
                  <a:lnTo>
                    <a:pt x="63" y="31"/>
                  </a:lnTo>
                  <a:close/>
                  <a:moveTo>
                    <a:pt x="39" y="17"/>
                  </a:moveTo>
                  <a:lnTo>
                    <a:pt x="34" y="17"/>
                  </a:lnTo>
                  <a:lnTo>
                    <a:pt x="32" y="23"/>
                  </a:lnTo>
                  <a:lnTo>
                    <a:pt x="40" y="26"/>
                  </a:lnTo>
                  <a:lnTo>
                    <a:pt x="42" y="18"/>
                  </a:lnTo>
                  <a:lnTo>
                    <a:pt x="39" y="17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50" name="Freeform 247"/>
            <p:cNvSpPr>
              <a:spLocks noChangeAspect="1"/>
            </p:cNvSpPr>
            <p:nvPr/>
          </p:nvSpPr>
          <p:spPr bwMode="gray">
            <a:xfrm>
              <a:off x="3156702" y="4050317"/>
              <a:ext cx="7979" cy="6350"/>
            </a:xfrm>
            <a:custGeom>
              <a:avLst/>
              <a:gdLst>
                <a:gd name="T0" fmla="*/ 3 w 15"/>
                <a:gd name="T1" fmla="*/ 5 h 15"/>
                <a:gd name="T2" fmla="*/ 0 w 15"/>
                <a:gd name="T3" fmla="*/ 0 h 15"/>
                <a:gd name="T4" fmla="*/ 3 w 15"/>
                <a:gd name="T5" fmla="*/ 9 h 15"/>
                <a:gd name="T6" fmla="*/ 15 w 15"/>
                <a:gd name="T7" fmla="*/ 15 h 15"/>
                <a:gd name="T8" fmla="*/ 3 w 15"/>
                <a:gd name="T9" fmla="*/ 5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15"/>
                <a:gd name="T17" fmla="*/ 15 w 15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15">
                  <a:moveTo>
                    <a:pt x="3" y="5"/>
                  </a:moveTo>
                  <a:lnTo>
                    <a:pt x="0" y="0"/>
                  </a:lnTo>
                  <a:lnTo>
                    <a:pt x="3" y="9"/>
                  </a:lnTo>
                  <a:lnTo>
                    <a:pt x="15" y="1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51" name="Freeform 248"/>
            <p:cNvSpPr>
              <a:spLocks noChangeAspect="1"/>
            </p:cNvSpPr>
            <p:nvPr/>
          </p:nvSpPr>
          <p:spPr bwMode="gray">
            <a:xfrm>
              <a:off x="3174256" y="4051905"/>
              <a:ext cx="3192" cy="4763"/>
            </a:xfrm>
            <a:custGeom>
              <a:avLst/>
              <a:gdLst>
                <a:gd name="T0" fmla="*/ 0 w 8"/>
                <a:gd name="T1" fmla="*/ 0 h 10"/>
                <a:gd name="T2" fmla="*/ 6 w 8"/>
                <a:gd name="T3" fmla="*/ 10 h 10"/>
                <a:gd name="T4" fmla="*/ 8 w 8"/>
                <a:gd name="T5" fmla="*/ 3 h 10"/>
                <a:gd name="T6" fmla="*/ 0 w 8"/>
                <a:gd name="T7" fmla="*/ 0 h 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0"/>
                <a:gd name="T14" fmla="*/ 8 w 8"/>
                <a:gd name="T15" fmla="*/ 10 h 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0">
                  <a:moveTo>
                    <a:pt x="0" y="0"/>
                  </a:moveTo>
                  <a:lnTo>
                    <a:pt x="6" y="10"/>
                  </a:lnTo>
                  <a:lnTo>
                    <a:pt x="8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52" name="Freeform 249"/>
            <p:cNvSpPr>
              <a:spLocks noChangeAspect="1" noEditPoints="1"/>
            </p:cNvSpPr>
            <p:nvPr/>
          </p:nvSpPr>
          <p:spPr bwMode="gray">
            <a:xfrm>
              <a:off x="3062549" y="4053492"/>
              <a:ext cx="304801" cy="257175"/>
            </a:xfrm>
            <a:custGeom>
              <a:avLst/>
              <a:gdLst>
                <a:gd name="T0" fmla="*/ 69 w 625"/>
                <a:gd name="T1" fmla="*/ 30 h 529"/>
                <a:gd name="T2" fmla="*/ 77 w 625"/>
                <a:gd name="T3" fmla="*/ 80 h 529"/>
                <a:gd name="T4" fmla="*/ 63 w 625"/>
                <a:gd name="T5" fmla="*/ 119 h 529"/>
                <a:gd name="T6" fmla="*/ 83 w 625"/>
                <a:gd name="T7" fmla="*/ 147 h 529"/>
                <a:gd name="T8" fmla="*/ 107 w 625"/>
                <a:gd name="T9" fmla="*/ 133 h 529"/>
                <a:gd name="T10" fmla="*/ 88 w 625"/>
                <a:gd name="T11" fmla="*/ 85 h 529"/>
                <a:gd name="T12" fmla="*/ 117 w 625"/>
                <a:gd name="T13" fmla="*/ 45 h 529"/>
                <a:gd name="T14" fmla="*/ 164 w 625"/>
                <a:gd name="T15" fmla="*/ 28 h 529"/>
                <a:gd name="T16" fmla="*/ 147 w 625"/>
                <a:gd name="T17" fmla="*/ 5 h 529"/>
                <a:gd name="T18" fmla="*/ 162 w 625"/>
                <a:gd name="T19" fmla="*/ 5 h 529"/>
                <a:gd name="T20" fmla="*/ 229 w 625"/>
                <a:gd name="T21" fmla="*/ 47 h 529"/>
                <a:gd name="T22" fmla="*/ 246 w 625"/>
                <a:gd name="T23" fmla="*/ 80 h 529"/>
                <a:gd name="T24" fmla="*/ 356 w 625"/>
                <a:gd name="T25" fmla="*/ 93 h 529"/>
                <a:gd name="T26" fmla="*/ 401 w 625"/>
                <a:gd name="T27" fmla="*/ 92 h 529"/>
                <a:gd name="T28" fmla="*/ 441 w 625"/>
                <a:gd name="T29" fmla="*/ 80 h 529"/>
                <a:gd name="T30" fmla="*/ 420 w 625"/>
                <a:gd name="T31" fmla="*/ 73 h 529"/>
                <a:gd name="T32" fmla="*/ 521 w 625"/>
                <a:gd name="T33" fmla="*/ 72 h 529"/>
                <a:gd name="T34" fmla="*/ 483 w 625"/>
                <a:gd name="T35" fmla="*/ 80 h 529"/>
                <a:gd name="T36" fmla="*/ 496 w 625"/>
                <a:gd name="T37" fmla="*/ 93 h 529"/>
                <a:gd name="T38" fmla="*/ 537 w 625"/>
                <a:gd name="T39" fmla="*/ 114 h 529"/>
                <a:gd name="T40" fmla="*/ 581 w 625"/>
                <a:gd name="T41" fmla="*/ 161 h 529"/>
                <a:gd name="T42" fmla="*/ 571 w 625"/>
                <a:gd name="T43" fmla="*/ 173 h 529"/>
                <a:gd name="T44" fmla="*/ 606 w 625"/>
                <a:gd name="T45" fmla="*/ 169 h 529"/>
                <a:gd name="T46" fmla="*/ 623 w 625"/>
                <a:gd name="T47" fmla="*/ 192 h 529"/>
                <a:gd name="T48" fmla="*/ 579 w 625"/>
                <a:gd name="T49" fmla="*/ 234 h 529"/>
                <a:gd name="T50" fmla="*/ 567 w 625"/>
                <a:gd name="T51" fmla="*/ 257 h 529"/>
                <a:gd name="T52" fmla="*/ 557 w 625"/>
                <a:gd name="T53" fmla="*/ 283 h 529"/>
                <a:gd name="T54" fmla="*/ 588 w 625"/>
                <a:gd name="T55" fmla="*/ 325 h 529"/>
                <a:gd name="T56" fmla="*/ 572 w 625"/>
                <a:gd name="T57" fmla="*/ 355 h 529"/>
                <a:gd name="T58" fmla="*/ 534 w 625"/>
                <a:gd name="T59" fmla="*/ 371 h 529"/>
                <a:gd name="T60" fmla="*/ 478 w 625"/>
                <a:gd name="T61" fmla="*/ 387 h 529"/>
                <a:gd name="T62" fmla="*/ 424 w 625"/>
                <a:gd name="T63" fmla="*/ 371 h 529"/>
                <a:gd name="T64" fmla="*/ 399 w 625"/>
                <a:gd name="T65" fmla="*/ 384 h 529"/>
                <a:gd name="T66" fmla="*/ 416 w 625"/>
                <a:gd name="T67" fmla="*/ 421 h 529"/>
                <a:gd name="T68" fmla="*/ 461 w 625"/>
                <a:gd name="T69" fmla="*/ 454 h 529"/>
                <a:gd name="T70" fmla="*/ 430 w 625"/>
                <a:gd name="T71" fmla="*/ 475 h 529"/>
                <a:gd name="T72" fmla="*/ 368 w 625"/>
                <a:gd name="T73" fmla="*/ 515 h 529"/>
                <a:gd name="T74" fmla="*/ 320 w 625"/>
                <a:gd name="T75" fmla="*/ 529 h 529"/>
                <a:gd name="T76" fmla="*/ 278 w 625"/>
                <a:gd name="T77" fmla="*/ 456 h 529"/>
                <a:gd name="T78" fmla="*/ 280 w 625"/>
                <a:gd name="T79" fmla="*/ 410 h 529"/>
                <a:gd name="T80" fmla="*/ 257 w 625"/>
                <a:gd name="T81" fmla="*/ 379 h 529"/>
                <a:gd name="T82" fmla="*/ 257 w 625"/>
                <a:gd name="T83" fmla="*/ 319 h 529"/>
                <a:gd name="T84" fmla="*/ 269 w 625"/>
                <a:gd name="T85" fmla="*/ 279 h 529"/>
                <a:gd name="T86" fmla="*/ 230 w 625"/>
                <a:gd name="T87" fmla="*/ 285 h 529"/>
                <a:gd name="T88" fmla="*/ 183 w 625"/>
                <a:gd name="T89" fmla="*/ 283 h 529"/>
                <a:gd name="T90" fmla="*/ 127 w 625"/>
                <a:gd name="T91" fmla="*/ 236 h 529"/>
                <a:gd name="T92" fmla="*/ 63 w 625"/>
                <a:gd name="T93" fmla="*/ 234 h 529"/>
                <a:gd name="T94" fmla="*/ 42 w 625"/>
                <a:gd name="T95" fmla="*/ 186 h 529"/>
                <a:gd name="T96" fmla="*/ 22 w 625"/>
                <a:gd name="T97" fmla="*/ 143 h 529"/>
                <a:gd name="T98" fmla="*/ 14 w 625"/>
                <a:gd name="T99" fmla="*/ 119 h 529"/>
                <a:gd name="T100" fmla="*/ 34 w 625"/>
                <a:gd name="T101" fmla="*/ 62 h 529"/>
                <a:gd name="T102" fmla="*/ 91 w 625"/>
                <a:gd name="T103" fmla="*/ 17 h 529"/>
                <a:gd name="T104" fmla="*/ 441 w 625"/>
                <a:gd name="T105" fmla="*/ 56 h 529"/>
                <a:gd name="T106" fmla="*/ 416 w 625"/>
                <a:gd name="T107" fmla="*/ 59 h 529"/>
                <a:gd name="T108" fmla="*/ 427 w 625"/>
                <a:gd name="T109" fmla="*/ 55 h 52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25"/>
                <a:gd name="T166" fmla="*/ 0 h 529"/>
                <a:gd name="T167" fmla="*/ 625 w 625"/>
                <a:gd name="T168" fmla="*/ 529 h 529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25" h="529">
                  <a:moveTo>
                    <a:pt x="91" y="17"/>
                  </a:moveTo>
                  <a:lnTo>
                    <a:pt x="69" y="30"/>
                  </a:lnTo>
                  <a:lnTo>
                    <a:pt x="82" y="70"/>
                  </a:lnTo>
                  <a:lnTo>
                    <a:pt x="77" y="80"/>
                  </a:lnTo>
                  <a:lnTo>
                    <a:pt x="63" y="101"/>
                  </a:lnTo>
                  <a:lnTo>
                    <a:pt x="63" y="119"/>
                  </a:lnTo>
                  <a:lnTo>
                    <a:pt x="74" y="127"/>
                  </a:lnTo>
                  <a:lnTo>
                    <a:pt x="83" y="147"/>
                  </a:lnTo>
                  <a:lnTo>
                    <a:pt x="94" y="146"/>
                  </a:lnTo>
                  <a:lnTo>
                    <a:pt x="107" y="133"/>
                  </a:lnTo>
                  <a:lnTo>
                    <a:pt x="105" y="113"/>
                  </a:lnTo>
                  <a:lnTo>
                    <a:pt x="88" y="85"/>
                  </a:lnTo>
                  <a:lnTo>
                    <a:pt x="88" y="65"/>
                  </a:lnTo>
                  <a:lnTo>
                    <a:pt x="117" y="45"/>
                  </a:lnTo>
                  <a:lnTo>
                    <a:pt x="166" y="34"/>
                  </a:lnTo>
                  <a:lnTo>
                    <a:pt x="164" y="28"/>
                  </a:lnTo>
                  <a:lnTo>
                    <a:pt x="142" y="21"/>
                  </a:lnTo>
                  <a:lnTo>
                    <a:pt x="147" y="5"/>
                  </a:lnTo>
                  <a:lnTo>
                    <a:pt x="156" y="0"/>
                  </a:lnTo>
                  <a:lnTo>
                    <a:pt x="162" y="5"/>
                  </a:lnTo>
                  <a:lnTo>
                    <a:pt x="175" y="34"/>
                  </a:lnTo>
                  <a:lnTo>
                    <a:pt x="229" y="47"/>
                  </a:lnTo>
                  <a:lnTo>
                    <a:pt x="238" y="73"/>
                  </a:lnTo>
                  <a:lnTo>
                    <a:pt x="246" y="80"/>
                  </a:lnTo>
                  <a:lnTo>
                    <a:pt x="332" y="73"/>
                  </a:lnTo>
                  <a:lnTo>
                    <a:pt x="356" y="93"/>
                  </a:lnTo>
                  <a:lnTo>
                    <a:pt x="379" y="96"/>
                  </a:lnTo>
                  <a:lnTo>
                    <a:pt x="401" y="92"/>
                  </a:lnTo>
                  <a:lnTo>
                    <a:pt x="416" y="82"/>
                  </a:lnTo>
                  <a:lnTo>
                    <a:pt x="441" y="80"/>
                  </a:lnTo>
                  <a:lnTo>
                    <a:pt x="442" y="77"/>
                  </a:lnTo>
                  <a:lnTo>
                    <a:pt x="420" y="73"/>
                  </a:lnTo>
                  <a:lnTo>
                    <a:pt x="427" y="70"/>
                  </a:lnTo>
                  <a:lnTo>
                    <a:pt x="521" y="72"/>
                  </a:lnTo>
                  <a:lnTo>
                    <a:pt x="504" y="80"/>
                  </a:lnTo>
                  <a:lnTo>
                    <a:pt x="483" y="80"/>
                  </a:lnTo>
                  <a:lnTo>
                    <a:pt x="479" y="87"/>
                  </a:lnTo>
                  <a:lnTo>
                    <a:pt x="496" y="93"/>
                  </a:lnTo>
                  <a:lnTo>
                    <a:pt x="508" y="113"/>
                  </a:lnTo>
                  <a:lnTo>
                    <a:pt x="537" y="114"/>
                  </a:lnTo>
                  <a:lnTo>
                    <a:pt x="571" y="133"/>
                  </a:lnTo>
                  <a:lnTo>
                    <a:pt x="581" y="161"/>
                  </a:lnTo>
                  <a:lnTo>
                    <a:pt x="569" y="170"/>
                  </a:lnTo>
                  <a:lnTo>
                    <a:pt x="571" y="173"/>
                  </a:lnTo>
                  <a:lnTo>
                    <a:pt x="589" y="177"/>
                  </a:lnTo>
                  <a:lnTo>
                    <a:pt x="606" y="169"/>
                  </a:lnTo>
                  <a:lnTo>
                    <a:pt x="625" y="181"/>
                  </a:lnTo>
                  <a:lnTo>
                    <a:pt x="623" y="192"/>
                  </a:lnTo>
                  <a:lnTo>
                    <a:pt x="579" y="212"/>
                  </a:lnTo>
                  <a:lnTo>
                    <a:pt x="579" y="234"/>
                  </a:lnTo>
                  <a:lnTo>
                    <a:pt x="594" y="240"/>
                  </a:lnTo>
                  <a:lnTo>
                    <a:pt x="567" y="257"/>
                  </a:lnTo>
                  <a:lnTo>
                    <a:pt x="567" y="270"/>
                  </a:lnTo>
                  <a:lnTo>
                    <a:pt x="557" y="283"/>
                  </a:lnTo>
                  <a:lnTo>
                    <a:pt x="557" y="288"/>
                  </a:lnTo>
                  <a:lnTo>
                    <a:pt x="588" y="325"/>
                  </a:lnTo>
                  <a:lnTo>
                    <a:pt x="588" y="338"/>
                  </a:lnTo>
                  <a:lnTo>
                    <a:pt x="572" y="355"/>
                  </a:lnTo>
                  <a:lnTo>
                    <a:pt x="555" y="356"/>
                  </a:lnTo>
                  <a:lnTo>
                    <a:pt x="534" y="371"/>
                  </a:lnTo>
                  <a:lnTo>
                    <a:pt x="496" y="376"/>
                  </a:lnTo>
                  <a:lnTo>
                    <a:pt x="478" y="387"/>
                  </a:lnTo>
                  <a:lnTo>
                    <a:pt x="458" y="385"/>
                  </a:lnTo>
                  <a:lnTo>
                    <a:pt x="424" y="371"/>
                  </a:lnTo>
                  <a:lnTo>
                    <a:pt x="394" y="367"/>
                  </a:lnTo>
                  <a:lnTo>
                    <a:pt x="399" y="384"/>
                  </a:lnTo>
                  <a:lnTo>
                    <a:pt x="420" y="395"/>
                  </a:lnTo>
                  <a:lnTo>
                    <a:pt x="416" y="421"/>
                  </a:lnTo>
                  <a:lnTo>
                    <a:pt x="424" y="452"/>
                  </a:lnTo>
                  <a:lnTo>
                    <a:pt x="461" y="454"/>
                  </a:lnTo>
                  <a:lnTo>
                    <a:pt x="459" y="463"/>
                  </a:lnTo>
                  <a:lnTo>
                    <a:pt x="430" y="475"/>
                  </a:lnTo>
                  <a:lnTo>
                    <a:pt x="418" y="497"/>
                  </a:lnTo>
                  <a:lnTo>
                    <a:pt x="368" y="515"/>
                  </a:lnTo>
                  <a:lnTo>
                    <a:pt x="354" y="528"/>
                  </a:lnTo>
                  <a:lnTo>
                    <a:pt x="320" y="529"/>
                  </a:lnTo>
                  <a:lnTo>
                    <a:pt x="298" y="503"/>
                  </a:lnTo>
                  <a:lnTo>
                    <a:pt x="278" y="456"/>
                  </a:lnTo>
                  <a:lnTo>
                    <a:pt x="257" y="435"/>
                  </a:lnTo>
                  <a:lnTo>
                    <a:pt x="280" y="410"/>
                  </a:lnTo>
                  <a:lnTo>
                    <a:pt x="272" y="392"/>
                  </a:lnTo>
                  <a:lnTo>
                    <a:pt x="257" y="379"/>
                  </a:lnTo>
                  <a:lnTo>
                    <a:pt x="252" y="353"/>
                  </a:lnTo>
                  <a:lnTo>
                    <a:pt x="257" y="319"/>
                  </a:lnTo>
                  <a:lnTo>
                    <a:pt x="272" y="290"/>
                  </a:lnTo>
                  <a:lnTo>
                    <a:pt x="269" y="279"/>
                  </a:lnTo>
                  <a:lnTo>
                    <a:pt x="255" y="277"/>
                  </a:lnTo>
                  <a:lnTo>
                    <a:pt x="230" y="285"/>
                  </a:lnTo>
                  <a:lnTo>
                    <a:pt x="203" y="280"/>
                  </a:lnTo>
                  <a:lnTo>
                    <a:pt x="183" y="283"/>
                  </a:lnTo>
                  <a:lnTo>
                    <a:pt x="150" y="245"/>
                  </a:lnTo>
                  <a:lnTo>
                    <a:pt x="127" y="236"/>
                  </a:lnTo>
                  <a:lnTo>
                    <a:pt x="90" y="241"/>
                  </a:lnTo>
                  <a:lnTo>
                    <a:pt x="63" y="234"/>
                  </a:lnTo>
                  <a:lnTo>
                    <a:pt x="46" y="223"/>
                  </a:lnTo>
                  <a:lnTo>
                    <a:pt x="42" y="186"/>
                  </a:lnTo>
                  <a:lnTo>
                    <a:pt x="27" y="163"/>
                  </a:lnTo>
                  <a:lnTo>
                    <a:pt x="22" y="143"/>
                  </a:lnTo>
                  <a:lnTo>
                    <a:pt x="0" y="141"/>
                  </a:lnTo>
                  <a:lnTo>
                    <a:pt x="14" y="119"/>
                  </a:lnTo>
                  <a:lnTo>
                    <a:pt x="23" y="80"/>
                  </a:lnTo>
                  <a:lnTo>
                    <a:pt x="34" y="62"/>
                  </a:lnTo>
                  <a:lnTo>
                    <a:pt x="66" y="25"/>
                  </a:lnTo>
                  <a:lnTo>
                    <a:pt x="91" y="17"/>
                  </a:lnTo>
                  <a:close/>
                  <a:moveTo>
                    <a:pt x="435" y="48"/>
                  </a:moveTo>
                  <a:lnTo>
                    <a:pt x="441" y="56"/>
                  </a:lnTo>
                  <a:lnTo>
                    <a:pt x="430" y="62"/>
                  </a:lnTo>
                  <a:lnTo>
                    <a:pt x="416" y="59"/>
                  </a:lnTo>
                  <a:lnTo>
                    <a:pt x="413" y="55"/>
                  </a:lnTo>
                  <a:lnTo>
                    <a:pt x="427" y="55"/>
                  </a:lnTo>
                  <a:lnTo>
                    <a:pt x="435" y="48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53" name="Freeform 250"/>
            <p:cNvSpPr>
              <a:spLocks noChangeAspect="1" noEditPoints="1"/>
            </p:cNvSpPr>
            <p:nvPr/>
          </p:nvSpPr>
          <p:spPr bwMode="gray">
            <a:xfrm>
              <a:off x="3051437" y="4212242"/>
              <a:ext cx="874714" cy="917575"/>
            </a:xfrm>
            <a:custGeom>
              <a:avLst/>
              <a:gdLst>
                <a:gd name="T0" fmla="*/ 1046 w 1796"/>
                <a:gd name="T1" fmla="*/ 1760 h 1883"/>
                <a:gd name="T2" fmla="*/ 1146 w 1796"/>
                <a:gd name="T3" fmla="*/ 1609 h 1883"/>
                <a:gd name="T4" fmla="*/ 1159 w 1796"/>
                <a:gd name="T5" fmla="*/ 1479 h 1883"/>
                <a:gd name="T6" fmla="*/ 1328 w 1796"/>
                <a:gd name="T7" fmla="*/ 1338 h 1883"/>
                <a:gd name="T8" fmla="*/ 1379 w 1796"/>
                <a:gd name="T9" fmla="*/ 1315 h 1883"/>
                <a:gd name="T10" fmla="*/ 1504 w 1796"/>
                <a:gd name="T11" fmla="*/ 1271 h 1883"/>
                <a:gd name="T12" fmla="*/ 1575 w 1796"/>
                <a:gd name="T13" fmla="*/ 1086 h 1883"/>
                <a:gd name="T14" fmla="*/ 1617 w 1796"/>
                <a:gd name="T15" fmla="*/ 837 h 1883"/>
                <a:gd name="T16" fmla="*/ 1728 w 1796"/>
                <a:gd name="T17" fmla="*/ 716 h 1883"/>
                <a:gd name="T18" fmla="*/ 1784 w 1796"/>
                <a:gd name="T19" fmla="*/ 501 h 1883"/>
                <a:gd name="T20" fmla="*/ 1564 w 1796"/>
                <a:gd name="T21" fmla="*/ 374 h 1883"/>
                <a:gd name="T22" fmla="*/ 1363 w 1796"/>
                <a:gd name="T23" fmla="*/ 345 h 1883"/>
                <a:gd name="T24" fmla="*/ 1315 w 1796"/>
                <a:gd name="T25" fmla="*/ 318 h 1883"/>
                <a:gd name="T26" fmla="*/ 1199 w 1796"/>
                <a:gd name="T27" fmla="*/ 269 h 1883"/>
                <a:gd name="T28" fmla="*/ 1129 w 1796"/>
                <a:gd name="T29" fmla="*/ 323 h 1883"/>
                <a:gd name="T30" fmla="*/ 1037 w 1796"/>
                <a:gd name="T31" fmla="*/ 320 h 1883"/>
                <a:gd name="T32" fmla="*/ 1066 w 1796"/>
                <a:gd name="T33" fmla="*/ 278 h 1883"/>
                <a:gd name="T34" fmla="*/ 1097 w 1796"/>
                <a:gd name="T35" fmla="*/ 195 h 1883"/>
                <a:gd name="T36" fmla="*/ 1037 w 1796"/>
                <a:gd name="T37" fmla="*/ 46 h 1883"/>
                <a:gd name="T38" fmla="*/ 936 w 1796"/>
                <a:gd name="T39" fmla="*/ 142 h 1883"/>
                <a:gd name="T40" fmla="*/ 834 w 1796"/>
                <a:gd name="T41" fmla="*/ 127 h 1883"/>
                <a:gd name="T42" fmla="*/ 769 w 1796"/>
                <a:gd name="T43" fmla="*/ 147 h 1883"/>
                <a:gd name="T44" fmla="*/ 670 w 1796"/>
                <a:gd name="T45" fmla="*/ 171 h 1883"/>
                <a:gd name="T46" fmla="*/ 661 w 1796"/>
                <a:gd name="T47" fmla="*/ 60 h 1883"/>
                <a:gd name="T48" fmla="*/ 610 w 1796"/>
                <a:gd name="T49" fmla="*/ 1 h 1883"/>
                <a:gd name="T50" fmla="*/ 518 w 1796"/>
                <a:gd name="T51" fmla="*/ 52 h 1883"/>
                <a:gd name="T52" fmla="*/ 421 w 1796"/>
                <a:gd name="T53" fmla="*/ 60 h 1883"/>
                <a:gd name="T54" fmla="*/ 481 w 1796"/>
                <a:gd name="T55" fmla="*/ 139 h 1883"/>
                <a:gd name="T56" fmla="*/ 342 w 1796"/>
                <a:gd name="T57" fmla="*/ 205 h 1883"/>
                <a:gd name="T58" fmla="*/ 269 w 1796"/>
                <a:gd name="T59" fmla="*/ 156 h 1883"/>
                <a:gd name="T60" fmla="*/ 189 w 1796"/>
                <a:gd name="T61" fmla="*/ 193 h 1883"/>
                <a:gd name="T62" fmla="*/ 172 w 1796"/>
                <a:gd name="T63" fmla="*/ 247 h 1883"/>
                <a:gd name="T64" fmla="*/ 176 w 1796"/>
                <a:gd name="T65" fmla="*/ 430 h 1883"/>
                <a:gd name="T66" fmla="*/ 36 w 1796"/>
                <a:gd name="T67" fmla="*/ 510 h 1883"/>
                <a:gd name="T68" fmla="*/ 42 w 1796"/>
                <a:gd name="T69" fmla="*/ 651 h 1883"/>
                <a:gd name="T70" fmla="*/ 122 w 1796"/>
                <a:gd name="T71" fmla="*/ 688 h 1883"/>
                <a:gd name="T72" fmla="*/ 249 w 1796"/>
                <a:gd name="T73" fmla="*/ 745 h 1883"/>
                <a:gd name="T74" fmla="*/ 395 w 1796"/>
                <a:gd name="T75" fmla="*/ 705 h 1883"/>
                <a:gd name="T76" fmla="*/ 483 w 1796"/>
                <a:gd name="T77" fmla="*/ 818 h 1883"/>
                <a:gd name="T78" fmla="*/ 599 w 1796"/>
                <a:gd name="T79" fmla="*/ 868 h 1883"/>
                <a:gd name="T80" fmla="*/ 631 w 1796"/>
                <a:gd name="T81" fmla="*/ 992 h 1883"/>
                <a:gd name="T82" fmla="*/ 743 w 1796"/>
                <a:gd name="T83" fmla="*/ 1081 h 1883"/>
                <a:gd name="T84" fmla="*/ 724 w 1796"/>
                <a:gd name="T85" fmla="*/ 1185 h 1883"/>
                <a:gd name="T86" fmla="*/ 805 w 1796"/>
                <a:gd name="T87" fmla="*/ 1278 h 1883"/>
                <a:gd name="T88" fmla="*/ 859 w 1796"/>
                <a:gd name="T89" fmla="*/ 1368 h 1883"/>
                <a:gd name="T90" fmla="*/ 913 w 1796"/>
                <a:gd name="T91" fmla="*/ 1449 h 1883"/>
                <a:gd name="T92" fmla="*/ 880 w 1796"/>
                <a:gd name="T93" fmla="*/ 1550 h 1883"/>
                <a:gd name="T94" fmla="*/ 774 w 1796"/>
                <a:gd name="T95" fmla="*/ 1685 h 1883"/>
                <a:gd name="T96" fmla="*/ 842 w 1796"/>
                <a:gd name="T97" fmla="*/ 1725 h 1883"/>
                <a:gd name="T98" fmla="*/ 931 w 1796"/>
                <a:gd name="T99" fmla="*/ 1810 h 1883"/>
                <a:gd name="T100" fmla="*/ 1086 w 1796"/>
                <a:gd name="T101" fmla="*/ 237 h 1883"/>
                <a:gd name="T102" fmla="*/ 1128 w 1796"/>
                <a:gd name="T103" fmla="*/ 246 h 1883"/>
                <a:gd name="T104" fmla="*/ 1171 w 1796"/>
                <a:gd name="T105" fmla="*/ 255 h 1883"/>
                <a:gd name="T106" fmla="*/ 1077 w 1796"/>
                <a:gd name="T107" fmla="*/ 314 h 1883"/>
                <a:gd name="T108" fmla="*/ 1171 w 1796"/>
                <a:gd name="T109" fmla="*/ 255 h 1883"/>
                <a:gd name="T110" fmla="*/ 1058 w 1796"/>
                <a:gd name="T111" fmla="*/ 246 h 1883"/>
                <a:gd name="T112" fmla="*/ 1091 w 1796"/>
                <a:gd name="T113" fmla="*/ 218 h 1883"/>
                <a:gd name="T114" fmla="*/ 1091 w 1796"/>
                <a:gd name="T115" fmla="*/ 218 h 188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796"/>
                <a:gd name="T175" fmla="*/ 0 h 1883"/>
                <a:gd name="T176" fmla="*/ 1796 w 1796"/>
                <a:gd name="T177" fmla="*/ 1883 h 188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796" h="1883">
                  <a:moveTo>
                    <a:pt x="939" y="1883"/>
                  </a:moveTo>
                  <a:lnTo>
                    <a:pt x="964" y="1861"/>
                  </a:lnTo>
                  <a:lnTo>
                    <a:pt x="982" y="1835"/>
                  </a:lnTo>
                  <a:lnTo>
                    <a:pt x="990" y="1804"/>
                  </a:lnTo>
                  <a:lnTo>
                    <a:pt x="1046" y="1760"/>
                  </a:lnTo>
                  <a:lnTo>
                    <a:pt x="1082" y="1706"/>
                  </a:lnTo>
                  <a:lnTo>
                    <a:pt x="1086" y="1688"/>
                  </a:lnTo>
                  <a:lnTo>
                    <a:pt x="1106" y="1649"/>
                  </a:lnTo>
                  <a:lnTo>
                    <a:pt x="1126" y="1621"/>
                  </a:lnTo>
                  <a:lnTo>
                    <a:pt x="1146" y="1609"/>
                  </a:lnTo>
                  <a:lnTo>
                    <a:pt x="1159" y="1592"/>
                  </a:lnTo>
                  <a:lnTo>
                    <a:pt x="1163" y="1541"/>
                  </a:lnTo>
                  <a:lnTo>
                    <a:pt x="1170" y="1533"/>
                  </a:lnTo>
                  <a:lnTo>
                    <a:pt x="1162" y="1520"/>
                  </a:lnTo>
                  <a:lnTo>
                    <a:pt x="1159" y="1479"/>
                  </a:lnTo>
                  <a:lnTo>
                    <a:pt x="1176" y="1444"/>
                  </a:lnTo>
                  <a:lnTo>
                    <a:pt x="1252" y="1375"/>
                  </a:lnTo>
                  <a:lnTo>
                    <a:pt x="1280" y="1360"/>
                  </a:lnTo>
                  <a:lnTo>
                    <a:pt x="1304" y="1355"/>
                  </a:lnTo>
                  <a:lnTo>
                    <a:pt x="1328" y="1338"/>
                  </a:lnTo>
                  <a:lnTo>
                    <a:pt x="1345" y="1334"/>
                  </a:lnTo>
                  <a:lnTo>
                    <a:pt x="1345" y="1324"/>
                  </a:lnTo>
                  <a:lnTo>
                    <a:pt x="1351" y="1317"/>
                  </a:lnTo>
                  <a:lnTo>
                    <a:pt x="1360" y="1322"/>
                  </a:lnTo>
                  <a:lnTo>
                    <a:pt x="1379" y="1315"/>
                  </a:lnTo>
                  <a:lnTo>
                    <a:pt x="1394" y="1318"/>
                  </a:lnTo>
                  <a:lnTo>
                    <a:pt x="1408" y="1313"/>
                  </a:lnTo>
                  <a:lnTo>
                    <a:pt x="1456" y="1313"/>
                  </a:lnTo>
                  <a:lnTo>
                    <a:pt x="1467" y="1295"/>
                  </a:lnTo>
                  <a:lnTo>
                    <a:pt x="1504" y="1271"/>
                  </a:lnTo>
                  <a:lnTo>
                    <a:pt x="1510" y="1234"/>
                  </a:lnTo>
                  <a:lnTo>
                    <a:pt x="1536" y="1202"/>
                  </a:lnTo>
                  <a:lnTo>
                    <a:pt x="1553" y="1166"/>
                  </a:lnTo>
                  <a:lnTo>
                    <a:pt x="1569" y="1146"/>
                  </a:lnTo>
                  <a:lnTo>
                    <a:pt x="1575" y="1086"/>
                  </a:lnTo>
                  <a:lnTo>
                    <a:pt x="1594" y="1058"/>
                  </a:lnTo>
                  <a:lnTo>
                    <a:pt x="1606" y="971"/>
                  </a:lnTo>
                  <a:lnTo>
                    <a:pt x="1600" y="908"/>
                  </a:lnTo>
                  <a:lnTo>
                    <a:pt x="1607" y="848"/>
                  </a:lnTo>
                  <a:lnTo>
                    <a:pt x="1617" y="837"/>
                  </a:lnTo>
                  <a:lnTo>
                    <a:pt x="1629" y="838"/>
                  </a:lnTo>
                  <a:lnTo>
                    <a:pt x="1643" y="828"/>
                  </a:lnTo>
                  <a:lnTo>
                    <a:pt x="1680" y="756"/>
                  </a:lnTo>
                  <a:lnTo>
                    <a:pt x="1725" y="722"/>
                  </a:lnTo>
                  <a:lnTo>
                    <a:pt x="1728" y="716"/>
                  </a:lnTo>
                  <a:lnTo>
                    <a:pt x="1779" y="651"/>
                  </a:lnTo>
                  <a:lnTo>
                    <a:pt x="1792" y="608"/>
                  </a:lnTo>
                  <a:lnTo>
                    <a:pt x="1796" y="566"/>
                  </a:lnTo>
                  <a:lnTo>
                    <a:pt x="1796" y="547"/>
                  </a:lnTo>
                  <a:lnTo>
                    <a:pt x="1784" y="501"/>
                  </a:lnTo>
                  <a:lnTo>
                    <a:pt x="1768" y="479"/>
                  </a:lnTo>
                  <a:lnTo>
                    <a:pt x="1695" y="469"/>
                  </a:lnTo>
                  <a:lnTo>
                    <a:pt x="1624" y="408"/>
                  </a:lnTo>
                  <a:lnTo>
                    <a:pt x="1585" y="382"/>
                  </a:lnTo>
                  <a:lnTo>
                    <a:pt x="1564" y="374"/>
                  </a:lnTo>
                  <a:lnTo>
                    <a:pt x="1473" y="371"/>
                  </a:lnTo>
                  <a:lnTo>
                    <a:pt x="1400" y="354"/>
                  </a:lnTo>
                  <a:lnTo>
                    <a:pt x="1397" y="346"/>
                  </a:lnTo>
                  <a:lnTo>
                    <a:pt x="1355" y="363"/>
                  </a:lnTo>
                  <a:lnTo>
                    <a:pt x="1363" y="345"/>
                  </a:lnTo>
                  <a:lnTo>
                    <a:pt x="1357" y="338"/>
                  </a:lnTo>
                  <a:lnTo>
                    <a:pt x="1346" y="338"/>
                  </a:lnTo>
                  <a:lnTo>
                    <a:pt x="1351" y="325"/>
                  </a:lnTo>
                  <a:lnTo>
                    <a:pt x="1337" y="308"/>
                  </a:lnTo>
                  <a:lnTo>
                    <a:pt x="1315" y="318"/>
                  </a:lnTo>
                  <a:lnTo>
                    <a:pt x="1309" y="298"/>
                  </a:lnTo>
                  <a:lnTo>
                    <a:pt x="1277" y="286"/>
                  </a:lnTo>
                  <a:lnTo>
                    <a:pt x="1260" y="284"/>
                  </a:lnTo>
                  <a:lnTo>
                    <a:pt x="1233" y="271"/>
                  </a:lnTo>
                  <a:lnTo>
                    <a:pt x="1199" y="269"/>
                  </a:lnTo>
                  <a:lnTo>
                    <a:pt x="1190" y="272"/>
                  </a:lnTo>
                  <a:lnTo>
                    <a:pt x="1171" y="308"/>
                  </a:lnTo>
                  <a:lnTo>
                    <a:pt x="1148" y="317"/>
                  </a:lnTo>
                  <a:lnTo>
                    <a:pt x="1131" y="352"/>
                  </a:lnTo>
                  <a:lnTo>
                    <a:pt x="1129" y="323"/>
                  </a:lnTo>
                  <a:lnTo>
                    <a:pt x="1071" y="325"/>
                  </a:lnTo>
                  <a:lnTo>
                    <a:pt x="1058" y="331"/>
                  </a:lnTo>
                  <a:lnTo>
                    <a:pt x="1038" y="325"/>
                  </a:lnTo>
                  <a:lnTo>
                    <a:pt x="1032" y="334"/>
                  </a:lnTo>
                  <a:lnTo>
                    <a:pt x="1037" y="320"/>
                  </a:lnTo>
                  <a:lnTo>
                    <a:pt x="1060" y="325"/>
                  </a:lnTo>
                  <a:lnTo>
                    <a:pt x="1071" y="318"/>
                  </a:lnTo>
                  <a:lnTo>
                    <a:pt x="1071" y="298"/>
                  </a:lnTo>
                  <a:lnTo>
                    <a:pt x="1058" y="289"/>
                  </a:lnTo>
                  <a:lnTo>
                    <a:pt x="1066" y="278"/>
                  </a:lnTo>
                  <a:lnTo>
                    <a:pt x="1055" y="278"/>
                  </a:lnTo>
                  <a:lnTo>
                    <a:pt x="1048" y="291"/>
                  </a:lnTo>
                  <a:lnTo>
                    <a:pt x="1040" y="292"/>
                  </a:lnTo>
                  <a:lnTo>
                    <a:pt x="1037" y="259"/>
                  </a:lnTo>
                  <a:lnTo>
                    <a:pt x="1097" y="195"/>
                  </a:lnTo>
                  <a:lnTo>
                    <a:pt x="1105" y="164"/>
                  </a:lnTo>
                  <a:lnTo>
                    <a:pt x="1080" y="157"/>
                  </a:lnTo>
                  <a:lnTo>
                    <a:pt x="1065" y="110"/>
                  </a:lnTo>
                  <a:lnTo>
                    <a:pt x="1048" y="57"/>
                  </a:lnTo>
                  <a:lnTo>
                    <a:pt x="1037" y="46"/>
                  </a:lnTo>
                  <a:lnTo>
                    <a:pt x="1028" y="52"/>
                  </a:lnTo>
                  <a:lnTo>
                    <a:pt x="995" y="97"/>
                  </a:lnTo>
                  <a:lnTo>
                    <a:pt x="986" y="120"/>
                  </a:lnTo>
                  <a:lnTo>
                    <a:pt x="961" y="142"/>
                  </a:lnTo>
                  <a:lnTo>
                    <a:pt x="936" y="142"/>
                  </a:lnTo>
                  <a:lnTo>
                    <a:pt x="914" y="148"/>
                  </a:lnTo>
                  <a:lnTo>
                    <a:pt x="896" y="134"/>
                  </a:lnTo>
                  <a:lnTo>
                    <a:pt x="870" y="125"/>
                  </a:lnTo>
                  <a:lnTo>
                    <a:pt x="851" y="130"/>
                  </a:lnTo>
                  <a:lnTo>
                    <a:pt x="834" y="127"/>
                  </a:lnTo>
                  <a:lnTo>
                    <a:pt x="829" y="130"/>
                  </a:lnTo>
                  <a:lnTo>
                    <a:pt x="828" y="154"/>
                  </a:lnTo>
                  <a:lnTo>
                    <a:pt x="803" y="148"/>
                  </a:lnTo>
                  <a:lnTo>
                    <a:pt x="780" y="153"/>
                  </a:lnTo>
                  <a:lnTo>
                    <a:pt x="769" y="147"/>
                  </a:lnTo>
                  <a:lnTo>
                    <a:pt x="752" y="161"/>
                  </a:lnTo>
                  <a:lnTo>
                    <a:pt x="713" y="171"/>
                  </a:lnTo>
                  <a:lnTo>
                    <a:pt x="703" y="181"/>
                  </a:lnTo>
                  <a:lnTo>
                    <a:pt x="682" y="178"/>
                  </a:lnTo>
                  <a:lnTo>
                    <a:pt x="670" y="171"/>
                  </a:lnTo>
                  <a:lnTo>
                    <a:pt x="655" y="156"/>
                  </a:lnTo>
                  <a:lnTo>
                    <a:pt x="653" y="136"/>
                  </a:lnTo>
                  <a:lnTo>
                    <a:pt x="644" y="123"/>
                  </a:lnTo>
                  <a:lnTo>
                    <a:pt x="650" y="72"/>
                  </a:lnTo>
                  <a:lnTo>
                    <a:pt x="661" y="60"/>
                  </a:lnTo>
                  <a:lnTo>
                    <a:pt x="655" y="35"/>
                  </a:lnTo>
                  <a:lnTo>
                    <a:pt x="636" y="31"/>
                  </a:lnTo>
                  <a:lnTo>
                    <a:pt x="640" y="14"/>
                  </a:lnTo>
                  <a:lnTo>
                    <a:pt x="635" y="0"/>
                  </a:lnTo>
                  <a:lnTo>
                    <a:pt x="610" y="1"/>
                  </a:lnTo>
                  <a:lnTo>
                    <a:pt x="610" y="14"/>
                  </a:lnTo>
                  <a:lnTo>
                    <a:pt x="594" y="31"/>
                  </a:lnTo>
                  <a:lnTo>
                    <a:pt x="577" y="32"/>
                  </a:lnTo>
                  <a:lnTo>
                    <a:pt x="556" y="47"/>
                  </a:lnTo>
                  <a:lnTo>
                    <a:pt x="518" y="52"/>
                  </a:lnTo>
                  <a:lnTo>
                    <a:pt x="500" y="63"/>
                  </a:lnTo>
                  <a:lnTo>
                    <a:pt x="480" y="61"/>
                  </a:lnTo>
                  <a:lnTo>
                    <a:pt x="446" y="47"/>
                  </a:lnTo>
                  <a:lnTo>
                    <a:pt x="416" y="43"/>
                  </a:lnTo>
                  <a:lnTo>
                    <a:pt x="421" y="60"/>
                  </a:lnTo>
                  <a:lnTo>
                    <a:pt x="442" y="71"/>
                  </a:lnTo>
                  <a:lnTo>
                    <a:pt x="438" y="97"/>
                  </a:lnTo>
                  <a:lnTo>
                    <a:pt x="446" y="128"/>
                  </a:lnTo>
                  <a:lnTo>
                    <a:pt x="483" y="130"/>
                  </a:lnTo>
                  <a:lnTo>
                    <a:pt x="481" y="139"/>
                  </a:lnTo>
                  <a:lnTo>
                    <a:pt x="452" y="151"/>
                  </a:lnTo>
                  <a:lnTo>
                    <a:pt x="440" y="173"/>
                  </a:lnTo>
                  <a:lnTo>
                    <a:pt x="390" y="191"/>
                  </a:lnTo>
                  <a:lnTo>
                    <a:pt x="376" y="204"/>
                  </a:lnTo>
                  <a:lnTo>
                    <a:pt x="342" y="205"/>
                  </a:lnTo>
                  <a:lnTo>
                    <a:pt x="320" y="179"/>
                  </a:lnTo>
                  <a:lnTo>
                    <a:pt x="310" y="187"/>
                  </a:lnTo>
                  <a:lnTo>
                    <a:pt x="305" y="161"/>
                  </a:lnTo>
                  <a:lnTo>
                    <a:pt x="293" y="147"/>
                  </a:lnTo>
                  <a:lnTo>
                    <a:pt x="269" y="156"/>
                  </a:lnTo>
                  <a:lnTo>
                    <a:pt x="257" y="148"/>
                  </a:lnTo>
                  <a:lnTo>
                    <a:pt x="251" y="161"/>
                  </a:lnTo>
                  <a:lnTo>
                    <a:pt x="183" y="161"/>
                  </a:lnTo>
                  <a:lnTo>
                    <a:pt x="183" y="190"/>
                  </a:lnTo>
                  <a:lnTo>
                    <a:pt x="189" y="193"/>
                  </a:lnTo>
                  <a:lnTo>
                    <a:pt x="206" y="191"/>
                  </a:lnTo>
                  <a:lnTo>
                    <a:pt x="215" y="212"/>
                  </a:lnTo>
                  <a:lnTo>
                    <a:pt x="197" y="210"/>
                  </a:lnTo>
                  <a:lnTo>
                    <a:pt x="172" y="216"/>
                  </a:lnTo>
                  <a:lnTo>
                    <a:pt x="172" y="247"/>
                  </a:lnTo>
                  <a:lnTo>
                    <a:pt x="193" y="266"/>
                  </a:lnTo>
                  <a:lnTo>
                    <a:pt x="201" y="297"/>
                  </a:lnTo>
                  <a:lnTo>
                    <a:pt x="195" y="335"/>
                  </a:lnTo>
                  <a:lnTo>
                    <a:pt x="186" y="380"/>
                  </a:lnTo>
                  <a:lnTo>
                    <a:pt x="176" y="430"/>
                  </a:lnTo>
                  <a:lnTo>
                    <a:pt x="171" y="435"/>
                  </a:lnTo>
                  <a:lnTo>
                    <a:pt x="154" y="433"/>
                  </a:lnTo>
                  <a:lnTo>
                    <a:pt x="99" y="450"/>
                  </a:lnTo>
                  <a:lnTo>
                    <a:pt x="61" y="472"/>
                  </a:lnTo>
                  <a:lnTo>
                    <a:pt x="36" y="510"/>
                  </a:lnTo>
                  <a:lnTo>
                    <a:pt x="34" y="540"/>
                  </a:lnTo>
                  <a:lnTo>
                    <a:pt x="16" y="547"/>
                  </a:lnTo>
                  <a:lnTo>
                    <a:pt x="0" y="586"/>
                  </a:lnTo>
                  <a:lnTo>
                    <a:pt x="11" y="620"/>
                  </a:lnTo>
                  <a:lnTo>
                    <a:pt x="42" y="651"/>
                  </a:lnTo>
                  <a:lnTo>
                    <a:pt x="37" y="670"/>
                  </a:lnTo>
                  <a:lnTo>
                    <a:pt x="65" y="674"/>
                  </a:lnTo>
                  <a:lnTo>
                    <a:pt x="78" y="693"/>
                  </a:lnTo>
                  <a:lnTo>
                    <a:pt x="99" y="697"/>
                  </a:lnTo>
                  <a:lnTo>
                    <a:pt x="122" y="688"/>
                  </a:lnTo>
                  <a:lnTo>
                    <a:pt x="152" y="665"/>
                  </a:lnTo>
                  <a:lnTo>
                    <a:pt x="152" y="741"/>
                  </a:lnTo>
                  <a:lnTo>
                    <a:pt x="163" y="747"/>
                  </a:lnTo>
                  <a:lnTo>
                    <a:pt x="189" y="741"/>
                  </a:lnTo>
                  <a:lnTo>
                    <a:pt x="249" y="745"/>
                  </a:lnTo>
                  <a:lnTo>
                    <a:pt x="288" y="728"/>
                  </a:lnTo>
                  <a:lnTo>
                    <a:pt x="328" y="688"/>
                  </a:lnTo>
                  <a:lnTo>
                    <a:pt x="384" y="682"/>
                  </a:lnTo>
                  <a:lnTo>
                    <a:pt x="393" y="691"/>
                  </a:lnTo>
                  <a:lnTo>
                    <a:pt x="395" y="705"/>
                  </a:lnTo>
                  <a:lnTo>
                    <a:pt x="395" y="733"/>
                  </a:lnTo>
                  <a:lnTo>
                    <a:pt x="387" y="756"/>
                  </a:lnTo>
                  <a:lnTo>
                    <a:pt x="399" y="787"/>
                  </a:lnTo>
                  <a:lnTo>
                    <a:pt x="429" y="809"/>
                  </a:lnTo>
                  <a:lnTo>
                    <a:pt x="483" y="818"/>
                  </a:lnTo>
                  <a:lnTo>
                    <a:pt x="497" y="832"/>
                  </a:lnTo>
                  <a:lnTo>
                    <a:pt x="535" y="845"/>
                  </a:lnTo>
                  <a:lnTo>
                    <a:pt x="554" y="860"/>
                  </a:lnTo>
                  <a:lnTo>
                    <a:pt x="585" y="860"/>
                  </a:lnTo>
                  <a:lnTo>
                    <a:pt x="599" y="868"/>
                  </a:lnTo>
                  <a:lnTo>
                    <a:pt x="611" y="882"/>
                  </a:lnTo>
                  <a:lnTo>
                    <a:pt x="622" y="919"/>
                  </a:lnTo>
                  <a:lnTo>
                    <a:pt x="619" y="939"/>
                  </a:lnTo>
                  <a:lnTo>
                    <a:pt x="613" y="945"/>
                  </a:lnTo>
                  <a:lnTo>
                    <a:pt x="631" y="992"/>
                  </a:lnTo>
                  <a:lnTo>
                    <a:pt x="712" y="999"/>
                  </a:lnTo>
                  <a:lnTo>
                    <a:pt x="707" y="1022"/>
                  </a:lnTo>
                  <a:lnTo>
                    <a:pt x="712" y="1039"/>
                  </a:lnTo>
                  <a:lnTo>
                    <a:pt x="729" y="1046"/>
                  </a:lnTo>
                  <a:lnTo>
                    <a:pt x="743" y="1081"/>
                  </a:lnTo>
                  <a:lnTo>
                    <a:pt x="741" y="1128"/>
                  </a:lnTo>
                  <a:lnTo>
                    <a:pt x="732" y="1154"/>
                  </a:lnTo>
                  <a:lnTo>
                    <a:pt x="735" y="1174"/>
                  </a:lnTo>
                  <a:lnTo>
                    <a:pt x="726" y="1179"/>
                  </a:lnTo>
                  <a:lnTo>
                    <a:pt x="724" y="1185"/>
                  </a:lnTo>
                  <a:lnTo>
                    <a:pt x="732" y="1199"/>
                  </a:lnTo>
                  <a:lnTo>
                    <a:pt x="732" y="1267"/>
                  </a:lnTo>
                  <a:lnTo>
                    <a:pt x="735" y="1273"/>
                  </a:lnTo>
                  <a:lnTo>
                    <a:pt x="774" y="1285"/>
                  </a:lnTo>
                  <a:lnTo>
                    <a:pt x="805" y="1278"/>
                  </a:lnTo>
                  <a:lnTo>
                    <a:pt x="829" y="1288"/>
                  </a:lnTo>
                  <a:lnTo>
                    <a:pt x="837" y="1300"/>
                  </a:lnTo>
                  <a:lnTo>
                    <a:pt x="840" y="1351"/>
                  </a:lnTo>
                  <a:lnTo>
                    <a:pt x="846" y="1361"/>
                  </a:lnTo>
                  <a:lnTo>
                    <a:pt x="859" y="1368"/>
                  </a:lnTo>
                  <a:lnTo>
                    <a:pt x="889" y="1363"/>
                  </a:lnTo>
                  <a:lnTo>
                    <a:pt x="894" y="1368"/>
                  </a:lnTo>
                  <a:lnTo>
                    <a:pt x="899" y="1395"/>
                  </a:lnTo>
                  <a:lnTo>
                    <a:pt x="891" y="1451"/>
                  </a:lnTo>
                  <a:lnTo>
                    <a:pt x="913" y="1449"/>
                  </a:lnTo>
                  <a:lnTo>
                    <a:pt x="918" y="1454"/>
                  </a:lnTo>
                  <a:lnTo>
                    <a:pt x="928" y="1488"/>
                  </a:lnTo>
                  <a:lnTo>
                    <a:pt x="925" y="1527"/>
                  </a:lnTo>
                  <a:lnTo>
                    <a:pt x="904" y="1544"/>
                  </a:lnTo>
                  <a:lnTo>
                    <a:pt x="880" y="1550"/>
                  </a:lnTo>
                  <a:lnTo>
                    <a:pt x="828" y="1600"/>
                  </a:lnTo>
                  <a:lnTo>
                    <a:pt x="789" y="1654"/>
                  </a:lnTo>
                  <a:lnTo>
                    <a:pt x="746" y="1693"/>
                  </a:lnTo>
                  <a:lnTo>
                    <a:pt x="760" y="1694"/>
                  </a:lnTo>
                  <a:lnTo>
                    <a:pt x="774" y="1685"/>
                  </a:lnTo>
                  <a:lnTo>
                    <a:pt x="784" y="1686"/>
                  </a:lnTo>
                  <a:lnTo>
                    <a:pt x="814" y="1713"/>
                  </a:lnTo>
                  <a:lnTo>
                    <a:pt x="820" y="1733"/>
                  </a:lnTo>
                  <a:lnTo>
                    <a:pt x="829" y="1733"/>
                  </a:lnTo>
                  <a:lnTo>
                    <a:pt x="842" y="1725"/>
                  </a:lnTo>
                  <a:lnTo>
                    <a:pt x="859" y="1747"/>
                  </a:lnTo>
                  <a:lnTo>
                    <a:pt x="885" y="1757"/>
                  </a:lnTo>
                  <a:lnTo>
                    <a:pt x="899" y="1774"/>
                  </a:lnTo>
                  <a:lnTo>
                    <a:pt x="922" y="1784"/>
                  </a:lnTo>
                  <a:lnTo>
                    <a:pt x="931" y="1810"/>
                  </a:lnTo>
                  <a:lnTo>
                    <a:pt x="953" y="1828"/>
                  </a:lnTo>
                  <a:lnTo>
                    <a:pt x="938" y="1850"/>
                  </a:lnTo>
                  <a:lnTo>
                    <a:pt x="936" y="1875"/>
                  </a:lnTo>
                  <a:lnTo>
                    <a:pt x="939" y="1883"/>
                  </a:lnTo>
                  <a:close/>
                  <a:moveTo>
                    <a:pt x="1086" y="237"/>
                  </a:moveTo>
                  <a:lnTo>
                    <a:pt x="1088" y="244"/>
                  </a:lnTo>
                  <a:lnTo>
                    <a:pt x="1082" y="244"/>
                  </a:lnTo>
                  <a:lnTo>
                    <a:pt x="1080" y="238"/>
                  </a:lnTo>
                  <a:lnTo>
                    <a:pt x="1086" y="237"/>
                  </a:lnTo>
                  <a:close/>
                  <a:moveTo>
                    <a:pt x="1128" y="246"/>
                  </a:moveTo>
                  <a:lnTo>
                    <a:pt x="1112" y="247"/>
                  </a:lnTo>
                  <a:lnTo>
                    <a:pt x="1123" y="237"/>
                  </a:lnTo>
                  <a:lnTo>
                    <a:pt x="1128" y="238"/>
                  </a:lnTo>
                  <a:lnTo>
                    <a:pt x="1128" y="246"/>
                  </a:lnTo>
                  <a:close/>
                  <a:moveTo>
                    <a:pt x="1171" y="255"/>
                  </a:moveTo>
                  <a:lnTo>
                    <a:pt x="1170" y="280"/>
                  </a:lnTo>
                  <a:lnTo>
                    <a:pt x="1143" y="309"/>
                  </a:lnTo>
                  <a:lnTo>
                    <a:pt x="1109" y="322"/>
                  </a:lnTo>
                  <a:lnTo>
                    <a:pt x="1088" y="320"/>
                  </a:lnTo>
                  <a:lnTo>
                    <a:pt x="1077" y="314"/>
                  </a:lnTo>
                  <a:lnTo>
                    <a:pt x="1074" y="261"/>
                  </a:lnTo>
                  <a:lnTo>
                    <a:pt x="1088" y="250"/>
                  </a:lnTo>
                  <a:lnTo>
                    <a:pt x="1126" y="252"/>
                  </a:lnTo>
                  <a:lnTo>
                    <a:pt x="1153" y="247"/>
                  </a:lnTo>
                  <a:lnTo>
                    <a:pt x="1171" y="255"/>
                  </a:lnTo>
                  <a:close/>
                  <a:moveTo>
                    <a:pt x="1074" y="254"/>
                  </a:moveTo>
                  <a:lnTo>
                    <a:pt x="1058" y="272"/>
                  </a:lnTo>
                  <a:lnTo>
                    <a:pt x="1052" y="272"/>
                  </a:lnTo>
                  <a:lnTo>
                    <a:pt x="1048" y="263"/>
                  </a:lnTo>
                  <a:lnTo>
                    <a:pt x="1058" y="246"/>
                  </a:lnTo>
                  <a:lnTo>
                    <a:pt x="1074" y="241"/>
                  </a:lnTo>
                  <a:lnTo>
                    <a:pt x="1065" y="250"/>
                  </a:lnTo>
                  <a:lnTo>
                    <a:pt x="1072" y="250"/>
                  </a:lnTo>
                  <a:lnTo>
                    <a:pt x="1074" y="254"/>
                  </a:lnTo>
                  <a:close/>
                  <a:moveTo>
                    <a:pt x="1091" y="218"/>
                  </a:moveTo>
                  <a:lnTo>
                    <a:pt x="1083" y="224"/>
                  </a:lnTo>
                  <a:lnTo>
                    <a:pt x="1089" y="235"/>
                  </a:lnTo>
                  <a:lnTo>
                    <a:pt x="1109" y="238"/>
                  </a:lnTo>
                  <a:lnTo>
                    <a:pt x="1109" y="232"/>
                  </a:lnTo>
                  <a:lnTo>
                    <a:pt x="1091" y="218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54" name="Freeform 251"/>
            <p:cNvSpPr>
              <a:spLocks noChangeAspect="1" noEditPoints="1"/>
            </p:cNvSpPr>
            <p:nvPr/>
          </p:nvSpPr>
          <p:spPr bwMode="gray">
            <a:xfrm>
              <a:off x="3060962" y="4825017"/>
              <a:ext cx="442913" cy="981076"/>
            </a:xfrm>
            <a:custGeom>
              <a:avLst/>
              <a:gdLst>
                <a:gd name="T0" fmla="*/ 50 w 908"/>
                <a:gd name="T1" fmla="*/ 1759 h 2014"/>
                <a:gd name="T2" fmla="*/ 0 w 908"/>
                <a:gd name="T3" fmla="*/ 1647 h 2014"/>
                <a:gd name="T4" fmla="*/ 44 w 908"/>
                <a:gd name="T5" fmla="*/ 1471 h 2014"/>
                <a:gd name="T6" fmla="*/ 88 w 908"/>
                <a:gd name="T7" fmla="*/ 1302 h 2014"/>
                <a:gd name="T8" fmla="*/ 95 w 908"/>
                <a:gd name="T9" fmla="*/ 1272 h 2014"/>
                <a:gd name="T10" fmla="*/ 67 w 908"/>
                <a:gd name="T11" fmla="*/ 1202 h 2014"/>
                <a:gd name="T12" fmla="*/ 76 w 908"/>
                <a:gd name="T13" fmla="*/ 1095 h 2014"/>
                <a:gd name="T14" fmla="*/ 92 w 908"/>
                <a:gd name="T15" fmla="*/ 921 h 2014"/>
                <a:gd name="T16" fmla="*/ 107 w 908"/>
                <a:gd name="T17" fmla="*/ 777 h 2014"/>
                <a:gd name="T18" fmla="*/ 146 w 908"/>
                <a:gd name="T19" fmla="*/ 670 h 2014"/>
                <a:gd name="T20" fmla="*/ 149 w 908"/>
                <a:gd name="T21" fmla="*/ 571 h 2014"/>
                <a:gd name="T22" fmla="*/ 132 w 908"/>
                <a:gd name="T23" fmla="*/ 486 h 2014"/>
                <a:gd name="T24" fmla="*/ 198 w 908"/>
                <a:gd name="T25" fmla="*/ 298 h 2014"/>
                <a:gd name="T26" fmla="*/ 222 w 908"/>
                <a:gd name="T27" fmla="*/ 173 h 2014"/>
                <a:gd name="T28" fmla="*/ 290 w 908"/>
                <a:gd name="T29" fmla="*/ 71 h 2014"/>
                <a:gd name="T30" fmla="*/ 396 w 908"/>
                <a:gd name="T31" fmla="*/ 23 h 2014"/>
                <a:gd name="T32" fmla="*/ 491 w 908"/>
                <a:gd name="T33" fmla="*/ 26 h 2014"/>
                <a:gd name="T34" fmla="*/ 577 w 908"/>
                <a:gd name="T35" fmla="*/ 108 h 2014"/>
                <a:gd name="T36" fmla="*/ 721 w 908"/>
                <a:gd name="T37" fmla="*/ 196 h 2014"/>
                <a:gd name="T38" fmla="*/ 737 w 908"/>
                <a:gd name="T39" fmla="*/ 274 h 2014"/>
                <a:gd name="T40" fmla="*/ 871 w 908"/>
                <a:gd name="T41" fmla="*/ 190 h 2014"/>
                <a:gd name="T42" fmla="*/ 905 w 908"/>
                <a:gd name="T43" fmla="*/ 266 h 2014"/>
                <a:gd name="T44" fmla="*/ 769 w 908"/>
                <a:gd name="T45" fmla="*/ 393 h 2014"/>
                <a:gd name="T46" fmla="*/ 704 w 908"/>
                <a:gd name="T47" fmla="*/ 524 h 2014"/>
                <a:gd name="T48" fmla="*/ 684 w 908"/>
                <a:gd name="T49" fmla="*/ 651 h 2014"/>
                <a:gd name="T50" fmla="*/ 735 w 908"/>
                <a:gd name="T51" fmla="*/ 738 h 2014"/>
                <a:gd name="T52" fmla="*/ 764 w 908"/>
                <a:gd name="T53" fmla="*/ 809 h 2014"/>
                <a:gd name="T54" fmla="*/ 644 w 908"/>
                <a:gd name="T55" fmla="*/ 908 h 2014"/>
                <a:gd name="T56" fmla="*/ 510 w 908"/>
                <a:gd name="T57" fmla="*/ 934 h 2014"/>
                <a:gd name="T58" fmla="*/ 508 w 908"/>
                <a:gd name="T59" fmla="*/ 982 h 2014"/>
                <a:gd name="T60" fmla="*/ 474 w 908"/>
                <a:gd name="T61" fmla="*/ 1052 h 2014"/>
                <a:gd name="T62" fmla="*/ 379 w 908"/>
                <a:gd name="T63" fmla="*/ 1033 h 2014"/>
                <a:gd name="T64" fmla="*/ 410 w 908"/>
                <a:gd name="T65" fmla="*/ 1129 h 2014"/>
                <a:gd name="T66" fmla="*/ 449 w 908"/>
                <a:gd name="T67" fmla="*/ 1117 h 2014"/>
                <a:gd name="T68" fmla="*/ 420 w 908"/>
                <a:gd name="T69" fmla="*/ 1143 h 2014"/>
                <a:gd name="T70" fmla="*/ 420 w 908"/>
                <a:gd name="T71" fmla="*/ 1166 h 2014"/>
                <a:gd name="T72" fmla="*/ 378 w 908"/>
                <a:gd name="T73" fmla="*/ 1251 h 2014"/>
                <a:gd name="T74" fmla="*/ 319 w 908"/>
                <a:gd name="T75" fmla="*/ 1307 h 2014"/>
                <a:gd name="T76" fmla="*/ 280 w 908"/>
                <a:gd name="T77" fmla="*/ 1398 h 2014"/>
                <a:gd name="T78" fmla="*/ 356 w 908"/>
                <a:gd name="T79" fmla="*/ 1461 h 2014"/>
                <a:gd name="T80" fmla="*/ 344 w 908"/>
                <a:gd name="T81" fmla="*/ 1504 h 2014"/>
                <a:gd name="T82" fmla="*/ 259 w 908"/>
                <a:gd name="T83" fmla="*/ 1589 h 2014"/>
                <a:gd name="T84" fmla="*/ 217 w 908"/>
                <a:gd name="T85" fmla="*/ 1617 h 2014"/>
                <a:gd name="T86" fmla="*/ 183 w 908"/>
                <a:gd name="T87" fmla="*/ 1710 h 2014"/>
                <a:gd name="T88" fmla="*/ 202 w 908"/>
                <a:gd name="T89" fmla="*/ 1756 h 2014"/>
                <a:gd name="T90" fmla="*/ 413 w 908"/>
                <a:gd name="T91" fmla="*/ 2002 h 2014"/>
                <a:gd name="T92" fmla="*/ 219 w 908"/>
                <a:gd name="T93" fmla="*/ 1827 h 2014"/>
                <a:gd name="T94" fmla="*/ 253 w 908"/>
                <a:gd name="T95" fmla="*/ 1909 h 2014"/>
                <a:gd name="T96" fmla="*/ 364 w 908"/>
                <a:gd name="T97" fmla="*/ 2008 h 2014"/>
                <a:gd name="T98" fmla="*/ 222 w 908"/>
                <a:gd name="T99" fmla="*/ 2001 h 201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908"/>
                <a:gd name="T151" fmla="*/ 0 h 2014"/>
                <a:gd name="T152" fmla="*/ 908 w 908"/>
                <a:gd name="T153" fmla="*/ 2014 h 201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908" h="2014">
                  <a:moveTo>
                    <a:pt x="231" y="1801"/>
                  </a:moveTo>
                  <a:lnTo>
                    <a:pt x="166" y="1782"/>
                  </a:lnTo>
                  <a:lnTo>
                    <a:pt x="59" y="1778"/>
                  </a:lnTo>
                  <a:lnTo>
                    <a:pt x="50" y="1759"/>
                  </a:lnTo>
                  <a:lnTo>
                    <a:pt x="48" y="1683"/>
                  </a:lnTo>
                  <a:lnTo>
                    <a:pt x="20" y="1681"/>
                  </a:lnTo>
                  <a:lnTo>
                    <a:pt x="5" y="1693"/>
                  </a:lnTo>
                  <a:lnTo>
                    <a:pt x="0" y="1647"/>
                  </a:lnTo>
                  <a:lnTo>
                    <a:pt x="7" y="1601"/>
                  </a:lnTo>
                  <a:lnTo>
                    <a:pt x="37" y="1550"/>
                  </a:lnTo>
                  <a:lnTo>
                    <a:pt x="48" y="1516"/>
                  </a:lnTo>
                  <a:lnTo>
                    <a:pt x="44" y="1471"/>
                  </a:lnTo>
                  <a:lnTo>
                    <a:pt x="67" y="1436"/>
                  </a:lnTo>
                  <a:lnTo>
                    <a:pt x="78" y="1402"/>
                  </a:lnTo>
                  <a:lnTo>
                    <a:pt x="79" y="1327"/>
                  </a:lnTo>
                  <a:lnTo>
                    <a:pt x="88" y="1302"/>
                  </a:lnTo>
                  <a:lnTo>
                    <a:pt x="68" y="1289"/>
                  </a:lnTo>
                  <a:lnTo>
                    <a:pt x="65" y="1278"/>
                  </a:lnTo>
                  <a:lnTo>
                    <a:pt x="93" y="1278"/>
                  </a:lnTo>
                  <a:lnTo>
                    <a:pt x="95" y="1272"/>
                  </a:lnTo>
                  <a:lnTo>
                    <a:pt x="88" y="1256"/>
                  </a:lnTo>
                  <a:lnTo>
                    <a:pt x="70" y="1253"/>
                  </a:lnTo>
                  <a:lnTo>
                    <a:pt x="73" y="1224"/>
                  </a:lnTo>
                  <a:lnTo>
                    <a:pt x="67" y="1202"/>
                  </a:lnTo>
                  <a:lnTo>
                    <a:pt x="65" y="1173"/>
                  </a:lnTo>
                  <a:lnTo>
                    <a:pt x="59" y="1165"/>
                  </a:lnTo>
                  <a:lnTo>
                    <a:pt x="59" y="1134"/>
                  </a:lnTo>
                  <a:lnTo>
                    <a:pt x="76" y="1095"/>
                  </a:lnTo>
                  <a:lnTo>
                    <a:pt x="76" y="1086"/>
                  </a:lnTo>
                  <a:lnTo>
                    <a:pt x="65" y="1061"/>
                  </a:lnTo>
                  <a:lnTo>
                    <a:pt x="75" y="985"/>
                  </a:lnTo>
                  <a:lnTo>
                    <a:pt x="92" y="921"/>
                  </a:lnTo>
                  <a:lnTo>
                    <a:pt x="107" y="897"/>
                  </a:lnTo>
                  <a:lnTo>
                    <a:pt x="101" y="854"/>
                  </a:lnTo>
                  <a:lnTo>
                    <a:pt x="104" y="789"/>
                  </a:lnTo>
                  <a:lnTo>
                    <a:pt x="107" y="777"/>
                  </a:lnTo>
                  <a:lnTo>
                    <a:pt x="134" y="752"/>
                  </a:lnTo>
                  <a:lnTo>
                    <a:pt x="130" y="706"/>
                  </a:lnTo>
                  <a:lnTo>
                    <a:pt x="141" y="696"/>
                  </a:lnTo>
                  <a:lnTo>
                    <a:pt x="146" y="670"/>
                  </a:lnTo>
                  <a:lnTo>
                    <a:pt x="161" y="643"/>
                  </a:lnTo>
                  <a:lnTo>
                    <a:pt x="158" y="600"/>
                  </a:lnTo>
                  <a:lnTo>
                    <a:pt x="149" y="589"/>
                  </a:lnTo>
                  <a:lnTo>
                    <a:pt x="149" y="571"/>
                  </a:lnTo>
                  <a:lnTo>
                    <a:pt x="138" y="543"/>
                  </a:lnTo>
                  <a:lnTo>
                    <a:pt x="138" y="518"/>
                  </a:lnTo>
                  <a:lnTo>
                    <a:pt x="130" y="510"/>
                  </a:lnTo>
                  <a:lnTo>
                    <a:pt x="132" y="486"/>
                  </a:lnTo>
                  <a:lnTo>
                    <a:pt x="156" y="433"/>
                  </a:lnTo>
                  <a:lnTo>
                    <a:pt x="160" y="385"/>
                  </a:lnTo>
                  <a:lnTo>
                    <a:pt x="177" y="322"/>
                  </a:lnTo>
                  <a:lnTo>
                    <a:pt x="198" y="298"/>
                  </a:lnTo>
                  <a:lnTo>
                    <a:pt x="205" y="274"/>
                  </a:lnTo>
                  <a:lnTo>
                    <a:pt x="231" y="255"/>
                  </a:lnTo>
                  <a:lnTo>
                    <a:pt x="222" y="187"/>
                  </a:lnTo>
                  <a:lnTo>
                    <a:pt x="222" y="173"/>
                  </a:lnTo>
                  <a:lnTo>
                    <a:pt x="228" y="164"/>
                  </a:lnTo>
                  <a:lnTo>
                    <a:pt x="228" y="136"/>
                  </a:lnTo>
                  <a:lnTo>
                    <a:pt x="282" y="110"/>
                  </a:lnTo>
                  <a:lnTo>
                    <a:pt x="290" y="71"/>
                  </a:lnTo>
                  <a:lnTo>
                    <a:pt x="285" y="52"/>
                  </a:lnTo>
                  <a:lnTo>
                    <a:pt x="333" y="0"/>
                  </a:lnTo>
                  <a:lnTo>
                    <a:pt x="347" y="15"/>
                  </a:lnTo>
                  <a:lnTo>
                    <a:pt x="396" y="23"/>
                  </a:lnTo>
                  <a:lnTo>
                    <a:pt x="417" y="44"/>
                  </a:lnTo>
                  <a:lnTo>
                    <a:pt x="427" y="10"/>
                  </a:lnTo>
                  <a:lnTo>
                    <a:pt x="472" y="14"/>
                  </a:lnTo>
                  <a:lnTo>
                    <a:pt x="491" y="26"/>
                  </a:lnTo>
                  <a:lnTo>
                    <a:pt x="505" y="31"/>
                  </a:lnTo>
                  <a:lnTo>
                    <a:pt x="534" y="68"/>
                  </a:lnTo>
                  <a:lnTo>
                    <a:pt x="568" y="91"/>
                  </a:lnTo>
                  <a:lnTo>
                    <a:pt x="577" y="108"/>
                  </a:lnTo>
                  <a:lnTo>
                    <a:pt x="632" y="120"/>
                  </a:lnTo>
                  <a:lnTo>
                    <a:pt x="684" y="151"/>
                  </a:lnTo>
                  <a:lnTo>
                    <a:pt x="718" y="176"/>
                  </a:lnTo>
                  <a:lnTo>
                    <a:pt x="721" y="196"/>
                  </a:lnTo>
                  <a:lnTo>
                    <a:pt x="693" y="246"/>
                  </a:lnTo>
                  <a:lnTo>
                    <a:pt x="692" y="258"/>
                  </a:lnTo>
                  <a:lnTo>
                    <a:pt x="692" y="269"/>
                  </a:lnTo>
                  <a:lnTo>
                    <a:pt x="737" y="274"/>
                  </a:lnTo>
                  <a:lnTo>
                    <a:pt x="764" y="286"/>
                  </a:lnTo>
                  <a:lnTo>
                    <a:pt x="817" y="278"/>
                  </a:lnTo>
                  <a:lnTo>
                    <a:pt x="862" y="235"/>
                  </a:lnTo>
                  <a:lnTo>
                    <a:pt x="871" y="190"/>
                  </a:lnTo>
                  <a:lnTo>
                    <a:pt x="893" y="188"/>
                  </a:lnTo>
                  <a:lnTo>
                    <a:pt x="898" y="193"/>
                  </a:lnTo>
                  <a:lnTo>
                    <a:pt x="908" y="227"/>
                  </a:lnTo>
                  <a:lnTo>
                    <a:pt x="905" y="266"/>
                  </a:lnTo>
                  <a:lnTo>
                    <a:pt x="884" y="283"/>
                  </a:lnTo>
                  <a:lnTo>
                    <a:pt x="860" y="289"/>
                  </a:lnTo>
                  <a:lnTo>
                    <a:pt x="808" y="339"/>
                  </a:lnTo>
                  <a:lnTo>
                    <a:pt x="769" y="393"/>
                  </a:lnTo>
                  <a:lnTo>
                    <a:pt x="726" y="432"/>
                  </a:lnTo>
                  <a:lnTo>
                    <a:pt x="715" y="445"/>
                  </a:lnTo>
                  <a:lnTo>
                    <a:pt x="713" y="496"/>
                  </a:lnTo>
                  <a:lnTo>
                    <a:pt x="704" y="524"/>
                  </a:lnTo>
                  <a:lnTo>
                    <a:pt x="703" y="575"/>
                  </a:lnTo>
                  <a:lnTo>
                    <a:pt x="692" y="600"/>
                  </a:lnTo>
                  <a:lnTo>
                    <a:pt x="687" y="634"/>
                  </a:lnTo>
                  <a:lnTo>
                    <a:pt x="684" y="651"/>
                  </a:lnTo>
                  <a:lnTo>
                    <a:pt x="692" y="668"/>
                  </a:lnTo>
                  <a:lnTo>
                    <a:pt x="720" y="685"/>
                  </a:lnTo>
                  <a:lnTo>
                    <a:pt x="744" y="710"/>
                  </a:lnTo>
                  <a:lnTo>
                    <a:pt x="735" y="738"/>
                  </a:lnTo>
                  <a:lnTo>
                    <a:pt x="749" y="762"/>
                  </a:lnTo>
                  <a:lnTo>
                    <a:pt x="768" y="766"/>
                  </a:lnTo>
                  <a:lnTo>
                    <a:pt x="769" y="798"/>
                  </a:lnTo>
                  <a:lnTo>
                    <a:pt x="764" y="809"/>
                  </a:lnTo>
                  <a:lnTo>
                    <a:pt x="732" y="852"/>
                  </a:lnTo>
                  <a:lnTo>
                    <a:pt x="727" y="872"/>
                  </a:lnTo>
                  <a:lnTo>
                    <a:pt x="706" y="888"/>
                  </a:lnTo>
                  <a:lnTo>
                    <a:pt x="644" y="908"/>
                  </a:lnTo>
                  <a:lnTo>
                    <a:pt x="569" y="919"/>
                  </a:lnTo>
                  <a:lnTo>
                    <a:pt x="522" y="916"/>
                  </a:lnTo>
                  <a:lnTo>
                    <a:pt x="510" y="906"/>
                  </a:lnTo>
                  <a:lnTo>
                    <a:pt x="510" y="934"/>
                  </a:lnTo>
                  <a:lnTo>
                    <a:pt x="520" y="948"/>
                  </a:lnTo>
                  <a:lnTo>
                    <a:pt x="519" y="964"/>
                  </a:lnTo>
                  <a:lnTo>
                    <a:pt x="519" y="970"/>
                  </a:lnTo>
                  <a:lnTo>
                    <a:pt x="508" y="982"/>
                  </a:lnTo>
                  <a:lnTo>
                    <a:pt x="510" y="1026"/>
                  </a:lnTo>
                  <a:lnTo>
                    <a:pt x="502" y="1038"/>
                  </a:lnTo>
                  <a:lnTo>
                    <a:pt x="489" y="1043"/>
                  </a:lnTo>
                  <a:lnTo>
                    <a:pt x="474" y="1052"/>
                  </a:lnTo>
                  <a:lnTo>
                    <a:pt x="443" y="1050"/>
                  </a:lnTo>
                  <a:lnTo>
                    <a:pt x="396" y="1032"/>
                  </a:lnTo>
                  <a:lnTo>
                    <a:pt x="388" y="1021"/>
                  </a:lnTo>
                  <a:lnTo>
                    <a:pt x="379" y="1033"/>
                  </a:lnTo>
                  <a:lnTo>
                    <a:pt x="387" y="1106"/>
                  </a:lnTo>
                  <a:lnTo>
                    <a:pt x="409" y="1119"/>
                  </a:lnTo>
                  <a:lnTo>
                    <a:pt x="405" y="1126"/>
                  </a:lnTo>
                  <a:lnTo>
                    <a:pt x="410" y="1129"/>
                  </a:lnTo>
                  <a:lnTo>
                    <a:pt x="427" y="1126"/>
                  </a:lnTo>
                  <a:lnTo>
                    <a:pt x="418" y="1114"/>
                  </a:lnTo>
                  <a:lnTo>
                    <a:pt x="444" y="1107"/>
                  </a:lnTo>
                  <a:lnTo>
                    <a:pt x="449" y="1117"/>
                  </a:lnTo>
                  <a:lnTo>
                    <a:pt x="452" y="1140"/>
                  </a:lnTo>
                  <a:lnTo>
                    <a:pt x="444" y="1153"/>
                  </a:lnTo>
                  <a:lnTo>
                    <a:pt x="422" y="1153"/>
                  </a:lnTo>
                  <a:lnTo>
                    <a:pt x="420" y="1143"/>
                  </a:lnTo>
                  <a:lnTo>
                    <a:pt x="407" y="1134"/>
                  </a:lnTo>
                  <a:lnTo>
                    <a:pt x="387" y="1148"/>
                  </a:lnTo>
                  <a:lnTo>
                    <a:pt x="387" y="1153"/>
                  </a:lnTo>
                  <a:lnTo>
                    <a:pt x="420" y="1166"/>
                  </a:lnTo>
                  <a:lnTo>
                    <a:pt x="392" y="1182"/>
                  </a:lnTo>
                  <a:lnTo>
                    <a:pt x="388" y="1188"/>
                  </a:lnTo>
                  <a:lnTo>
                    <a:pt x="378" y="1204"/>
                  </a:lnTo>
                  <a:lnTo>
                    <a:pt x="378" y="1251"/>
                  </a:lnTo>
                  <a:lnTo>
                    <a:pt x="358" y="1276"/>
                  </a:lnTo>
                  <a:lnTo>
                    <a:pt x="361" y="1297"/>
                  </a:lnTo>
                  <a:lnTo>
                    <a:pt x="333" y="1295"/>
                  </a:lnTo>
                  <a:lnTo>
                    <a:pt x="319" y="1307"/>
                  </a:lnTo>
                  <a:lnTo>
                    <a:pt x="302" y="1310"/>
                  </a:lnTo>
                  <a:lnTo>
                    <a:pt x="269" y="1358"/>
                  </a:lnTo>
                  <a:lnTo>
                    <a:pt x="268" y="1371"/>
                  </a:lnTo>
                  <a:lnTo>
                    <a:pt x="280" y="1398"/>
                  </a:lnTo>
                  <a:lnTo>
                    <a:pt x="307" y="1425"/>
                  </a:lnTo>
                  <a:lnTo>
                    <a:pt x="347" y="1432"/>
                  </a:lnTo>
                  <a:lnTo>
                    <a:pt x="354" y="1437"/>
                  </a:lnTo>
                  <a:lnTo>
                    <a:pt x="356" y="1461"/>
                  </a:lnTo>
                  <a:lnTo>
                    <a:pt x="347" y="1474"/>
                  </a:lnTo>
                  <a:lnTo>
                    <a:pt x="351" y="1491"/>
                  </a:lnTo>
                  <a:lnTo>
                    <a:pt x="345" y="1495"/>
                  </a:lnTo>
                  <a:lnTo>
                    <a:pt x="344" y="1504"/>
                  </a:lnTo>
                  <a:lnTo>
                    <a:pt x="330" y="1508"/>
                  </a:lnTo>
                  <a:lnTo>
                    <a:pt x="269" y="1564"/>
                  </a:lnTo>
                  <a:lnTo>
                    <a:pt x="263" y="1580"/>
                  </a:lnTo>
                  <a:lnTo>
                    <a:pt x="259" y="1589"/>
                  </a:lnTo>
                  <a:lnTo>
                    <a:pt x="268" y="1584"/>
                  </a:lnTo>
                  <a:lnTo>
                    <a:pt x="256" y="1629"/>
                  </a:lnTo>
                  <a:lnTo>
                    <a:pt x="232" y="1640"/>
                  </a:lnTo>
                  <a:lnTo>
                    <a:pt x="217" y="1617"/>
                  </a:lnTo>
                  <a:lnTo>
                    <a:pt x="219" y="1634"/>
                  </a:lnTo>
                  <a:lnTo>
                    <a:pt x="228" y="1646"/>
                  </a:lnTo>
                  <a:lnTo>
                    <a:pt x="200" y="1666"/>
                  </a:lnTo>
                  <a:lnTo>
                    <a:pt x="183" y="1710"/>
                  </a:lnTo>
                  <a:lnTo>
                    <a:pt x="194" y="1708"/>
                  </a:lnTo>
                  <a:lnTo>
                    <a:pt x="202" y="1742"/>
                  </a:lnTo>
                  <a:lnTo>
                    <a:pt x="185" y="1748"/>
                  </a:lnTo>
                  <a:lnTo>
                    <a:pt x="202" y="1756"/>
                  </a:lnTo>
                  <a:lnTo>
                    <a:pt x="231" y="1801"/>
                  </a:lnTo>
                  <a:close/>
                  <a:moveTo>
                    <a:pt x="413" y="1994"/>
                  </a:moveTo>
                  <a:lnTo>
                    <a:pt x="447" y="1991"/>
                  </a:lnTo>
                  <a:lnTo>
                    <a:pt x="413" y="2002"/>
                  </a:lnTo>
                  <a:lnTo>
                    <a:pt x="405" y="2001"/>
                  </a:lnTo>
                  <a:lnTo>
                    <a:pt x="413" y="1994"/>
                  </a:lnTo>
                  <a:close/>
                  <a:moveTo>
                    <a:pt x="222" y="2001"/>
                  </a:moveTo>
                  <a:lnTo>
                    <a:pt x="219" y="1827"/>
                  </a:lnTo>
                  <a:lnTo>
                    <a:pt x="240" y="1864"/>
                  </a:lnTo>
                  <a:lnTo>
                    <a:pt x="232" y="1861"/>
                  </a:lnTo>
                  <a:lnTo>
                    <a:pt x="226" y="1867"/>
                  </a:lnTo>
                  <a:lnTo>
                    <a:pt x="253" y="1909"/>
                  </a:lnTo>
                  <a:lnTo>
                    <a:pt x="336" y="1976"/>
                  </a:lnTo>
                  <a:lnTo>
                    <a:pt x="379" y="1989"/>
                  </a:lnTo>
                  <a:lnTo>
                    <a:pt x="376" y="2002"/>
                  </a:lnTo>
                  <a:lnTo>
                    <a:pt x="364" y="2008"/>
                  </a:lnTo>
                  <a:lnTo>
                    <a:pt x="347" y="2005"/>
                  </a:lnTo>
                  <a:lnTo>
                    <a:pt x="325" y="2014"/>
                  </a:lnTo>
                  <a:lnTo>
                    <a:pt x="246" y="1994"/>
                  </a:lnTo>
                  <a:lnTo>
                    <a:pt x="222" y="2001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55" name="Freeform 252"/>
            <p:cNvSpPr>
              <a:spLocks noChangeAspect="1" noEditPoints="1"/>
            </p:cNvSpPr>
            <p:nvPr/>
          </p:nvSpPr>
          <p:spPr bwMode="gray">
            <a:xfrm>
              <a:off x="3011749" y="4725005"/>
              <a:ext cx="190500" cy="1106488"/>
            </a:xfrm>
            <a:custGeom>
              <a:avLst/>
              <a:gdLst>
                <a:gd name="T0" fmla="*/ 319 w 393"/>
                <a:gd name="T1" fmla="*/ 150 h 2273"/>
                <a:gd name="T2" fmla="*/ 322 w 393"/>
                <a:gd name="T3" fmla="*/ 379 h 2273"/>
                <a:gd name="T4" fmla="*/ 230 w 393"/>
                <a:gd name="T5" fmla="*/ 716 h 2273"/>
                <a:gd name="T6" fmla="*/ 230 w 393"/>
                <a:gd name="T7" fmla="*/ 912 h 2273"/>
                <a:gd name="T8" fmla="*/ 176 w 393"/>
                <a:gd name="T9" fmla="*/ 1292 h 2273"/>
                <a:gd name="T10" fmla="*/ 195 w 393"/>
                <a:gd name="T11" fmla="*/ 1478 h 2273"/>
                <a:gd name="T12" fmla="*/ 148 w 393"/>
                <a:gd name="T13" fmla="*/ 1722 h 2273"/>
                <a:gd name="T14" fmla="*/ 266 w 393"/>
                <a:gd name="T15" fmla="*/ 1988 h 2273"/>
                <a:gd name="T16" fmla="*/ 154 w 393"/>
                <a:gd name="T17" fmla="*/ 2103 h 2273"/>
                <a:gd name="T18" fmla="*/ 141 w 393"/>
                <a:gd name="T19" fmla="*/ 2024 h 2273"/>
                <a:gd name="T20" fmla="*/ 119 w 393"/>
                <a:gd name="T21" fmla="*/ 1975 h 2273"/>
                <a:gd name="T22" fmla="*/ 85 w 393"/>
                <a:gd name="T23" fmla="*/ 1900 h 2273"/>
                <a:gd name="T24" fmla="*/ 82 w 393"/>
                <a:gd name="T25" fmla="*/ 1811 h 2273"/>
                <a:gd name="T26" fmla="*/ 62 w 393"/>
                <a:gd name="T27" fmla="*/ 1733 h 2273"/>
                <a:gd name="T28" fmla="*/ 85 w 393"/>
                <a:gd name="T29" fmla="*/ 1684 h 2273"/>
                <a:gd name="T30" fmla="*/ 62 w 393"/>
                <a:gd name="T31" fmla="*/ 1617 h 2273"/>
                <a:gd name="T32" fmla="*/ 4 w 393"/>
                <a:gd name="T33" fmla="*/ 1601 h 2273"/>
                <a:gd name="T34" fmla="*/ 80 w 393"/>
                <a:gd name="T35" fmla="*/ 1581 h 2273"/>
                <a:gd name="T36" fmla="*/ 96 w 393"/>
                <a:gd name="T37" fmla="*/ 1530 h 2273"/>
                <a:gd name="T38" fmla="*/ 133 w 393"/>
                <a:gd name="T39" fmla="*/ 1484 h 2273"/>
                <a:gd name="T40" fmla="*/ 131 w 393"/>
                <a:gd name="T41" fmla="*/ 1334 h 2273"/>
                <a:gd name="T42" fmla="*/ 119 w 393"/>
                <a:gd name="T43" fmla="*/ 1279 h 2273"/>
                <a:gd name="T44" fmla="*/ 90 w 393"/>
                <a:gd name="T45" fmla="*/ 1102 h 2273"/>
                <a:gd name="T46" fmla="*/ 153 w 393"/>
                <a:gd name="T47" fmla="*/ 904 h 2273"/>
                <a:gd name="T48" fmla="*/ 192 w 393"/>
                <a:gd name="T49" fmla="*/ 619 h 2273"/>
                <a:gd name="T50" fmla="*/ 230 w 393"/>
                <a:gd name="T51" fmla="*/ 381 h 2273"/>
                <a:gd name="T52" fmla="*/ 261 w 393"/>
                <a:gd name="T53" fmla="*/ 22 h 2273"/>
                <a:gd name="T54" fmla="*/ 65 w 393"/>
                <a:gd name="T55" fmla="*/ 1506 h 2273"/>
                <a:gd name="T56" fmla="*/ 58 w 393"/>
                <a:gd name="T57" fmla="*/ 1474 h 2273"/>
                <a:gd name="T58" fmla="*/ 117 w 393"/>
                <a:gd name="T59" fmla="*/ 1459 h 2273"/>
                <a:gd name="T60" fmla="*/ 83 w 393"/>
                <a:gd name="T61" fmla="*/ 1383 h 2273"/>
                <a:gd name="T62" fmla="*/ 227 w 393"/>
                <a:gd name="T63" fmla="*/ 2136 h 2273"/>
                <a:gd name="T64" fmla="*/ 179 w 393"/>
                <a:gd name="T65" fmla="*/ 2144 h 2273"/>
                <a:gd name="T66" fmla="*/ 159 w 393"/>
                <a:gd name="T67" fmla="*/ 2149 h 2273"/>
                <a:gd name="T68" fmla="*/ 154 w 393"/>
                <a:gd name="T69" fmla="*/ 2126 h 2273"/>
                <a:gd name="T70" fmla="*/ 97 w 393"/>
                <a:gd name="T71" fmla="*/ 2117 h 2273"/>
                <a:gd name="T72" fmla="*/ 112 w 393"/>
                <a:gd name="T73" fmla="*/ 2089 h 2273"/>
                <a:gd name="T74" fmla="*/ 77 w 393"/>
                <a:gd name="T75" fmla="*/ 2029 h 2273"/>
                <a:gd name="T76" fmla="*/ 122 w 393"/>
                <a:gd name="T77" fmla="*/ 2033 h 2273"/>
                <a:gd name="T78" fmla="*/ 133 w 393"/>
                <a:gd name="T79" fmla="*/ 2073 h 2273"/>
                <a:gd name="T80" fmla="*/ 77 w 393"/>
                <a:gd name="T81" fmla="*/ 1942 h 2273"/>
                <a:gd name="T82" fmla="*/ 28 w 393"/>
                <a:gd name="T83" fmla="*/ 1982 h 2273"/>
                <a:gd name="T84" fmla="*/ 49 w 393"/>
                <a:gd name="T85" fmla="*/ 1925 h 2273"/>
                <a:gd name="T86" fmla="*/ 60 w 393"/>
                <a:gd name="T87" fmla="*/ 1883 h 2273"/>
                <a:gd name="T88" fmla="*/ 9 w 393"/>
                <a:gd name="T89" fmla="*/ 1860 h 2273"/>
                <a:gd name="T90" fmla="*/ 48 w 393"/>
                <a:gd name="T91" fmla="*/ 1762 h 2273"/>
                <a:gd name="T92" fmla="*/ 17 w 393"/>
                <a:gd name="T93" fmla="*/ 1775 h 2273"/>
                <a:gd name="T94" fmla="*/ 40 w 393"/>
                <a:gd name="T95" fmla="*/ 1728 h 2273"/>
                <a:gd name="T96" fmla="*/ 19 w 393"/>
                <a:gd name="T97" fmla="*/ 1704 h 2273"/>
                <a:gd name="T98" fmla="*/ 58 w 393"/>
                <a:gd name="T99" fmla="*/ 1682 h 2273"/>
                <a:gd name="T100" fmla="*/ 342 w 393"/>
                <a:gd name="T101" fmla="*/ 2241 h 2273"/>
                <a:gd name="T102" fmla="*/ 275 w 393"/>
                <a:gd name="T103" fmla="*/ 2244 h 2273"/>
                <a:gd name="T104" fmla="*/ 227 w 393"/>
                <a:gd name="T105" fmla="*/ 2225 h 2273"/>
                <a:gd name="T106" fmla="*/ 357 w 393"/>
                <a:gd name="T107" fmla="*/ 2208 h 2273"/>
                <a:gd name="T108" fmla="*/ 302 w 393"/>
                <a:gd name="T109" fmla="*/ 2216 h 2273"/>
                <a:gd name="T110" fmla="*/ 247 w 393"/>
                <a:gd name="T111" fmla="*/ 2173 h 2273"/>
                <a:gd name="T112" fmla="*/ 249 w 393"/>
                <a:gd name="T113" fmla="*/ 2119 h 2273"/>
                <a:gd name="T114" fmla="*/ 246 w 393"/>
                <a:gd name="T115" fmla="*/ 2046 h 227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93"/>
                <a:gd name="T175" fmla="*/ 0 h 2273"/>
                <a:gd name="T176" fmla="*/ 393 w 393"/>
                <a:gd name="T177" fmla="*/ 2273 h 227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93" h="2273">
                  <a:moveTo>
                    <a:pt x="275" y="0"/>
                  </a:moveTo>
                  <a:lnTo>
                    <a:pt x="294" y="22"/>
                  </a:lnTo>
                  <a:lnTo>
                    <a:pt x="300" y="64"/>
                  </a:lnTo>
                  <a:lnTo>
                    <a:pt x="322" y="85"/>
                  </a:lnTo>
                  <a:lnTo>
                    <a:pt x="320" y="108"/>
                  </a:lnTo>
                  <a:lnTo>
                    <a:pt x="312" y="115"/>
                  </a:lnTo>
                  <a:lnTo>
                    <a:pt x="311" y="130"/>
                  </a:lnTo>
                  <a:lnTo>
                    <a:pt x="319" y="136"/>
                  </a:lnTo>
                  <a:lnTo>
                    <a:pt x="319" y="150"/>
                  </a:lnTo>
                  <a:lnTo>
                    <a:pt x="332" y="164"/>
                  </a:lnTo>
                  <a:lnTo>
                    <a:pt x="349" y="257"/>
                  </a:lnTo>
                  <a:lnTo>
                    <a:pt x="362" y="262"/>
                  </a:lnTo>
                  <a:lnTo>
                    <a:pt x="385" y="258"/>
                  </a:lnTo>
                  <a:lnTo>
                    <a:pt x="390" y="277"/>
                  </a:lnTo>
                  <a:lnTo>
                    <a:pt x="382" y="316"/>
                  </a:lnTo>
                  <a:lnTo>
                    <a:pt x="328" y="342"/>
                  </a:lnTo>
                  <a:lnTo>
                    <a:pt x="328" y="370"/>
                  </a:lnTo>
                  <a:lnTo>
                    <a:pt x="322" y="379"/>
                  </a:lnTo>
                  <a:lnTo>
                    <a:pt x="322" y="393"/>
                  </a:lnTo>
                  <a:lnTo>
                    <a:pt x="331" y="461"/>
                  </a:lnTo>
                  <a:lnTo>
                    <a:pt x="305" y="480"/>
                  </a:lnTo>
                  <a:lnTo>
                    <a:pt x="298" y="504"/>
                  </a:lnTo>
                  <a:lnTo>
                    <a:pt x="277" y="528"/>
                  </a:lnTo>
                  <a:lnTo>
                    <a:pt x="260" y="591"/>
                  </a:lnTo>
                  <a:lnTo>
                    <a:pt x="256" y="639"/>
                  </a:lnTo>
                  <a:lnTo>
                    <a:pt x="232" y="692"/>
                  </a:lnTo>
                  <a:lnTo>
                    <a:pt x="230" y="716"/>
                  </a:lnTo>
                  <a:lnTo>
                    <a:pt x="238" y="724"/>
                  </a:lnTo>
                  <a:lnTo>
                    <a:pt x="238" y="749"/>
                  </a:lnTo>
                  <a:lnTo>
                    <a:pt x="249" y="777"/>
                  </a:lnTo>
                  <a:lnTo>
                    <a:pt x="249" y="795"/>
                  </a:lnTo>
                  <a:lnTo>
                    <a:pt x="258" y="806"/>
                  </a:lnTo>
                  <a:lnTo>
                    <a:pt x="261" y="849"/>
                  </a:lnTo>
                  <a:lnTo>
                    <a:pt x="246" y="876"/>
                  </a:lnTo>
                  <a:lnTo>
                    <a:pt x="241" y="902"/>
                  </a:lnTo>
                  <a:lnTo>
                    <a:pt x="230" y="912"/>
                  </a:lnTo>
                  <a:lnTo>
                    <a:pt x="234" y="958"/>
                  </a:lnTo>
                  <a:lnTo>
                    <a:pt x="207" y="983"/>
                  </a:lnTo>
                  <a:lnTo>
                    <a:pt x="204" y="995"/>
                  </a:lnTo>
                  <a:lnTo>
                    <a:pt x="201" y="1060"/>
                  </a:lnTo>
                  <a:lnTo>
                    <a:pt x="207" y="1103"/>
                  </a:lnTo>
                  <a:lnTo>
                    <a:pt x="192" y="1127"/>
                  </a:lnTo>
                  <a:lnTo>
                    <a:pt x="175" y="1191"/>
                  </a:lnTo>
                  <a:lnTo>
                    <a:pt x="165" y="1267"/>
                  </a:lnTo>
                  <a:lnTo>
                    <a:pt x="176" y="1292"/>
                  </a:lnTo>
                  <a:lnTo>
                    <a:pt x="176" y="1301"/>
                  </a:lnTo>
                  <a:lnTo>
                    <a:pt x="159" y="1340"/>
                  </a:lnTo>
                  <a:lnTo>
                    <a:pt x="159" y="1371"/>
                  </a:lnTo>
                  <a:lnTo>
                    <a:pt x="165" y="1379"/>
                  </a:lnTo>
                  <a:lnTo>
                    <a:pt x="167" y="1408"/>
                  </a:lnTo>
                  <a:lnTo>
                    <a:pt x="173" y="1430"/>
                  </a:lnTo>
                  <a:lnTo>
                    <a:pt x="170" y="1459"/>
                  </a:lnTo>
                  <a:lnTo>
                    <a:pt x="188" y="1462"/>
                  </a:lnTo>
                  <a:lnTo>
                    <a:pt x="195" y="1478"/>
                  </a:lnTo>
                  <a:lnTo>
                    <a:pt x="193" y="1484"/>
                  </a:lnTo>
                  <a:lnTo>
                    <a:pt x="165" y="1484"/>
                  </a:lnTo>
                  <a:lnTo>
                    <a:pt x="168" y="1495"/>
                  </a:lnTo>
                  <a:lnTo>
                    <a:pt x="188" y="1508"/>
                  </a:lnTo>
                  <a:lnTo>
                    <a:pt x="179" y="1533"/>
                  </a:lnTo>
                  <a:lnTo>
                    <a:pt x="178" y="1608"/>
                  </a:lnTo>
                  <a:lnTo>
                    <a:pt x="167" y="1642"/>
                  </a:lnTo>
                  <a:lnTo>
                    <a:pt x="144" y="1677"/>
                  </a:lnTo>
                  <a:lnTo>
                    <a:pt x="148" y="1722"/>
                  </a:lnTo>
                  <a:lnTo>
                    <a:pt x="137" y="1756"/>
                  </a:lnTo>
                  <a:lnTo>
                    <a:pt x="107" y="1807"/>
                  </a:lnTo>
                  <a:lnTo>
                    <a:pt x="100" y="1853"/>
                  </a:lnTo>
                  <a:lnTo>
                    <a:pt x="105" y="1899"/>
                  </a:lnTo>
                  <a:lnTo>
                    <a:pt x="120" y="1887"/>
                  </a:lnTo>
                  <a:lnTo>
                    <a:pt x="148" y="1889"/>
                  </a:lnTo>
                  <a:lnTo>
                    <a:pt x="150" y="1965"/>
                  </a:lnTo>
                  <a:lnTo>
                    <a:pt x="159" y="1984"/>
                  </a:lnTo>
                  <a:lnTo>
                    <a:pt x="266" y="1988"/>
                  </a:lnTo>
                  <a:lnTo>
                    <a:pt x="331" y="2007"/>
                  </a:lnTo>
                  <a:lnTo>
                    <a:pt x="326" y="2013"/>
                  </a:lnTo>
                  <a:lnTo>
                    <a:pt x="292" y="2010"/>
                  </a:lnTo>
                  <a:lnTo>
                    <a:pt x="280" y="2007"/>
                  </a:lnTo>
                  <a:lnTo>
                    <a:pt x="273" y="2018"/>
                  </a:lnTo>
                  <a:lnTo>
                    <a:pt x="217" y="2041"/>
                  </a:lnTo>
                  <a:lnTo>
                    <a:pt x="207" y="2121"/>
                  </a:lnTo>
                  <a:lnTo>
                    <a:pt x="179" y="2119"/>
                  </a:lnTo>
                  <a:lnTo>
                    <a:pt x="154" y="2103"/>
                  </a:lnTo>
                  <a:lnTo>
                    <a:pt x="151" y="2087"/>
                  </a:lnTo>
                  <a:lnTo>
                    <a:pt x="158" y="2081"/>
                  </a:lnTo>
                  <a:lnTo>
                    <a:pt x="159" y="2094"/>
                  </a:lnTo>
                  <a:lnTo>
                    <a:pt x="195" y="2072"/>
                  </a:lnTo>
                  <a:lnTo>
                    <a:pt x="205" y="2050"/>
                  </a:lnTo>
                  <a:lnTo>
                    <a:pt x="187" y="2029"/>
                  </a:lnTo>
                  <a:lnTo>
                    <a:pt x="159" y="2026"/>
                  </a:lnTo>
                  <a:lnTo>
                    <a:pt x="142" y="2035"/>
                  </a:lnTo>
                  <a:lnTo>
                    <a:pt x="141" y="2024"/>
                  </a:lnTo>
                  <a:lnTo>
                    <a:pt x="129" y="2027"/>
                  </a:lnTo>
                  <a:lnTo>
                    <a:pt x="144" y="2005"/>
                  </a:lnTo>
                  <a:lnTo>
                    <a:pt x="134" y="1984"/>
                  </a:lnTo>
                  <a:lnTo>
                    <a:pt x="141" y="1982"/>
                  </a:lnTo>
                  <a:lnTo>
                    <a:pt x="141" y="1970"/>
                  </a:lnTo>
                  <a:lnTo>
                    <a:pt x="134" y="1963"/>
                  </a:lnTo>
                  <a:lnTo>
                    <a:pt x="134" y="1970"/>
                  </a:lnTo>
                  <a:lnTo>
                    <a:pt x="114" y="1962"/>
                  </a:lnTo>
                  <a:lnTo>
                    <a:pt x="119" y="1975"/>
                  </a:lnTo>
                  <a:lnTo>
                    <a:pt x="112" y="1985"/>
                  </a:lnTo>
                  <a:lnTo>
                    <a:pt x="100" y="1956"/>
                  </a:lnTo>
                  <a:lnTo>
                    <a:pt x="105" y="1990"/>
                  </a:lnTo>
                  <a:lnTo>
                    <a:pt x="97" y="1987"/>
                  </a:lnTo>
                  <a:lnTo>
                    <a:pt x="96" y="1956"/>
                  </a:lnTo>
                  <a:lnTo>
                    <a:pt x="88" y="1942"/>
                  </a:lnTo>
                  <a:lnTo>
                    <a:pt x="68" y="1919"/>
                  </a:lnTo>
                  <a:lnTo>
                    <a:pt x="68" y="1902"/>
                  </a:lnTo>
                  <a:lnTo>
                    <a:pt x="85" y="1900"/>
                  </a:lnTo>
                  <a:lnTo>
                    <a:pt x="85" y="1891"/>
                  </a:lnTo>
                  <a:lnTo>
                    <a:pt x="70" y="1889"/>
                  </a:lnTo>
                  <a:lnTo>
                    <a:pt x="66" y="1880"/>
                  </a:lnTo>
                  <a:lnTo>
                    <a:pt x="77" y="1875"/>
                  </a:lnTo>
                  <a:lnTo>
                    <a:pt x="56" y="1865"/>
                  </a:lnTo>
                  <a:lnTo>
                    <a:pt x="46" y="1852"/>
                  </a:lnTo>
                  <a:lnTo>
                    <a:pt x="58" y="1838"/>
                  </a:lnTo>
                  <a:lnTo>
                    <a:pt x="62" y="1816"/>
                  </a:lnTo>
                  <a:lnTo>
                    <a:pt x="82" y="1811"/>
                  </a:lnTo>
                  <a:lnTo>
                    <a:pt x="74" y="1799"/>
                  </a:lnTo>
                  <a:lnTo>
                    <a:pt x="82" y="1775"/>
                  </a:lnTo>
                  <a:lnTo>
                    <a:pt x="71" y="1784"/>
                  </a:lnTo>
                  <a:lnTo>
                    <a:pt x="65" y="1799"/>
                  </a:lnTo>
                  <a:lnTo>
                    <a:pt x="62" y="1798"/>
                  </a:lnTo>
                  <a:lnTo>
                    <a:pt x="58" y="1753"/>
                  </a:lnTo>
                  <a:lnTo>
                    <a:pt x="65" y="1750"/>
                  </a:lnTo>
                  <a:lnTo>
                    <a:pt x="60" y="1744"/>
                  </a:lnTo>
                  <a:lnTo>
                    <a:pt x="62" y="1733"/>
                  </a:lnTo>
                  <a:lnTo>
                    <a:pt x="83" y="1739"/>
                  </a:lnTo>
                  <a:lnTo>
                    <a:pt x="79" y="1722"/>
                  </a:lnTo>
                  <a:lnTo>
                    <a:pt x="54" y="1728"/>
                  </a:lnTo>
                  <a:lnTo>
                    <a:pt x="49" y="1696"/>
                  </a:lnTo>
                  <a:lnTo>
                    <a:pt x="56" y="1697"/>
                  </a:lnTo>
                  <a:lnTo>
                    <a:pt x="63" y="1714"/>
                  </a:lnTo>
                  <a:lnTo>
                    <a:pt x="66" y="1699"/>
                  </a:lnTo>
                  <a:lnTo>
                    <a:pt x="91" y="1705"/>
                  </a:lnTo>
                  <a:lnTo>
                    <a:pt x="85" y="1684"/>
                  </a:lnTo>
                  <a:lnTo>
                    <a:pt x="82" y="1679"/>
                  </a:lnTo>
                  <a:lnTo>
                    <a:pt x="68" y="1684"/>
                  </a:lnTo>
                  <a:lnTo>
                    <a:pt x="65" y="1676"/>
                  </a:lnTo>
                  <a:lnTo>
                    <a:pt x="71" y="1668"/>
                  </a:lnTo>
                  <a:lnTo>
                    <a:pt x="49" y="1659"/>
                  </a:lnTo>
                  <a:lnTo>
                    <a:pt x="71" y="1643"/>
                  </a:lnTo>
                  <a:lnTo>
                    <a:pt x="65" y="1638"/>
                  </a:lnTo>
                  <a:lnTo>
                    <a:pt x="73" y="1629"/>
                  </a:lnTo>
                  <a:lnTo>
                    <a:pt x="62" y="1617"/>
                  </a:lnTo>
                  <a:lnTo>
                    <a:pt x="49" y="1612"/>
                  </a:lnTo>
                  <a:lnTo>
                    <a:pt x="41" y="1620"/>
                  </a:lnTo>
                  <a:lnTo>
                    <a:pt x="19" y="1603"/>
                  </a:lnTo>
                  <a:lnTo>
                    <a:pt x="6" y="1611"/>
                  </a:lnTo>
                  <a:lnTo>
                    <a:pt x="12" y="1620"/>
                  </a:lnTo>
                  <a:lnTo>
                    <a:pt x="9" y="1628"/>
                  </a:lnTo>
                  <a:lnTo>
                    <a:pt x="0" y="1626"/>
                  </a:lnTo>
                  <a:lnTo>
                    <a:pt x="0" y="1620"/>
                  </a:lnTo>
                  <a:lnTo>
                    <a:pt x="4" y="1601"/>
                  </a:lnTo>
                  <a:lnTo>
                    <a:pt x="37" y="1577"/>
                  </a:lnTo>
                  <a:lnTo>
                    <a:pt x="37" y="1570"/>
                  </a:lnTo>
                  <a:lnTo>
                    <a:pt x="28" y="1569"/>
                  </a:lnTo>
                  <a:lnTo>
                    <a:pt x="24" y="1558"/>
                  </a:lnTo>
                  <a:lnTo>
                    <a:pt x="62" y="1558"/>
                  </a:lnTo>
                  <a:lnTo>
                    <a:pt x="70" y="1574"/>
                  </a:lnTo>
                  <a:lnTo>
                    <a:pt x="62" y="1586"/>
                  </a:lnTo>
                  <a:lnTo>
                    <a:pt x="71" y="1594"/>
                  </a:lnTo>
                  <a:lnTo>
                    <a:pt x="80" y="1581"/>
                  </a:lnTo>
                  <a:lnTo>
                    <a:pt x="80" y="1600"/>
                  </a:lnTo>
                  <a:lnTo>
                    <a:pt x="99" y="1581"/>
                  </a:lnTo>
                  <a:lnTo>
                    <a:pt x="90" y="1577"/>
                  </a:lnTo>
                  <a:lnTo>
                    <a:pt x="91" y="1557"/>
                  </a:lnTo>
                  <a:lnTo>
                    <a:pt x="107" y="1550"/>
                  </a:lnTo>
                  <a:lnTo>
                    <a:pt x="100" y="1544"/>
                  </a:lnTo>
                  <a:lnTo>
                    <a:pt x="111" y="1533"/>
                  </a:lnTo>
                  <a:lnTo>
                    <a:pt x="94" y="1538"/>
                  </a:lnTo>
                  <a:lnTo>
                    <a:pt x="96" y="1530"/>
                  </a:lnTo>
                  <a:lnTo>
                    <a:pt x="105" y="1521"/>
                  </a:lnTo>
                  <a:lnTo>
                    <a:pt x="112" y="1527"/>
                  </a:lnTo>
                  <a:lnTo>
                    <a:pt x="120" y="1532"/>
                  </a:lnTo>
                  <a:lnTo>
                    <a:pt x="125" y="1530"/>
                  </a:lnTo>
                  <a:lnTo>
                    <a:pt x="125" y="1523"/>
                  </a:lnTo>
                  <a:lnTo>
                    <a:pt x="100" y="1516"/>
                  </a:lnTo>
                  <a:lnTo>
                    <a:pt x="102" y="1501"/>
                  </a:lnTo>
                  <a:lnTo>
                    <a:pt x="122" y="1498"/>
                  </a:lnTo>
                  <a:lnTo>
                    <a:pt x="133" y="1484"/>
                  </a:lnTo>
                  <a:lnTo>
                    <a:pt x="129" y="1462"/>
                  </a:lnTo>
                  <a:lnTo>
                    <a:pt x="107" y="1444"/>
                  </a:lnTo>
                  <a:lnTo>
                    <a:pt x="122" y="1420"/>
                  </a:lnTo>
                  <a:lnTo>
                    <a:pt x="117" y="1400"/>
                  </a:lnTo>
                  <a:lnTo>
                    <a:pt x="129" y="1371"/>
                  </a:lnTo>
                  <a:lnTo>
                    <a:pt x="127" y="1354"/>
                  </a:lnTo>
                  <a:lnTo>
                    <a:pt x="134" y="1343"/>
                  </a:lnTo>
                  <a:lnTo>
                    <a:pt x="139" y="1346"/>
                  </a:lnTo>
                  <a:lnTo>
                    <a:pt x="131" y="1334"/>
                  </a:lnTo>
                  <a:lnTo>
                    <a:pt x="134" y="1325"/>
                  </a:lnTo>
                  <a:lnTo>
                    <a:pt x="141" y="1326"/>
                  </a:lnTo>
                  <a:lnTo>
                    <a:pt x="144" y="1338"/>
                  </a:lnTo>
                  <a:lnTo>
                    <a:pt x="142" y="1310"/>
                  </a:lnTo>
                  <a:lnTo>
                    <a:pt x="129" y="1308"/>
                  </a:lnTo>
                  <a:lnTo>
                    <a:pt x="131" y="1300"/>
                  </a:lnTo>
                  <a:lnTo>
                    <a:pt x="150" y="1286"/>
                  </a:lnTo>
                  <a:lnTo>
                    <a:pt x="137" y="1289"/>
                  </a:lnTo>
                  <a:lnTo>
                    <a:pt x="119" y="1279"/>
                  </a:lnTo>
                  <a:lnTo>
                    <a:pt x="108" y="1293"/>
                  </a:lnTo>
                  <a:lnTo>
                    <a:pt x="99" y="1295"/>
                  </a:lnTo>
                  <a:lnTo>
                    <a:pt x="87" y="1289"/>
                  </a:lnTo>
                  <a:lnTo>
                    <a:pt x="79" y="1272"/>
                  </a:lnTo>
                  <a:lnTo>
                    <a:pt x="85" y="1181"/>
                  </a:lnTo>
                  <a:lnTo>
                    <a:pt x="94" y="1176"/>
                  </a:lnTo>
                  <a:lnTo>
                    <a:pt x="102" y="1157"/>
                  </a:lnTo>
                  <a:lnTo>
                    <a:pt x="100" y="1132"/>
                  </a:lnTo>
                  <a:lnTo>
                    <a:pt x="90" y="1102"/>
                  </a:lnTo>
                  <a:lnTo>
                    <a:pt x="94" y="1078"/>
                  </a:lnTo>
                  <a:lnTo>
                    <a:pt x="87" y="1058"/>
                  </a:lnTo>
                  <a:lnTo>
                    <a:pt x="88" y="1029"/>
                  </a:lnTo>
                  <a:lnTo>
                    <a:pt x="96" y="1020"/>
                  </a:lnTo>
                  <a:lnTo>
                    <a:pt x="108" y="1020"/>
                  </a:lnTo>
                  <a:lnTo>
                    <a:pt x="107" y="992"/>
                  </a:lnTo>
                  <a:lnTo>
                    <a:pt x="119" y="990"/>
                  </a:lnTo>
                  <a:lnTo>
                    <a:pt x="139" y="927"/>
                  </a:lnTo>
                  <a:lnTo>
                    <a:pt x="153" y="904"/>
                  </a:lnTo>
                  <a:lnTo>
                    <a:pt x="171" y="834"/>
                  </a:lnTo>
                  <a:lnTo>
                    <a:pt x="176" y="828"/>
                  </a:lnTo>
                  <a:lnTo>
                    <a:pt x="176" y="797"/>
                  </a:lnTo>
                  <a:lnTo>
                    <a:pt x="185" y="778"/>
                  </a:lnTo>
                  <a:lnTo>
                    <a:pt x="185" y="758"/>
                  </a:lnTo>
                  <a:lnTo>
                    <a:pt x="175" y="662"/>
                  </a:lnTo>
                  <a:lnTo>
                    <a:pt x="178" y="641"/>
                  </a:lnTo>
                  <a:lnTo>
                    <a:pt x="188" y="634"/>
                  </a:lnTo>
                  <a:lnTo>
                    <a:pt x="192" y="619"/>
                  </a:lnTo>
                  <a:lnTo>
                    <a:pt x="181" y="582"/>
                  </a:lnTo>
                  <a:lnTo>
                    <a:pt x="185" y="568"/>
                  </a:lnTo>
                  <a:lnTo>
                    <a:pt x="193" y="557"/>
                  </a:lnTo>
                  <a:lnTo>
                    <a:pt x="204" y="507"/>
                  </a:lnTo>
                  <a:lnTo>
                    <a:pt x="210" y="495"/>
                  </a:lnTo>
                  <a:lnTo>
                    <a:pt x="210" y="478"/>
                  </a:lnTo>
                  <a:lnTo>
                    <a:pt x="221" y="460"/>
                  </a:lnTo>
                  <a:lnTo>
                    <a:pt x="221" y="406"/>
                  </a:lnTo>
                  <a:lnTo>
                    <a:pt x="230" y="381"/>
                  </a:lnTo>
                  <a:lnTo>
                    <a:pt x="232" y="294"/>
                  </a:lnTo>
                  <a:lnTo>
                    <a:pt x="227" y="283"/>
                  </a:lnTo>
                  <a:lnTo>
                    <a:pt x="241" y="260"/>
                  </a:lnTo>
                  <a:lnTo>
                    <a:pt x="249" y="195"/>
                  </a:lnTo>
                  <a:lnTo>
                    <a:pt x="244" y="164"/>
                  </a:lnTo>
                  <a:lnTo>
                    <a:pt x="246" y="118"/>
                  </a:lnTo>
                  <a:lnTo>
                    <a:pt x="230" y="32"/>
                  </a:lnTo>
                  <a:lnTo>
                    <a:pt x="241" y="23"/>
                  </a:lnTo>
                  <a:lnTo>
                    <a:pt x="261" y="22"/>
                  </a:lnTo>
                  <a:lnTo>
                    <a:pt x="275" y="0"/>
                  </a:lnTo>
                  <a:close/>
                  <a:moveTo>
                    <a:pt x="79" y="1550"/>
                  </a:moveTo>
                  <a:lnTo>
                    <a:pt x="83" y="1558"/>
                  </a:lnTo>
                  <a:lnTo>
                    <a:pt x="79" y="1558"/>
                  </a:lnTo>
                  <a:lnTo>
                    <a:pt x="79" y="1550"/>
                  </a:lnTo>
                  <a:close/>
                  <a:moveTo>
                    <a:pt x="65" y="1513"/>
                  </a:moveTo>
                  <a:lnTo>
                    <a:pt x="79" y="1523"/>
                  </a:lnTo>
                  <a:lnTo>
                    <a:pt x="65" y="1513"/>
                  </a:lnTo>
                  <a:close/>
                  <a:moveTo>
                    <a:pt x="65" y="1506"/>
                  </a:moveTo>
                  <a:lnTo>
                    <a:pt x="80" y="1503"/>
                  </a:lnTo>
                  <a:lnTo>
                    <a:pt x="83" y="1516"/>
                  </a:lnTo>
                  <a:lnTo>
                    <a:pt x="65" y="1506"/>
                  </a:lnTo>
                  <a:close/>
                  <a:moveTo>
                    <a:pt x="62" y="1501"/>
                  </a:moveTo>
                  <a:lnTo>
                    <a:pt x="56" y="1496"/>
                  </a:lnTo>
                  <a:lnTo>
                    <a:pt x="65" y="1493"/>
                  </a:lnTo>
                  <a:lnTo>
                    <a:pt x="73" y="1496"/>
                  </a:lnTo>
                  <a:lnTo>
                    <a:pt x="62" y="1501"/>
                  </a:lnTo>
                  <a:close/>
                  <a:moveTo>
                    <a:pt x="58" y="1474"/>
                  </a:moveTo>
                  <a:lnTo>
                    <a:pt x="73" y="1479"/>
                  </a:lnTo>
                  <a:lnTo>
                    <a:pt x="63" y="1484"/>
                  </a:lnTo>
                  <a:lnTo>
                    <a:pt x="58" y="1474"/>
                  </a:lnTo>
                  <a:close/>
                  <a:moveTo>
                    <a:pt x="117" y="1459"/>
                  </a:moveTo>
                  <a:lnTo>
                    <a:pt x="127" y="1469"/>
                  </a:lnTo>
                  <a:lnTo>
                    <a:pt x="127" y="1487"/>
                  </a:lnTo>
                  <a:lnTo>
                    <a:pt x="105" y="1493"/>
                  </a:lnTo>
                  <a:lnTo>
                    <a:pt x="97" y="1473"/>
                  </a:lnTo>
                  <a:lnTo>
                    <a:pt x="117" y="1459"/>
                  </a:lnTo>
                  <a:close/>
                  <a:moveTo>
                    <a:pt x="77" y="1293"/>
                  </a:moveTo>
                  <a:lnTo>
                    <a:pt x="80" y="1300"/>
                  </a:lnTo>
                  <a:lnTo>
                    <a:pt x="90" y="1300"/>
                  </a:lnTo>
                  <a:lnTo>
                    <a:pt x="100" y="1332"/>
                  </a:lnTo>
                  <a:lnTo>
                    <a:pt x="83" y="1346"/>
                  </a:lnTo>
                  <a:lnTo>
                    <a:pt x="94" y="1360"/>
                  </a:lnTo>
                  <a:lnTo>
                    <a:pt x="85" y="1362"/>
                  </a:lnTo>
                  <a:lnTo>
                    <a:pt x="91" y="1383"/>
                  </a:lnTo>
                  <a:lnTo>
                    <a:pt x="83" y="1383"/>
                  </a:lnTo>
                  <a:lnTo>
                    <a:pt x="82" y="1397"/>
                  </a:lnTo>
                  <a:lnTo>
                    <a:pt x="58" y="1393"/>
                  </a:lnTo>
                  <a:lnTo>
                    <a:pt x="53" y="1383"/>
                  </a:lnTo>
                  <a:lnTo>
                    <a:pt x="63" y="1354"/>
                  </a:lnTo>
                  <a:lnTo>
                    <a:pt x="66" y="1304"/>
                  </a:lnTo>
                  <a:lnTo>
                    <a:pt x="77" y="1293"/>
                  </a:lnTo>
                  <a:close/>
                  <a:moveTo>
                    <a:pt x="230" y="2106"/>
                  </a:moveTo>
                  <a:lnTo>
                    <a:pt x="239" y="2141"/>
                  </a:lnTo>
                  <a:lnTo>
                    <a:pt x="227" y="2136"/>
                  </a:lnTo>
                  <a:lnTo>
                    <a:pt x="227" y="2143"/>
                  </a:lnTo>
                  <a:lnTo>
                    <a:pt x="241" y="2158"/>
                  </a:lnTo>
                  <a:lnTo>
                    <a:pt x="219" y="2141"/>
                  </a:lnTo>
                  <a:lnTo>
                    <a:pt x="217" y="2129"/>
                  </a:lnTo>
                  <a:lnTo>
                    <a:pt x="227" y="2124"/>
                  </a:lnTo>
                  <a:lnTo>
                    <a:pt x="226" y="2115"/>
                  </a:lnTo>
                  <a:lnTo>
                    <a:pt x="230" y="2106"/>
                  </a:lnTo>
                  <a:close/>
                  <a:moveTo>
                    <a:pt x="170" y="2126"/>
                  </a:moveTo>
                  <a:lnTo>
                    <a:pt x="179" y="2144"/>
                  </a:lnTo>
                  <a:lnTo>
                    <a:pt x="185" y="2136"/>
                  </a:lnTo>
                  <a:lnTo>
                    <a:pt x="195" y="2140"/>
                  </a:lnTo>
                  <a:lnTo>
                    <a:pt x="201" y="2151"/>
                  </a:lnTo>
                  <a:lnTo>
                    <a:pt x="205" y="2149"/>
                  </a:lnTo>
                  <a:lnTo>
                    <a:pt x="210" y="2160"/>
                  </a:lnTo>
                  <a:lnTo>
                    <a:pt x="201" y="2165"/>
                  </a:lnTo>
                  <a:lnTo>
                    <a:pt x="179" y="2154"/>
                  </a:lnTo>
                  <a:lnTo>
                    <a:pt x="178" y="2161"/>
                  </a:lnTo>
                  <a:lnTo>
                    <a:pt x="159" y="2149"/>
                  </a:lnTo>
                  <a:lnTo>
                    <a:pt x="156" y="2132"/>
                  </a:lnTo>
                  <a:lnTo>
                    <a:pt x="170" y="2126"/>
                  </a:lnTo>
                  <a:close/>
                  <a:moveTo>
                    <a:pt x="90" y="2090"/>
                  </a:moveTo>
                  <a:lnTo>
                    <a:pt x="111" y="2098"/>
                  </a:lnTo>
                  <a:lnTo>
                    <a:pt x="125" y="2095"/>
                  </a:lnTo>
                  <a:lnTo>
                    <a:pt x="133" y="2107"/>
                  </a:lnTo>
                  <a:lnTo>
                    <a:pt x="141" y="2106"/>
                  </a:lnTo>
                  <a:lnTo>
                    <a:pt x="153" y="2117"/>
                  </a:lnTo>
                  <a:lnTo>
                    <a:pt x="154" y="2126"/>
                  </a:lnTo>
                  <a:lnTo>
                    <a:pt x="148" y="2126"/>
                  </a:lnTo>
                  <a:lnTo>
                    <a:pt x="144" y="2143"/>
                  </a:lnTo>
                  <a:lnTo>
                    <a:pt x="136" y="2137"/>
                  </a:lnTo>
                  <a:lnTo>
                    <a:pt x="136" y="2146"/>
                  </a:lnTo>
                  <a:lnTo>
                    <a:pt x="122" y="2146"/>
                  </a:lnTo>
                  <a:lnTo>
                    <a:pt x="127" y="2141"/>
                  </a:lnTo>
                  <a:lnTo>
                    <a:pt x="103" y="2134"/>
                  </a:lnTo>
                  <a:lnTo>
                    <a:pt x="105" y="2121"/>
                  </a:lnTo>
                  <a:lnTo>
                    <a:pt x="97" y="2117"/>
                  </a:lnTo>
                  <a:lnTo>
                    <a:pt x="87" y="2094"/>
                  </a:lnTo>
                  <a:lnTo>
                    <a:pt x="90" y="2090"/>
                  </a:lnTo>
                  <a:close/>
                  <a:moveTo>
                    <a:pt x="43" y="1963"/>
                  </a:moveTo>
                  <a:lnTo>
                    <a:pt x="45" y="1985"/>
                  </a:lnTo>
                  <a:lnTo>
                    <a:pt x="40" y="1992"/>
                  </a:lnTo>
                  <a:lnTo>
                    <a:pt x="37" y="1982"/>
                  </a:lnTo>
                  <a:lnTo>
                    <a:pt x="43" y="1963"/>
                  </a:lnTo>
                  <a:close/>
                  <a:moveTo>
                    <a:pt x="41" y="2041"/>
                  </a:moveTo>
                  <a:lnTo>
                    <a:pt x="112" y="2089"/>
                  </a:lnTo>
                  <a:lnTo>
                    <a:pt x="96" y="2086"/>
                  </a:lnTo>
                  <a:lnTo>
                    <a:pt x="79" y="2077"/>
                  </a:lnTo>
                  <a:lnTo>
                    <a:pt x="49" y="2061"/>
                  </a:lnTo>
                  <a:lnTo>
                    <a:pt x="41" y="2041"/>
                  </a:lnTo>
                  <a:close/>
                  <a:moveTo>
                    <a:pt x="85" y="2018"/>
                  </a:moveTo>
                  <a:lnTo>
                    <a:pt x="85" y="2033"/>
                  </a:lnTo>
                  <a:lnTo>
                    <a:pt x="79" y="2036"/>
                  </a:lnTo>
                  <a:lnTo>
                    <a:pt x="80" y="2027"/>
                  </a:lnTo>
                  <a:lnTo>
                    <a:pt x="77" y="2029"/>
                  </a:lnTo>
                  <a:lnTo>
                    <a:pt x="74" y="2021"/>
                  </a:lnTo>
                  <a:lnTo>
                    <a:pt x="85" y="2018"/>
                  </a:lnTo>
                  <a:close/>
                  <a:moveTo>
                    <a:pt x="94" y="2001"/>
                  </a:moveTo>
                  <a:lnTo>
                    <a:pt x="114" y="1993"/>
                  </a:lnTo>
                  <a:lnTo>
                    <a:pt x="120" y="2009"/>
                  </a:lnTo>
                  <a:lnTo>
                    <a:pt x="127" y="1987"/>
                  </a:lnTo>
                  <a:lnTo>
                    <a:pt x="133" y="1990"/>
                  </a:lnTo>
                  <a:lnTo>
                    <a:pt x="136" y="2009"/>
                  </a:lnTo>
                  <a:lnTo>
                    <a:pt x="122" y="2033"/>
                  </a:lnTo>
                  <a:lnTo>
                    <a:pt x="142" y="2053"/>
                  </a:lnTo>
                  <a:lnTo>
                    <a:pt x="162" y="2036"/>
                  </a:lnTo>
                  <a:lnTo>
                    <a:pt x="185" y="2038"/>
                  </a:lnTo>
                  <a:lnTo>
                    <a:pt x="188" y="2052"/>
                  </a:lnTo>
                  <a:lnTo>
                    <a:pt x="141" y="2078"/>
                  </a:lnTo>
                  <a:lnTo>
                    <a:pt x="142" y="2098"/>
                  </a:lnTo>
                  <a:lnTo>
                    <a:pt x="136" y="2095"/>
                  </a:lnTo>
                  <a:lnTo>
                    <a:pt x="112" y="2073"/>
                  </a:lnTo>
                  <a:lnTo>
                    <a:pt x="133" y="2073"/>
                  </a:lnTo>
                  <a:lnTo>
                    <a:pt x="124" y="2056"/>
                  </a:lnTo>
                  <a:lnTo>
                    <a:pt x="117" y="2063"/>
                  </a:lnTo>
                  <a:lnTo>
                    <a:pt x="105" y="2063"/>
                  </a:lnTo>
                  <a:lnTo>
                    <a:pt x="107" y="2055"/>
                  </a:lnTo>
                  <a:lnTo>
                    <a:pt x="90" y="2041"/>
                  </a:lnTo>
                  <a:lnTo>
                    <a:pt x="94" y="2001"/>
                  </a:lnTo>
                  <a:close/>
                  <a:moveTo>
                    <a:pt x="85" y="1950"/>
                  </a:moveTo>
                  <a:lnTo>
                    <a:pt x="87" y="1963"/>
                  </a:lnTo>
                  <a:lnTo>
                    <a:pt x="77" y="1942"/>
                  </a:lnTo>
                  <a:lnTo>
                    <a:pt x="85" y="1950"/>
                  </a:lnTo>
                  <a:close/>
                  <a:moveTo>
                    <a:pt x="70" y="1960"/>
                  </a:moveTo>
                  <a:lnTo>
                    <a:pt x="79" y="1975"/>
                  </a:lnTo>
                  <a:lnTo>
                    <a:pt x="66" y="1968"/>
                  </a:lnTo>
                  <a:lnTo>
                    <a:pt x="65" y="1954"/>
                  </a:lnTo>
                  <a:lnTo>
                    <a:pt x="70" y="1960"/>
                  </a:lnTo>
                  <a:close/>
                  <a:moveTo>
                    <a:pt x="31" y="1993"/>
                  </a:moveTo>
                  <a:lnTo>
                    <a:pt x="28" y="1993"/>
                  </a:lnTo>
                  <a:lnTo>
                    <a:pt x="28" y="1982"/>
                  </a:lnTo>
                  <a:lnTo>
                    <a:pt x="32" y="1960"/>
                  </a:lnTo>
                  <a:lnTo>
                    <a:pt x="36" y="1975"/>
                  </a:lnTo>
                  <a:lnTo>
                    <a:pt x="31" y="1993"/>
                  </a:lnTo>
                  <a:close/>
                  <a:moveTo>
                    <a:pt x="31" y="1942"/>
                  </a:moveTo>
                  <a:lnTo>
                    <a:pt x="43" y="1923"/>
                  </a:lnTo>
                  <a:lnTo>
                    <a:pt x="46" y="1937"/>
                  </a:lnTo>
                  <a:lnTo>
                    <a:pt x="31" y="1942"/>
                  </a:lnTo>
                  <a:close/>
                  <a:moveTo>
                    <a:pt x="53" y="1908"/>
                  </a:moveTo>
                  <a:lnTo>
                    <a:pt x="49" y="1925"/>
                  </a:lnTo>
                  <a:lnTo>
                    <a:pt x="43" y="1920"/>
                  </a:lnTo>
                  <a:lnTo>
                    <a:pt x="34" y="1902"/>
                  </a:lnTo>
                  <a:lnTo>
                    <a:pt x="34" y="1885"/>
                  </a:lnTo>
                  <a:lnTo>
                    <a:pt x="49" y="1894"/>
                  </a:lnTo>
                  <a:lnTo>
                    <a:pt x="53" y="1908"/>
                  </a:lnTo>
                  <a:close/>
                  <a:moveTo>
                    <a:pt x="51" y="1887"/>
                  </a:moveTo>
                  <a:lnTo>
                    <a:pt x="46" y="1885"/>
                  </a:lnTo>
                  <a:lnTo>
                    <a:pt x="40" y="1865"/>
                  </a:lnTo>
                  <a:lnTo>
                    <a:pt x="60" y="1883"/>
                  </a:lnTo>
                  <a:lnTo>
                    <a:pt x="65" y="1897"/>
                  </a:lnTo>
                  <a:lnTo>
                    <a:pt x="51" y="1887"/>
                  </a:lnTo>
                  <a:close/>
                  <a:moveTo>
                    <a:pt x="9" y="1860"/>
                  </a:moveTo>
                  <a:lnTo>
                    <a:pt x="9" y="1852"/>
                  </a:lnTo>
                  <a:lnTo>
                    <a:pt x="32" y="1853"/>
                  </a:lnTo>
                  <a:lnTo>
                    <a:pt x="28" y="1872"/>
                  </a:lnTo>
                  <a:lnTo>
                    <a:pt x="17" y="1863"/>
                  </a:lnTo>
                  <a:lnTo>
                    <a:pt x="11" y="1866"/>
                  </a:lnTo>
                  <a:lnTo>
                    <a:pt x="9" y="1860"/>
                  </a:lnTo>
                  <a:close/>
                  <a:moveTo>
                    <a:pt x="2" y="1816"/>
                  </a:moveTo>
                  <a:lnTo>
                    <a:pt x="7" y="1812"/>
                  </a:lnTo>
                  <a:lnTo>
                    <a:pt x="15" y="1826"/>
                  </a:lnTo>
                  <a:lnTo>
                    <a:pt x="6" y="1828"/>
                  </a:lnTo>
                  <a:lnTo>
                    <a:pt x="2" y="1816"/>
                  </a:lnTo>
                  <a:close/>
                  <a:moveTo>
                    <a:pt x="26" y="1765"/>
                  </a:moveTo>
                  <a:lnTo>
                    <a:pt x="26" y="1753"/>
                  </a:lnTo>
                  <a:lnTo>
                    <a:pt x="36" y="1745"/>
                  </a:lnTo>
                  <a:lnTo>
                    <a:pt x="48" y="1762"/>
                  </a:lnTo>
                  <a:lnTo>
                    <a:pt x="51" y="1823"/>
                  </a:lnTo>
                  <a:lnTo>
                    <a:pt x="46" y="1840"/>
                  </a:lnTo>
                  <a:lnTo>
                    <a:pt x="37" y="1841"/>
                  </a:lnTo>
                  <a:lnTo>
                    <a:pt x="32" y="1833"/>
                  </a:lnTo>
                  <a:lnTo>
                    <a:pt x="34" y="1804"/>
                  </a:lnTo>
                  <a:lnTo>
                    <a:pt x="15" y="1789"/>
                  </a:lnTo>
                  <a:lnTo>
                    <a:pt x="26" y="1790"/>
                  </a:lnTo>
                  <a:lnTo>
                    <a:pt x="28" y="1781"/>
                  </a:lnTo>
                  <a:lnTo>
                    <a:pt x="17" y="1775"/>
                  </a:lnTo>
                  <a:lnTo>
                    <a:pt x="26" y="1765"/>
                  </a:lnTo>
                  <a:close/>
                  <a:moveTo>
                    <a:pt x="4" y="1739"/>
                  </a:moveTo>
                  <a:lnTo>
                    <a:pt x="4" y="1731"/>
                  </a:lnTo>
                  <a:lnTo>
                    <a:pt x="9" y="1730"/>
                  </a:lnTo>
                  <a:lnTo>
                    <a:pt x="12" y="1739"/>
                  </a:lnTo>
                  <a:lnTo>
                    <a:pt x="6" y="1750"/>
                  </a:lnTo>
                  <a:lnTo>
                    <a:pt x="4" y="1739"/>
                  </a:lnTo>
                  <a:close/>
                  <a:moveTo>
                    <a:pt x="29" y="1727"/>
                  </a:moveTo>
                  <a:lnTo>
                    <a:pt x="40" y="1728"/>
                  </a:lnTo>
                  <a:lnTo>
                    <a:pt x="48" y="1741"/>
                  </a:lnTo>
                  <a:lnTo>
                    <a:pt x="31" y="1735"/>
                  </a:lnTo>
                  <a:lnTo>
                    <a:pt x="29" y="1727"/>
                  </a:lnTo>
                  <a:close/>
                  <a:moveTo>
                    <a:pt x="6" y="1710"/>
                  </a:moveTo>
                  <a:lnTo>
                    <a:pt x="4" y="1702"/>
                  </a:lnTo>
                  <a:lnTo>
                    <a:pt x="11" y="1699"/>
                  </a:lnTo>
                  <a:lnTo>
                    <a:pt x="23" y="1736"/>
                  </a:lnTo>
                  <a:lnTo>
                    <a:pt x="6" y="1710"/>
                  </a:lnTo>
                  <a:close/>
                  <a:moveTo>
                    <a:pt x="19" y="1704"/>
                  </a:moveTo>
                  <a:lnTo>
                    <a:pt x="34" y="1710"/>
                  </a:lnTo>
                  <a:lnTo>
                    <a:pt x="36" y="1718"/>
                  </a:lnTo>
                  <a:lnTo>
                    <a:pt x="29" y="1721"/>
                  </a:lnTo>
                  <a:lnTo>
                    <a:pt x="19" y="1704"/>
                  </a:lnTo>
                  <a:close/>
                  <a:moveTo>
                    <a:pt x="26" y="1677"/>
                  </a:moveTo>
                  <a:lnTo>
                    <a:pt x="23" y="1685"/>
                  </a:lnTo>
                  <a:lnTo>
                    <a:pt x="12" y="1685"/>
                  </a:lnTo>
                  <a:lnTo>
                    <a:pt x="26" y="1677"/>
                  </a:lnTo>
                  <a:close/>
                  <a:moveTo>
                    <a:pt x="58" y="1682"/>
                  </a:moveTo>
                  <a:lnTo>
                    <a:pt x="43" y="1679"/>
                  </a:lnTo>
                  <a:lnTo>
                    <a:pt x="43" y="1674"/>
                  </a:lnTo>
                  <a:lnTo>
                    <a:pt x="49" y="1667"/>
                  </a:lnTo>
                  <a:lnTo>
                    <a:pt x="58" y="1682"/>
                  </a:lnTo>
                  <a:close/>
                  <a:moveTo>
                    <a:pt x="260" y="2229"/>
                  </a:moveTo>
                  <a:lnTo>
                    <a:pt x="329" y="2214"/>
                  </a:lnTo>
                  <a:lnTo>
                    <a:pt x="337" y="2225"/>
                  </a:lnTo>
                  <a:lnTo>
                    <a:pt x="339" y="2236"/>
                  </a:lnTo>
                  <a:lnTo>
                    <a:pt x="342" y="2241"/>
                  </a:lnTo>
                  <a:lnTo>
                    <a:pt x="345" y="2251"/>
                  </a:lnTo>
                  <a:lnTo>
                    <a:pt x="353" y="2273"/>
                  </a:lnTo>
                  <a:lnTo>
                    <a:pt x="332" y="2253"/>
                  </a:lnTo>
                  <a:lnTo>
                    <a:pt x="319" y="2256"/>
                  </a:lnTo>
                  <a:lnTo>
                    <a:pt x="302" y="2237"/>
                  </a:lnTo>
                  <a:lnTo>
                    <a:pt x="288" y="2242"/>
                  </a:lnTo>
                  <a:lnTo>
                    <a:pt x="302" y="2259"/>
                  </a:lnTo>
                  <a:lnTo>
                    <a:pt x="286" y="2259"/>
                  </a:lnTo>
                  <a:lnTo>
                    <a:pt x="275" y="2244"/>
                  </a:lnTo>
                  <a:lnTo>
                    <a:pt x="286" y="2233"/>
                  </a:lnTo>
                  <a:lnTo>
                    <a:pt x="263" y="2239"/>
                  </a:lnTo>
                  <a:lnTo>
                    <a:pt x="260" y="2229"/>
                  </a:lnTo>
                  <a:close/>
                  <a:moveTo>
                    <a:pt x="295" y="2216"/>
                  </a:moveTo>
                  <a:lnTo>
                    <a:pt x="266" y="2222"/>
                  </a:lnTo>
                  <a:lnTo>
                    <a:pt x="263" y="2211"/>
                  </a:lnTo>
                  <a:lnTo>
                    <a:pt x="295" y="2216"/>
                  </a:lnTo>
                  <a:close/>
                  <a:moveTo>
                    <a:pt x="239" y="2237"/>
                  </a:moveTo>
                  <a:lnTo>
                    <a:pt x="227" y="2225"/>
                  </a:lnTo>
                  <a:lnTo>
                    <a:pt x="239" y="2227"/>
                  </a:lnTo>
                  <a:lnTo>
                    <a:pt x="239" y="2237"/>
                  </a:lnTo>
                  <a:close/>
                  <a:moveTo>
                    <a:pt x="210" y="2224"/>
                  </a:moveTo>
                  <a:lnTo>
                    <a:pt x="219" y="2214"/>
                  </a:lnTo>
                  <a:lnTo>
                    <a:pt x="222" y="2222"/>
                  </a:lnTo>
                  <a:lnTo>
                    <a:pt x="210" y="2224"/>
                  </a:lnTo>
                  <a:close/>
                  <a:moveTo>
                    <a:pt x="345" y="2217"/>
                  </a:moveTo>
                  <a:lnTo>
                    <a:pt x="336" y="2212"/>
                  </a:lnTo>
                  <a:lnTo>
                    <a:pt x="357" y="2208"/>
                  </a:lnTo>
                  <a:lnTo>
                    <a:pt x="386" y="2214"/>
                  </a:lnTo>
                  <a:lnTo>
                    <a:pt x="393" y="2233"/>
                  </a:lnTo>
                  <a:lnTo>
                    <a:pt x="383" y="2242"/>
                  </a:lnTo>
                  <a:lnTo>
                    <a:pt x="371" y="2234"/>
                  </a:lnTo>
                  <a:lnTo>
                    <a:pt x="363" y="2237"/>
                  </a:lnTo>
                  <a:lnTo>
                    <a:pt x="348" y="2233"/>
                  </a:lnTo>
                  <a:lnTo>
                    <a:pt x="345" y="2217"/>
                  </a:lnTo>
                  <a:close/>
                  <a:moveTo>
                    <a:pt x="322" y="2207"/>
                  </a:moveTo>
                  <a:lnTo>
                    <a:pt x="302" y="2216"/>
                  </a:lnTo>
                  <a:lnTo>
                    <a:pt x="277" y="2203"/>
                  </a:lnTo>
                  <a:lnTo>
                    <a:pt x="215" y="2202"/>
                  </a:lnTo>
                  <a:lnTo>
                    <a:pt x="212" y="2197"/>
                  </a:lnTo>
                  <a:lnTo>
                    <a:pt x="219" y="2190"/>
                  </a:lnTo>
                  <a:lnTo>
                    <a:pt x="195" y="2190"/>
                  </a:lnTo>
                  <a:lnTo>
                    <a:pt x="193" y="2177"/>
                  </a:lnTo>
                  <a:lnTo>
                    <a:pt x="224" y="2165"/>
                  </a:lnTo>
                  <a:lnTo>
                    <a:pt x="212" y="2144"/>
                  </a:lnTo>
                  <a:lnTo>
                    <a:pt x="247" y="2173"/>
                  </a:lnTo>
                  <a:lnTo>
                    <a:pt x="255" y="2168"/>
                  </a:lnTo>
                  <a:lnTo>
                    <a:pt x="246" y="2161"/>
                  </a:lnTo>
                  <a:lnTo>
                    <a:pt x="251" y="2157"/>
                  </a:lnTo>
                  <a:lnTo>
                    <a:pt x="261" y="2168"/>
                  </a:lnTo>
                  <a:lnTo>
                    <a:pt x="263" y="2160"/>
                  </a:lnTo>
                  <a:lnTo>
                    <a:pt x="277" y="2169"/>
                  </a:lnTo>
                  <a:lnTo>
                    <a:pt x="286" y="2165"/>
                  </a:lnTo>
                  <a:lnTo>
                    <a:pt x="256" y="2149"/>
                  </a:lnTo>
                  <a:lnTo>
                    <a:pt x="249" y="2119"/>
                  </a:lnTo>
                  <a:lnTo>
                    <a:pt x="285" y="2103"/>
                  </a:lnTo>
                  <a:lnTo>
                    <a:pt x="286" y="2092"/>
                  </a:lnTo>
                  <a:lnTo>
                    <a:pt x="277" y="2086"/>
                  </a:lnTo>
                  <a:lnTo>
                    <a:pt x="249" y="2094"/>
                  </a:lnTo>
                  <a:lnTo>
                    <a:pt x="238" y="2086"/>
                  </a:lnTo>
                  <a:lnTo>
                    <a:pt x="236" y="2060"/>
                  </a:lnTo>
                  <a:lnTo>
                    <a:pt x="249" y="2061"/>
                  </a:lnTo>
                  <a:lnTo>
                    <a:pt x="251" y="2055"/>
                  </a:lnTo>
                  <a:lnTo>
                    <a:pt x="246" y="2046"/>
                  </a:lnTo>
                  <a:lnTo>
                    <a:pt x="238" y="2041"/>
                  </a:lnTo>
                  <a:lnTo>
                    <a:pt x="268" y="2039"/>
                  </a:lnTo>
                  <a:lnTo>
                    <a:pt x="273" y="2022"/>
                  </a:lnTo>
                  <a:lnTo>
                    <a:pt x="283" y="2019"/>
                  </a:lnTo>
                  <a:lnTo>
                    <a:pt x="290" y="2031"/>
                  </a:lnTo>
                  <a:lnTo>
                    <a:pt x="314" y="2026"/>
                  </a:lnTo>
                  <a:lnTo>
                    <a:pt x="319" y="2033"/>
                  </a:lnTo>
                  <a:lnTo>
                    <a:pt x="322" y="2207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56" name="Freeform 253"/>
            <p:cNvSpPr>
              <a:spLocks noChangeAspect="1" noEditPoints="1"/>
            </p:cNvSpPr>
            <p:nvPr/>
          </p:nvSpPr>
          <p:spPr bwMode="gray">
            <a:xfrm>
              <a:off x="3341950" y="5666393"/>
              <a:ext cx="73025" cy="36513"/>
            </a:xfrm>
            <a:custGeom>
              <a:avLst/>
              <a:gdLst>
                <a:gd name="T0" fmla="*/ 73 w 147"/>
                <a:gd name="T1" fmla="*/ 9 h 77"/>
                <a:gd name="T2" fmla="*/ 80 w 147"/>
                <a:gd name="T3" fmla="*/ 13 h 77"/>
                <a:gd name="T4" fmla="*/ 76 w 147"/>
                <a:gd name="T5" fmla="*/ 21 h 77"/>
                <a:gd name="T6" fmla="*/ 52 w 147"/>
                <a:gd name="T7" fmla="*/ 51 h 77"/>
                <a:gd name="T8" fmla="*/ 34 w 147"/>
                <a:gd name="T9" fmla="*/ 52 h 77"/>
                <a:gd name="T10" fmla="*/ 34 w 147"/>
                <a:gd name="T11" fmla="*/ 59 h 77"/>
                <a:gd name="T12" fmla="*/ 17 w 147"/>
                <a:gd name="T13" fmla="*/ 69 h 77"/>
                <a:gd name="T14" fmla="*/ 0 w 147"/>
                <a:gd name="T15" fmla="*/ 55 h 77"/>
                <a:gd name="T16" fmla="*/ 20 w 147"/>
                <a:gd name="T17" fmla="*/ 51 h 77"/>
                <a:gd name="T18" fmla="*/ 26 w 147"/>
                <a:gd name="T19" fmla="*/ 38 h 77"/>
                <a:gd name="T20" fmla="*/ 43 w 147"/>
                <a:gd name="T21" fmla="*/ 30 h 77"/>
                <a:gd name="T22" fmla="*/ 22 w 147"/>
                <a:gd name="T23" fmla="*/ 17 h 77"/>
                <a:gd name="T24" fmla="*/ 26 w 147"/>
                <a:gd name="T25" fmla="*/ 13 h 77"/>
                <a:gd name="T26" fmla="*/ 18 w 147"/>
                <a:gd name="T27" fmla="*/ 4 h 77"/>
                <a:gd name="T28" fmla="*/ 39 w 147"/>
                <a:gd name="T29" fmla="*/ 13 h 77"/>
                <a:gd name="T30" fmla="*/ 73 w 147"/>
                <a:gd name="T31" fmla="*/ 9 h 77"/>
                <a:gd name="T32" fmla="*/ 141 w 147"/>
                <a:gd name="T33" fmla="*/ 34 h 77"/>
                <a:gd name="T34" fmla="*/ 124 w 147"/>
                <a:gd name="T35" fmla="*/ 42 h 77"/>
                <a:gd name="T36" fmla="*/ 97 w 147"/>
                <a:gd name="T37" fmla="*/ 42 h 77"/>
                <a:gd name="T38" fmla="*/ 107 w 147"/>
                <a:gd name="T39" fmla="*/ 60 h 77"/>
                <a:gd name="T40" fmla="*/ 88 w 147"/>
                <a:gd name="T41" fmla="*/ 54 h 77"/>
                <a:gd name="T42" fmla="*/ 86 w 147"/>
                <a:gd name="T43" fmla="*/ 64 h 77"/>
                <a:gd name="T44" fmla="*/ 91 w 147"/>
                <a:gd name="T45" fmla="*/ 69 h 77"/>
                <a:gd name="T46" fmla="*/ 76 w 147"/>
                <a:gd name="T47" fmla="*/ 64 h 77"/>
                <a:gd name="T48" fmla="*/ 73 w 147"/>
                <a:gd name="T49" fmla="*/ 77 h 77"/>
                <a:gd name="T50" fmla="*/ 61 w 147"/>
                <a:gd name="T51" fmla="*/ 59 h 77"/>
                <a:gd name="T52" fmla="*/ 65 w 147"/>
                <a:gd name="T53" fmla="*/ 40 h 77"/>
                <a:gd name="T54" fmla="*/ 80 w 147"/>
                <a:gd name="T55" fmla="*/ 30 h 77"/>
                <a:gd name="T56" fmla="*/ 91 w 147"/>
                <a:gd name="T57" fmla="*/ 37 h 77"/>
                <a:gd name="T58" fmla="*/ 86 w 147"/>
                <a:gd name="T59" fmla="*/ 10 h 77"/>
                <a:gd name="T60" fmla="*/ 99 w 147"/>
                <a:gd name="T61" fmla="*/ 0 h 77"/>
                <a:gd name="T62" fmla="*/ 111 w 147"/>
                <a:gd name="T63" fmla="*/ 0 h 77"/>
                <a:gd name="T64" fmla="*/ 122 w 147"/>
                <a:gd name="T65" fmla="*/ 12 h 77"/>
                <a:gd name="T66" fmla="*/ 139 w 147"/>
                <a:gd name="T67" fmla="*/ 10 h 77"/>
                <a:gd name="T68" fmla="*/ 147 w 147"/>
                <a:gd name="T69" fmla="*/ 27 h 77"/>
                <a:gd name="T70" fmla="*/ 141 w 147"/>
                <a:gd name="T71" fmla="*/ 34 h 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47"/>
                <a:gd name="T109" fmla="*/ 0 h 77"/>
                <a:gd name="T110" fmla="*/ 147 w 147"/>
                <a:gd name="T111" fmla="*/ 77 h 7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47" h="77">
                  <a:moveTo>
                    <a:pt x="73" y="9"/>
                  </a:moveTo>
                  <a:lnTo>
                    <a:pt x="80" y="13"/>
                  </a:lnTo>
                  <a:lnTo>
                    <a:pt x="76" y="21"/>
                  </a:lnTo>
                  <a:lnTo>
                    <a:pt x="52" y="51"/>
                  </a:lnTo>
                  <a:lnTo>
                    <a:pt x="34" y="52"/>
                  </a:lnTo>
                  <a:lnTo>
                    <a:pt x="34" y="59"/>
                  </a:lnTo>
                  <a:lnTo>
                    <a:pt x="17" y="69"/>
                  </a:lnTo>
                  <a:lnTo>
                    <a:pt x="0" y="55"/>
                  </a:lnTo>
                  <a:lnTo>
                    <a:pt x="20" y="51"/>
                  </a:lnTo>
                  <a:lnTo>
                    <a:pt x="26" y="38"/>
                  </a:lnTo>
                  <a:lnTo>
                    <a:pt x="43" y="30"/>
                  </a:lnTo>
                  <a:lnTo>
                    <a:pt x="22" y="17"/>
                  </a:lnTo>
                  <a:lnTo>
                    <a:pt x="26" y="13"/>
                  </a:lnTo>
                  <a:lnTo>
                    <a:pt x="18" y="4"/>
                  </a:lnTo>
                  <a:lnTo>
                    <a:pt x="39" y="13"/>
                  </a:lnTo>
                  <a:lnTo>
                    <a:pt x="73" y="9"/>
                  </a:lnTo>
                  <a:close/>
                  <a:moveTo>
                    <a:pt x="141" y="34"/>
                  </a:moveTo>
                  <a:lnTo>
                    <a:pt x="124" y="42"/>
                  </a:lnTo>
                  <a:lnTo>
                    <a:pt x="97" y="42"/>
                  </a:lnTo>
                  <a:lnTo>
                    <a:pt x="107" y="60"/>
                  </a:lnTo>
                  <a:lnTo>
                    <a:pt x="88" y="54"/>
                  </a:lnTo>
                  <a:lnTo>
                    <a:pt x="86" y="64"/>
                  </a:lnTo>
                  <a:lnTo>
                    <a:pt x="91" y="69"/>
                  </a:lnTo>
                  <a:lnTo>
                    <a:pt x="76" y="64"/>
                  </a:lnTo>
                  <a:lnTo>
                    <a:pt x="73" y="77"/>
                  </a:lnTo>
                  <a:lnTo>
                    <a:pt x="61" y="59"/>
                  </a:lnTo>
                  <a:lnTo>
                    <a:pt x="65" y="40"/>
                  </a:lnTo>
                  <a:lnTo>
                    <a:pt x="80" y="30"/>
                  </a:lnTo>
                  <a:lnTo>
                    <a:pt x="91" y="37"/>
                  </a:lnTo>
                  <a:lnTo>
                    <a:pt x="86" y="10"/>
                  </a:lnTo>
                  <a:lnTo>
                    <a:pt x="99" y="0"/>
                  </a:lnTo>
                  <a:lnTo>
                    <a:pt x="111" y="0"/>
                  </a:lnTo>
                  <a:lnTo>
                    <a:pt x="122" y="12"/>
                  </a:lnTo>
                  <a:lnTo>
                    <a:pt x="139" y="10"/>
                  </a:lnTo>
                  <a:lnTo>
                    <a:pt x="147" y="27"/>
                  </a:lnTo>
                  <a:lnTo>
                    <a:pt x="141" y="34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57" name="Freeform 254"/>
            <p:cNvSpPr>
              <a:spLocks noChangeAspect="1" noEditPoints="1"/>
            </p:cNvSpPr>
            <p:nvPr/>
          </p:nvSpPr>
          <p:spPr bwMode="gray">
            <a:xfrm>
              <a:off x="1305183" y="4651980"/>
              <a:ext cx="357188" cy="207963"/>
            </a:xfrm>
            <a:custGeom>
              <a:avLst/>
              <a:gdLst>
                <a:gd name="T0" fmla="*/ 735 w 737"/>
                <a:gd name="T1" fmla="*/ 340 h 426"/>
                <a:gd name="T2" fmla="*/ 732 w 737"/>
                <a:gd name="T3" fmla="*/ 347 h 426"/>
                <a:gd name="T4" fmla="*/ 737 w 737"/>
                <a:gd name="T5" fmla="*/ 346 h 426"/>
                <a:gd name="T6" fmla="*/ 735 w 737"/>
                <a:gd name="T7" fmla="*/ 340 h 426"/>
                <a:gd name="T8" fmla="*/ 500 w 737"/>
                <a:gd name="T9" fmla="*/ 355 h 426"/>
                <a:gd name="T10" fmla="*/ 502 w 737"/>
                <a:gd name="T11" fmla="*/ 350 h 426"/>
                <a:gd name="T12" fmla="*/ 500 w 737"/>
                <a:gd name="T13" fmla="*/ 355 h 426"/>
                <a:gd name="T14" fmla="*/ 511 w 737"/>
                <a:gd name="T15" fmla="*/ 254 h 426"/>
                <a:gd name="T16" fmla="*/ 512 w 737"/>
                <a:gd name="T17" fmla="*/ 249 h 426"/>
                <a:gd name="T18" fmla="*/ 511 w 737"/>
                <a:gd name="T19" fmla="*/ 254 h 426"/>
                <a:gd name="T20" fmla="*/ 304 w 737"/>
                <a:gd name="T21" fmla="*/ 261 h 426"/>
                <a:gd name="T22" fmla="*/ 300 w 737"/>
                <a:gd name="T23" fmla="*/ 266 h 426"/>
                <a:gd name="T24" fmla="*/ 304 w 737"/>
                <a:gd name="T25" fmla="*/ 261 h 426"/>
                <a:gd name="T26" fmla="*/ 664 w 737"/>
                <a:gd name="T27" fmla="*/ 423 h 426"/>
                <a:gd name="T28" fmla="*/ 661 w 737"/>
                <a:gd name="T29" fmla="*/ 426 h 426"/>
                <a:gd name="T30" fmla="*/ 664 w 737"/>
                <a:gd name="T31" fmla="*/ 423 h 426"/>
                <a:gd name="T32" fmla="*/ 101 w 737"/>
                <a:gd name="T33" fmla="*/ 152 h 426"/>
                <a:gd name="T34" fmla="*/ 109 w 737"/>
                <a:gd name="T35" fmla="*/ 162 h 426"/>
                <a:gd name="T36" fmla="*/ 105 w 737"/>
                <a:gd name="T37" fmla="*/ 168 h 426"/>
                <a:gd name="T38" fmla="*/ 102 w 737"/>
                <a:gd name="T39" fmla="*/ 160 h 426"/>
                <a:gd name="T40" fmla="*/ 95 w 737"/>
                <a:gd name="T41" fmla="*/ 160 h 426"/>
                <a:gd name="T42" fmla="*/ 90 w 737"/>
                <a:gd name="T43" fmla="*/ 156 h 426"/>
                <a:gd name="T44" fmla="*/ 90 w 737"/>
                <a:gd name="T45" fmla="*/ 149 h 426"/>
                <a:gd name="T46" fmla="*/ 101 w 737"/>
                <a:gd name="T47" fmla="*/ 152 h 426"/>
                <a:gd name="T48" fmla="*/ 75 w 737"/>
                <a:gd name="T49" fmla="*/ 149 h 426"/>
                <a:gd name="T50" fmla="*/ 75 w 737"/>
                <a:gd name="T51" fmla="*/ 152 h 426"/>
                <a:gd name="T52" fmla="*/ 80 w 737"/>
                <a:gd name="T53" fmla="*/ 148 h 426"/>
                <a:gd name="T54" fmla="*/ 75 w 737"/>
                <a:gd name="T55" fmla="*/ 149 h 426"/>
                <a:gd name="T56" fmla="*/ 520 w 737"/>
                <a:gd name="T57" fmla="*/ 76 h 426"/>
                <a:gd name="T58" fmla="*/ 525 w 737"/>
                <a:gd name="T59" fmla="*/ 72 h 426"/>
                <a:gd name="T60" fmla="*/ 520 w 737"/>
                <a:gd name="T61" fmla="*/ 76 h 426"/>
                <a:gd name="T62" fmla="*/ 254 w 737"/>
                <a:gd name="T63" fmla="*/ 0 h 426"/>
                <a:gd name="T64" fmla="*/ 251 w 737"/>
                <a:gd name="T65" fmla="*/ 5 h 426"/>
                <a:gd name="T66" fmla="*/ 260 w 737"/>
                <a:gd name="T67" fmla="*/ 0 h 426"/>
                <a:gd name="T68" fmla="*/ 254 w 737"/>
                <a:gd name="T69" fmla="*/ 0 h 426"/>
                <a:gd name="T70" fmla="*/ 239 w 737"/>
                <a:gd name="T71" fmla="*/ 2 h 426"/>
                <a:gd name="T72" fmla="*/ 236 w 737"/>
                <a:gd name="T73" fmla="*/ 8 h 426"/>
                <a:gd name="T74" fmla="*/ 239 w 737"/>
                <a:gd name="T75" fmla="*/ 2 h 426"/>
                <a:gd name="T76" fmla="*/ 277 w 737"/>
                <a:gd name="T77" fmla="*/ 140 h 426"/>
                <a:gd name="T78" fmla="*/ 282 w 737"/>
                <a:gd name="T79" fmla="*/ 148 h 426"/>
                <a:gd name="T80" fmla="*/ 277 w 737"/>
                <a:gd name="T81" fmla="*/ 149 h 426"/>
                <a:gd name="T82" fmla="*/ 277 w 737"/>
                <a:gd name="T83" fmla="*/ 140 h 426"/>
                <a:gd name="T84" fmla="*/ 0 w 737"/>
                <a:gd name="T85" fmla="*/ 112 h 426"/>
                <a:gd name="T86" fmla="*/ 5 w 737"/>
                <a:gd name="T87" fmla="*/ 114 h 426"/>
                <a:gd name="T88" fmla="*/ 5 w 737"/>
                <a:gd name="T89" fmla="*/ 118 h 426"/>
                <a:gd name="T90" fmla="*/ 0 w 737"/>
                <a:gd name="T91" fmla="*/ 112 h 42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737"/>
                <a:gd name="T139" fmla="*/ 0 h 426"/>
                <a:gd name="T140" fmla="*/ 737 w 737"/>
                <a:gd name="T141" fmla="*/ 426 h 42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737" h="426">
                  <a:moveTo>
                    <a:pt x="735" y="340"/>
                  </a:moveTo>
                  <a:lnTo>
                    <a:pt x="732" y="347"/>
                  </a:lnTo>
                  <a:lnTo>
                    <a:pt x="737" y="346"/>
                  </a:lnTo>
                  <a:lnTo>
                    <a:pt x="735" y="340"/>
                  </a:lnTo>
                  <a:close/>
                  <a:moveTo>
                    <a:pt x="500" y="355"/>
                  </a:moveTo>
                  <a:lnTo>
                    <a:pt x="502" y="350"/>
                  </a:lnTo>
                  <a:lnTo>
                    <a:pt x="500" y="355"/>
                  </a:lnTo>
                  <a:close/>
                  <a:moveTo>
                    <a:pt x="511" y="254"/>
                  </a:moveTo>
                  <a:lnTo>
                    <a:pt x="512" y="249"/>
                  </a:lnTo>
                  <a:lnTo>
                    <a:pt x="511" y="254"/>
                  </a:lnTo>
                  <a:close/>
                  <a:moveTo>
                    <a:pt x="304" y="261"/>
                  </a:moveTo>
                  <a:lnTo>
                    <a:pt x="300" y="266"/>
                  </a:lnTo>
                  <a:lnTo>
                    <a:pt x="304" y="261"/>
                  </a:lnTo>
                  <a:close/>
                  <a:moveTo>
                    <a:pt x="664" y="423"/>
                  </a:moveTo>
                  <a:lnTo>
                    <a:pt x="661" y="426"/>
                  </a:lnTo>
                  <a:lnTo>
                    <a:pt x="664" y="423"/>
                  </a:lnTo>
                  <a:close/>
                  <a:moveTo>
                    <a:pt x="101" y="152"/>
                  </a:moveTo>
                  <a:lnTo>
                    <a:pt x="109" y="162"/>
                  </a:lnTo>
                  <a:lnTo>
                    <a:pt x="105" y="168"/>
                  </a:lnTo>
                  <a:lnTo>
                    <a:pt x="102" y="160"/>
                  </a:lnTo>
                  <a:lnTo>
                    <a:pt x="95" y="160"/>
                  </a:lnTo>
                  <a:lnTo>
                    <a:pt x="90" y="156"/>
                  </a:lnTo>
                  <a:lnTo>
                    <a:pt x="90" y="149"/>
                  </a:lnTo>
                  <a:lnTo>
                    <a:pt x="101" y="152"/>
                  </a:lnTo>
                  <a:close/>
                  <a:moveTo>
                    <a:pt x="75" y="149"/>
                  </a:moveTo>
                  <a:lnTo>
                    <a:pt x="75" y="152"/>
                  </a:lnTo>
                  <a:lnTo>
                    <a:pt x="80" y="148"/>
                  </a:lnTo>
                  <a:lnTo>
                    <a:pt x="75" y="149"/>
                  </a:lnTo>
                  <a:close/>
                  <a:moveTo>
                    <a:pt x="520" y="76"/>
                  </a:moveTo>
                  <a:lnTo>
                    <a:pt x="525" y="72"/>
                  </a:lnTo>
                  <a:lnTo>
                    <a:pt x="520" y="76"/>
                  </a:lnTo>
                  <a:close/>
                  <a:moveTo>
                    <a:pt x="254" y="0"/>
                  </a:moveTo>
                  <a:lnTo>
                    <a:pt x="251" y="5"/>
                  </a:lnTo>
                  <a:lnTo>
                    <a:pt x="260" y="0"/>
                  </a:lnTo>
                  <a:lnTo>
                    <a:pt x="254" y="0"/>
                  </a:lnTo>
                  <a:close/>
                  <a:moveTo>
                    <a:pt x="239" y="2"/>
                  </a:moveTo>
                  <a:lnTo>
                    <a:pt x="236" y="8"/>
                  </a:lnTo>
                  <a:lnTo>
                    <a:pt x="239" y="2"/>
                  </a:lnTo>
                  <a:close/>
                  <a:moveTo>
                    <a:pt x="277" y="140"/>
                  </a:moveTo>
                  <a:lnTo>
                    <a:pt x="282" y="148"/>
                  </a:lnTo>
                  <a:lnTo>
                    <a:pt x="277" y="149"/>
                  </a:lnTo>
                  <a:lnTo>
                    <a:pt x="277" y="140"/>
                  </a:lnTo>
                  <a:close/>
                  <a:moveTo>
                    <a:pt x="0" y="112"/>
                  </a:moveTo>
                  <a:lnTo>
                    <a:pt x="5" y="114"/>
                  </a:lnTo>
                  <a:lnTo>
                    <a:pt x="5" y="118"/>
                  </a:lnTo>
                  <a:lnTo>
                    <a:pt x="0" y="112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58" name="Freeform 255"/>
            <p:cNvSpPr>
              <a:spLocks noChangeAspect="1"/>
            </p:cNvSpPr>
            <p:nvPr/>
          </p:nvSpPr>
          <p:spPr bwMode="gray">
            <a:xfrm>
              <a:off x="2249747" y="4952018"/>
              <a:ext cx="4763" cy="4763"/>
            </a:xfrm>
            <a:custGeom>
              <a:avLst/>
              <a:gdLst>
                <a:gd name="T0" fmla="*/ 0 w 7"/>
                <a:gd name="T1" fmla="*/ 7 h 7"/>
                <a:gd name="T2" fmla="*/ 7 w 7"/>
                <a:gd name="T3" fmla="*/ 3 h 7"/>
                <a:gd name="T4" fmla="*/ 2 w 7"/>
                <a:gd name="T5" fmla="*/ 0 h 7"/>
                <a:gd name="T6" fmla="*/ 0 w 7"/>
                <a:gd name="T7" fmla="*/ 7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7"/>
                <a:gd name="T14" fmla="*/ 7 w 7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7">
                  <a:moveTo>
                    <a:pt x="0" y="7"/>
                  </a:moveTo>
                  <a:lnTo>
                    <a:pt x="7" y="3"/>
                  </a:lnTo>
                  <a:lnTo>
                    <a:pt x="2" y="0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grpSp>
          <p:nvGrpSpPr>
            <p:cNvPr id="259" name="Group 257"/>
            <p:cNvGrpSpPr>
              <a:grpSpLocks/>
            </p:cNvGrpSpPr>
            <p:nvPr/>
          </p:nvGrpSpPr>
          <p:grpSpPr bwMode="gray">
            <a:xfrm>
              <a:off x="1911730" y="3056870"/>
              <a:ext cx="1295474" cy="706518"/>
              <a:chOff x="1400" y="1829"/>
              <a:chExt cx="816" cy="445"/>
            </a:xfrm>
            <a:grpFill/>
          </p:grpSpPr>
          <p:sp>
            <p:nvSpPr>
              <p:cNvPr id="280" name="Freeform 258"/>
              <p:cNvSpPr>
                <a:spLocks/>
              </p:cNvSpPr>
              <p:nvPr/>
            </p:nvSpPr>
            <p:spPr bwMode="gray">
              <a:xfrm>
                <a:off x="2089" y="2086"/>
                <a:ext cx="5" cy="15"/>
              </a:xfrm>
              <a:custGeom>
                <a:avLst/>
                <a:gdLst>
                  <a:gd name="T0" fmla="*/ 0 w 5"/>
                  <a:gd name="T1" fmla="*/ 15 h 15"/>
                  <a:gd name="T2" fmla="*/ 3 w 5"/>
                  <a:gd name="T3" fmla="*/ 14 h 15"/>
                  <a:gd name="T4" fmla="*/ 5 w 5"/>
                  <a:gd name="T5" fmla="*/ 7 h 15"/>
                  <a:gd name="T6" fmla="*/ 1 w 5"/>
                  <a:gd name="T7" fmla="*/ 0 h 15"/>
                  <a:gd name="T8" fmla="*/ 4 w 5"/>
                  <a:gd name="T9" fmla="*/ 7 h 15"/>
                  <a:gd name="T10" fmla="*/ 3 w 5"/>
                  <a:gd name="T11" fmla="*/ 14 h 15"/>
                  <a:gd name="T12" fmla="*/ 0 w 5"/>
                  <a:gd name="T13" fmla="*/ 15 h 1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"/>
                  <a:gd name="T22" fmla="*/ 0 h 15"/>
                  <a:gd name="T23" fmla="*/ 5 w 5"/>
                  <a:gd name="T24" fmla="*/ 15 h 1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" h="15">
                    <a:moveTo>
                      <a:pt x="0" y="15"/>
                    </a:moveTo>
                    <a:lnTo>
                      <a:pt x="3" y="14"/>
                    </a:lnTo>
                    <a:lnTo>
                      <a:pt x="5" y="7"/>
                    </a:lnTo>
                    <a:lnTo>
                      <a:pt x="1" y="0"/>
                    </a:lnTo>
                    <a:lnTo>
                      <a:pt x="4" y="7"/>
                    </a:lnTo>
                    <a:lnTo>
                      <a:pt x="3" y="14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6350" cap="rnd">
                <a:noFill/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pPr marL="228600" indent="-228600">
                  <a:buFont typeface="+mj-lt"/>
                  <a:buAutoNum type="arabicPeriod"/>
                </a:pPr>
                <a:endParaRPr lang="en-US" dirty="0"/>
              </a:p>
            </p:txBody>
          </p:sp>
          <p:sp>
            <p:nvSpPr>
              <p:cNvPr id="281" name="Freeform 259"/>
              <p:cNvSpPr>
                <a:spLocks/>
              </p:cNvSpPr>
              <p:nvPr/>
            </p:nvSpPr>
            <p:spPr bwMode="gray">
              <a:xfrm>
                <a:off x="1400" y="1829"/>
                <a:ext cx="814" cy="436"/>
              </a:xfrm>
              <a:custGeom>
                <a:avLst/>
                <a:gdLst>
                  <a:gd name="T0" fmla="*/ 781 w 814"/>
                  <a:gd name="T1" fmla="*/ 41 h 436"/>
                  <a:gd name="T2" fmla="*/ 806 w 814"/>
                  <a:gd name="T3" fmla="*/ 85 h 436"/>
                  <a:gd name="T4" fmla="*/ 795 w 814"/>
                  <a:gd name="T5" fmla="*/ 106 h 436"/>
                  <a:gd name="T6" fmla="*/ 773 w 814"/>
                  <a:gd name="T7" fmla="*/ 113 h 436"/>
                  <a:gd name="T8" fmla="*/ 766 w 814"/>
                  <a:gd name="T9" fmla="*/ 153 h 436"/>
                  <a:gd name="T10" fmla="*/ 756 w 814"/>
                  <a:gd name="T11" fmla="*/ 158 h 436"/>
                  <a:gd name="T12" fmla="*/ 712 w 814"/>
                  <a:gd name="T13" fmla="*/ 176 h 436"/>
                  <a:gd name="T14" fmla="*/ 692 w 814"/>
                  <a:gd name="T15" fmla="*/ 194 h 436"/>
                  <a:gd name="T16" fmla="*/ 691 w 814"/>
                  <a:gd name="T17" fmla="*/ 236 h 436"/>
                  <a:gd name="T18" fmla="*/ 685 w 814"/>
                  <a:gd name="T19" fmla="*/ 211 h 436"/>
                  <a:gd name="T20" fmla="*/ 680 w 814"/>
                  <a:gd name="T21" fmla="*/ 214 h 436"/>
                  <a:gd name="T22" fmla="*/ 681 w 814"/>
                  <a:gd name="T23" fmla="*/ 229 h 436"/>
                  <a:gd name="T24" fmla="*/ 689 w 814"/>
                  <a:gd name="T25" fmla="*/ 257 h 436"/>
                  <a:gd name="T26" fmla="*/ 686 w 814"/>
                  <a:gd name="T27" fmla="*/ 263 h 436"/>
                  <a:gd name="T28" fmla="*/ 681 w 814"/>
                  <a:gd name="T29" fmla="*/ 276 h 436"/>
                  <a:gd name="T30" fmla="*/ 641 w 814"/>
                  <a:gd name="T31" fmla="*/ 306 h 436"/>
                  <a:gd name="T32" fmla="*/ 608 w 814"/>
                  <a:gd name="T33" fmla="*/ 343 h 436"/>
                  <a:gd name="T34" fmla="*/ 624 w 814"/>
                  <a:gd name="T35" fmla="*/ 435 h 436"/>
                  <a:gd name="T36" fmla="*/ 600 w 814"/>
                  <a:gd name="T37" fmla="*/ 413 h 436"/>
                  <a:gd name="T38" fmla="*/ 591 w 814"/>
                  <a:gd name="T39" fmla="*/ 380 h 436"/>
                  <a:gd name="T40" fmla="*/ 551 w 814"/>
                  <a:gd name="T41" fmla="*/ 358 h 436"/>
                  <a:gd name="T42" fmla="*/ 514 w 814"/>
                  <a:gd name="T43" fmla="*/ 352 h 436"/>
                  <a:gd name="T44" fmla="*/ 491 w 814"/>
                  <a:gd name="T45" fmla="*/ 359 h 436"/>
                  <a:gd name="T46" fmla="*/ 497 w 814"/>
                  <a:gd name="T47" fmla="*/ 375 h 436"/>
                  <a:gd name="T48" fmla="*/ 461 w 814"/>
                  <a:gd name="T49" fmla="*/ 362 h 436"/>
                  <a:gd name="T50" fmla="*/ 422 w 814"/>
                  <a:gd name="T51" fmla="*/ 365 h 436"/>
                  <a:gd name="T52" fmla="*/ 402 w 814"/>
                  <a:gd name="T53" fmla="*/ 385 h 436"/>
                  <a:gd name="T54" fmla="*/ 395 w 814"/>
                  <a:gd name="T55" fmla="*/ 385 h 436"/>
                  <a:gd name="T56" fmla="*/ 383 w 814"/>
                  <a:gd name="T57" fmla="*/ 404 h 436"/>
                  <a:gd name="T58" fmla="*/ 361 w 814"/>
                  <a:gd name="T59" fmla="*/ 416 h 436"/>
                  <a:gd name="T60" fmla="*/ 312 w 814"/>
                  <a:gd name="T61" fmla="*/ 361 h 436"/>
                  <a:gd name="T62" fmla="*/ 259 w 814"/>
                  <a:gd name="T63" fmla="*/ 334 h 436"/>
                  <a:gd name="T64" fmla="*/ 172 w 814"/>
                  <a:gd name="T65" fmla="*/ 329 h 436"/>
                  <a:gd name="T66" fmla="*/ 96 w 814"/>
                  <a:gd name="T67" fmla="*/ 299 h 436"/>
                  <a:gd name="T68" fmla="*/ 54 w 814"/>
                  <a:gd name="T69" fmla="*/ 271 h 436"/>
                  <a:gd name="T70" fmla="*/ 31 w 814"/>
                  <a:gd name="T71" fmla="*/ 226 h 436"/>
                  <a:gd name="T72" fmla="*/ 15 w 814"/>
                  <a:gd name="T73" fmla="*/ 207 h 436"/>
                  <a:gd name="T74" fmla="*/ 3 w 814"/>
                  <a:gd name="T75" fmla="*/ 132 h 436"/>
                  <a:gd name="T76" fmla="*/ 9 w 814"/>
                  <a:gd name="T77" fmla="*/ 57 h 436"/>
                  <a:gd name="T78" fmla="*/ 0 w 814"/>
                  <a:gd name="T79" fmla="*/ 29 h 436"/>
                  <a:gd name="T80" fmla="*/ 24 w 814"/>
                  <a:gd name="T81" fmla="*/ 40 h 436"/>
                  <a:gd name="T82" fmla="*/ 33 w 814"/>
                  <a:gd name="T83" fmla="*/ 14 h 436"/>
                  <a:gd name="T84" fmla="*/ 134 w 814"/>
                  <a:gd name="T85" fmla="*/ 8 h 436"/>
                  <a:gd name="T86" fmla="*/ 308 w 814"/>
                  <a:gd name="T87" fmla="*/ 9 h 436"/>
                  <a:gd name="T88" fmla="*/ 430 w 814"/>
                  <a:gd name="T89" fmla="*/ 14 h 436"/>
                  <a:gd name="T90" fmla="*/ 466 w 814"/>
                  <a:gd name="T91" fmla="*/ 58 h 436"/>
                  <a:gd name="T92" fmla="*/ 510 w 814"/>
                  <a:gd name="T93" fmla="*/ 52 h 436"/>
                  <a:gd name="T94" fmla="*/ 558 w 814"/>
                  <a:gd name="T95" fmla="*/ 60 h 436"/>
                  <a:gd name="T96" fmla="*/ 561 w 814"/>
                  <a:gd name="T97" fmla="*/ 73 h 436"/>
                  <a:gd name="T98" fmla="*/ 525 w 814"/>
                  <a:gd name="T99" fmla="*/ 94 h 436"/>
                  <a:gd name="T100" fmla="*/ 522 w 814"/>
                  <a:gd name="T101" fmla="*/ 152 h 436"/>
                  <a:gd name="T102" fmla="*/ 539 w 814"/>
                  <a:gd name="T103" fmla="*/ 107 h 436"/>
                  <a:gd name="T104" fmla="*/ 558 w 814"/>
                  <a:gd name="T105" fmla="*/ 80 h 436"/>
                  <a:gd name="T106" fmla="*/ 574 w 814"/>
                  <a:gd name="T107" fmla="*/ 116 h 436"/>
                  <a:gd name="T108" fmla="*/ 589 w 814"/>
                  <a:gd name="T109" fmla="*/ 139 h 436"/>
                  <a:gd name="T110" fmla="*/ 632 w 814"/>
                  <a:gd name="T111" fmla="*/ 144 h 436"/>
                  <a:gd name="T112" fmla="*/ 685 w 814"/>
                  <a:gd name="T113" fmla="*/ 110 h 436"/>
                  <a:gd name="T114" fmla="*/ 755 w 814"/>
                  <a:gd name="T115" fmla="*/ 86 h 4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814"/>
                  <a:gd name="T175" fmla="*/ 0 h 436"/>
                  <a:gd name="T176" fmla="*/ 814 w 814"/>
                  <a:gd name="T177" fmla="*/ 436 h 4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814" h="436">
                    <a:moveTo>
                      <a:pt x="755" y="86"/>
                    </a:moveTo>
                    <a:lnTo>
                      <a:pt x="762" y="85"/>
                    </a:lnTo>
                    <a:lnTo>
                      <a:pt x="762" y="81"/>
                    </a:lnTo>
                    <a:lnTo>
                      <a:pt x="765" y="78"/>
                    </a:lnTo>
                    <a:lnTo>
                      <a:pt x="766" y="69"/>
                    </a:lnTo>
                    <a:lnTo>
                      <a:pt x="770" y="60"/>
                    </a:lnTo>
                    <a:lnTo>
                      <a:pt x="771" y="54"/>
                    </a:lnTo>
                    <a:lnTo>
                      <a:pt x="778" y="42"/>
                    </a:lnTo>
                    <a:lnTo>
                      <a:pt x="781" y="41"/>
                    </a:lnTo>
                    <a:lnTo>
                      <a:pt x="783" y="45"/>
                    </a:lnTo>
                    <a:lnTo>
                      <a:pt x="784" y="46"/>
                    </a:lnTo>
                    <a:lnTo>
                      <a:pt x="788" y="47"/>
                    </a:lnTo>
                    <a:lnTo>
                      <a:pt x="795" y="43"/>
                    </a:lnTo>
                    <a:lnTo>
                      <a:pt x="802" y="50"/>
                    </a:lnTo>
                    <a:lnTo>
                      <a:pt x="802" y="63"/>
                    </a:lnTo>
                    <a:lnTo>
                      <a:pt x="802" y="78"/>
                    </a:lnTo>
                    <a:lnTo>
                      <a:pt x="806" y="80"/>
                    </a:lnTo>
                    <a:lnTo>
                      <a:pt x="806" y="85"/>
                    </a:lnTo>
                    <a:lnTo>
                      <a:pt x="809" y="87"/>
                    </a:lnTo>
                    <a:lnTo>
                      <a:pt x="811" y="88"/>
                    </a:lnTo>
                    <a:lnTo>
                      <a:pt x="813" y="87"/>
                    </a:lnTo>
                    <a:lnTo>
                      <a:pt x="813" y="91"/>
                    </a:lnTo>
                    <a:lnTo>
                      <a:pt x="812" y="93"/>
                    </a:lnTo>
                    <a:lnTo>
                      <a:pt x="814" y="94"/>
                    </a:lnTo>
                    <a:lnTo>
                      <a:pt x="814" y="96"/>
                    </a:lnTo>
                    <a:lnTo>
                      <a:pt x="802" y="100"/>
                    </a:lnTo>
                    <a:lnTo>
                      <a:pt x="795" y="106"/>
                    </a:lnTo>
                    <a:lnTo>
                      <a:pt x="790" y="104"/>
                    </a:lnTo>
                    <a:lnTo>
                      <a:pt x="789" y="101"/>
                    </a:lnTo>
                    <a:lnTo>
                      <a:pt x="788" y="101"/>
                    </a:lnTo>
                    <a:lnTo>
                      <a:pt x="784" y="110"/>
                    </a:lnTo>
                    <a:lnTo>
                      <a:pt x="782" y="110"/>
                    </a:lnTo>
                    <a:lnTo>
                      <a:pt x="778" y="113"/>
                    </a:lnTo>
                    <a:lnTo>
                      <a:pt x="777" y="112"/>
                    </a:lnTo>
                    <a:lnTo>
                      <a:pt x="775" y="116"/>
                    </a:lnTo>
                    <a:lnTo>
                      <a:pt x="773" y="113"/>
                    </a:lnTo>
                    <a:lnTo>
                      <a:pt x="771" y="114"/>
                    </a:lnTo>
                    <a:lnTo>
                      <a:pt x="763" y="125"/>
                    </a:lnTo>
                    <a:lnTo>
                      <a:pt x="760" y="128"/>
                    </a:lnTo>
                    <a:lnTo>
                      <a:pt x="759" y="132"/>
                    </a:lnTo>
                    <a:lnTo>
                      <a:pt x="762" y="137"/>
                    </a:lnTo>
                    <a:lnTo>
                      <a:pt x="758" y="143"/>
                    </a:lnTo>
                    <a:lnTo>
                      <a:pt x="762" y="146"/>
                    </a:lnTo>
                    <a:lnTo>
                      <a:pt x="764" y="152"/>
                    </a:lnTo>
                    <a:lnTo>
                      <a:pt x="766" y="153"/>
                    </a:lnTo>
                    <a:lnTo>
                      <a:pt x="771" y="154"/>
                    </a:lnTo>
                    <a:lnTo>
                      <a:pt x="772" y="151"/>
                    </a:lnTo>
                    <a:lnTo>
                      <a:pt x="771" y="150"/>
                    </a:lnTo>
                    <a:lnTo>
                      <a:pt x="772" y="150"/>
                    </a:lnTo>
                    <a:lnTo>
                      <a:pt x="773" y="153"/>
                    </a:lnTo>
                    <a:lnTo>
                      <a:pt x="769" y="156"/>
                    </a:lnTo>
                    <a:lnTo>
                      <a:pt x="765" y="157"/>
                    </a:lnTo>
                    <a:lnTo>
                      <a:pt x="762" y="155"/>
                    </a:lnTo>
                    <a:lnTo>
                      <a:pt x="756" y="158"/>
                    </a:lnTo>
                    <a:lnTo>
                      <a:pt x="754" y="155"/>
                    </a:lnTo>
                    <a:lnTo>
                      <a:pt x="752" y="159"/>
                    </a:lnTo>
                    <a:lnTo>
                      <a:pt x="744" y="161"/>
                    </a:lnTo>
                    <a:lnTo>
                      <a:pt x="738" y="162"/>
                    </a:lnTo>
                    <a:lnTo>
                      <a:pt x="731" y="162"/>
                    </a:lnTo>
                    <a:lnTo>
                      <a:pt x="728" y="164"/>
                    </a:lnTo>
                    <a:lnTo>
                      <a:pt x="719" y="167"/>
                    </a:lnTo>
                    <a:lnTo>
                      <a:pt x="714" y="173"/>
                    </a:lnTo>
                    <a:lnTo>
                      <a:pt x="712" y="176"/>
                    </a:lnTo>
                    <a:lnTo>
                      <a:pt x="715" y="181"/>
                    </a:lnTo>
                    <a:lnTo>
                      <a:pt x="714" y="187"/>
                    </a:lnTo>
                    <a:lnTo>
                      <a:pt x="713" y="187"/>
                    </a:lnTo>
                    <a:lnTo>
                      <a:pt x="712" y="192"/>
                    </a:lnTo>
                    <a:lnTo>
                      <a:pt x="705" y="203"/>
                    </a:lnTo>
                    <a:lnTo>
                      <a:pt x="702" y="205"/>
                    </a:lnTo>
                    <a:lnTo>
                      <a:pt x="702" y="201"/>
                    </a:lnTo>
                    <a:lnTo>
                      <a:pt x="696" y="199"/>
                    </a:lnTo>
                    <a:lnTo>
                      <a:pt x="692" y="194"/>
                    </a:lnTo>
                    <a:lnTo>
                      <a:pt x="692" y="193"/>
                    </a:lnTo>
                    <a:lnTo>
                      <a:pt x="692" y="196"/>
                    </a:lnTo>
                    <a:lnTo>
                      <a:pt x="699" y="208"/>
                    </a:lnTo>
                    <a:lnTo>
                      <a:pt x="700" y="213"/>
                    </a:lnTo>
                    <a:lnTo>
                      <a:pt x="699" y="214"/>
                    </a:lnTo>
                    <a:lnTo>
                      <a:pt x="697" y="219"/>
                    </a:lnTo>
                    <a:lnTo>
                      <a:pt x="697" y="222"/>
                    </a:lnTo>
                    <a:lnTo>
                      <a:pt x="692" y="229"/>
                    </a:lnTo>
                    <a:lnTo>
                      <a:pt x="691" y="236"/>
                    </a:lnTo>
                    <a:lnTo>
                      <a:pt x="687" y="238"/>
                    </a:lnTo>
                    <a:lnTo>
                      <a:pt x="686" y="232"/>
                    </a:lnTo>
                    <a:lnTo>
                      <a:pt x="691" y="225"/>
                    </a:lnTo>
                    <a:lnTo>
                      <a:pt x="691" y="224"/>
                    </a:lnTo>
                    <a:lnTo>
                      <a:pt x="690" y="223"/>
                    </a:lnTo>
                    <a:lnTo>
                      <a:pt x="688" y="218"/>
                    </a:lnTo>
                    <a:lnTo>
                      <a:pt x="685" y="218"/>
                    </a:lnTo>
                    <a:lnTo>
                      <a:pt x="683" y="214"/>
                    </a:lnTo>
                    <a:lnTo>
                      <a:pt x="685" y="211"/>
                    </a:lnTo>
                    <a:lnTo>
                      <a:pt x="685" y="207"/>
                    </a:lnTo>
                    <a:lnTo>
                      <a:pt x="683" y="206"/>
                    </a:lnTo>
                    <a:lnTo>
                      <a:pt x="684" y="203"/>
                    </a:lnTo>
                    <a:lnTo>
                      <a:pt x="684" y="200"/>
                    </a:lnTo>
                    <a:lnTo>
                      <a:pt x="687" y="197"/>
                    </a:lnTo>
                    <a:lnTo>
                      <a:pt x="687" y="194"/>
                    </a:lnTo>
                    <a:lnTo>
                      <a:pt x="686" y="195"/>
                    </a:lnTo>
                    <a:lnTo>
                      <a:pt x="679" y="201"/>
                    </a:lnTo>
                    <a:lnTo>
                      <a:pt x="680" y="214"/>
                    </a:lnTo>
                    <a:lnTo>
                      <a:pt x="679" y="214"/>
                    </a:lnTo>
                    <a:lnTo>
                      <a:pt x="681" y="216"/>
                    </a:lnTo>
                    <a:lnTo>
                      <a:pt x="682" y="221"/>
                    </a:lnTo>
                    <a:lnTo>
                      <a:pt x="669" y="214"/>
                    </a:lnTo>
                    <a:lnTo>
                      <a:pt x="671" y="209"/>
                    </a:lnTo>
                    <a:lnTo>
                      <a:pt x="668" y="214"/>
                    </a:lnTo>
                    <a:lnTo>
                      <a:pt x="668" y="215"/>
                    </a:lnTo>
                    <a:lnTo>
                      <a:pt x="682" y="224"/>
                    </a:lnTo>
                    <a:lnTo>
                      <a:pt x="681" y="229"/>
                    </a:lnTo>
                    <a:lnTo>
                      <a:pt x="683" y="234"/>
                    </a:lnTo>
                    <a:lnTo>
                      <a:pt x="681" y="236"/>
                    </a:lnTo>
                    <a:lnTo>
                      <a:pt x="683" y="239"/>
                    </a:lnTo>
                    <a:lnTo>
                      <a:pt x="680" y="239"/>
                    </a:lnTo>
                    <a:lnTo>
                      <a:pt x="679" y="241"/>
                    </a:lnTo>
                    <a:lnTo>
                      <a:pt x="688" y="242"/>
                    </a:lnTo>
                    <a:lnTo>
                      <a:pt x="688" y="246"/>
                    </a:lnTo>
                    <a:lnTo>
                      <a:pt x="687" y="250"/>
                    </a:lnTo>
                    <a:lnTo>
                      <a:pt x="689" y="257"/>
                    </a:lnTo>
                    <a:lnTo>
                      <a:pt x="688" y="255"/>
                    </a:lnTo>
                    <a:lnTo>
                      <a:pt x="685" y="254"/>
                    </a:lnTo>
                    <a:lnTo>
                      <a:pt x="679" y="257"/>
                    </a:lnTo>
                    <a:lnTo>
                      <a:pt x="678" y="253"/>
                    </a:lnTo>
                    <a:lnTo>
                      <a:pt x="677" y="258"/>
                    </a:lnTo>
                    <a:lnTo>
                      <a:pt x="678" y="260"/>
                    </a:lnTo>
                    <a:lnTo>
                      <a:pt x="679" y="260"/>
                    </a:lnTo>
                    <a:lnTo>
                      <a:pt x="685" y="259"/>
                    </a:lnTo>
                    <a:lnTo>
                      <a:pt x="686" y="263"/>
                    </a:lnTo>
                    <a:lnTo>
                      <a:pt x="689" y="259"/>
                    </a:lnTo>
                    <a:lnTo>
                      <a:pt x="691" y="265"/>
                    </a:lnTo>
                    <a:lnTo>
                      <a:pt x="685" y="270"/>
                    </a:lnTo>
                    <a:lnTo>
                      <a:pt x="682" y="270"/>
                    </a:lnTo>
                    <a:lnTo>
                      <a:pt x="680" y="266"/>
                    </a:lnTo>
                    <a:lnTo>
                      <a:pt x="675" y="268"/>
                    </a:lnTo>
                    <a:lnTo>
                      <a:pt x="680" y="271"/>
                    </a:lnTo>
                    <a:lnTo>
                      <a:pt x="677" y="276"/>
                    </a:lnTo>
                    <a:lnTo>
                      <a:pt x="681" y="276"/>
                    </a:lnTo>
                    <a:lnTo>
                      <a:pt x="681" y="279"/>
                    </a:lnTo>
                    <a:lnTo>
                      <a:pt x="676" y="282"/>
                    </a:lnTo>
                    <a:lnTo>
                      <a:pt x="671" y="282"/>
                    </a:lnTo>
                    <a:lnTo>
                      <a:pt x="667" y="284"/>
                    </a:lnTo>
                    <a:lnTo>
                      <a:pt x="660" y="291"/>
                    </a:lnTo>
                    <a:lnTo>
                      <a:pt x="656" y="293"/>
                    </a:lnTo>
                    <a:lnTo>
                      <a:pt x="649" y="294"/>
                    </a:lnTo>
                    <a:lnTo>
                      <a:pt x="641" y="304"/>
                    </a:lnTo>
                    <a:lnTo>
                      <a:pt x="641" y="306"/>
                    </a:lnTo>
                    <a:lnTo>
                      <a:pt x="629" y="316"/>
                    </a:lnTo>
                    <a:lnTo>
                      <a:pt x="620" y="316"/>
                    </a:lnTo>
                    <a:lnTo>
                      <a:pt x="621" y="321"/>
                    </a:lnTo>
                    <a:lnTo>
                      <a:pt x="617" y="324"/>
                    </a:lnTo>
                    <a:lnTo>
                      <a:pt x="616" y="325"/>
                    </a:lnTo>
                    <a:lnTo>
                      <a:pt x="614" y="328"/>
                    </a:lnTo>
                    <a:lnTo>
                      <a:pt x="610" y="335"/>
                    </a:lnTo>
                    <a:lnTo>
                      <a:pt x="610" y="338"/>
                    </a:lnTo>
                    <a:lnTo>
                      <a:pt x="608" y="343"/>
                    </a:lnTo>
                    <a:lnTo>
                      <a:pt x="608" y="347"/>
                    </a:lnTo>
                    <a:lnTo>
                      <a:pt x="607" y="349"/>
                    </a:lnTo>
                    <a:lnTo>
                      <a:pt x="610" y="361"/>
                    </a:lnTo>
                    <a:lnTo>
                      <a:pt x="614" y="371"/>
                    </a:lnTo>
                    <a:lnTo>
                      <a:pt x="620" y="382"/>
                    </a:lnTo>
                    <a:lnTo>
                      <a:pt x="621" y="392"/>
                    </a:lnTo>
                    <a:lnTo>
                      <a:pt x="627" y="408"/>
                    </a:lnTo>
                    <a:lnTo>
                      <a:pt x="627" y="421"/>
                    </a:lnTo>
                    <a:lnTo>
                      <a:pt x="624" y="435"/>
                    </a:lnTo>
                    <a:lnTo>
                      <a:pt x="622" y="434"/>
                    </a:lnTo>
                    <a:lnTo>
                      <a:pt x="617" y="436"/>
                    </a:lnTo>
                    <a:lnTo>
                      <a:pt x="612" y="436"/>
                    </a:lnTo>
                    <a:lnTo>
                      <a:pt x="612" y="431"/>
                    </a:lnTo>
                    <a:lnTo>
                      <a:pt x="610" y="426"/>
                    </a:lnTo>
                    <a:lnTo>
                      <a:pt x="604" y="423"/>
                    </a:lnTo>
                    <a:lnTo>
                      <a:pt x="601" y="415"/>
                    </a:lnTo>
                    <a:lnTo>
                      <a:pt x="602" y="413"/>
                    </a:lnTo>
                    <a:lnTo>
                      <a:pt x="600" y="413"/>
                    </a:lnTo>
                    <a:lnTo>
                      <a:pt x="600" y="408"/>
                    </a:lnTo>
                    <a:lnTo>
                      <a:pt x="597" y="408"/>
                    </a:lnTo>
                    <a:lnTo>
                      <a:pt x="592" y="401"/>
                    </a:lnTo>
                    <a:lnTo>
                      <a:pt x="594" y="392"/>
                    </a:lnTo>
                    <a:lnTo>
                      <a:pt x="592" y="391"/>
                    </a:lnTo>
                    <a:lnTo>
                      <a:pt x="591" y="393"/>
                    </a:lnTo>
                    <a:lnTo>
                      <a:pt x="590" y="393"/>
                    </a:lnTo>
                    <a:lnTo>
                      <a:pt x="590" y="391"/>
                    </a:lnTo>
                    <a:lnTo>
                      <a:pt x="591" y="380"/>
                    </a:lnTo>
                    <a:lnTo>
                      <a:pt x="590" y="373"/>
                    </a:lnTo>
                    <a:lnTo>
                      <a:pt x="581" y="366"/>
                    </a:lnTo>
                    <a:lnTo>
                      <a:pt x="581" y="364"/>
                    </a:lnTo>
                    <a:lnTo>
                      <a:pt x="575" y="358"/>
                    </a:lnTo>
                    <a:lnTo>
                      <a:pt x="569" y="357"/>
                    </a:lnTo>
                    <a:lnTo>
                      <a:pt x="567" y="360"/>
                    </a:lnTo>
                    <a:lnTo>
                      <a:pt x="558" y="362"/>
                    </a:lnTo>
                    <a:lnTo>
                      <a:pt x="555" y="363"/>
                    </a:lnTo>
                    <a:lnTo>
                      <a:pt x="551" y="358"/>
                    </a:lnTo>
                    <a:lnTo>
                      <a:pt x="539" y="353"/>
                    </a:lnTo>
                    <a:lnTo>
                      <a:pt x="541" y="351"/>
                    </a:lnTo>
                    <a:lnTo>
                      <a:pt x="539" y="351"/>
                    </a:lnTo>
                    <a:lnTo>
                      <a:pt x="529" y="352"/>
                    </a:lnTo>
                    <a:lnTo>
                      <a:pt x="529" y="349"/>
                    </a:lnTo>
                    <a:lnTo>
                      <a:pt x="525" y="353"/>
                    </a:lnTo>
                    <a:lnTo>
                      <a:pt x="517" y="355"/>
                    </a:lnTo>
                    <a:lnTo>
                      <a:pt x="516" y="344"/>
                    </a:lnTo>
                    <a:lnTo>
                      <a:pt x="514" y="352"/>
                    </a:lnTo>
                    <a:lnTo>
                      <a:pt x="511" y="352"/>
                    </a:lnTo>
                    <a:lnTo>
                      <a:pt x="502" y="352"/>
                    </a:lnTo>
                    <a:lnTo>
                      <a:pt x="494" y="355"/>
                    </a:lnTo>
                    <a:lnTo>
                      <a:pt x="486" y="352"/>
                    </a:lnTo>
                    <a:lnTo>
                      <a:pt x="482" y="353"/>
                    </a:lnTo>
                    <a:lnTo>
                      <a:pt x="482" y="356"/>
                    </a:lnTo>
                    <a:lnTo>
                      <a:pt x="484" y="357"/>
                    </a:lnTo>
                    <a:lnTo>
                      <a:pt x="490" y="356"/>
                    </a:lnTo>
                    <a:lnTo>
                      <a:pt x="491" y="359"/>
                    </a:lnTo>
                    <a:lnTo>
                      <a:pt x="492" y="359"/>
                    </a:lnTo>
                    <a:lnTo>
                      <a:pt x="497" y="356"/>
                    </a:lnTo>
                    <a:lnTo>
                      <a:pt x="498" y="357"/>
                    </a:lnTo>
                    <a:lnTo>
                      <a:pt x="497" y="361"/>
                    </a:lnTo>
                    <a:lnTo>
                      <a:pt x="493" y="366"/>
                    </a:lnTo>
                    <a:lnTo>
                      <a:pt x="500" y="372"/>
                    </a:lnTo>
                    <a:lnTo>
                      <a:pt x="499" y="373"/>
                    </a:lnTo>
                    <a:lnTo>
                      <a:pt x="498" y="374"/>
                    </a:lnTo>
                    <a:lnTo>
                      <a:pt x="497" y="375"/>
                    </a:lnTo>
                    <a:lnTo>
                      <a:pt x="494" y="371"/>
                    </a:lnTo>
                    <a:lnTo>
                      <a:pt x="489" y="368"/>
                    </a:lnTo>
                    <a:lnTo>
                      <a:pt x="487" y="368"/>
                    </a:lnTo>
                    <a:lnTo>
                      <a:pt x="486" y="372"/>
                    </a:lnTo>
                    <a:lnTo>
                      <a:pt x="479" y="371"/>
                    </a:lnTo>
                    <a:lnTo>
                      <a:pt x="477" y="372"/>
                    </a:lnTo>
                    <a:lnTo>
                      <a:pt x="471" y="371"/>
                    </a:lnTo>
                    <a:lnTo>
                      <a:pt x="468" y="366"/>
                    </a:lnTo>
                    <a:lnTo>
                      <a:pt x="461" y="362"/>
                    </a:lnTo>
                    <a:lnTo>
                      <a:pt x="458" y="362"/>
                    </a:lnTo>
                    <a:lnTo>
                      <a:pt x="458" y="364"/>
                    </a:lnTo>
                    <a:lnTo>
                      <a:pt x="456" y="366"/>
                    </a:lnTo>
                    <a:lnTo>
                      <a:pt x="450" y="365"/>
                    </a:lnTo>
                    <a:lnTo>
                      <a:pt x="442" y="362"/>
                    </a:lnTo>
                    <a:lnTo>
                      <a:pt x="434" y="364"/>
                    </a:lnTo>
                    <a:lnTo>
                      <a:pt x="429" y="364"/>
                    </a:lnTo>
                    <a:lnTo>
                      <a:pt x="421" y="367"/>
                    </a:lnTo>
                    <a:lnTo>
                      <a:pt x="422" y="365"/>
                    </a:lnTo>
                    <a:lnTo>
                      <a:pt x="421" y="365"/>
                    </a:lnTo>
                    <a:lnTo>
                      <a:pt x="421" y="362"/>
                    </a:lnTo>
                    <a:lnTo>
                      <a:pt x="419" y="363"/>
                    </a:lnTo>
                    <a:lnTo>
                      <a:pt x="418" y="372"/>
                    </a:lnTo>
                    <a:lnTo>
                      <a:pt x="416" y="377"/>
                    </a:lnTo>
                    <a:lnTo>
                      <a:pt x="413" y="379"/>
                    </a:lnTo>
                    <a:lnTo>
                      <a:pt x="411" y="381"/>
                    </a:lnTo>
                    <a:lnTo>
                      <a:pt x="405" y="384"/>
                    </a:lnTo>
                    <a:lnTo>
                      <a:pt x="402" y="385"/>
                    </a:lnTo>
                    <a:lnTo>
                      <a:pt x="408" y="380"/>
                    </a:lnTo>
                    <a:lnTo>
                      <a:pt x="404" y="382"/>
                    </a:lnTo>
                    <a:lnTo>
                      <a:pt x="404" y="379"/>
                    </a:lnTo>
                    <a:lnTo>
                      <a:pt x="402" y="381"/>
                    </a:lnTo>
                    <a:lnTo>
                      <a:pt x="400" y="380"/>
                    </a:lnTo>
                    <a:lnTo>
                      <a:pt x="399" y="382"/>
                    </a:lnTo>
                    <a:lnTo>
                      <a:pt x="397" y="380"/>
                    </a:lnTo>
                    <a:lnTo>
                      <a:pt x="398" y="385"/>
                    </a:lnTo>
                    <a:lnTo>
                      <a:pt x="395" y="385"/>
                    </a:lnTo>
                    <a:lnTo>
                      <a:pt x="392" y="389"/>
                    </a:lnTo>
                    <a:lnTo>
                      <a:pt x="389" y="390"/>
                    </a:lnTo>
                    <a:lnTo>
                      <a:pt x="389" y="391"/>
                    </a:lnTo>
                    <a:lnTo>
                      <a:pt x="390" y="392"/>
                    </a:lnTo>
                    <a:lnTo>
                      <a:pt x="389" y="394"/>
                    </a:lnTo>
                    <a:lnTo>
                      <a:pt x="386" y="395"/>
                    </a:lnTo>
                    <a:lnTo>
                      <a:pt x="387" y="397"/>
                    </a:lnTo>
                    <a:lnTo>
                      <a:pt x="387" y="403"/>
                    </a:lnTo>
                    <a:lnTo>
                      <a:pt x="383" y="404"/>
                    </a:lnTo>
                    <a:lnTo>
                      <a:pt x="385" y="405"/>
                    </a:lnTo>
                    <a:lnTo>
                      <a:pt x="384" y="412"/>
                    </a:lnTo>
                    <a:lnTo>
                      <a:pt x="386" y="420"/>
                    </a:lnTo>
                    <a:lnTo>
                      <a:pt x="389" y="424"/>
                    </a:lnTo>
                    <a:lnTo>
                      <a:pt x="384" y="424"/>
                    </a:lnTo>
                    <a:lnTo>
                      <a:pt x="379" y="422"/>
                    </a:lnTo>
                    <a:lnTo>
                      <a:pt x="372" y="421"/>
                    </a:lnTo>
                    <a:lnTo>
                      <a:pt x="365" y="419"/>
                    </a:lnTo>
                    <a:lnTo>
                      <a:pt x="361" y="416"/>
                    </a:lnTo>
                    <a:lnTo>
                      <a:pt x="356" y="410"/>
                    </a:lnTo>
                    <a:lnTo>
                      <a:pt x="352" y="397"/>
                    </a:lnTo>
                    <a:lnTo>
                      <a:pt x="348" y="394"/>
                    </a:lnTo>
                    <a:lnTo>
                      <a:pt x="346" y="389"/>
                    </a:lnTo>
                    <a:lnTo>
                      <a:pt x="342" y="385"/>
                    </a:lnTo>
                    <a:lnTo>
                      <a:pt x="337" y="373"/>
                    </a:lnTo>
                    <a:lnTo>
                      <a:pt x="328" y="364"/>
                    </a:lnTo>
                    <a:lnTo>
                      <a:pt x="326" y="362"/>
                    </a:lnTo>
                    <a:lnTo>
                      <a:pt x="312" y="361"/>
                    </a:lnTo>
                    <a:lnTo>
                      <a:pt x="308" y="363"/>
                    </a:lnTo>
                    <a:lnTo>
                      <a:pt x="302" y="376"/>
                    </a:lnTo>
                    <a:lnTo>
                      <a:pt x="296" y="374"/>
                    </a:lnTo>
                    <a:lnTo>
                      <a:pt x="285" y="366"/>
                    </a:lnTo>
                    <a:lnTo>
                      <a:pt x="281" y="361"/>
                    </a:lnTo>
                    <a:lnTo>
                      <a:pt x="277" y="348"/>
                    </a:lnTo>
                    <a:lnTo>
                      <a:pt x="270" y="344"/>
                    </a:lnTo>
                    <a:lnTo>
                      <a:pt x="262" y="336"/>
                    </a:lnTo>
                    <a:lnTo>
                      <a:pt x="259" y="334"/>
                    </a:lnTo>
                    <a:lnTo>
                      <a:pt x="258" y="331"/>
                    </a:lnTo>
                    <a:lnTo>
                      <a:pt x="254" y="329"/>
                    </a:lnTo>
                    <a:lnTo>
                      <a:pt x="243" y="329"/>
                    </a:lnTo>
                    <a:lnTo>
                      <a:pt x="231" y="329"/>
                    </a:lnTo>
                    <a:lnTo>
                      <a:pt x="230" y="337"/>
                    </a:lnTo>
                    <a:lnTo>
                      <a:pt x="219" y="337"/>
                    </a:lnTo>
                    <a:lnTo>
                      <a:pt x="207" y="337"/>
                    </a:lnTo>
                    <a:lnTo>
                      <a:pt x="192" y="337"/>
                    </a:lnTo>
                    <a:lnTo>
                      <a:pt x="172" y="329"/>
                    </a:lnTo>
                    <a:lnTo>
                      <a:pt x="152" y="322"/>
                    </a:lnTo>
                    <a:lnTo>
                      <a:pt x="139" y="316"/>
                    </a:lnTo>
                    <a:lnTo>
                      <a:pt x="139" y="315"/>
                    </a:lnTo>
                    <a:lnTo>
                      <a:pt x="129" y="316"/>
                    </a:lnTo>
                    <a:lnTo>
                      <a:pt x="118" y="317"/>
                    </a:lnTo>
                    <a:lnTo>
                      <a:pt x="106" y="317"/>
                    </a:lnTo>
                    <a:lnTo>
                      <a:pt x="106" y="309"/>
                    </a:lnTo>
                    <a:lnTo>
                      <a:pt x="104" y="306"/>
                    </a:lnTo>
                    <a:lnTo>
                      <a:pt x="96" y="299"/>
                    </a:lnTo>
                    <a:lnTo>
                      <a:pt x="89" y="297"/>
                    </a:lnTo>
                    <a:lnTo>
                      <a:pt x="87" y="292"/>
                    </a:lnTo>
                    <a:lnTo>
                      <a:pt x="84" y="291"/>
                    </a:lnTo>
                    <a:lnTo>
                      <a:pt x="83" y="293"/>
                    </a:lnTo>
                    <a:lnTo>
                      <a:pt x="71" y="286"/>
                    </a:lnTo>
                    <a:lnTo>
                      <a:pt x="68" y="286"/>
                    </a:lnTo>
                    <a:lnTo>
                      <a:pt x="59" y="283"/>
                    </a:lnTo>
                    <a:lnTo>
                      <a:pt x="57" y="274"/>
                    </a:lnTo>
                    <a:lnTo>
                      <a:pt x="54" y="271"/>
                    </a:lnTo>
                    <a:lnTo>
                      <a:pt x="54" y="268"/>
                    </a:lnTo>
                    <a:lnTo>
                      <a:pt x="40" y="252"/>
                    </a:lnTo>
                    <a:lnTo>
                      <a:pt x="39" y="247"/>
                    </a:lnTo>
                    <a:lnTo>
                      <a:pt x="41" y="246"/>
                    </a:lnTo>
                    <a:lnTo>
                      <a:pt x="41" y="243"/>
                    </a:lnTo>
                    <a:lnTo>
                      <a:pt x="39" y="241"/>
                    </a:lnTo>
                    <a:lnTo>
                      <a:pt x="36" y="240"/>
                    </a:lnTo>
                    <a:lnTo>
                      <a:pt x="33" y="238"/>
                    </a:lnTo>
                    <a:lnTo>
                      <a:pt x="31" y="226"/>
                    </a:lnTo>
                    <a:lnTo>
                      <a:pt x="36" y="231"/>
                    </a:lnTo>
                    <a:lnTo>
                      <a:pt x="33" y="224"/>
                    </a:lnTo>
                    <a:lnTo>
                      <a:pt x="38" y="221"/>
                    </a:lnTo>
                    <a:lnTo>
                      <a:pt x="31" y="219"/>
                    </a:lnTo>
                    <a:lnTo>
                      <a:pt x="31" y="224"/>
                    </a:lnTo>
                    <a:lnTo>
                      <a:pt x="27" y="223"/>
                    </a:lnTo>
                    <a:lnTo>
                      <a:pt x="24" y="221"/>
                    </a:lnTo>
                    <a:lnTo>
                      <a:pt x="23" y="216"/>
                    </a:lnTo>
                    <a:lnTo>
                      <a:pt x="15" y="207"/>
                    </a:lnTo>
                    <a:lnTo>
                      <a:pt x="13" y="198"/>
                    </a:lnTo>
                    <a:lnTo>
                      <a:pt x="13" y="192"/>
                    </a:lnTo>
                    <a:lnTo>
                      <a:pt x="5" y="179"/>
                    </a:lnTo>
                    <a:lnTo>
                      <a:pt x="5" y="176"/>
                    </a:lnTo>
                    <a:lnTo>
                      <a:pt x="8" y="171"/>
                    </a:lnTo>
                    <a:lnTo>
                      <a:pt x="10" y="160"/>
                    </a:lnTo>
                    <a:lnTo>
                      <a:pt x="7" y="149"/>
                    </a:lnTo>
                    <a:lnTo>
                      <a:pt x="5" y="142"/>
                    </a:lnTo>
                    <a:lnTo>
                      <a:pt x="3" y="132"/>
                    </a:lnTo>
                    <a:lnTo>
                      <a:pt x="5" y="125"/>
                    </a:lnTo>
                    <a:lnTo>
                      <a:pt x="7" y="121"/>
                    </a:lnTo>
                    <a:lnTo>
                      <a:pt x="6" y="119"/>
                    </a:lnTo>
                    <a:lnTo>
                      <a:pt x="9" y="105"/>
                    </a:lnTo>
                    <a:lnTo>
                      <a:pt x="11" y="68"/>
                    </a:lnTo>
                    <a:lnTo>
                      <a:pt x="20" y="67"/>
                    </a:lnTo>
                    <a:lnTo>
                      <a:pt x="17" y="64"/>
                    </a:lnTo>
                    <a:lnTo>
                      <a:pt x="10" y="63"/>
                    </a:lnTo>
                    <a:lnTo>
                      <a:pt x="9" y="57"/>
                    </a:lnTo>
                    <a:lnTo>
                      <a:pt x="10" y="61"/>
                    </a:lnTo>
                    <a:lnTo>
                      <a:pt x="12" y="60"/>
                    </a:lnTo>
                    <a:lnTo>
                      <a:pt x="11" y="56"/>
                    </a:lnTo>
                    <a:lnTo>
                      <a:pt x="9" y="54"/>
                    </a:lnTo>
                    <a:lnTo>
                      <a:pt x="10" y="49"/>
                    </a:lnTo>
                    <a:lnTo>
                      <a:pt x="9" y="48"/>
                    </a:lnTo>
                    <a:lnTo>
                      <a:pt x="7" y="49"/>
                    </a:lnTo>
                    <a:lnTo>
                      <a:pt x="5" y="37"/>
                    </a:lnTo>
                    <a:lnTo>
                      <a:pt x="0" y="29"/>
                    </a:lnTo>
                    <a:lnTo>
                      <a:pt x="0" y="22"/>
                    </a:lnTo>
                    <a:lnTo>
                      <a:pt x="1" y="20"/>
                    </a:lnTo>
                    <a:lnTo>
                      <a:pt x="12" y="25"/>
                    </a:lnTo>
                    <a:lnTo>
                      <a:pt x="27" y="26"/>
                    </a:lnTo>
                    <a:lnTo>
                      <a:pt x="28" y="31"/>
                    </a:lnTo>
                    <a:lnTo>
                      <a:pt x="23" y="39"/>
                    </a:lnTo>
                    <a:lnTo>
                      <a:pt x="23" y="41"/>
                    </a:lnTo>
                    <a:lnTo>
                      <a:pt x="25" y="41"/>
                    </a:lnTo>
                    <a:lnTo>
                      <a:pt x="24" y="40"/>
                    </a:lnTo>
                    <a:lnTo>
                      <a:pt x="30" y="32"/>
                    </a:lnTo>
                    <a:lnTo>
                      <a:pt x="32" y="32"/>
                    </a:lnTo>
                    <a:lnTo>
                      <a:pt x="33" y="34"/>
                    </a:lnTo>
                    <a:lnTo>
                      <a:pt x="33" y="30"/>
                    </a:lnTo>
                    <a:lnTo>
                      <a:pt x="32" y="22"/>
                    </a:lnTo>
                    <a:lnTo>
                      <a:pt x="29" y="19"/>
                    </a:lnTo>
                    <a:lnTo>
                      <a:pt x="31" y="17"/>
                    </a:lnTo>
                    <a:lnTo>
                      <a:pt x="31" y="14"/>
                    </a:lnTo>
                    <a:lnTo>
                      <a:pt x="33" y="14"/>
                    </a:lnTo>
                    <a:lnTo>
                      <a:pt x="29" y="13"/>
                    </a:lnTo>
                    <a:lnTo>
                      <a:pt x="26" y="8"/>
                    </a:lnTo>
                    <a:lnTo>
                      <a:pt x="42" y="8"/>
                    </a:lnTo>
                    <a:lnTo>
                      <a:pt x="53" y="8"/>
                    </a:lnTo>
                    <a:lnTo>
                      <a:pt x="71" y="8"/>
                    </a:lnTo>
                    <a:lnTo>
                      <a:pt x="90" y="8"/>
                    </a:lnTo>
                    <a:lnTo>
                      <a:pt x="106" y="8"/>
                    </a:lnTo>
                    <a:lnTo>
                      <a:pt x="121" y="8"/>
                    </a:lnTo>
                    <a:lnTo>
                      <a:pt x="134" y="8"/>
                    </a:lnTo>
                    <a:lnTo>
                      <a:pt x="148" y="8"/>
                    </a:lnTo>
                    <a:lnTo>
                      <a:pt x="166" y="8"/>
                    </a:lnTo>
                    <a:lnTo>
                      <a:pt x="188" y="8"/>
                    </a:lnTo>
                    <a:lnTo>
                      <a:pt x="205" y="8"/>
                    </a:lnTo>
                    <a:lnTo>
                      <a:pt x="226" y="9"/>
                    </a:lnTo>
                    <a:lnTo>
                      <a:pt x="249" y="9"/>
                    </a:lnTo>
                    <a:lnTo>
                      <a:pt x="274" y="9"/>
                    </a:lnTo>
                    <a:lnTo>
                      <a:pt x="290" y="9"/>
                    </a:lnTo>
                    <a:lnTo>
                      <a:pt x="308" y="9"/>
                    </a:lnTo>
                    <a:lnTo>
                      <a:pt x="328" y="9"/>
                    </a:lnTo>
                    <a:lnTo>
                      <a:pt x="347" y="9"/>
                    </a:lnTo>
                    <a:lnTo>
                      <a:pt x="368" y="9"/>
                    </a:lnTo>
                    <a:lnTo>
                      <a:pt x="386" y="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418" y="0"/>
                    </a:lnTo>
                    <a:lnTo>
                      <a:pt x="424" y="14"/>
                    </a:lnTo>
                    <a:lnTo>
                      <a:pt x="430" y="14"/>
                    </a:lnTo>
                    <a:lnTo>
                      <a:pt x="437" y="17"/>
                    </a:lnTo>
                    <a:lnTo>
                      <a:pt x="449" y="16"/>
                    </a:lnTo>
                    <a:lnTo>
                      <a:pt x="468" y="28"/>
                    </a:lnTo>
                    <a:lnTo>
                      <a:pt x="476" y="26"/>
                    </a:lnTo>
                    <a:lnTo>
                      <a:pt x="492" y="30"/>
                    </a:lnTo>
                    <a:lnTo>
                      <a:pt x="470" y="46"/>
                    </a:lnTo>
                    <a:lnTo>
                      <a:pt x="459" y="57"/>
                    </a:lnTo>
                    <a:lnTo>
                      <a:pt x="460" y="58"/>
                    </a:lnTo>
                    <a:lnTo>
                      <a:pt x="466" y="58"/>
                    </a:lnTo>
                    <a:lnTo>
                      <a:pt x="475" y="52"/>
                    </a:lnTo>
                    <a:lnTo>
                      <a:pt x="476" y="53"/>
                    </a:lnTo>
                    <a:lnTo>
                      <a:pt x="476" y="59"/>
                    </a:lnTo>
                    <a:lnTo>
                      <a:pt x="482" y="59"/>
                    </a:lnTo>
                    <a:lnTo>
                      <a:pt x="498" y="53"/>
                    </a:lnTo>
                    <a:lnTo>
                      <a:pt x="510" y="43"/>
                    </a:lnTo>
                    <a:lnTo>
                      <a:pt x="519" y="41"/>
                    </a:lnTo>
                    <a:lnTo>
                      <a:pt x="510" y="52"/>
                    </a:lnTo>
                    <a:lnTo>
                      <a:pt x="510" y="55"/>
                    </a:lnTo>
                    <a:lnTo>
                      <a:pt x="512" y="53"/>
                    </a:lnTo>
                    <a:lnTo>
                      <a:pt x="517" y="53"/>
                    </a:lnTo>
                    <a:lnTo>
                      <a:pt x="521" y="56"/>
                    </a:lnTo>
                    <a:lnTo>
                      <a:pt x="526" y="61"/>
                    </a:lnTo>
                    <a:lnTo>
                      <a:pt x="534" y="62"/>
                    </a:lnTo>
                    <a:lnTo>
                      <a:pt x="542" y="57"/>
                    </a:lnTo>
                    <a:lnTo>
                      <a:pt x="557" y="55"/>
                    </a:lnTo>
                    <a:lnTo>
                      <a:pt x="558" y="60"/>
                    </a:lnTo>
                    <a:lnTo>
                      <a:pt x="560" y="61"/>
                    </a:lnTo>
                    <a:lnTo>
                      <a:pt x="565" y="61"/>
                    </a:lnTo>
                    <a:lnTo>
                      <a:pt x="568" y="61"/>
                    </a:lnTo>
                    <a:lnTo>
                      <a:pt x="569" y="67"/>
                    </a:lnTo>
                    <a:lnTo>
                      <a:pt x="573" y="71"/>
                    </a:lnTo>
                    <a:lnTo>
                      <a:pt x="567" y="73"/>
                    </a:lnTo>
                    <a:lnTo>
                      <a:pt x="565" y="70"/>
                    </a:lnTo>
                    <a:lnTo>
                      <a:pt x="564" y="73"/>
                    </a:lnTo>
                    <a:lnTo>
                      <a:pt x="561" y="73"/>
                    </a:lnTo>
                    <a:lnTo>
                      <a:pt x="554" y="69"/>
                    </a:lnTo>
                    <a:lnTo>
                      <a:pt x="542" y="74"/>
                    </a:lnTo>
                    <a:lnTo>
                      <a:pt x="536" y="79"/>
                    </a:lnTo>
                    <a:lnTo>
                      <a:pt x="536" y="74"/>
                    </a:lnTo>
                    <a:lnTo>
                      <a:pt x="531" y="76"/>
                    </a:lnTo>
                    <a:lnTo>
                      <a:pt x="522" y="89"/>
                    </a:lnTo>
                    <a:lnTo>
                      <a:pt x="520" y="94"/>
                    </a:lnTo>
                    <a:lnTo>
                      <a:pt x="517" y="100"/>
                    </a:lnTo>
                    <a:lnTo>
                      <a:pt x="525" y="94"/>
                    </a:lnTo>
                    <a:lnTo>
                      <a:pt x="525" y="90"/>
                    </a:lnTo>
                    <a:lnTo>
                      <a:pt x="529" y="86"/>
                    </a:lnTo>
                    <a:lnTo>
                      <a:pt x="529" y="88"/>
                    </a:lnTo>
                    <a:lnTo>
                      <a:pt x="524" y="100"/>
                    </a:lnTo>
                    <a:lnTo>
                      <a:pt x="521" y="117"/>
                    </a:lnTo>
                    <a:lnTo>
                      <a:pt x="518" y="125"/>
                    </a:lnTo>
                    <a:lnTo>
                      <a:pt x="519" y="140"/>
                    </a:lnTo>
                    <a:lnTo>
                      <a:pt x="519" y="144"/>
                    </a:lnTo>
                    <a:lnTo>
                      <a:pt x="522" y="152"/>
                    </a:lnTo>
                    <a:lnTo>
                      <a:pt x="523" y="154"/>
                    </a:lnTo>
                    <a:lnTo>
                      <a:pt x="528" y="156"/>
                    </a:lnTo>
                    <a:lnTo>
                      <a:pt x="532" y="153"/>
                    </a:lnTo>
                    <a:lnTo>
                      <a:pt x="535" y="151"/>
                    </a:lnTo>
                    <a:lnTo>
                      <a:pt x="541" y="137"/>
                    </a:lnTo>
                    <a:lnTo>
                      <a:pt x="541" y="128"/>
                    </a:lnTo>
                    <a:lnTo>
                      <a:pt x="541" y="125"/>
                    </a:lnTo>
                    <a:lnTo>
                      <a:pt x="537" y="117"/>
                    </a:lnTo>
                    <a:lnTo>
                      <a:pt x="539" y="107"/>
                    </a:lnTo>
                    <a:lnTo>
                      <a:pt x="541" y="106"/>
                    </a:lnTo>
                    <a:lnTo>
                      <a:pt x="541" y="97"/>
                    </a:lnTo>
                    <a:lnTo>
                      <a:pt x="543" y="93"/>
                    </a:lnTo>
                    <a:lnTo>
                      <a:pt x="549" y="88"/>
                    </a:lnTo>
                    <a:lnTo>
                      <a:pt x="550" y="94"/>
                    </a:lnTo>
                    <a:lnTo>
                      <a:pt x="552" y="92"/>
                    </a:lnTo>
                    <a:lnTo>
                      <a:pt x="553" y="86"/>
                    </a:lnTo>
                    <a:lnTo>
                      <a:pt x="559" y="83"/>
                    </a:lnTo>
                    <a:lnTo>
                      <a:pt x="558" y="80"/>
                    </a:lnTo>
                    <a:lnTo>
                      <a:pt x="559" y="77"/>
                    </a:lnTo>
                    <a:lnTo>
                      <a:pt x="569" y="79"/>
                    </a:lnTo>
                    <a:lnTo>
                      <a:pt x="580" y="86"/>
                    </a:lnTo>
                    <a:lnTo>
                      <a:pt x="582" y="89"/>
                    </a:lnTo>
                    <a:lnTo>
                      <a:pt x="581" y="91"/>
                    </a:lnTo>
                    <a:lnTo>
                      <a:pt x="583" y="102"/>
                    </a:lnTo>
                    <a:lnTo>
                      <a:pt x="580" y="108"/>
                    </a:lnTo>
                    <a:lnTo>
                      <a:pt x="576" y="111"/>
                    </a:lnTo>
                    <a:lnTo>
                      <a:pt x="574" y="116"/>
                    </a:lnTo>
                    <a:lnTo>
                      <a:pt x="575" y="117"/>
                    </a:lnTo>
                    <a:lnTo>
                      <a:pt x="578" y="117"/>
                    </a:lnTo>
                    <a:lnTo>
                      <a:pt x="582" y="111"/>
                    </a:lnTo>
                    <a:lnTo>
                      <a:pt x="588" y="109"/>
                    </a:lnTo>
                    <a:lnTo>
                      <a:pt x="592" y="114"/>
                    </a:lnTo>
                    <a:lnTo>
                      <a:pt x="594" y="125"/>
                    </a:lnTo>
                    <a:lnTo>
                      <a:pt x="596" y="128"/>
                    </a:lnTo>
                    <a:lnTo>
                      <a:pt x="594" y="137"/>
                    </a:lnTo>
                    <a:lnTo>
                      <a:pt x="589" y="139"/>
                    </a:lnTo>
                    <a:lnTo>
                      <a:pt x="588" y="141"/>
                    </a:lnTo>
                    <a:lnTo>
                      <a:pt x="586" y="146"/>
                    </a:lnTo>
                    <a:lnTo>
                      <a:pt x="585" y="149"/>
                    </a:lnTo>
                    <a:lnTo>
                      <a:pt x="581" y="155"/>
                    </a:lnTo>
                    <a:lnTo>
                      <a:pt x="595" y="159"/>
                    </a:lnTo>
                    <a:lnTo>
                      <a:pt x="604" y="158"/>
                    </a:lnTo>
                    <a:lnTo>
                      <a:pt x="613" y="152"/>
                    </a:lnTo>
                    <a:lnTo>
                      <a:pt x="622" y="149"/>
                    </a:lnTo>
                    <a:lnTo>
                      <a:pt x="632" y="144"/>
                    </a:lnTo>
                    <a:lnTo>
                      <a:pt x="646" y="133"/>
                    </a:lnTo>
                    <a:lnTo>
                      <a:pt x="643" y="125"/>
                    </a:lnTo>
                    <a:lnTo>
                      <a:pt x="656" y="122"/>
                    </a:lnTo>
                    <a:lnTo>
                      <a:pt x="664" y="125"/>
                    </a:lnTo>
                    <a:lnTo>
                      <a:pt x="673" y="124"/>
                    </a:lnTo>
                    <a:lnTo>
                      <a:pt x="684" y="119"/>
                    </a:lnTo>
                    <a:lnTo>
                      <a:pt x="684" y="115"/>
                    </a:lnTo>
                    <a:lnTo>
                      <a:pt x="682" y="112"/>
                    </a:lnTo>
                    <a:lnTo>
                      <a:pt x="685" y="110"/>
                    </a:lnTo>
                    <a:lnTo>
                      <a:pt x="682" y="109"/>
                    </a:lnTo>
                    <a:lnTo>
                      <a:pt x="688" y="104"/>
                    </a:lnTo>
                    <a:lnTo>
                      <a:pt x="691" y="98"/>
                    </a:lnTo>
                    <a:lnTo>
                      <a:pt x="700" y="92"/>
                    </a:lnTo>
                    <a:lnTo>
                      <a:pt x="723" y="92"/>
                    </a:lnTo>
                    <a:lnTo>
                      <a:pt x="735" y="92"/>
                    </a:lnTo>
                    <a:lnTo>
                      <a:pt x="749" y="92"/>
                    </a:lnTo>
                    <a:lnTo>
                      <a:pt x="751" y="86"/>
                    </a:lnTo>
                    <a:lnTo>
                      <a:pt x="755" y="86"/>
                    </a:lnTo>
                  </a:path>
                </a:pathLst>
              </a:custGeom>
              <a:grpFill/>
              <a:ln w="6350" cap="rnd">
                <a:noFill/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pPr marL="228600" indent="-228600">
                  <a:buFont typeface="+mj-lt"/>
                  <a:buAutoNum type="arabicPeriod"/>
                </a:pPr>
                <a:endParaRPr lang="en-US" dirty="0"/>
              </a:p>
            </p:txBody>
          </p:sp>
          <p:sp>
            <p:nvSpPr>
              <p:cNvPr id="282" name="Freeform 260"/>
              <p:cNvSpPr>
                <a:spLocks/>
              </p:cNvSpPr>
              <p:nvPr/>
            </p:nvSpPr>
            <p:spPr bwMode="gray">
              <a:xfrm>
                <a:off x="2215" y="1924"/>
                <a:ext cx="1" cy="4"/>
              </a:xfrm>
              <a:custGeom>
                <a:avLst/>
                <a:gdLst>
                  <a:gd name="T0" fmla="*/ 1 w 1"/>
                  <a:gd name="T1" fmla="*/ 0 h 4"/>
                  <a:gd name="T2" fmla="*/ 0 w 1"/>
                  <a:gd name="T3" fmla="*/ 4 h 4"/>
                  <a:gd name="T4" fmla="*/ 1 w 1"/>
                  <a:gd name="T5" fmla="*/ 3 h 4"/>
                  <a:gd name="T6" fmla="*/ 1 w 1"/>
                  <a:gd name="T7" fmla="*/ 0 h 4"/>
                  <a:gd name="T8" fmla="*/ 1 w 1"/>
                  <a:gd name="T9" fmla="*/ 0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"/>
                  <a:gd name="T16" fmla="*/ 0 h 4"/>
                  <a:gd name="T17" fmla="*/ 1 w 1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" h="4">
                    <a:moveTo>
                      <a:pt x="1" y="0"/>
                    </a:moveTo>
                    <a:lnTo>
                      <a:pt x="0" y="4"/>
                    </a:lnTo>
                    <a:lnTo>
                      <a:pt x="1" y="3"/>
                    </a:lnTo>
                    <a:lnTo>
                      <a:pt x="1" y="0"/>
                    </a:lnTo>
                  </a:path>
                </a:pathLst>
              </a:custGeom>
              <a:grpFill/>
              <a:ln w="6350" cap="rnd">
                <a:noFill/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pPr marL="228600" indent="-228600">
                  <a:buFont typeface="+mj-lt"/>
                  <a:buAutoNum type="arabicPeriod"/>
                </a:pPr>
                <a:endParaRPr lang="en-US" dirty="0"/>
              </a:p>
            </p:txBody>
          </p:sp>
          <p:sp>
            <p:nvSpPr>
              <p:cNvPr id="283" name="Freeform 261"/>
              <p:cNvSpPr>
                <a:spLocks/>
              </p:cNvSpPr>
              <p:nvPr/>
            </p:nvSpPr>
            <p:spPr bwMode="gray">
              <a:xfrm>
                <a:off x="2189" y="1938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"/>
                  <a:gd name="T14" fmla="*/ 1 w 1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">
                    <a:moveTo>
                      <a:pt x="0" y="0"/>
                    </a:moveTo>
                    <a:lnTo>
                      <a:pt x="1" y="1"/>
                    </a:lnTo>
                    <a:lnTo>
                      <a:pt x="1" y="0"/>
                    </a:lnTo>
                    <a:lnTo>
                      <a:pt x="0" y="0"/>
                    </a:lnTo>
                  </a:path>
                </a:pathLst>
              </a:custGeom>
              <a:grpFill/>
              <a:ln w="6350" cap="rnd">
                <a:noFill/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pPr marL="228600" indent="-228600">
                  <a:buFont typeface="+mj-lt"/>
                  <a:buAutoNum type="arabicPeriod"/>
                </a:pPr>
                <a:endParaRPr lang="en-US" dirty="0"/>
              </a:p>
            </p:txBody>
          </p:sp>
          <p:sp>
            <p:nvSpPr>
              <p:cNvPr id="284" name="Freeform 262"/>
              <p:cNvSpPr>
                <a:spLocks/>
              </p:cNvSpPr>
              <p:nvPr/>
            </p:nvSpPr>
            <p:spPr bwMode="gray">
              <a:xfrm>
                <a:off x="2189" y="1934"/>
                <a:ext cx="1" cy="2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0 h 2"/>
                  <a:gd name="T6" fmla="*/ 0 w 1"/>
                  <a:gd name="T7" fmla="*/ 2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2"/>
                  <a:gd name="T14" fmla="*/ 1 w 1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2">
                    <a:moveTo>
                      <a:pt x="0" y="2"/>
                    </a:moveTo>
                    <a:lnTo>
                      <a:pt x="0" y="2"/>
                    </a:lnTo>
                    <a:lnTo>
                      <a:pt x="1" y="0"/>
                    </a:lnTo>
                    <a:lnTo>
                      <a:pt x="0" y="2"/>
                    </a:lnTo>
                  </a:path>
                </a:pathLst>
              </a:custGeom>
              <a:grpFill/>
              <a:ln w="6350" cap="rnd">
                <a:noFill/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pPr marL="228600" indent="-228600">
                  <a:buFont typeface="+mj-lt"/>
                  <a:buAutoNum type="arabicPeriod"/>
                </a:pPr>
                <a:endParaRPr lang="en-US" dirty="0"/>
              </a:p>
            </p:txBody>
          </p:sp>
          <p:sp>
            <p:nvSpPr>
              <p:cNvPr id="285" name="Freeform 263"/>
              <p:cNvSpPr>
                <a:spLocks/>
              </p:cNvSpPr>
              <p:nvPr/>
            </p:nvSpPr>
            <p:spPr bwMode="gray">
              <a:xfrm>
                <a:off x="2185" y="1936"/>
                <a:ext cx="3" cy="2"/>
              </a:xfrm>
              <a:custGeom>
                <a:avLst/>
                <a:gdLst>
                  <a:gd name="T0" fmla="*/ 0 w 3"/>
                  <a:gd name="T1" fmla="*/ 1 h 2"/>
                  <a:gd name="T2" fmla="*/ 1 w 3"/>
                  <a:gd name="T3" fmla="*/ 2 h 2"/>
                  <a:gd name="T4" fmla="*/ 3 w 3"/>
                  <a:gd name="T5" fmla="*/ 2 h 2"/>
                  <a:gd name="T6" fmla="*/ 2 w 3"/>
                  <a:gd name="T7" fmla="*/ 0 h 2"/>
                  <a:gd name="T8" fmla="*/ 0 w 3"/>
                  <a:gd name="T9" fmla="*/ 1 h 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2"/>
                  <a:gd name="T17" fmla="*/ 3 w 3"/>
                  <a:gd name="T18" fmla="*/ 2 h 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2">
                    <a:moveTo>
                      <a:pt x="0" y="1"/>
                    </a:moveTo>
                    <a:lnTo>
                      <a:pt x="1" y="2"/>
                    </a:lnTo>
                    <a:lnTo>
                      <a:pt x="3" y="2"/>
                    </a:lnTo>
                    <a:lnTo>
                      <a:pt x="2" y="0"/>
                    </a:lnTo>
                    <a:lnTo>
                      <a:pt x="0" y="1"/>
                    </a:lnTo>
                  </a:path>
                </a:pathLst>
              </a:custGeom>
              <a:grpFill/>
              <a:ln w="6350" cap="rnd">
                <a:noFill/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pPr marL="228600" indent="-228600">
                  <a:buFont typeface="+mj-lt"/>
                  <a:buAutoNum type="arabicPeriod"/>
                </a:pPr>
                <a:endParaRPr lang="en-US" dirty="0"/>
              </a:p>
            </p:txBody>
          </p:sp>
          <p:sp>
            <p:nvSpPr>
              <p:cNvPr id="286" name="Freeform 264"/>
              <p:cNvSpPr>
                <a:spLocks/>
              </p:cNvSpPr>
              <p:nvPr/>
            </p:nvSpPr>
            <p:spPr bwMode="gray">
              <a:xfrm>
                <a:off x="2167" y="1989"/>
                <a:ext cx="4" cy="3"/>
              </a:xfrm>
              <a:custGeom>
                <a:avLst/>
                <a:gdLst>
                  <a:gd name="T0" fmla="*/ 0 w 4"/>
                  <a:gd name="T1" fmla="*/ 2 h 3"/>
                  <a:gd name="T2" fmla="*/ 4 w 4"/>
                  <a:gd name="T3" fmla="*/ 3 h 3"/>
                  <a:gd name="T4" fmla="*/ 4 w 4"/>
                  <a:gd name="T5" fmla="*/ 2 h 3"/>
                  <a:gd name="T6" fmla="*/ 3 w 4"/>
                  <a:gd name="T7" fmla="*/ 0 h 3"/>
                  <a:gd name="T8" fmla="*/ 2 w 4"/>
                  <a:gd name="T9" fmla="*/ 2 h 3"/>
                  <a:gd name="T10" fmla="*/ 0 w 4"/>
                  <a:gd name="T11" fmla="*/ 2 h 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3"/>
                  <a:gd name="T20" fmla="*/ 4 w 4"/>
                  <a:gd name="T21" fmla="*/ 3 h 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3">
                    <a:moveTo>
                      <a:pt x="0" y="2"/>
                    </a:moveTo>
                    <a:lnTo>
                      <a:pt x="4" y="3"/>
                    </a:lnTo>
                    <a:lnTo>
                      <a:pt x="4" y="2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2"/>
                    </a:lnTo>
                  </a:path>
                </a:pathLst>
              </a:custGeom>
              <a:grpFill/>
              <a:ln w="6350" cap="rnd">
                <a:noFill/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pPr marL="228600" indent="-228600">
                  <a:buFont typeface="+mj-lt"/>
                  <a:buAutoNum type="arabicPeriod"/>
                </a:pPr>
                <a:endParaRPr lang="en-US" dirty="0"/>
              </a:p>
            </p:txBody>
          </p:sp>
          <p:sp>
            <p:nvSpPr>
              <p:cNvPr id="287" name="Freeform 265"/>
              <p:cNvSpPr>
                <a:spLocks/>
              </p:cNvSpPr>
              <p:nvPr/>
            </p:nvSpPr>
            <p:spPr bwMode="gray">
              <a:xfrm>
                <a:off x="2158" y="1988"/>
                <a:ext cx="6" cy="2"/>
              </a:xfrm>
              <a:custGeom>
                <a:avLst/>
                <a:gdLst>
                  <a:gd name="T0" fmla="*/ 0 w 6"/>
                  <a:gd name="T1" fmla="*/ 2 h 2"/>
                  <a:gd name="T2" fmla="*/ 6 w 6"/>
                  <a:gd name="T3" fmla="*/ 2 h 2"/>
                  <a:gd name="T4" fmla="*/ 6 w 6"/>
                  <a:gd name="T5" fmla="*/ 1 h 2"/>
                  <a:gd name="T6" fmla="*/ 4 w 6"/>
                  <a:gd name="T7" fmla="*/ 0 h 2"/>
                  <a:gd name="T8" fmla="*/ 0 w 6"/>
                  <a:gd name="T9" fmla="*/ 2 h 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2"/>
                  <a:gd name="T17" fmla="*/ 6 w 6"/>
                  <a:gd name="T18" fmla="*/ 2 h 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2">
                    <a:moveTo>
                      <a:pt x="0" y="2"/>
                    </a:moveTo>
                    <a:lnTo>
                      <a:pt x="6" y="2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0" y="2"/>
                    </a:lnTo>
                  </a:path>
                </a:pathLst>
              </a:custGeom>
              <a:grpFill/>
              <a:ln w="6350" cap="rnd">
                <a:noFill/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pPr marL="228600" indent="-228600">
                  <a:buFont typeface="+mj-lt"/>
                  <a:buAutoNum type="arabicPeriod"/>
                </a:pPr>
                <a:endParaRPr lang="en-US" dirty="0"/>
              </a:p>
            </p:txBody>
          </p:sp>
          <p:sp>
            <p:nvSpPr>
              <p:cNvPr id="288" name="Freeform 266"/>
              <p:cNvSpPr>
                <a:spLocks/>
              </p:cNvSpPr>
              <p:nvPr/>
            </p:nvSpPr>
            <p:spPr bwMode="gray">
              <a:xfrm>
                <a:off x="2115" y="1993"/>
                <a:ext cx="29" cy="11"/>
              </a:xfrm>
              <a:custGeom>
                <a:avLst/>
                <a:gdLst>
                  <a:gd name="T0" fmla="*/ 25 w 29"/>
                  <a:gd name="T1" fmla="*/ 1 h 11"/>
                  <a:gd name="T2" fmla="*/ 25 w 29"/>
                  <a:gd name="T3" fmla="*/ 0 h 11"/>
                  <a:gd name="T4" fmla="*/ 19 w 29"/>
                  <a:gd name="T5" fmla="*/ 4 h 11"/>
                  <a:gd name="T6" fmla="*/ 4 w 29"/>
                  <a:gd name="T7" fmla="*/ 7 h 11"/>
                  <a:gd name="T8" fmla="*/ 0 w 29"/>
                  <a:gd name="T9" fmla="*/ 9 h 11"/>
                  <a:gd name="T10" fmla="*/ 0 w 29"/>
                  <a:gd name="T11" fmla="*/ 11 h 11"/>
                  <a:gd name="T12" fmla="*/ 3 w 29"/>
                  <a:gd name="T13" fmla="*/ 11 h 11"/>
                  <a:gd name="T14" fmla="*/ 25 w 29"/>
                  <a:gd name="T15" fmla="*/ 4 h 11"/>
                  <a:gd name="T16" fmla="*/ 29 w 29"/>
                  <a:gd name="T17" fmla="*/ 3 h 11"/>
                  <a:gd name="T18" fmla="*/ 29 w 29"/>
                  <a:gd name="T19" fmla="*/ 2 h 11"/>
                  <a:gd name="T20" fmla="*/ 26 w 29"/>
                  <a:gd name="T21" fmla="*/ 3 h 11"/>
                  <a:gd name="T22" fmla="*/ 22 w 29"/>
                  <a:gd name="T23" fmla="*/ 4 h 11"/>
                  <a:gd name="T24" fmla="*/ 25 w 29"/>
                  <a:gd name="T25" fmla="*/ 1 h 1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"/>
                  <a:gd name="T40" fmla="*/ 0 h 11"/>
                  <a:gd name="T41" fmla="*/ 29 w 29"/>
                  <a:gd name="T42" fmla="*/ 11 h 1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" h="11">
                    <a:moveTo>
                      <a:pt x="25" y="1"/>
                    </a:moveTo>
                    <a:lnTo>
                      <a:pt x="25" y="0"/>
                    </a:lnTo>
                    <a:lnTo>
                      <a:pt x="19" y="4"/>
                    </a:lnTo>
                    <a:lnTo>
                      <a:pt x="4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3" y="11"/>
                    </a:lnTo>
                    <a:lnTo>
                      <a:pt x="25" y="4"/>
                    </a:lnTo>
                    <a:lnTo>
                      <a:pt x="29" y="3"/>
                    </a:lnTo>
                    <a:lnTo>
                      <a:pt x="29" y="2"/>
                    </a:lnTo>
                    <a:lnTo>
                      <a:pt x="26" y="3"/>
                    </a:lnTo>
                    <a:lnTo>
                      <a:pt x="22" y="4"/>
                    </a:lnTo>
                    <a:lnTo>
                      <a:pt x="25" y="1"/>
                    </a:lnTo>
                  </a:path>
                </a:pathLst>
              </a:custGeom>
              <a:grpFill/>
              <a:ln w="6350" cap="rnd">
                <a:noFill/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pPr marL="228600" indent="-228600">
                  <a:buFont typeface="+mj-lt"/>
                  <a:buAutoNum type="arabicPeriod"/>
                </a:pPr>
                <a:endParaRPr lang="en-US" dirty="0"/>
              </a:p>
            </p:txBody>
          </p:sp>
          <p:sp>
            <p:nvSpPr>
              <p:cNvPr id="289" name="Freeform 267"/>
              <p:cNvSpPr>
                <a:spLocks/>
              </p:cNvSpPr>
              <p:nvPr/>
            </p:nvSpPr>
            <p:spPr bwMode="gray">
              <a:xfrm>
                <a:off x="2021" y="2265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0 w 3"/>
                  <a:gd name="T3" fmla="*/ 3 h 3"/>
                  <a:gd name="T4" fmla="*/ 3 w 3"/>
                  <a:gd name="T5" fmla="*/ 0 h 3"/>
                  <a:gd name="T6" fmla="*/ 0 60000 65536"/>
                  <a:gd name="T7" fmla="*/ 0 60000 65536"/>
                  <a:gd name="T8" fmla="*/ 0 60000 65536"/>
                  <a:gd name="T9" fmla="*/ 0 w 3"/>
                  <a:gd name="T10" fmla="*/ 0 h 3"/>
                  <a:gd name="T11" fmla="*/ 3 w 3"/>
                  <a:gd name="T12" fmla="*/ 3 h 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" h="3">
                    <a:moveTo>
                      <a:pt x="3" y="0"/>
                    </a:moveTo>
                    <a:lnTo>
                      <a:pt x="0" y="3"/>
                    </a:lnTo>
                    <a:lnTo>
                      <a:pt x="3" y="0"/>
                    </a:lnTo>
                  </a:path>
                </a:pathLst>
              </a:custGeom>
              <a:grpFill/>
              <a:ln w="6350" cap="rnd">
                <a:noFill/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pPr marL="228600" indent="-228600">
                  <a:buFont typeface="+mj-lt"/>
                  <a:buAutoNum type="arabicPeriod"/>
                </a:pPr>
                <a:endParaRPr lang="en-US" dirty="0"/>
              </a:p>
            </p:txBody>
          </p:sp>
          <p:sp>
            <p:nvSpPr>
              <p:cNvPr id="290" name="Freeform 268"/>
              <p:cNvSpPr>
                <a:spLocks/>
              </p:cNvSpPr>
              <p:nvPr/>
            </p:nvSpPr>
            <p:spPr bwMode="gray">
              <a:xfrm>
                <a:off x="2017" y="2269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3"/>
                  <a:gd name="T10" fmla="*/ 0 h 2"/>
                  <a:gd name="T11" fmla="*/ 3 w 3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" h="2">
                    <a:moveTo>
                      <a:pt x="3" y="0"/>
                    </a:moveTo>
                    <a:lnTo>
                      <a:pt x="0" y="2"/>
                    </a:lnTo>
                    <a:lnTo>
                      <a:pt x="3" y="0"/>
                    </a:lnTo>
                  </a:path>
                </a:pathLst>
              </a:custGeom>
              <a:grpFill/>
              <a:ln w="6350" cap="rnd">
                <a:noFill/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pPr marL="228600" indent="-228600">
                  <a:buFont typeface="+mj-lt"/>
                  <a:buAutoNum type="arabicPeriod"/>
                </a:pPr>
                <a:endParaRPr lang="en-US" dirty="0"/>
              </a:p>
            </p:txBody>
          </p:sp>
          <p:sp>
            <p:nvSpPr>
              <p:cNvPr id="291" name="Freeform 269"/>
              <p:cNvSpPr>
                <a:spLocks/>
              </p:cNvSpPr>
              <p:nvPr/>
            </p:nvSpPr>
            <p:spPr bwMode="gray">
              <a:xfrm>
                <a:off x="2003" y="2271"/>
                <a:ext cx="7" cy="3"/>
              </a:xfrm>
              <a:custGeom>
                <a:avLst/>
                <a:gdLst>
                  <a:gd name="T0" fmla="*/ 7 w 7"/>
                  <a:gd name="T1" fmla="*/ 2 h 3"/>
                  <a:gd name="T2" fmla="*/ 0 w 7"/>
                  <a:gd name="T3" fmla="*/ 3 h 3"/>
                  <a:gd name="T4" fmla="*/ 6 w 7"/>
                  <a:gd name="T5" fmla="*/ 0 h 3"/>
                  <a:gd name="T6" fmla="*/ 7 w 7"/>
                  <a:gd name="T7" fmla="*/ 0 h 3"/>
                  <a:gd name="T8" fmla="*/ 7 w 7"/>
                  <a:gd name="T9" fmla="*/ 2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"/>
                  <a:gd name="T16" fmla="*/ 0 h 3"/>
                  <a:gd name="T17" fmla="*/ 7 w 7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" h="3">
                    <a:moveTo>
                      <a:pt x="7" y="2"/>
                    </a:moveTo>
                    <a:lnTo>
                      <a:pt x="0" y="3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7" y="2"/>
                    </a:lnTo>
                  </a:path>
                </a:pathLst>
              </a:custGeom>
              <a:grpFill/>
              <a:ln w="6350" cap="rnd">
                <a:noFill/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pPr marL="228600" indent="-228600">
                  <a:buFont typeface="+mj-lt"/>
                  <a:buAutoNum type="arabicPeriod"/>
                </a:pPr>
                <a:endParaRPr lang="en-US" dirty="0"/>
              </a:p>
            </p:txBody>
          </p:sp>
          <p:sp>
            <p:nvSpPr>
              <p:cNvPr id="292" name="Freeform 270"/>
              <p:cNvSpPr>
                <a:spLocks/>
              </p:cNvSpPr>
              <p:nvPr/>
            </p:nvSpPr>
            <p:spPr bwMode="gray">
              <a:xfrm>
                <a:off x="1789" y="2215"/>
                <a:ext cx="8" cy="9"/>
              </a:xfrm>
              <a:custGeom>
                <a:avLst/>
                <a:gdLst>
                  <a:gd name="T0" fmla="*/ 2 w 8"/>
                  <a:gd name="T1" fmla="*/ 5 h 9"/>
                  <a:gd name="T2" fmla="*/ 8 w 8"/>
                  <a:gd name="T3" fmla="*/ 0 h 9"/>
                  <a:gd name="T4" fmla="*/ 1 w 8"/>
                  <a:gd name="T5" fmla="*/ 9 h 9"/>
                  <a:gd name="T6" fmla="*/ 0 w 8"/>
                  <a:gd name="T7" fmla="*/ 9 h 9"/>
                  <a:gd name="T8" fmla="*/ 2 w 8"/>
                  <a:gd name="T9" fmla="*/ 5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9"/>
                  <a:gd name="T17" fmla="*/ 8 w 8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9">
                    <a:moveTo>
                      <a:pt x="2" y="5"/>
                    </a:moveTo>
                    <a:lnTo>
                      <a:pt x="8" y="0"/>
                    </a:lnTo>
                    <a:lnTo>
                      <a:pt x="1" y="9"/>
                    </a:lnTo>
                    <a:lnTo>
                      <a:pt x="0" y="9"/>
                    </a:lnTo>
                    <a:lnTo>
                      <a:pt x="2" y="5"/>
                    </a:lnTo>
                  </a:path>
                </a:pathLst>
              </a:custGeom>
              <a:grpFill/>
              <a:ln w="6350" cap="rnd">
                <a:noFill/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pPr marL="228600" indent="-228600">
                  <a:buFont typeface="+mj-lt"/>
                  <a:buAutoNum type="arabicPeriod"/>
                </a:pPr>
                <a:endParaRPr lang="en-US" dirty="0"/>
              </a:p>
            </p:txBody>
          </p:sp>
          <p:sp>
            <p:nvSpPr>
              <p:cNvPr id="293" name="Freeform 271"/>
              <p:cNvSpPr>
                <a:spLocks/>
              </p:cNvSpPr>
              <p:nvPr/>
            </p:nvSpPr>
            <p:spPr bwMode="gray">
              <a:xfrm>
                <a:off x="1486" y="2138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4 w 4"/>
                  <a:gd name="T3" fmla="*/ 4 h 4"/>
                  <a:gd name="T4" fmla="*/ 3 w 4"/>
                  <a:gd name="T5" fmla="*/ 4 h 4"/>
                  <a:gd name="T6" fmla="*/ 0 w 4"/>
                  <a:gd name="T7" fmla="*/ 0 h 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"/>
                  <a:gd name="T13" fmla="*/ 0 h 4"/>
                  <a:gd name="T14" fmla="*/ 4 w 4"/>
                  <a:gd name="T15" fmla="*/ 4 h 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" h="4">
                    <a:moveTo>
                      <a:pt x="0" y="0"/>
                    </a:moveTo>
                    <a:lnTo>
                      <a:pt x="4" y="4"/>
                    </a:lnTo>
                    <a:lnTo>
                      <a:pt x="3" y="4"/>
                    </a:lnTo>
                    <a:lnTo>
                      <a:pt x="0" y="0"/>
                    </a:lnTo>
                  </a:path>
                </a:pathLst>
              </a:custGeom>
              <a:grpFill/>
              <a:ln w="6350" cap="rnd">
                <a:noFill/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pPr marL="228600" indent="-228600">
                  <a:buFont typeface="+mj-lt"/>
                  <a:buAutoNum type="arabicPeriod"/>
                </a:pPr>
                <a:endParaRPr lang="en-US" dirty="0"/>
              </a:p>
            </p:txBody>
          </p:sp>
          <p:sp>
            <p:nvSpPr>
              <p:cNvPr id="294" name="Freeform 272"/>
              <p:cNvSpPr>
                <a:spLocks/>
              </p:cNvSpPr>
              <p:nvPr/>
            </p:nvSpPr>
            <p:spPr bwMode="gray">
              <a:xfrm>
                <a:off x="1463" y="2121"/>
                <a:ext cx="4" cy="2"/>
              </a:xfrm>
              <a:custGeom>
                <a:avLst/>
                <a:gdLst>
                  <a:gd name="T0" fmla="*/ 0 w 4"/>
                  <a:gd name="T1" fmla="*/ 1 h 2"/>
                  <a:gd name="T2" fmla="*/ 2 w 4"/>
                  <a:gd name="T3" fmla="*/ 0 h 2"/>
                  <a:gd name="T4" fmla="*/ 4 w 4"/>
                  <a:gd name="T5" fmla="*/ 2 h 2"/>
                  <a:gd name="T6" fmla="*/ 0 w 4"/>
                  <a:gd name="T7" fmla="*/ 1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"/>
                  <a:gd name="T13" fmla="*/ 0 h 2"/>
                  <a:gd name="T14" fmla="*/ 4 w 4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" h="2">
                    <a:moveTo>
                      <a:pt x="0" y="1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0" y="1"/>
                    </a:lnTo>
                  </a:path>
                </a:pathLst>
              </a:custGeom>
              <a:grpFill/>
              <a:ln w="6350" cap="rnd">
                <a:noFill/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pPr marL="228600" indent="-228600">
                  <a:buFont typeface="+mj-lt"/>
                  <a:buAutoNum type="arabicPeriod"/>
                </a:pPr>
                <a:endParaRPr lang="en-US" dirty="0"/>
              </a:p>
            </p:txBody>
          </p:sp>
          <p:sp>
            <p:nvSpPr>
              <p:cNvPr id="295" name="Freeform 273"/>
              <p:cNvSpPr>
                <a:spLocks/>
              </p:cNvSpPr>
              <p:nvPr/>
            </p:nvSpPr>
            <p:spPr bwMode="gray">
              <a:xfrm>
                <a:off x="1468" y="2120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5 w 5"/>
                  <a:gd name="T3" fmla="*/ 2 h 3"/>
                  <a:gd name="T4" fmla="*/ 2 w 5"/>
                  <a:gd name="T5" fmla="*/ 3 h 3"/>
                  <a:gd name="T6" fmla="*/ 0 w 5"/>
                  <a:gd name="T7" fmla="*/ 0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"/>
                  <a:gd name="T13" fmla="*/ 0 h 3"/>
                  <a:gd name="T14" fmla="*/ 5 w 5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" h="3">
                    <a:moveTo>
                      <a:pt x="0" y="0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0" y="0"/>
                    </a:lnTo>
                  </a:path>
                </a:pathLst>
              </a:custGeom>
              <a:grpFill/>
              <a:ln w="6350" cap="rnd">
                <a:noFill/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pPr marL="228600" indent="-228600">
                  <a:buFont typeface="+mj-lt"/>
                  <a:buAutoNum type="arabicPeriod"/>
                </a:pPr>
                <a:endParaRPr lang="en-US" dirty="0"/>
              </a:p>
            </p:txBody>
          </p:sp>
        </p:grpSp>
        <p:sp>
          <p:nvSpPr>
            <p:cNvPr id="260" name="Freeform 274"/>
            <p:cNvSpPr>
              <a:spLocks noChangeAspect="1" noEditPoints="1"/>
            </p:cNvSpPr>
            <p:nvPr/>
          </p:nvSpPr>
          <p:spPr bwMode="gray">
            <a:xfrm>
              <a:off x="1122620" y="3823304"/>
              <a:ext cx="111125" cy="79375"/>
            </a:xfrm>
            <a:custGeom>
              <a:avLst/>
              <a:gdLst>
                <a:gd name="T0" fmla="*/ 5 w 227"/>
                <a:gd name="T1" fmla="*/ 0 h 163"/>
                <a:gd name="T2" fmla="*/ 19 w 227"/>
                <a:gd name="T3" fmla="*/ 0 h 163"/>
                <a:gd name="T4" fmla="*/ 20 w 227"/>
                <a:gd name="T5" fmla="*/ 6 h 163"/>
                <a:gd name="T6" fmla="*/ 12 w 227"/>
                <a:gd name="T7" fmla="*/ 19 h 163"/>
                <a:gd name="T8" fmla="*/ 0 w 227"/>
                <a:gd name="T9" fmla="*/ 10 h 163"/>
                <a:gd name="T10" fmla="*/ 5 w 227"/>
                <a:gd name="T11" fmla="*/ 0 h 163"/>
                <a:gd name="T12" fmla="*/ 127 w 227"/>
                <a:gd name="T13" fmla="*/ 66 h 163"/>
                <a:gd name="T14" fmla="*/ 136 w 227"/>
                <a:gd name="T15" fmla="*/ 70 h 163"/>
                <a:gd name="T16" fmla="*/ 133 w 227"/>
                <a:gd name="T17" fmla="*/ 73 h 163"/>
                <a:gd name="T18" fmla="*/ 127 w 227"/>
                <a:gd name="T19" fmla="*/ 66 h 163"/>
                <a:gd name="T20" fmla="*/ 178 w 227"/>
                <a:gd name="T21" fmla="*/ 102 h 163"/>
                <a:gd name="T22" fmla="*/ 210 w 227"/>
                <a:gd name="T23" fmla="*/ 112 h 163"/>
                <a:gd name="T24" fmla="*/ 227 w 227"/>
                <a:gd name="T25" fmla="*/ 130 h 163"/>
                <a:gd name="T26" fmla="*/ 226 w 227"/>
                <a:gd name="T27" fmla="*/ 146 h 163"/>
                <a:gd name="T28" fmla="*/ 207 w 227"/>
                <a:gd name="T29" fmla="*/ 146 h 163"/>
                <a:gd name="T30" fmla="*/ 192 w 227"/>
                <a:gd name="T31" fmla="*/ 163 h 163"/>
                <a:gd name="T32" fmla="*/ 184 w 227"/>
                <a:gd name="T33" fmla="*/ 159 h 163"/>
                <a:gd name="T34" fmla="*/ 175 w 227"/>
                <a:gd name="T35" fmla="*/ 127 h 163"/>
                <a:gd name="T36" fmla="*/ 178 w 227"/>
                <a:gd name="T37" fmla="*/ 102 h 163"/>
                <a:gd name="T38" fmla="*/ 155 w 227"/>
                <a:gd name="T39" fmla="*/ 64 h 163"/>
                <a:gd name="T40" fmla="*/ 158 w 227"/>
                <a:gd name="T41" fmla="*/ 62 h 163"/>
                <a:gd name="T42" fmla="*/ 173 w 227"/>
                <a:gd name="T43" fmla="*/ 76 h 163"/>
                <a:gd name="T44" fmla="*/ 158 w 227"/>
                <a:gd name="T45" fmla="*/ 81 h 163"/>
                <a:gd name="T46" fmla="*/ 142 w 227"/>
                <a:gd name="T47" fmla="*/ 62 h 163"/>
                <a:gd name="T48" fmla="*/ 155 w 227"/>
                <a:gd name="T49" fmla="*/ 64 h 163"/>
                <a:gd name="T50" fmla="*/ 116 w 227"/>
                <a:gd name="T51" fmla="*/ 51 h 163"/>
                <a:gd name="T52" fmla="*/ 113 w 227"/>
                <a:gd name="T53" fmla="*/ 54 h 163"/>
                <a:gd name="T54" fmla="*/ 139 w 227"/>
                <a:gd name="T55" fmla="*/ 51 h 163"/>
                <a:gd name="T56" fmla="*/ 139 w 227"/>
                <a:gd name="T57" fmla="*/ 56 h 163"/>
                <a:gd name="T58" fmla="*/ 116 w 227"/>
                <a:gd name="T59" fmla="*/ 57 h 163"/>
                <a:gd name="T60" fmla="*/ 116 w 227"/>
                <a:gd name="T61" fmla="*/ 51 h 163"/>
                <a:gd name="T62" fmla="*/ 74 w 227"/>
                <a:gd name="T63" fmla="*/ 36 h 163"/>
                <a:gd name="T64" fmla="*/ 79 w 227"/>
                <a:gd name="T65" fmla="*/ 31 h 163"/>
                <a:gd name="T66" fmla="*/ 95 w 227"/>
                <a:gd name="T67" fmla="*/ 42 h 163"/>
                <a:gd name="T68" fmla="*/ 83 w 227"/>
                <a:gd name="T69" fmla="*/ 45 h 163"/>
                <a:gd name="T70" fmla="*/ 74 w 227"/>
                <a:gd name="T71" fmla="*/ 36 h 16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27"/>
                <a:gd name="T109" fmla="*/ 0 h 163"/>
                <a:gd name="T110" fmla="*/ 227 w 227"/>
                <a:gd name="T111" fmla="*/ 163 h 16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27" h="163">
                  <a:moveTo>
                    <a:pt x="5" y="0"/>
                  </a:moveTo>
                  <a:lnTo>
                    <a:pt x="19" y="0"/>
                  </a:lnTo>
                  <a:lnTo>
                    <a:pt x="20" y="6"/>
                  </a:lnTo>
                  <a:lnTo>
                    <a:pt x="12" y="19"/>
                  </a:lnTo>
                  <a:lnTo>
                    <a:pt x="0" y="10"/>
                  </a:lnTo>
                  <a:lnTo>
                    <a:pt x="5" y="0"/>
                  </a:lnTo>
                  <a:close/>
                  <a:moveTo>
                    <a:pt x="127" y="66"/>
                  </a:moveTo>
                  <a:lnTo>
                    <a:pt x="136" y="70"/>
                  </a:lnTo>
                  <a:lnTo>
                    <a:pt x="133" y="73"/>
                  </a:lnTo>
                  <a:lnTo>
                    <a:pt x="127" y="66"/>
                  </a:lnTo>
                  <a:close/>
                  <a:moveTo>
                    <a:pt x="178" y="102"/>
                  </a:moveTo>
                  <a:lnTo>
                    <a:pt x="210" y="112"/>
                  </a:lnTo>
                  <a:lnTo>
                    <a:pt x="227" y="130"/>
                  </a:lnTo>
                  <a:lnTo>
                    <a:pt x="226" y="146"/>
                  </a:lnTo>
                  <a:lnTo>
                    <a:pt x="207" y="146"/>
                  </a:lnTo>
                  <a:lnTo>
                    <a:pt x="192" y="163"/>
                  </a:lnTo>
                  <a:lnTo>
                    <a:pt x="184" y="159"/>
                  </a:lnTo>
                  <a:lnTo>
                    <a:pt x="175" y="127"/>
                  </a:lnTo>
                  <a:lnTo>
                    <a:pt x="178" y="102"/>
                  </a:lnTo>
                  <a:close/>
                  <a:moveTo>
                    <a:pt x="155" y="64"/>
                  </a:moveTo>
                  <a:lnTo>
                    <a:pt x="158" y="62"/>
                  </a:lnTo>
                  <a:lnTo>
                    <a:pt x="173" y="76"/>
                  </a:lnTo>
                  <a:lnTo>
                    <a:pt x="158" y="81"/>
                  </a:lnTo>
                  <a:lnTo>
                    <a:pt x="142" y="62"/>
                  </a:lnTo>
                  <a:lnTo>
                    <a:pt x="155" y="64"/>
                  </a:lnTo>
                  <a:close/>
                  <a:moveTo>
                    <a:pt x="116" y="51"/>
                  </a:moveTo>
                  <a:lnTo>
                    <a:pt x="113" y="54"/>
                  </a:lnTo>
                  <a:lnTo>
                    <a:pt x="139" y="51"/>
                  </a:lnTo>
                  <a:lnTo>
                    <a:pt x="139" y="56"/>
                  </a:lnTo>
                  <a:lnTo>
                    <a:pt x="116" y="57"/>
                  </a:lnTo>
                  <a:lnTo>
                    <a:pt x="116" y="51"/>
                  </a:lnTo>
                  <a:close/>
                  <a:moveTo>
                    <a:pt x="74" y="36"/>
                  </a:moveTo>
                  <a:lnTo>
                    <a:pt x="79" y="31"/>
                  </a:lnTo>
                  <a:lnTo>
                    <a:pt x="95" y="42"/>
                  </a:lnTo>
                  <a:lnTo>
                    <a:pt x="83" y="45"/>
                  </a:lnTo>
                  <a:lnTo>
                    <a:pt x="74" y="36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61" name="Freeform 275"/>
            <p:cNvSpPr>
              <a:spLocks noChangeAspect="1" noEditPoints="1"/>
            </p:cNvSpPr>
            <p:nvPr/>
          </p:nvSpPr>
          <p:spPr bwMode="gray">
            <a:xfrm>
              <a:off x="1122620" y="3823304"/>
              <a:ext cx="111125" cy="79375"/>
            </a:xfrm>
            <a:custGeom>
              <a:avLst/>
              <a:gdLst>
                <a:gd name="T0" fmla="*/ 5 w 227"/>
                <a:gd name="T1" fmla="*/ 0 h 163"/>
                <a:gd name="T2" fmla="*/ 19 w 227"/>
                <a:gd name="T3" fmla="*/ 0 h 163"/>
                <a:gd name="T4" fmla="*/ 20 w 227"/>
                <a:gd name="T5" fmla="*/ 6 h 163"/>
                <a:gd name="T6" fmla="*/ 12 w 227"/>
                <a:gd name="T7" fmla="*/ 19 h 163"/>
                <a:gd name="T8" fmla="*/ 0 w 227"/>
                <a:gd name="T9" fmla="*/ 10 h 163"/>
                <a:gd name="T10" fmla="*/ 5 w 227"/>
                <a:gd name="T11" fmla="*/ 0 h 163"/>
                <a:gd name="T12" fmla="*/ 127 w 227"/>
                <a:gd name="T13" fmla="*/ 66 h 163"/>
                <a:gd name="T14" fmla="*/ 136 w 227"/>
                <a:gd name="T15" fmla="*/ 70 h 163"/>
                <a:gd name="T16" fmla="*/ 133 w 227"/>
                <a:gd name="T17" fmla="*/ 73 h 163"/>
                <a:gd name="T18" fmla="*/ 127 w 227"/>
                <a:gd name="T19" fmla="*/ 66 h 163"/>
                <a:gd name="T20" fmla="*/ 178 w 227"/>
                <a:gd name="T21" fmla="*/ 102 h 163"/>
                <a:gd name="T22" fmla="*/ 210 w 227"/>
                <a:gd name="T23" fmla="*/ 112 h 163"/>
                <a:gd name="T24" fmla="*/ 227 w 227"/>
                <a:gd name="T25" fmla="*/ 130 h 163"/>
                <a:gd name="T26" fmla="*/ 226 w 227"/>
                <a:gd name="T27" fmla="*/ 146 h 163"/>
                <a:gd name="T28" fmla="*/ 207 w 227"/>
                <a:gd name="T29" fmla="*/ 146 h 163"/>
                <a:gd name="T30" fmla="*/ 192 w 227"/>
                <a:gd name="T31" fmla="*/ 163 h 163"/>
                <a:gd name="T32" fmla="*/ 184 w 227"/>
                <a:gd name="T33" fmla="*/ 159 h 163"/>
                <a:gd name="T34" fmla="*/ 175 w 227"/>
                <a:gd name="T35" fmla="*/ 127 h 163"/>
                <a:gd name="T36" fmla="*/ 178 w 227"/>
                <a:gd name="T37" fmla="*/ 102 h 163"/>
                <a:gd name="T38" fmla="*/ 155 w 227"/>
                <a:gd name="T39" fmla="*/ 64 h 163"/>
                <a:gd name="T40" fmla="*/ 158 w 227"/>
                <a:gd name="T41" fmla="*/ 62 h 163"/>
                <a:gd name="T42" fmla="*/ 173 w 227"/>
                <a:gd name="T43" fmla="*/ 76 h 163"/>
                <a:gd name="T44" fmla="*/ 158 w 227"/>
                <a:gd name="T45" fmla="*/ 81 h 163"/>
                <a:gd name="T46" fmla="*/ 142 w 227"/>
                <a:gd name="T47" fmla="*/ 62 h 163"/>
                <a:gd name="T48" fmla="*/ 155 w 227"/>
                <a:gd name="T49" fmla="*/ 64 h 163"/>
                <a:gd name="T50" fmla="*/ 116 w 227"/>
                <a:gd name="T51" fmla="*/ 51 h 163"/>
                <a:gd name="T52" fmla="*/ 113 w 227"/>
                <a:gd name="T53" fmla="*/ 54 h 163"/>
                <a:gd name="T54" fmla="*/ 139 w 227"/>
                <a:gd name="T55" fmla="*/ 51 h 163"/>
                <a:gd name="T56" fmla="*/ 139 w 227"/>
                <a:gd name="T57" fmla="*/ 56 h 163"/>
                <a:gd name="T58" fmla="*/ 116 w 227"/>
                <a:gd name="T59" fmla="*/ 57 h 163"/>
                <a:gd name="T60" fmla="*/ 116 w 227"/>
                <a:gd name="T61" fmla="*/ 51 h 163"/>
                <a:gd name="T62" fmla="*/ 74 w 227"/>
                <a:gd name="T63" fmla="*/ 36 h 163"/>
                <a:gd name="T64" fmla="*/ 79 w 227"/>
                <a:gd name="T65" fmla="*/ 31 h 163"/>
                <a:gd name="T66" fmla="*/ 95 w 227"/>
                <a:gd name="T67" fmla="*/ 42 h 163"/>
                <a:gd name="T68" fmla="*/ 83 w 227"/>
                <a:gd name="T69" fmla="*/ 45 h 163"/>
                <a:gd name="T70" fmla="*/ 74 w 227"/>
                <a:gd name="T71" fmla="*/ 36 h 16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27"/>
                <a:gd name="T109" fmla="*/ 0 h 163"/>
                <a:gd name="T110" fmla="*/ 227 w 227"/>
                <a:gd name="T111" fmla="*/ 163 h 16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27" h="163">
                  <a:moveTo>
                    <a:pt x="5" y="0"/>
                  </a:moveTo>
                  <a:lnTo>
                    <a:pt x="19" y="0"/>
                  </a:lnTo>
                  <a:lnTo>
                    <a:pt x="20" y="6"/>
                  </a:lnTo>
                  <a:lnTo>
                    <a:pt x="12" y="19"/>
                  </a:lnTo>
                  <a:lnTo>
                    <a:pt x="0" y="10"/>
                  </a:lnTo>
                  <a:lnTo>
                    <a:pt x="5" y="0"/>
                  </a:lnTo>
                  <a:close/>
                  <a:moveTo>
                    <a:pt x="127" y="66"/>
                  </a:moveTo>
                  <a:lnTo>
                    <a:pt x="136" y="70"/>
                  </a:lnTo>
                  <a:lnTo>
                    <a:pt x="133" y="73"/>
                  </a:lnTo>
                  <a:lnTo>
                    <a:pt x="127" y="66"/>
                  </a:lnTo>
                  <a:close/>
                  <a:moveTo>
                    <a:pt x="178" y="102"/>
                  </a:moveTo>
                  <a:lnTo>
                    <a:pt x="210" y="112"/>
                  </a:lnTo>
                  <a:lnTo>
                    <a:pt x="227" y="130"/>
                  </a:lnTo>
                  <a:lnTo>
                    <a:pt x="226" y="146"/>
                  </a:lnTo>
                  <a:lnTo>
                    <a:pt x="207" y="146"/>
                  </a:lnTo>
                  <a:lnTo>
                    <a:pt x="192" y="163"/>
                  </a:lnTo>
                  <a:lnTo>
                    <a:pt x="184" y="159"/>
                  </a:lnTo>
                  <a:lnTo>
                    <a:pt x="175" y="127"/>
                  </a:lnTo>
                  <a:lnTo>
                    <a:pt x="178" y="102"/>
                  </a:lnTo>
                  <a:close/>
                  <a:moveTo>
                    <a:pt x="155" y="64"/>
                  </a:moveTo>
                  <a:lnTo>
                    <a:pt x="158" y="62"/>
                  </a:lnTo>
                  <a:lnTo>
                    <a:pt x="173" y="76"/>
                  </a:lnTo>
                  <a:lnTo>
                    <a:pt x="158" y="81"/>
                  </a:lnTo>
                  <a:lnTo>
                    <a:pt x="142" y="62"/>
                  </a:lnTo>
                  <a:lnTo>
                    <a:pt x="155" y="64"/>
                  </a:lnTo>
                  <a:close/>
                  <a:moveTo>
                    <a:pt x="116" y="51"/>
                  </a:moveTo>
                  <a:lnTo>
                    <a:pt x="113" y="54"/>
                  </a:lnTo>
                  <a:lnTo>
                    <a:pt x="139" y="51"/>
                  </a:lnTo>
                  <a:lnTo>
                    <a:pt x="139" y="56"/>
                  </a:lnTo>
                  <a:lnTo>
                    <a:pt x="116" y="57"/>
                  </a:lnTo>
                  <a:lnTo>
                    <a:pt x="116" y="51"/>
                  </a:lnTo>
                  <a:close/>
                  <a:moveTo>
                    <a:pt x="74" y="36"/>
                  </a:moveTo>
                  <a:lnTo>
                    <a:pt x="79" y="31"/>
                  </a:lnTo>
                  <a:lnTo>
                    <a:pt x="95" y="42"/>
                  </a:lnTo>
                  <a:lnTo>
                    <a:pt x="83" y="45"/>
                  </a:lnTo>
                  <a:lnTo>
                    <a:pt x="74" y="36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62" name="Freeform 276"/>
            <p:cNvSpPr>
              <a:spLocks noChangeAspect="1" noEditPoints="1"/>
            </p:cNvSpPr>
            <p:nvPr/>
          </p:nvSpPr>
          <p:spPr bwMode="gray">
            <a:xfrm>
              <a:off x="908307" y="2015141"/>
              <a:ext cx="696914" cy="920750"/>
            </a:xfrm>
            <a:custGeom>
              <a:avLst/>
              <a:gdLst>
                <a:gd name="T0" fmla="*/ 1305 w 1433"/>
                <a:gd name="T1" fmla="*/ 1263 h 1891"/>
                <a:gd name="T2" fmla="*/ 1305 w 1433"/>
                <a:gd name="T3" fmla="*/ 724 h 1891"/>
                <a:gd name="T4" fmla="*/ 1293 w 1433"/>
                <a:gd name="T5" fmla="*/ 235 h 1891"/>
                <a:gd name="T6" fmla="*/ 875 w 1433"/>
                <a:gd name="T7" fmla="*/ 132 h 1891"/>
                <a:gd name="T8" fmla="*/ 767 w 1433"/>
                <a:gd name="T9" fmla="*/ 79 h 1891"/>
                <a:gd name="T10" fmla="*/ 640 w 1433"/>
                <a:gd name="T11" fmla="*/ 60 h 1891"/>
                <a:gd name="T12" fmla="*/ 567 w 1433"/>
                <a:gd name="T13" fmla="*/ 18 h 1891"/>
                <a:gd name="T14" fmla="*/ 436 w 1433"/>
                <a:gd name="T15" fmla="*/ 85 h 1891"/>
                <a:gd name="T16" fmla="*/ 338 w 1433"/>
                <a:gd name="T17" fmla="*/ 169 h 1891"/>
                <a:gd name="T18" fmla="*/ 266 w 1433"/>
                <a:gd name="T19" fmla="*/ 299 h 1891"/>
                <a:gd name="T20" fmla="*/ 300 w 1433"/>
                <a:gd name="T21" fmla="*/ 566 h 1891"/>
                <a:gd name="T22" fmla="*/ 372 w 1433"/>
                <a:gd name="T23" fmla="*/ 599 h 1891"/>
                <a:gd name="T24" fmla="*/ 344 w 1433"/>
                <a:gd name="T25" fmla="*/ 624 h 1891"/>
                <a:gd name="T26" fmla="*/ 334 w 1433"/>
                <a:gd name="T27" fmla="*/ 670 h 1891"/>
                <a:gd name="T28" fmla="*/ 139 w 1433"/>
                <a:gd name="T29" fmla="*/ 659 h 1891"/>
                <a:gd name="T30" fmla="*/ 112 w 1433"/>
                <a:gd name="T31" fmla="*/ 768 h 1891"/>
                <a:gd name="T32" fmla="*/ 286 w 1433"/>
                <a:gd name="T33" fmla="*/ 831 h 1891"/>
                <a:gd name="T34" fmla="*/ 363 w 1433"/>
                <a:gd name="T35" fmla="*/ 843 h 1891"/>
                <a:gd name="T36" fmla="*/ 292 w 1433"/>
                <a:gd name="T37" fmla="*/ 993 h 1891"/>
                <a:gd name="T38" fmla="*/ 146 w 1433"/>
                <a:gd name="T39" fmla="*/ 1119 h 1891"/>
                <a:gd name="T40" fmla="*/ 182 w 1433"/>
                <a:gd name="T41" fmla="*/ 1157 h 1891"/>
                <a:gd name="T42" fmla="*/ 259 w 1433"/>
                <a:gd name="T43" fmla="*/ 1218 h 1891"/>
                <a:gd name="T44" fmla="*/ 318 w 1433"/>
                <a:gd name="T45" fmla="*/ 1275 h 1891"/>
                <a:gd name="T46" fmla="*/ 346 w 1433"/>
                <a:gd name="T47" fmla="*/ 1379 h 1891"/>
                <a:gd name="T48" fmla="*/ 447 w 1433"/>
                <a:gd name="T49" fmla="*/ 1388 h 1891"/>
                <a:gd name="T50" fmla="*/ 559 w 1433"/>
                <a:gd name="T51" fmla="*/ 1398 h 1891"/>
                <a:gd name="T52" fmla="*/ 495 w 1433"/>
                <a:gd name="T53" fmla="*/ 1544 h 1891"/>
                <a:gd name="T54" fmla="*/ 366 w 1433"/>
                <a:gd name="T55" fmla="*/ 1634 h 1891"/>
                <a:gd name="T56" fmla="*/ 309 w 1433"/>
                <a:gd name="T57" fmla="*/ 1713 h 1891"/>
                <a:gd name="T58" fmla="*/ 403 w 1433"/>
                <a:gd name="T59" fmla="*/ 1673 h 1891"/>
                <a:gd name="T60" fmla="*/ 499 w 1433"/>
                <a:gd name="T61" fmla="*/ 1598 h 1891"/>
                <a:gd name="T62" fmla="*/ 593 w 1433"/>
                <a:gd name="T63" fmla="*/ 1527 h 1891"/>
                <a:gd name="T64" fmla="*/ 700 w 1433"/>
                <a:gd name="T65" fmla="*/ 1433 h 1891"/>
                <a:gd name="T66" fmla="*/ 720 w 1433"/>
                <a:gd name="T67" fmla="*/ 1317 h 1891"/>
                <a:gd name="T68" fmla="*/ 804 w 1433"/>
                <a:gd name="T69" fmla="*/ 1204 h 1891"/>
                <a:gd name="T70" fmla="*/ 883 w 1433"/>
                <a:gd name="T71" fmla="*/ 1171 h 1891"/>
                <a:gd name="T72" fmla="*/ 827 w 1433"/>
                <a:gd name="T73" fmla="*/ 1218 h 1891"/>
                <a:gd name="T74" fmla="*/ 807 w 1433"/>
                <a:gd name="T75" fmla="*/ 1337 h 1891"/>
                <a:gd name="T76" fmla="*/ 879 w 1433"/>
                <a:gd name="T77" fmla="*/ 1320 h 1891"/>
                <a:gd name="T78" fmla="*/ 960 w 1433"/>
                <a:gd name="T79" fmla="*/ 1266 h 1891"/>
                <a:gd name="T80" fmla="*/ 968 w 1433"/>
                <a:gd name="T81" fmla="*/ 1196 h 1891"/>
                <a:gd name="T82" fmla="*/ 997 w 1433"/>
                <a:gd name="T83" fmla="*/ 1198 h 1891"/>
                <a:gd name="T84" fmla="*/ 1103 w 1433"/>
                <a:gd name="T85" fmla="*/ 1259 h 1891"/>
                <a:gd name="T86" fmla="*/ 1282 w 1433"/>
                <a:gd name="T87" fmla="*/ 1298 h 1891"/>
                <a:gd name="T88" fmla="*/ 1369 w 1433"/>
                <a:gd name="T89" fmla="*/ 1300 h 1891"/>
                <a:gd name="T90" fmla="*/ 376 w 1433"/>
                <a:gd name="T91" fmla="*/ 1414 h 1891"/>
                <a:gd name="T92" fmla="*/ 1038 w 1433"/>
                <a:gd name="T93" fmla="*/ 1254 h 1891"/>
                <a:gd name="T94" fmla="*/ 984 w 1433"/>
                <a:gd name="T95" fmla="*/ 1306 h 1891"/>
                <a:gd name="T96" fmla="*/ 781 w 1433"/>
                <a:gd name="T97" fmla="*/ 1427 h 1891"/>
                <a:gd name="T98" fmla="*/ 700 w 1433"/>
                <a:gd name="T99" fmla="*/ 1496 h 1891"/>
                <a:gd name="T100" fmla="*/ 716 w 1433"/>
                <a:gd name="T101" fmla="*/ 1476 h 1891"/>
                <a:gd name="T102" fmla="*/ 781 w 1433"/>
                <a:gd name="T103" fmla="*/ 1513 h 1891"/>
                <a:gd name="T104" fmla="*/ 719 w 1433"/>
                <a:gd name="T105" fmla="*/ 1564 h 1891"/>
                <a:gd name="T106" fmla="*/ 696 w 1433"/>
                <a:gd name="T107" fmla="*/ 1592 h 1891"/>
                <a:gd name="T108" fmla="*/ 183 w 1433"/>
                <a:gd name="T109" fmla="*/ 1227 h 1891"/>
                <a:gd name="T110" fmla="*/ 166 w 1433"/>
                <a:gd name="T111" fmla="*/ 1261 h 1891"/>
                <a:gd name="T112" fmla="*/ 402 w 1433"/>
                <a:gd name="T113" fmla="*/ 1702 h 1891"/>
                <a:gd name="T114" fmla="*/ 144 w 1433"/>
                <a:gd name="T115" fmla="*/ 1790 h 1891"/>
                <a:gd name="T116" fmla="*/ 95 w 1433"/>
                <a:gd name="T117" fmla="*/ 1801 h 1891"/>
                <a:gd name="T118" fmla="*/ 0 w 1433"/>
                <a:gd name="T119" fmla="*/ 1891 h 18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433"/>
                <a:gd name="T181" fmla="*/ 0 h 1891"/>
                <a:gd name="T182" fmla="*/ 1433 w 1433"/>
                <a:gd name="T183" fmla="*/ 1891 h 18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433" h="1891">
                  <a:moveTo>
                    <a:pt x="1433" y="1340"/>
                  </a:moveTo>
                  <a:lnTo>
                    <a:pt x="1392" y="1289"/>
                  </a:lnTo>
                  <a:lnTo>
                    <a:pt x="1387" y="1284"/>
                  </a:lnTo>
                  <a:lnTo>
                    <a:pt x="1390" y="1261"/>
                  </a:lnTo>
                  <a:lnTo>
                    <a:pt x="1362" y="1261"/>
                  </a:lnTo>
                  <a:lnTo>
                    <a:pt x="1352" y="1275"/>
                  </a:lnTo>
                  <a:lnTo>
                    <a:pt x="1335" y="1263"/>
                  </a:lnTo>
                  <a:lnTo>
                    <a:pt x="1322" y="1272"/>
                  </a:lnTo>
                  <a:lnTo>
                    <a:pt x="1305" y="1263"/>
                  </a:lnTo>
                  <a:lnTo>
                    <a:pt x="1305" y="1207"/>
                  </a:lnTo>
                  <a:lnTo>
                    <a:pt x="1305" y="1151"/>
                  </a:lnTo>
                  <a:lnTo>
                    <a:pt x="1305" y="1094"/>
                  </a:lnTo>
                  <a:lnTo>
                    <a:pt x="1305" y="1035"/>
                  </a:lnTo>
                  <a:lnTo>
                    <a:pt x="1305" y="975"/>
                  </a:lnTo>
                  <a:lnTo>
                    <a:pt x="1305" y="914"/>
                  </a:lnTo>
                  <a:lnTo>
                    <a:pt x="1305" y="853"/>
                  </a:lnTo>
                  <a:lnTo>
                    <a:pt x="1305" y="789"/>
                  </a:lnTo>
                  <a:lnTo>
                    <a:pt x="1305" y="724"/>
                  </a:lnTo>
                  <a:lnTo>
                    <a:pt x="1305" y="658"/>
                  </a:lnTo>
                  <a:lnTo>
                    <a:pt x="1305" y="591"/>
                  </a:lnTo>
                  <a:lnTo>
                    <a:pt x="1305" y="520"/>
                  </a:lnTo>
                  <a:lnTo>
                    <a:pt x="1305" y="449"/>
                  </a:lnTo>
                  <a:lnTo>
                    <a:pt x="1305" y="376"/>
                  </a:lnTo>
                  <a:lnTo>
                    <a:pt x="1305" y="301"/>
                  </a:lnTo>
                  <a:lnTo>
                    <a:pt x="1305" y="223"/>
                  </a:lnTo>
                  <a:lnTo>
                    <a:pt x="1297" y="221"/>
                  </a:lnTo>
                  <a:lnTo>
                    <a:pt x="1293" y="235"/>
                  </a:lnTo>
                  <a:lnTo>
                    <a:pt x="1204" y="169"/>
                  </a:lnTo>
                  <a:lnTo>
                    <a:pt x="1191" y="170"/>
                  </a:lnTo>
                  <a:lnTo>
                    <a:pt x="1189" y="184"/>
                  </a:lnTo>
                  <a:lnTo>
                    <a:pt x="1178" y="172"/>
                  </a:lnTo>
                  <a:lnTo>
                    <a:pt x="1107" y="187"/>
                  </a:lnTo>
                  <a:lnTo>
                    <a:pt x="1073" y="164"/>
                  </a:lnTo>
                  <a:lnTo>
                    <a:pt x="1030" y="167"/>
                  </a:lnTo>
                  <a:lnTo>
                    <a:pt x="923" y="119"/>
                  </a:lnTo>
                  <a:lnTo>
                    <a:pt x="875" y="132"/>
                  </a:lnTo>
                  <a:lnTo>
                    <a:pt x="884" y="127"/>
                  </a:lnTo>
                  <a:lnTo>
                    <a:pt x="875" y="118"/>
                  </a:lnTo>
                  <a:lnTo>
                    <a:pt x="812" y="124"/>
                  </a:lnTo>
                  <a:lnTo>
                    <a:pt x="820" y="111"/>
                  </a:lnTo>
                  <a:lnTo>
                    <a:pt x="801" y="107"/>
                  </a:lnTo>
                  <a:lnTo>
                    <a:pt x="787" y="96"/>
                  </a:lnTo>
                  <a:lnTo>
                    <a:pt x="793" y="73"/>
                  </a:lnTo>
                  <a:lnTo>
                    <a:pt x="764" y="65"/>
                  </a:lnTo>
                  <a:lnTo>
                    <a:pt x="767" y="79"/>
                  </a:lnTo>
                  <a:lnTo>
                    <a:pt x="757" y="79"/>
                  </a:lnTo>
                  <a:lnTo>
                    <a:pt x="742" y="57"/>
                  </a:lnTo>
                  <a:lnTo>
                    <a:pt x="697" y="76"/>
                  </a:lnTo>
                  <a:lnTo>
                    <a:pt x="677" y="65"/>
                  </a:lnTo>
                  <a:lnTo>
                    <a:pt x="680" y="59"/>
                  </a:lnTo>
                  <a:lnTo>
                    <a:pt x="672" y="39"/>
                  </a:lnTo>
                  <a:lnTo>
                    <a:pt x="657" y="32"/>
                  </a:lnTo>
                  <a:lnTo>
                    <a:pt x="642" y="49"/>
                  </a:lnTo>
                  <a:lnTo>
                    <a:pt x="640" y="60"/>
                  </a:lnTo>
                  <a:lnTo>
                    <a:pt x="649" y="86"/>
                  </a:lnTo>
                  <a:lnTo>
                    <a:pt x="640" y="86"/>
                  </a:lnTo>
                  <a:lnTo>
                    <a:pt x="634" y="73"/>
                  </a:lnTo>
                  <a:lnTo>
                    <a:pt x="600" y="71"/>
                  </a:lnTo>
                  <a:lnTo>
                    <a:pt x="605" y="56"/>
                  </a:lnTo>
                  <a:lnTo>
                    <a:pt x="635" y="40"/>
                  </a:lnTo>
                  <a:lnTo>
                    <a:pt x="635" y="28"/>
                  </a:lnTo>
                  <a:lnTo>
                    <a:pt x="583" y="0"/>
                  </a:lnTo>
                  <a:lnTo>
                    <a:pt x="567" y="18"/>
                  </a:lnTo>
                  <a:lnTo>
                    <a:pt x="569" y="28"/>
                  </a:lnTo>
                  <a:lnTo>
                    <a:pt x="525" y="71"/>
                  </a:lnTo>
                  <a:lnTo>
                    <a:pt x="468" y="76"/>
                  </a:lnTo>
                  <a:lnTo>
                    <a:pt x="473" y="79"/>
                  </a:lnTo>
                  <a:lnTo>
                    <a:pt x="464" y="85"/>
                  </a:lnTo>
                  <a:lnTo>
                    <a:pt x="465" y="94"/>
                  </a:lnTo>
                  <a:lnTo>
                    <a:pt x="453" y="86"/>
                  </a:lnTo>
                  <a:lnTo>
                    <a:pt x="476" y="60"/>
                  </a:lnTo>
                  <a:lnTo>
                    <a:pt x="436" y="85"/>
                  </a:lnTo>
                  <a:lnTo>
                    <a:pt x="425" y="98"/>
                  </a:lnTo>
                  <a:lnTo>
                    <a:pt x="454" y="116"/>
                  </a:lnTo>
                  <a:lnTo>
                    <a:pt x="437" y="122"/>
                  </a:lnTo>
                  <a:lnTo>
                    <a:pt x="432" y="152"/>
                  </a:lnTo>
                  <a:lnTo>
                    <a:pt x="427" y="136"/>
                  </a:lnTo>
                  <a:lnTo>
                    <a:pt x="420" y="142"/>
                  </a:lnTo>
                  <a:lnTo>
                    <a:pt x="428" y="116"/>
                  </a:lnTo>
                  <a:lnTo>
                    <a:pt x="420" y="107"/>
                  </a:lnTo>
                  <a:lnTo>
                    <a:pt x="338" y="169"/>
                  </a:lnTo>
                  <a:lnTo>
                    <a:pt x="347" y="149"/>
                  </a:lnTo>
                  <a:lnTo>
                    <a:pt x="338" y="147"/>
                  </a:lnTo>
                  <a:lnTo>
                    <a:pt x="327" y="178"/>
                  </a:lnTo>
                  <a:lnTo>
                    <a:pt x="317" y="183"/>
                  </a:lnTo>
                  <a:lnTo>
                    <a:pt x="295" y="213"/>
                  </a:lnTo>
                  <a:lnTo>
                    <a:pt x="292" y="221"/>
                  </a:lnTo>
                  <a:lnTo>
                    <a:pt x="284" y="267"/>
                  </a:lnTo>
                  <a:lnTo>
                    <a:pt x="281" y="257"/>
                  </a:lnTo>
                  <a:lnTo>
                    <a:pt x="266" y="299"/>
                  </a:lnTo>
                  <a:lnTo>
                    <a:pt x="246" y="317"/>
                  </a:lnTo>
                  <a:lnTo>
                    <a:pt x="140" y="333"/>
                  </a:lnTo>
                  <a:lnTo>
                    <a:pt x="139" y="381"/>
                  </a:lnTo>
                  <a:lnTo>
                    <a:pt x="146" y="381"/>
                  </a:lnTo>
                  <a:lnTo>
                    <a:pt x="112" y="398"/>
                  </a:lnTo>
                  <a:lnTo>
                    <a:pt x="229" y="481"/>
                  </a:lnTo>
                  <a:lnTo>
                    <a:pt x="249" y="504"/>
                  </a:lnTo>
                  <a:lnTo>
                    <a:pt x="261" y="551"/>
                  </a:lnTo>
                  <a:lnTo>
                    <a:pt x="300" y="566"/>
                  </a:lnTo>
                  <a:lnTo>
                    <a:pt x="303" y="554"/>
                  </a:lnTo>
                  <a:lnTo>
                    <a:pt x="315" y="546"/>
                  </a:lnTo>
                  <a:lnTo>
                    <a:pt x="312" y="565"/>
                  </a:lnTo>
                  <a:lnTo>
                    <a:pt x="315" y="568"/>
                  </a:lnTo>
                  <a:lnTo>
                    <a:pt x="354" y="562"/>
                  </a:lnTo>
                  <a:lnTo>
                    <a:pt x="361" y="568"/>
                  </a:lnTo>
                  <a:lnTo>
                    <a:pt x="344" y="592"/>
                  </a:lnTo>
                  <a:lnTo>
                    <a:pt x="368" y="617"/>
                  </a:lnTo>
                  <a:lnTo>
                    <a:pt x="372" y="599"/>
                  </a:lnTo>
                  <a:lnTo>
                    <a:pt x="374" y="609"/>
                  </a:lnTo>
                  <a:lnTo>
                    <a:pt x="405" y="614"/>
                  </a:lnTo>
                  <a:lnTo>
                    <a:pt x="448" y="600"/>
                  </a:lnTo>
                  <a:lnTo>
                    <a:pt x="453" y="614"/>
                  </a:lnTo>
                  <a:lnTo>
                    <a:pt x="400" y="638"/>
                  </a:lnTo>
                  <a:lnTo>
                    <a:pt x="374" y="617"/>
                  </a:lnTo>
                  <a:lnTo>
                    <a:pt x="351" y="624"/>
                  </a:lnTo>
                  <a:lnTo>
                    <a:pt x="334" y="602"/>
                  </a:lnTo>
                  <a:lnTo>
                    <a:pt x="344" y="624"/>
                  </a:lnTo>
                  <a:lnTo>
                    <a:pt x="340" y="642"/>
                  </a:lnTo>
                  <a:lnTo>
                    <a:pt x="347" y="647"/>
                  </a:lnTo>
                  <a:lnTo>
                    <a:pt x="349" y="633"/>
                  </a:lnTo>
                  <a:lnTo>
                    <a:pt x="386" y="648"/>
                  </a:lnTo>
                  <a:lnTo>
                    <a:pt x="380" y="664"/>
                  </a:lnTo>
                  <a:lnTo>
                    <a:pt x="378" y="653"/>
                  </a:lnTo>
                  <a:lnTo>
                    <a:pt x="361" y="648"/>
                  </a:lnTo>
                  <a:lnTo>
                    <a:pt x="346" y="684"/>
                  </a:lnTo>
                  <a:lnTo>
                    <a:pt x="334" y="670"/>
                  </a:lnTo>
                  <a:lnTo>
                    <a:pt x="263" y="672"/>
                  </a:lnTo>
                  <a:lnTo>
                    <a:pt x="242" y="655"/>
                  </a:lnTo>
                  <a:lnTo>
                    <a:pt x="256" y="645"/>
                  </a:lnTo>
                  <a:lnTo>
                    <a:pt x="255" y="617"/>
                  </a:lnTo>
                  <a:lnTo>
                    <a:pt x="263" y="609"/>
                  </a:lnTo>
                  <a:lnTo>
                    <a:pt x="213" y="611"/>
                  </a:lnTo>
                  <a:lnTo>
                    <a:pt x="161" y="648"/>
                  </a:lnTo>
                  <a:lnTo>
                    <a:pt x="174" y="664"/>
                  </a:lnTo>
                  <a:lnTo>
                    <a:pt x="139" y="659"/>
                  </a:lnTo>
                  <a:lnTo>
                    <a:pt x="106" y="690"/>
                  </a:lnTo>
                  <a:lnTo>
                    <a:pt x="85" y="695"/>
                  </a:lnTo>
                  <a:lnTo>
                    <a:pt x="83" y="707"/>
                  </a:lnTo>
                  <a:lnTo>
                    <a:pt x="57" y="714"/>
                  </a:lnTo>
                  <a:lnTo>
                    <a:pt x="92" y="748"/>
                  </a:lnTo>
                  <a:lnTo>
                    <a:pt x="144" y="758"/>
                  </a:lnTo>
                  <a:lnTo>
                    <a:pt x="123" y="775"/>
                  </a:lnTo>
                  <a:lnTo>
                    <a:pt x="114" y="761"/>
                  </a:lnTo>
                  <a:lnTo>
                    <a:pt x="112" y="768"/>
                  </a:lnTo>
                  <a:lnTo>
                    <a:pt x="132" y="799"/>
                  </a:lnTo>
                  <a:lnTo>
                    <a:pt x="131" y="819"/>
                  </a:lnTo>
                  <a:lnTo>
                    <a:pt x="146" y="836"/>
                  </a:lnTo>
                  <a:lnTo>
                    <a:pt x="207" y="849"/>
                  </a:lnTo>
                  <a:lnTo>
                    <a:pt x="263" y="836"/>
                  </a:lnTo>
                  <a:lnTo>
                    <a:pt x="286" y="854"/>
                  </a:lnTo>
                  <a:lnTo>
                    <a:pt x="290" y="843"/>
                  </a:lnTo>
                  <a:lnTo>
                    <a:pt x="275" y="831"/>
                  </a:lnTo>
                  <a:lnTo>
                    <a:pt x="286" y="831"/>
                  </a:lnTo>
                  <a:lnTo>
                    <a:pt x="298" y="843"/>
                  </a:lnTo>
                  <a:lnTo>
                    <a:pt x="305" y="866"/>
                  </a:lnTo>
                  <a:lnTo>
                    <a:pt x="318" y="840"/>
                  </a:lnTo>
                  <a:lnTo>
                    <a:pt x="349" y="811"/>
                  </a:lnTo>
                  <a:lnTo>
                    <a:pt x="368" y="814"/>
                  </a:lnTo>
                  <a:lnTo>
                    <a:pt x="383" y="802"/>
                  </a:lnTo>
                  <a:lnTo>
                    <a:pt x="397" y="816"/>
                  </a:lnTo>
                  <a:lnTo>
                    <a:pt x="388" y="843"/>
                  </a:lnTo>
                  <a:lnTo>
                    <a:pt x="363" y="843"/>
                  </a:lnTo>
                  <a:lnTo>
                    <a:pt x="364" y="857"/>
                  </a:lnTo>
                  <a:lnTo>
                    <a:pt x="376" y="856"/>
                  </a:lnTo>
                  <a:lnTo>
                    <a:pt x="394" y="905"/>
                  </a:lnTo>
                  <a:lnTo>
                    <a:pt x="394" y="922"/>
                  </a:lnTo>
                  <a:lnTo>
                    <a:pt x="381" y="944"/>
                  </a:lnTo>
                  <a:lnTo>
                    <a:pt x="329" y="961"/>
                  </a:lnTo>
                  <a:lnTo>
                    <a:pt x="334" y="951"/>
                  </a:lnTo>
                  <a:lnTo>
                    <a:pt x="326" y="950"/>
                  </a:lnTo>
                  <a:lnTo>
                    <a:pt x="292" y="993"/>
                  </a:lnTo>
                  <a:lnTo>
                    <a:pt x="269" y="990"/>
                  </a:lnTo>
                  <a:lnTo>
                    <a:pt x="258" y="1000"/>
                  </a:lnTo>
                  <a:lnTo>
                    <a:pt x="239" y="1010"/>
                  </a:lnTo>
                  <a:lnTo>
                    <a:pt x="239" y="1027"/>
                  </a:lnTo>
                  <a:lnTo>
                    <a:pt x="215" y="1027"/>
                  </a:lnTo>
                  <a:lnTo>
                    <a:pt x="174" y="1065"/>
                  </a:lnTo>
                  <a:lnTo>
                    <a:pt x="162" y="1091"/>
                  </a:lnTo>
                  <a:lnTo>
                    <a:pt x="162" y="1110"/>
                  </a:lnTo>
                  <a:lnTo>
                    <a:pt x="146" y="1119"/>
                  </a:lnTo>
                  <a:lnTo>
                    <a:pt x="154" y="1128"/>
                  </a:lnTo>
                  <a:lnTo>
                    <a:pt x="142" y="1136"/>
                  </a:lnTo>
                  <a:lnTo>
                    <a:pt x="140" y="1148"/>
                  </a:lnTo>
                  <a:lnTo>
                    <a:pt x="182" y="1139"/>
                  </a:lnTo>
                  <a:lnTo>
                    <a:pt x="187" y="1140"/>
                  </a:lnTo>
                  <a:lnTo>
                    <a:pt x="161" y="1148"/>
                  </a:lnTo>
                  <a:lnTo>
                    <a:pt x="154" y="1157"/>
                  </a:lnTo>
                  <a:lnTo>
                    <a:pt x="166" y="1166"/>
                  </a:lnTo>
                  <a:lnTo>
                    <a:pt x="182" y="1157"/>
                  </a:lnTo>
                  <a:lnTo>
                    <a:pt x="176" y="1171"/>
                  </a:lnTo>
                  <a:lnTo>
                    <a:pt x="187" y="1196"/>
                  </a:lnTo>
                  <a:lnTo>
                    <a:pt x="202" y="1185"/>
                  </a:lnTo>
                  <a:lnTo>
                    <a:pt x="205" y="1195"/>
                  </a:lnTo>
                  <a:lnTo>
                    <a:pt x="219" y="1193"/>
                  </a:lnTo>
                  <a:lnTo>
                    <a:pt x="210" y="1205"/>
                  </a:lnTo>
                  <a:lnTo>
                    <a:pt x="221" y="1210"/>
                  </a:lnTo>
                  <a:lnTo>
                    <a:pt x="256" y="1208"/>
                  </a:lnTo>
                  <a:lnTo>
                    <a:pt x="259" y="1218"/>
                  </a:lnTo>
                  <a:lnTo>
                    <a:pt x="241" y="1229"/>
                  </a:lnTo>
                  <a:lnTo>
                    <a:pt x="219" y="1264"/>
                  </a:lnTo>
                  <a:lnTo>
                    <a:pt x="227" y="1288"/>
                  </a:lnTo>
                  <a:lnTo>
                    <a:pt x="244" y="1283"/>
                  </a:lnTo>
                  <a:lnTo>
                    <a:pt x="242" y="1292"/>
                  </a:lnTo>
                  <a:lnTo>
                    <a:pt x="236" y="1298"/>
                  </a:lnTo>
                  <a:lnTo>
                    <a:pt x="250" y="1314"/>
                  </a:lnTo>
                  <a:lnTo>
                    <a:pt x="289" y="1320"/>
                  </a:lnTo>
                  <a:lnTo>
                    <a:pt x="318" y="1275"/>
                  </a:lnTo>
                  <a:lnTo>
                    <a:pt x="309" y="1258"/>
                  </a:lnTo>
                  <a:lnTo>
                    <a:pt x="322" y="1233"/>
                  </a:lnTo>
                  <a:lnTo>
                    <a:pt x="360" y="1210"/>
                  </a:lnTo>
                  <a:lnTo>
                    <a:pt x="317" y="1261"/>
                  </a:lnTo>
                  <a:lnTo>
                    <a:pt x="349" y="1331"/>
                  </a:lnTo>
                  <a:lnTo>
                    <a:pt x="334" y="1359"/>
                  </a:lnTo>
                  <a:lnTo>
                    <a:pt x="338" y="1371"/>
                  </a:lnTo>
                  <a:lnTo>
                    <a:pt x="354" y="1371"/>
                  </a:lnTo>
                  <a:lnTo>
                    <a:pt x="346" y="1379"/>
                  </a:lnTo>
                  <a:lnTo>
                    <a:pt x="347" y="1393"/>
                  </a:lnTo>
                  <a:lnTo>
                    <a:pt x="354" y="1396"/>
                  </a:lnTo>
                  <a:lnTo>
                    <a:pt x="329" y="1411"/>
                  </a:lnTo>
                  <a:lnTo>
                    <a:pt x="346" y="1413"/>
                  </a:lnTo>
                  <a:lnTo>
                    <a:pt x="391" y="1386"/>
                  </a:lnTo>
                  <a:lnTo>
                    <a:pt x="414" y="1354"/>
                  </a:lnTo>
                  <a:lnTo>
                    <a:pt x="414" y="1385"/>
                  </a:lnTo>
                  <a:lnTo>
                    <a:pt x="430" y="1396"/>
                  </a:lnTo>
                  <a:lnTo>
                    <a:pt x="447" y="1388"/>
                  </a:lnTo>
                  <a:lnTo>
                    <a:pt x="474" y="1431"/>
                  </a:lnTo>
                  <a:lnTo>
                    <a:pt x="482" y="1423"/>
                  </a:lnTo>
                  <a:lnTo>
                    <a:pt x="479" y="1402"/>
                  </a:lnTo>
                  <a:lnTo>
                    <a:pt x="495" y="1379"/>
                  </a:lnTo>
                  <a:lnTo>
                    <a:pt x="498" y="1383"/>
                  </a:lnTo>
                  <a:lnTo>
                    <a:pt x="495" y="1394"/>
                  </a:lnTo>
                  <a:lnTo>
                    <a:pt x="516" y="1410"/>
                  </a:lnTo>
                  <a:lnTo>
                    <a:pt x="578" y="1371"/>
                  </a:lnTo>
                  <a:lnTo>
                    <a:pt x="559" y="1398"/>
                  </a:lnTo>
                  <a:lnTo>
                    <a:pt x="563" y="1402"/>
                  </a:lnTo>
                  <a:lnTo>
                    <a:pt x="547" y="1416"/>
                  </a:lnTo>
                  <a:lnTo>
                    <a:pt x="542" y="1439"/>
                  </a:lnTo>
                  <a:lnTo>
                    <a:pt x="550" y="1440"/>
                  </a:lnTo>
                  <a:lnTo>
                    <a:pt x="539" y="1454"/>
                  </a:lnTo>
                  <a:lnTo>
                    <a:pt x="532" y="1498"/>
                  </a:lnTo>
                  <a:lnTo>
                    <a:pt x="516" y="1524"/>
                  </a:lnTo>
                  <a:lnTo>
                    <a:pt x="510" y="1521"/>
                  </a:lnTo>
                  <a:lnTo>
                    <a:pt x="495" y="1544"/>
                  </a:lnTo>
                  <a:lnTo>
                    <a:pt x="487" y="1567"/>
                  </a:lnTo>
                  <a:lnTo>
                    <a:pt x="474" y="1566"/>
                  </a:lnTo>
                  <a:lnTo>
                    <a:pt x="419" y="1605"/>
                  </a:lnTo>
                  <a:lnTo>
                    <a:pt x="402" y="1640"/>
                  </a:lnTo>
                  <a:lnTo>
                    <a:pt x="394" y="1642"/>
                  </a:lnTo>
                  <a:lnTo>
                    <a:pt x="391" y="1648"/>
                  </a:lnTo>
                  <a:lnTo>
                    <a:pt x="383" y="1640"/>
                  </a:lnTo>
                  <a:lnTo>
                    <a:pt x="386" y="1634"/>
                  </a:lnTo>
                  <a:lnTo>
                    <a:pt x="366" y="1634"/>
                  </a:lnTo>
                  <a:lnTo>
                    <a:pt x="329" y="1654"/>
                  </a:lnTo>
                  <a:lnTo>
                    <a:pt x="292" y="1697"/>
                  </a:lnTo>
                  <a:lnTo>
                    <a:pt x="273" y="1702"/>
                  </a:lnTo>
                  <a:lnTo>
                    <a:pt x="267" y="1706"/>
                  </a:lnTo>
                  <a:lnTo>
                    <a:pt x="276" y="1727"/>
                  </a:lnTo>
                  <a:lnTo>
                    <a:pt x="283" y="1718"/>
                  </a:lnTo>
                  <a:lnTo>
                    <a:pt x="281" y="1706"/>
                  </a:lnTo>
                  <a:lnTo>
                    <a:pt x="293" y="1718"/>
                  </a:lnTo>
                  <a:lnTo>
                    <a:pt x="309" y="1713"/>
                  </a:lnTo>
                  <a:lnTo>
                    <a:pt x="307" y="1694"/>
                  </a:lnTo>
                  <a:lnTo>
                    <a:pt x="314" y="1708"/>
                  </a:lnTo>
                  <a:lnTo>
                    <a:pt x="331" y="1706"/>
                  </a:lnTo>
                  <a:lnTo>
                    <a:pt x="354" y="1665"/>
                  </a:lnTo>
                  <a:lnTo>
                    <a:pt x="361" y="1664"/>
                  </a:lnTo>
                  <a:lnTo>
                    <a:pt x="357" y="1685"/>
                  </a:lnTo>
                  <a:lnTo>
                    <a:pt x="393" y="1677"/>
                  </a:lnTo>
                  <a:lnTo>
                    <a:pt x="397" y="1667"/>
                  </a:lnTo>
                  <a:lnTo>
                    <a:pt x="403" y="1673"/>
                  </a:lnTo>
                  <a:lnTo>
                    <a:pt x="434" y="1647"/>
                  </a:lnTo>
                  <a:lnTo>
                    <a:pt x="442" y="1654"/>
                  </a:lnTo>
                  <a:lnTo>
                    <a:pt x="442" y="1671"/>
                  </a:lnTo>
                  <a:lnTo>
                    <a:pt x="451" y="1642"/>
                  </a:lnTo>
                  <a:lnTo>
                    <a:pt x="471" y="1642"/>
                  </a:lnTo>
                  <a:lnTo>
                    <a:pt x="490" y="1630"/>
                  </a:lnTo>
                  <a:lnTo>
                    <a:pt x="488" y="1617"/>
                  </a:lnTo>
                  <a:lnTo>
                    <a:pt x="488" y="1609"/>
                  </a:lnTo>
                  <a:lnTo>
                    <a:pt x="499" y="1598"/>
                  </a:lnTo>
                  <a:lnTo>
                    <a:pt x="524" y="1594"/>
                  </a:lnTo>
                  <a:lnTo>
                    <a:pt x="527" y="1588"/>
                  </a:lnTo>
                  <a:lnTo>
                    <a:pt x="516" y="1589"/>
                  </a:lnTo>
                  <a:lnTo>
                    <a:pt x="530" y="1580"/>
                  </a:lnTo>
                  <a:lnTo>
                    <a:pt x="542" y="1583"/>
                  </a:lnTo>
                  <a:lnTo>
                    <a:pt x="542" y="1567"/>
                  </a:lnTo>
                  <a:lnTo>
                    <a:pt x="555" y="1567"/>
                  </a:lnTo>
                  <a:lnTo>
                    <a:pt x="588" y="1546"/>
                  </a:lnTo>
                  <a:lnTo>
                    <a:pt x="593" y="1527"/>
                  </a:lnTo>
                  <a:lnTo>
                    <a:pt x="606" y="1513"/>
                  </a:lnTo>
                  <a:lnTo>
                    <a:pt x="610" y="1501"/>
                  </a:lnTo>
                  <a:lnTo>
                    <a:pt x="620" y="1503"/>
                  </a:lnTo>
                  <a:lnTo>
                    <a:pt x="625" y="1486"/>
                  </a:lnTo>
                  <a:lnTo>
                    <a:pt x="637" y="1491"/>
                  </a:lnTo>
                  <a:lnTo>
                    <a:pt x="655" y="1467"/>
                  </a:lnTo>
                  <a:lnTo>
                    <a:pt x="697" y="1450"/>
                  </a:lnTo>
                  <a:lnTo>
                    <a:pt x="693" y="1439"/>
                  </a:lnTo>
                  <a:lnTo>
                    <a:pt x="700" y="1433"/>
                  </a:lnTo>
                  <a:lnTo>
                    <a:pt x="700" y="1422"/>
                  </a:lnTo>
                  <a:lnTo>
                    <a:pt x="725" y="1408"/>
                  </a:lnTo>
                  <a:lnTo>
                    <a:pt x="731" y="1394"/>
                  </a:lnTo>
                  <a:lnTo>
                    <a:pt x="714" y="1376"/>
                  </a:lnTo>
                  <a:lnTo>
                    <a:pt x="691" y="1374"/>
                  </a:lnTo>
                  <a:lnTo>
                    <a:pt x="697" y="1346"/>
                  </a:lnTo>
                  <a:lnTo>
                    <a:pt x="714" y="1337"/>
                  </a:lnTo>
                  <a:lnTo>
                    <a:pt x="720" y="1329"/>
                  </a:lnTo>
                  <a:lnTo>
                    <a:pt x="720" y="1317"/>
                  </a:lnTo>
                  <a:lnTo>
                    <a:pt x="742" y="1317"/>
                  </a:lnTo>
                  <a:lnTo>
                    <a:pt x="745" y="1305"/>
                  </a:lnTo>
                  <a:lnTo>
                    <a:pt x="739" y="1301"/>
                  </a:lnTo>
                  <a:lnTo>
                    <a:pt x="764" y="1288"/>
                  </a:lnTo>
                  <a:lnTo>
                    <a:pt x="762" y="1276"/>
                  </a:lnTo>
                  <a:lnTo>
                    <a:pt x="745" y="1263"/>
                  </a:lnTo>
                  <a:lnTo>
                    <a:pt x="767" y="1267"/>
                  </a:lnTo>
                  <a:lnTo>
                    <a:pt x="781" y="1252"/>
                  </a:lnTo>
                  <a:lnTo>
                    <a:pt x="804" y="1204"/>
                  </a:lnTo>
                  <a:lnTo>
                    <a:pt x="854" y="1168"/>
                  </a:lnTo>
                  <a:lnTo>
                    <a:pt x="854" y="1144"/>
                  </a:lnTo>
                  <a:lnTo>
                    <a:pt x="874" y="1097"/>
                  </a:lnTo>
                  <a:lnTo>
                    <a:pt x="877" y="1071"/>
                  </a:lnTo>
                  <a:lnTo>
                    <a:pt x="883" y="1082"/>
                  </a:lnTo>
                  <a:lnTo>
                    <a:pt x="877" y="1117"/>
                  </a:lnTo>
                  <a:lnTo>
                    <a:pt x="864" y="1145"/>
                  </a:lnTo>
                  <a:lnTo>
                    <a:pt x="861" y="1168"/>
                  </a:lnTo>
                  <a:lnTo>
                    <a:pt x="883" y="1171"/>
                  </a:lnTo>
                  <a:lnTo>
                    <a:pt x="918" y="1145"/>
                  </a:lnTo>
                  <a:lnTo>
                    <a:pt x="915" y="1157"/>
                  </a:lnTo>
                  <a:lnTo>
                    <a:pt x="886" y="1178"/>
                  </a:lnTo>
                  <a:lnTo>
                    <a:pt x="886" y="1187"/>
                  </a:lnTo>
                  <a:lnTo>
                    <a:pt x="932" y="1207"/>
                  </a:lnTo>
                  <a:lnTo>
                    <a:pt x="925" y="1216"/>
                  </a:lnTo>
                  <a:lnTo>
                    <a:pt x="881" y="1207"/>
                  </a:lnTo>
                  <a:lnTo>
                    <a:pt x="871" y="1195"/>
                  </a:lnTo>
                  <a:lnTo>
                    <a:pt x="827" y="1218"/>
                  </a:lnTo>
                  <a:lnTo>
                    <a:pt x="823" y="1225"/>
                  </a:lnTo>
                  <a:lnTo>
                    <a:pt x="825" y="1264"/>
                  </a:lnTo>
                  <a:lnTo>
                    <a:pt x="803" y="1312"/>
                  </a:lnTo>
                  <a:lnTo>
                    <a:pt x="816" y="1322"/>
                  </a:lnTo>
                  <a:lnTo>
                    <a:pt x="841" y="1310"/>
                  </a:lnTo>
                  <a:lnTo>
                    <a:pt x="833" y="1326"/>
                  </a:lnTo>
                  <a:lnTo>
                    <a:pt x="823" y="1332"/>
                  </a:lnTo>
                  <a:lnTo>
                    <a:pt x="827" y="1339"/>
                  </a:lnTo>
                  <a:lnTo>
                    <a:pt x="807" y="1337"/>
                  </a:lnTo>
                  <a:lnTo>
                    <a:pt x="798" y="1356"/>
                  </a:lnTo>
                  <a:lnTo>
                    <a:pt x="808" y="1365"/>
                  </a:lnTo>
                  <a:lnTo>
                    <a:pt x="832" y="1359"/>
                  </a:lnTo>
                  <a:lnTo>
                    <a:pt x="833" y="1349"/>
                  </a:lnTo>
                  <a:lnTo>
                    <a:pt x="846" y="1356"/>
                  </a:lnTo>
                  <a:lnTo>
                    <a:pt x="861" y="1331"/>
                  </a:lnTo>
                  <a:lnTo>
                    <a:pt x="872" y="1326"/>
                  </a:lnTo>
                  <a:lnTo>
                    <a:pt x="869" y="1348"/>
                  </a:lnTo>
                  <a:lnTo>
                    <a:pt x="879" y="1320"/>
                  </a:lnTo>
                  <a:lnTo>
                    <a:pt x="894" y="1317"/>
                  </a:lnTo>
                  <a:lnTo>
                    <a:pt x="901" y="1293"/>
                  </a:lnTo>
                  <a:lnTo>
                    <a:pt x="906" y="1317"/>
                  </a:lnTo>
                  <a:lnTo>
                    <a:pt x="912" y="1280"/>
                  </a:lnTo>
                  <a:lnTo>
                    <a:pt x="917" y="1292"/>
                  </a:lnTo>
                  <a:lnTo>
                    <a:pt x="954" y="1288"/>
                  </a:lnTo>
                  <a:lnTo>
                    <a:pt x="957" y="1276"/>
                  </a:lnTo>
                  <a:lnTo>
                    <a:pt x="971" y="1267"/>
                  </a:lnTo>
                  <a:lnTo>
                    <a:pt x="960" y="1266"/>
                  </a:lnTo>
                  <a:lnTo>
                    <a:pt x="977" y="1241"/>
                  </a:lnTo>
                  <a:lnTo>
                    <a:pt x="974" y="1233"/>
                  </a:lnTo>
                  <a:lnTo>
                    <a:pt x="952" y="1246"/>
                  </a:lnTo>
                  <a:lnTo>
                    <a:pt x="951" y="1238"/>
                  </a:lnTo>
                  <a:lnTo>
                    <a:pt x="965" y="1229"/>
                  </a:lnTo>
                  <a:lnTo>
                    <a:pt x="968" y="1221"/>
                  </a:lnTo>
                  <a:lnTo>
                    <a:pt x="948" y="1215"/>
                  </a:lnTo>
                  <a:lnTo>
                    <a:pt x="962" y="1207"/>
                  </a:lnTo>
                  <a:lnTo>
                    <a:pt x="968" y="1196"/>
                  </a:lnTo>
                  <a:lnTo>
                    <a:pt x="957" y="1195"/>
                  </a:lnTo>
                  <a:lnTo>
                    <a:pt x="965" y="1187"/>
                  </a:lnTo>
                  <a:lnTo>
                    <a:pt x="976" y="1190"/>
                  </a:lnTo>
                  <a:lnTo>
                    <a:pt x="988" y="1171"/>
                  </a:lnTo>
                  <a:lnTo>
                    <a:pt x="977" y="1202"/>
                  </a:lnTo>
                  <a:lnTo>
                    <a:pt x="982" y="1207"/>
                  </a:lnTo>
                  <a:lnTo>
                    <a:pt x="993" y="1202"/>
                  </a:lnTo>
                  <a:lnTo>
                    <a:pt x="994" y="1179"/>
                  </a:lnTo>
                  <a:lnTo>
                    <a:pt x="997" y="1198"/>
                  </a:lnTo>
                  <a:lnTo>
                    <a:pt x="1005" y="1198"/>
                  </a:lnTo>
                  <a:lnTo>
                    <a:pt x="1042" y="1188"/>
                  </a:lnTo>
                  <a:lnTo>
                    <a:pt x="1040" y="1208"/>
                  </a:lnTo>
                  <a:lnTo>
                    <a:pt x="1038" y="1222"/>
                  </a:lnTo>
                  <a:lnTo>
                    <a:pt x="1069" y="1213"/>
                  </a:lnTo>
                  <a:lnTo>
                    <a:pt x="1057" y="1229"/>
                  </a:lnTo>
                  <a:lnTo>
                    <a:pt x="1082" y="1227"/>
                  </a:lnTo>
                  <a:lnTo>
                    <a:pt x="1079" y="1239"/>
                  </a:lnTo>
                  <a:lnTo>
                    <a:pt x="1103" y="1259"/>
                  </a:lnTo>
                  <a:lnTo>
                    <a:pt x="1118" y="1244"/>
                  </a:lnTo>
                  <a:lnTo>
                    <a:pt x="1123" y="1259"/>
                  </a:lnTo>
                  <a:lnTo>
                    <a:pt x="1155" y="1275"/>
                  </a:lnTo>
                  <a:lnTo>
                    <a:pt x="1161" y="1288"/>
                  </a:lnTo>
                  <a:lnTo>
                    <a:pt x="1211" y="1280"/>
                  </a:lnTo>
                  <a:lnTo>
                    <a:pt x="1263" y="1292"/>
                  </a:lnTo>
                  <a:lnTo>
                    <a:pt x="1284" y="1286"/>
                  </a:lnTo>
                  <a:lnTo>
                    <a:pt x="1288" y="1293"/>
                  </a:lnTo>
                  <a:lnTo>
                    <a:pt x="1282" y="1298"/>
                  </a:lnTo>
                  <a:lnTo>
                    <a:pt x="1285" y="1300"/>
                  </a:lnTo>
                  <a:lnTo>
                    <a:pt x="1319" y="1312"/>
                  </a:lnTo>
                  <a:lnTo>
                    <a:pt x="1350" y="1306"/>
                  </a:lnTo>
                  <a:lnTo>
                    <a:pt x="1370" y="1281"/>
                  </a:lnTo>
                  <a:lnTo>
                    <a:pt x="1392" y="1301"/>
                  </a:lnTo>
                  <a:lnTo>
                    <a:pt x="1384" y="1308"/>
                  </a:lnTo>
                  <a:lnTo>
                    <a:pt x="1384" y="1329"/>
                  </a:lnTo>
                  <a:lnTo>
                    <a:pt x="1373" y="1292"/>
                  </a:lnTo>
                  <a:lnTo>
                    <a:pt x="1369" y="1300"/>
                  </a:lnTo>
                  <a:lnTo>
                    <a:pt x="1369" y="1323"/>
                  </a:lnTo>
                  <a:lnTo>
                    <a:pt x="1358" y="1334"/>
                  </a:lnTo>
                  <a:lnTo>
                    <a:pt x="1411" y="1368"/>
                  </a:lnTo>
                  <a:lnTo>
                    <a:pt x="1426" y="1360"/>
                  </a:lnTo>
                  <a:lnTo>
                    <a:pt x="1424" y="1343"/>
                  </a:lnTo>
                  <a:lnTo>
                    <a:pt x="1433" y="1340"/>
                  </a:lnTo>
                  <a:close/>
                  <a:moveTo>
                    <a:pt x="391" y="1394"/>
                  </a:moveTo>
                  <a:lnTo>
                    <a:pt x="385" y="1414"/>
                  </a:lnTo>
                  <a:lnTo>
                    <a:pt x="376" y="1414"/>
                  </a:lnTo>
                  <a:lnTo>
                    <a:pt x="378" y="1403"/>
                  </a:lnTo>
                  <a:lnTo>
                    <a:pt x="391" y="1394"/>
                  </a:lnTo>
                  <a:close/>
                  <a:moveTo>
                    <a:pt x="317" y="572"/>
                  </a:moveTo>
                  <a:lnTo>
                    <a:pt x="326" y="568"/>
                  </a:lnTo>
                  <a:lnTo>
                    <a:pt x="337" y="592"/>
                  </a:lnTo>
                  <a:lnTo>
                    <a:pt x="322" y="594"/>
                  </a:lnTo>
                  <a:lnTo>
                    <a:pt x="314" y="579"/>
                  </a:lnTo>
                  <a:lnTo>
                    <a:pt x="317" y="572"/>
                  </a:lnTo>
                  <a:close/>
                  <a:moveTo>
                    <a:pt x="1038" y="1254"/>
                  </a:moveTo>
                  <a:lnTo>
                    <a:pt x="1045" y="1242"/>
                  </a:lnTo>
                  <a:lnTo>
                    <a:pt x="1064" y="1250"/>
                  </a:lnTo>
                  <a:lnTo>
                    <a:pt x="1045" y="1261"/>
                  </a:lnTo>
                  <a:lnTo>
                    <a:pt x="1038" y="1254"/>
                  </a:lnTo>
                  <a:close/>
                  <a:moveTo>
                    <a:pt x="993" y="1288"/>
                  </a:moveTo>
                  <a:lnTo>
                    <a:pt x="1018" y="1254"/>
                  </a:lnTo>
                  <a:lnTo>
                    <a:pt x="1027" y="1263"/>
                  </a:lnTo>
                  <a:lnTo>
                    <a:pt x="1002" y="1300"/>
                  </a:lnTo>
                  <a:lnTo>
                    <a:pt x="984" y="1306"/>
                  </a:lnTo>
                  <a:lnTo>
                    <a:pt x="993" y="1288"/>
                  </a:lnTo>
                  <a:close/>
                  <a:moveTo>
                    <a:pt x="767" y="1411"/>
                  </a:moveTo>
                  <a:lnTo>
                    <a:pt x="778" y="1420"/>
                  </a:lnTo>
                  <a:lnTo>
                    <a:pt x="769" y="1420"/>
                  </a:lnTo>
                  <a:lnTo>
                    <a:pt x="767" y="1411"/>
                  </a:lnTo>
                  <a:close/>
                  <a:moveTo>
                    <a:pt x="762" y="1444"/>
                  </a:moveTo>
                  <a:lnTo>
                    <a:pt x="754" y="1437"/>
                  </a:lnTo>
                  <a:lnTo>
                    <a:pt x="761" y="1430"/>
                  </a:lnTo>
                  <a:lnTo>
                    <a:pt x="781" y="1427"/>
                  </a:lnTo>
                  <a:lnTo>
                    <a:pt x="778" y="1437"/>
                  </a:lnTo>
                  <a:lnTo>
                    <a:pt x="787" y="1431"/>
                  </a:lnTo>
                  <a:lnTo>
                    <a:pt x="793" y="1448"/>
                  </a:lnTo>
                  <a:lnTo>
                    <a:pt x="756" y="1462"/>
                  </a:lnTo>
                  <a:lnTo>
                    <a:pt x="744" y="1450"/>
                  </a:lnTo>
                  <a:lnTo>
                    <a:pt x="762" y="1444"/>
                  </a:lnTo>
                  <a:close/>
                  <a:moveTo>
                    <a:pt x="669" y="1521"/>
                  </a:moveTo>
                  <a:lnTo>
                    <a:pt x="683" y="1501"/>
                  </a:lnTo>
                  <a:lnTo>
                    <a:pt x="700" y="1496"/>
                  </a:lnTo>
                  <a:lnTo>
                    <a:pt x="703" y="1498"/>
                  </a:lnTo>
                  <a:lnTo>
                    <a:pt x="700" y="1504"/>
                  </a:lnTo>
                  <a:lnTo>
                    <a:pt x="706" y="1516"/>
                  </a:lnTo>
                  <a:lnTo>
                    <a:pt x="713" y="1518"/>
                  </a:lnTo>
                  <a:lnTo>
                    <a:pt x="714" y="1501"/>
                  </a:lnTo>
                  <a:lnTo>
                    <a:pt x="719" y="1499"/>
                  </a:lnTo>
                  <a:lnTo>
                    <a:pt x="708" y="1486"/>
                  </a:lnTo>
                  <a:lnTo>
                    <a:pt x="710" y="1478"/>
                  </a:lnTo>
                  <a:lnTo>
                    <a:pt x="716" y="1476"/>
                  </a:lnTo>
                  <a:lnTo>
                    <a:pt x="725" y="1495"/>
                  </a:lnTo>
                  <a:lnTo>
                    <a:pt x="745" y="1481"/>
                  </a:lnTo>
                  <a:lnTo>
                    <a:pt x="742" y="1473"/>
                  </a:lnTo>
                  <a:lnTo>
                    <a:pt x="754" y="1474"/>
                  </a:lnTo>
                  <a:lnTo>
                    <a:pt x="757" y="1487"/>
                  </a:lnTo>
                  <a:lnTo>
                    <a:pt x="773" y="1476"/>
                  </a:lnTo>
                  <a:lnTo>
                    <a:pt x="773" y="1501"/>
                  </a:lnTo>
                  <a:lnTo>
                    <a:pt x="787" y="1501"/>
                  </a:lnTo>
                  <a:lnTo>
                    <a:pt x="781" y="1513"/>
                  </a:lnTo>
                  <a:lnTo>
                    <a:pt x="754" y="1506"/>
                  </a:lnTo>
                  <a:lnTo>
                    <a:pt x="750" y="1513"/>
                  </a:lnTo>
                  <a:lnTo>
                    <a:pt x="765" y="1516"/>
                  </a:lnTo>
                  <a:lnTo>
                    <a:pt x="767" y="1527"/>
                  </a:lnTo>
                  <a:lnTo>
                    <a:pt x="761" y="1520"/>
                  </a:lnTo>
                  <a:lnTo>
                    <a:pt x="745" y="1527"/>
                  </a:lnTo>
                  <a:lnTo>
                    <a:pt x="750" y="1530"/>
                  </a:lnTo>
                  <a:lnTo>
                    <a:pt x="722" y="1546"/>
                  </a:lnTo>
                  <a:lnTo>
                    <a:pt x="719" y="1564"/>
                  </a:lnTo>
                  <a:lnTo>
                    <a:pt x="702" y="1572"/>
                  </a:lnTo>
                  <a:lnTo>
                    <a:pt x="710" y="1557"/>
                  </a:lnTo>
                  <a:lnTo>
                    <a:pt x="703" y="1552"/>
                  </a:lnTo>
                  <a:lnTo>
                    <a:pt x="703" y="1541"/>
                  </a:lnTo>
                  <a:lnTo>
                    <a:pt x="696" y="1541"/>
                  </a:lnTo>
                  <a:lnTo>
                    <a:pt x="696" y="1558"/>
                  </a:lnTo>
                  <a:lnTo>
                    <a:pt x="691" y="1563"/>
                  </a:lnTo>
                  <a:lnTo>
                    <a:pt x="669" y="1521"/>
                  </a:lnTo>
                  <a:close/>
                  <a:moveTo>
                    <a:pt x="696" y="1592"/>
                  </a:moveTo>
                  <a:lnTo>
                    <a:pt x="689" y="1591"/>
                  </a:lnTo>
                  <a:lnTo>
                    <a:pt x="696" y="1586"/>
                  </a:lnTo>
                  <a:lnTo>
                    <a:pt x="696" y="1592"/>
                  </a:lnTo>
                  <a:close/>
                  <a:moveTo>
                    <a:pt x="672" y="1591"/>
                  </a:moveTo>
                  <a:lnTo>
                    <a:pt x="677" y="1588"/>
                  </a:lnTo>
                  <a:lnTo>
                    <a:pt x="679" y="1594"/>
                  </a:lnTo>
                  <a:lnTo>
                    <a:pt x="671" y="1603"/>
                  </a:lnTo>
                  <a:lnTo>
                    <a:pt x="672" y="1591"/>
                  </a:lnTo>
                  <a:close/>
                  <a:moveTo>
                    <a:pt x="183" y="1227"/>
                  </a:moveTo>
                  <a:lnTo>
                    <a:pt x="200" y="1210"/>
                  </a:lnTo>
                  <a:lnTo>
                    <a:pt x="227" y="1218"/>
                  </a:lnTo>
                  <a:lnTo>
                    <a:pt x="230" y="1232"/>
                  </a:lnTo>
                  <a:lnTo>
                    <a:pt x="212" y="1254"/>
                  </a:lnTo>
                  <a:lnTo>
                    <a:pt x="204" y="1233"/>
                  </a:lnTo>
                  <a:lnTo>
                    <a:pt x="183" y="1227"/>
                  </a:lnTo>
                  <a:close/>
                  <a:moveTo>
                    <a:pt x="81" y="1266"/>
                  </a:moveTo>
                  <a:lnTo>
                    <a:pt x="140" y="1254"/>
                  </a:lnTo>
                  <a:lnTo>
                    <a:pt x="166" y="1261"/>
                  </a:lnTo>
                  <a:lnTo>
                    <a:pt x="166" y="1281"/>
                  </a:lnTo>
                  <a:lnTo>
                    <a:pt x="170" y="1286"/>
                  </a:lnTo>
                  <a:lnTo>
                    <a:pt x="144" y="1308"/>
                  </a:lnTo>
                  <a:lnTo>
                    <a:pt x="98" y="1289"/>
                  </a:lnTo>
                  <a:lnTo>
                    <a:pt x="81" y="1266"/>
                  </a:lnTo>
                  <a:close/>
                  <a:moveTo>
                    <a:pt x="397" y="1689"/>
                  </a:moveTo>
                  <a:lnTo>
                    <a:pt x="393" y="1684"/>
                  </a:lnTo>
                  <a:lnTo>
                    <a:pt x="402" y="1685"/>
                  </a:lnTo>
                  <a:lnTo>
                    <a:pt x="402" y="1702"/>
                  </a:lnTo>
                  <a:lnTo>
                    <a:pt x="391" y="1701"/>
                  </a:lnTo>
                  <a:lnTo>
                    <a:pt x="388" y="1685"/>
                  </a:lnTo>
                  <a:lnTo>
                    <a:pt x="397" y="1689"/>
                  </a:lnTo>
                  <a:close/>
                  <a:moveTo>
                    <a:pt x="297" y="1758"/>
                  </a:moveTo>
                  <a:lnTo>
                    <a:pt x="307" y="1762"/>
                  </a:lnTo>
                  <a:lnTo>
                    <a:pt x="297" y="1758"/>
                  </a:lnTo>
                  <a:close/>
                  <a:moveTo>
                    <a:pt x="148" y="1775"/>
                  </a:moveTo>
                  <a:lnTo>
                    <a:pt x="157" y="1787"/>
                  </a:lnTo>
                  <a:lnTo>
                    <a:pt x="144" y="1790"/>
                  </a:lnTo>
                  <a:lnTo>
                    <a:pt x="144" y="1779"/>
                  </a:lnTo>
                  <a:lnTo>
                    <a:pt x="148" y="1775"/>
                  </a:lnTo>
                  <a:close/>
                  <a:moveTo>
                    <a:pt x="69" y="1850"/>
                  </a:moveTo>
                  <a:lnTo>
                    <a:pt x="66" y="1845"/>
                  </a:lnTo>
                  <a:lnTo>
                    <a:pt x="85" y="1840"/>
                  </a:lnTo>
                  <a:lnTo>
                    <a:pt x="98" y="1818"/>
                  </a:lnTo>
                  <a:lnTo>
                    <a:pt x="106" y="1818"/>
                  </a:lnTo>
                  <a:lnTo>
                    <a:pt x="100" y="1815"/>
                  </a:lnTo>
                  <a:lnTo>
                    <a:pt x="95" y="1801"/>
                  </a:lnTo>
                  <a:lnTo>
                    <a:pt x="108" y="1798"/>
                  </a:lnTo>
                  <a:lnTo>
                    <a:pt x="117" y="1806"/>
                  </a:lnTo>
                  <a:lnTo>
                    <a:pt x="125" y="1796"/>
                  </a:lnTo>
                  <a:lnTo>
                    <a:pt x="132" y="1801"/>
                  </a:lnTo>
                  <a:lnTo>
                    <a:pt x="120" y="1818"/>
                  </a:lnTo>
                  <a:lnTo>
                    <a:pt x="128" y="1821"/>
                  </a:lnTo>
                  <a:lnTo>
                    <a:pt x="108" y="1838"/>
                  </a:lnTo>
                  <a:lnTo>
                    <a:pt x="69" y="1850"/>
                  </a:lnTo>
                  <a:close/>
                  <a:moveTo>
                    <a:pt x="0" y="1891"/>
                  </a:moveTo>
                  <a:lnTo>
                    <a:pt x="18" y="1854"/>
                  </a:lnTo>
                  <a:lnTo>
                    <a:pt x="34" y="1848"/>
                  </a:lnTo>
                  <a:lnTo>
                    <a:pt x="35" y="1838"/>
                  </a:lnTo>
                  <a:lnTo>
                    <a:pt x="57" y="1835"/>
                  </a:lnTo>
                  <a:lnTo>
                    <a:pt x="57" y="1846"/>
                  </a:lnTo>
                  <a:lnTo>
                    <a:pt x="0" y="1891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63" name="Freeform 278"/>
            <p:cNvSpPr>
              <a:spLocks noChangeAspect="1"/>
            </p:cNvSpPr>
            <p:nvPr/>
          </p:nvSpPr>
          <p:spPr bwMode="gray">
            <a:xfrm>
              <a:off x="4530990" y="2845402"/>
              <a:ext cx="57257" cy="47561"/>
            </a:xfrm>
            <a:custGeom>
              <a:avLst/>
              <a:gdLst>
                <a:gd name="T0" fmla="*/ 160 w 1213"/>
                <a:gd name="T1" fmla="*/ 545 h 1004"/>
                <a:gd name="T2" fmla="*/ 77 w 1213"/>
                <a:gd name="T3" fmla="*/ 557 h 1004"/>
                <a:gd name="T4" fmla="*/ 0 w 1213"/>
                <a:gd name="T5" fmla="*/ 618 h 1004"/>
                <a:gd name="T6" fmla="*/ 125 w 1213"/>
                <a:gd name="T7" fmla="*/ 799 h 1004"/>
                <a:gd name="T8" fmla="*/ 278 w 1213"/>
                <a:gd name="T9" fmla="*/ 891 h 1004"/>
                <a:gd name="T10" fmla="*/ 414 w 1213"/>
                <a:gd name="T11" fmla="*/ 896 h 1004"/>
                <a:gd name="T12" fmla="*/ 458 w 1213"/>
                <a:gd name="T13" fmla="*/ 759 h 1004"/>
                <a:gd name="T14" fmla="*/ 528 w 1213"/>
                <a:gd name="T15" fmla="*/ 657 h 1004"/>
                <a:gd name="T16" fmla="*/ 600 w 1213"/>
                <a:gd name="T17" fmla="*/ 741 h 1004"/>
                <a:gd name="T18" fmla="*/ 652 w 1213"/>
                <a:gd name="T19" fmla="*/ 842 h 1004"/>
                <a:gd name="T20" fmla="*/ 708 w 1213"/>
                <a:gd name="T21" fmla="*/ 858 h 1004"/>
                <a:gd name="T22" fmla="*/ 717 w 1213"/>
                <a:gd name="T23" fmla="*/ 939 h 1004"/>
                <a:gd name="T24" fmla="*/ 867 w 1213"/>
                <a:gd name="T25" fmla="*/ 916 h 1004"/>
                <a:gd name="T26" fmla="*/ 906 w 1213"/>
                <a:gd name="T27" fmla="*/ 1004 h 1004"/>
                <a:gd name="T28" fmla="*/ 1019 w 1213"/>
                <a:gd name="T29" fmla="*/ 930 h 1004"/>
                <a:gd name="T30" fmla="*/ 1038 w 1213"/>
                <a:gd name="T31" fmla="*/ 847 h 1004"/>
                <a:gd name="T32" fmla="*/ 1141 w 1213"/>
                <a:gd name="T33" fmla="*/ 817 h 1004"/>
                <a:gd name="T34" fmla="*/ 1192 w 1213"/>
                <a:gd name="T35" fmla="*/ 755 h 1004"/>
                <a:gd name="T36" fmla="*/ 1130 w 1213"/>
                <a:gd name="T37" fmla="*/ 579 h 1004"/>
                <a:gd name="T38" fmla="*/ 1192 w 1213"/>
                <a:gd name="T39" fmla="*/ 692 h 1004"/>
                <a:gd name="T40" fmla="*/ 1213 w 1213"/>
                <a:gd name="T41" fmla="*/ 609 h 1004"/>
                <a:gd name="T42" fmla="*/ 1130 w 1213"/>
                <a:gd name="T43" fmla="*/ 475 h 1004"/>
                <a:gd name="T44" fmla="*/ 998 w 1213"/>
                <a:gd name="T45" fmla="*/ 496 h 1004"/>
                <a:gd name="T46" fmla="*/ 1049 w 1213"/>
                <a:gd name="T47" fmla="*/ 413 h 1004"/>
                <a:gd name="T48" fmla="*/ 1049 w 1213"/>
                <a:gd name="T49" fmla="*/ 259 h 1004"/>
                <a:gd name="T50" fmla="*/ 915 w 1213"/>
                <a:gd name="T51" fmla="*/ 62 h 1004"/>
                <a:gd name="T52" fmla="*/ 760 w 1213"/>
                <a:gd name="T53" fmla="*/ 0 h 1004"/>
                <a:gd name="T54" fmla="*/ 434 w 1213"/>
                <a:gd name="T55" fmla="*/ 144 h 1004"/>
                <a:gd name="T56" fmla="*/ 359 w 1213"/>
                <a:gd name="T57" fmla="*/ 158 h 1004"/>
                <a:gd name="T58" fmla="*/ 284 w 1213"/>
                <a:gd name="T59" fmla="*/ 380 h 1004"/>
                <a:gd name="T60" fmla="*/ 140 w 1213"/>
                <a:gd name="T61" fmla="*/ 402 h 1004"/>
                <a:gd name="T62" fmla="*/ 114 w 1213"/>
                <a:gd name="T63" fmla="*/ 462 h 1004"/>
                <a:gd name="T64" fmla="*/ 197 w 1213"/>
                <a:gd name="T65" fmla="*/ 504 h 100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13"/>
                <a:gd name="T100" fmla="*/ 0 h 1004"/>
                <a:gd name="T101" fmla="*/ 1213 w 1213"/>
                <a:gd name="T102" fmla="*/ 1004 h 100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13" h="1004">
                  <a:moveTo>
                    <a:pt x="160" y="545"/>
                  </a:moveTo>
                  <a:lnTo>
                    <a:pt x="77" y="557"/>
                  </a:lnTo>
                  <a:lnTo>
                    <a:pt x="0" y="618"/>
                  </a:lnTo>
                  <a:lnTo>
                    <a:pt x="125" y="799"/>
                  </a:lnTo>
                  <a:lnTo>
                    <a:pt x="278" y="891"/>
                  </a:lnTo>
                  <a:lnTo>
                    <a:pt x="414" y="896"/>
                  </a:lnTo>
                  <a:lnTo>
                    <a:pt x="458" y="759"/>
                  </a:lnTo>
                  <a:lnTo>
                    <a:pt x="528" y="657"/>
                  </a:lnTo>
                  <a:lnTo>
                    <a:pt x="600" y="741"/>
                  </a:lnTo>
                  <a:lnTo>
                    <a:pt x="652" y="842"/>
                  </a:lnTo>
                  <a:lnTo>
                    <a:pt x="708" y="858"/>
                  </a:lnTo>
                  <a:lnTo>
                    <a:pt x="717" y="939"/>
                  </a:lnTo>
                  <a:lnTo>
                    <a:pt x="867" y="916"/>
                  </a:lnTo>
                  <a:lnTo>
                    <a:pt x="906" y="1004"/>
                  </a:lnTo>
                  <a:lnTo>
                    <a:pt x="1019" y="930"/>
                  </a:lnTo>
                  <a:lnTo>
                    <a:pt x="1038" y="847"/>
                  </a:lnTo>
                  <a:lnTo>
                    <a:pt x="1141" y="817"/>
                  </a:lnTo>
                  <a:lnTo>
                    <a:pt x="1192" y="755"/>
                  </a:lnTo>
                  <a:lnTo>
                    <a:pt x="1130" y="579"/>
                  </a:lnTo>
                  <a:lnTo>
                    <a:pt x="1192" y="692"/>
                  </a:lnTo>
                  <a:lnTo>
                    <a:pt x="1213" y="609"/>
                  </a:lnTo>
                  <a:lnTo>
                    <a:pt x="1130" y="475"/>
                  </a:lnTo>
                  <a:lnTo>
                    <a:pt x="998" y="496"/>
                  </a:lnTo>
                  <a:lnTo>
                    <a:pt x="1049" y="413"/>
                  </a:lnTo>
                  <a:lnTo>
                    <a:pt x="1049" y="259"/>
                  </a:lnTo>
                  <a:lnTo>
                    <a:pt x="915" y="62"/>
                  </a:lnTo>
                  <a:lnTo>
                    <a:pt x="760" y="0"/>
                  </a:lnTo>
                  <a:lnTo>
                    <a:pt x="434" y="144"/>
                  </a:lnTo>
                  <a:lnTo>
                    <a:pt x="359" y="158"/>
                  </a:lnTo>
                  <a:lnTo>
                    <a:pt x="284" y="380"/>
                  </a:lnTo>
                  <a:lnTo>
                    <a:pt x="140" y="402"/>
                  </a:lnTo>
                  <a:lnTo>
                    <a:pt x="114" y="462"/>
                  </a:lnTo>
                  <a:lnTo>
                    <a:pt x="197" y="504"/>
                  </a:lnTo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64" name="Freeform 279"/>
            <p:cNvSpPr>
              <a:spLocks noChangeAspect="1"/>
            </p:cNvSpPr>
            <p:nvPr/>
          </p:nvSpPr>
          <p:spPr bwMode="gray">
            <a:xfrm>
              <a:off x="4575523" y="2702955"/>
              <a:ext cx="176130" cy="336124"/>
            </a:xfrm>
            <a:custGeom>
              <a:avLst/>
              <a:gdLst>
                <a:gd name="T0" fmla="*/ 59 w 111"/>
                <a:gd name="T1" fmla="*/ 197 h 211"/>
                <a:gd name="T2" fmla="*/ 65 w 111"/>
                <a:gd name="T3" fmla="*/ 195 h 211"/>
                <a:gd name="T4" fmla="*/ 68 w 111"/>
                <a:gd name="T5" fmla="*/ 192 h 211"/>
                <a:gd name="T6" fmla="*/ 100 w 111"/>
                <a:gd name="T7" fmla="*/ 190 h 211"/>
                <a:gd name="T8" fmla="*/ 107 w 111"/>
                <a:gd name="T9" fmla="*/ 182 h 211"/>
                <a:gd name="T10" fmla="*/ 95 w 111"/>
                <a:gd name="T11" fmla="*/ 177 h 211"/>
                <a:gd name="T12" fmla="*/ 97 w 111"/>
                <a:gd name="T13" fmla="*/ 172 h 211"/>
                <a:gd name="T14" fmla="*/ 104 w 111"/>
                <a:gd name="T15" fmla="*/ 166 h 211"/>
                <a:gd name="T16" fmla="*/ 111 w 111"/>
                <a:gd name="T17" fmla="*/ 154 h 211"/>
                <a:gd name="T18" fmla="*/ 103 w 111"/>
                <a:gd name="T19" fmla="*/ 144 h 211"/>
                <a:gd name="T20" fmla="*/ 92 w 111"/>
                <a:gd name="T21" fmla="*/ 148 h 211"/>
                <a:gd name="T22" fmla="*/ 87 w 111"/>
                <a:gd name="T23" fmla="*/ 147 h 211"/>
                <a:gd name="T24" fmla="*/ 82 w 111"/>
                <a:gd name="T25" fmla="*/ 126 h 211"/>
                <a:gd name="T26" fmla="*/ 88 w 111"/>
                <a:gd name="T27" fmla="*/ 124 h 211"/>
                <a:gd name="T28" fmla="*/ 71 w 111"/>
                <a:gd name="T29" fmla="*/ 104 h 211"/>
                <a:gd name="T30" fmla="*/ 64 w 111"/>
                <a:gd name="T31" fmla="*/ 81 h 211"/>
                <a:gd name="T32" fmla="*/ 50 w 111"/>
                <a:gd name="T33" fmla="*/ 69 h 211"/>
                <a:gd name="T34" fmla="*/ 43 w 111"/>
                <a:gd name="T35" fmla="*/ 65 h 211"/>
                <a:gd name="T36" fmla="*/ 45 w 111"/>
                <a:gd name="T37" fmla="*/ 58 h 211"/>
                <a:gd name="T38" fmla="*/ 55 w 111"/>
                <a:gd name="T39" fmla="*/ 47 h 211"/>
                <a:gd name="T40" fmla="*/ 61 w 111"/>
                <a:gd name="T41" fmla="*/ 34 h 211"/>
                <a:gd name="T42" fmla="*/ 40 w 111"/>
                <a:gd name="T43" fmla="*/ 25 h 211"/>
                <a:gd name="T44" fmla="*/ 28 w 111"/>
                <a:gd name="T45" fmla="*/ 26 h 211"/>
                <a:gd name="T46" fmla="*/ 32 w 111"/>
                <a:gd name="T47" fmla="*/ 22 h 211"/>
                <a:gd name="T48" fmla="*/ 28 w 111"/>
                <a:gd name="T49" fmla="*/ 20 h 211"/>
                <a:gd name="T50" fmla="*/ 43 w 111"/>
                <a:gd name="T51" fmla="*/ 2 h 211"/>
                <a:gd name="T52" fmla="*/ 17 w 111"/>
                <a:gd name="T53" fmla="*/ 2 h 211"/>
                <a:gd name="T54" fmla="*/ 11 w 111"/>
                <a:gd name="T55" fmla="*/ 11 h 211"/>
                <a:gd name="T56" fmla="*/ 10 w 111"/>
                <a:gd name="T57" fmla="*/ 15 h 211"/>
                <a:gd name="T58" fmla="*/ 5 w 111"/>
                <a:gd name="T59" fmla="*/ 22 h 211"/>
                <a:gd name="T60" fmla="*/ 7 w 111"/>
                <a:gd name="T61" fmla="*/ 30 h 211"/>
                <a:gd name="T62" fmla="*/ 4 w 111"/>
                <a:gd name="T63" fmla="*/ 34 h 211"/>
                <a:gd name="T64" fmla="*/ 7 w 111"/>
                <a:gd name="T65" fmla="*/ 35 h 211"/>
                <a:gd name="T66" fmla="*/ 4 w 111"/>
                <a:gd name="T67" fmla="*/ 50 h 211"/>
                <a:gd name="T68" fmla="*/ 6 w 111"/>
                <a:gd name="T69" fmla="*/ 58 h 211"/>
                <a:gd name="T70" fmla="*/ 7 w 111"/>
                <a:gd name="T71" fmla="*/ 71 h 211"/>
                <a:gd name="T72" fmla="*/ 5 w 111"/>
                <a:gd name="T73" fmla="*/ 86 h 211"/>
                <a:gd name="T74" fmla="*/ 12 w 111"/>
                <a:gd name="T75" fmla="*/ 76 h 211"/>
                <a:gd name="T76" fmla="*/ 14 w 111"/>
                <a:gd name="T77" fmla="*/ 64 h 211"/>
                <a:gd name="T78" fmla="*/ 17 w 111"/>
                <a:gd name="T79" fmla="*/ 71 h 211"/>
                <a:gd name="T80" fmla="*/ 21 w 111"/>
                <a:gd name="T81" fmla="*/ 71 h 211"/>
                <a:gd name="T82" fmla="*/ 18 w 111"/>
                <a:gd name="T83" fmla="*/ 77 h 211"/>
                <a:gd name="T84" fmla="*/ 15 w 111"/>
                <a:gd name="T85" fmla="*/ 97 h 211"/>
                <a:gd name="T86" fmla="*/ 15 w 111"/>
                <a:gd name="T87" fmla="*/ 103 h 211"/>
                <a:gd name="T88" fmla="*/ 18 w 111"/>
                <a:gd name="T89" fmla="*/ 98 h 211"/>
                <a:gd name="T90" fmla="*/ 25 w 111"/>
                <a:gd name="T91" fmla="*/ 98 h 211"/>
                <a:gd name="T92" fmla="*/ 39 w 111"/>
                <a:gd name="T93" fmla="*/ 98 h 211"/>
                <a:gd name="T94" fmla="*/ 41 w 111"/>
                <a:gd name="T95" fmla="*/ 117 h 211"/>
                <a:gd name="T96" fmla="*/ 44 w 111"/>
                <a:gd name="T97" fmla="*/ 124 h 211"/>
                <a:gd name="T98" fmla="*/ 44 w 111"/>
                <a:gd name="T99" fmla="*/ 131 h 211"/>
                <a:gd name="T100" fmla="*/ 44 w 111"/>
                <a:gd name="T101" fmla="*/ 136 h 211"/>
                <a:gd name="T102" fmla="*/ 21 w 111"/>
                <a:gd name="T103" fmla="*/ 147 h 211"/>
                <a:gd name="T104" fmla="*/ 29 w 111"/>
                <a:gd name="T105" fmla="*/ 152 h 211"/>
                <a:gd name="T106" fmla="*/ 28 w 111"/>
                <a:gd name="T107" fmla="*/ 160 h 211"/>
                <a:gd name="T108" fmla="*/ 15 w 111"/>
                <a:gd name="T109" fmla="*/ 175 h 211"/>
                <a:gd name="T110" fmla="*/ 27 w 111"/>
                <a:gd name="T111" fmla="*/ 176 h 211"/>
                <a:gd name="T112" fmla="*/ 39 w 111"/>
                <a:gd name="T113" fmla="*/ 180 h 211"/>
                <a:gd name="T114" fmla="*/ 50 w 111"/>
                <a:gd name="T115" fmla="*/ 174 h 211"/>
                <a:gd name="T116" fmla="*/ 28 w 111"/>
                <a:gd name="T117" fmla="*/ 185 h 211"/>
                <a:gd name="T118" fmla="*/ 8 w 111"/>
                <a:gd name="T119" fmla="*/ 211 h 211"/>
                <a:gd name="T120" fmla="*/ 14 w 111"/>
                <a:gd name="T121" fmla="*/ 211 h 211"/>
                <a:gd name="T122" fmla="*/ 35 w 111"/>
                <a:gd name="T123" fmla="*/ 205 h 211"/>
                <a:gd name="T124" fmla="*/ 47 w 111"/>
                <a:gd name="T125" fmla="*/ 194 h 21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11"/>
                <a:gd name="T190" fmla="*/ 0 h 211"/>
                <a:gd name="T191" fmla="*/ 111 w 111"/>
                <a:gd name="T192" fmla="*/ 211 h 21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11" h="211">
                  <a:moveTo>
                    <a:pt x="52" y="199"/>
                  </a:moveTo>
                  <a:lnTo>
                    <a:pt x="59" y="197"/>
                  </a:lnTo>
                  <a:lnTo>
                    <a:pt x="58" y="195"/>
                  </a:lnTo>
                  <a:lnTo>
                    <a:pt x="65" y="195"/>
                  </a:lnTo>
                  <a:lnTo>
                    <a:pt x="68" y="194"/>
                  </a:lnTo>
                  <a:lnTo>
                    <a:pt x="68" y="192"/>
                  </a:lnTo>
                  <a:lnTo>
                    <a:pt x="75" y="194"/>
                  </a:lnTo>
                  <a:lnTo>
                    <a:pt x="100" y="190"/>
                  </a:lnTo>
                  <a:lnTo>
                    <a:pt x="106" y="185"/>
                  </a:lnTo>
                  <a:lnTo>
                    <a:pt x="107" y="182"/>
                  </a:lnTo>
                  <a:lnTo>
                    <a:pt x="96" y="181"/>
                  </a:lnTo>
                  <a:lnTo>
                    <a:pt x="95" y="177"/>
                  </a:lnTo>
                  <a:lnTo>
                    <a:pt x="100" y="173"/>
                  </a:lnTo>
                  <a:lnTo>
                    <a:pt x="97" y="172"/>
                  </a:lnTo>
                  <a:lnTo>
                    <a:pt x="104" y="171"/>
                  </a:lnTo>
                  <a:lnTo>
                    <a:pt x="104" y="166"/>
                  </a:lnTo>
                  <a:lnTo>
                    <a:pt x="109" y="163"/>
                  </a:lnTo>
                  <a:lnTo>
                    <a:pt x="111" y="154"/>
                  </a:lnTo>
                  <a:lnTo>
                    <a:pt x="110" y="150"/>
                  </a:lnTo>
                  <a:lnTo>
                    <a:pt x="103" y="144"/>
                  </a:lnTo>
                  <a:lnTo>
                    <a:pt x="94" y="145"/>
                  </a:lnTo>
                  <a:lnTo>
                    <a:pt x="92" y="148"/>
                  </a:lnTo>
                  <a:lnTo>
                    <a:pt x="88" y="147"/>
                  </a:lnTo>
                  <a:lnTo>
                    <a:pt x="87" y="147"/>
                  </a:lnTo>
                  <a:lnTo>
                    <a:pt x="92" y="136"/>
                  </a:lnTo>
                  <a:lnTo>
                    <a:pt x="82" y="126"/>
                  </a:lnTo>
                  <a:lnTo>
                    <a:pt x="89" y="128"/>
                  </a:lnTo>
                  <a:lnTo>
                    <a:pt x="88" y="124"/>
                  </a:lnTo>
                  <a:lnTo>
                    <a:pt x="78" y="106"/>
                  </a:lnTo>
                  <a:lnTo>
                    <a:pt x="71" y="104"/>
                  </a:lnTo>
                  <a:lnTo>
                    <a:pt x="66" y="91"/>
                  </a:lnTo>
                  <a:lnTo>
                    <a:pt x="64" y="81"/>
                  </a:lnTo>
                  <a:lnTo>
                    <a:pt x="58" y="73"/>
                  </a:lnTo>
                  <a:lnTo>
                    <a:pt x="50" y="69"/>
                  </a:lnTo>
                  <a:lnTo>
                    <a:pt x="41" y="69"/>
                  </a:lnTo>
                  <a:lnTo>
                    <a:pt x="43" y="65"/>
                  </a:lnTo>
                  <a:lnTo>
                    <a:pt x="50" y="64"/>
                  </a:lnTo>
                  <a:lnTo>
                    <a:pt x="45" y="58"/>
                  </a:lnTo>
                  <a:lnTo>
                    <a:pt x="49" y="57"/>
                  </a:lnTo>
                  <a:lnTo>
                    <a:pt x="55" y="47"/>
                  </a:lnTo>
                  <a:lnTo>
                    <a:pt x="57" y="38"/>
                  </a:lnTo>
                  <a:lnTo>
                    <a:pt x="61" y="34"/>
                  </a:lnTo>
                  <a:lnTo>
                    <a:pt x="60" y="26"/>
                  </a:lnTo>
                  <a:lnTo>
                    <a:pt x="40" y="25"/>
                  </a:lnTo>
                  <a:lnTo>
                    <a:pt x="28" y="29"/>
                  </a:lnTo>
                  <a:lnTo>
                    <a:pt x="28" y="26"/>
                  </a:lnTo>
                  <a:lnTo>
                    <a:pt x="26" y="26"/>
                  </a:lnTo>
                  <a:lnTo>
                    <a:pt x="32" y="22"/>
                  </a:lnTo>
                  <a:lnTo>
                    <a:pt x="28" y="22"/>
                  </a:lnTo>
                  <a:lnTo>
                    <a:pt x="28" y="20"/>
                  </a:lnTo>
                  <a:lnTo>
                    <a:pt x="41" y="8"/>
                  </a:lnTo>
                  <a:lnTo>
                    <a:pt x="43" y="2"/>
                  </a:lnTo>
                  <a:lnTo>
                    <a:pt x="40" y="0"/>
                  </a:lnTo>
                  <a:lnTo>
                    <a:pt x="17" y="2"/>
                  </a:lnTo>
                  <a:lnTo>
                    <a:pt x="14" y="10"/>
                  </a:lnTo>
                  <a:lnTo>
                    <a:pt x="11" y="11"/>
                  </a:lnTo>
                  <a:lnTo>
                    <a:pt x="12" y="15"/>
                  </a:lnTo>
                  <a:lnTo>
                    <a:pt x="10" y="15"/>
                  </a:lnTo>
                  <a:lnTo>
                    <a:pt x="12" y="19"/>
                  </a:lnTo>
                  <a:lnTo>
                    <a:pt x="5" y="22"/>
                  </a:lnTo>
                  <a:lnTo>
                    <a:pt x="6" y="28"/>
                  </a:lnTo>
                  <a:lnTo>
                    <a:pt x="7" y="30"/>
                  </a:lnTo>
                  <a:lnTo>
                    <a:pt x="4" y="30"/>
                  </a:lnTo>
                  <a:lnTo>
                    <a:pt x="4" y="34"/>
                  </a:lnTo>
                  <a:lnTo>
                    <a:pt x="9" y="34"/>
                  </a:lnTo>
                  <a:lnTo>
                    <a:pt x="7" y="35"/>
                  </a:lnTo>
                  <a:lnTo>
                    <a:pt x="9" y="36"/>
                  </a:lnTo>
                  <a:lnTo>
                    <a:pt x="4" y="50"/>
                  </a:lnTo>
                  <a:lnTo>
                    <a:pt x="0" y="52"/>
                  </a:lnTo>
                  <a:lnTo>
                    <a:pt x="6" y="58"/>
                  </a:lnTo>
                  <a:lnTo>
                    <a:pt x="12" y="54"/>
                  </a:lnTo>
                  <a:lnTo>
                    <a:pt x="7" y="71"/>
                  </a:lnTo>
                  <a:lnTo>
                    <a:pt x="9" y="76"/>
                  </a:lnTo>
                  <a:lnTo>
                    <a:pt x="5" y="86"/>
                  </a:lnTo>
                  <a:lnTo>
                    <a:pt x="8" y="85"/>
                  </a:lnTo>
                  <a:lnTo>
                    <a:pt x="12" y="76"/>
                  </a:lnTo>
                  <a:lnTo>
                    <a:pt x="10" y="69"/>
                  </a:lnTo>
                  <a:lnTo>
                    <a:pt x="14" y="64"/>
                  </a:lnTo>
                  <a:lnTo>
                    <a:pt x="12" y="73"/>
                  </a:lnTo>
                  <a:lnTo>
                    <a:pt x="17" y="71"/>
                  </a:lnTo>
                  <a:lnTo>
                    <a:pt x="17" y="68"/>
                  </a:lnTo>
                  <a:lnTo>
                    <a:pt x="21" y="71"/>
                  </a:lnTo>
                  <a:lnTo>
                    <a:pt x="19" y="72"/>
                  </a:lnTo>
                  <a:lnTo>
                    <a:pt x="18" y="77"/>
                  </a:lnTo>
                  <a:lnTo>
                    <a:pt x="21" y="83"/>
                  </a:lnTo>
                  <a:lnTo>
                    <a:pt x="15" y="97"/>
                  </a:lnTo>
                  <a:lnTo>
                    <a:pt x="13" y="97"/>
                  </a:lnTo>
                  <a:lnTo>
                    <a:pt x="15" y="103"/>
                  </a:lnTo>
                  <a:lnTo>
                    <a:pt x="17" y="103"/>
                  </a:lnTo>
                  <a:lnTo>
                    <a:pt x="18" y="98"/>
                  </a:lnTo>
                  <a:lnTo>
                    <a:pt x="24" y="102"/>
                  </a:lnTo>
                  <a:lnTo>
                    <a:pt x="25" y="98"/>
                  </a:lnTo>
                  <a:lnTo>
                    <a:pt x="43" y="96"/>
                  </a:lnTo>
                  <a:lnTo>
                    <a:pt x="39" y="98"/>
                  </a:lnTo>
                  <a:lnTo>
                    <a:pt x="35" y="107"/>
                  </a:lnTo>
                  <a:lnTo>
                    <a:pt x="41" y="117"/>
                  </a:lnTo>
                  <a:lnTo>
                    <a:pt x="48" y="114"/>
                  </a:lnTo>
                  <a:lnTo>
                    <a:pt x="44" y="124"/>
                  </a:lnTo>
                  <a:lnTo>
                    <a:pt x="47" y="125"/>
                  </a:lnTo>
                  <a:lnTo>
                    <a:pt x="44" y="131"/>
                  </a:lnTo>
                  <a:lnTo>
                    <a:pt x="46" y="133"/>
                  </a:lnTo>
                  <a:lnTo>
                    <a:pt x="44" y="136"/>
                  </a:lnTo>
                  <a:lnTo>
                    <a:pt x="33" y="136"/>
                  </a:lnTo>
                  <a:lnTo>
                    <a:pt x="21" y="147"/>
                  </a:lnTo>
                  <a:lnTo>
                    <a:pt x="28" y="144"/>
                  </a:lnTo>
                  <a:lnTo>
                    <a:pt x="29" y="152"/>
                  </a:lnTo>
                  <a:lnTo>
                    <a:pt x="31" y="154"/>
                  </a:lnTo>
                  <a:lnTo>
                    <a:pt x="28" y="160"/>
                  </a:lnTo>
                  <a:lnTo>
                    <a:pt x="12" y="169"/>
                  </a:lnTo>
                  <a:lnTo>
                    <a:pt x="15" y="175"/>
                  </a:lnTo>
                  <a:lnTo>
                    <a:pt x="24" y="171"/>
                  </a:lnTo>
                  <a:lnTo>
                    <a:pt x="27" y="176"/>
                  </a:lnTo>
                  <a:lnTo>
                    <a:pt x="32" y="174"/>
                  </a:lnTo>
                  <a:lnTo>
                    <a:pt x="39" y="180"/>
                  </a:lnTo>
                  <a:lnTo>
                    <a:pt x="50" y="172"/>
                  </a:lnTo>
                  <a:lnTo>
                    <a:pt x="50" y="174"/>
                  </a:lnTo>
                  <a:lnTo>
                    <a:pt x="44" y="184"/>
                  </a:lnTo>
                  <a:lnTo>
                    <a:pt x="28" y="185"/>
                  </a:lnTo>
                  <a:lnTo>
                    <a:pt x="8" y="208"/>
                  </a:lnTo>
                  <a:lnTo>
                    <a:pt x="8" y="211"/>
                  </a:lnTo>
                  <a:lnTo>
                    <a:pt x="9" y="209"/>
                  </a:lnTo>
                  <a:lnTo>
                    <a:pt x="14" y="211"/>
                  </a:lnTo>
                  <a:lnTo>
                    <a:pt x="20" y="203"/>
                  </a:lnTo>
                  <a:lnTo>
                    <a:pt x="35" y="205"/>
                  </a:lnTo>
                  <a:lnTo>
                    <a:pt x="39" y="197"/>
                  </a:lnTo>
                  <a:lnTo>
                    <a:pt x="47" y="194"/>
                  </a:lnTo>
                  <a:lnTo>
                    <a:pt x="52" y="199"/>
                  </a:lnTo>
                  <a:close/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65" name="Freeform 280"/>
            <p:cNvSpPr>
              <a:spLocks noChangeAspect="1"/>
            </p:cNvSpPr>
            <p:nvPr/>
          </p:nvSpPr>
          <p:spPr bwMode="gray">
            <a:xfrm>
              <a:off x="4637375" y="2691715"/>
              <a:ext cx="3181" cy="1656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  <a:gd name="T6" fmla="*/ 0 60000 65536"/>
                <a:gd name="T7" fmla="*/ 0 60000 65536"/>
                <a:gd name="T8" fmla="*/ 0 60000 65536"/>
                <a:gd name="T9" fmla="*/ 0 w 2"/>
                <a:gd name="T10" fmla="*/ 0 h 1"/>
                <a:gd name="T11" fmla="*/ 2 w 2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1">
                  <a:moveTo>
                    <a:pt x="2" y="1"/>
                  </a:moveTo>
                  <a:lnTo>
                    <a:pt x="0" y="0"/>
                  </a:lnTo>
                  <a:lnTo>
                    <a:pt x="2" y="1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66" name="Freeform 281"/>
            <p:cNvSpPr>
              <a:spLocks noChangeAspect="1"/>
            </p:cNvSpPr>
            <p:nvPr/>
          </p:nvSpPr>
          <p:spPr bwMode="gray">
            <a:xfrm>
              <a:off x="4681790" y="3013642"/>
              <a:ext cx="7893" cy="4614"/>
            </a:xfrm>
            <a:custGeom>
              <a:avLst/>
              <a:gdLst>
                <a:gd name="T0" fmla="*/ 3 w 5"/>
                <a:gd name="T1" fmla="*/ 0 h 3"/>
                <a:gd name="T2" fmla="*/ 0 w 5"/>
                <a:gd name="T3" fmla="*/ 2 h 3"/>
                <a:gd name="T4" fmla="*/ 4 w 5"/>
                <a:gd name="T5" fmla="*/ 3 h 3"/>
                <a:gd name="T6" fmla="*/ 5 w 5"/>
                <a:gd name="T7" fmla="*/ 1 h 3"/>
                <a:gd name="T8" fmla="*/ 3 w 5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3"/>
                <a:gd name="T17" fmla="*/ 5 w 5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3">
                  <a:moveTo>
                    <a:pt x="3" y="0"/>
                  </a:moveTo>
                  <a:lnTo>
                    <a:pt x="0" y="2"/>
                  </a:lnTo>
                  <a:lnTo>
                    <a:pt x="4" y="3"/>
                  </a:lnTo>
                  <a:lnTo>
                    <a:pt x="5" y="1"/>
                  </a:lnTo>
                  <a:lnTo>
                    <a:pt x="3" y="0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67" name="Freeform 282"/>
            <p:cNvSpPr>
              <a:spLocks noChangeAspect="1"/>
            </p:cNvSpPr>
            <p:nvPr/>
          </p:nvSpPr>
          <p:spPr bwMode="gray">
            <a:xfrm>
              <a:off x="4615226" y="2914851"/>
              <a:ext cx="6244" cy="6271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3 h 4"/>
                <a:gd name="T4" fmla="*/ 0 w 4"/>
                <a:gd name="T5" fmla="*/ 0 h 4"/>
                <a:gd name="T6" fmla="*/ 3 w 4"/>
                <a:gd name="T7" fmla="*/ 4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"/>
                <a:gd name="T13" fmla="*/ 0 h 4"/>
                <a:gd name="T14" fmla="*/ 4 w 4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" h="4">
                  <a:moveTo>
                    <a:pt x="3" y="4"/>
                  </a:moveTo>
                  <a:lnTo>
                    <a:pt x="4" y="3"/>
                  </a:lnTo>
                  <a:lnTo>
                    <a:pt x="0" y="0"/>
                  </a:lnTo>
                  <a:lnTo>
                    <a:pt x="3" y="4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68" name="Freeform 283"/>
            <p:cNvSpPr>
              <a:spLocks noChangeAspect="1"/>
            </p:cNvSpPr>
            <p:nvPr/>
          </p:nvSpPr>
          <p:spPr bwMode="gray">
            <a:xfrm>
              <a:off x="4605683" y="2878056"/>
              <a:ext cx="9543" cy="11240"/>
            </a:xfrm>
            <a:custGeom>
              <a:avLst/>
              <a:gdLst>
                <a:gd name="T0" fmla="*/ 6 w 6"/>
                <a:gd name="T1" fmla="*/ 0 h 7"/>
                <a:gd name="T2" fmla="*/ 0 w 6"/>
                <a:gd name="T3" fmla="*/ 7 h 7"/>
                <a:gd name="T4" fmla="*/ 6 w 6"/>
                <a:gd name="T5" fmla="*/ 6 h 7"/>
                <a:gd name="T6" fmla="*/ 6 w 6"/>
                <a:gd name="T7" fmla="*/ 2 h 7"/>
                <a:gd name="T8" fmla="*/ 6 w 6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7"/>
                <a:gd name="T17" fmla="*/ 6 w 6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7">
                  <a:moveTo>
                    <a:pt x="6" y="0"/>
                  </a:moveTo>
                  <a:lnTo>
                    <a:pt x="0" y="7"/>
                  </a:lnTo>
                  <a:lnTo>
                    <a:pt x="6" y="6"/>
                  </a:lnTo>
                  <a:lnTo>
                    <a:pt x="6" y="2"/>
                  </a:lnTo>
                  <a:lnTo>
                    <a:pt x="6" y="0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69" name="Freeform 284"/>
            <p:cNvSpPr>
              <a:spLocks noChangeAspect="1"/>
            </p:cNvSpPr>
            <p:nvPr/>
          </p:nvSpPr>
          <p:spPr bwMode="gray">
            <a:xfrm>
              <a:off x="4675428" y="2613629"/>
              <a:ext cx="12724" cy="33482"/>
            </a:xfrm>
            <a:custGeom>
              <a:avLst/>
              <a:gdLst>
                <a:gd name="T0" fmla="*/ 5 w 8"/>
                <a:gd name="T1" fmla="*/ 0 h 21"/>
                <a:gd name="T2" fmla="*/ 1 w 8"/>
                <a:gd name="T3" fmla="*/ 3 h 21"/>
                <a:gd name="T4" fmla="*/ 4 w 8"/>
                <a:gd name="T5" fmla="*/ 8 h 21"/>
                <a:gd name="T6" fmla="*/ 0 w 8"/>
                <a:gd name="T7" fmla="*/ 11 h 21"/>
                <a:gd name="T8" fmla="*/ 5 w 8"/>
                <a:gd name="T9" fmla="*/ 13 h 21"/>
                <a:gd name="T10" fmla="*/ 4 w 8"/>
                <a:gd name="T11" fmla="*/ 21 h 21"/>
                <a:gd name="T12" fmla="*/ 7 w 8"/>
                <a:gd name="T13" fmla="*/ 17 h 21"/>
                <a:gd name="T14" fmla="*/ 8 w 8"/>
                <a:gd name="T15" fmla="*/ 6 h 21"/>
                <a:gd name="T16" fmla="*/ 5 w 8"/>
                <a:gd name="T17" fmla="*/ 4 h 21"/>
                <a:gd name="T18" fmla="*/ 5 w 8"/>
                <a:gd name="T19" fmla="*/ 0 h 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"/>
                <a:gd name="T31" fmla="*/ 0 h 21"/>
                <a:gd name="T32" fmla="*/ 8 w 8"/>
                <a:gd name="T33" fmla="*/ 21 h 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" h="21">
                  <a:moveTo>
                    <a:pt x="5" y="0"/>
                  </a:moveTo>
                  <a:lnTo>
                    <a:pt x="1" y="3"/>
                  </a:lnTo>
                  <a:lnTo>
                    <a:pt x="4" y="8"/>
                  </a:lnTo>
                  <a:lnTo>
                    <a:pt x="0" y="11"/>
                  </a:lnTo>
                  <a:lnTo>
                    <a:pt x="5" y="13"/>
                  </a:lnTo>
                  <a:lnTo>
                    <a:pt x="4" y="21"/>
                  </a:lnTo>
                  <a:lnTo>
                    <a:pt x="7" y="17"/>
                  </a:lnTo>
                  <a:lnTo>
                    <a:pt x="8" y="6"/>
                  </a:lnTo>
                  <a:lnTo>
                    <a:pt x="5" y="4"/>
                  </a:lnTo>
                  <a:lnTo>
                    <a:pt x="5" y="0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70" name="Freeform 285"/>
            <p:cNvSpPr>
              <a:spLocks noChangeAspect="1"/>
            </p:cNvSpPr>
            <p:nvPr/>
          </p:nvSpPr>
          <p:spPr bwMode="gray">
            <a:xfrm>
              <a:off x="4639024" y="2680475"/>
              <a:ext cx="12606" cy="8045"/>
            </a:xfrm>
            <a:custGeom>
              <a:avLst/>
              <a:gdLst>
                <a:gd name="T0" fmla="*/ 8 w 8"/>
                <a:gd name="T1" fmla="*/ 5 h 5"/>
                <a:gd name="T2" fmla="*/ 4 w 8"/>
                <a:gd name="T3" fmla="*/ 4 h 5"/>
                <a:gd name="T4" fmla="*/ 1 w 8"/>
                <a:gd name="T5" fmla="*/ 0 h 5"/>
                <a:gd name="T6" fmla="*/ 0 w 8"/>
                <a:gd name="T7" fmla="*/ 2 h 5"/>
                <a:gd name="T8" fmla="*/ 1 w 8"/>
                <a:gd name="T9" fmla="*/ 5 h 5"/>
                <a:gd name="T10" fmla="*/ 8 w 8"/>
                <a:gd name="T11" fmla="*/ 5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"/>
                <a:gd name="T19" fmla="*/ 0 h 5"/>
                <a:gd name="T20" fmla="*/ 8 w 8"/>
                <a:gd name="T21" fmla="*/ 5 h 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" h="5">
                  <a:moveTo>
                    <a:pt x="8" y="5"/>
                  </a:moveTo>
                  <a:lnTo>
                    <a:pt x="4" y="4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5"/>
                  </a:lnTo>
                  <a:lnTo>
                    <a:pt x="8" y="5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71" name="Freeform 286"/>
            <p:cNvSpPr>
              <a:spLocks noChangeAspect="1"/>
            </p:cNvSpPr>
            <p:nvPr/>
          </p:nvSpPr>
          <p:spPr bwMode="gray">
            <a:xfrm>
              <a:off x="4562799" y="2744364"/>
              <a:ext cx="22267" cy="25437"/>
            </a:xfrm>
            <a:custGeom>
              <a:avLst/>
              <a:gdLst>
                <a:gd name="T0" fmla="*/ 5 w 14"/>
                <a:gd name="T1" fmla="*/ 0 h 16"/>
                <a:gd name="T2" fmla="*/ 4 w 14"/>
                <a:gd name="T3" fmla="*/ 5 h 16"/>
                <a:gd name="T4" fmla="*/ 2 w 14"/>
                <a:gd name="T5" fmla="*/ 3 h 16"/>
                <a:gd name="T6" fmla="*/ 0 w 14"/>
                <a:gd name="T7" fmla="*/ 8 h 16"/>
                <a:gd name="T8" fmla="*/ 3 w 14"/>
                <a:gd name="T9" fmla="*/ 8 h 16"/>
                <a:gd name="T10" fmla="*/ 5 w 14"/>
                <a:gd name="T11" fmla="*/ 14 h 16"/>
                <a:gd name="T12" fmla="*/ 12 w 14"/>
                <a:gd name="T13" fmla="*/ 16 h 16"/>
                <a:gd name="T14" fmla="*/ 14 w 14"/>
                <a:gd name="T15" fmla="*/ 12 h 16"/>
                <a:gd name="T16" fmla="*/ 9 w 14"/>
                <a:gd name="T17" fmla="*/ 10 h 16"/>
                <a:gd name="T18" fmla="*/ 5 w 14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16"/>
                <a:gd name="T32" fmla="*/ 14 w 14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16">
                  <a:moveTo>
                    <a:pt x="5" y="0"/>
                  </a:moveTo>
                  <a:lnTo>
                    <a:pt x="4" y="5"/>
                  </a:lnTo>
                  <a:lnTo>
                    <a:pt x="2" y="3"/>
                  </a:lnTo>
                  <a:lnTo>
                    <a:pt x="0" y="8"/>
                  </a:lnTo>
                  <a:lnTo>
                    <a:pt x="3" y="8"/>
                  </a:lnTo>
                  <a:lnTo>
                    <a:pt x="5" y="14"/>
                  </a:lnTo>
                  <a:lnTo>
                    <a:pt x="12" y="16"/>
                  </a:lnTo>
                  <a:lnTo>
                    <a:pt x="14" y="12"/>
                  </a:lnTo>
                  <a:lnTo>
                    <a:pt x="9" y="10"/>
                  </a:lnTo>
                  <a:lnTo>
                    <a:pt x="5" y="0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72" name="Freeform 287"/>
            <p:cNvSpPr>
              <a:spLocks noChangeAspect="1"/>
            </p:cNvSpPr>
            <p:nvPr/>
          </p:nvSpPr>
          <p:spPr bwMode="gray">
            <a:xfrm>
              <a:off x="4570811" y="2788849"/>
              <a:ext cx="14255" cy="12896"/>
            </a:xfrm>
            <a:custGeom>
              <a:avLst/>
              <a:gdLst>
                <a:gd name="T0" fmla="*/ 0 w 9"/>
                <a:gd name="T1" fmla="*/ 8 h 8"/>
                <a:gd name="T2" fmla="*/ 9 w 9"/>
                <a:gd name="T3" fmla="*/ 6 h 8"/>
                <a:gd name="T4" fmla="*/ 4 w 9"/>
                <a:gd name="T5" fmla="*/ 0 h 8"/>
                <a:gd name="T6" fmla="*/ 1 w 9"/>
                <a:gd name="T7" fmla="*/ 1 h 8"/>
                <a:gd name="T8" fmla="*/ 4 w 9"/>
                <a:gd name="T9" fmla="*/ 6 h 8"/>
                <a:gd name="T10" fmla="*/ 0 w 9"/>
                <a:gd name="T11" fmla="*/ 8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"/>
                <a:gd name="T19" fmla="*/ 0 h 8"/>
                <a:gd name="T20" fmla="*/ 9 w 9"/>
                <a:gd name="T21" fmla="*/ 8 h 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" h="8">
                  <a:moveTo>
                    <a:pt x="0" y="8"/>
                  </a:moveTo>
                  <a:lnTo>
                    <a:pt x="9" y="6"/>
                  </a:lnTo>
                  <a:lnTo>
                    <a:pt x="4" y="0"/>
                  </a:lnTo>
                  <a:lnTo>
                    <a:pt x="1" y="1"/>
                  </a:lnTo>
                  <a:lnTo>
                    <a:pt x="4" y="6"/>
                  </a:lnTo>
                  <a:lnTo>
                    <a:pt x="0" y="8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73" name="Freeform 288"/>
            <p:cNvSpPr>
              <a:spLocks noChangeAspect="1"/>
            </p:cNvSpPr>
            <p:nvPr/>
          </p:nvSpPr>
          <p:spPr bwMode="gray">
            <a:xfrm>
              <a:off x="4567630" y="2817599"/>
              <a:ext cx="9425" cy="11121"/>
            </a:xfrm>
            <a:custGeom>
              <a:avLst/>
              <a:gdLst>
                <a:gd name="T0" fmla="*/ 5 w 6"/>
                <a:gd name="T1" fmla="*/ 0 h 7"/>
                <a:gd name="T2" fmla="*/ 1 w 6"/>
                <a:gd name="T3" fmla="*/ 2 h 7"/>
                <a:gd name="T4" fmla="*/ 0 w 6"/>
                <a:gd name="T5" fmla="*/ 5 h 7"/>
                <a:gd name="T6" fmla="*/ 2 w 6"/>
                <a:gd name="T7" fmla="*/ 4 h 7"/>
                <a:gd name="T8" fmla="*/ 3 w 6"/>
                <a:gd name="T9" fmla="*/ 7 h 7"/>
                <a:gd name="T10" fmla="*/ 6 w 6"/>
                <a:gd name="T11" fmla="*/ 6 h 7"/>
                <a:gd name="T12" fmla="*/ 5 w 6"/>
                <a:gd name="T13" fmla="*/ 0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"/>
                <a:gd name="T22" fmla="*/ 0 h 7"/>
                <a:gd name="T23" fmla="*/ 6 w 6"/>
                <a:gd name="T24" fmla="*/ 7 h 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" h="7">
                  <a:moveTo>
                    <a:pt x="5" y="0"/>
                  </a:moveTo>
                  <a:lnTo>
                    <a:pt x="1" y="2"/>
                  </a:lnTo>
                  <a:lnTo>
                    <a:pt x="0" y="5"/>
                  </a:lnTo>
                  <a:lnTo>
                    <a:pt x="2" y="4"/>
                  </a:lnTo>
                  <a:lnTo>
                    <a:pt x="3" y="7"/>
                  </a:lnTo>
                  <a:lnTo>
                    <a:pt x="6" y="6"/>
                  </a:lnTo>
                  <a:lnTo>
                    <a:pt x="5" y="0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74" name="Freeform 289"/>
            <p:cNvSpPr>
              <a:spLocks noChangeAspect="1"/>
            </p:cNvSpPr>
            <p:nvPr/>
          </p:nvSpPr>
          <p:spPr bwMode="gray">
            <a:xfrm>
              <a:off x="4594609" y="2825526"/>
              <a:ext cx="3181" cy="11121"/>
            </a:xfrm>
            <a:custGeom>
              <a:avLst/>
              <a:gdLst>
                <a:gd name="T0" fmla="*/ 0 w 2"/>
                <a:gd name="T1" fmla="*/ 0 h 7"/>
                <a:gd name="T2" fmla="*/ 0 w 2"/>
                <a:gd name="T3" fmla="*/ 5 h 7"/>
                <a:gd name="T4" fmla="*/ 1 w 2"/>
                <a:gd name="T5" fmla="*/ 7 h 7"/>
                <a:gd name="T6" fmla="*/ 2 w 2"/>
                <a:gd name="T7" fmla="*/ 0 h 7"/>
                <a:gd name="T8" fmla="*/ 0 w 2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7"/>
                <a:gd name="T17" fmla="*/ 2 w 2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7">
                  <a:moveTo>
                    <a:pt x="0" y="0"/>
                  </a:moveTo>
                  <a:lnTo>
                    <a:pt x="0" y="5"/>
                  </a:lnTo>
                  <a:lnTo>
                    <a:pt x="1" y="7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75" name="Freeform 290"/>
            <p:cNvSpPr>
              <a:spLocks noChangeAspect="1"/>
            </p:cNvSpPr>
            <p:nvPr/>
          </p:nvSpPr>
          <p:spPr bwMode="gray">
            <a:xfrm>
              <a:off x="4543832" y="2745902"/>
              <a:ext cx="9425" cy="4732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1 h 3"/>
                <a:gd name="T4" fmla="*/ 5 w 6"/>
                <a:gd name="T5" fmla="*/ 3 h 3"/>
                <a:gd name="T6" fmla="*/ 6 w 6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3"/>
                <a:gd name="T14" fmla="*/ 6 w 6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3">
                  <a:moveTo>
                    <a:pt x="6" y="0"/>
                  </a:moveTo>
                  <a:lnTo>
                    <a:pt x="0" y="1"/>
                  </a:lnTo>
                  <a:lnTo>
                    <a:pt x="5" y="3"/>
                  </a:lnTo>
                  <a:lnTo>
                    <a:pt x="6" y="0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76" name="Freeform 291"/>
            <p:cNvSpPr>
              <a:spLocks noChangeAspect="1"/>
            </p:cNvSpPr>
            <p:nvPr/>
          </p:nvSpPr>
          <p:spPr bwMode="gray">
            <a:xfrm>
              <a:off x="4554906" y="2710763"/>
              <a:ext cx="20617" cy="30288"/>
            </a:xfrm>
            <a:custGeom>
              <a:avLst/>
              <a:gdLst>
                <a:gd name="T0" fmla="*/ 11 w 13"/>
                <a:gd name="T1" fmla="*/ 0 h 19"/>
                <a:gd name="T2" fmla="*/ 4 w 13"/>
                <a:gd name="T3" fmla="*/ 4 h 19"/>
                <a:gd name="T4" fmla="*/ 4 w 13"/>
                <a:gd name="T5" fmla="*/ 7 h 19"/>
                <a:gd name="T6" fmla="*/ 0 w 13"/>
                <a:gd name="T7" fmla="*/ 7 h 19"/>
                <a:gd name="T8" fmla="*/ 0 w 13"/>
                <a:gd name="T9" fmla="*/ 19 h 19"/>
                <a:gd name="T10" fmla="*/ 9 w 13"/>
                <a:gd name="T11" fmla="*/ 12 h 19"/>
                <a:gd name="T12" fmla="*/ 8 w 13"/>
                <a:gd name="T13" fmla="*/ 9 h 19"/>
                <a:gd name="T14" fmla="*/ 13 w 13"/>
                <a:gd name="T15" fmla="*/ 6 h 19"/>
                <a:gd name="T16" fmla="*/ 11 w 13"/>
                <a:gd name="T17" fmla="*/ 5 h 19"/>
                <a:gd name="T18" fmla="*/ 11 w 13"/>
                <a:gd name="T19" fmla="*/ 0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"/>
                <a:gd name="T31" fmla="*/ 0 h 19"/>
                <a:gd name="T32" fmla="*/ 13 w 13"/>
                <a:gd name="T33" fmla="*/ 19 h 1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" h="19">
                  <a:moveTo>
                    <a:pt x="11" y="0"/>
                  </a:moveTo>
                  <a:lnTo>
                    <a:pt x="4" y="4"/>
                  </a:lnTo>
                  <a:lnTo>
                    <a:pt x="4" y="7"/>
                  </a:lnTo>
                  <a:lnTo>
                    <a:pt x="0" y="7"/>
                  </a:lnTo>
                  <a:lnTo>
                    <a:pt x="0" y="19"/>
                  </a:lnTo>
                  <a:lnTo>
                    <a:pt x="9" y="12"/>
                  </a:lnTo>
                  <a:lnTo>
                    <a:pt x="8" y="9"/>
                  </a:lnTo>
                  <a:lnTo>
                    <a:pt x="13" y="6"/>
                  </a:lnTo>
                  <a:lnTo>
                    <a:pt x="11" y="5"/>
                  </a:lnTo>
                  <a:lnTo>
                    <a:pt x="11" y="0"/>
                  </a:lnTo>
                </a:path>
              </a:pathLst>
            </a:custGeom>
            <a:grpFill/>
            <a:ln w="6350" cap="rnd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77" name="Freeform 6"/>
            <p:cNvSpPr>
              <a:spLocks/>
            </p:cNvSpPr>
            <p:nvPr/>
          </p:nvSpPr>
          <p:spPr bwMode="gray">
            <a:xfrm>
              <a:off x="5253547" y="4044888"/>
              <a:ext cx="259314" cy="199773"/>
            </a:xfrm>
            <a:custGeom>
              <a:avLst/>
              <a:gdLst/>
              <a:ahLst/>
              <a:cxnLst>
                <a:cxn ang="0">
                  <a:pos x="940" y="288"/>
                </a:cxn>
                <a:cxn ang="0">
                  <a:pos x="954" y="254"/>
                </a:cxn>
                <a:cxn ang="0">
                  <a:pos x="900" y="166"/>
                </a:cxn>
                <a:cxn ang="0">
                  <a:pos x="880" y="118"/>
                </a:cxn>
                <a:cxn ang="0">
                  <a:pos x="880" y="30"/>
                </a:cxn>
                <a:cxn ang="0">
                  <a:pos x="830" y="2"/>
                </a:cxn>
                <a:cxn ang="0">
                  <a:pos x="780" y="38"/>
                </a:cxn>
                <a:cxn ang="0">
                  <a:pos x="794" y="116"/>
                </a:cxn>
                <a:cxn ang="0">
                  <a:pos x="754" y="174"/>
                </a:cxn>
                <a:cxn ang="0">
                  <a:pos x="638" y="262"/>
                </a:cxn>
                <a:cxn ang="0">
                  <a:pos x="570" y="204"/>
                </a:cxn>
                <a:cxn ang="0">
                  <a:pos x="542" y="210"/>
                </a:cxn>
                <a:cxn ang="0">
                  <a:pos x="510" y="264"/>
                </a:cxn>
                <a:cxn ang="0">
                  <a:pos x="432" y="308"/>
                </a:cxn>
                <a:cxn ang="0">
                  <a:pos x="354" y="276"/>
                </a:cxn>
                <a:cxn ang="0">
                  <a:pos x="264" y="276"/>
                </a:cxn>
                <a:cxn ang="0">
                  <a:pos x="212" y="286"/>
                </a:cxn>
                <a:cxn ang="0">
                  <a:pos x="188" y="246"/>
                </a:cxn>
                <a:cxn ang="0">
                  <a:pos x="154" y="188"/>
                </a:cxn>
                <a:cxn ang="0">
                  <a:pos x="78" y="204"/>
                </a:cxn>
                <a:cxn ang="0">
                  <a:pos x="50" y="256"/>
                </a:cxn>
                <a:cxn ang="0">
                  <a:pos x="34" y="300"/>
                </a:cxn>
                <a:cxn ang="0">
                  <a:pos x="0" y="378"/>
                </a:cxn>
                <a:cxn ang="0">
                  <a:pos x="24" y="428"/>
                </a:cxn>
                <a:cxn ang="0">
                  <a:pos x="94" y="454"/>
                </a:cxn>
                <a:cxn ang="0">
                  <a:pos x="116" y="500"/>
                </a:cxn>
                <a:cxn ang="0">
                  <a:pos x="164" y="550"/>
                </a:cxn>
                <a:cxn ang="0">
                  <a:pos x="210" y="576"/>
                </a:cxn>
                <a:cxn ang="0">
                  <a:pos x="232" y="624"/>
                </a:cxn>
                <a:cxn ang="0">
                  <a:pos x="256" y="648"/>
                </a:cxn>
                <a:cxn ang="0">
                  <a:pos x="326" y="698"/>
                </a:cxn>
                <a:cxn ang="0">
                  <a:pos x="326" y="746"/>
                </a:cxn>
                <a:cxn ang="0">
                  <a:pos x="372" y="772"/>
                </a:cxn>
                <a:cxn ang="0">
                  <a:pos x="372" y="822"/>
                </a:cxn>
                <a:cxn ang="0">
                  <a:pos x="442" y="822"/>
                </a:cxn>
                <a:cxn ang="0">
                  <a:pos x="512" y="822"/>
                </a:cxn>
                <a:cxn ang="0">
                  <a:pos x="558" y="822"/>
                </a:cxn>
                <a:cxn ang="0">
                  <a:pos x="628" y="872"/>
                </a:cxn>
                <a:cxn ang="0">
                  <a:pos x="674" y="894"/>
                </a:cxn>
                <a:cxn ang="0">
                  <a:pos x="720" y="894"/>
                </a:cxn>
                <a:cxn ang="0">
                  <a:pos x="766" y="894"/>
                </a:cxn>
                <a:cxn ang="0">
                  <a:pos x="790" y="894"/>
                </a:cxn>
                <a:cxn ang="0">
                  <a:pos x="860" y="894"/>
                </a:cxn>
                <a:cxn ang="0">
                  <a:pos x="906" y="894"/>
                </a:cxn>
                <a:cxn ang="0">
                  <a:pos x="952" y="872"/>
                </a:cxn>
                <a:cxn ang="0">
                  <a:pos x="998" y="796"/>
                </a:cxn>
                <a:cxn ang="0">
                  <a:pos x="1068" y="822"/>
                </a:cxn>
                <a:cxn ang="0">
                  <a:pos x="1138" y="796"/>
                </a:cxn>
                <a:cxn ang="0">
                  <a:pos x="1138" y="746"/>
                </a:cxn>
                <a:cxn ang="0">
                  <a:pos x="1092" y="724"/>
                </a:cxn>
                <a:cxn ang="0">
                  <a:pos x="1068" y="674"/>
                </a:cxn>
                <a:cxn ang="0">
                  <a:pos x="1046" y="598"/>
                </a:cxn>
                <a:cxn ang="0">
                  <a:pos x="998" y="576"/>
                </a:cxn>
                <a:cxn ang="0">
                  <a:pos x="976" y="526"/>
                </a:cxn>
                <a:cxn ang="0">
                  <a:pos x="930" y="476"/>
                </a:cxn>
                <a:cxn ang="0">
                  <a:pos x="882" y="476"/>
                </a:cxn>
                <a:cxn ang="0">
                  <a:pos x="882" y="454"/>
                </a:cxn>
                <a:cxn ang="0">
                  <a:pos x="906" y="404"/>
                </a:cxn>
                <a:cxn ang="0">
                  <a:pos x="952" y="404"/>
                </a:cxn>
                <a:cxn ang="0">
                  <a:pos x="976" y="354"/>
                </a:cxn>
                <a:cxn ang="0">
                  <a:pos x="976" y="256"/>
                </a:cxn>
                <a:cxn ang="0">
                  <a:pos x="948" y="296"/>
                </a:cxn>
              </a:cxnLst>
              <a:rect l="0" t="0" r="r" b="b"/>
              <a:pathLst>
                <a:path w="1138" h="918">
                  <a:moveTo>
                    <a:pt x="948" y="296"/>
                  </a:moveTo>
                  <a:lnTo>
                    <a:pt x="940" y="288"/>
                  </a:lnTo>
                  <a:lnTo>
                    <a:pt x="944" y="266"/>
                  </a:lnTo>
                  <a:lnTo>
                    <a:pt x="954" y="254"/>
                  </a:lnTo>
                  <a:lnTo>
                    <a:pt x="946" y="218"/>
                  </a:lnTo>
                  <a:lnTo>
                    <a:pt x="900" y="166"/>
                  </a:lnTo>
                  <a:lnTo>
                    <a:pt x="884" y="162"/>
                  </a:lnTo>
                  <a:lnTo>
                    <a:pt x="880" y="118"/>
                  </a:lnTo>
                  <a:lnTo>
                    <a:pt x="870" y="82"/>
                  </a:lnTo>
                  <a:lnTo>
                    <a:pt x="880" y="30"/>
                  </a:lnTo>
                  <a:lnTo>
                    <a:pt x="884" y="0"/>
                  </a:lnTo>
                  <a:lnTo>
                    <a:pt x="830" y="2"/>
                  </a:lnTo>
                  <a:lnTo>
                    <a:pt x="828" y="32"/>
                  </a:lnTo>
                  <a:lnTo>
                    <a:pt x="780" y="38"/>
                  </a:lnTo>
                  <a:lnTo>
                    <a:pt x="794" y="60"/>
                  </a:lnTo>
                  <a:lnTo>
                    <a:pt x="794" y="116"/>
                  </a:lnTo>
                  <a:lnTo>
                    <a:pt x="802" y="126"/>
                  </a:lnTo>
                  <a:lnTo>
                    <a:pt x="754" y="174"/>
                  </a:lnTo>
                  <a:lnTo>
                    <a:pt x="690" y="264"/>
                  </a:lnTo>
                  <a:lnTo>
                    <a:pt x="638" y="262"/>
                  </a:lnTo>
                  <a:lnTo>
                    <a:pt x="598" y="228"/>
                  </a:lnTo>
                  <a:lnTo>
                    <a:pt x="570" y="204"/>
                  </a:lnTo>
                  <a:lnTo>
                    <a:pt x="558" y="202"/>
                  </a:lnTo>
                  <a:lnTo>
                    <a:pt x="542" y="210"/>
                  </a:lnTo>
                  <a:lnTo>
                    <a:pt x="516" y="226"/>
                  </a:lnTo>
                  <a:lnTo>
                    <a:pt x="510" y="264"/>
                  </a:lnTo>
                  <a:lnTo>
                    <a:pt x="466" y="262"/>
                  </a:lnTo>
                  <a:lnTo>
                    <a:pt x="432" y="308"/>
                  </a:lnTo>
                  <a:lnTo>
                    <a:pt x="370" y="308"/>
                  </a:lnTo>
                  <a:lnTo>
                    <a:pt x="354" y="276"/>
                  </a:lnTo>
                  <a:lnTo>
                    <a:pt x="308" y="278"/>
                  </a:lnTo>
                  <a:lnTo>
                    <a:pt x="264" y="276"/>
                  </a:lnTo>
                  <a:lnTo>
                    <a:pt x="244" y="290"/>
                  </a:lnTo>
                  <a:lnTo>
                    <a:pt x="212" y="286"/>
                  </a:lnTo>
                  <a:lnTo>
                    <a:pt x="196" y="270"/>
                  </a:lnTo>
                  <a:lnTo>
                    <a:pt x="188" y="246"/>
                  </a:lnTo>
                  <a:lnTo>
                    <a:pt x="162" y="212"/>
                  </a:lnTo>
                  <a:lnTo>
                    <a:pt x="154" y="188"/>
                  </a:lnTo>
                  <a:lnTo>
                    <a:pt x="112" y="196"/>
                  </a:lnTo>
                  <a:lnTo>
                    <a:pt x="78" y="204"/>
                  </a:lnTo>
                  <a:lnTo>
                    <a:pt x="70" y="228"/>
                  </a:lnTo>
                  <a:lnTo>
                    <a:pt x="50" y="256"/>
                  </a:lnTo>
                  <a:lnTo>
                    <a:pt x="48" y="284"/>
                  </a:lnTo>
                  <a:lnTo>
                    <a:pt x="34" y="300"/>
                  </a:lnTo>
                  <a:lnTo>
                    <a:pt x="30" y="346"/>
                  </a:lnTo>
                  <a:lnTo>
                    <a:pt x="0" y="378"/>
                  </a:lnTo>
                  <a:lnTo>
                    <a:pt x="0" y="404"/>
                  </a:lnTo>
                  <a:lnTo>
                    <a:pt x="24" y="428"/>
                  </a:lnTo>
                  <a:lnTo>
                    <a:pt x="70" y="428"/>
                  </a:lnTo>
                  <a:lnTo>
                    <a:pt x="94" y="454"/>
                  </a:lnTo>
                  <a:lnTo>
                    <a:pt x="94" y="476"/>
                  </a:lnTo>
                  <a:lnTo>
                    <a:pt x="116" y="500"/>
                  </a:lnTo>
                  <a:lnTo>
                    <a:pt x="140" y="526"/>
                  </a:lnTo>
                  <a:lnTo>
                    <a:pt x="164" y="550"/>
                  </a:lnTo>
                  <a:lnTo>
                    <a:pt x="186" y="550"/>
                  </a:lnTo>
                  <a:lnTo>
                    <a:pt x="210" y="576"/>
                  </a:lnTo>
                  <a:lnTo>
                    <a:pt x="210" y="598"/>
                  </a:lnTo>
                  <a:lnTo>
                    <a:pt x="232" y="624"/>
                  </a:lnTo>
                  <a:lnTo>
                    <a:pt x="232" y="648"/>
                  </a:lnTo>
                  <a:lnTo>
                    <a:pt x="256" y="648"/>
                  </a:lnTo>
                  <a:lnTo>
                    <a:pt x="302" y="698"/>
                  </a:lnTo>
                  <a:lnTo>
                    <a:pt x="326" y="698"/>
                  </a:lnTo>
                  <a:lnTo>
                    <a:pt x="326" y="724"/>
                  </a:lnTo>
                  <a:lnTo>
                    <a:pt x="326" y="746"/>
                  </a:lnTo>
                  <a:lnTo>
                    <a:pt x="350" y="772"/>
                  </a:lnTo>
                  <a:lnTo>
                    <a:pt x="372" y="772"/>
                  </a:lnTo>
                  <a:lnTo>
                    <a:pt x="372" y="796"/>
                  </a:lnTo>
                  <a:lnTo>
                    <a:pt x="372" y="822"/>
                  </a:lnTo>
                  <a:lnTo>
                    <a:pt x="418" y="846"/>
                  </a:lnTo>
                  <a:lnTo>
                    <a:pt x="442" y="822"/>
                  </a:lnTo>
                  <a:lnTo>
                    <a:pt x="488" y="822"/>
                  </a:lnTo>
                  <a:lnTo>
                    <a:pt x="512" y="822"/>
                  </a:lnTo>
                  <a:lnTo>
                    <a:pt x="534" y="796"/>
                  </a:lnTo>
                  <a:lnTo>
                    <a:pt x="558" y="822"/>
                  </a:lnTo>
                  <a:lnTo>
                    <a:pt x="604" y="872"/>
                  </a:lnTo>
                  <a:lnTo>
                    <a:pt x="628" y="872"/>
                  </a:lnTo>
                  <a:lnTo>
                    <a:pt x="650" y="894"/>
                  </a:lnTo>
                  <a:lnTo>
                    <a:pt x="674" y="894"/>
                  </a:lnTo>
                  <a:lnTo>
                    <a:pt x="698" y="894"/>
                  </a:lnTo>
                  <a:lnTo>
                    <a:pt x="720" y="894"/>
                  </a:lnTo>
                  <a:lnTo>
                    <a:pt x="744" y="894"/>
                  </a:lnTo>
                  <a:lnTo>
                    <a:pt x="766" y="894"/>
                  </a:lnTo>
                  <a:lnTo>
                    <a:pt x="766" y="918"/>
                  </a:lnTo>
                  <a:lnTo>
                    <a:pt x="790" y="894"/>
                  </a:lnTo>
                  <a:lnTo>
                    <a:pt x="814" y="894"/>
                  </a:lnTo>
                  <a:lnTo>
                    <a:pt x="860" y="894"/>
                  </a:lnTo>
                  <a:lnTo>
                    <a:pt x="882" y="894"/>
                  </a:lnTo>
                  <a:lnTo>
                    <a:pt x="906" y="894"/>
                  </a:lnTo>
                  <a:lnTo>
                    <a:pt x="952" y="846"/>
                  </a:lnTo>
                  <a:lnTo>
                    <a:pt x="952" y="872"/>
                  </a:lnTo>
                  <a:lnTo>
                    <a:pt x="976" y="822"/>
                  </a:lnTo>
                  <a:lnTo>
                    <a:pt x="998" y="796"/>
                  </a:lnTo>
                  <a:lnTo>
                    <a:pt x="1022" y="796"/>
                  </a:lnTo>
                  <a:lnTo>
                    <a:pt x="1068" y="822"/>
                  </a:lnTo>
                  <a:lnTo>
                    <a:pt x="1114" y="822"/>
                  </a:lnTo>
                  <a:lnTo>
                    <a:pt x="1138" y="796"/>
                  </a:lnTo>
                  <a:lnTo>
                    <a:pt x="1138" y="772"/>
                  </a:lnTo>
                  <a:lnTo>
                    <a:pt x="1138" y="746"/>
                  </a:lnTo>
                  <a:lnTo>
                    <a:pt x="1138" y="724"/>
                  </a:lnTo>
                  <a:lnTo>
                    <a:pt x="1092" y="724"/>
                  </a:lnTo>
                  <a:lnTo>
                    <a:pt x="1068" y="698"/>
                  </a:lnTo>
                  <a:lnTo>
                    <a:pt x="1068" y="674"/>
                  </a:lnTo>
                  <a:lnTo>
                    <a:pt x="1046" y="624"/>
                  </a:lnTo>
                  <a:lnTo>
                    <a:pt x="1046" y="598"/>
                  </a:lnTo>
                  <a:lnTo>
                    <a:pt x="1022" y="598"/>
                  </a:lnTo>
                  <a:lnTo>
                    <a:pt x="998" y="576"/>
                  </a:lnTo>
                  <a:lnTo>
                    <a:pt x="976" y="550"/>
                  </a:lnTo>
                  <a:lnTo>
                    <a:pt x="976" y="526"/>
                  </a:lnTo>
                  <a:lnTo>
                    <a:pt x="952" y="500"/>
                  </a:lnTo>
                  <a:lnTo>
                    <a:pt x="930" y="476"/>
                  </a:lnTo>
                  <a:lnTo>
                    <a:pt x="906" y="476"/>
                  </a:lnTo>
                  <a:lnTo>
                    <a:pt x="882" y="476"/>
                  </a:lnTo>
                  <a:lnTo>
                    <a:pt x="860" y="454"/>
                  </a:lnTo>
                  <a:lnTo>
                    <a:pt x="882" y="454"/>
                  </a:lnTo>
                  <a:lnTo>
                    <a:pt x="882" y="404"/>
                  </a:lnTo>
                  <a:lnTo>
                    <a:pt x="906" y="404"/>
                  </a:lnTo>
                  <a:lnTo>
                    <a:pt x="930" y="404"/>
                  </a:lnTo>
                  <a:lnTo>
                    <a:pt x="952" y="404"/>
                  </a:lnTo>
                  <a:lnTo>
                    <a:pt x="976" y="378"/>
                  </a:lnTo>
                  <a:lnTo>
                    <a:pt x="976" y="354"/>
                  </a:lnTo>
                  <a:lnTo>
                    <a:pt x="976" y="280"/>
                  </a:lnTo>
                  <a:lnTo>
                    <a:pt x="976" y="256"/>
                  </a:lnTo>
                  <a:lnTo>
                    <a:pt x="962" y="294"/>
                  </a:lnTo>
                  <a:lnTo>
                    <a:pt x="948" y="296"/>
                  </a:lnTo>
                  <a:close/>
                </a:path>
              </a:pathLst>
            </a:custGeom>
            <a:grpFill/>
            <a:ln w="63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78" name="Freeform 5"/>
            <p:cNvSpPr>
              <a:spLocks noChangeAspect="1"/>
            </p:cNvSpPr>
            <p:nvPr/>
          </p:nvSpPr>
          <p:spPr bwMode="gray">
            <a:xfrm>
              <a:off x="5126304" y="3159729"/>
              <a:ext cx="91440" cy="124968"/>
            </a:xfrm>
            <a:custGeom>
              <a:avLst/>
              <a:gdLst/>
              <a:ahLst/>
              <a:cxnLst/>
              <a:rect l="l" t="t" r="r" b="b"/>
              <a:pathLst>
                <a:path w="365760" h="499872">
                  <a:moveTo>
                    <a:pt x="179858" y="492542"/>
                  </a:moveTo>
                  <a:lnTo>
                    <a:pt x="181779" y="492849"/>
                  </a:lnTo>
                  <a:lnTo>
                    <a:pt x="178967" y="499872"/>
                  </a:lnTo>
                  <a:lnTo>
                    <a:pt x="174645" y="496650"/>
                  </a:lnTo>
                  <a:lnTo>
                    <a:pt x="176293" y="494247"/>
                  </a:lnTo>
                  <a:lnTo>
                    <a:pt x="178153" y="494247"/>
                  </a:lnTo>
                  <a:close/>
                  <a:moveTo>
                    <a:pt x="131968" y="416473"/>
                  </a:moveTo>
                  <a:lnTo>
                    <a:pt x="131968" y="417684"/>
                  </a:lnTo>
                  <a:lnTo>
                    <a:pt x="127474" y="421248"/>
                  </a:lnTo>
                  <a:lnTo>
                    <a:pt x="125544" y="419245"/>
                  </a:lnTo>
                  <a:close/>
                  <a:moveTo>
                    <a:pt x="121981" y="0"/>
                  </a:moveTo>
                  <a:lnTo>
                    <a:pt x="133429" y="9498"/>
                  </a:lnTo>
                  <a:lnTo>
                    <a:pt x="177065" y="45339"/>
                  </a:lnTo>
                  <a:lnTo>
                    <a:pt x="207569" y="115571"/>
                  </a:lnTo>
                  <a:lnTo>
                    <a:pt x="236135" y="126968"/>
                  </a:lnTo>
                  <a:cubicBezTo>
                    <a:pt x="238695" y="140814"/>
                    <a:pt x="241219" y="154661"/>
                    <a:pt x="243779" y="168507"/>
                  </a:cubicBezTo>
                  <a:lnTo>
                    <a:pt x="314298" y="202698"/>
                  </a:lnTo>
                  <a:lnTo>
                    <a:pt x="329550" y="189402"/>
                  </a:lnTo>
                  <a:lnTo>
                    <a:pt x="342900" y="206497"/>
                  </a:lnTo>
                  <a:lnTo>
                    <a:pt x="327648" y="223343"/>
                  </a:lnTo>
                  <a:lnTo>
                    <a:pt x="339060" y="249936"/>
                  </a:lnTo>
                  <a:lnTo>
                    <a:pt x="354312" y="253735"/>
                  </a:lnTo>
                  <a:lnTo>
                    <a:pt x="327648" y="265132"/>
                  </a:lnTo>
                  <a:cubicBezTo>
                    <a:pt x="326368" y="275230"/>
                    <a:pt x="325124" y="285377"/>
                    <a:pt x="323844" y="295474"/>
                  </a:cubicBezTo>
                  <a:cubicBezTo>
                    <a:pt x="325124" y="306822"/>
                    <a:pt x="326368" y="318119"/>
                    <a:pt x="327648" y="329466"/>
                  </a:cubicBezTo>
                  <a:lnTo>
                    <a:pt x="365760" y="378803"/>
                  </a:lnTo>
                  <a:lnTo>
                    <a:pt x="327648" y="435539"/>
                  </a:lnTo>
                  <a:lnTo>
                    <a:pt x="327648" y="475428"/>
                  </a:lnTo>
                  <a:lnTo>
                    <a:pt x="243779" y="469730"/>
                  </a:lnTo>
                  <a:lnTo>
                    <a:pt x="226625" y="484676"/>
                  </a:lnTo>
                  <a:lnTo>
                    <a:pt x="219215" y="480183"/>
                  </a:lnTo>
                  <a:lnTo>
                    <a:pt x="219224" y="480143"/>
                  </a:lnTo>
                  <a:lnTo>
                    <a:pt x="223718" y="473324"/>
                  </a:lnTo>
                  <a:lnTo>
                    <a:pt x="227903" y="476733"/>
                  </a:lnTo>
                  <a:lnTo>
                    <a:pt x="229298" y="475493"/>
                  </a:lnTo>
                  <a:lnTo>
                    <a:pt x="227438" y="472704"/>
                  </a:lnTo>
                  <a:lnTo>
                    <a:pt x="228678" y="469914"/>
                  </a:lnTo>
                  <a:lnTo>
                    <a:pt x="232707" y="470069"/>
                  </a:lnTo>
                  <a:lnTo>
                    <a:pt x="233172" y="475183"/>
                  </a:lnTo>
                  <a:lnTo>
                    <a:pt x="239062" y="473014"/>
                  </a:lnTo>
                  <a:lnTo>
                    <a:pt x="237977" y="468364"/>
                  </a:lnTo>
                  <a:lnTo>
                    <a:pt x="235032" y="468674"/>
                  </a:lnTo>
                  <a:lnTo>
                    <a:pt x="233792" y="466969"/>
                  </a:lnTo>
                  <a:lnTo>
                    <a:pt x="234722" y="460615"/>
                  </a:lnTo>
                  <a:lnTo>
                    <a:pt x="237047" y="461700"/>
                  </a:lnTo>
                  <a:lnTo>
                    <a:pt x="242936" y="458135"/>
                  </a:lnTo>
                  <a:lnTo>
                    <a:pt x="242781" y="452556"/>
                  </a:lnTo>
                  <a:lnTo>
                    <a:pt x="246656" y="448681"/>
                  </a:lnTo>
                  <a:lnTo>
                    <a:pt x="248826" y="447131"/>
                  </a:lnTo>
                  <a:lnTo>
                    <a:pt x="248206" y="441242"/>
                  </a:lnTo>
                  <a:lnTo>
                    <a:pt x="249136" y="440002"/>
                  </a:lnTo>
                  <a:lnTo>
                    <a:pt x="249756" y="437832"/>
                  </a:lnTo>
                  <a:lnTo>
                    <a:pt x="253010" y="435042"/>
                  </a:lnTo>
                  <a:lnTo>
                    <a:pt x="250376" y="429308"/>
                  </a:lnTo>
                  <a:lnTo>
                    <a:pt x="242161" y="430238"/>
                  </a:lnTo>
                  <a:lnTo>
                    <a:pt x="236272" y="423883"/>
                  </a:lnTo>
                  <a:lnTo>
                    <a:pt x="232552" y="421558"/>
                  </a:lnTo>
                  <a:lnTo>
                    <a:pt x="230383" y="418459"/>
                  </a:lnTo>
                  <a:lnTo>
                    <a:pt x="223873" y="418459"/>
                  </a:lnTo>
                  <a:lnTo>
                    <a:pt x="221239" y="413499"/>
                  </a:lnTo>
                  <a:lnTo>
                    <a:pt x="221394" y="410089"/>
                  </a:lnTo>
                  <a:lnTo>
                    <a:pt x="222943" y="405595"/>
                  </a:lnTo>
                  <a:lnTo>
                    <a:pt x="220309" y="403890"/>
                  </a:lnTo>
                  <a:lnTo>
                    <a:pt x="217209" y="401720"/>
                  </a:lnTo>
                  <a:lnTo>
                    <a:pt x="212870" y="401565"/>
                  </a:lnTo>
                  <a:lnTo>
                    <a:pt x="210390" y="397691"/>
                  </a:lnTo>
                  <a:lnTo>
                    <a:pt x="209925" y="390096"/>
                  </a:lnTo>
                  <a:lnTo>
                    <a:pt x="208220" y="388701"/>
                  </a:lnTo>
                  <a:lnTo>
                    <a:pt x="204965" y="389166"/>
                  </a:lnTo>
                  <a:lnTo>
                    <a:pt x="202641" y="385292"/>
                  </a:lnTo>
                  <a:lnTo>
                    <a:pt x="202176" y="378007"/>
                  </a:lnTo>
                  <a:lnTo>
                    <a:pt x="197681" y="374908"/>
                  </a:lnTo>
                  <a:lnTo>
                    <a:pt x="195201" y="377697"/>
                  </a:lnTo>
                  <a:lnTo>
                    <a:pt x="193032" y="375218"/>
                  </a:lnTo>
                  <a:lnTo>
                    <a:pt x="190397" y="375373"/>
                  </a:lnTo>
                  <a:lnTo>
                    <a:pt x="188692" y="375218"/>
                  </a:lnTo>
                  <a:lnTo>
                    <a:pt x="187607" y="375218"/>
                  </a:lnTo>
                  <a:lnTo>
                    <a:pt x="185282" y="373513"/>
                  </a:lnTo>
                  <a:lnTo>
                    <a:pt x="179238" y="369328"/>
                  </a:lnTo>
                  <a:lnTo>
                    <a:pt x="180788" y="366848"/>
                  </a:lnTo>
                  <a:lnTo>
                    <a:pt x="181408" y="364524"/>
                  </a:lnTo>
                  <a:lnTo>
                    <a:pt x="177068" y="360029"/>
                  </a:lnTo>
                  <a:lnTo>
                    <a:pt x="175054" y="362664"/>
                  </a:lnTo>
                  <a:lnTo>
                    <a:pt x="170404" y="362199"/>
                  </a:lnTo>
                  <a:lnTo>
                    <a:pt x="166220" y="366539"/>
                  </a:lnTo>
                  <a:lnTo>
                    <a:pt x="160795" y="366384"/>
                  </a:lnTo>
                  <a:lnTo>
                    <a:pt x="160795" y="370568"/>
                  </a:lnTo>
                  <a:lnTo>
                    <a:pt x="166994" y="376923"/>
                  </a:lnTo>
                  <a:lnTo>
                    <a:pt x="167149" y="380952"/>
                  </a:lnTo>
                  <a:lnTo>
                    <a:pt x="164980" y="382347"/>
                  </a:lnTo>
                  <a:lnTo>
                    <a:pt x="165445" y="385137"/>
                  </a:lnTo>
                  <a:lnTo>
                    <a:pt x="161725" y="389631"/>
                  </a:lnTo>
                  <a:lnTo>
                    <a:pt x="158315" y="389166"/>
                  </a:lnTo>
                  <a:lnTo>
                    <a:pt x="155526" y="394746"/>
                  </a:lnTo>
                  <a:lnTo>
                    <a:pt x="151341" y="394281"/>
                  </a:lnTo>
                  <a:lnTo>
                    <a:pt x="149326" y="398001"/>
                  </a:lnTo>
                  <a:lnTo>
                    <a:pt x="152891" y="403115"/>
                  </a:lnTo>
                  <a:lnTo>
                    <a:pt x="145917" y="409470"/>
                  </a:lnTo>
                  <a:lnTo>
                    <a:pt x="144825" y="409251"/>
                  </a:lnTo>
                  <a:lnTo>
                    <a:pt x="123700" y="386601"/>
                  </a:lnTo>
                  <a:lnTo>
                    <a:pt x="98280" y="369306"/>
                  </a:lnTo>
                  <a:lnTo>
                    <a:pt x="75603" y="345262"/>
                  </a:lnTo>
                  <a:lnTo>
                    <a:pt x="36649" y="321868"/>
                  </a:lnTo>
                  <a:lnTo>
                    <a:pt x="74323" y="308571"/>
                  </a:lnTo>
                  <a:cubicBezTo>
                    <a:pt x="74469" y="303173"/>
                    <a:pt x="74615" y="297724"/>
                    <a:pt x="74762" y="292325"/>
                  </a:cubicBezTo>
                  <a:lnTo>
                    <a:pt x="49561" y="265132"/>
                  </a:lnTo>
                  <a:lnTo>
                    <a:pt x="53365" y="263233"/>
                  </a:lnTo>
                  <a:lnTo>
                    <a:pt x="76261" y="265132"/>
                  </a:lnTo>
                  <a:lnTo>
                    <a:pt x="81967" y="255635"/>
                  </a:lnTo>
                  <a:lnTo>
                    <a:pt x="37893" y="221443"/>
                  </a:lnTo>
                  <a:lnTo>
                    <a:pt x="59107" y="157110"/>
                  </a:lnTo>
                  <a:cubicBezTo>
                    <a:pt x="58449" y="155210"/>
                    <a:pt x="57827" y="153361"/>
                    <a:pt x="57169" y="151461"/>
                  </a:cubicBezTo>
                  <a:lnTo>
                    <a:pt x="36210" y="151461"/>
                  </a:lnTo>
                  <a:lnTo>
                    <a:pt x="41916" y="115571"/>
                  </a:lnTo>
                  <a:lnTo>
                    <a:pt x="62911" y="111772"/>
                  </a:lnTo>
                  <a:lnTo>
                    <a:pt x="20958" y="94726"/>
                  </a:lnTo>
                  <a:lnTo>
                    <a:pt x="30505" y="77630"/>
                  </a:lnTo>
                  <a:lnTo>
                    <a:pt x="11449" y="73831"/>
                  </a:lnTo>
                  <a:cubicBezTo>
                    <a:pt x="12729" y="64334"/>
                    <a:pt x="13972" y="54836"/>
                    <a:pt x="15252" y="45339"/>
                  </a:cubicBezTo>
                  <a:lnTo>
                    <a:pt x="0" y="36091"/>
                  </a:lnTo>
                  <a:lnTo>
                    <a:pt x="81967" y="7598"/>
                  </a:lnTo>
                  <a:close/>
                </a:path>
              </a:pathLst>
            </a:custGeom>
            <a:grpFill/>
            <a:ln w="6350" cap="flat" cmpd="sng">
              <a:noFill/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279" name="Freeform 6"/>
            <p:cNvSpPr>
              <a:spLocks/>
            </p:cNvSpPr>
            <p:nvPr/>
          </p:nvSpPr>
          <p:spPr bwMode="gray">
            <a:xfrm>
              <a:off x="5154492" y="3248214"/>
              <a:ext cx="35065" cy="40374"/>
            </a:xfrm>
            <a:custGeom>
              <a:avLst/>
              <a:gdLst/>
              <a:ahLst/>
              <a:cxnLst>
                <a:cxn ang="0">
                  <a:pos x="0" y="772"/>
                </a:cxn>
                <a:cxn ang="0">
                  <a:pos x="116" y="766"/>
                </a:cxn>
                <a:cxn ang="0">
                  <a:pos x="248" y="744"/>
                </a:cxn>
                <a:cxn ang="0">
                  <a:pos x="312" y="664"/>
                </a:cxn>
                <a:cxn ang="0">
                  <a:pos x="388" y="630"/>
                </a:cxn>
                <a:cxn ang="0">
                  <a:pos x="472" y="490"/>
                </a:cxn>
                <a:cxn ang="0">
                  <a:pos x="588" y="376"/>
                </a:cxn>
                <a:cxn ang="0">
                  <a:pos x="674" y="288"/>
                </a:cxn>
                <a:cxn ang="0">
                  <a:pos x="620" y="136"/>
                </a:cxn>
                <a:cxn ang="0">
                  <a:pos x="744" y="28"/>
                </a:cxn>
                <a:cxn ang="0">
                  <a:pos x="886" y="58"/>
                </a:cxn>
                <a:cxn ang="0">
                  <a:pos x="936" y="174"/>
                </a:cxn>
                <a:cxn ang="0">
                  <a:pos x="966" y="196"/>
                </a:cxn>
                <a:cxn ang="0">
                  <a:pos x="1036" y="196"/>
                </a:cxn>
                <a:cxn ang="0">
                  <a:pos x="1154" y="232"/>
                </a:cxn>
                <a:cxn ang="0">
                  <a:pos x="1232" y="370"/>
                </a:cxn>
                <a:cxn ang="0">
                  <a:pos x="1292" y="536"/>
                </a:cxn>
                <a:cxn ang="0">
                  <a:pos x="1422" y="588"/>
                </a:cxn>
                <a:cxn ang="0">
                  <a:pos x="1434" y="754"/>
                </a:cxn>
                <a:cxn ang="0">
                  <a:pos x="1594" y="824"/>
                </a:cxn>
                <a:cxn ang="0">
                  <a:pos x="1810" y="968"/>
                </a:cxn>
                <a:cxn ang="0">
                  <a:pos x="1748" y="1048"/>
                </a:cxn>
                <a:cxn ang="0">
                  <a:pos x="1678" y="1194"/>
                </a:cxn>
                <a:cxn ang="0">
                  <a:pos x="1574" y="1298"/>
                </a:cxn>
                <a:cxn ang="0">
                  <a:pos x="1616" y="1398"/>
                </a:cxn>
                <a:cxn ang="0">
                  <a:pos x="1548" y="1420"/>
                </a:cxn>
                <a:cxn ang="0">
                  <a:pos x="1504" y="1490"/>
                </a:cxn>
                <a:cxn ang="0">
                  <a:pos x="1374" y="1550"/>
                </a:cxn>
                <a:cxn ang="0">
                  <a:pos x="1366" y="1682"/>
                </a:cxn>
                <a:cxn ang="0">
                  <a:pos x="1228" y="1598"/>
                </a:cxn>
                <a:cxn ang="0">
                  <a:pos x="1098" y="1602"/>
                </a:cxn>
                <a:cxn ang="0">
                  <a:pos x="994" y="1638"/>
                </a:cxn>
                <a:cxn ang="0">
                  <a:pos x="916" y="1718"/>
                </a:cxn>
                <a:cxn ang="0">
                  <a:pos x="820" y="1732"/>
                </a:cxn>
                <a:cxn ang="0">
                  <a:pos x="790" y="1934"/>
                </a:cxn>
                <a:cxn ang="0">
                  <a:pos x="714" y="2084"/>
                </a:cxn>
                <a:cxn ang="0">
                  <a:pos x="584" y="1992"/>
                </a:cxn>
                <a:cxn ang="0">
                  <a:pos x="562" y="1746"/>
                </a:cxn>
                <a:cxn ang="0">
                  <a:pos x="526" y="1542"/>
                </a:cxn>
                <a:cxn ang="0">
                  <a:pos x="394" y="1456"/>
                </a:cxn>
                <a:cxn ang="0">
                  <a:pos x="330" y="1382"/>
                </a:cxn>
                <a:cxn ang="0">
                  <a:pos x="222" y="1310"/>
                </a:cxn>
                <a:cxn ang="0">
                  <a:pos x="142" y="1138"/>
                </a:cxn>
                <a:cxn ang="0">
                  <a:pos x="40" y="964"/>
                </a:cxn>
              </a:cxnLst>
              <a:rect l="0" t="0" r="r" b="b"/>
              <a:pathLst>
                <a:path w="1810" h="2084">
                  <a:moveTo>
                    <a:pt x="80" y="900"/>
                  </a:moveTo>
                  <a:lnTo>
                    <a:pt x="2" y="830"/>
                  </a:lnTo>
                  <a:lnTo>
                    <a:pt x="0" y="772"/>
                  </a:lnTo>
                  <a:lnTo>
                    <a:pt x="12" y="736"/>
                  </a:lnTo>
                  <a:lnTo>
                    <a:pt x="60" y="740"/>
                  </a:lnTo>
                  <a:lnTo>
                    <a:pt x="116" y="766"/>
                  </a:lnTo>
                  <a:lnTo>
                    <a:pt x="138" y="736"/>
                  </a:lnTo>
                  <a:lnTo>
                    <a:pt x="190" y="790"/>
                  </a:lnTo>
                  <a:lnTo>
                    <a:pt x="248" y="744"/>
                  </a:lnTo>
                  <a:lnTo>
                    <a:pt x="248" y="674"/>
                  </a:lnTo>
                  <a:lnTo>
                    <a:pt x="292" y="630"/>
                  </a:lnTo>
                  <a:lnTo>
                    <a:pt x="312" y="664"/>
                  </a:lnTo>
                  <a:lnTo>
                    <a:pt x="336" y="630"/>
                  </a:lnTo>
                  <a:lnTo>
                    <a:pt x="342" y="622"/>
                  </a:lnTo>
                  <a:lnTo>
                    <a:pt x="388" y="630"/>
                  </a:lnTo>
                  <a:lnTo>
                    <a:pt x="428" y="638"/>
                  </a:lnTo>
                  <a:lnTo>
                    <a:pt x="518" y="556"/>
                  </a:lnTo>
                  <a:lnTo>
                    <a:pt x="472" y="490"/>
                  </a:lnTo>
                  <a:lnTo>
                    <a:pt x="498" y="442"/>
                  </a:lnTo>
                  <a:lnTo>
                    <a:pt x="552" y="448"/>
                  </a:lnTo>
                  <a:lnTo>
                    <a:pt x="588" y="376"/>
                  </a:lnTo>
                  <a:lnTo>
                    <a:pt x="632" y="382"/>
                  </a:lnTo>
                  <a:lnTo>
                    <a:pt x="680" y="324"/>
                  </a:lnTo>
                  <a:lnTo>
                    <a:pt x="674" y="288"/>
                  </a:lnTo>
                  <a:lnTo>
                    <a:pt x="702" y="270"/>
                  </a:lnTo>
                  <a:lnTo>
                    <a:pt x="700" y="218"/>
                  </a:lnTo>
                  <a:lnTo>
                    <a:pt x="620" y="136"/>
                  </a:lnTo>
                  <a:lnTo>
                    <a:pt x="620" y="82"/>
                  </a:lnTo>
                  <a:lnTo>
                    <a:pt x="690" y="84"/>
                  </a:lnTo>
                  <a:lnTo>
                    <a:pt x="744" y="28"/>
                  </a:lnTo>
                  <a:lnTo>
                    <a:pt x="804" y="34"/>
                  </a:lnTo>
                  <a:lnTo>
                    <a:pt x="830" y="0"/>
                  </a:lnTo>
                  <a:lnTo>
                    <a:pt x="886" y="58"/>
                  </a:lnTo>
                  <a:lnTo>
                    <a:pt x="878" y="88"/>
                  </a:lnTo>
                  <a:lnTo>
                    <a:pt x="858" y="120"/>
                  </a:lnTo>
                  <a:lnTo>
                    <a:pt x="936" y="174"/>
                  </a:lnTo>
                  <a:lnTo>
                    <a:pt x="936" y="174"/>
                  </a:lnTo>
                  <a:lnTo>
                    <a:pt x="966" y="196"/>
                  </a:lnTo>
                  <a:lnTo>
                    <a:pt x="966" y="196"/>
                  </a:lnTo>
                  <a:lnTo>
                    <a:pt x="980" y="196"/>
                  </a:lnTo>
                  <a:lnTo>
                    <a:pt x="1002" y="198"/>
                  </a:lnTo>
                  <a:lnTo>
                    <a:pt x="1036" y="196"/>
                  </a:lnTo>
                  <a:lnTo>
                    <a:pt x="1064" y="228"/>
                  </a:lnTo>
                  <a:lnTo>
                    <a:pt x="1096" y="192"/>
                  </a:lnTo>
                  <a:lnTo>
                    <a:pt x="1154" y="232"/>
                  </a:lnTo>
                  <a:lnTo>
                    <a:pt x="1160" y="326"/>
                  </a:lnTo>
                  <a:lnTo>
                    <a:pt x="1190" y="376"/>
                  </a:lnTo>
                  <a:lnTo>
                    <a:pt x="1232" y="370"/>
                  </a:lnTo>
                  <a:lnTo>
                    <a:pt x="1254" y="388"/>
                  </a:lnTo>
                  <a:lnTo>
                    <a:pt x="1260" y="486"/>
                  </a:lnTo>
                  <a:lnTo>
                    <a:pt x="1292" y="536"/>
                  </a:lnTo>
                  <a:lnTo>
                    <a:pt x="1348" y="538"/>
                  </a:lnTo>
                  <a:lnTo>
                    <a:pt x="1388" y="566"/>
                  </a:lnTo>
                  <a:lnTo>
                    <a:pt x="1422" y="588"/>
                  </a:lnTo>
                  <a:lnTo>
                    <a:pt x="1402" y="646"/>
                  </a:lnTo>
                  <a:lnTo>
                    <a:pt x="1400" y="690"/>
                  </a:lnTo>
                  <a:lnTo>
                    <a:pt x="1434" y="754"/>
                  </a:lnTo>
                  <a:lnTo>
                    <a:pt x="1518" y="754"/>
                  </a:lnTo>
                  <a:lnTo>
                    <a:pt x="1546" y="794"/>
                  </a:lnTo>
                  <a:lnTo>
                    <a:pt x="1594" y="824"/>
                  </a:lnTo>
                  <a:lnTo>
                    <a:pt x="1670" y="906"/>
                  </a:lnTo>
                  <a:lnTo>
                    <a:pt x="1776" y="894"/>
                  </a:lnTo>
                  <a:lnTo>
                    <a:pt x="1810" y="968"/>
                  </a:lnTo>
                  <a:lnTo>
                    <a:pt x="1768" y="1004"/>
                  </a:lnTo>
                  <a:lnTo>
                    <a:pt x="1760" y="1032"/>
                  </a:lnTo>
                  <a:lnTo>
                    <a:pt x="1748" y="1048"/>
                  </a:lnTo>
                  <a:lnTo>
                    <a:pt x="1756" y="1124"/>
                  </a:lnTo>
                  <a:lnTo>
                    <a:pt x="1728" y="1144"/>
                  </a:lnTo>
                  <a:lnTo>
                    <a:pt x="1678" y="1194"/>
                  </a:lnTo>
                  <a:lnTo>
                    <a:pt x="1680" y="1266"/>
                  </a:lnTo>
                  <a:lnTo>
                    <a:pt x="1604" y="1312"/>
                  </a:lnTo>
                  <a:lnTo>
                    <a:pt x="1574" y="1298"/>
                  </a:lnTo>
                  <a:lnTo>
                    <a:pt x="1562" y="1380"/>
                  </a:lnTo>
                  <a:lnTo>
                    <a:pt x="1578" y="1402"/>
                  </a:lnTo>
                  <a:lnTo>
                    <a:pt x="1616" y="1398"/>
                  </a:lnTo>
                  <a:lnTo>
                    <a:pt x="1630" y="1458"/>
                  </a:lnTo>
                  <a:lnTo>
                    <a:pt x="1554" y="1486"/>
                  </a:lnTo>
                  <a:lnTo>
                    <a:pt x="1548" y="1420"/>
                  </a:lnTo>
                  <a:lnTo>
                    <a:pt x="1496" y="1418"/>
                  </a:lnTo>
                  <a:lnTo>
                    <a:pt x="1480" y="1454"/>
                  </a:lnTo>
                  <a:lnTo>
                    <a:pt x="1504" y="1490"/>
                  </a:lnTo>
                  <a:lnTo>
                    <a:pt x="1486" y="1506"/>
                  </a:lnTo>
                  <a:lnTo>
                    <a:pt x="1432" y="1462"/>
                  </a:lnTo>
                  <a:lnTo>
                    <a:pt x="1374" y="1550"/>
                  </a:lnTo>
                  <a:lnTo>
                    <a:pt x="1362" y="1602"/>
                  </a:lnTo>
                  <a:lnTo>
                    <a:pt x="1356" y="1636"/>
                  </a:lnTo>
                  <a:lnTo>
                    <a:pt x="1366" y="1682"/>
                  </a:lnTo>
                  <a:lnTo>
                    <a:pt x="1268" y="1716"/>
                  </a:lnTo>
                  <a:lnTo>
                    <a:pt x="1250" y="1644"/>
                  </a:lnTo>
                  <a:lnTo>
                    <a:pt x="1228" y="1598"/>
                  </a:lnTo>
                  <a:lnTo>
                    <a:pt x="1198" y="1552"/>
                  </a:lnTo>
                  <a:lnTo>
                    <a:pt x="1126" y="1556"/>
                  </a:lnTo>
                  <a:lnTo>
                    <a:pt x="1098" y="1602"/>
                  </a:lnTo>
                  <a:lnTo>
                    <a:pt x="1074" y="1624"/>
                  </a:lnTo>
                  <a:lnTo>
                    <a:pt x="1040" y="1634"/>
                  </a:lnTo>
                  <a:lnTo>
                    <a:pt x="994" y="1638"/>
                  </a:lnTo>
                  <a:lnTo>
                    <a:pt x="966" y="1660"/>
                  </a:lnTo>
                  <a:lnTo>
                    <a:pt x="930" y="1680"/>
                  </a:lnTo>
                  <a:lnTo>
                    <a:pt x="916" y="1718"/>
                  </a:lnTo>
                  <a:lnTo>
                    <a:pt x="866" y="1710"/>
                  </a:lnTo>
                  <a:lnTo>
                    <a:pt x="844" y="1732"/>
                  </a:lnTo>
                  <a:lnTo>
                    <a:pt x="820" y="1732"/>
                  </a:lnTo>
                  <a:lnTo>
                    <a:pt x="772" y="1802"/>
                  </a:lnTo>
                  <a:lnTo>
                    <a:pt x="776" y="1896"/>
                  </a:lnTo>
                  <a:lnTo>
                    <a:pt x="790" y="1934"/>
                  </a:lnTo>
                  <a:lnTo>
                    <a:pt x="794" y="1986"/>
                  </a:lnTo>
                  <a:lnTo>
                    <a:pt x="758" y="2030"/>
                  </a:lnTo>
                  <a:lnTo>
                    <a:pt x="714" y="2084"/>
                  </a:lnTo>
                  <a:lnTo>
                    <a:pt x="676" y="2042"/>
                  </a:lnTo>
                  <a:lnTo>
                    <a:pt x="634" y="2084"/>
                  </a:lnTo>
                  <a:lnTo>
                    <a:pt x="584" y="1992"/>
                  </a:lnTo>
                  <a:lnTo>
                    <a:pt x="632" y="1942"/>
                  </a:lnTo>
                  <a:lnTo>
                    <a:pt x="634" y="1874"/>
                  </a:lnTo>
                  <a:lnTo>
                    <a:pt x="562" y="1746"/>
                  </a:lnTo>
                  <a:lnTo>
                    <a:pt x="574" y="1682"/>
                  </a:lnTo>
                  <a:lnTo>
                    <a:pt x="554" y="1606"/>
                  </a:lnTo>
                  <a:lnTo>
                    <a:pt x="526" y="1542"/>
                  </a:lnTo>
                  <a:lnTo>
                    <a:pt x="488" y="1494"/>
                  </a:lnTo>
                  <a:lnTo>
                    <a:pt x="444" y="1472"/>
                  </a:lnTo>
                  <a:lnTo>
                    <a:pt x="394" y="1456"/>
                  </a:lnTo>
                  <a:lnTo>
                    <a:pt x="384" y="1414"/>
                  </a:lnTo>
                  <a:lnTo>
                    <a:pt x="342" y="1412"/>
                  </a:lnTo>
                  <a:lnTo>
                    <a:pt x="330" y="1382"/>
                  </a:lnTo>
                  <a:lnTo>
                    <a:pt x="290" y="1412"/>
                  </a:lnTo>
                  <a:lnTo>
                    <a:pt x="228" y="1392"/>
                  </a:lnTo>
                  <a:lnTo>
                    <a:pt x="222" y="1310"/>
                  </a:lnTo>
                  <a:lnTo>
                    <a:pt x="184" y="1290"/>
                  </a:lnTo>
                  <a:lnTo>
                    <a:pt x="210" y="1240"/>
                  </a:lnTo>
                  <a:lnTo>
                    <a:pt x="142" y="1138"/>
                  </a:lnTo>
                  <a:lnTo>
                    <a:pt x="46" y="1056"/>
                  </a:lnTo>
                  <a:lnTo>
                    <a:pt x="46" y="1016"/>
                  </a:lnTo>
                  <a:lnTo>
                    <a:pt x="40" y="964"/>
                  </a:lnTo>
                  <a:lnTo>
                    <a:pt x="80" y="90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28600" indent="-228600">
                <a:buFont typeface="+mj-lt"/>
                <a:buAutoNum type="arabicPeriod"/>
              </a:pPr>
              <a:endParaRPr lang="en-US" dirty="0"/>
            </a:p>
          </p:txBody>
        </p:sp>
      </p:grpSp>
      <p:sp>
        <p:nvSpPr>
          <p:cNvPr id="296" name="Rectangle 295"/>
          <p:cNvSpPr/>
          <p:nvPr/>
        </p:nvSpPr>
        <p:spPr>
          <a:xfrm>
            <a:off x="0" y="133350"/>
            <a:ext cx="9144000" cy="23249"/>
          </a:xfrm>
          <a:prstGeom prst="rect">
            <a:avLst/>
          </a:prstGeom>
          <a:gradFill flip="none" rotWithShape="1">
            <a:gsLst>
              <a:gs pos="0">
                <a:srgbClr val="F58C23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0" y="807497"/>
            <a:ext cx="9144000" cy="23249"/>
          </a:xfrm>
          <a:prstGeom prst="rect">
            <a:avLst/>
          </a:prstGeom>
          <a:gradFill flip="none" rotWithShape="1">
            <a:gsLst>
              <a:gs pos="0">
                <a:srgbClr val="F58C23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30006" y="164799"/>
            <a:ext cx="8598664" cy="5334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r>
              <a:rPr lang="en-US" sz="1400" dirty="0" smtClean="0">
                <a:solidFill>
                  <a:srgbClr val="062B42"/>
                </a:solidFill>
                <a:latin typeface="AmplitudeTF" pitchFamily="50" charset="0"/>
              </a:rPr>
              <a:t>Global Technology Innovation Week 2017- Robotics Challenge</a:t>
            </a:r>
          </a:p>
          <a:p>
            <a:r>
              <a:rPr lang="en-US" sz="1400" b="1" dirty="0" smtClean="0">
                <a:solidFill>
                  <a:srgbClr val="062B42"/>
                </a:solidFill>
                <a:latin typeface="AmplitudeTF" pitchFamily="50" charset="0"/>
              </a:rPr>
              <a:t>SIGMUND, THE FLOOR BUTLER  </a:t>
            </a:r>
            <a:r>
              <a:rPr lang="en-US" sz="1400" dirty="0" smtClean="0">
                <a:solidFill>
                  <a:srgbClr val="062B42"/>
                </a:solidFill>
                <a:latin typeface="AmplitudeTF" pitchFamily="50" charset="0"/>
              </a:rPr>
              <a:t>Created by SIGMUND DROID Team </a:t>
            </a:r>
          </a:p>
        </p:txBody>
      </p:sp>
      <p:sp>
        <p:nvSpPr>
          <p:cNvPr id="308" name="Rectangle 307"/>
          <p:cNvSpPr/>
          <p:nvPr/>
        </p:nvSpPr>
        <p:spPr>
          <a:xfrm rot="16200000">
            <a:off x="1637203" y="-360852"/>
            <a:ext cx="3886199" cy="6398604"/>
          </a:xfrm>
          <a:prstGeom prst="rect">
            <a:avLst/>
          </a:prstGeom>
          <a:noFill/>
          <a:ln w="12700" algn="ctr">
            <a:noFill/>
            <a:prstDash val="sysDash"/>
            <a:round/>
            <a:headEnd/>
            <a:tailEnd/>
          </a:ln>
          <a:effectLst/>
        </p:spPr>
        <p:txBody>
          <a:bodyPr lIns="219763" tIns="36627" rIns="36627" bIns="36627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rgbClr val="FFFFFF"/>
              </a:solidFill>
              <a:latin typeface="AmplitudeTF" pitchFamily="50" charset="0"/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182480" y="872415"/>
            <a:ext cx="7522878" cy="3108543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 smtClean="0">
                <a:solidFill>
                  <a:srgbClr val="F58C23"/>
                </a:solidFill>
                <a:latin typeface="+mj-lt"/>
                <a:ea typeface="Verdana" pitchFamily="34" charset="0"/>
                <a:cs typeface="Verdana" pitchFamily="34" charset="0"/>
              </a:rPr>
              <a:t>Goal</a:t>
            </a:r>
            <a:r>
              <a:rPr lang="en-US" sz="1600" b="1" dirty="0" smtClean="0">
                <a:solidFill>
                  <a:srgbClr val="F58C23"/>
                </a:solidFill>
                <a:latin typeface="+mj-lt"/>
                <a:ea typeface="Verdana" pitchFamily="34" charset="0"/>
                <a:cs typeface="Verdana" pitchFamily="34" charset="0"/>
              </a:rPr>
              <a:t>: </a:t>
            </a:r>
            <a:r>
              <a:rPr lang="en-US" sz="1400" b="1" dirty="0" smtClean="0">
                <a:solidFill>
                  <a:srgbClr val="F58C23"/>
                </a:solidFill>
                <a:latin typeface="+mj-lt"/>
                <a:ea typeface="Verdana" pitchFamily="34" charset="0"/>
                <a:cs typeface="Verdana" pitchFamily="34" charset="0"/>
              </a:rPr>
              <a:t>Increase collaboration, reduce overhead, and deliver superior customer service</a:t>
            </a:r>
            <a:endParaRPr lang="en-US" sz="1600" dirty="0" smtClean="0">
              <a:solidFill>
                <a:srgbClr val="F58C23"/>
              </a:solidFill>
              <a:latin typeface="+mj-lt"/>
              <a:ea typeface="Verdana" pitchFamily="34" charset="0"/>
              <a:cs typeface="Verdana" pitchFamily="34" charset="0"/>
            </a:endParaRPr>
          </a:p>
          <a:p>
            <a:pPr>
              <a:spcAft>
                <a:spcPts val="300"/>
              </a:spcAft>
            </a:pPr>
            <a:endParaRPr lang="en-US" sz="900" b="1" dirty="0" smtClean="0">
              <a:solidFill>
                <a:srgbClr val="F58C23"/>
              </a:solidFill>
              <a:latin typeface="+mj-lt"/>
              <a:ea typeface="Verdana" pitchFamily="34" charset="0"/>
              <a:cs typeface="Verdana" pitchFamily="34" charset="0"/>
            </a:endParaRPr>
          </a:p>
          <a:p>
            <a:pPr>
              <a:spcAft>
                <a:spcPts val="300"/>
              </a:spcAft>
            </a:pPr>
            <a:r>
              <a:rPr lang="en-US" sz="1400" b="1" dirty="0" smtClean="0">
                <a:solidFill>
                  <a:srgbClr val="F58C23"/>
                </a:solidFill>
                <a:latin typeface="+mj-lt"/>
                <a:ea typeface="Verdana" pitchFamily="34" charset="0"/>
                <a:cs typeface="Verdana" pitchFamily="34" charset="0"/>
              </a:rPr>
              <a:t>Sample Use Cases</a:t>
            </a:r>
            <a:endParaRPr lang="en-US" sz="1100" b="1" i="1" dirty="0">
              <a:solidFill>
                <a:schemeClr val="bg1"/>
              </a:solidFill>
              <a:latin typeface="+mj-lt"/>
              <a:ea typeface="Verdana" pitchFamily="34" charset="0"/>
              <a:cs typeface="Verdana" pitchFamily="34" charset="0"/>
            </a:endParaRP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58C23"/>
                </a:solidFill>
                <a:latin typeface="+mj-lt"/>
                <a:ea typeface="Verdana" pitchFamily="34" charset="0"/>
                <a:cs typeface="Verdana" pitchFamily="34" charset="0"/>
              </a:rPr>
              <a:t>Floor Guiding</a:t>
            </a:r>
          </a:p>
          <a:p>
            <a:pPr marL="628650" lvl="1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F58C23"/>
                </a:solidFill>
                <a:latin typeface="+mj-lt"/>
                <a:ea typeface="Verdana" pitchFamily="34" charset="0"/>
                <a:cs typeface="Verdana" pitchFamily="34" charset="0"/>
              </a:rPr>
              <a:t>Customers to private banking representatives: 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Verdana" pitchFamily="34" charset="0"/>
                <a:cs typeface="Verdana" pitchFamily="34" charset="0"/>
              </a:rPr>
              <a:t>improves customer service</a:t>
            </a:r>
          </a:p>
          <a:p>
            <a:pPr marL="628650" lvl="1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F58C23"/>
                </a:solidFill>
                <a:latin typeface="+mj-lt"/>
                <a:ea typeface="Verdana" pitchFamily="34" charset="0"/>
                <a:cs typeface="Verdana" pitchFamily="34" charset="0"/>
              </a:rPr>
              <a:t>Employees to assigned choice seating desk: 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Verdana" pitchFamily="34" charset="0"/>
                <a:cs typeface="Verdana" pitchFamily="34" charset="0"/>
              </a:rPr>
              <a:t>encourages hoteling, real estate savings</a:t>
            </a:r>
          </a:p>
          <a:p>
            <a:pPr marL="628650" lvl="1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F58C23"/>
                </a:solidFill>
                <a:latin typeface="+mj-lt"/>
                <a:ea typeface="Verdana" pitchFamily="34" charset="0"/>
                <a:cs typeface="Verdana" pitchFamily="34" charset="0"/>
              </a:rPr>
              <a:t>Employees to colleague’s desk or conference room: 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Verdana" pitchFamily="34" charset="0"/>
                <a:cs typeface="Verdana" pitchFamily="34" charset="0"/>
              </a:rPr>
              <a:t>improves collaboration </a:t>
            </a:r>
          </a:p>
          <a:p>
            <a:pPr marL="628650" lvl="1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F58C23"/>
                </a:solidFill>
                <a:latin typeface="+mj-lt"/>
                <a:ea typeface="Verdana" pitchFamily="34" charset="0"/>
                <a:cs typeface="Verdana" pitchFamily="34" charset="0"/>
              </a:rPr>
              <a:t>New hire to manager’s desk on first day: 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Verdana" pitchFamily="34" charset="0"/>
                <a:cs typeface="Verdana" pitchFamily="34" charset="0"/>
              </a:rPr>
              <a:t>eases transitions into firm</a:t>
            </a:r>
          </a:p>
          <a:p>
            <a:pPr marL="628650" lvl="1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F58C23"/>
                </a:solidFill>
                <a:latin typeface="+mj-lt"/>
                <a:ea typeface="Verdana" pitchFamily="34" charset="0"/>
                <a:cs typeface="Verdana" pitchFamily="34" charset="0"/>
              </a:rPr>
              <a:t>Vendors or visitors to a meeting point: 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Verdana" pitchFamily="34" charset="0"/>
                <a:cs typeface="Verdana" pitchFamily="34" charset="0"/>
              </a:rPr>
              <a:t>might inspire commercial choices 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58C23"/>
                </a:solidFill>
                <a:latin typeface="+mj-lt"/>
                <a:ea typeface="Verdana" pitchFamily="34" charset="0"/>
                <a:cs typeface="Verdana" pitchFamily="34" charset="0"/>
              </a:rPr>
              <a:t>Floor Operations</a:t>
            </a:r>
          </a:p>
          <a:p>
            <a:pPr marL="628650" lvl="1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F58C23"/>
                </a:solidFill>
                <a:latin typeface="+mj-lt"/>
                <a:ea typeface="Verdana" pitchFamily="34" charset="0"/>
                <a:cs typeface="Verdana" pitchFamily="34" charset="0"/>
              </a:rPr>
              <a:t>Deliver mail directly to employee desk (rather than sorting it out in mail room): 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Verdana" pitchFamily="34" charset="0"/>
                <a:cs typeface="Verdana" pitchFamily="34" charset="0"/>
              </a:rPr>
              <a:t>time efficiency </a:t>
            </a:r>
          </a:p>
          <a:p>
            <a:pPr marL="628650" lvl="1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F58C23"/>
                </a:solidFill>
                <a:latin typeface="+mj-lt"/>
                <a:ea typeface="Verdana" pitchFamily="34" charset="0"/>
                <a:cs typeface="Verdana" pitchFamily="34" charset="0"/>
              </a:rPr>
              <a:t>Empty desk trash cans: 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Verdana" pitchFamily="34" charset="0"/>
                <a:cs typeface="Verdana" pitchFamily="34" charset="0"/>
              </a:rPr>
              <a:t>reduces labor costs</a:t>
            </a:r>
          </a:p>
          <a:p>
            <a:pPr marL="628650" lvl="1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F58C23"/>
                </a:solidFill>
                <a:latin typeface="+mj-lt"/>
                <a:ea typeface="Verdana" pitchFamily="34" charset="0"/>
                <a:cs typeface="Verdana" pitchFamily="34" charset="0"/>
              </a:rPr>
              <a:t>Tracks desk occupants for evacuation drills and emergencies: 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Verdana" pitchFamily="34" charset="0"/>
                <a:cs typeface="Verdana" pitchFamily="34" charset="0"/>
              </a:rPr>
              <a:t>prioritizes safety</a:t>
            </a:r>
          </a:p>
        </p:txBody>
      </p:sp>
      <p:sp>
        <p:nvSpPr>
          <p:cNvPr id="301" name="Cloud Callout 300"/>
          <p:cNvSpPr/>
          <p:nvPr/>
        </p:nvSpPr>
        <p:spPr>
          <a:xfrm>
            <a:off x="7391709" y="658096"/>
            <a:ext cx="1583903" cy="779370"/>
          </a:xfrm>
          <a:prstGeom prst="cloudCallou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rgbClr val="F58C23"/>
                </a:solidFill>
              </a:rPr>
              <a:t>I am Sigmund your floor butler at your service</a:t>
            </a:r>
            <a:endParaRPr lang="en-US" sz="1000" i="1" dirty="0">
              <a:solidFill>
                <a:srgbClr val="F58C23"/>
              </a:solidFill>
            </a:endParaRPr>
          </a:p>
        </p:txBody>
      </p:sp>
      <p:pic>
        <p:nvPicPr>
          <p:cNvPr id="30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358" y="1605404"/>
            <a:ext cx="1120669" cy="1725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7732" y="3867150"/>
            <a:ext cx="3849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/>
                </a:solidFill>
              </a:rPr>
              <a:t>Our Design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4248150"/>
            <a:ext cx="2386453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accent6"/>
                </a:solidFill>
              </a:rPr>
              <a:t>Custom Designed Body	</a:t>
            </a:r>
            <a:endParaRPr lang="en-US" sz="1200" dirty="0">
              <a:solidFill>
                <a:schemeClr val="accent6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accent6"/>
                </a:solidFill>
              </a:rPr>
              <a:t>Color, IR and Touch Sensors </a:t>
            </a:r>
            <a:endParaRPr lang="en-US" sz="1200" dirty="0">
              <a:solidFill>
                <a:schemeClr val="accent6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accent6"/>
                </a:solidFill>
              </a:rPr>
              <a:t>Flask Cloud Based API </a:t>
            </a:r>
            <a:r>
              <a:rPr lang="en-US" sz="1300" dirty="0" smtClean="0">
                <a:solidFill>
                  <a:schemeClr val="accent6"/>
                </a:solidFill>
              </a:rPr>
              <a:t>	</a:t>
            </a:r>
          </a:p>
        </p:txBody>
      </p:sp>
      <p:sp>
        <p:nvSpPr>
          <p:cNvPr id="299" name="TextBox 298"/>
          <p:cNvSpPr txBox="1"/>
          <p:nvPr/>
        </p:nvSpPr>
        <p:spPr>
          <a:xfrm>
            <a:off x="4773578" y="3867150"/>
            <a:ext cx="4141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/>
                </a:solidFill>
              </a:rPr>
              <a:t>GT Vision- Innovation and Creativity Enabled By: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300" name="Straight Connector 299"/>
          <p:cNvCxnSpPr/>
          <p:nvPr/>
        </p:nvCxnSpPr>
        <p:spPr>
          <a:xfrm flipV="1">
            <a:off x="237732" y="4163843"/>
            <a:ext cx="3868971" cy="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/>
          <p:cNvSpPr txBox="1"/>
          <p:nvPr/>
        </p:nvSpPr>
        <p:spPr>
          <a:xfrm>
            <a:off x="4536283" y="4248150"/>
            <a:ext cx="435968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200" i="1" dirty="0" smtClean="0">
                <a:solidFill>
                  <a:srgbClr val="F6F6EA"/>
                </a:solidFill>
              </a:rPr>
              <a:t>Accelerating development: </a:t>
            </a:r>
            <a:r>
              <a:rPr lang="en-US" sz="1000" i="1" dirty="0">
                <a:solidFill>
                  <a:schemeClr val="accent6"/>
                </a:solidFill>
              </a:rPr>
              <a:t>https://github.com/mdprewitt/sigmund_droid </a:t>
            </a:r>
            <a:endParaRPr lang="en-US" sz="1000" i="1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200" i="1" dirty="0" smtClean="0">
                <a:solidFill>
                  <a:srgbClr val="F6F6EA"/>
                </a:solidFill>
              </a:rPr>
              <a:t>Adopting </a:t>
            </a:r>
            <a:r>
              <a:rPr lang="en-US" sz="1200" i="1" dirty="0" smtClean="0">
                <a:solidFill>
                  <a:srgbClr val="F6F6EA"/>
                </a:solidFill>
              </a:rPr>
              <a:t>cloud: </a:t>
            </a:r>
            <a:r>
              <a:rPr lang="en-US" sz="1000" i="1" dirty="0" smtClean="0">
                <a:solidFill>
                  <a:schemeClr val="accent6"/>
                </a:solidFill>
              </a:rPr>
              <a:t>GitHub, and Cloud based API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i="1" dirty="0" smtClean="0">
                <a:solidFill>
                  <a:srgbClr val="F6F6EA"/>
                </a:solidFill>
              </a:rPr>
              <a:t>Advancing you: </a:t>
            </a:r>
            <a:r>
              <a:rPr lang="en-US" sz="1000" i="1" dirty="0" smtClean="0">
                <a:solidFill>
                  <a:schemeClr val="accent6"/>
                </a:solidFill>
              </a:rPr>
              <a:t>innovation will attract talent, and motivate employees</a:t>
            </a:r>
            <a:endParaRPr lang="en-US" sz="1000" i="1" dirty="0">
              <a:solidFill>
                <a:schemeClr val="accent6"/>
              </a:solidFill>
            </a:endParaRPr>
          </a:p>
        </p:txBody>
      </p:sp>
      <p:cxnSp>
        <p:nvCxnSpPr>
          <p:cNvPr id="307" name="Straight Connector 306"/>
          <p:cNvCxnSpPr/>
          <p:nvPr/>
        </p:nvCxnSpPr>
        <p:spPr>
          <a:xfrm flipV="1">
            <a:off x="4648200" y="4154865"/>
            <a:ext cx="4084496" cy="2006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/>
          <p:cNvSpPr txBox="1"/>
          <p:nvPr/>
        </p:nvSpPr>
        <p:spPr>
          <a:xfrm>
            <a:off x="2521318" y="4248150"/>
            <a:ext cx="1673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accent6"/>
                </a:solidFill>
              </a:rPr>
              <a:t>Ev3dev, Debian OS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Python 3.4 </a:t>
            </a:r>
            <a:endParaRPr lang="en-US" sz="1200" dirty="0" smtClean="0">
              <a:solidFill>
                <a:schemeClr val="accent6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accent6"/>
                </a:solidFill>
              </a:rPr>
              <a:t>Object Avoidance</a:t>
            </a:r>
            <a:endParaRPr lang="en-US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9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ATIONOPENED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7E00CF1F4FD947B6AFFA757A304B6A" ma:contentTypeVersion="0" ma:contentTypeDescription="Create a new document." ma:contentTypeScope="" ma:versionID="8842653649f40bbef9d2f933d527030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492847-0A2E-4024-884F-69F8BD2590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C226963-FE67-4C98-877B-F35A7C6BDAB6}">
  <ds:schemaRefs>
    <ds:schemaRef ds:uri="http://schemas.openxmlformats.org/package/2006/metadata/core-properties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F656C61-50E6-4210-A486-ADF64709A7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3771</TotalTime>
  <Words>187</Words>
  <Application>Microsoft Office PowerPoint</Application>
  <PresentationFormat>On-screen Show (16:9)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JPMorgan Chase &amp; Co.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Mapp, Nicholas J</dc:creator>
  <cp:lastModifiedBy>Miceli, Alonna</cp:lastModifiedBy>
  <cp:revision>78</cp:revision>
  <cp:lastPrinted>2017-04-05T17:44:42Z</cp:lastPrinted>
  <dcterms:created xsi:type="dcterms:W3CDTF">2017-03-21T13:52:33Z</dcterms:created>
  <dcterms:modified xsi:type="dcterms:W3CDTF">2017-06-14T13:25:00Z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0x0101006B7E00CF1F4FD947B6AFFA757A304B6A</vt:lpwstr>
  </property>
</Properties>
</file>