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bin" panose="020B0604020202020204" charset="0"/>
      <p:regular r:id="rId13"/>
    </p:embeddedFont>
    <p:embeddedFont>
      <p:font typeface="Unbounde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7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960721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AI-Powered Assistive Technology for the Visually Impaired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431744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presentation introduces VisionAssist, an AI-powered solution designed to empower visually impaired individuals and improve their independence and quality of life.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867876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4" y="5875496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850017"/>
            <a:ext cx="1679138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Md Prince</a:t>
            </a:r>
            <a:endParaRPr lang="en-US" sz="2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ED66D-9100-3159-E2F1-10B4C489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935" y="-1"/>
            <a:ext cx="6204465" cy="82296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46963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75929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VisionAssist holds immense potential to transform the lives of visually impaired individuals by empowering them with greater independence, knowledge, and accessibility.</a:t>
            </a: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45BF0-82E1-9293-C403-2B967D36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89"/>
            <a:ext cx="14630400" cy="4212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660939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436495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Environmental 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Visually impaired individuals face difficulties navigating bustling environments, identifying objects, and understanding their surroundings.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40908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Accessibility Limitations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Current assistive technologies often lack comprehensive functionality or user-friendliness, hindering their effectiveness.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7842" y="650438"/>
            <a:ext cx="5985034" cy="695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Solution Overview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27842" y="1966674"/>
            <a:ext cx="532090" cy="53209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15246" y="2065734"/>
            <a:ext cx="157282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596390" y="1966674"/>
            <a:ext cx="2857381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 VisionAssist Application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596390" y="2804041"/>
            <a:ext cx="2857381" cy="2649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VisionAssist is a comprehensive, AI-driven application designed to empower visually impaired individuals with real-time visual understanding and accessibility features.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0229" y="1966674"/>
            <a:ext cx="532090" cy="53209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4824532" y="2065734"/>
            <a:ext cx="263485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5458778" y="1966674"/>
            <a:ext cx="2857381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2. Streamlit-Based Platform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58778" y="2804041"/>
            <a:ext cx="2857381" cy="1892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Built on Streamlit, VisionAssist provides an intuitive and interactive interface, ensuring ease of use for all users.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27842" y="5955983"/>
            <a:ext cx="532090" cy="53209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/>
          <p:cNvSpPr/>
          <p:nvPr/>
        </p:nvSpPr>
        <p:spPr>
          <a:xfrm>
            <a:off x="959644" y="6055043"/>
            <a:ext cx="26848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1596390" y="5955983"/>
            <a:ext cx="5598200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3. Real-Time Scene Understanding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596390" y="6445567"/>
            <a:ext cx="6719768" cy="1135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Leveraging cutting-edge AI, VisionAssist analyzes images to provide detailed descriptions of scenes, objects, and text, making environments accessible and understandable.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671" y="804624"/>
            <a:ext cx="7556659" cy="1333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Features of VisionAssist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3671" y="2478762"/>
            <a:ext cx="3664982" cy="3070860"/>
          </a:xfrm>
          <a:prstGeom prst="roundRect">
            <a:avLst>
              <a:gd name="adj" fmla="val 110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20366" y="2705457"/>
            <a:ext cx="3211592" cy="666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Real-Time Scene Understanding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20366" y="3508415"/>
            <a:ext cx="321159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AI-generated insights about the objects and surroundings in an image, providing users with a clear understanding of their environment.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8" y="2478762"/>
            <a:ext cx="3664982" cy="3070860"/>
          </a:xfrm>
          <a:prstGeom prst="roundRect">
            <a:avLst>
              <a:gd name="adj" fmla="val 1108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4912043" y="2705457"/>
            <a:ext cx="3211592" cy="666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Text Extraction and Speech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912043" y="3508415"/>
            <a:ext cx="321159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Leveraging OCR technology, VisionAssist extracts text from images and converts it into audible speech, enabling access to written information.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671" y="5776317"/>
            <a:ext cx="7556659" cy="164865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1020366" y="6003012"/>
            <a:ext cx="5221486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Object Detection and Navigation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20366" y="6472476"/>
            <a:ext cx="71032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Optional feature providing object detection for safe navigation, helping users avoid obstacles and navigate their environment with confidence.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45143"/>
            <a:ext cx="595610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Technology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47449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Streamlit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038713"/>
            <a:ext cx="2800826" cy="3830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Streamlit, a popular open-source Python library, provides a user-friendly framework for building interactive web applications. It enables rapid prototyping and development, making it ideal for developing VisionAssist.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2447449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Google Generative AI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3390662"/>
            <a:ext cx="2800826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Utilizing Google Generative AI (Gemini API), VisionAssist leverages the power of cutting-edge language models for generating detailed and accurate scene descriptions.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2447449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Tesseract OCR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3038713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VisionAssist employs the robust Tesseract OCR engine to accurately extract text from images, enabling users to access information even from visual content.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2447449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pyttsx3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3038713"/>
            <a:ext cx="2800826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pyttsx3 library enables text-to-speech functionality, converting extracted text into audible speech, providing a comprehensive accessibility solution.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858917"/>
            <a:ext cx="7656433" cy="6090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Implementation Highlights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1023818" y="1778437"/>
            <a:ext cx="22860" cy="5592128"/>
          </a:xfrm>
          <a:prstGeom prst="roundRect">
            <a:avLst>
              <a:gd name="adj" fmla="val 135884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1245334" y="2232779"/>
            <a:ext cx="724733" cy="22860"/>
          </a:xfrm>
          <a:prstGeom prst="roundRect">
            <a:avLst>
              <a:gd name="adj" fmla="val 135884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802303" y="2011323"/>
            <a:ext cx="465892" cy="465892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966371" y="2098119"/>
            <a:ext cx="137755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174200" y="1985486"/>
            <a:ext cx="2436257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1. Image Upload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174200" y="2414111"/>
            <a:ext cx="6245066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Users can upload images in JPEG or PNG format to VisionAssist, allowing them to analyze real-world scenarios and documents.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45334" y="3945017"/>
            <a:ext cx="724733" cy="22860"/>
          </a:xfrm>
          <a:prstGeom prst="roundRect">
            <a:avLst>
              <a:gd name="adj" fmla="val 135884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802303" y="3723561"/>
            <a:ext cx="465892" cy="465892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919936" y="3810357"/>
            <a:ext cx="230624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174200" y="3697724"/>
            <a:ext cx="2871907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2. Feature Selection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174200" y="4126349"/>
            <a:ext cx="6245066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VisionAssist offers a range of features, including scene description, text extraction, and text-to-speech conversion, allowing users to choose the functionality they need.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45334" y="5988487"/>
            <a:ext cx="724733" cy="22860"/>
          </a:xfrm>
          <a:prstGeom prst="roundRect">
            <a:avLst>
              <a:gd name="adj" fmla="val 135884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802303" y="5767030"/>
            <a:ext cx="465892" cy="465892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917674" y="5853827"/>
            <a:ext cx="235029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174200" y="5741194"/>
            <a:ext cx="2436257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3. AI Processing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174200" y="6169819"/>
            <a:ext cx="6245066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VisionAssist utilizes its integrated AI models to process the uploaded image and deliver the requested results, providing users with valuable insights and accessibility.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6526" y="863084"/>
            <a:ext cx="7140654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Addressing Challenges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6" y="1848445"/>
            <a:ext cx="1109305" cy="17749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8611" y="2070259"/>
            <a:ext cx="2610326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API Integration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218611" y="2529602"/>
            <a:ext cx="6148864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Streamlining the integration of APIs, such as Google Generative AI and Tesseract OCR, to ensure seamless and efficient functionality.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26" y="3623429"/>
            <a:ext cx="1109305" cy="17749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18611" y="3845243"/>
            <a:ext cx="3286363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Real-Time Processing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218611" y="4304586"/>
            <a:ext cx="6148864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Optimizing the application for real-time processing, enabling fast and responsive interactions for users.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26" y="5398413"/>
            <a:ext cx="1109305" cy="19681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18611" y="5620226"/>
            <a:ext cx="3737848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Accuracy Enhancement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218611" y="6079569"/>
            <a:ext cx="6148864" cy="1065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Fine-tuning AI models and implementing pre-processing techniques to improve the accuracy of scene descriptions and OCR outputs.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19376"/>
            <a:ext cx="624161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 Criteria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14" y="1902143"/>
            <a:ext cx="1603058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5858" y="2509004"/>
            <a:ext cx="14097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117187" y="21414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Uniqueness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117187" y="2636996"/>
            <a:ext cx="53363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Innovative use of generative AI for assistive purposes.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937641" y="3273981"/>
            <a:ext cx="8795266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85" y="3319105"/>
            <a:ext cx="3206234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8352" y="3758327"/>
            <a:ext cx="23598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5918835" y="35584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918835" y="4053959"/>
            <a:ext cx="44228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Implementation of at least two key features.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5739289" y="4690943"/>
            <a:ext cx="799361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38" y="4736068"/>
            <a:ext cx="4809411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5971" y="5175290"/>
            <a:ext cx="24050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6720364" y="4975384"/>
            <a:ext cx="32425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Technical Accuracy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20364" y="5470922"/>
            <a:ext cx="478762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Reliable scene understanding and OCR outputs.</a:t>
            </a:r>
            <a:endParaRPr lang="en-US" sz="1850" dirty="0"/>
          </a:p>
        </p:txBody>
      </p:sp>
      <p:sp>
        <p:nvSpPr>
          <p:cNvPr id="17" name="Shape 12"/>
          <p:cNvSpPr/>
          <p:nvPr/>
        </p:nvSpPr>
        <p:spPr>
          <a:xfrm>
            <a:off x="6540818" y="6107906"/>
            <a:ext cx="719208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09" y="6153031"/>
            <a:ext cx="6412587" cy="135719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6209" y="6592253"/>
            <a:ext cx="24026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4"/>
          <p:cNvSpPr/>
          <p:nvPr/>
        </p:nvSpPr>
        <p:spPr>
          <a:xfrm>
            <a:off x="7522012" y="63923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Documentation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22012" y="6887885"/>
            <a:ext cx="416849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Clear and concise project documentation.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84885"/>
            <a:ext cx="580405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 Directions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167652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2606873"/>
            <a:ext cx="14097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236119" y="2406968"/>
            <a:ext cx="285273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Object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2902506"/>
            <a:ext cx="967513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Expanding VisionAssist to include real-time object detection for enhanced navigation and safety.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509605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644503"/>
            <a:ext cx="431827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9" name="Text 7"/>
          <p:cNvSpPr/>
          <p:nvPr/>
        </p:nvSpPr>
        <p:spPr>
          <a:xfrm>
            <a:off x="1077039" y="4275296"/>
            <a:ext cx="23598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95317" y="3883819"/>
            <a:ext cx="410408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Multi-Language Support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379357"/>
            <a:ext cx="815804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Implementing multi-language support to enhance accessibility for a wider global audience.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369481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504378"/>
            <a:ext cx="6477476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1077039" y="6135172"/>
            <a:ext cx="24050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54516" y="5743694"/>
            <a:ext cx="35758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Wearable Integration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6239232"/>
            <a:ext cx="599884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Integrating VisionAssist with wearable devices for seamless and convenient assistance.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617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Unbounded</vt:lpstr>
      <vt:lpstr>Cabin Bold</vt:lpstr>
      <vt:lpstr>Arial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mdprince269@gmail.com</cp:lastModifiedBy>
  <cp:revision>2</cp:revision>
  <dcterms:created xsi:type="dcterms:W3CDTF">2024-11-27T18:33:14Z</dcterms:created>
  <dcterms:modified xsi:type="dcterms:W3CDTF">2024-11-27T18:39:54Z</dcterms:modified>
</cp:coreProperties>
</file>