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13"/>
  </p:notesMasterIdLst>
  <p:sldIdLst>
    <p:sldId id="256" r:id="rId2"/>
    <p:sldId id="280" r:id="rId3"/>
    <p:sldId id="337" r:id="rId4"/>
    <p:sldId id="336" r:id="rId5"/>
    <p:sldId id="333" r:id="rId6"/>
    <p:sldId id="334" r:id="rId7"/>
    <p:sldId id="338" r:id="rId8"/>
    <p:sldId id="329" r:id="rId9"/>
    <p:sldId id="339" r:id="rId10"/>
    <p:sldId id="310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0" autoAdjust="0"/>
    <p:restoredTop sz="92031" autoAdjust="0"/>
  </p:normalViewPr>
  <p:slideViewPr>
    <p:cSldViewPr snapToGrid="0">
      <p:cViewPr varScale="1">
        <p:scale>
          <a:sx n="115" d="100"/>
          <a:sy n="115" d="100"/>
        </p:scale>
        <p:origin x="92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3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07424" y="5239194"/>
            <a:ext cx="8673143" cy="6390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2017 International Conference on Cryptography, Security and Privacy (ICCSP '17)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2532145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B Chandrasekar, B Ramesh, 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 Sajeev, PK Mohanty, G Shobha.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D2DCC-99C8-014C-AEC8-60A38A2A152F}"/>
              </a:ext>
            </a:extLst>
          </p:cNvPr>
          <p:cNvSpPr/>
          <p:nvPr/>
        </p:nvSpPr>
        <p:spPr>
          <a:xfrm>
            <a:off x="2234466" y="1668491"/>
            <a:ext cx="806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Intelligent Digital Certificate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E5930-34F9-2C46-9CB8-B27FA893F4C1}"/>
              </a:ext>
            </a:extLst>
          </p:cNvPr>
          <p:cNvSpPr/>
          <p:nvPr/>
        </p:nvSpPr>
        <p:spPr>
          <a:xfrm>
            <a:off x="2475113" y="3395799"/>
            <a:ext cx="8664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Certificates; Mutation Fuzzing; OpenSSL; X.509.</a:t>
            </a: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22C0F-537B-F94B-AEE3-07D7AD09ADA0}"/>
              </a:ext>
            </a:extLst>
          </p:cNvPr>
          <p:cNvSpPr/>
          <p:nvPr/>
        </p:nvSpPr>
        <p:spPr>
          <a:xfrm>
            <a:off x="650858" y="1306287"/>
            <a:ext cx="98183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several thousand fuzzed certificates.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Tested on the Citrix NetScaler.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It also has the following benefits: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assurance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Security: segmentation faults or memory corruption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coverage analysis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based user interaction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digital certificate fuzzing is fairly new and novel which requires further research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5472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F59CC-0A82-D24B-880A-51B6076A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3457" y="501134"/>
            <a:ext cx="3132351" cy="2743200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4E4B949-89D9-434D-8D92-ECC69A5E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58" y="501134"/>
            <a:ext cx="3440217" cy="2743200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748CBFE-B641-3248-B72B-05DBE9EF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057" y="3705999"/>
            <a:ext cx="3440217" cy="2743200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3E716E-464C-0344-BA29-CE604224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458" y="3705999"/>
            <a:ext cx="3132350" cy="2743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5F52C8-B371-374F-82E6-1C88F332AED3}"/>
              </a:ext>
            </a:extLst>
          </p:cNvPr>
          <p:cNvSpPr/>
          <p:nvPr/>
        </p:nvSpPr>
        <p:spPr>
          <a:xfrm>
            <a:off x="5149962" y="3244334"/>
            <a:ext cx="161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vulnerabilities through testing.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phase in the test cycle.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security: Digital certificates for authentication.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analyzed the fuzzing of digital certificates.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defects in digital certificate validation systems.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Dumb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pseudo random.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﻿block swapping or bit flipping.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Generation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﻿divide base cases into chunks to build new packets.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Evolutionary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﻿loop back feedback system to learn.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Specification-based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﻿model-based approach.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Protocol-based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﻿specifications are mandatory and ﻿scope limited to protocol.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input of the target software system.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Several methods can be considered: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stage approach:</a:t>
            </a:r>
          </a:p>
          <a:p>
            <a:pPr marL="548640" lvl="2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Feed a continuous stream of bits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system.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 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Creating the files in a staging area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8640" lvl="2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Using an agent to feed the files into the target software.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6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Authority (CA)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Certificates (X.509 standard)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Cryptography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(Secure Socket Layer)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Infrastructure (PKI)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58045-FEDB-A547-A637-7BACF07A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27" y="713232"/>
            <a:ext cx="6378573" cy="55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OpenSSL library to read and write digital certificates.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with SSL (secure socket layer) protocols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Shifted to TLS (transport layer security) protocols.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Challenges: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are subject to duplication and tampering.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to impersonation and spoofing attacks.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Fuzzing ?</a:t>
            </a:r>
          </a:p>
        </p:txBody>
      </p:sp>
    </p:spTree>
    <p:extLst>
      <p:ext uri="{BB962C8B-B14F-4D97-AF65-F5344CB8AC3E}">
        <p14:creationId xmlns:p14="http://schemas.microsoft.com/office/powerpoint/2010/main" val="248590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3501" y="178767"/>
            <a:ext cx="11045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Cfuzz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(﻿protocol-based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﻿bit flipping ﻿mutation)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8D8D2-01F5-7A41-8AD6-91BB5229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30" y="813995"/>
            <a:ext cx="3971089" cy="1528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B5F16-48AE-B141-811A-92A2EBE92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500" y="2393285"/>
            <a:ext cx="4949150" cy="4285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DD249-A54F-874E-8347-DEE097A57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01" y="963008"/>
            <a:ext cx="5194961" cy="57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9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(1/2)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87" y="1198612"/>
            <a:ext cx="5805967" cy="4349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8" y="1183935"/>
            <a:ext cx="40953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metric for comparison used is execution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time varies in almost a linear fashion with respect to the number of files.</a:t>
            </a:r>
          </a:p>
        </p:txBody>
      </p:sp>
    </p:spTree>
    <p:extLst>
      <p:ext uri="{BB962C8B-B14F-4D97-AF65-F5344CB8AC3E}">
        <p14:creationId xmlns:p14="http://schemas.microsoft.com/office/powerpoint/2010/main" val="136385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(2/2)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87" y="1304065"/>
            <a:ext cx="5805967" cy="4138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7" y="1183935"/>
            <a:ext cx="42922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﻿The metric for comparison used is </a:t>
            </a:r>
            <a:r>
              <a:rPr lang="en-US" sz="20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Levenshtein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distance.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﻿The fuzz ratio value of low is 0.21 to 0.5; medium is 0.5 to 0.77, high is 0.77 to 0.9 and extreme is 0.9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fuzz level results in higher L-distance than others fuzz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input files do not have significant differences in case of L-distance.</a:t>
            </a:r>
          </a:p>
        </p:txBody>
      </p:sp>
    </p:spTree>
    <p:extLst>
      <p:ext uri="{BB962C8B-B14F-4D97-AF65-F5344CB8AC3E}">
        <p14:creationId xmlns:p14="http://schemas.microsoft.com/office/powerpoint/2010/main" val="212800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2600</TotalTime>
  <Words>321</Words>
  <Application>Microsoft Macintosh PowerPoint</Application>
  <PresentationFormat>Widescreen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Apple Chancery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RABIN, MD RAFIQUL ISLAM</cp:lastModifiedBy>
  <cp:revision>979</cp:revision>
  <dcterms:created xsi:type="dcterms:W3CDTF">2015-11-29T14:02:37Z</dcterms:created>
  <dcterms:modified xsi:type="dcterms:W3CDTF">2019-02-22T15:57:57Z</dcterms:modified>
</cp:coreProperties>
</file>