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6" r:id="rId1"/>
  </p:sldMasterIdLst>
  <p:notesMasterIdLst>
    <p:notesMasterId r:id="rId22"/>
  </p:notesMasterIdLst>
  <p:sldIdLst>
    <p:sldId id="256" r:id="rId2"/>
    <p:sldId id="311" r:id="rId3"/>
    <p:sldId id="280" r:id="rId4"/>
    <p:sldId id="281" r:id="rId5"/>
    <p:sldId id="283" r:id="rId6"/>
    <p:sldId id="319" r:id="rId7"/>
    <p:sldId id="312" r:id="rId8"/>
    <p:sldId id="287" r:id="rId9"/>
    <p:sldId id="288" r:id="rId10"/>
    <p:sldId id="313" r:id="rId11"/>
    <p:sldId id="314" r:id="rId12"/>
    <p:sldId id="315" r:id="rId13"/>
    <p:sldId id="316" r:id="rId14"/>
    <p:sldId id="317" r:id="rId15"/>
    <p:sldId id="318" r:id="rId16"/>
    <p:sldId id="320" r:id="rId17"/>
    <p:sldId id="294" r:id="rId18"/>
    <p:sldId id="299" r:id="rId19"/>
    <p:sldId id="310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4" autoAdjust="0"/>
    <p:restoredTop sz="92031" autoAdjust="0"/>
  </p:normalViewPr>
  <p:slideViewPr>
    <p:cSldViewPr snapToGrid="0">
      <p:cViewPr varScale="1">
        <p:scale>
          <a:sx n="128" d="100"/>
          <a:sy n="128" d="100"/>
        </p:scale>
        <p:origin x="10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D2ACE-279A-4319-8204-FE4A3DAF1277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6FA49-66E4-44B5-8B59-4596152552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11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0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4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24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2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8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3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1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8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1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8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5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xHive/T-Fuzz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31224" y="3421280"/>
            <a:ext cx="8673143" cy="6390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39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IEEE Symposium on Security and Privacy (SP ’18)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34466" y="2532145"/>
            <a:ext cx="806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Hui Peng, Yan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Shoshitaishvili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Mathias Payer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D2DCC-99C8-014C-AEC8-60A38A2A152F}"/>
              </a:ext>
            </a:extLst>
          </p:cNvPr>
          <p:cNvSpPr/>
          <p:nvPr/>
        </p:nvSpPr>
        <p:spPr>
          <a:xfrm>
            <a:off x="2234466" y="1668491"/>
            <a:ext cx="80666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T-Fuzz: Fuzzing by Program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4764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76438" y="864276"/>
            <a:ext cx="3775054" cy="5817163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Run on the DARPA CGC dataset (2/2)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1" y="1073813"/>
            <a:ext cx="66346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takeaway: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bugs found by AFL were discovered by both Driller and T-Fuzz.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found bugs in 45 additional binaries in which Driller failed to find bugs.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binaries contain complex sanity checks.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solvers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generate bypass input.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failed to find bugs in 10 binaries in which Driller found bugs.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Reason#1: False positive occurs in the code path leading to a true bug.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Reason#2: True bug is hidden deep in a code path containing many sanity checks.</a:t>
            </a:r>
          </a:p>
        </p:txBody>
      </p:sp>
    </p:spTree>
    <p:extLst>
      <p:ext uri="{BB962C8B-B14F-4D97-AF65-F5344CB8AC3E}">
        <p14:creationId xmlns:p14="http://schemas.microsoft.com/office/powerpoint/2010/main" val="95229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Run on the LAVA-M dataset (1/2)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2" y="856099"/>
            <a:ext cx="11704318" cy="3596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LAVA-M: A subset of the LAVA dataset consisting of 4 utilities from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coreutils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a set of vulnerable programs created by automatically injecting bugs.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LAVA-M binaries with 5 different configurations: </a:t>
            </a:r>
          </a:p>
          <a:p>
            <a:pPr marL="1371600" lvl="2" indent="-457200"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FUZZER (coverage guided fuzzing tool)</a:t>
            </a:r>
          </a:p>
          <a:p>
            <a:pPr marL="1371600" lvl="2" indent="-457200"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 (symbolic analysis based tool)</a:t>
            </a:r>
          </a:p>
          <a:p>
            <a:pPr marL="1371600" lvl="2" indent="-457200">
              <a:buAutoNum type="arabicParenBoth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VUzzer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71600" lvl="2" indent="-457200">
              <a:buAutoNum type="arabicParenBoth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Steelix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71600" lvl="2" indent="-457200">
              <a:buFontTx/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(proposed prototype)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binary was fuzzed for 5 hours.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4680E-8EED-E243-AB3A-1F5B05E24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22" y="4439357"/>
            <a:ext cx="7980136" cy="228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Run on the LAVA-M dataset (2/2)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2" y="856099"/>
            <a:ext cx="117043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takeaway: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FUZZER and SES performed worse than other tools.</a:t>
            </a:r>
          </a:p>
          <a:p>
            <a:pPr marL="342900" indent="-342900">
              <a:buFontTx/>
              <a:buChar char="-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Steelix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VUzzer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well on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Reason#1: Static analysis tools easily recover the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hardcoded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magic bytes of sanity check.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Reason#2: LAVA-M provides well formatted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reach the injected code path.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found more bugs in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md5sum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were not found by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Steelix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Vuzzer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sanity checks (i.e. MD5 sum) and so can not bypass those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sanity checks.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performed worse than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Steelix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limited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budget.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sanity check is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results in 578 generated transformed programs.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B1DB1-A2F9-864C-A80D-41B6732D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22" y="4395813"/>
            <a:ext cx="7980136" cy="228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1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5427" y="1513114"/>
            <a:ext cx="5774922" cy="2467545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Run on the real-world libraries (1/2)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1" y="1073813"/>
            <a:ext cx="74945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864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set of libraries of 4 real-world program: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pngfix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libpng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tiffinfo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libtiff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ImageMagick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pdftohtml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libpoppler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libraries with 2 different configurations: </a:t>
            </a:r>
          </a:p>
          <a:p>
            <a:pPr marL="1371600" lvl="2" indent="-457200"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 (coverage based heuristic tool)</a:t>
            </a:r>
          </a:p>
          <a:p>
            <a:pPr marL="1371600" lvl="2" indent="-457200"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(proposed prototype)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program was fuzzed for 24 hours with random seeds of 32 bytes.</a:t>
            </a:r>
          </a:p>
        </p:txBody>
      </p:sp>
    </p:spTree>
    <p:extLst>
      <p:ext uri="{BB962C8B-B14F-4D97-AF65-F5344CB8AC3E}">
        <p14:creationId xmlns:p14="http://schemas.microsoft.com/office/powerpoint/2010/main" val="38420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5629" y="2242457"/>
            <a:ext cx="6114720" cy="2612736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Run on the real-world libraries (2/2)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1" y="1073813"/>
            <a:ext cx="5382769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864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takeaway:</a:t>
            </a:r>
          </a:p>
          <a:p>
            <a:pPr indent="-54864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 did not trigger any crashes in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pngfix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magick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pdftohtml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only found less than half of the crashes T-Fuzz found 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tiffinfo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Stuck very quickly for random seed.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bypass when code paths protected by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sanity checks. [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found 3 new bugs (marked by *):  2 in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1 in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pdftohtml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bug of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already been fixed in a recent revision.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Authors reported the remaining 2 to the developers.</a:t>
            </a:r>
          </a:p>
        </p:txBody>
      </p:sp>
    </p:spTree>
    <p:extLst>
      <p:ext uri="{BB962C8B-B14F-4D97-AF65-F5344CB8AC3E}">
        <p14:creationId xmlns:p14="http://schemas.microsoft.com/office/powerpoint/2010/main" val="61034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Reduction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1" y="1073813"/>
            <a:ext cx="60032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Crash Analyzer filter out false positive detections from program transformations.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false positive detections that actually do hint at a bug resulting false negative reports.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CGC dataset and the LAVA-M dataset, T-Fuzz raised Crash Analyzer with 2.8 alerts and 1.1 alerts respectively for each true bug on average.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CGC dataset and LAVA-M dataset, Crash Analyzer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has 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false negative rate of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and 15%, respectively.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8C547-E895-7B47-A634-3D496E917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257" y="836999"/>
            <a:ext cx="4841092" cy="58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5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8C547-E895-7B47-A634-3D496E917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7" y="2264229"/>
            <a:ext cx="11872742" cy="255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07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0859" y="1156067"/>
            <a:ext cx="10335590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on different targets might change comparison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Setups with less or biased test suites might decrease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seed value might produce different result in different test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different time limits might impact the experimental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 to Validity</a:t>
            </a:r>
          </a:p>
        </p:txBody>
      </p:sp>
    </p:spTree>
    <p:extLst>
      <p:ext uri="{BB962C8B-B14F-4D97-AF65-F5344CB8AC3E}">
        <p14:creationId xmlns:p14="http://schemas.microsoft.com/office/powerpoint/2010/main" val="568496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4955" y="1156067"/>
            <a:ext cx="10802166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heuristics on combining program transformation and input mutation.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better approaches to cover the large search space.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better approaches to filter the set of candidate crashes.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19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4955" y="1156067"/>
            <a:ext cx="10802166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shows significantly better performance in the presence of “hard” sanity checks (i.e. checksum, hashing) in the target program.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also suffers in limited time budget when the huge number of sanity check results in large number of transformed programs.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is available 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https://github.com/HexHive/T-Fuzz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BE1CE-423F-6F42-A200-55AD8B533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070" y="132581"/>
            <a:ext cx="4984444" cy="643031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A568A-A05B-024A-98B7-DEE4FE62437A}"/>
              </a:ext>
            </a:extLst>
          </p:cNvPr>
          <p:cNvSpPr/>
          <p:nvPr/>
        </p:nvSpPr>
        <p:spPr>
          <a:xfrm>
            <a:off x="5475514" y="1710522"/>
            <a:ext cx="63925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[Bug in line #31]: function with stack buffer overflow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Sanity check(s):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[C1 in line #08]: check for hardcoded magic values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[C2 in line #14]: range check and duplicate check for keys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[C3 in line #24]: check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input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4 return statements before buggy line.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Bypass or Neglect the sanity checks!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3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F59CC-0A82-D24B-880A-51B6076A0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5652" y="217570"/>
            <a:ext cx="2847494" cy="3673486"/>
          </a:xfr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4E4B949-89D9-434D-8D92-ECC69A5E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841" y="420536"/>
            <a:ext cx="3202976" cy="2127812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0748CBFE-B641-3248-B72B-05DBE9EF7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841" y="3333469"/>
            <a:ext cx="3176925" cy="3095466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23E716E-464C-0344-BA29-CE6042244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60" y="4530507"/>
            <a:ext cx="4016677" cy="17162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5F52C8-B371-374F-82E6-1C88F332AED3}"/>
              </a:ext>
            </a:extLst>
          </p:cNvPr>
          <p:cNvSpPr/>
          <p:nvPr/>
        </p:nvSpPr>
        <p:spPr>
          <a:xfrm>
            <a:off x="5100535" y="3244334"/>
            <a:ext cx="1612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372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can contain complex sanity check (i.e. magic values, checksums, or hashes).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prevents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execute some portion of the code that may contain bugs.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struggles with code coverage and fails to trigger vulnerabilities.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state-of-art approaches used to bypass the sanity check.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is time-consuming and also gets stuck to find input for complex sanity check.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introduce the Transformational Fuzzing (T-Fuzz) to address this issue.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light-weight dynamic tracing based technique detect and remove the complex sanity check from the target program and generate transformed program.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 Fuzz covers more code and finds more true bugs than any existing technique.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35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373" y="1156068"/>
            <a:ext cx="11058195" cy="49887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followings are previous works: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state-of-art approaches used heavyweight program analysis techniques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bypass the sanity checks.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approaches rely on imprecise heuristics or complex input mutation techniques (e.g., symbolic execution or taint analysis) to bypass sanity checks.</a:t>
            </a:r>
          </a:p>
          <a:p>
            <a:pPr marL="274320" lvl="1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differs from previous efforts in terms of detecting critical check, transforming program by removing checks, analyzing crashes and reproducing bugs in original programs.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2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T-Fuzz Works (1/2)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372" y="1445825"/>
            <a:ext cx="6401144" cy="42524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A728E4-3E4B-254E-B5BC-327F2A38BD54}"/>
              </a:ext>
            </a:extLst>
          </p:cNvPr>
          <p:cNvSpPr/>
          <p:nvPr/>
        </p:nvSpPr>
        <p:spPr>
          <a:xfrm>
            <a:off x="289562" y="1814308"/>
            <a:ext cx="4854214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workflow of T-Fuzz: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arenR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(AFL):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based Heuristic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Transformer: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non-critical check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Remove/neglect sanity check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Analyzer: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out false positives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Reproducing true bugs</a:t>
            </a:r>
          </a:p>
        </p:txBody>
      </p:sp>
    </p:spTree>
    <p:extLst>
      <p:ext uri="{BB962C8B-B14F-4D97-AF65-F5344CB8AC3E}">
        <p14:creationId xmlns:p14="http://schemas.microsoft.com/office/powerpoint/2010/main" val="104448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T-Fuzz Works (2/2)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9CEF6-BAD6-E145-861B-A8EF2BE6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7" y="1491342"/>
            <a:ext cx="3730366" cy="3328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5617F2-1FFB-2948-9AB0-67F99C8E9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219" y="1937656"/>
            <a:ext cx="2500111" cy="2436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C20FF0-6CC0-2F47-8021-0EBBD3952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226" y="2318658"/>
            <a:ext cx="5201240" cy="169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8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8615" y="1156068"/>
            <a:ext cx="10754436" cy="51715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prototype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set of open source tools: </a:t>
            </a:r>
          </a:p>
          <a:p>
            <a:pPr lvl="2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AFL </a:t>
            </a:r>
          </a:p>
          <a:p>
            <a:pPr lvl="2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Transformer: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tracer and radare2</a:t>
            </a:r>
          </a:p>
          <a:p>
            <a:pPr lvl="2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Analyzer: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configuration:</a:t>
            </a:r>
          </a:p>
          <a:p>
            <a:pPr lvl="2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﻿Ubuntu 16.04 LTS </a:t>
            </a:r>
          </a:p>
          <a:p>
            <a:pPr lvl="2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i7- 6700K processor </a:t>
            </a:r>
          </a:p>
          <a:p>
            <a:pPr lvl="2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GB of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413979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8615" y="1156068"/>
            <a:ext cx="10754436" cy="51715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a large-scale evaluation on three datasets: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DARPA CGC dataset</a:t>
            </a: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LAVA-M dataset</a:t>
            </a: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real-world libraries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175769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76438" y="864276"/>
            <a:ext cx="3775054" cy="5817163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Run on the DARPA CGC dataset (1/2)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1" y="1073813"/>
            <a:ext cx="760345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CGC: A set of vulnerable programs used in the Cyber Grand Challenge event hosted by DARPA.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a total of 248 challenges with 296 binary programs.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CGC binaries with 3 different configurations: </a:t>
            </a:r>
          </a:p>
          <a:p>
            <a:pPr marL="1371600" lvl="2" indent="-457200"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 (coverage based heuristic tool)</a:t>
            </a:r>
          </a:p>
          <a:p>
            <a:pPr marL="1371600" lvl="2" indent="-457200"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Driller (symbolic execution based tool)</a:t>
            </a:r>
          </a:p>
          <a:p>
            <a:pPr marL="1371600" lvl="2" indent="-457200"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(proposed prototype)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binary was fuzzed for 24 hours with an initial seed of “fuzz” on the same set of binaries.</a:t>
            </a:r>
          </a:p>
        </p:txBody>
      </p:sp>
    </p:spTree>
    <p:extLst>
      <p:ext uri="{BB962C8B-B14F-4D97-AF65-F5344CB8AC3E}">
        <p14:creationId xmlns:p14="http://schemas.microsoft.com/office/powerpoint/2010/main" val="2591331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2021</TotalTime>
  <Words>1237</Words>
  <Application>Microsoft Macintosh PowerPoint</Application>
  <PresentationFormat>Widescreen</PresentationFormat>
  <Paragraphs>167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Apple Chancery</vt:lpstr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1201</dc:title>
  <dc:creator>Animesh</dc:creator>
  <cp:lastModifiedBy>RABIN, MD RAFIQUL ISLAM</cp:lastModifiedBy>
  <cp:revision>829</cp:revision>
  <dcterms:created xsi:type="dcterms:W3CDTF">2015-11-29T14:02:37Z</dcterms:created>
  <dcterms:modified xsi:type="dcterms:W3CDTF">2019-09-05T18:32:18Z</dcterms:modified>
</cp:coreProperties>
</file>