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2"/>
  </p:notesMasterIdLst>
  <p:sldIdLst>
    <p:sldId id="256" r:id="rId2"/>
    <p:sldId id="311" r:id="rId3"/>
    <p:sldId id="280" r:id="rId4"/>
    <p:sldId id="283" r:id="rId5"/>
    <p:sldId id="319" r:id="rId6"/>
    <p:sldId id="281" r:id="rId7"/>
    <p:sldId id="321" r:id="rId8"/>
    <p:sldId id="323" r:id="rId9"/>
    <p:sldId id="324" r:id="rId10"/>
    <p:sldId id="326" r:id="rId11"/>
    <p:sldId id="328" r:id="rId12"/>
    <p:sldId id="312" r:id="rId13"/>
    <p:sldId id="287" r:id="rId14"/>
    <p:sldId id="329" r:id="rId15"/>
    <p:sldId id="330" r:id="rId16"/>
    <p:sldId id="331" r:id="rId17"/>
    <p:sldId id="320" r:id="rId18"/>
    <p:sldId id="332" r:id="rId19"/>
    <p:sldId id="31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 autoAdjust="0"/>
    <p:restoredTop sz="92031" autoAdjust="0"/>
  </p:normalViewPr>
  <p:slideViewPr>
    <p:cSldViewPr snapToGrid="0">
      <p:cViewPr varScale="1">
        <p:scale>
          <a:sx n="128" d="100"/>
          <a:sy n="128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7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07424" y="5239194"/>
            <a:ext cx="8673143" cy="6390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2018 ACM SIGSAC Conference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Computer and Communications Security (CCS'18)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2532145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George, Andrew, Benji,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Shiyi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668491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﻿Evaluating Fuzz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E5930-34F9-2C46-9CB8-B27FA893F4C1}"/>
              </a:ext>
            </a:extLst>
          </p:cNvPr>
          <p:cNvSpPr/>
          <p:nvPr/>
        </p:nvSpPr>
        <p:spPr>
          <a:xfrm>
            <a:off x="4197924" y="3395799"/>
            <a:ext cx="5218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fuzzing, evaluation, security.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criteria.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Effectiveness: code coverage, crashing inputs, unique bugs.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De-duplication: coverage profile, stack hashes, ground truth.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cxxfilt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patches (fuzzed version to present):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profiles: 57,142 unique crashing inputs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distinct patches. 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hashes:16% crashes from one bug shared by crashes from another bug.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many more “unique” crashing inputs than AFL, but slightly found more unique bugs in a given run.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¼ of the examined papers used the direct measure of unique bugs although it is highly preferred effectiveness.</a:t>
            </a:r>
          </a:p>
          <a:p>
            <a:pPr lvl="1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5527E-17E4-FA48-A901-B5F55012AF99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0675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539D9B-A532-8941-9D6C-86824FFE6C37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Target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E5B79-E464-2D45-86EE-F5B19CFE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better than AFL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but not on image processing programs. 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different in different papers: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2.26, but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FairFuzz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2.28, and Angora used 2.29.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CGC benchmark was subset: Driller,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evaluated on 126, 63, and 17 out of the 296 programs, respectively.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few papers use a common-diverse benchmark suite, while the rest used a few handpicked programs.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individual evaluations may present misleading conclusions.</a:t>
            </a:r>
          </a:p>
        </p:txBody>
      </p:sp>
    </p:spTree>
    <p:extLst>
      <p:ext uri="{BB962C8B-B14F-4D97-AF65-F5344CB8AC3E}">
        <p14:creationId xmlns:p14="http://schemas.microsoft.com/office/powerpoint/2010/main" val="201855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541271" cy="49290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came out with their own experimental evaluation to conclude some guidelines of fuzz testing. The experimental setup contains following steps: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AFL 2.43b as baseline B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advanced A.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programs: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(nm,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cxxfilt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 image processing programs (gif2png,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 number of unique (unique by coverage profile) crashes induced over some period of time.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&amp; configuration: Tested on same machine with different seed, 30 trials per configuration, and 24 hours per trial. </a:t>
            </a:r>
          </a:p>
          <a:p>
            <a:pPr marL="731520" lvl="1" indent="-457200" algn="just">
              <a:buAutoNum type="alpha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statistically comparing their performance and conclude some guidelines.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413979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Statistically Comparisons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85" y="1183935"/>
            <a:ext cx="7148372" cy="43786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trail may yield to the wrong conclusion.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multiple trials and reporting 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averages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better.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comparing average may yield to the wrong conclusion.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 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(u-test/t-test) is better as the difference in averages may not be statistically significant with enough variance.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Seed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85" y="1198612"/>
            <a:ext cx="7148372" cy="4349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initial seed may unimportant but there is an interaction between seeds and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seeds 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better when evaluating programs and </a:t>
            </a:r>
            <a:r>
              <a:rPr lang="en-US" sz="20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Timeout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63" y="1198612"/>
            <a:ext cx="6031759" cy="4349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7" y="1183935"/>
            <a:ext cx="44218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hours (less than 6) may produce incomplete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times (</a:t>
            </a: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night run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may be more useful in real 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particular algorithms might be better with longer running times to find out significant number of crashes.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0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Effectiveness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991" y="1645066"/>
            <a:ext cx="6031759" cy="34564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hashing is far better than coverage profiles, but not than ground truth.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rather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as de-duplication strategy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misleading or wrong conclusions.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as performance measure is secondary with primary ground truth strategy.</a:t>
            </a:r>
          </a:p>
        </p:txBody>
      </p:sp>
    </p:spTree>
    <p:extLst>
      <p:ext uri="{BB962C8B-B14F-4D97-AF65-F5344CB8AC3E}">
        <p14:creationId xmlns:p14="http://schemas.microsoft.com/office/powerpoint/2010/main" val="325090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De-duplication Over/Under-count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C547-E895-7B47-A634-3D496E91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1937658"/>
            <a:ext cx="5132397" cy="2730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A0692-7BF9-1349-9BB2-0EB1EB2E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457" y="1774666"/>
            <a:ext cx="4485323" cy="29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 Target Programs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7" y="1183935"/>
            <a:ext cx="491174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number of targets and different version may yield to the wrong conclusion.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suite should select programs with clear details (number of program, when bug found and fixed,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suite should be large enough, the version should be same during comparison.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testing should also handle the overfitting.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EA1712-8AC1-F84A-9158-ECCA5550433F}"/>
              </a:ext>
            </a:extLst>
          </p:cNvPr>
          <p:cNvSpPr/>
          <p:nvPr/>
        </p:nvSpPr>
        <p:spPr>
          <a:xfrm>
            <a:off x="6185807" y="2362718"/>
            <a:ext cx="51217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programs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suite.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programs: nm,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cxxfilt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programs: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gif2png.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programs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DARPA CGC.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LAVA-M: base64, md5sum,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who.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89267C86-AD43-C04A-96E8-CD2D2DC4B89A}"/>
              </a:ext>
            </a:extLst>
          </p:cNvPr>
          <p:cNvSpPr/>
          <p:nvPr/>
        </p:nvSpPr>
        <p:spPr>
          <a:xfrm>
            <a:off x="5932714" y="2209799"/>
            <a:ext cx="5246915" cy="306756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22C0F-537B-F94B-AEE3-07D7AD09ADA0}"/>
              </a:ext>
            </a:extLst>
          </p:cNvPr>
          <p:cNvSpPr/>
          <p:nvPr/>
        </p:nvSpPr>
        <p:spPr>
          <a:xfrm>
            <a:off x="650858" y="1306287"/>
            <a:ext cx="9440199" cy="342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recommend that fuzz testing evaluations should have the following elements: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trials with statistical tests.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range of benchmark target programs with known bugs.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performance in terms of known bugs with coverage as a secondary effectiveness.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consideration of various seed choices including empty seed.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Timeouts of at least 24 hours, or else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7A568A-A05B-024A-98B7-DEE4FE62437A}"/>
              </a:ext>
            </a:extLst>
          </p:cNvPr>
          <p:cNvSpPr/>
          <p:nvPr/>
        </p:nvSpPr>
        <p:spPr>
          <a:xfrm>
            <a:off x="647700" y="741693"/>
            <a:ext cx="750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290-616D-0B47-B5BC-AF9853C3481E}"/>
              </a:ext>
            </a:extLst>
          </p:cNvPr>
          <p:cNvSpPr/>
          <p:nvPr/>
        </p:nvSpPr>
        <p:spPr>
          <a:xfrm>
            <a:off x="4218214" y="1864822"/>
            <a:ext cx="3412671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Timeout?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Random?</a:t>
            </a:r>
          </a:p>
          <a:p>
            <a:pPr marL="285750" indent="-285750">
              <a:lnSpc>
                <a:spcPct val="150000"/>
              </a:lnSpc>
              <a:buFont typeface="Apple Color Emoji" pitchFamily="2" charset="0"/>
              <a:buChar char="✍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83CE3B9-5C4F-384A-A174-BF11D6B894AB}"/>
              </a:ext>
            </a:extLst>
          </p:cNvPr>
          <p:cNvSpPr/>
          <p:nvPr/>
        </p:nvSpPr>
        <p:spPr>
          <a:xfrm>
            <a:off x="7456714" y="4006031"/>
            <a:ext cx="4278086" cy="1762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care for trustworthy results?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5CEF15B-A9E7-CD48-9ED1-719248C9167E}"/>
              </a:ext>
            </a:extLst>
          </p:cNvPr>
          <p:cNvSpPr/>
          <p:nvPr/>
        </p:nvSpPr>
        <p:spPr>
          <a:xfrm>
            <a:off x="119742" y="222085"/>
            <a:ext cx="5018316" cy="15414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experimental setup is needed to produce trustworthy results?</a:t>
            </a:r>
          </a:p>
        </p:txBody>
      </p:sp>
    </p:spTree>
    <p:extLst>
      <p:ext uri="{BB962C8B-B14F-4D97-AF65-F5344CB8AC3E}">
        <p14:creationId xmlns:p14="http://schemas.microsoft.com/office/powerpoint/2010/main" val="355043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370" y="501134"/>
            <a:ext cx="3634525" cy="2743200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12" y="501134"/>
            <a:ext cx="3804356" cy="2743200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415" y="3705999"/>
            <a:ext cx="4787153" cy="2743200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70" y="3705999"/>
            <a:ext cx="4508624" cy="274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49962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to find bugs.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techniques and algorithms.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trustworthy results?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experimental setup is needed?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surveyed recent fuzzing papers.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 to improve the experimental evaluations.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Procedure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BD669-8A03-9A40-9A23-2D57300D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57564"/>
            <a:ext cx="5334000" cy="402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F4E3D1-E9FF-D946-82F6-A84AC1FF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86" y="1659164"/>
            <a:ext cx="6083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researchers think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researcher develops a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(call it A), they must empirically demonstrate that it provides an advantage over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quo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they must choose: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9A192-AB92-F64A-9942-772BA42B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2738662"/>
            <a:ext cx="7556568" cy="31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820" y="102567"/>
            <a:ext cx="11899779" cy="74251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the recent 32 fuzzing papers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5C1A1-3F23-1046-8DC9-5BFD499C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22" y="845078"/>
            <a:ext cx="6378573" cy="59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Run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under the same configuration can vary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to 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nm’: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just one time: 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found just over 1200 crashes.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around 800 crashes.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 median of 30 runs: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found 400 crashes.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closer to 1250 crashes.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2/3 of the examined papers does not give the details information about runs.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 runs may paint a misleading picture, its better to run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1353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over the course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gif2png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when using the empty seed: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After13 hours: AFL found no crashes but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found nearly 40.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24 hours: AFL had found 39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found 52.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of the examined papers used less than 5 or 6 hours running 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than 5 or 6 hours is not good, it may conclude incomplete result.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93E8D-8E01-A44C-8A8A-76198183F1BE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Timeout</a:t>
            </a:r>
          </a:p>
        </p:txBody>
      </p:sp>
    </p:spTree>
    <p:extLst>
      <p:ext uri="{BB962C8B-B14F-4D97-AF65-F5344CB8AC3E}">
        <p14:creationId xmlns:p14="http://schemas.microsoft.com/office/powerpoint/2010/main" val="25165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A93BA0-F653-F147-81B1-C2F7464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73" y="1156067"/>
            <a:ext cx="11058195" cy="51903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performance can vary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more than 1000 crashes with an empty seed.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found only 24 for a small non-empty seed.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on ‘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with 24 hours timeout: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more crashes than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AFLNaive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empty seed.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AFLNaive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more crashes than AFL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AFLFast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non-empty seeds.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papers apparently assume that any seed would work equally well.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seed selection may impact the results differently.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1910A-201A-AA4D-9037-476C86467507}"/>
              </a:ext>
            </a:extLst>
          </p:cNvPr>
          <p:cNvSpPr/>
          <p:nvPr/>
        </p:nvSpPr>
        <p:spPr>
          <a:xfrm>
            <a:off x="167957" y="206476"/>
            <a:ext cx="1161950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Observation: Seeds</a:t>
            </a:r>
          </a:p>
        </p:txBody>
      </p:sp>
    </p:spTree>
    <p:extLst>
      <p:ext uri="{BB962C8B-B14F-4D97-AF65-F5344CB8AC3E}">
        <p14:creationId xmlns:p14="http://schemas.microsoft.com/office/powerpoint/2010/main" val="314823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2386</TotalTime>
  <Words>1215</Words>
  <Application>Microsoft Macintosh PowerPoint</Application>
  <PresentationFormat>Widescreen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Apple Chancery</vt:lpstr>
      <vt:lpstr>Apple Color Emoji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919</cp:revision>
  <dcterms:created xsi:type="dcterms:W3CDTF">2015-11-29T14:02:37Z</dcterms:created>
  <dcterms:modified xsi:type="dcterms:W3CDTF">2019-09-05T18:32:56Z</dcterms:modified>
</cp:coreProperties>
</file>