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99"/>
    <p:restoredTop sz="91562"/>
  </p:normalViewPr>
  <p:slideViewPr>
    <p:cSldViewPr snapToGrid="0" snapToObjects="1">
      <p:cViewPr varScale="1">
        <p:scale>
          <a:sx n="47" d="100"/>
          <a:sy n="47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E2569-A02F-7A44-A9EA-9C02E8E8F44D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8FF0F-4C41-B14A-8583-845EEA5B5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84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8FF0F-4C41-B14A-8583-845EEA5B5D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51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8FF0F-4C41-B14A-8583-845EEA5B5D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22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8FF0F-4C41-B14A-8583-845EEA5B5D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8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722E-CCCF-704E-8944-98B0C6E39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19A8F-2A7C-B449-AF2E-6FFDB44CC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D35F4-0F24-964D-A3A7-12D25B8F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F2AB-E5AF-E845-8153-C21C1F66EC48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88582-5304-EB40-9DDD-C6349431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FE617-73CF-E244-8902-ED163B5A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D7FD-26AB-DB42-9EF4-7AA1DA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9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2E67-393E-A54B-99D8-A3B3061D0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A5D37-580B-B54E-81F0-0E49BB7EE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0D862-3940-2F46-8AB1-4F67D52B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F2AB-E5AF-E845-8153-C21C1F66EC48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709E1-AD3B-FB43-A397-BF172CCF3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3628D-1205-8145-876A-B251D2C9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D7FD-26AB-DB42-9EF4-7AA1DA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8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0B808C-226B-374B-9CC7-B703D3757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21E43-C039-1243-AA99-C0340F42B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8FD88-2BBF-E642-B5A4-0CC5D772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F2AB-E5AF-E845-8153-C21C1F66EC48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F8C96-F683-794A-AF80-21CD36546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C5EF3-1327-164C-8220-A7D0477F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D7FD-26AB-DB42-9EF4-7AA1DA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9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03F5-5EF7-454E-B8DF-69F5E106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BFC3E-2274-9D46-8E6A-DBA0DAF06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9CF72-3B3E-E549-A6B5-984D2D86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F2AB-E5AF-E845-8153-C21C1F66EC48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3E328-2BE4-9243-8E92-13A822D2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E1245-498F-354D-9900-8B6C0004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D7FD-26AB-DB42-9EF4-7AA1DA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0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903B0-2C14-7148-84C4-C51907FB1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54295-2896-5D47-8C91-FA03C714B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0418C-C523-4043-9202-FA3A19186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F2AB-E5AF-E845-8153-C21C1F66EC48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DCE2D-9A2A-6540-AE12-5330CF12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63A45-2789-8B43-8297-1E48D787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D7FD-26AB-DB42-9EF4-7AA1DA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0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709-6A9A-1F46-9D72-97D9F926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D01D7-EA13-2546-B4B8-A34F35597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9C4C2-5545-8947-BE1D-493F2C557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23923-A01E-014B-A7B6-6B9985BA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F2AB-E5AF-E845-8153-C21C1F66EC48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5772F-B597-4D4D-94FC-9CD658E7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18580-90CC-8948-BA2A-35DE6BBD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D7FD-26AB-DB42-9EF4-7AA1DA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8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A5EA8-7D1D-224D-8BDB-037C44E0C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4E7CE-0EB7-B149-B3CE-5696870F0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49C28-3193-7A47-942E-7F87027E1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E0FDB-6A22-9649-876C-3EB5D1F8E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36E08-17A2-164E-8737-D63C1432C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197E1-58BE-164A-9B5A-54E6A0B3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F2AB-E5AF-E845-8153-C21C1F66EC48}" type="datetimeFigureOut">
              <a:rPr lang="en-US" smtClean="0"/>
              <a:t>4/1/19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CA6CA-6A49-CC44-BD56-9ABAAA0E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82CFC-07DA-C543-978D-F53BD55E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D7FD-26AB-DB42-9EF4-7AA1DA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0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DBA4-9481-F64E-976D-37FE488A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57E31-F432-2046-8857-928CCEB7B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F2AB-E5AF-E845-8153-C21C1F66EC48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EDCDC-AC00-5C4B-BBE4-E44D9C1F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8159A-C35E-554C-BD64-4D048CEB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D7FD-26AB-DB42-9EF4-7AA1DA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8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1175B-609B-584D-AE50-E2AFB4F4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F2AB-E5AF-E845-8153-C21C1F66EC48}" type="datetimeFigureOut">
              <a:rPr lang="en-US" smtClean="0"/>
              <a:t>4/1/19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92E1F-E46E-7D4C-865F-F98A1773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CB759-A019-A64F-933D-D7F480C0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D7FD-26AB-DB42-9EF4-7AA1DA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6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5D40-7878-244C-B99B-7DF5A56F6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16C11-95A7-1B4B-974F-823B2AD5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D1F1F-5B25-5D47-8112-8F0219EC7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D0B02-5A83-5B4E-BCA1-3F263A5C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F2AB-E5AF-E845-8153-C21C1F66EC48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965D9-2B74-D642-88BE-1F10A79D9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C263A-EA69-D749-A6B0-611B2F7E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D7FD-26AB-DB42-9EF4-7AA1DA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7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C94D-1655-4343-9C7B-D5F82F231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775CAB-06A7-1D41-9028-0B4776A5D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A92CD-5BCF-514C-A226-18A8DD8A2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C0E09-96A5-A741-B793-84FB00797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F2AB-E5AF-E845-8153-C21C1F66EC48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8B0C0-6635-AA45-BE18-8DAAA34D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EAE7E-27CE-7B41-B810-90A5C48E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D7FD-26AB-DB42-9EF4-7AA1DA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5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D34A1F-0742-B048-83EA-121DAE61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44156-A7FC-1D4C-B2FC-A02418B09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D34FC-C185-3140-ADDA-121617395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CF2AB-E5AF-E845-8153-C21C1F66EC48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6A9E9-6A07-954A-AFAB-81C2990AE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C7B4A-2831-074B-A20A-89BDBCC92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7D7FD-26AB-DB42-9EF4-7AA1DAB5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6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sky&#10;&#10;Description automatically generated">
            <a:extLst>
              <a:ext uri="{FF2B5EF4-FFF2-40B4-BE49-F238E27FC236}">
                <a16:creationId xmlns:a16="http://schemas.microsoft.com/office/drawing/2014/main" id="{96D83B00-D73E-0C4F-8645-BFE631AA1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72" y="228604"/>
            <a:ext cx="3657600" cy="3139909"/>
          </a:xfrm>
          <a:prstGeom prst="rect">
            <a:avLst/>
          </a:prstGeom>
        </p:spPr>
      </p:pic>
      <p:pic>
        <p:nvPicPr>
          <p:cNvPr id="21" name="Picture 20" descr="A picture containing sky&#10;&#10;Description automatically generated">
            <a:extLst>
              <a:ext uri="{FF2B5EF4-FFF2-40B4-BE49-F238E27FC236}">
                <a16:creationId xmlns:a16="http://schemas.microsoft.com/office/drawing/2014/main" id="{D62C1796-2193-1B4C-8596-74ACA565F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256" y="678040"/>
            <a:ext cx="3199452" cy="2363640"/>
          </a:xfrm>
          <a:prstGeom prst="rect">
            <a:avLst/>
          </a:prstGeom>
        </p:spPr>
      </p:pic>
      <p:pic>
        <p:nvPicPr>
          <p:cNvPr id="25" name="Picture 24" descr="A close up of a flower&#10;&#10;Description automatically generated">
            <a:extLst>
              <a:ext uri="{FF2B5EF4-FFF2-40B4-BE49-F238E27FC236}">
                <a16:creationId xmlns:a16="http://schemas.microsoft.com/office/drawing/2014/main" id="{0DBB13A6-D1A9-FE4D-931F-9366E88737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4727" y="547523"/>
            <a:ext cx="3512664" cy="2624675"/>
          </a:xfrm>
          <a:prstGeom prst="rect">
            <a:avLst/>
          </a:prstGeom>
        </p:spPr>
      </p:pic>
      <p:pic>
        <p:nvPicPr>
          <p:cNvPr id="28" name="Picture 27" descr="A close up of a flower&#10;&#10;Description automatically generated">
            <a:extLst>
              <a:ext uri="{FF2B5EF4-FFF2-40B4-BE49-F238E27FC236}">
                <a16:creationId xmlns:a16="http://schemas.microsoft.com/office/drawing/2014/main" id="{A3146B2F-83F4-CF4B-8F66-3C7859C054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272" y="3280495"/>
            <a:ext cx="3657600" cy="3106585"/>
          </a:xfrm>
          <a:prstGeom prst="rect">
            <a:avLst/>
          </a:prstGeom>
        </p:spPr>
      </p:pic>
      <p:pic>
        <p:nvPicPr>
          <p:cNvPr id="30" name="Picture 29" descr="A close up of a flower&#10;&#10;Description automatically generated">
            <a:extLst>
              <a:ext uri="{FF2B5EF4-FFF2-40B4-BE49-F238E27FC236}">
                <a16:creationId xmlns:a16="http://schemas.microsoft.com/office/drawing/2014/main" id="{2ACF683C-083D-FF49-8EC1-BA9699B6EB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2151" y="3473138"/>
            <a:ext cx="3758406" cy="2721298"/>
          </a:xfrm>
          <a:prstGeom prst="rect">
            <a:avLst/>
          </a:prstGeom>
        </p:spPr>
      </p:pic>
      <p:pic>
        <p:nvPicPr>
          <p:cNvPr id="32" name="Picture 31" descr="A close up of a flower&#10;&#10;Description automatically generated">
            <a:extLst>
              <a:ext uri="{FF2B5EF4-FFF2-40B4-BE49-F238E27FC236}">
                <a16:creationId xmlns:a16="http://schemas.microsoft.com/office/drawing/2014/main" id="{8E46210E-6C24-AA40-B25F-9CA8B963D1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7835" y="3515110"/>
            <a:ext cx="3657600" cy="298026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ABC92BB-789A-BD44-B579-0A1D123F0B43}"/>
              </a:ext>
            </a:extLst>
          </p:cNvPr>
          <p:cNvSpPr txBox="1"/>
          <p:nvPr/>
        </p:nvSpPr>
        <p:spPr>
          <a:xfrm>
            <a:off x="3139806" y="47092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92AFDF-E75F-514D-811B-5667470C9A96}"/>
              </a:ext>
            </a:extLst>
          </p:cNvPr>
          <p:cNvSpPr txBox="1"/>
          <p:nvPr/>
        </p:nvSpPr>
        <p:spPr>
          <a:xfrm>
            <a:off x="3068365" y="336851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16609B-3A3F-E049-82ED-2B34F34DF37B}"/>
              </a:ext>
            </a:extLst>
          </p:cNvPr>
          <p:cNvSpPr txBox="1"/>
          <p:nvPr/>
        </p:nvSpPr>
        <p:spPr>
          <a:xfrm>
            <a:off x="5769628" y="333359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AE5EC9-C000-A24F-98B2-2DCDF2566E1D}"/>
              </a:ext>
            </a:extLst>
          </p:cNvPr>
          <p:cNvSpPr txBox="1"/>
          <p:nvPr/>
        </p:nvSpPr>
        <p:spPr>
          <a:xfrm>
            <a:off x="8733889" y="335422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1950C2-5C6E-4646-AFB2-3473175BBE5D}"/>
              </a:ext>
            </a:extLst>
          </p:cNvPr>
          <p:cNvSpPr txBox="1"/>
          <p:nvPr/>
        </p:nvSpPr>
        <p:spPr>
          <a:xfrm>
            <a:off x="5950882" y="43265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45AF97-B008-314F-AD71-BE1D02E4479F}"/>
              </a:ext>
            </a:extLst>
          </p:cNvPr>
          <p:cNvSpPr txBox="1"/>
          <p:nvPr/>
        </p:nvSpPr>
        <p:spPr>
          <a:xfrm>
            <a:off x="8847262" y="43561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152799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ABC92BB-789A-BD44-B579-0A1D123F0B43}"/>
              </a:ext>
            </a:extLst>
          </p:cNvPr>
          <p:cNvSpPr txBox="1"/>
          <p:nvPr/>
        </p:nvSpPr>
        <p:spPr>
          <a:xfrm>
            <a:off x="2312856" y="1323464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Degree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1950C2-5C6E-4646-AFB2-3473175BBE5D}"/>
              </a:ext>
            </a:extLst>
          </p:cNvPr>
          <p:cNvSpPr txBox="1"/>
          <p:nvPr/>
        </p:nvSpPr>
        <p:spPr>
          <a:xfrm>
            <a:off x="5980643" y="1257670"/>
            <a:ext cx="10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PageRank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45AF97-B008-314F-AD71-BE1D02E4479F}"/>
              </a:ext>
            </a:extLst>
          </p:cNvPr>
          <p:cNvSpPr txBox="1"/>
          <p:nvPr/>
        </p:nvSpPr>
        <p:spPr>
          <a:xfrm>
            <a:off x="9092874" y="1323464"/>
            <a:ext cx="1433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Betweenness</a:t>
            </a:r>
          </a:p>
        </p:txBody>
      </p:sp>
      <p:pic>
        <p:nvPicPr>
          <p:cNvPr id="5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C7539B15-6807-8149-8B8C-E04A3F787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83" y="1627002"/>
            <a:ext cx="3796811" cy="3093697"/>
          </a:xfrm>
          <a:prstGeom prst="rect">
            <a:avLst/>
          </a:prstGeom>
        </p:spPr>
      </p:pic>
      <p:pic>
        <p:nvPicPr>
          <p:cNvPr id="7" name="Picture 6" descr="A close up of a flower&#10;&#10;Description automatically generated">
            <a:extLst>
              <a:ext uri="{FF2B5EF4-FFF2-40B4-BE49-F238E27FC236}">
                <a16:creationId xmlns:a16="http://schemas.microsoft.com/office/drawing/2014/main" id="{FB9CD1C6-5490-ED49-BBB5-26A2C8F9D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894" y="1552119"/>
            <a:ext cx="3323246" cy="2862749"/>
          </a:xfrm>
          <a:prstGeom prst="rect">
            <a:avLst/>
          </a:prstGeom>
        </p:spPr>
      </p:pic>
      <p:pic>
        <p:nvPicPr>
          <p:cNvPr id="9" name="Picture 8" descr="A close up of a flower&#10;&#10;Description automatically generated">
            <a:extLst>
              <a:ext uri="{FF2B5EF4-FFF2-40B4-BE49-F238E27FC236}">
                <a16:creationId xmlns:a16="http://schemas.microsoft.com/office/drawing/2014/main" id="{BF680F31-6860-A84E-A50E-C77F97AB5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140" y="1692796"/>
            <a:ext cx="3400985" cy="283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4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A3146B2F-83F4-CF4B-8F66-3C7859C05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14" y="3723557"/>
            <a:ext cx="2743200" cy="232163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ACF683C-083D-FF49-8EC1-BA9699B6E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549" y="3702922"/>
            <a:ext cx="2743200" cy="24440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E46210E-6C24-AA40-B25F-9CA8B963D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8816" y="3553179"/>
            <a:ext cx="3856892" cy="306664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ABC92BB-789A-BD44-B579-0A1D123F0B43}"/>
              </a:ext>
            </a:extLst>
          </p:cNvPr>
          <p:cNvSpPr txBox="1"/>
          <p:nvPr/>
        </p:nvSpPr>
        <p:spPr>
          <a:xfrm>
            <a:off x="3139806" y="47092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92AFDF-E75F-514D-811B-5667470C9A96}"/>
              </a:ext>
            </a:extLst>
          </p:cNvPr>
          <p:cNvSpPr txBox="1"/>
          <p:nvPr/>
        </p:nvSpPr>
        <p:spPr>
          <a:xfrm>
            <a:off x="3068365" y="336851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16609B-3A3F-E049-82ED-2B34F34DF37B}"/>
              </a:ext>
            </a:extLst>
          </p:cNvPr>
          <p:cNvSpPr txBox="1"/>
          <p:nvPr/>
        </p:nvSpPr>
        <p:spPr>
          <a:xfrm>
            <a:off x="5769628" y="333359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AE5EC9-C000-A24F-98B2-2DCDF2566E1D}"/>
              </a:ext>
            </a:extLst>
          </p:cNvPr>
          <p:cNvSpPr txBox="1"/>
          <p:nvPr/>
        </p:nvSpPr>
        <p:spPr>
          <a:xfrm>
            <a:off x="8733889" y="335422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1950C2-5C6E-4646-AFB2-3473175BBE5D}"/>
              </a:ext>
            </a:extLst>
          </p:cNvPr>
          <p:cNvSpPr txBox="1"/>
          <p:nvPr/>
        </p:nvSpPr>
        <p:spPr>
          <a:xfrm>
            <a:off x="5950882" y="43265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45AF97-B008-314F-AD71-BE1D02E4479F}"/>
              </a:ext>
            </a:extLst>
          </p:cNvPr>
          <p:cNvSpPr txBox="1"/>
          <p:nvPr/>
        </p:nvSpPr>
        <p:spPr>
          <a:xfrm>
            <a:off x="8847262" y="43561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174966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</Words>
  <Application>Microsoft Macintosh PowerPoint</Application>
  <PresentationFormat>Widescreen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RABIN, MD RAFIQUL ISLAM</dc:creator>
  <cp:lastModifiedBy>RABIN, MD RAFIQUL ISLAM</cp:lastModifiedBy>
  <cp:revision>17</cp:revision>
  <dcterms:created xsi:type="dcterms:W3CDTF">2019-03-08T08:34:01Z</dcterms:created>
  <dcterms:modified xsi:type="dcterms:W3CDTF">2019-04-01T06:51:35Z</dcterms:modified>
</cp:coreProperties>
</file>