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70" r:id="rId27"/>
    <p:sldId id="271"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FD0745-ABF6-41E1-8647-B9F2AD62CE8F}" v="8" dt="2024-10-03T11:13:11.9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dranath Nayak" userId="2df353252ea04b67" providerId="LiveId" clId="{D8FD0745-ABF6-41E1-8647-B9F2AD62CE8F}"/>
    <pc:docChg chg="undo redo custSel addSld delSld modSld">
      <pc:chgData name="Surendranath Nayak" userId="2df353252ea04b67" providerId="LiveId" clId="{D8FD0745-ABF6-41E1-8647-B9F2AD62CE8F}" dt="2024-10-03T11:50:42.893" v="2143" actId="2711"/>
      <pc:docMkLst>
        <pc:docMk/>
      </pc:docMkLst>
      <pc:sldChg chg="new del">
        <pc:chgData name="Surendranath Nayak" userId="2df353252ea04b67" providerId="LiveId" clId="{D8FD0745-ABF6-41E1-8647-B9F2AD62CE8F}" dt="2024-09-28T10:21:49.220" v="179" actId="2696"/>
        <pc:sldMkLst>
          <pc:docMk/>
          <pc:sldMk cId="649037017" sldId="256"/>
        </pc:sldMkLst>
      </pc:sldChg>
      <pc:sldChg chg="delSp modSp new mod">
        <pc:chgData name="Surendranath Nayak" userId="2df353252ea04b67" providerId="LiveId" clId="{D8FD0745-ABF6-41E1-8647-B9F2AD62CE8F}" dt="2024-09-28T14:04:29.720" v="573" actId="20577"/>
        <pc:sldMkLst>
          <pc:docMk/>
          <pc:sldMk cId="3863475509" sldId="257"/>
        </pc:sldMkLst>
        <pc:spChg chg="del mod">
          <ac:chgData name="Surendranath Nayak" userId="2df353252ea04b67" providerId="LiveId" clId="{D8FD0745-ABF6-41E1-8647-B9F2AD62CE8F}" dt="2024-09-28T10:18:28.681" v="4" actId="21"/>
          <ac:spMkLst>
            <pc:docMk/>
            <pc:sldMk cId="3863475509" sldId="257"/>
            <ac:spMk id="2" creationId="{409557D3-2C8C-F844-6887-9B70627BD2F4}"/>
          </ac:spMkLst>
        </pc:spChg>
        <pc:spChg chg="mod">
          <ac:chgData name="Surendranath Nayak" userId="2df353252ea04b67" providerId="LiveId" clId="{D8FD0745-ABF6-41E1-8647-B9F2AD62CE8F}" dt="2024-09-28T14:04:29.720" v="573" actId="20577"/>
          <ac:spMkLst>
            <pc:docMk/>
            <pc:sldMk cId="3863475509" sldId="257"/>
            <ac:spMk id="3" creationId="{FD93C085-03CE-F7BA-7908-78CCCD2E54F2}"/>
          </ac:spMkLst>
        </pc:spChg>
      </pc:sldChg>
      <pc:sldChg chg="modSp new mod">
        <pc:chgData name="Surendranath Nayak" userId="2df353252ea04b67" providerId="LiveId" clId="{D8FD0745-ABF6-41E1-8647-B9F2AD62CE8F}" dt="2024-10-01T07:47:21.525" v="1138" actId="20577"/>
        <pc:sldMkLst>
          <pc:docMk/>
          <pc:sldMk cId="1815879315" sldId="258"/>
        </pc:sldMkLst>
        <pc:spChg chg="mod">
          <ac:chgData name="Surendranath Nayak" userId="2df353252ea04b67" providerId="LiveId" clId="{D8FD0745-ABF6-41E1-8647-B9F2AD62CE8F}" dt="2024-10-01T07:47:21.525" v="1138" actId="20577"/>
          <ac:spMkLst>
            <pc:docMk/>
            <pc:sldMk cId="1815879315" sldId="258"/>
            <ac:spMk id="2" creationId="{EBFC8497-49C1-6F1F-D406-B80BEECC5BC0}"/>
          </ac:spMkLst>
        </pc:spChg>
        <pc:spChg chg="mod">
          <ac:chgData name="Surendranath Nayak" userId="2df353252ea04b67" providerId="LiveId" clId="{D8FD0745-ABF6-41E1-8647-B9F2AD62CE8F}" dt="2024-09-28T10:32:55.143" v="477" actId="255"/>
          <ac:spMkLst>
            <pc:docMk/>
            <pc:sldMk cId="1815879315" sldId="258"/>
            <ac:spMk id="3" creationId="{203E24A0-6B09-DA45-3A99-046DD25D7478}"/>
          </ac:spMkLst>
        </pc:spChg>
      </pc:sldChg>
      <pc:sldChg chg="addSp modSp new mod">
        <pc:chgData name="Surendranath Nayak" userId="2df353252ea04b67" providerId="LiveId" clId="{D8FD0745-ABF6-41E1-8647-B9F2AD62CE8F}" dt="2024-09-28T14:12:11.091" v="745" actId="20577"/>
        <pc:sldMkLst>
          <pc:docMk/>
          <pc:sldMk cId="4048083660" sldId="259"/>
        </pc:sldMkLst>
        <pc:spChg chg="mod">
          <ac:chgData name="Surendranath Nayak" userId="2df353252ea04b67" providerId="LiveId" clId="{D8FD0745-ABF6-41E1-8647-B9F2AD62CE8F}" dt="2024-09-28T10:31:47.669" v="472" actId="14100"/>
          <ac:spMkLst>
            <pc:docMk/>
            <pc:sldMk cId="4048083660" sldId="259"/>
            <ac:spMk id="2" creationId="{A6AFB910-6F8D-1EB2-DA37-D5E32E75AC3B}"/>
          </ac:spMkLst>
        </pc:spChg>
        <pc:spChg chg="mod">
          <ac:chgData name="Surendranath Nayak" userId="2df353252ea04b67" providerId="LiveId" clId="{D8FD0745-ABF6-41E1-8647-B9F2AD62CE8F}" dt="2024-09-28T14:12:11.091" v="745" actId="20577"/>
          <ac:spMkLst>
            <pc:docMk/>
            <pc:sldMk cId="4048083660" sldId="259"/>
            <ac:spMk id="3" creationId="{AE097247-FA97-900E-A7B3-8B8365BA6290}"/>
          </ac:spMkLst>
        </pc:spChg>
        <pc:graphicFrameChg chg="add mod">
          <ac:chgData name="Surendranath Nayak" userId="2df353252ea04b67" providerId="LiveId" clId="{D8FD0745-ABF6-41E1-8647-B9F2AD62CE8F}" dt="2024-09-28T10:35:38.095" v="509"/>
          <ac:graphicFrameMkLst>
            <pc:docMk/>
            <pc:sldMk cId="4048083660" sldId="259"/>
            <ac:graphicFrameMk id="4" creationId="{B7AAAEF6-0A1C-4871-EADE-5A75DAC23497}"/>
          </ac:graphicFrameMkLst>
        </pc:graphicFrameChg>
        <pc:graphicFrameChg chg="add mod">
          <ac:chgData name="Surendranath Nayak" userId="2df353252ea04b67" providerId="LiveId" clId="{D8FD0745-ABF6-41E1-8647-B9F2AD62CE8F}" dt="2024-09-28T10:35:44.141" v="510"/>
          <ac:graphicFrameMkLst>
            <pc:docMk/>
            <pc:sldMk cId="4048083660" sldId="259"/>
            <ac:graphicFrameMk id="5" creationId="{09F0D73D-5F18-AF83-D54F-5C3071AA183F}"/>
          </ac:graphicFrameMkLst>
        </pc:graphicFrameChg>
      </pc:sldChg>
      <pc:sldChg chg="addSp modSp new mod">
        <pc:chgData name="Surendranath Nayak" userId="2df353252ea04b67" providerId="LiveId" clId="{D8FD0745-ABF6-41E1-8647-B9F2AD62CE8F}" dt="2024-09-28T14:27:45.541" v="883" actId="5793"/>
        <pc:sldMkLst>
          <pc:docMk/>
          <pc:sldMk cId="2957701588" sldId="260"/>
        </pc:sldMkLst>
        <pc:spChg chg="mod">
          <ac:chgData name="Surendranath Nayak" userId="2df353252ea04b67" providerId="LiveId" clId="{D8FD0745-ABF6-41E1-8647-B9F2AD62CE8F}" dt="2024-09-28T14:13:09.957" v="760" actId="27636"/>
          <ac:spMkLst>
            <pc:docMk/>
            <pc:sldMk cId="2957701588" sldId="260"/>
            <ac:spMk id="2" creationId="{4928D2EA-F86D-84D5-1F72-8FC0A2F16BBF}"/>
          </ac:spMkLst>
        </pc:spChg>
        <pc:spChg chg="mod">
          <ac:chgData name="Surendranath Nayak" userId="2df353252ea04b67" providerId="LiveId" clId="{D8FD0745-ABF6-41E1-8647-B9F2AD62CE8F}" dt="2024-09-28T14:27:45.541" v="883" actId="5793"/>
          <ac:spMkLst>
            <pc:docMk/>
            <pc:sldMk cId="2957701588" sldId="260"/>
            <ac:spMk id="3" creationId="{DD548B2A-2721-8D28-CE07-5A98779BBA76}"/>
          </ac:spMkLst>
        </pc:spChg>
        <pc:graphicFrameChg chg="add mod">
          <ac:chgData name="Surendranath Nayak" userId="2df353252ea04b67" providerId="LiveId" clId="{D8FD0745-ABF6-41E1-8647-B9F2AD62CE8F}" dt="2024-09-28T14:17:50.106" v="827"/>
          <ac:graphicFrameMkLst>
            <pc:docMk/>
            <pc:sldMk cId="2957701588" sldId="260"/>
            <ac:graphicFrameMk id="4" creationId="{2D6EE134-A558-2E62-88D1-9838967A06B5}"/>
          </ac:graphicFrameMkLst>
        </pc:graphicFrameChg>
      </pc:sldChg>
      <pc:sldChg chg="modSp new mod">
        <pc:chgData name="Surendranath Nayak" userId="2df353252ea04b67" providerId="LiveId" clId="{D8FD0745-ABF6-41E1-8647-B9F2AD62CE8F}" dt="2024-09-28T14:37:54.788" v="1131" actId="123"/>
        <pc:sldMkLst>
          <pc:docMk/>
          <pc:sldMk cId="4034980642" sldId="261"/>
        </pc:sldMkLst>
        <pc:spChg chg="mod">
          <ac:chgData name="Surendranath Nayak" userId="2df353252ea04b67" providerId="LiveId" clId="{D8FD0745-ABF6-41E1-8647-B9F2AD62CE8F}" dt="2024-09-28T14:28:09.695" v="895" actId="27636"/>
          <ac:spMkLst>
            <pc:docMk/>
            <pc:sldMk cId="4034980642" sldId="261"/>
            <ac:spMk id="2" creationId="{638C7D81-D86D-6B8D-281E-65F7FB6F0643}"/>
          </ac:spMkLst>
        </pc:spChg>
        <pc:spChg chg="mod">
          <ac:chgData name="Surendranath Nayak" userId="2df353252ea04b67" providerId="LiveId" clId="{D8FD0745-ABF6-41E1-8647-B9F2AD62CE8F}" dt="2024-09-28T14:37:54.788" v="1131" actId="123"/>
          <ac:spMkLst>
            <pc:docMk/>
            <pc:sldMk cId="4034980642" sldId="261"/>
            <ac:spMk id="3" creationId="{DF86C642-8513-AB28-A1CA-78A18C45EEDC}"/>
          </ac:spMkLst>
        </pc:spChg>
      </pc:sldChg>
      <pc:sldChg chg="modSp new mod">
        <pc:chgData name="Surendranath Nayak" userId="2df353252ea04b67" providerId="LiveId" clId="{D8FD0745-ABF6-41E1-8647-B9F2AD62CE8F}" dt="2024-10-01T07:58:26.835" v="1271" actId="20577"/>
        <pc:sldMkLst>
          <pc:docMk/>
          <pc:sldMk cId="3708624941" sldId="262"/>
        </pc:sldMkLst>
        <pc:spChg chg="mod">
          <ac:chgData name="Surendranath Nayak" userId="2df353252ea04b67" providerId="LiveId" clId="{D8FD0745-ABF6-41E1-8647-B9F2AD62CE8F}" dt="2024-10-01T07:57:25.814" v="1262" actId="2711"/>
          <ac:spMkLst>
            <pc:docMk/>
            <pc:sldMk cId="3708624941" sldId="262"/>
            <ac:spMk id="2" creationId="{159F753B-FC16-8026-9A10-0425819F513D}"/>
          </ac:spMkLst>
        </pc:spChg>
        <pc:spChg chg="mod">
          <ac:chgData name="Surendranath Nayak" userId="2df353252ea04b67" providerId="LiveId" clId="{D8FD0745-ABF6-41E1-8647-B9F2AD62CE8F}" dt="2024-10-01T07:58:26.835" v="1271" actId="20577"/>
          <ac:spMkLst>
            <pc:docMk/>
            <pc:sldMk cId="3708624941" sldId="262"/>
            <ac:spMk id="3" creationId="{8F846879-533D-0CE2-9BCD-3889780E876F}"/>
          </ac:spMkLst>
        </pc:spChg>
      </pc:sldChg>
      <pc:sldChg chg="modSp new mod">
        <pc:chgData name="Surendranath Nayak" userId="2df353252ea04b67" providerId="LiveId" clId="{D8FD0745-ABF6-41E1-8647-B9F2AD62CE8F}" dt="2024-10-01T08:05:19.109" v="1304" actId="5793"/>
        <pc:sldMkLst>
          <pc:docMk/>
          <pc:sldMk cId="834484441" sldId="263"/>
        </pc:sldMkLst>
        <pc:spChg chg="mod">
          <ac:chgData name="Surendranath Nayak" userId="2df353252ea04b67" providerId="LiveId" clId="{D8FD0745-ABF6-41E1-8647-B9F2AD62CE8F}" dt="2024-10-01T08:00:48.152" v="1284" actId="27636"/>
          <ac:spMkLst>
            <pc:docMk/>
            <pc:sldMk cId="834484441" sldId="263"/>
            <ac:spMk id="2" creationId="{35AD37AE-1001-E85F-E5E8-77E69A1C61F8}"/>
          </ac:spMkLst>
        </pc:spChg>
        <pc:spChg chg="mod">
          <ac:chgData name="Surendranath Nayak" userId="2df353252ea04b67" providerId="LiveId" clId="{D8FD0745-ABF6-41E1-8647-B9F2AD62CE8F}" dt="2024-10-01T08:05:19.109" v="1304" actId="5793"/>
          <ac:spMkLst>
            <pc:docMk/>
            <pc:sldMk cId="834484441" sldId="263"/>
            <ac:spMk id="3" creationId="{28262E4F-0043-EF07-9DF9-808BA65B411A}"/>
          </ac:spMkLst>
        </pc:spChg>
      </pc:sldChg>
      <pc:sldChg chg="modSp new mod">
        <pc:chgData name="Surendranath Nayak" userId="2df353252ea04b67" providerId="LiveId" clId="{D8FD0745-ABF6-41E1-8647-B9F2AD62CE8F}" dt="2024-10-01T08:11:49.348" v="1330" actId="6549"/>
        <pc:sldMkLst>
          <pc:docMk/>
          <pc:sldMk cId="804790153" sldId="264"/>
        </pc:sldMkLst>
        <pc:spChg chg="mod">
          <ac:chgData name="Surendranath Nayak" userId="2df353252ea04b67" providerId="LiveId" clId="{D8FD0745-ABF6-41E1-8647-B9F2AD62CE8F}" dt="2024-10-01T08:05:35.872" v="1314" actId="27636"/>
          <ac:spMkLst>
            <pc:docMk/>
            <pc:sldMk cId="804790153" sldId="264"/>
            <ac:spMk id="2" creationId="{58D7890E-C7B8-DC2E-9E15-179A4BA96245}"/>
          </ac:spMkLst>
        </pc:spChg>
        <pc:spChg chg="mod">
          <ac:chgData name="Surendranath Nayak" userId="2df353252ea04b67" providerId="LiveId" clId="{D8FD0745-ABF6-41E1-8647-B9F2AD62CE8F}" dt="2024-10-01T08:11:49.348" v="1330" actId="6549"/>
          <ac:spMkLst>
            <pc:docMk/>
            <pc:sldMk cId="804790153" sldId="264"/>
            <ac:spMk id="3" creationId="{FE55ADE3-4796-6537-7DCC-5D2C576EEEA7}"/>
          </ac:spMkLst>
        </pc:spChg>
      </pc:sldChg>
      <pc:sldChg chg="modSp new mod">
        <pc:chgData name="Surendranath Nayak" userId="2df353252ea04b67" providerId="LiveId" clId="{D8FD0745-ABF6-41E1-8647-B9F2AD62CE8F}" dt="2024-10-01T08:17:34.950" v="1368" actId="27636"/>
        <pc:sldMkLst>
          <pc:docMk/>
          <pc:sldMk cId="212534789" sldId="265"/>
        </pc:sldMkLst>
        <pc:spChg chg="mod">
          <ac:chgData name="Surendranath Nayak" userId="2df353252ea04b67" providerId="LiveId" clId="{D8FD0745-ABF6-41E1-8647-B9F2AD62CE8F}" dt="2024-10-01T08:12:59.247" v="1343" actId="14100"/>
          <ac:spMkLst>
            <pc:docMk/>
            <pc:sldMk cId="212534789" sldId="265"/>
            <ac:spMk id="2" creationId="{671D82F5-6C42-DCBD-6B2C-08C284C55ACC}"/>
          </ac:spMkLst>
        </pc:spChg>
        <pc:spChg chg="mod">
          <ac:chgData name="Surendranath Nayak" userId="2df353252ea04b67" providerId="LiveId" clId="{D8FD0745-ABF6-41E1-8647-B9F2AD62CE8F}" dt="2024-10-01T08:17:34.950" v="1368" actId="27636"/>
          <ac:spMkLst>
            <pc:docMk/>
            <pc:sldMk cId="212534789" sldId="265"/>
            <ac:spMk id="3" creationId="{B54E51A3-6016-4640-C729-4B42D75A62E0}"/>
          </ac:spMkLst>
        </pc:spChg>
      </pc:sldChg>
      <pc:sldChg chg="modSp new mod">
        <pc:chgData name="Surendranath Nayak" userId="2df353252ea04b67" providerId="LiveId" clId="{D8FD0745-ABF6-41E1-8647-B9F2AD62CE8F}" dt="2024-10-01T08:25:31.358" v="1417" actId="5793"/>
        <pc:sldMkLst>
          <pc:docMk/>
          <pc:sldMk cId="1452628679" sldId="266"/>
        </pc:sldMkLst>
        <pc:spChg chg="mod">
          <ac:chgData name="Surendranath Nayak" userId="2df353252ea04b67" providerId="LiveId" clId="{D8FD0745-ABF6-41E1-8647-B9F2AD62CE8F}" dt="2024-10-01T08:17:52.503" v="1378" actId="27636"/>
          <ac:spMkLst>
            <pc:docMk/>
            <pc:sldMk cId="1452628679" sldId="266"/>
            <ac:spMk id="2" creationId="{89B064B8-FAD8-F12A-C872-27E71BBB7A97}"/>
          </ac:spMkLst>
        </pc:spChg>
        <pc:spChg chg="mod">
          <ac:chgData name="Surendranath Nayak" userId="2df353252ea04b67" providerId="LiveId" clId="{D8FD0745-ABF6-41E1-8647-B9F2AD62CE8F}" dt="2024-10-01T08:25:31.358" v="1417" actId="5793"/>
          <ac:spMkLst>
            <pc:docMk/>
            <pc:sldMk cId="1452628679" sldId="266"/>
            <ac:spMk id="3" creationId="{2ED9079A-365F-1E41-85FF-73D2A1232FD1}"/>
          </ac:spMkLst>
        </pc:spChg>
      </pc:sldChg>
      <pc:sldChg chg="modSp new mod">
        <pc:chgData name="Surendranath Nayak" userId="2df353252ea04b67" providerId="LiveId" clId="{D8FD0745-ABF6-41E1-8647-B9F2AD62CE8F}" dt="2024-10-01T08:28:10.065" v="1466" actId="20577"/>
        <pc:sldMkLst>
          <pc:docMk/>
          <pc:sldMk cId="978254283" sldId="267"/>
        </pc:sldMkLst>
        <pc:spChg chg="mod">
          <ac:chgData name="Surendranath Nayak" userId="2df353252ea04b67" providerId="LiveId" clId="{D8FD0745-ABF6-41E1-8647-B9F2AD62CE8F}" dt="2024-10-01T08:25:59.473" v="1432" actId="27636"/>
          <ac:spMkLst>
            <pc:docMk/>
            <pc:sldMk cId="978254283" sldId="267"/>
            <ac:spMk id="2" creationId="{38A7A15F-68A9-66BE-C326-7D3F075B888F}"/>
          </ac:spMkLst>
        </pc:spChg>
        <pc:spChg chg="mod">
          <ac:chgData name="Surendranath Nayak" userId="2df353252ea04b67" providerId="LiveId" clId="{D8FD0745-ABF6-41E1-8647-B9F2AD62CE8F}" dt="2024-10-01T08:28:10.065" v="1466" actId="20577"/>
          <ac:spMkLst>
            <pc:docMk/>
            <pc:sldMk cId="978254283" sldId="267"/>
            <ac:spMk id="3" creationId="{DB55A3C6-D23B-326B-C91E-29F1F0A56475}"/>
          </ac:spMkLst>
        </pc:spChg>
      </pc:sldChg>
      <pc:sldChg chg="modSp new mod">
        <pc:chgData name="Surendranath Nayak" userId="2df353252ea04b67" providerId="LiveId" clId="{D8FD0745-ABF6-41E1-8647-B9F2AD62CE8F}" dt="2024-10-02T14:09:27.658" v="1515" actId="20577"/>
        <pc:sldMkLst>
          <pc:docMk/>
          <pc:sldMk cId="2571079750" sldId="268"/>
        </pc:sldMkLst>
        <pc:spChg chg="mod">
          <ac:chgData name="Surendranath Nayak" userId="2df353252ea04b67" providerId="LiveId" clId="{D8FD0745-ABF6-41E1-8647-B9F2AD62CE8F}" dt="2024-10-02T10:30:23.477" v="1480" actId="27636"/>
          <ac:spMkLst>
            <pc:docMk/>
            <pc:sldMk cId="2571079750" sldId="268"/>
            <ac:spMk id="2" creationId="{45CC9C9D-6AD5-4EE8-0373-9E6A9676E684}"/>
          </ac:spMkLst>
        </pc:spChg>
        <pc:spChg chg="mod">
          <ac:chgData name="Surendranath Nayak" userId="2df353252ea04b67" providerId="LiveId" clId="{D8FD0745-ABF6-41E1-8647-B9F2AD62CE8F}" dt="2024-10-02T14:09:27.658" v="1515" actId="20577"/>
          <ac:spMkLst>
            <pc:docMk/>
            <pc:sldMk cId="2571079750" sldId="268"/>
            <ac:spMk id="3" creationId="{A9984A0E-FF26-7A07-CEB4-A7F05D66BB54}"/>
          </ac:spMkLst>
        </pc:spChg>
      </pc:sldChg>
      <pc:sldChg chg="modSp new mod">
        <pc:chgData name="Surendranath Nayak" userId="2df353252ea04b67" providerId="LiveId" clId="{D8FD0745-ABF6-41E1-8647-B9F2AD62CE8F}" dt="2024-10-02T14:14:02.908" v="1534" actId="27636"/>
        <pc:sldMkLst>
          <pc:docMk/>
          <pc:sldMk cId="4191212123" sldId="269"/>
        </pc:sldMkLst>
        <pc:spChg chg="mod">
          <ac:chgData name="Surendranath Nayak" userId="2df353252ea04b67" providerId="LiveId" clId="{D8FD0745-ABF6-41E1-8647-B9F2AD62CE8F}" dt="2024-10-02T14:13:55.543" v="1530" actId="27636"/>
          <ac:spMkLst>
            <pc:docMk/>
            <pc:sldMk cId="4191212123" sldId="269"/>
            <ac:spMk id="2" creationId="{65F846F4-D44B-0DFA-6EE7-C1D60447627B}"/>
          </ac:spMkLst>
        </pc:spChg>
        <pc:spChg chg="mod">
          <ac:chgData name="Surendranath Nayak" userId="2df353252ea04b67" providerId="LiveId" clId="{D8FD0745-ABF6-41E1-8647-B9F2AD62CE8F}" dt="2024-10-02T14:14:02.908" v="1534" actId="27636"/>
          <ac:spMkLst>
            <pc:docMk/>
            <pc:sldMk cId="4191212123" sldId="269"/>
            <ac:spMk id="3" creationId="{72B1ABEF-19E6-13DD-9B1E-31222153DA3B}"/>
          </ac:spMkLst>
        </pc:spChg>
      </pc:sldChg>
      <pc:sldChg chg="modSp new mod">
        <pc:chgData name="Surendranath Nayak" userId="2df353252ea04b67" providerId="LiveId" clId="{D8FD0745-ABF6-41E1-8647-B9F2AD62CE8F}" dt="2024-10-02T14:16:15.600" v="1553" actId="27636"/>
        <pc:sldMkLst>
          <pc:docMk/>
          <pc:sldMk cId="1722144412" sldId="270"/>
        </pc:sldMkLst>
        <pc:spChg chg="mod">
          <ac:chgData name="Surendranath Nayak" userId="2df353252ea04b67" providerId="LiveId" clId="{D8FD0745-ABF6-41E1-8647-B9F2AD62CE8F}" dt="2024-10-02T14:15:21.481" v="1545" actId="27636"/>
          <ac:spMkLst>
            <pc:docMk/>
            <pc:sldMk cId="1722144412" sldId="270"/>
            <ac:spMk id="2" creationId="{82782721-2671-08DB-5192-D5913C7D2B04}"/>
          </ac:spMkLst>
        </pc:spChg>
        <pc:spChg chg="mod">
          <ac:chgData name="Surendranath Nayak" userId="2df353252ea04b67" providerId="LiveId" clId="{D8FD0745-ABF6-41E1-8647-B9F2AD62CE8F}" dt="2024-10-02T14:16:15.600" v="1553" actId="27636"/>
          <ac:spMkLst>
            <pc:docMk/>
            <pc:sldMk cId="1722144412" sldId="270"/>
            <ac:spMk id="3" creationId="{F912E66A-FB7C-217B-3572-9D9729FAC0C2}"/>
          </ac:spMkLst>
        </pc:spChg>
      </pc:sldChg>
      <pc:sldChg chg="modSp new mod">
        <pc:chgData name="Surendranath Nayak" userId="2df353252ea04b67" providerId="LiveId" clId="{D8FD0745-ABF6-41E1-8647-B9F2AD62CE8F}" dt="2024-10-03T11:19:12.799" v="1934" actId="27636"/>
        <pc:sldMkLst>
          <pc:docMk/>
          <pc:sldMk cId="933189000" sldId="271"/>
        </pc:sldMkLst>
        <pc:spChg chg="mod">
          <ac:chgData name="Surendranath Nayak" userId="2df353252ea04b67" providerId="LiveId" clId="{D8FD0745-ABF6-41E1-8647-B9F2AD62CE8F}" dt="2024-10-02T14:16:54.496" v="1564" actId="27636"/>
          <ac:spMkLst>
            <pc:docMk/>
            <pc:sldMk cId="933189000" sldId="271"/>
            <ac:spMk id="2" creationId="{B7522F2F-9A68-C485-6116-7FD783C08FB3}"/>
          </ac:spMkLst>
        </pc:spChg>
        <pc:spChg chg="mod">
          <ac:chgData name="Surendranath Nayak" userId="2df353252ea04b67" providerId="LiveId" clId="{D8FD0745-ABF6-41E1-8647-B9F2AD62CE8F}" dt="2024-10-03T11:19:12.799" v="1934" actId="27636"/>
          <ac:spMkLst>
            <pc:docMk/>
            <pc:sldMk cId="933189000" sldId="271"/>
            <ac:spMk id="3" creationId="{9AF1E2C5-78A8-7ECB-D0A3-6242E884232D}"/>
          </ac:spMkLst>
        </pc:spChg>
      </pc:sldChg>
      <pc:sldChg chg="modSp new mod">
        <pc:chgData name="Surendranath Nayak" userId="2df353252ea04b67" providerId="LiveId" clId="{D8FD0745-ABF6-41E1-8647-B9F2AD62CE8F}" dt="2024-10-02T14:32:42.716" v="1595" actId="27636"/>
        <pc:sldMkLst>
          <pc:docMk/>
          <pc:sldMk cId="3130442017" sldId="272"/>
        </pc:sldMkLst>
        <pc:spChg chg="mod">
          <ac:chgData name="Surendranath Nayak" userId="2df353252ea04b67" providerId="LiveId" clId="{D8FD0745-ABF6-41E1-8647-B9F2AD62CE8F}" dt="2024-10-02T14:24:34.108" v="1577" actId="27636"/>
          <ac:spMkLst>
            <pc:docMk/>
            <pc:sldMk cId="3130442017" sldId="272"/>
            <ac:spMk id="2" creationId="{547C0F3F-2CA2-B99A-66F5-F77A95B5970A}"/>
          </ac:spMkLst>
        </pc:spChg>
        <pc:spChg chg="mod">
          <ac:chgData name="Surendranath Nayak" userId="2df353252ea04b67" providerId="LiveId" clId="{D8FD0745-ABF6-41E1-8647-B9F2AD62CE8F}" dt="2024-10-02T14:32:42.716" v="1595" actId="27636"/>
          <ac:spMkLst>
            <pc:docMk/>
            <pc:sldMk cId="3130442017" sldId="272"/>
            <ac:spMk id="3" creationId="{992BCF99-B280-F8AB-AA83-C0A4DF72BD0C}"/>
          </ac:spMkLst>
        </pc:spChg>
      </pc:sldChg>
      <pc:sldChg chg="modSp new mod">
        <pc:chgData name="Surendranath Nayak" userId="2df353252ea04b67" providerId="LiveId" clId="{D8FD0745-ABF6-41E1-8647-B9F2AD62CE8F}" dt="2024-10-02T14:34:03.082" v="1615" actId="27636"/>
        <pc:sldMkLst>
          <pc:docMk/>
          <pc:sldMk cId="3077580559" sldId="273"/>
        </pc:sldMkLst>
        <pc:spChg chg="mod">
          <ac:chgData name="Surendranath Nayak" userId="2df353252ea04b67" providerId="LiveId" clId="{D8FD0745-ABF6-41E1-8647-B9F2AD62CE8F}" dt="2024-10-02T14:33:30.519" v="1611" actId="27636"/>
          <ac:spMkLst>
            <pc:docMk/>
            <pc:sldMk cId="3077580559" sldId="273"/>
            <ac:spMk id="2" creationId="{73F03AAD-A70E-6582-C57F-02ED5AE1AE68}"/>
          </ac:spMkLst>
        </pc:spChg>
        <pc:spChg chg="mod">
          <ac:chgData name="Surendranath Nayak" userId="2df353252ea04b67" providerId="LiveId" clId="{D8FD0745-ABF6-41E1-8647-B9F2AD62CE8F}" dt="2024-10-02T14:34:03.082" v="1615" actId="27636"/>
          <ac:spMkLst>
            <pc:docMk/>
            <pc:sldMk cId="3077580559" sldId="273"/>
            <ac:spMk id="3" creationId="{3D714F60-0695-FF7D-7A53-03A0B2F8705D}"/>
          </ac:spMkLst>
        </pc:spChg>
      </pc:sldChg>
      <pc:sldChg chg="modSp new mod">
        <pc:chgData name="Surendranath Nayak" userId="2df353252ea04b67" providerId="LiveId" clId="{D8FD0745-ABF6-41E1-8647-B9F2AD62CE8F}" dt="2024-10-02T14:35:17.646" v="1637" actId="27636"/>
        <pc:sldMkLst>
          <pc:docMk/>
          <pc:sldMk cId="2808045104" sldId="274"/>
        </pc:sldMkLst>
        <pc:spChg chg="mod">
          <ac:chgData name="Surendranath Nayak" userId="2df353252ea04b67" providerId="LiveId" clId="{D8FD0745-ABF6-41E1-8647-B9F2AD62CE8F}" dt="2024-10-02T14:34:35.702" v="1633" actId="27636"/>
          <ac:spMkLst>
            <pc:docMk/>
            <pc:sldMk cId="2808045104" sldId="274"/>
            <ac:spMk id="2" creationId="{E8582EB3-C064-3155-4217-9C6D417D0BDF}"/>
          </ac:spMkLst>
        </pc:spChg>
        <pc:spChg chg="mod">
          <ac:chgData name="Surendranath Nayak" userId="2df353252ea04b67" providerId="LiveId" clId="{D8FD0745-ABF6-41E1-8647-B9F2AD62CE8F}" dt="2024-10-02T14:35:17.646" v="1637" actId="27636"/>
          <ac:spMkLst>
            <pc:docMk/>
            <pc:sldMk cId="2808045104" sldId="274"/>
            <ac:spMk id="3" creationId="{C2DB8996-247F-FED3-1AE0-87A3C2CE0B20}"/>
          </ac:spMkLst>
        </pc:spChg>
      </pc:sldChg>
      <pc:sldChg chg="modSp new mod">
        <pc:chgData name="Surendranath Nayak" userId="2df353252ea04b67" providerId="LiveId" clId="{D8FD0745-ABF6-41E1-8647-B9F2AD62CE8F}" dt="2024-10-02T14:36:35.129" v="1653" actId="27636"/>
        <pc:sldMkLst>
          <pc:docMk/>
          <pc:sldMk cId="163974265" sldId="275"/>
        </pc:sldMkLst>
        <pc:spChg chg="mod">
          <ac:chgData name="Surendranath Nayak" userId="2df353252ea04b67" providerId="LiveId" clId="{D8FD0745-ABF6-41E1-8647-B9F2AD62CE8F}" dt="2024-10-02T14:36:08.466" v="1648" actId="27636"/>
          <ac:spMkLst>
            <pc:docMk/>
            <pc:sldMk cId="163974265" sldId="275"/>
            <ac:spMk id="2" creationId="{DD9DB831-1080-05AE-3EB1-6C243CC006B4}"/>
          </ac:spMkLst>
        </pc:spChg>
        <pc:spChg chg="mod">
          <ac:chgData name="Surendranath Nayak" userId="2df353252ea04b67" providerId="LiveId" clId="{D8FD0745-ABF6-41E1-8647-B9F2AD62CE8F}" dt="2024-10-02T14:36:35.129" v="1653" actId="27636"/>
          <ac:spMkLst>
            <pc:docMk/>
            <pc:sldMk cId="163974265" sldId="275"/>
            <ac:spMk id="3" creationId="{DD677D14-310C-9CAE-4EC4-1114104D262B}"/>
          </ac:spMkLst>
        </pc:spChg>
      </pc:sldChg>
      <pc:sldChg chg="modSp new mod">
        <pc:chgData name="Surendranath Nayak" userId="2df353252ea04b67" providerId="LiveId" clId="{D8FD0745-ABF6-41E1-8647-B9F2AD62CE8F}" dt="2024-10-02T14:37:19.453" v="1669" actId="5793"/>
        <pc:sldMkLst>
          <pc:docMk/>
          <pc:sldMk cId="3906961230" sldId="276"/>
        </pc:sldMkLst>
        <pc:spChg chg="mod">
          <ac:chgData name="Surendranath Nayak" userId="2df353252ea04b67" providerId="LiveId" clId="{D8FD0745-ABF6-41E1-8647-B9F2AD62CE8F}" dt="2024-10-02T14:36:54.804" v="1665" actId="27636"/>
          <ac:spMkLst>
            <pc:docMk/>
            <pc:sldMk cId="3906961230" sldId="276"/>
            <ac:spMk id="2" creationId="{98A2C701-DEB7-637A-EF26-A3AA1956BBD0}"/>
          </ac:spMkLst>
        </pc:spChg>
        <pc:spChg chg="mod">
          <ac:chgData name="Surendranath Nayak" userId="2df353252ea04b67" providerId="LiveId" clId="{D8FD0745-ABF6-41E1-8647-B9F2AD62CE8F}" dt="2024-10-02T14:37:19.453" v="1669" actId="5793"/>
          <ac:spMkLst>
            <pc:docMk/>
            <pc:sldMk cId="3906961230" sldId="276"/>
            <ac:spMk id="3" creationId="{5994FF7B-9A6F-3546-492C-E10E001E8814}"/>
          </ac:spMkLst>
        </pc:spChg>
      </pc:sldChg>
      <pc:sldChg chg="modSp new mod">
        <pc:chgData name="Surendranath Nayak" userId="2df353252ea04b67" providerId="LiveId" clId="{D8FD0745-ABF6-41E1-8647-B9F2AD62CE8F}" dt="2024-10-02T14:38:05.611" v="1684" actId="27636"/>
        <pc:sldMkLst>
          <pc:docMk/>
          <pc:sldMk cId="797511958" sldId="277"/>
        </pc:sldMkLst>
        <pc:spChg chg="mod">
          <ac:chgData name="Surendranath Nayak" userId="2df353252ea04b67" providerId="LiveId" clId="{D8FD0745-ABF6-41E1-8647-B9F2AD62CE8F}" dt="2024-10-02T14:37:43.649" v="1680" actId="27636"/>
          <ac:spMkLst>
            <pc:docMk/>
            <pc:sldMk cId="797511958" sldId="277"/>
            <ac:spMk id="2" creationId="{BF03602C-77CB-898A-D6B9-CD7D3184AEF7}"/>
          </ac:spMkLst>
        </pc:spChg>
        <pc:spChg chg="mod">
          <ac:chgData name="Surendranath Nayak" userId="2df353252ea04b67" providerId="LiveId" clId="{D8FD0745-ABF6-41E1-8647-B9F2AD62CE8F}" dt="2024-10-02T14:38:05.611" v="1684" actId="27636"/>
          <ac:spMkLst>
            <pc:docMk/>
            <pc:sldMk cId="797511958" sldId="277"/>
            <ac:spMk id="3" creationId="{902A536B-C881-0551-7813-73E31231F8E0}"/>
          </ac:spMkLst>
        </pc:spChg>
      </pc:sldChg>
      <pc:sldChg chg="modSp new mod">
        <pc:chgData name="Surendranath Nayak" userId="2df353252ea04b67" providerId="LiveId" clId="{D8FD0745-ABF6-41E1-8647-B9F2AD62CE8F}" dt="2024-10-02T14:39:32.534" v="1699" actId="27636"/>
        <pc:sldMkLst>
          <pc:docMk/>
          <pc:sldMk cId="2357574855" sldId="278"/>
        </pc:sldMkLst>
        <pc:spChg chg="mod">
          <ac:chgData name="Surendranath Nayak" userId="2df353252ea04b67" providerId="LiveId" clId="{D8FD0745-ABF6-41E1-8647-B9F2AD62CE8F}" dt="2024-10-02T14:38:24.208" v="1695" actId="27636"/>
          <ac:spMkLst>
            <pc:docMk/>
            <pc:sldMk cId="2357574855" sldId="278"/>
            <ac:spMk id="2" creationId="{0C099475-0E54-33E6-4654-928D7207A090}"/>
          </ac:spMkLst>
        </pc:spChg>
        <pc:spChg chg="mod">
          <ac:chgData name="Surendranath Nayak" userId="2df353252ea04b67" providerId="LiveId" clId="{D8FD0745-ABF6-41E1-8647-B9F2AD62CE8F}" dt="2024-10-02T14:39:32.534" v="1699" actId="27636"/>
          <ac:spMkLst>
            <pc:docMk/>
            <pc:sldMk cId="2357574855" sldId="278"/>
            <ac:spMk id="3" creationId="{8120D769-3BF2-0047-3904-42B4C7DE5E5B}"/>
          </ac:spMkLst>
        </pc:spChg>
      </pc:sldChg>
      <pc:sldChg chg="modSp new mod">
        <pc:chgData name="Surendranath Nayak" userId="2df353252ea04b67" providerId="LiveId" clId="{D8FD0745-ABF6-41E1-8647-B9F2AD62CE8F}" dt="2024-10-02T14:40:34.428" v="1718" actId="2711"/>
        <pc:sldMkLst>
          <pc:docMk/>
          <pc:sldMk cId="1735960519" sldId="279"/>
        </pc:sldMkLst>
        <pc:spChg chg="mod">
          <ac:chgData name="Surendranath Nayak" userId="2df353252ea04b67" providerId="LiveId" clId="{D8FD0745-ABF6-41E1-8647-B9F2AD62CE8F}" dt="2024-10-02T14:39:49.237" v="1711" actId="27636"/>
          <ac:spMkLst>
            <pc:docMk/>
            <pc:sldMk cId="1735960519" sldId="279"/>
            <ac:spMk id="2" creationId="{5EE77517-2BF9-E39F-F9D5-0CBA80513E0A}"/>
          </ac:spMkLst>
        </pc:spChg>
        <pc:spChg chg="mod">
          <ac:chgData name="Surendranath Nayak" userId="2df353252ea04b67" providerId="LiveId" clId="{D8FD0745-ABF6-41E1-8647-B9F2AD62CE8F}" dt="2024-10-02T14:40:34.428" v="1718" actId="2711"/>
          <ac:spMkLst>
            <pc:docMk/>
            <pc:sldMk cId="1735960519" sldId="279"/>
            <ac:spMk id="3" creationId="{7C6EC993-A4A3-99AD-D18A-0F36A96B0FB9}"/>
          </ac:spMkLst>
        </pc:spChg>
      </pc:sldChg>
      <pc:sldChg chg="modSp new mod">
        <pc:chgData name="Surendranath Nayak" userId="2df353252ea04b67" providerId="LiveId" clId="{D8FD0745-ABF6-41E1-8647-B9F2AD62CE8F}" dt="2024-10-02T14:45:35.519" v="1733"/>
        <pc:sldMkLst>
          <pc:docMk/>
          <pc:sldMk cId="1644660335" sldId="280"/>
        </pc:sldMkLst>
        <pc:spChg chg="mod">
          <ac:chgData name="Surendranath Nayak" userId="2df353252ea04b67" providerId="LiveId" clId="{D8FD0745-ABF6-41E1-8647-B9F2AD62CE8F}" dt="2024-10-02T14:45:28.609" v="1730" actId="27636"/>
          <ac:spMkLst>
            <pc:docMk/>
            <pc:sldMk cId="1644660335" sldId="280"/>
            <ac:spMk id="2" creationId="{E79C9427-3AB6-DF65-F939-C946F1A30F5B}"/>
          </ac:spMkLst>
        </pc:spChg>
        <pc:spChg chg="mod">
          <ac:chgData name="Surendranath Nayak" userId="2df353252ea04b67" providerId="LiveId" clId="{D8FD0745-ABF6-41E1-8647-B9F2AD62CE8F}" dt="2024-10-02T14:45:35.519" v="1733"/>
          <ac:spMkLst>
            <pc:docMk/>
            <pc:sldMk cId="1644660335" sldId="280"/>
            <ac:spMk id="3" creationId="{F5BC63C5-F512-4704-6B7F-AFD480874E3E}"/>
          </ac:spMkLst>
        </pc:spChg>
      </pc:sldChg>
      <pc:sldChg chg="modSp new mod">
        <pc:chgData name="Surendranath Nayak" userId="2df353252ea04b67" providerId="LiveId" clId="{D8FD0745-ABF6-41E1-8647-B9F2AD62CE8F}" dt="2024-10-02T14:46:46.958" v="1751" actId="27636"/>
        <pc:sldMkLst>
          <pc:docMk/>
          <pc:sldMk cId="665998441" sldId="281"/>
        </pc:sldMkLst>
        <pc:spChg chg="mod">
          <ac:chgData name="Surendranath Nayak" userId="2df353252ea04b67" providerId="LiveId" clId="{D8FD0745-ABF6-41E1-8647-B9F2AD62CE8F}" dt="2024-10-02T14:45:58.291" v="1744" actId="27636"/>
          <ac:spMkLst>
            <pc:docMk/>
            <pc:sldMk cId="665998441" sldId="281"/>
            <ac:spMk id="2" creationId="{4775BC46-275E-953C-00E2-B875B1E0658E}"/>
          </ac:spMkLst>
        </pc:spChg>
        <pc:spChg chg="mod">
          <ac:chgData name="Surendranath Nayak" userId="2df353252ea04b67" providerId="LiveId" clId="{D8FD0745-ABF6-41E1-8647-B9F2AD62CE8F}" dt="2024-10-02T14:46:46.958" v="1751" actId="27636"/>
          <ac:spMkLst>
            <pc:docMk/>
            <pc:sldMk cId="665998441" sldId="281"/>
            <ac:spMk id="3" creationId="{3552E1DA-03B6-E6A5-1763-BAAAE4678D40}"/>
          </ac:spMkLst>
        </pc:spChg>
      </pc:sldChg>
      <pc:sldChg chg="modSp new mod">
        <pc:chgData name="Surendranath Nayak" userId="2df353252ea04b67" providerId="LiveId" clId="{D8FD0745-ABF6-41E1-8647-B9F2AD62CE8F}" dt="2024-10-02T14:47:52.156" v="1767" actId="5793"/>
        <pc:sldMkLst>
          <pc:docMk/>
          <pc:sldMk cId="1156684816" sldId="282"/>
        </pc:sldMkLst>
        <pc:spChg chg="mod">
          <ac:chgData name="Surendranath Nayak" userId="2df353252ea04b67" providerId="LiveId" clId="{D8FD0745-ABF6-41E1-8647-B9F2AD62CE8F}" dt="2024-10-02T14:47:28.206" v="1762" actId="27636"/>
          <ac:spMkLst>
            <pc:docMk/>
            <pc:sldMk cId="1156684816" sldId="282"/>
            <ac:spMk id="2" creationId="{E682ADBF-6E8E-06A1-C246-0FFA44DA1FD2}"/>
          </ac:spMkLst>
        </pc:spChg>
        <pc:spChg chg="mod">
          <ac:chgData name="Surendranath Nayak" userId="2df353252ea04b67" providerId="LiveId" clId="{D8FD0745-ABF6-41E1-8647-B9F2AD62CE8F}" dt="2024-10-02T14:47:52.156" v="1767" actId="5793"/>
          <ac:spMkLst>
            <pc:docMk/>
            <pc:sldMk cId="1156684816" sldId="282"/>
            <ac:spMk id="3" creationId="{E65715DE-0C4D-5ECA-EA59-A7A46A9DA860}"/>
          </ac:spMkLst>
        </pc:spChg>
      </pc:sldChg>
      <pc:sldChg chg="modSp new mod">
        <pc:chgData name="Surendranath Nayak" userId="2df353252ea04b67" providerId="LiveId" clId="{D8FD0745-ABF6-41E1-8647-B9F2AD62CE8F}" dt="2024-10-02T14:48:31.348" v="1783" actId="5793"/>
        <pc:sldMkLst>
          <pc:docMk/>
          <pc:sldMk cId="1413735168" sldId="283"/>
        </pc:sldMkLst>
        <pc:spChg chg="mod">
          <ac:chgData name="Surendranath Nayak" userId="2df353252ea04b67" providerId="LiveId" clId="{D8FD0745-ABF6-41E1-8647-B9F2AD62CE8F}" dt="2024-10-02T14:48:08.728" v="1778" actId="27636"/>
          <ac:spMkLst>
            <pc:docMk/>
            <pc:sldMk cId="1413735168" sldId="283"/>
            <ac:spMk id="2" creationId="{8B4778DE-36F8-E8AA-0983-4E75ECACF102}"/>
          </ac:spMkLst>
        </pc:spChg>
        <pc:spChg chg="mod">
          <ac:chgData name="Surendranath Nayak" userId="2df353252ea04b67" providerId="LiveId" clId="{D8FD0745-ABF6-41E1-8647-B9F2AD62CE8F}" dt="2024-10-02T14:48:31.348" v="1783" actId="5793"/>
          <ac:spMkLst>
            <pc:docMk/>
            <pc:sldMk cId="1413735168" sldId="283"/>
            <ac:spMk id="3" creationId="{5F42FABB-FC47-4657-BBC1-7D73187F1495}"/>
          </ac:spMkLst>
        </pc:spChg>
      </pc:sldChg>
      <pc:sldChg chg="modSp new mod">
        <pc:chgData name="Surendranath Nayak" userId="2df353252ea04b67" providerId="LiveId" clId="{D8FD0745-ABF6-41E1-8647-B9F2AD62CE8F}" dt="2024-10-03T11:25:17.065" v="1981" actId="20577"/>
        <pc:sldMkLst>
          <pc:docMk/>
          <pc:sldMk cId="4266246209" sldId="284"/>
        </pc:sldMkLst>
        <pc:spChg chg="mod">
          <ac:chgData name="Surendranath Nayak" userId="2df353252ea04b67" providerId="LiveId" clId="{D8FD0745-ABF6-41E1-8647-B9F2AD62CE8F}" dt="2024-10-03T11:19:35.508" v="1946" actId="14100"/>
          <ac:spMkLst>
            <pc:docMk/>
            <pc:sldMk cId="4266246209" sldId="284"/>
            <ac:spMk id="2" creationId="{E1643409-21C5-C6E8-9370-C714B5D81E77}"/>
          </ac:spMkLst>
        </pc:spChg>
        <pc:spChg chg="mod">
          <ac:chgData name="Surendranath Nayak" userId="2df353252ea04b67" providerId="LiveId" clId="{D8FD0745-ABF6-41E1-8647-B9F2AD62CE8F}" dt="2024-10-03T11:25:17.065" v="1981" actId="20577"/>
          <ac:spMkLst>
            <pc:docMk/>
            <pc:sldMk cId="4266246209" sldId="284"/>
            <ac:spMk id="3" creationId="{6D2831BC-FF2C-048B-0A1E-497E946DABD9}"/>
          </ac:spMkLst>
        </pc:spChg>
      </pc:sldChg>
      <pc:sldChg chg="modSp new mod">
        <pc:chgData name="Surendranath Nayak" userId="2df353252ea04b67" providerId="LiveId" clId="{D8FD0745-ABF6-41E1-8647-B9F2AD62CE8F}" dt="2024-10-03T11:50:05.501" v="2124" actId="20577"/>
        <pc:sldMkLst>
          <pc:docMk/>
          <pc:sldMk cId="3714699317" sldId="285"/>
        </pc:sldMkLst>
        <pc:spChg chg="mod">
          <ac:chgData name="Surendranath Nayak" userId="2df353252ea04b67" providerId="LiveId" clId="{D8FD0745-ABF6-41E1-8647-B9F2AD62CE8F}" dt="2024-10-03T11:25:52.430" v="1992" actId="14100"/>
          <ac:spMkLst>
            <pc:docMk/>
            <pc:sldMk cId="3714699317" sldId="285"/>
            <ac:spMk id="2" creationId="{13D87D2B-D9B2-2D6B-D375-CAC2B12331E1}"/>
          </ac:spMkLst>
        </pc:spChg>
        <pc:spChg chg="mod">
          <ac:chgData name="Surendranath Nayak" userId="2df353252ea04b67" providerId="LiveId" clId="{D8FD0745-ABF6-41E1-8647-B9F2AD62CE8F}" dt="2024-10-03T11:50:05.501" v="2124" actId="20577"/>
          <ac:spMkLst>
            <pc:docMk/>
            <pc:sldMk cId="3714699317" sldId="285"/>
            <ac:spMk id="3" creationId="{5B07A17B-A541-E27D-D8F5-EC8392202F6A}"/>
          </ac:spMkLst>
        </pc:spChg>
      </pc:sldChg>
      <pc:sldChg chg="delSp modSp new mod">
        <pc:chgData name="Surendranath Nayak" userId="2df353252ea04b67" providerId="LiveId" clId="{D8FD0745-ABF6-41E1-8647-B9F2AD62CE8F}" dt="2024-10-03T11:50:42.893" v="2143" actId="2711"/>
        <pc:sldMkLst>
          <pc:docMk/>
          <pc:sldMk cId="4076161418" sldId="286"/>
        </pc:sldMkLst>
        <pc:spChg chg="del mod">
          <ac:chgData name="Surendranath Nayak" userId="2df353252ea04b67" providerId="LiveId" clId="{D8FD0745-ABF6-41E1-8647-B9F2AD62CE8F}" dt="2024-10-03T11:50:16.413" v="2128" actId="21"/>
          <ac:spMkLst>
            <pc:docMk/>
            <pc:sldMk cId="4076161418" sldId="286"/>
            <ac:spMk id="2" creationId="{2CC91251-DC50-AC9B-457A-62F820BC95C6}"/>
          </ac:spMkLst>
        </pc:spChg>
        <pc:spChg chg="mod">
          <ac:chgData name="Surendranath Nayak" userId="2df353252ea04b67" providerId="LiveId" clId="{D8FD0745-ABF6-41E1-8647-B9F2AD62CE8F}" dt="2024-10-03T11:50:42.893" v="2143" actId="2711"/>
          <ac:spMkLst>
            <pc:docMk/>
            <pc:sldMk cId="4076161418" sldId="286"/>
            <ac:spMk id="3" creationId="{48488133-B72F-62BF-3F5A-DF2B4424ACB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5F6CD5-0673-407B-B2E3-70A7F2FB00E7}" type="datetimeFigureOut">
              <a:rPr lang="en-IN" smtClean="0"/>
              <a:t>03-10-2024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7E0032-AC5A-4872-AE42-F04655421E2A}" type="slidenum">
              <a:rPr lang="en-IN" smtClean="0"/>
              <a:t>‹#›</a:t>
            </a:fld>
            <a:endParaRPr lang="en-IN"/>
          </a:p>
        </p:txBody>
      </p:sp>
    </p:spTree>
    <p:extLst>
      <p:ext uri="{BB962C8B-B14F-4D97-AF65-F5344CB8AC3E}">
        <p14:creationId xmlns:p14="http://schemas.microsoft.com/office/powerpoint/2010/main" val="1700461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7E0032-AC5A-4872-AE42-F04655421E2A}" type="slidenum">
              <a:rPr lang="en-IN" smtClean="0"/>
              <a:t>29</a:t>
            </a:fld>
            <a:endParaRPr lang="en-IN"/>
          </a:p>
        </p:txBody>
      </p:sp>
    </p:spTree>
    <p:extLst>
      <p:ext uri="{BB962C8B-B14F-4D97-AF65-F5344CB8AC3E}">
        <p14:creationId xmlns:p14="http://schemas.microsoft.com/office/powerpoint/2010/main" val="2608237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3958-366B-A971-5FBF-EF7E2661C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D54065-08BC-C7FF-E532-97E4ABCA27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5F1FA2-59F2-9C09-D3FB-E2587DAC361F}"/>
              </a:ext>
            </a:extLst>
          </p:cNvPr>
          <p:cNvSpPr>
            <a:spLocks noGrp="1"/>
          </p:cNvSpPr>
          <p:nvPr>
            <p:ph type="dt" sz="half" idx="10"/>
          </p:nvPr>
        </p:nvSpPr>
        <p:spPr/>
        <p:txBody>
          <a:bodyPr/>
          <a:lstStyle/>
          <a:p>
            <a:fld id="{1C6A974C-38C8-4A3D-A8A2-9ABDE16D88BD}" type="datetimeFigureOut">
              <a:rPr lang="en-IN" smtClean="0"/>
              <a:t>03-10-2024</a:t>
            </a:fld>
            <a:endParaRPr lang="en-IN"/>
          </a:p>
        </p:txBody>
      </p:sp>
      <p:sp>
        <p:nvSpPr>
          <p:cNvPr id="5" name="Footer Placeholder 4">
            <a:extLst>
              <a:ext uri="{FF2B5EF4-FFF2-40B4-BE49-F238E27FC236}">
                <a16:creationId xmlns:a16="http://schemas.microsoft.com/office/drawing/2014/main" id="{FC7B14B4-5738-DA03-E7DF-83E7854B11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9F426C-DFBF-2E93-6BCF-8AFA53DC5155}"/>
              </a:ext>
            </a:extLst>
          </p:cNvPr>
          <p:cNvSpPr>
            <a:spLocks noGrp="1"/>
          </p:cNvSpPr>
          <p:nvPr>
            <p:ph type="sldNum" sz="quarter" idx="12"/>
          </p:nvPr>
        </p:nvSpPr>
        <p:spPr/>
        <p:txBody>
          <a:bodyPr/>
          <a:lstStyle/>
          <a:p>
            <a:fld id="{AE13DF76-A06C-41F3-948C-8FE03307DF27}" type="slidenum">
              <a:rPr lang="en-IN" smtClean="0"/>
              <a:t>‹#›</a:t>
            </a:fld>
            <a:endParaRPr lang="en-IN"/>
          </a:p>
        </p:txBody>
      </p:sp>
    </p:spTree>
    <p:extLst>
      <p:ext uri="{BB962C8B-B14F-4D97-AF65-F5344CB8AC3E}">
        <p14:creationId xmlns:p14="http://schemas.microsoft.com/office/powerpoint/2010/main" val="145774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64E3-715A-C363-0D3F-333FA99A8E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FC412C-7CEA-44C2-2B04-D2B55D7314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E96736-54B0-D8A9-EDB3-03956D8DB1BD}"/>
              </a:ext>
            </a:extLst>
          </p:cNvPr>
          <p:cNvSpPr>
            <a:spLocks noGrp="1"/>
          </p:cNvSpPr>
          <p:nvPr>
            <p:ph type="dt" sz="half" idx="10"/>
          </p:nvPr>
        </p:nvSpPr>
        <p:spPr/>
        <p:txBody>
          <a:bodyPr/>
          <a:lstStyle/>
          <a:p>
            <a:fld id="{1C6A974C-38C8-4A3D-A8A2-9ABDE16D88BD}" type="datetimeFigureOut">
              <a:rPr lang="en-IN" smtClean="0"/>
              <a:t>03-10-2024</a:t>
            </a:fld>
            <a:endParaRPr lang="en-IN"/>
          </a:p>
        </p:txBody>
      </p:sp>
      <p:sp>
        <p:nvSpPr>
          <p:cNvPr id="5" name="Footer Placeholder 4">
            <a:extLst>
              <a:ext uri="{FF2B5EF4-FFF2-40B4-BE49-F238E27FC236}">
                <a16:creationId xmlns:a16="http://schemas.microsoft.com/office/drawing/2014/main" id="{9EA3949D-D814-727B-17E1-7C61F48830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5FDFB2-665F-43FF-CB1E-DB39881D862E}"/>
              </a:ext>
            </a:extLst>
          </p:cNvPr>
          <p:cNvSpPr>
            <a:spLocks noGrp="1"/>
          </p:cNvSpPr>
          <p:nvPr>
            <p:ph type="sldNum" sz="quarter" idx="12"/>
          </p:nvPr>
        </p:nvSpPr>
        <p:spPr/>
        <p:txBody>
          <a:bodyPr/>
          <a:lstStyle/>
          <a:p>
            <a:fld id="{AE13DF76-A06C-41F3-948C-8FE03307DF27}" type="slidenum">
              <a:rPr lang="en-IN" smtClean="0"/>
              <a:t>‹#›</a:t>
            </a:fld>
            <a:endParaRPr lang="en-IN"/>
          </a:p>
        </p:txBody>
      </p:sp>
    </p:spTree>
    <p:extLst>
      <p:ext uri="{BB962C8B-B14F-4D97-AF65-F5344CB8AC3E}">
        <p14:creationId xmlns:p14="http://schemas.microsoft.com/office/powerpoint/2010/main" val="1945272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057765-F67F-6FDB-86DF-9365C4C2F2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6C8E45-5071-C1DF-7474-785D7B1794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A7BBA3-72D8-2A40-EA94-44B2C34DE390}"/>
              </a:ext>
            </a:extLst>
          </p:cNvPr>
          <p:cNvSpPr>
            <a:spLocks noGrp="1"/>
          </p:cNvSpPr>
          <p:nvPr>
            <p:ph type="dt" sz="half" idx="10"/>
          </p:nvPr>
        </p:nvSpPr>
        <p:spPr/>
        <p:txBody>
          <a:bodyPr/>
          <a:lstStyle/>
          <a:p>
            <a:fld id="{1C6A974C-38C8-4A3D-A8A2-9ABDE16D88BD}" type="datetimeFigureOut">
              <a:rPr lang="en-IN" smtClean="0"/>
              <a:t>03-10-2024</a:t>
            </a:fld>
            <a:endParaRPr lang="en-IN"/>
          </a:p>
        </p:txBody>
      </p:sp>
      <p:sp>
        <p:nvSpPr>
          <p:cNvPr id="5" name="Footer Placeholder 4">
            <a:extLst>
              <a:ext uri="{FF2B5EF4-FFF2-40B4-BE49-F238E27FC236}">
                <a16:creationId xmlns:a16="http://schemas.microsoft.com/office/drawing/2014/main" id="{A205BA0C-F1FE-352E-5249-290FD4A307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5E519D-E192-41D4-2FCA-04B1E0A634AA}"/>
              </a:ext>
            </a:extLst>
          </p:cNvPr>
          <p:cNvSpPr>
            <a:spLocks noGrp="1"/>
          </p:cNvSpPr>
          <p:nvPr>
            <p:ph type="sldNum" sz="quarter" idx="12"/>
          </p:nvPr>
        </p:nvSpPr>
        <p:spPr/>
        <p:txBody>
          <a:bodyPr/>
          <a:lstStyle/>
          <a:p>
            <a:fld id="{AE13DF76-A06C-41F3-948C-8FE03307DF27}" type="slidenum">
              <a:rPr lang="en-IN" smtClean="0"/>
              <a:t>‹#›</a:t>
            </a:fld>
            <a:endParaRPr lang="en-IN"/>
          </a:p>
        </p:txBody>
      </p:sp>
    </p:spTree>
    <p:extLst>
      <p:ext uri="{BB962C8B-B14F-4D97-AF65-F5344CB8AC3E}">
        <p14:creationId xmlns:p14="http://schemas.microsoft.com/office/powerpoint/2010/main" val="206639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989C-29C4-15FE-F949-953EFE372E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4EB18E-35B9-989B-7928-FAA42616C7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0FF384-5B1E-A502-2B50-8F5B7EB99889}"/>
              </a:ext>
            </a:extLst>
          </p:cNvPr>
          <p:cNvSpPr>
            <a:spLocks noGrp="1"/>
          </p:cNvSpPr>
          <p:nvPr>
            <p:ph type="dt" sz="half" idx="10"/>
          </p:nvPr>
        </p:nvSpPr>
        <p:spPr/>
        <p:txBody>
          <a:bodyPr/>
          <a:lstStyle/>
          <a:p>
            <a:fld id="{1C6A974C-38C8-4A3D-A8A2-9ABDE16D88BD}" type="datetimeFigureOut">
              <a:rPr lang="en-IN" smtClean="0"/>
              <a:t>03-10-2024</a:t>
            </a:fld>
            <a:endParaRPr lang="en-IN"/>
          </a:p>
        </p:txBody>
      </p:sp>
      <p:sp>
        <p:nvSpPr>
          <p:cNvPr id="5" name="Footer Placeholder 4">
            <a:extLst>
              <a:ext uri="{FF2B5EF4-FFF2-40B4-BE49-F238E27FC236}">
                <a16:creationId xmlns:a16="http://schemas.microsoft.com/office/drawing/2014/main" id="{436E4B5A-8AD8-22CF-9AE8-52B72A8097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C2A648-BFF8-34AB-EF77-FCB07B2BB56B}"/>
              </a:ext>
            </a:extLst>
          </p:cNvPr>
          <p:cNvSpPr>
            <a:spLocks noGrp="1"/>
          </p:cNvSpPr>
          <p:nvPr>
            <p:ph type="sldNum" sz="quarter" idx="12"/>
          </p:nvPr>
        </p:nvSpPr>
        <p:spPr/>
        <p:txBody>
          <a:bodyPr/>
          <a:lstStyle/>
          <a:p>
            <a:fld id="{AE13DF76-A06C-41F3-948C-8FE03307DF27}" type="slidenum">
              <a:rPr lang="en-IN" smtClean="0"/>
              <a:t>‹#›</a:t>
            </a:fld>
            <a:endParaRPr lang="en-IN"/>
          </a:p>
        </p:txBody>
      </p:sp>
    </p:spTree>
    <p:extLst>
      <p:ext uri="{BB962C8B-B14F-4D97-AF65-F5344CB8AC3E}">
        <p14:creationId xmlns:p14="http://schemas.microsoft.com/office/powerpoint/2010/main" val="3445370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69DA2-91F2-7847-9ED6-C06C6832A0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725A01-B26B-D84C-5333-6F9C0B86C1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8AC44C-349E-BBBE-6654-11830007A323}"/>
              </a:ext>
            </a:extLst>
          </p:cNvPr>
          <p:cNvSpPr>
            <a:spLocks noGrp="1"/>
          </p:cNvSpPr>
          <p:nvPr>
            <p:ph type="dt" sz="half" idx="10"/>
          </p:nvPr>
        </p:nvSpPr>
        <p:spPr/>
        <p:txBody>
          <a:bodyPr/>
          <a:lstStyle/>
          <a:p>
            <a:fld id="{1C6A974C-38C8-4A3D-A8A2-9ABDE16D88BD}" type="datetimeFigureOut">
              <a:rPr lang="en-IN" smtClean="0"/>
              <a:t>03-10-2024</a:t>
            </a:fld>
            <a:endParaRPr lang="en-IN"/>
          </a:p>
        </p:txBody>
      </p:sp>
      <p:sp>
        <p:nvSpPr>
          <p:cNvPr id="5" name="Footer Placeholder 4">
            <a:extLst>
              <a:ext uri="{FF2B5EF4-FFF2-40B4-BE49-F238E27FC236}">
                <a16:creationId xmlns:a16="http://schemas.microsoft.com/office/drawing/2014/main" id="{3D889BF6-511C-81BD-168B-267C3FAE3F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729917-4DF5-9DC3-BEC0-EE2BE3226F46}"/>
              </a:ext>
            </a:extLst>
          </p:cNvPr>
          <p:cNvSpPr>
            <a:spLocks noGrp="1"/>
          </p:cNvSpPr>
          <p:nvPr>
            <p:ph type="sldNum" sz="quarter" idx="12"/>
          </p:nvPr>
        </p:nvSpPr>
        <p:spPr/>
        <p:txBody>
          <a:bodyPr/>
          <a:lstStyle/>
          <a:p>
            <a:fld id="{AE13DF76-A06C-41F3-948C-8FE03307DF27}" type="slidenum">
              <a:rPr lang="en-IN" smtClean="0"/>
              <a:t>‹#›</a:t>
            </a:fld>
            <a:endParaRPr lang="en-IN"/>
          </a:p>
        </p:txBody>
      </p:sp>
    </p:spTree>
    <p:extLst>
      <p:ext uri="{BB962C8B-B14F-4D97-AF65-F5344CB8AC3E}">
        <p14:creationId xmlns:p14="http://schemas.microsoft.com/office/powerpoint/2010/main" val="66115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AA61-65EC-4EF2-D4FB-EFA51EF352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200563-C392-4EA1-2F64-F7D533778D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696346-3B90-8558-8411-873DD45D6D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D93BEB-C713-A723-F465-72C9E8E91DAF}"/>
              </a:ext>
            </a:extLst>
          </p:cNvPr>
          <p:cNvSpPr>
            <a:spLocks noGrp="1"/>
          </p:cNvSpPr>
          <p:nvPr>
            <p:ph type="dt" sz="half" idx="10"/>
          </p:nvPr>
        </p:nvSpPr>
        <p:spPr/>
        <p:txBody>
          <a:bodyPr/>
          <a:lstStyle/>
          <a:p>
            <a:fld id="{1C6A974C-38C8-4A3D-A8A2-9ABDE16D88BD}" type="datetimeFigureOut">
              <a:rPr lang="en-IN" smtClean="0"/>
              <a:t>03-10-2024</a:t>
            </a:fld>
            <a:endParaRPr lang="en-IN"/>
          </a:p>
        </p:txBody>
      </p:sp>
      <p:sp>
        <p:nvSpPr>
          <p:cNvPr id="6" name="Footer Placeholder 5">
            <a:extLst>
              <a:ext uri="{FF2B5EF4-FFF2-40B4-BE49-F238E27FC236}">
                <a16:creationId xmlns:a16="http://schemas.microsoft.com/office/drawing/2014/main" id="{740D2B78-1564-940D-A717-D776ECD93C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83BB8F-2299-8AD4-8614-1862F4872B9F}"/>
              </a:ext>
            </a:extLst>
          </p:cNvPr>
          <p:cNvSpPr>
            <a:spLocks noGrp="1"/>
          </p:cNvSpPr>
          <p:nvPr>
            <p:ph type="sldNum" sz="quarter" idx="12"/>
          </p:nvPr>
        </p:nvSpPr>
        <p:spPr/>
        <p:txBody>
          <a:bodyPr/>
          <a:lstStyle/>
          <a:p>
            <a:fld id="{AE13DF76-A06C-41F3-948C-8FE03307DF27}" type="slidenum">
              <a:rPr lang="en-IN" smtClean="0"/>
              <a:t>‹#›</a:t>
            </a:fld>
            <a:endParaRPr lang="en-IN"/>
          </a:p>
        </p:txBody>
      </p:sp>
    </p:spTree>
    <p:extLst>
      <p:ext uri="{BB962C8B-B14F-4D97-AF65-F5344CB8AC3E}">
        <p14:creationId xmlns:p14="http://schemas.microsoft.com/office/powerpoint/2010/main" val="2056559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8E520-BF66-AE99-EC35-7B8378F647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FBDE2D-D9CC-1427-E88B-819D628D4E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ADF075-016A-0AC3-3E38-648CCEC36F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CCFAC1-93AE-F451-A822-74F6D22A38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5355DE-58BB-BB48-4DED-D34C789F81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590C68-856C-944B-F27C-6AC97AAE2E44}"/>
              </a:ext>
            </a:extLst>
          </p:cNvPr>
          <p:cNvSpPr>
            <a:spLocks noGrp="1"/>
          </p:cNvSpPr>
          <p:nvPr>
            <p:ph type="dt" sz="half" idx="10"/>
          </p:nvPr>
        </p:nvSpPr>
        <p:spPr/>
        <p:txBody>
          <a:bodyPr/>
          <a:lstStyle/>
          <a:p>
            <a:fld id="{1C6A974C-38C8-4A3D-A8A2-9ABDE16D88BD}" type="datetimeFigureOut">
              <a:rPr lang="en-IN" smtClean="0"/>
              <a:t>03-10-2024</a:t>
            </a:fld>
            <a:endParaRPr lang="en-IN"/>
          </a:p>
        </p:txBody>
      </p:sp>
      <p:sp>
        <p:nvSpPr>
          <p:cNvPr id="8" name="Footer Placeholder 7">
            <a:extLst>
              <a:ext uri="{FF2B5EF4-FFF2-40B4-BE49-F238E27FC236}">
                <a16:creationId xmlns:a16="http://schemas.microsoft.com/office/drawing/2014/main" id="{889D96BB-AFE6-A62E-54D8-AAC07C9B95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9C88F5-6901-56CD-BA7F-2996137D7DC9}"/>
              </a:ext>
            </a:extLst>
          </p:cNvPr>
          <p:cNvSpPr>
            <a:spLocks noGrp="1"/>
          </p:cNvSpPr>
          <p:nvPr>
            <p:ph type="sldNum" sz="quarter" idx="12"/>
          </p:nvPr>
        </p:nvSpPr>
        <p:spPr/>
        <p:txBody>
          <a:bodyPr/>
          <a:lstStyle/>
          <a:p>
            <a:fld id="{AE13DF76-A06C-41F3-948C-8FE03307DF27}" type="slidenum">
              <a:rPr lang="en-IN" smtClean="0"/>
              <a:t>‹#›</a:t>
            </a:fld>
            <a:endParaRPr lang="en-IN"/>
          </a:p>
        </p:txBody>
      </p:sp>
    </p:spTree>
    <p:extLst>
      <p:ext uri="{BB962C8B-B14F-4D97-AF65-F5344CB8AC3E}">
        <p14:creationId xmlns:p14="http://schemas.microsoft.com/office/powerpoint/2010/main" val="174627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A9776-2872-C39A-91E9-95F6B6E7B4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E06768-C15F-517C-3683-46F2E5744046}"/>
              </a:ext>
            </a:extLst>
          </p:cNvPr>
          <p:cNvSpPr>
            <a:spLocks noGrp="1"/>
          </p:cNvSpPr>
          <p:nvPr>
            <p:ph type="dt" sz="half" idx="10"/>
          </p:nvPr>
        </p:nvSpPr>
        <p:spPr/>
        <p:txBody>
          <a:bodyPr/>
          <a:lstStyle/>
          <a:p>
            <a:fld id="{1C6A974C-38C8-4A3D-A8A2-9ABDE16D88BD}" type="datetimeFigureOut">
              <a:rPr lang="en-IN" smtClean="0"/>
              <a:t>03-10-2024</a:t>
            </a:fld>
            <a:endParaRPr lang="en-IN"/>
          </a:p>
        </p:txBody>
      </p:sp>
      <p:sp>
        <p:nvSpPr>
          <p:cNvPr id="4" name="Footer Placeholder 3">
            <a:extLst>
              <a:ext uri="{FF2B5EF4-FFF2-40B4-BE49-F238E27FC236}">
                <a16:creationId xmlns:a16="http://schemas.microsoft.com/office/drawing/2014/main" id="{13911F9F-E17B-A464-B25D-08C4952766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0E4ADA-D989-2CAF-230E-646CF520C76D}"/>
              </a:ext>
            </a:extLst>
          </p:cNvPr>
          <p:cNvSpPr>
            <a:spLocks noGrp="1"/>
          </p:cNvSpPr>
          <p:nvPr>
            <p:ph type="sldNum" sz="quarter" idx="12"/>
          </p:nvPr>
        </p:nvSpPr>
        <p:spPr/>
        <p:txBody>
          <a:bodyPr/>
          <a:lstStyle/>
          <a:p>
            <a:fld id="{AE13DF76-A06C-41F3-948C-8FE03307DF27}" type="slidenum">
              <a:rPr lang="en-IN" smtClean="0"/>
              <a:t>‹#›</a:t>
            </a:fld>
            <a:endParaRPr lang="en-IN"/>
          </a:p>
        </p:txBody>
      </p:sp>
    </p:spTree>
    <p:extLst>
      <p:ext uri="{BB962C8B-B14F-4D97-AF65-F5344CB8AC3E}">
        <p14:creationId xmlns:p14="http://schemas.microsoft.com/office/powerpoint/2010/main" val="35216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E7DBC1-649B-0D01-4CCD-5C8B60461B07}"/>
              </a:ext>
            </a:extLst>
          </p:cNvPr>
          <p:cNvSpPr>
            <a:spLocks noGrp="1"/>
          </p:cNvSpPr>
          <p:nvPr>
            <p:ph type="dt" sz="half" idx="10"/>
          </p:nvPr>
        </p:nvSpPr>
        <p:spPr/>
        <p:txBody>
          <a:bodyPr/>
          <a:lstStyle/>
          <a:p>
            <a:fld id="{1C6A974C-38C8-4A3D-A8A2-9ABDE16D88BD}" type="datetimeFigureOut">
              <a:rPr lang="en-IN" smtClean="0"/>
              <a:t>03-10-2024</a:t>
            </a:fld>
            <a:endParaRPr lang="en-IN"/>
          </a:p>
        </p:txBody>
      </p:sp>
      <p:sp>
        <p:nvSpPr>
          <p:cNvPr id="3" name="Footer Placeholder 2">
            <a:extLst>
              <a:ext uri="{FF2B5EF4-FFF2-40B4-BE49-F238E27FC236}">
                <a16:creationId xmlns:a16="http://schemas.microsoft.com/office/drawing/2014/main" id="{D6F61E8F-B84D-49E9-DFF5-88F12C54DB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105BCA-4F15-C5F3-5689-0241D03C6FB8}"/>
              </a:ext>
            </a:extLst>
          </p:cNvPr>
          <p:cNvSpPr>
            <a:spLocks noGrp="1"/>
          </p:cNvSpPr>
          <p:nvPr>
            <p:ph type="sldNum" sz="quarter" idx="12"/>
          </p:nvPr>
        </p:nvSpPr>
        <p:spPr/>
        <p:txBody>
          <a:bodyPr/>
          <a:lstStyle/>
          <a:p>
            <a:fld id="{AE13DF76-A06C-41F3-948C-8FE03307DF27}" type="slidenum">
              <a:rPr lang="en-IN" smtClean="0"/>
              <a:t>‹#›</a:t>
            </a:fld>
            <a:endParaRPr lang="en-IN"/>
          </a:p>
        </p:txBody>
      </p:sp>
    </p:spTree>
    <p:extLst>
      <p:ext uri="{BB962C8B-B14F-4D97-AF65-F5344CB8AC3E}">
        <p14:creationId xmlns:p14="http://schemas.microsoft.com/office/powerpoint/2010/main" val="2277732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BB1A2-8509-9CE3-6BF3-19374AC6F2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68F3FF-1B90-F46A-AB51-DDA99E9E1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773200-A603-D179-9156-936FEE0470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DE5702-03D5-99AD-670F-4ABFF9E484A8}"/>
              </a:ext>
            </a:extLst>
          </p:cNvPr>
          <p:cNvSpPr>
            <a:spLocks noGrp="1"/>
          </p:cNvSpPr>
          <p:nvPr>
            <p:ph type="dt" sz="half" idx="10"/>
          </p:nvPr>
        </p:nvSpPr>
        <p:spPr/>
        <p:txBody>
          <a:bodyPr/>
          <a:lstStyle/>
          <a:p>
            <a:fld id="{1C6A974C-38C8-4A3D-A8A2-9ABDE16D88BD}" type="datetimeFigureOut">
              <a:rPr lang="en-IN" smtClean="0"/>
              <a:t>03-10-2024</a:t>
            </a:fld>
            <a:endParaRPr lang="en-IN"/>
          </a:p>
        </p:txBody>
      </p:sp>
      <p:sp>
        <p:nvSpPr>
          <p:cNvPr id="6" name="Footer Placeholder 5">
            <a:extLst>
              <a:ext uri="{FF2B5EF4-FFF2-40B4-BE49-F238E27FC236}">
                <a16:creationId xmlns:a16="http://schemas.microsoft.com/office/drawing/2014/main" id="{287F4018-E0B8-5AC1-9E66-A25D3F0EAE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E44CA4-8385-0F9E-A940-DD273DED6473}"/>
              </a:ext>
            </a:extLst>
          </p:cNvPr>
          <p:cNvSpPr>
            <a:spLocks noGrp="1"/>
          </p:cNvSpPr>
          <p:nvPr>
            <p:ph type="sldNum" sz="quarter" idx="12"/>
          </p:nvPr>
        </p:nvSpPr>
        <p:spPr/>
        <p:txBody>
          <a:bodyPr/>
          <a:lstStyle/>
          <a:p>
            <a:fld id="{AE13DF76-A06C-41F3-948C-8FE03307DF27}" type="slidenum">
              <a:rPr lang="en-IN" smtClean="0"/>
              <a:t>‹#›</a:t>
            </a:fld>
            <a:endParaRPr lang="en-IN"/>
          </a:p>
        </p:txBody>
      </p:sp>
    </p:spTree>
    <p:extLst>
      <p:ext uri="{BB962C8B-B14F-4D97-AF65-F5344CB8AC3E}">
        <p14:creationId xmlns:p14="http://schemas.microsoft.com/office/powerpoint/2010/main" val="2011956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6C70-FFD8-0850-EACE-E35A77BDD3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916403-99D0-9531-9EAA-7AE99E0B53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A8EE03-F1FA-0616-C9AB-02E1A1E6C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D6E4D7-32B4-EC59-8B45-1DE0640440E5}"/>
              </a:ext>
            </a:extLst>
          </p:cNvPr>
          <p:cNvSpPr>
            <a:spLocks noGrp="1"/>
          </p:cNvSpPr>
          <p:nvPr>
            <p:ph type="dt" sz="half" idx="10"/>
          </p:nvPr>
        </p:nvSpPr>
        <p:spPr/>
        <p:txBody>
          <a:bodyPr/>
          <a:lstStyle/>
          <a:p>
            <a:fld id="{1C6A974C-38C8-4A3D-A8A2-9ABDE16D88BD}" type="datetimeFigureOut">
              <a:rPr lang="en-IN" smtClean="0"/>
              <a:t>03-10-2024</a:t>
            </a:fld>
            <a:endParaRPr lang="en-IN"/>
          </a:p>
        </p:txBody>
      </p:sp>
      <p:sp>
        <p:nvSpPr>
          <p:cNvPr id="6" name="Footer Placeholder 5">
            <a:extLst>
              <a:ext uri="{FF2B5EF4-FFF2-40B4-BE49-F238E27FC236}">
                <a16:creationId xmlns:a16="http://schemas.microsoft.com/office/drawing/2014/main" id="{163ED8F8-3018-57D1-C927-954E3823A6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6812DB-214D-6C70-434A-2BD2E1298B8F}"/>
              </a:ext>
            </a:extLst>
          </p:cNvPr>
          <p:cNvSpPr>
            <a:spLocks noGrp="1"/>
          </p:cNvSpPr>
          <p:nvPr>
            <p:ph type="sldNum" sz="quarter" idx="12"/>
          </p:nvPr>
        </p:nvSpPr>
        <p:spPr/>
        <p:txBody>
          <a:bodyPr/>
          <a:lstStyle/>
          <a:p>
            <a:fld id="{AE13DF76-A06C-41F3-948C-8FE03307DF27}" type="slidenum">
              <a:rPr lang="en-IN" smtClean="0"/>
              <a:t>‹#›</a:t>
            </a:fld>
            <a:endParaRPr lang="en-IN"/>
          </a:p>
        </p:txBody>
      </p:sp>
    </p:spTree>
    <p:extLst>
      <p:ext uri="{BB962C8B-B14F-4D97-AF65-F5344CB8AC3E}">
        <p14:creationId xmlns:p14="http://schemas.microsoft.com/office/powerpoint/2010/main" val="107997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1E54BE-F0A1-0964-A740-D8FE8C16D1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BBE38A-67B6-B4CC-AA42-CF4F0155D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04A004-C38D-9657-57BD-21ACF4BCCA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A974C-38C8-4A3D-A8A2-9ABDE16D88BD}" type="datetimeFigureOut">
              <a:rPr lang="en-IN" smtClean="0"/>
              <a:t>03-10-2024</a:t>
            </a:fld>
            <a:endParaRPr lang="en-IN"/>
          </a:p>
        </p:txBody>
      </p:sp>
      <p:sp>
        <p:nvSpPr>
          <p:cNvPr id="5" name="Footer Placeholder 4">
            <a:extLst>
              <a:ext uri="{FF2B5EF4-FFF2-40B4-BE49-F238E27FC236}">
                <a16:creationId xmlns:a16="http://schemas.microsoft.com/office/drawing/2014/main" id="{6ADD238D-E4E5-63C5-D19D-CD16D63344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915ABA-0ECE-9908-CA36-14226EB1F0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13DF76-A06C-41F3-948C-8FE03307DF27}" type="slidenum">
              <a:rPr lang="en-IN" smtClean="0"/>
              <a:t>‹#›</a:t>
            </a:fld>
            <a:endParaRPr lang="en-IN"/>
          </a:p>
        </p:txBody>
      </p:sp>
    </p:spTree>
    <p:extLst>
      <p:ext uri="{BB962C8B-B14F-4D97-AF65-F5344CB8AC3E}">
        <p14:creationId xmlns:p14="http://schemas.microsoft.com/office/powerpoint/2010/main" val="1508607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93C085-03CE-F7BA-7908-78CCCD2E54F2}"/>
              </a:ext>
            </a:extLst>
          </p:cNvPr>
          <p:cNvSpPr>
            <a:spLocks noGrp="1"/>
          </p:cNvSpPr>
          <p:nvPr>
            <p:ph idx="1"/>
          </p:nvPr>
        </p:nvSpPr>
        <p:spPr>
          <a:xfrm>
            <a:off x="838200" y="373626"/>
            <a:ext cx="10515600" cy="5803337"/>
          </a:xfrm>
        </p:spPr>
        <p:txBody>
          <a:bodyPr/>
          <a:lstStyle/>
          <a:p>
            <a:endParaRPr lang="en-IN" dirty="0"/>
          </a:p>
          <a:p>
            <a:pPr algn="ctr"/>
            <a:endParaRPr lang="en-IN" dirty="0">
              <a:latin typeface="Times New Roman" panose="02020603050405020304" pitchFamily="18" charset="0"/>
              <a:cs typeface="Times New Roman" panose="02020603050405020304" pitchFamily="18" charset="0"/>
            </a:endParaRPr>
          </a:p>
          <a:p>
            <a:pPr marL="0" indent="0" algn="ctr">
              <a:buNone/>
            </a:pPr>
            <a:r>
              <a:rPr lang="en-IN" sz="4800" b="1" dirty="0">
                <a:latin typeface="Times New Roman" panose="02020603050405020304" pitchFamily="18" charset="0"/>
                <a:cs typeface="Times New Roman" panose="02020603050405020304" pitchFamily="18" charset="0"/>
              </a:rPr>
              <a:t>Common irregularities observed in financial management and audit of different accounts</a:t>
            </a:r>
          </a:p>
          <a:p>
            <a:pPr algn="ctr"/>
            <a:endParaRPr lang="en-IN" sz="48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marL="0" indent="0" algn="ctr">
              <a:buNone/>
            </a:pPr>
            <a:r>
              <a:rPr lang="en-IN" b="1" dirty="0">
                <a:latin typeface="Times New Roman" panose="02020603050405020304" pitchFamily="18" charset="0"/>
                <a:cs typeface="Times New Roman" panose="02020603050405020304" pitchFamily="18" charset="0"/>
              </a:rPr>
              <a:t>By </a:t>
            </a:r>
            <a:r>
              <a:rPr lang="en-IN" b="1" dirty="0" err="1">
                <a:latin typeface="Times New Roman" panose="02020603050405020304" pitchFamily="18" charset="0"/>
                <a:cs typeface="Times New Roman" panose="02020603050405020304" pitchFamily="18" charset="0"/>
              </a:rPr>
              <a:t>S.N.Nayak</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Sr.Audit</a:t>
            </a:r>
            <a:r>
              <a:rPr lang="en-IN" b="1" dirty="0">
                <a:latin typeface="Times New Roman" panose="02020603050405020304" pitchFamily="18" charset="0"/>
                <a:cs typeface="Times New Roman" panose="02020603050405020304" pitchFamily="18" charset="0"/>
              </a:rPr>
              <a:t> Officer (Retd)</a:t>
            </a:r>
          </a:p>
        </p:txBody>
      </p:sp>
    </p:spTree>
    <p:extLst>
      <p:ext uri="{BB962C8B-B14F-4D97-AF65-F5344CB8AC3E}">
        <p14:creationId xmlns:p14="http://schemas.microsoft.com/office/powerpoint/2010/main" val="3863475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064B8-FAD8-F12A-C872-27E71BBB7A97}"/>
              </a:ext>
            </a:extLst>
          </p:cNvPr>
          <p:cNvSpPr>
            <a:spLocks noGrp="1"/>
          </p:cNvSpPr>
          <p:nvPr>
            <p:ph type="title"/>
          </p:nvPr>
        </p:nvSpPr>
        <p:spPr>
          <a:xfrm>
            <a:off x="838200" y="365126"/>
            <a:ext cx="10515600" cy="315912"/>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2ED9079A-365F-1E41-85FF-73D2A1232FD1}"/>
              </a:ext>
            </a:extLst>
          </p:cNvPr>
          <p:cNvSpPr>
            <a:spLocks noGrp="1"/>
          </p:cNvSpPr>
          <p:nvPr>
            <p:ph idx="1"/>
          </p:nvPr>
        </p:nvSpPr>
        <p:spPr>
          <a:xfrm>
            <a:off x="838200" y="681038"/>
            <a:ext cx="10515600" cy="6014730"/>
          </a:xfrm>
        </p:spPr>
        <p:txBody>
          <a:bodyPr>
            <a:normAutofit fontScale="92500" lnSpcReduction="10000"/>
          </a:bodyPr>
          <a:lstStyle/>
          <a:p>
            <a:pPr marL="0" indent="0" algn="just">
              <a:buNone/>
            </a:pPr>
            <a:r>
              <a:rPr lang="en-IN" sz="2800" b="1" dirty="0">
                <a:latin typeface="Times New Roman" panose="02020603050405020304" pitchFamily="18" charset="0"/>
                <a:cs typeface="Times New Roman" panose="02020603050405020304" pitchFamily="18" charset="0"/>
              </a:rPr>
              <a:t>Key areas of Audit scrutiny</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Executive who is ultimately responsible for keeping the expenditure within the Grant or Appropriation shall watch the progress of expenditure against  and within a Grant or Appropriation.</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expenditure conforms to the relevant laws and rules and is also in accordance with the financial rules, regulations and orders issued by a competent authority.</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Audit not only brings  clear and obvious irregularities but also every matter which, </a:t>
            </a:r>
            <a:r>
              <a:rPr lang="en-US" sz="2600" dirty="0">
                <a:latin typeface="Times New Roman" panose="02020603050405020304" pitchFamily="18" charset="0"/>
                <a:cs typeface="Times New Roman" panose="02020603050405020304" pitchFamily="18" charset="0"/>
              </a:rPr>
              <a:t>appears to involve improper expenditure or waste of public monies or stores even though the accounts themselves may be in order and no obvious irregularity has been committed. Such audit is called Propriety Audit and it  “extends beyond the formality of the expenditure to its wisdom, faithfulness and economy”.</a:t>
            </a:r>
          </a:p>
          <a:p>
            <a:pPr algn="just">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The expenditure should not prima facie be more than what the occasion demands.</a:t>
            </a:r>
          </a:p>
          <a:p>
            <a:pPr algn="just">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Every public officer is expected to exercise the same vigilance in respect of expenditure incurred from public moneys as a person of ordinary prudence would exercise in respect of expenditure of his own money. </a:t>
            </a:r>
          </a:p>
          <a:p>
            <a:pPr algn="just">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Public moneys should not be </a:t>
            </a:r>
            <a:r>
              <a:rPr lang="en-US" sz="2600" dirty="0" err="1">
                <a:latin typeface="Times New Roman" panose="02020603050405020304" pitchFamily="18" charset="0"/>
                <a:cs typeface="Times New Roman" panose="02020603050405020304" pitchFamily="18" charset="0"/>
              </a:rPr>
              <a:t>utilised</a:t>
            </a:r>
            <a:r>
              <a:rPr lang="en-US" sz="2600" dirty="0">
                <a:latin typeface="Times New Roman" panose="02020603050405020304" pitchFamily="18" charset="0"/>
                <a:cs typeface="Times New Roman" panose="02020603050405020304" pitchFamily="18" charset="0"/>
              </a:rPr>
              <a:t> for the benefit of a particular individual or section of the community </a:t>
            </a:r>
          </a:p>
          <a:p>
            <a:pPr marL="0" indent="0" algn="just">
              <a:buNone/>
            </a:pPr>
            <a:endParaRPr lang="en-US" sz="2600" dirty="0">
              <a:latin typeface="Times New Roman" panose="02020603050405020304" pitchFamily="18"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1452628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7A15F-68A9-66BE-C326-7D3F075B888F}"/>
              </a:ext>
            </a:extLst>
          </p:cNvPr>
          <p:cNvSpPr>
            <a:spLocks noGrp="1"/>
          </p:cNvSpPr>
          <p:nvPr>
            <p:ph type="title"/>
          </p:nvPr>
        </p:nvSpPr>
        <p:spPr>
          <a:xfrm>
            <a:off x="838200" y="98324"/>
            <a:ext cx="10515600" cy="582714"/>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DB55A3C6-D23B-326B-C91E-29F1F0A56475}"/>
              </a:ext>
            </a:extLst>
          </p:cNvPr>
          <p:cNvSpPr>
            <a:spLocks noGrp="1"/>
          </p:cNvSpPr>
          <p:nvPr>
            <p:ph idx="1"/>
          </p:nvPr>
        </p:nvSpPr>
        <p:spPr>
          <a:xfrm>
            <a:off x="838200" y="609600"/>
            <a:ext cx="10515600" cy="6150076"/>
          </a:xfrm>
        </p:spPr>
        <p:txBody>
          <a:bodyPr>
            <a:normAutofit fontScale="92500" lnSpcReduction="20000"/>
          </a:bodyPr>
          <a:lstStyle/>
          <a:p>
            <a:r>
              <a:rPr lang="en-IN" b="1" dirty="0">
                <a:latin typeface="Times New Roman" panose="02020603050405020304" pitchFamily="18" charset="0"/>
                <a:cs typeface="Times New Roman" panose="02020603050405020304" pitchFamily="18" charset="0"/>
              </a:rPr>
              <a:t>Audit of Grants-in-aid</a:t>
            </a:r>
          </a:p>
          <a:p>
            <a:pPr marL="0" indent="0" algn="just">
              <a:buNone/>
            </a:pPr>
            <a:r>
              <a:rPr lang="en-US" b="1" dirty="0">
                <a:latin typeface="Times New Roman" panose="02020603050405020304" pitchFamily="18" charset="0"/>
                <a:cs typeface="Times New Roman" panose="02020603050405020304" pitchFamily="18" charset="0"/>
              </a:rPr>
              <a:t>Audit Mandate</a:t>
            </a:r>
          </a:p>
          <a:p>
            <a:pPr marL="0" indent="0" algn="just">
              <a:buNone/>
            </a:pPr>
            <a:r>
              <a:rPr lang="en-US" sz="2400" dirty="0">
                <a:latin typeface="Times New Roman" panose="02020603050405020304" pitchFamily="18" charset="0"/>
                <a:cs typeface="Times New Roman" panose="02020603050405020304" pitchFamily="18" charset="0"/>
              </a:rPr>
              <a:t>Section 14 (bodies and authorities  substantially financed from union or state) Section 15  ( grants and loans given to any authorities and bodies) of the DPC Act 1971 empowers the CAG of India to audit those authorities and bodies.</a:t>
            </a:r>
          </a:p>
          <a:p>
            <a:pPr marL="0" indent="0" algn="just">
              <a:buNone/>
            </a:pPr>
            <a:r>
              <a:rPr lang="en-US" sz="2400" b="1">
                <a:latin typeface="Times New Roman" panose="02020603050405020304" pitchFamily="18" charset="0"/>
                <a:cs typeface="Times New Roman" panose="02020603050405020304" pitchFamily="18" charset="0"/>
              </a:rPr>
              <a:t>Audit  objective</a:t>
            </a:r>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main aim of audit of grants-in-aid is to ensure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that the grants are utilized for the purpose for which these are given,</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sound economical financial management practices are duly followed while incurring expenditure out of such grants.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Audit has also to bring to light instances of waste, failures, system weaknesses and deficiencies resulting in infructuous expenditure.</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Audit in the case of Grants-in-aid can be applied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to the original grant itself and (ii) to the expenditure that is subsequently incurred from it by the grantee.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All sanctions relating to the grants and the corresponding utilization certificates are to be checked with reference to the Register of Grants-in-aid and the Grants-in-aid Audit Register maintained in the office of the Accountant General (A&amp;E) in respect of each department.</a:t>
            </a:r>
          </a:p>
          <a:p>
            <a:pPr marL="0" indent="0" algn="just">
              <a:buNone/>
            </a:pPr>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78254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C9C9D-6AD5-4EE8-0373-9E6A9676E684}"/>
              </a:ext>
            </a:extLst>
          </p:cNvPr>
          <p:cNvSpPr>
            <a:spLocks noGrp="1"/>
          </p:cNvSpPr>
          <p:nvPr>
            <p:ph type="title"/>
          </p:nvPr>
        </p:nvSpPr>
        <p:spPr>
          <a:xfrm>
            <a:off x="838200" y="68826"/>
            <a:ext cx="10515600" cy="530942"/>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A9984A0E-FF26-7A07-CEB4-A7F05D66BB54}"/>
              </a:ext>
            </a:extLst>
          </p:cNvPr>
          <p:cNvSpPr>
            <a:spLocks noGrp="1"/>
          </p:cNvSpPr>
          <p:nvPr>
            <p:ph idx="1"/>
          </p:nvPr>
        </p:nvSpPr>
        <p:spPr>
          <a:xfrm>
            <a:off x="838200" y="707923"/>
            <a:ext cx="10515600" cy="5889522"/>
          </a:xfrm>
        </p:spPr>
        <p:txBody>
          <a:bodyPr>
            <a:normAutofit fontScale="92500" lnSpcReduction="20000"/>
          </a:bodyPr>
          <a:lstStyle/>
          <a:p>
            <a:r>
              <a:rPr lang="en-US" sz="2800" dirty="0">
                <a:latin typeface="Times New Roman" panose="02020603050405020304" pitchFamily="18" charset="0"/>
                <a:cs typeface="Times New Roman" panose="02020603050405020304" pitchFamily="18" charset="0"/>
              </a:rPr>
              <a:t>audit of the grants is to be conducted according to the general principles and rules laid down for the audit of expenditure.</a:t>
            </a:r>
          </a:p>
          <a:p>
            <a:r>
              <a:rPr lang="en-US" sz="2800" dirty="0">
                <a:latin typeface="Times New Roman" panose="02020603050405020304" pitchFamily="18" charset="0"/>
                <a:cs typeface="Times New Roman" panose="02020603050405020304" pitchFamily="18" charset="0"/>
              </a:rPr>
              <a:t>Audit has to verify that each item of expenditure is covered by the sanction of the authority competent to sanction it.</a:t>
            </a:r>
          </a:p>
          <a:p>
            <a:r>
              <a:rPr lang="en-US" sz="2800" dirty="0">
                <a:latin typeface="Times New Roman" panose="02020603050405020304" pitchFamily="18" charset="0"/>
                <a:cs typeface="Times New Roman" panose="02020603050405020304" pitchFamily="18" charset="0"/>
              </a:rPr>
              <a:t>Audit should check that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the sanction conforms to the pattern of assistance or rules governing such grants-in-aid as approved by the Finance Ministry.</a:t>
            </a:r>
          </a:p>
          <a:p>
            <a:pPr marL="0" indent="0">
              <a:buNone/>
            </a:pPr>
            <a:r>
              <a:rPr lang="en-US" dirty="0">
                <a:latin typeface="Times New Roman" panose="02020603050405020304" pitchFamily="18" charset="0"/>
                <a:cs typeface="Times New Roman" panose="02020603050405020304" pitchFamily="18" charset="0"/>
              </a:rPr>
              <a:t>(ii) </a:t>
            </a:r>
            <a:r>
              <a:rPr lang="en-US" sz="2800" dirty="0">
                <a:latin typeface="Times New Roman" panose="02020603050405020304" pitchFamily="18" charset="0"/>
                <a:cs typeface="Times New Roman" panose="02020603050405020304" pitchFamily="18" charset="0"/>
              </a:rPr>
              <a:t>The suitability of the institution seeking the grant has been assessed by the sanctioning authority.</a:t>
            </a:r>
          </a:p>
          <a:p>
            <a:pPr marL="0" indent="0">
              <a:buNone/>
            </a:pPr>
            <a:r>
              <a:rPr lang="en-US" sz="2800" dirty="0">
                <a:latin typeface="Times New Roman" panose="02020603050405020304" pitchFamily="18" charset="0"/>
                <a:cs typeface="Times New Roman" panose="02020603050405020304" pitchFamily="18" charset="0"/>
              </a:rPr>
              <a:t>(iii) No grants are sanctioned where there is reasonable doubt or suggestion of corrupt practices unless the institution concerned has been cleared of the allegations;</a:t>
            </a:r>
          </a:p>
          <a:p>
            <a:pPr marL="0" indent="0">
              <a:buNone/>
            </a:pPr>
            <a:r>
              <a:rPr lang="en-US" sz="2800" dirty="0">
                <a:latin typeface="Times New Roman" panose="02020603050405020304" pitchFamily="18" charset="0"/>
                <a:cs typeface="Times New Roman" panose="02020603050405020304" pitchFamily="18" charset="0"/>
              </a:rPr>
              <a:t>(iv) Every order sanctioning a grant indicates whether it is recurring or non-recurring in nature and the object for which it is given and clearly specifies the general and special conditions, if any, attached to the grant.</a:t>
            </a:r>
          </a:p>
          <a:p>
            <a:pPr marL="0" indent="0">
              <a:buNone/>
            </a:pPr>
            <a:r>
              <a:rPr lang="en-US" sz="2800" dirty="0">
                <a:latin typeface="Times New Roman" panose="02020603050405020304" pitchFamily="18" charset="0"/>
                <a:cs typeface="Times New Roman" panose="02020603050405020304" pitchFamily="18" charset="0"/>
              </a:rPr>
              <a:t>(v)  A provision to the effect that the accounts of the grantee institutions shall be open to inspection by the sanctioning authority/Audit whenever considered necessary by them is incorporated in all orders sanctioning grants-in-aid.</a:t>
            </a:r>
          </a:p>
          <a:p>
            <a:endParaRPr lang="en-IN" dirty="0"/>
          </a:p>
        </p:txBody>
      </p:sp>
    </p:spTree>
    <p:extLst>
      <p:ext uri="{BB962C8B-B14F-4D97-AF65-F5344CB8AC3E}">
        <p14:creationId xmlns:p14="http://schemas.microsoft.com/office/powerpoint/2010/main" val="2571079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846F4-D44B-0DFA-6EE7-C1D60447627B}"/>
              </a:ext>
            </a:extLst>
          </p:cNvPr>
          <p:cNvSpPr>
            <a:spLocks noGrp="1"/>
          </p:cNvSpPr>
          <p:nvPr>
            <p:ph type="title"/>
          </p:nvPr>
        </p:nvSpPr>
        <p:spPr>
          <a:xfrm>
            <a:off x="838200" y="176982"/>
            <a:ext cx="10515600" cy="504056"/>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72B1ABEF-19E6-13DD-9B1E-31222153DA3B}"/>
              </a:ext>
            </a:extLst>
          </p:cNvPr>
          <p:cNvSpPr>
            <a:spLocks noGrp="1"/>
          </p:cNvSpPr>
          <p:nvPr>
            <p:ph idx="1"/>
          </p:nvPr>
        </p:nvSpPr>
        <p:spPr>
          <a:xfrm>
            <a:off x="838200" y="681038"/>
            <a:ext cx="10515600" cy="5906575"/>
          </a:xfrm>
        </p:spPr>
        <p:txBody>
          <a:bodyPr>
            <a:normAutofit fontScale="92500"/>
          </a:bodyPr>
          <a:lstStyle/>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should be seen that, except in special circumstances, grants are not paid in excess of actual requirements of the grantee for the financial year.</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When recurring grants-in-aid are made to an institution, Audit will verify, as far as possible, that the institution continues to function as intended and that the circumstances in recognition of which the grant was sanctioned still continue to exist</a:t>
            </a:r>
            <a:r>
              <a:rPr lang="en-US" sz="2800" dirty="0"/>
              <a:t>.</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extent of audit of the expenditure incurred from a grant by the grantee depends on whether the grant is conditional or unconditional. Where no condition is attached to a grant, Audit is in no way concerned with the manner in which the grant is utilized by the grantee.</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State Governments directly incurring expenditure out of Central grants are not required to furnish utilization certificates. If, however, such expenditure is incurred through local bodies or private institutions, the State Governments concerned should furnish the necessary utilization certificates. </a:t>
            </a:r>
          </a:p>
          <a:p>
            <a:pPr algn="just">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91212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C0F3F-2CA2-B99A-66F5-F77A95B5970A}"/>
              </a:ext>
            </a:extLst>
          </p:cNvPr>
          <p:cNvSpPr>
            <a:spLocks noGrp="1"/>
          </p:cNvSpPr>
          <p:nvPr>
            <p:ph type="title"/>
          </p:nvPr>
        </p:nvSpPr>
        <p:spPr>
          <a:xfrm>
            <a:off x="838200" y="127820"/>
            <a:ext cx="10515600" cy="553218"/>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992BCF99-B280-F8AB-AA83-C0A4DF72BD0C}"/>
              </a:ext>
            </a:extLst>
          </p:cNvPr>
          <p:cNvSpPr>
            <a:spLocks noGrp="1"/>
          </p:cNvSpPr>
          <p:nvPr>
            <p:ph idx="1"/>
          </p:nvPr>
        </p:nvSpPr>
        <p:spPr>
          <a:xfrm>
            <a:off x="838200" y="681038"/>
            <a:ext cx="10515600" cy="5926239"/>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Audit of Stores and stock</a:t>
            </a:r>
          </a:p>
          <a:p>
            <a:r>
              <a:rPr lang="en-US" b="1" dirty="0">
                <a:latin typeface="Times New Roman" panose="02020603050405020304" pitchFamily="18" charset="0"/>
                <a:cs typeface="Times New Roman" panose="02020603050405020304" pitchFamily="18" charset="0"/>
              </a:rPr>
              <a:t>Audit Mandate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Section 17 of the  DPC Act-1971. </a:t>
            </a:r>
          </a:p>
          <a:p>
            <a:r>
              <a:rPr lang="en-IN" b="1" dirty="0">
                <a:latin typeface="Times New Roman" panose="02020603050405020304" pitchFamily="18" charset="0"/>
                <a:cs typeface="Times New Roman" panose="02020603050405020304" pitchFamily="18" charset="0"/>
              </a:rPr>
              <a:t>Objective and scope</a:t>
            </a:r>
          </a:p>
          <a:p>
            <a:pPr marL="0" indent="0" algn="just">
              <a:buNone/>
            </a:pPr>
            <a:r>
              <a:rPr lang="en-US" dirty="0">
                <a:latin typeface="Times New Roman" panose="02020603050405020304" pitchFamily="18" charset="0"/>
                <a:cs typeface="Times New Roman" panose="02020603050405020304" pitchFamily="18" charset="0"/>
              </a:rPr>
              <a:t>The main objective of audit of the accounts of the stores and stock is to  ascertain that the departmental regulations governing purchase, receipt and issue, custody, condemnation, sale and stock verification of stores are well devised and implemented. </a:t>
            </a:r>
          </a:p>
          <a:p>
            <a:pPr marL="0" indent="0" algn="just">
              <a:buNone/>
            </a:pPr>
            <a:r>
              <a:rPr lang="en-US" dirty="0">
                <a:latin typeface="Times New Roman" panose="02020603050405020304" pitchFamily="18" charset="0"/>
                <a:cs typeface="Times New Roman" panose="02020603050405020304" pitchFamily="18" charset="0"/>
              </a:rPr>
              <a:t>Audit should bring to the notice of the Government any important deficiencies in quantities of stores held or any grave defects in the system of control.</a:t>
            </a:r>
            <a:endParaRPr lang="en-IN" dirty="0">
              <a:latin typeface="Times New Roman" panose="02020603050405020304" pitchFamily="18" charset="0"/>
              <a:cs typeface="Times New Roman" panose="02020603050405020304" pitchFamily="18" charset="0"/>
            </a:endParaRPr>
          </a:p>
          <a:p>
            <a:pPr marL="0" indent="0">
              <a:buNone/>
            </a:pPr>
            <a:endParaRPr lang="en-IN" b="1" dirty="0"/>
          </a:p>
        </p:txBody>
      </p:sp>
    </p:spTree>
    <p:extLst>
      <p:ext uri="{BB962C8B-B14F-4D97-AF65-F5344CB8AC3E}">
        <p14:creationId xmlns:p14="http://schemas.microsoft.com/office/powerpoint/2010/main" val="3130442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03AAD-A70E-6582-C57F-02ED5AE1AE68}"/>
              </a:ext>
            </a:extLst>
          </p:cNvPr>
          <p:cNvSpPr>
            <a:spLocks noGrp="1"/>
          </p:cNvSpPr>
          <p:nvPr>
            <p:ph type="title"/>
          </p:nvPr>
        </p:nvSpPr>
        <p:spPr>
          <a:xfrm>
            <a:off x="838200" y="127820"/>
            <a:ext cx="10515600" cy="553218"/>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3D714F60-0695-FF7D-7A53-03A0B2F8705D}"/>
              </a:ext>
            </a:extLst>
          </p:cNvPr>
          <p:cNvSpPr>
            <a:spLocks noGrp="1"/>
          </p:cNvSpPr>
          <p:nvPr>
            <p:ph idx="1"/>
          </p:nvPr>
        </p:nvSpPr>
        <p:spPr>
          <a:xfrm>
            <a:off x="838200" y="681038"/>
            <a:ext cx="10515600" cy="6049142"/>
          </a:xfrm>
        </p:spPr>
        <p:txBody>
          <a:bodyPr>
            <a:normAutofit fontScale="92500" lnSpcReduction="10000"/>
          </a:bodyPr>
          <a:lstStyle/>
          <a:p>
            <a:pPr marL="0" indent="0">
              <a:buNone/>
            </a:pPr>
            <a:r>
              <a:rPr lang="en-IN" b="1" dirty="0">
                <a:latin typeface="Times New Roman" panose="02020603050405020304" pitchFamily="18" charset="0"/>
                <a:cs typeface="Times New Roman" panose="02020603050405020304" pitchFamily="18" charset="0"/>
              </a:rPr>
              <a:t>Key areas of audit scrutiny</a:t>
            </a:r>
          </a:p>
          <a:p>
            <a:r>
              <a:rPr lang="en-IN" sz="2800" b="1" dirty="0">
                <a:latin typeface="Times New Roman" panose="02020603050405020304" pitchFamily="18" charset="0"/>
                <a:cs typeface="Times New Roman" panose="02020603050405020304" pitchFamily="18" charset="0"/>
              </a:rPr>
              <a:t>Audit of purchase of stores</a:t>
            </a:r>
          </a:p>
          <a:p>
            <a:pPr marL="0" indent="0">
              <a:buNone/>
            </a:pPr>
            <a:r>
              <a:rPr lang="en-US" sz="2800" dirty="0">
                <a:latin typeface="Times New Roman" panose="02020603050405020304" pitchFamily="18" charset="0"/>
                <a:cs typeface="Times New Roman" panose="02020603050405020304" pitchFamily="18" charset="0"/>
              </a:rPr>
              <a:t>Following aspects relating to purchases of stores should be examined in audit:</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Purchases have been made with proper sanction and in the most economical manner in accordance with the rules, regulations and orders issued by the Government.</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Audit must see that the purchases have been made taking into account the workload of the division and that the requirements have been assessed on a realistic basis and funds are available for the procurement.</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It is also to be seen that the stores procured are of approved quality and specifications</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Stores of the required specifications covered under rate contracts entered into by the Directorate General of Supplies and Disposals or any other approved rate contract should have been purchased only under such rate contracts.</a:t>
            </a:r>
          </a:p>
          <a:p>
            <a:endParaRPr lang="en-IN" dirty="0"/>
          </a:p>
        </p:txBody>
      </p:sp>
    </p:spTree>
    <p:extLst>
      <p:ext uri="{BB962C8B-B14F-4D97-AF65-F5344CB8AC3E}">
        <p14:creationId xmlns:p14="http://schemas.microsoft.com/office/powerpoint/2010/main" val="3077580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2EB3-C064-3155-4217-9C6D417D0BDF}"/>
              </a:ext>
            </a:extLst>
          </p:cNvPr>
          <p:cNvSpPr>
            <a:spLocks noGrp="1"/>
          </p:cNvSpPr>
          <p:nvPr>
            <p:ph type="title"/>
          </p:nvPr>
        </p:nvSpPr>
        <p:spPr>
          <a:xfrm>
            <a:off x="838200" y="176982"/>
            <a:ext cx="10515600" cy="504056"/>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C2DB8996-247F-FED3-1AE0-87A3C2CE0B20}"/>
              </a:ext>
            </a:extLst>
          </p:cNvPr>
          <p:cNvSpPr>
            <a:spLocks noGrp="1"/>
          </p:cNvSpPr>
          <p:nvPr>
            <p:ph idx="1"/>
          </p:nvPr>
        </p:nvSpPr>
        <p:spPr>
          <a:xfrm>
            <a:off x="838200" y="681038"/>
            <a:ext cx="10515600" cy="5926239"/>
          </a:xfrm>
        </p:spPr>
        <p:txBody>
          <a:bodyPr>
            <a:normAutofit fontScale="92500" lnSpcReduction="20000"/>
          </a:bodyPr>
          <a:lstStyle/>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system of open competitive tender should be adopted for purchases from contractors or suppliers, the purchase being made only from the lowest tenderer unless there are recorded reasons for not doing so.</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rates paid should correspond to those agreed to in the relevant contracts or agreements. </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government servants responsible for approving and receiving purchases should furnish certificates of quality and quantity before payments are made, except where the contrary is permitted by the rules of Government regulating purchase of stores.</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Purchase orders should not have been split up so as to avoid the sanction of higher authorities. </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stipulated terms and conditions should conform to various </a:t>
            </a:r>
            <a:r>
              <a:rPr lang="en-US" sz="2800" dirty="0" err="1">
                <a:latin typeface="Times New Roman" panose="02020603050405020304" pitchFamily="18" charset="0"/>
                <a:cs typeface="Times New Roman" panose="02020603050405020304" pitchFamily="18" charset="0"/>
              </a:rPr>
              <a:t>codal</a:t>
            </a:r>
            <a:r>
              <a:rPr lang="en-US" sz="2800" dirty="0">
                <a:latin typeface="Times New Roman" panose="02020603050405020304" pitchFamily="18" charset="0"/>
                <a:cs typeface="Times New Roman" panose="02020603050405020304" pitchFamily="18" charset="0"/>
              </a:rPr>
              <a:t> provisions and orders issued from time to time by the Government. </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Necessary precautions should have been taken to safeguard government interests in cases involving advance payments for supply of stores in terms of the contract provisions or Government orders. The stores should also have been received within the stipulated period and the advance payments adjusted. </a:t>
            </a:r>
          </a:p>
          <a:p>
            <a:endParaRPr lang="en-IN" dirty="0"/>
          </a:p>
        </p:txBody>
      </p:sp>
    </p:spTree>
    <p:extLst>
      <p:ext uri="{BB962C8B-B14F-4D97-AF65-F5344CB8AC3E}">
        <p14:creationId xmlns:p14="http://schemas.microsoft.com/office/powerpoint/2010/main" val="2808045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B831-1080-05AE-3EB1-6C243CC006B4}"/>
              </a:ext>
            </a:extLst>
          </p:cNvPr>
          <p:cNvSpPr>
            <a:spLocks noGrp="1"/>
          </p:cNvSpPr>
          <p:nvPr>
            <p:ph type="title"/>
          </p:nvPr>
        </p:nvSpPr>
        <p:spPr>
          <a:xfrm>
            <a:off x="838200" y="245807"/>
            <a:ext cx="10515600" cy="609599"/>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DD677D14-310C-9CAE-4EC4-1114104D262B}"/>
              </a:ext>
            </a:extLst>
          </p:cNvPr>
          <p:cNvSpPr>
            <a:spLocks noGrp="1"/>
          </p:cNvSpPr>
          <p:nvPr>
            <p:ph idx="1"/>
          </p:nvPr>
        </p:nvSpPr>
        <p:spPr>
          <a:xfrm>
            <a:off x="838200" y="855406"/>
            <a:ext cx="10515600" cy="5840362"/>
          </a:xfrm>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Audit of custody and issue of stores</a:t>
            </a:r>
          </a:p>
          <a:p>
            <a:pPr marL="0" indent="0">
              <a:buNone/>
            </a:pPr>
            <a:r>
              <a:rPr lang="en-US" sz="2800" dirty="0">
                <a:latin typeface="Times New Roman" panose="02020603050405020304" pitchFamily="18" charset="0"/>
                <a:cs typeface="Times New Roman" panose="02020603050405020304" pitchFamily="18" charset="0"/>
              </a:rPr>
              <a:t>As regards custody and issue of stores, audit is to see whether: </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 particular official has been responsible for the custody of stores for prolonged periods and, if so, whether the stores have been physically verified regularly to guard against any loss, pilferage, etc.;</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discrepancies, if any, between the book balances and the ground balances have been reconciled promptly;</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appropriate and effective follow-up action has been taken on reports of physical verification of stores for making good any losses, shortages, etc. and to fix responsibility therefor;</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adequate precautionary measures have been taken to prevent misuse of materials issued to contractors for use in works.</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adequate storage facilities are available and precautionary measures have been taken to protect stores from damage and undue deterioration; </a:t>
            </a:r>
            <a:endParaRPr lang="en-IN" sz="2800" dirty="0">
              <a:latin typeface="Times New Roman" panose="02020603050405020304" pitchFamily="18"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63974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2C701-DEB7-637A-EF26-A3AA1956BBD0}"/>
              </a:ext>
            </a:extLst>
          </p:cNvPr>
          <p:cNvSpPr>
            <a:spLocks noGrp="1"/>
          </p:cNvSpPr>
          <p:nvPr>
            <p:ph type="title"/>
          </p:nvPr>
        </p:nvSpPr>
        <p:spPr>
          <a:xfrm>
            <a:off x="838200" y="137653"/>
            <a:ext cx="10515600" cy="403121"/>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5994FF7B-9A6F-3546-492C-E10E001E8814}"/>
              </a:ext>
            </a:extLst>
          </p:cNvPr>
          <p:cNvSpPr>
            <a:spLocks noGrp="1"/>
          </p:cNvSpPr>
          <p:nvPr>
            <p:ph idx="1"/>
          </p:nvPr>
        </p:nvSpPr>
        <p:spPr>
          <a:xfrm>
            <a:off x="838200" y="619432"/>
            <a:ext cx="10515600" cy="5968181"/>
          </a:xfrm>
        </p:spPr>
        <p:txBody>
          <a:bodyPr/>
          <a:lstStyle/>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efforts have been made to transfer surplus stores to other works, divisions or departments for proper utilization,</a:t>
            </a:r>
            <a:endParaRPr lang="en-US" dirty="0"/>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 report on surplus stores that could not be so transferred as well as on obsolete and unserviceable stores, specifying the reasons for so declaring them, has been promptly sent to the competent authority for facilitating their disposal;</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all issues of stores are supported by proper indents and have been approved by the competent authority and acknowledged by the intended recipients; and</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officers entrusted with custody of stores or holding charge of stores have furnished the security prescribed in terms of the instructions issued from time to time by the competent authority.</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06961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602C-77CB-898A-D6B9-CD7D3184AEF7}"/>
              </a:ext>
            </a:extLst>
          </p:cNvPr>
          <p:cNvSpPr>
            <a:spLocks noGrp="1"/>
          </p:cNvSpPr>
          <p:nvPr>
            <p:ph type="title"/>
          </p:nvPr>
        </p:nvSpPr>
        <p:spPr>
          <a:xfrm>
            <a:off x="838200" y="186814"/>
            <a:ext cx="10515600" cy="494224"/>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902A536B-C881-0551-7813-73E31231F8E0}"/>
              </a:ext>
            </a:extLst>
          </p:cNvPr>
          <p:cNvSpPr>
            <a:spLocks noGrp="1"/>
          </p:cNvSpPr>
          <p:nvPr>
            <p:ph idx="1"/>
          </p:nvPr>
        </p:nvSpPr>
        <p:spPr>
          <a:xfrm>
            <a:off x="838200" y="681038"/>
            <a:ext cx="10515600" cy="5990148"/>
          </a:xfrm>
        </p:spPr>
        <p:txBody>
          <a:bodyPr>
            <a:normAutofit fontScale="92500" lnSpcReduction="20000"/>
          </a:bodyPr>
          <a:lstStyle/>
          <a:p>
            <a:r>
              <a:rPr lang="en-US" sz="2800" b="1" dirty="0">
                <a:latin typeface="Times New Roman" panose="02020603050405020304" pitchFamily="18" charset="0"/>
                <a:cs typeface="Times New Roman" panose="02020603050405020304" pitchFamily="18" charset="0"/>
              </a:rPr>
              <a:t>Audit of write-off/disposal of stores </a:t>
            </a:r>
          </a:p>
          <a:p>
            <a:pPr marL="0" indent="0" algn="just">
              <a:buNone/>
            </a:pPr>
            <a:r>
              <a:rPr lang="en-US" sz="2800" dirty="0">
                <a:latin typeface="Times New Roman" panose="02020603050405020304" pitchFamily="18" charset="0"/>
                <a:cs typeface="Times New Roman" panose="02020603050405020304" pitchFamily="18" charset="0"/>
              </a:rPr>
              <a:t>Irregularities in the disposal of public stores are equivalent to misutilization of public funds.  Thus, audit of moneys spent on purchase of stores is not complete unless the disposal of the stores is audited. In auditing the disposal or write-off of stores, the following should be kept in view:</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competent authority should have accorded sanctions for write-off of stores. Any deficiencies in the systems requiring attention should be brought to Government’s notice.</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Maintenance and </a:t>
            </a:r>
            <a:r>
              <a:rPr lang="en-US" sz="2800" dirty="0" err="1">
                <a:latin typeface="Times New Roman" panose="02020603050405020304" pitchFamily="18" charset="0"/>
                <a:cs typeface="Times New Roman" panose="02020603050405020304" pitchFamily="18" charset="0"/>
              </a:rPr>
              <a:t>accountal</a:t>
            </a:r>
            <a:r>
              <a:rPr lang="en-US" sz="2800" dirty="0">
                <a:latin typeface="Times New Roman" panose="02020603050405020304" pitchFamily="18" charset="0"/>
                <a:cs typeface="Times New Roman" panose="02020603050405020304" pitchFamily="18" charset="0"/>
              </a:rPr>
              <a:t> of unserviceable stores involve waste of </a:t>
            </a:r>
            <a:r>
              <a:rPr lang="en-US" sz="2800" dirty="0" err="1">
                <a:latin typeface="Times New Roman" panose="02020603050405020304" pitchFamily="18" charset="0"/>
                <a:cs typeface="Times New Roman" panose="02020603050405020304" pitchFamily="18" charset="0"/>
              </a:rPr>
              <a:t>labour</a:t>
            </a:r>
            <a:r>
              <a:rPr lang="en-US" sz="2800" dirty="0">
                <a:latin typeface="Times New Roman" panose="02020603050405020304" pitchFamily="18" charset="0"/>
                <a:cs typeface="Times New Roman" panose="02020603050405020304" pitchFamily="18" charset="0"/>
              </a:rPr>
              <a:t> and space for their custody. Retention of stores in excess of probable requirements in the immediate future may also result in loss through deterioration. It is to be seen that measures are taken to survey and segregate surplus, unserviceable and obsolete stores for disposal.</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when it becomes necessary to sell some surplus stores, this is generally done on receipt of payments in advance against proforma invoices. The sale proceeds should have been promptly realized in case of  unavoidable credit sale . Credit sales remaining </a:t>
            </a:r>
            <a:r>
              <a:rPr lang="en-US" sz="2800" dirty="0" err="1">
                <a:latin typeface="Times New Roman" panose="02020603050405020304" pitchFamily="18" charset="0"/>
                <a:cs typeface="Times New Roman" panose="02020603050405020304" pitchFamily="18" charset="0"/>
              </a:rPr>
              <a:t>unrealised</a:t>
            </a:r>
            <a:r>
              <a:rPr lang="en-US" sz="2800" dirty="0">
                <a:latin typeface="Times New Roman" panose="02020603050405020304" pitchFamily="18" charset="0"/>
                <a:cs typeface="Times New Roman" panose="02020603050405020304" pitchFamily="18" charset="0"/>
              </a:rPr>
              <a:t> for considerable periods should be commented</a:t>
            </a:r>
            <a:endParaRPr lang="en-IN" dirty="0"/>
          </a:p>
          <a:p>
            <a:endParaRPr lang="en-IN" dirty="0"/>
          </a:p>
        </p:txBody>
      </p:sp>
    </p:spTree>
    <p:extLst>
      <p:ext uri="{BB962C8B-B14F-4D97-AF65-F5344CB8AC3E}">
        <p14:creationId xmlns:p14="http://schemas.microsoft.com/office/powerpoint/2010/main" val="797511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8497-49C1-6F1F-D406-B80BEECC5BC0}"/>
              </a:ext>
            </a:extLst>
          </p:cNvPr>
          <p:cNvSpPr>
            <a:spLocks noGrp="1"/>
          </p:cNvSpPr>
          <p:nvPr>
            <p:ph type="title"/>
          </p:nvPr>
        </p:nvSpPr>
        <p:spPr>
          <a:xfrm>
            <a:off x="838200" y="365125"/>
            <a:ext cx="10515600" cy="401791"/>
          </a:xfrm>
        </p:spPr>
        <p:txBody>
          <a:bodyPr>
            <a:normAutofit fontScale="90000"/>
          </a:bodyPr>
          <a:lstStyle/>
          <a:p>
            <a:pPr algn="ctr"/>
            <a:r>
              <a:rPr lang="en-IN" sz="4000" dirty="0">
                <a:latin typeface="Times New Roman" panose="02020603050405020304" pitchFamily="18" charset="0"/>
                <a:cs typeface="Times New Roman" panose="02020603050405020304" pitchFamily="18" charset="0"/>
              </a:rPr>
              <a:t>General irregularities  found in Financial Management</a:t>
            </a:r>
          </a:p>
        </p:txBody>
      </p:sp>
      <p:sp>
        <p:nvSpPr>
          <p:cNvPr id="3" name="Content Placeholder 2">
            <a:extLst>
              <a:ext uri="{FF2B5EF4-FFF2-40B4-BE49-F238E27FC236}">
                <a16:creationId xmlns:a16="http://schemas.microsoft.com/office/drawing/2014/main" id="{203E24A0-6B09-DA45-3A99-046DD25D7478}"/>
              </a:ext>
            </a:extLst>
          </p:cNvPr>
          <p:cNvSpPr>
            <a:spLocks noGrp="1"/>
          </p:cNvSpPr>
          <p:nvPr>
            <p:ph idx="1"/>
          </p:nvPr>
        </p:nvSpPr>
        <p:spPr>
          <a:xfrm>
            <a:off x="838200" y="766916"/>
            <a:ext cx="10515600" cy="5899355"/>
          </a:xfrm>
        </p:spPr>
        <p:txBody>
          <a:bodyPr/>
          <a:lstStyle/>
          <a:p>
            <a:pPr marL="0" indent="0">
              <a:buNone/>
            </a:pPr>
            <a:r>
              <a:rPr lang="en-IN" dirty="0">
                <a:latin typeface="Times New Roman" panose="02020603050405020304" pitchFamily="18" charset="0"/>
                <a:cs typeface="Times New Roman" panose="02020603050405020304" pitchFamily="18" charset="0"/>
              </a:rPr>
              <a:t>Normally, following irregularities are noticed by audit</a:t>
            </a:r>
          </a:p>
          <a:p>
            <a:pPr marL="0" indent="0">
              <a:buNone/>
            </a:pPr>
            <a:r>
              <a:rPr lang="en-IN" b="1" dirty="0">
                <a:latin typeface="Times New Roman" panose="02020603050405020304" pitchFamily="18" charset="0"/>
                <a:cs typeface="Times New Roman" panose="02020603050405020304" pitchFamily="18" charset="0"/>
              </a:rPr>
              <a:t>Maintenance of cash.</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rPr>
              <a:t>The cash book is  not maintained daily, cleanly without any alterations, corrections or modifications,</a:t>
            </a:r>
          </a:p>
          <a:p>
            <a:pPr algn="just">
              <a:buFont typeface="Wingdings" panose="05000000000000000000" pitchFamily="2" charset="2"/>
              <a:buChar char="v"/>
            </a:pPr>
            <a:r>
              <a:rPr lang="en-IN" sz="2400" dirty="0">
                <a:latin typeface="Times New Roman" panose="02020603050405020304" pitchFamily="18" charset="0"/>
                <a:ea typeface="Calibri" panose="020F0502020204030204" pitchFamily="34" charset="0"/>
              </a:rPr>
              <a:t>C</a:t>
            </a:r>
            <a:r>
              <a:rPr lang="en-IN" sz="2400" dirty="0">
                <a:effectLst/>
                <a:latin typeface="Times New Roman" panose="02020603050405020304" pitchFamily="18" charset="0"/>
                <a:ea typeface="Calibri" panose="020F0502020204030204" pitchFamily="34" charset="0"/>
              </a:rPr>
              <a:t>orrections in Cash Book not authenticated by  the Head of Office,</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rPr>
              <a:t>All receipts and payments are </a:t>
            </a:r>
            <a:r>
              <a:rPr lang="en-IN" sz="2400" dirty="0">
                <a:latin typeface="Times New Roman" panose="02020603050405020304" pitchFamily="18" charset="0"/>
                <a:ea typeface="Calibri" panose="020F0502020204030204" pitchFamily="34" charset="0"/>
              </a:rPr>
              <a:t>not </a:t>
            </a:r>
            <a:r>
              <a:rPr lang="en-IN" sz="2400" dirty="0">
                <a:effectLst/>
                <a:latin typeface="Times New Roman" panose="02020603050405020304" pitchFamily="18" charset="0"/>
                <a:ea typeface="Calibri" panose="020F0502020204030204" pitchFamily="34" charset="0"/>
              </a:rPr>
              <a:t>duly and promptly recorded in the  cash book,</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rPr>
              <a:t>Bank reconciliation statements are not  prepared monthly and certified by the Head of Office,</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rPr>
              <a:t>Reconciliation of deposits are not prepared regularly and verified by the authorized officer,</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rPr>
              <a:t> Unauthorized person handles cash,</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cash, cheques books and money receipt books are not kept in lock and </a:t>
            </a:r>
            <a:r>
              <a:rPr lang="en-IN" sz="2400" dirty="0">
                <a:effectLst/>
                <a:latin typeface="Times New Roman" panose="02020603050405020304" pitchFamily="18" charset="0"/>
                <a:ea typeface="Calibri" panose="020F0502020204030204" pitchFamily="34" charset="0"/>
              </a:rPr>
              <a:t>key</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rPr>
              <a:t>The dates and amounts of receipts are tallied with relevant documents </a:t>
            </a:r>
          </a:p>
          <a:p>
            <a:pPr algn="just">
              <a:buFont typeface="Wingdings" panose="05000000000000000000" pitchFamily="2" charset="2"/>
              <a:buChar char="v"/>
            </a:pPr>
            <a:endParaRPr lang="en-IN" sz="24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15879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99475-0E54-33E6-4654-928D7207A090}"/>
              </a:ext>
            </a:extLst>
          </p:cNvPr>
          <p:cNvSpPr>
            <a:spLocks noGrp="1"/>
          </p:cNvSpPr>
          <p:nvPr>
            <p:ph type="title"/>
          </p:nvPr>
        </p:nvSpPr>
        <p:spPr>
          <a:xfrm>
            <a:off x="838200" y="186814"/>
            <a:ext cx="10515600" cy="494224"/>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8120D769-3BF2-0047-3904-42B4C7DE5E5B}"/>
              </a:ext>
            </a:extLst>
          </p:cNvPr>
          <p:cNvSpPr>
            <a:spLocks noGrp="1"/>
          </p:cNvSpPr>
          <p:nvPr>
            <p:ph idx="1"/>
          </p:nvPr>
        </p:nvSpPr>
        <p:spPr>
          <a:xfrm>
            <a:off x="838200" y="681038"/>
            <a:ext cx="10515600" cy="5990148"/>
          </a:xfrm>
        </p:spPr>
        <p:txBody>
          <a:bodyPr>
            <a:normAutofit fontScale="92500" lnSpcReduction="10000"/>
          </a:bodyPr>
          <a:lstStyle/>
          <a:p>
            <a:r>
              <a:rPr lang="en-IN" b="1" dirty="0">
                <a:latin typeface="Times New Roman" panose="02020603050405020304" pitchFamily="18" charset="0"/>
                <a:cs typeface="Times New Roman" panose="02020603050405020304" pitchFamily="18" charset="0"/>
              </a:rPr>
              <a:t>Audit of stores management </a:t>
            </a:r>
          </a:p>
          <a:p>
            <a:pPr marL="0" indent="0" algn="just">
              <a:buNone/>
            </a:pPr>
            <a:r>
              <a:rPr lang="en-US" sz="2800" dirty="0">
                <a:latin typeface="Times New Roman" panose="02020603050405020304" pitchFamily="18" charset="0"/>
                <a:cs typeface="Times New Roman" panose="02020603050405020304" pitchFamily="18" charset="0"/>
              </a:rPr>
              <a:t>Stores normally result in capital remaining locked up for long periods which is  not be justified unless essential. In order to ensure this and effect economies, appropriate stock limits for different categories of stores should have been fixed by Government. </a:t>
            </a:r>
          </a:p>
          <a:p>
            <a:pPr marL="0" indent="0" algn="just">
              <a:buNone/>
            </a:pPr>
            <a:r>
              <a:rPr lang="en-US" sz="2800" dirty="0">
                <a:latin typeface="Times New Roman" panose="02020603050405020304" pitchFamily="18" charset="0"/>
                <a:cs typeface="Times New Roman" panose="02020603050405020304" pitchFamily="18" charset="0"/>
              </a:rPr>
              <a:t>Audit is to see; </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that this has been done and that balances in stock do not exceed the prescribed limits. </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purchase of stores not made without actual need or in excess of requirement,</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Audit may check cases of purchases less than the actual requirement which affected adversely the progress of works and resulted in subsequent procurement at additional cost,</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It may also be examined whether there has been rush of expenditure on procurement at the close of the financial year or fictitious booking merely with a view to </a:t>
            </a:r>
            <a:r>
              <a:rPr lang="en-US" sz="2800" dirty="0" err="1">
                <a:latin typeface="Times New Roman" panose="02020603050405020304" pitchFamily="18" charset="0"/>
                <a:cs typeface="Times New Roman" panose="02020603050405020304" pitchFamily="18" charset="0"/>
              </a:rPr>
              <a:t>utilising</a:t>
            </a:r>
            <a:r>
              <a:rPr lang="en-US" sz="2800" dirty="0">
                <a:latin typeface="Times New Roman" panose="02020603050405020304" pitchFamily="18" charset="0"/>
                <a:cs typeface="Times New Roman" panose="02020603050405020304" pitchFamily="18" charset="0"/>
              </a:rPr>
              <a:t> the budget grants.</a:t>
            </a:r>
          </a:p>
          <a:p>
            <a:pPr marL="0" indent="0" algn="just">
              <a:buNone/>
            </a:pPr>
            <a:endParaRPr lang="en-US"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57574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77517-2BF9-E39F-F9D5-0CBA80513E0A}"/>
              </a:ext>
            </a:extLst>
          </p:cNvPr>
          <p:cNvSpPr>
            <a:spLocks noGrp="1"/>
          </p:cNvSpPr>
          <p:nvPr>
            <p:ph type="title"/>
          </p:nvPr>
        </p:nvSpPr>
        <p:spPr>
          <a:xfrm>
            <a:off x="838200" y="127820"/>
            <a:ext cx="10515600" cy="553218"/>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7C6EC993-A4A3-99AD-D18A-0F36A96B0FB9}"/>
              </a:ext>
            </a:extLst>
          </p:cNvPr>
          <p:cNvSpPr>
            <a:spLocks noGrp="1"/>
          </p:cNvSpPr>
          <p:nvPr>
            <p:ph idx="1"/>
          </p:nvPr>
        </p:nvSpPr>
        <p:spPr>
          <a:xfrm>
            <a:off x="838200" y="681038"/>
            <a:ext cx="10515600" cy="5936072"/>
          </a:xfrm>
        </p:spPr>
        <p:txBody>
          <a:bodyPr>
            <a:normAutofit fontScale="77500" lnSpcReduction="20000"/>
          </a:bodyPr>
          <a:lstStyle/>
          <a:p>
            <a:r>
              <a:rPr lang="en-IN" sz="2800" b="1" dirty="0">
                <a:latin typeface="Times New Roman" panose="02020603050405020304" pitchFamily="18" charset="0"/>
                <a:cs typeface="Times New Roman" panose="02020603050405020304" pitchFamily="18" charset="0"/>
              </a:rPr>
              <a:t>Audit of stores records</a:t>
            </a:r>
          </a:p>
          <a:p>
            <a:pPr marL="0" indent="0">
              <a:buNone/>
            </a:pPr>
            <a:r>
              <a:rPr lang="en-US" sz="3100" dirty="0">
                <a:latin typeface="Times New Roman" panose="02020603050405020304" pitchFamily="18" charset="0"/>
                <a:cs typeface="Times New Roman" panose="02020603050405020304" pitchFamily="18" charset="0"/>
              </a:rPr>
              <a:t>Audit should ascertain whether:</a:t>
            </a:r>
          </a:p>
          <a:p>
            <a:pPr algn="just">
              <a:buFont typeface="Wingdings" panose="05000000000000000000" pitchFamily="2" charset="2"/>
              <a:buChar char="v"/>
            </a:pPr>
            <a:r>
              <a:rPr lang="en-US" sz="3100" dirty="0">
                <a:latin typeface="Times New Roman" panose="02020603050405020304" pitchFamily="18" charset="0"/>
                <a:cs typeface="Times New Roman" panose="02020603050405020304" pitchFamily="18" charset="0"/>
              </a:rPr>
              <a:t>all stores were examined, on receipt and while accepting delivery, to determine their condition and to ensure that they were of the approved quality, make and specifications and the quantities conformed to those agreed upon;</a:t>
            </a:r>
          </a:p>
          <a:p>
            <a:pPr algn="just">
              <a:buFont typeface="Wingdings" panose="05000000000000000000" pitchFamily="2" charset="2"/>
              <a:buChar char="v"/>
            </a:pPr>
            <a:r>
              <a:rPr lang="en-US" sz="3100" dirty="0">
                <a:latin typeface="Times New Roman" panose="02020603050405020304" pitchFamily="18" charset="0"/>
                <a:cs typeface="Times New Roman" panose="02020603050405020304" pitchFamily="18" charset="0"/>
              </a:rPr>
              <a:t>the stores have been taken on stock and entered in the Goods Received Sheets/Bin Cards;</a:t>
            </a:r>
          </a:p>
          <a:p>
            <a:pPr algn="just">
              <a:buFont typeface="Wingdings" panose="05000000000000000000" pitchFamily="2" charset="2"/>
              <a:buChar char="v"/>
            </a:pPr>
            <a:r>
              <a:rPr lang="en-US" sz="3100" dirty="0">
                <a:latin typeface="Times New Roman" panose="02020603050405020304" pitchFamily="18" charset="0"/>
                <a:cs typeface="Times New Roman" panose="02020603050405020304" pitchFamily="18" charset="0"/>
              </a:rPr>
              <a:t>the previous stock balances have been correctly worked out, carried forward and authenticated by a responsible officer; </a:t>
            </a:r>
          </a:p>
          <a:p>
            <a:pPr algn="just"/>
            <a:r>
              <a:rPr lang="en-IN" sz="3100" b="1" dirty="0">
                <a:latin typeface="Times New Roman" panose="02020603050405020304" pitchFamily="18" charset="0"/>
                <a:cs typeface="Times New Roman" panose="02020603050405020304" pitchFamily="18" charset="0"/>
              </a:rPr>
              <a:t>Physical verification of stocks</a:t>
            </a:r>
          </a:p>
          <a:p>
            <a:pPr marL="0" indent="0" algn="just">
              <a:buNone/>
            </a:pPr>
            <a:r>
              <a:rPr lang="en-US" sz="3100" dirty="0">
                <a:latin typeface="Times New Roman" panose="02020603050405020304" pitchFamily="18" charset="0"/>
                <a:cs typeface="Times New Roman" panose="02020603050405020304" pitchFamily="18" charset="0"/>
              </a:rPr>
              <a:t>Audit to ascertain that stores materials are counted periodically and otherwise examined to verify the accuracy of the quantity balances reflected in the books. </a:t>
            </a:r>
          </a:p>
          <a:p>
            <a:pPr algn="just">
              <a:buFont typeface="Wingdings" panose="05000000000000000000" pitchFamily="2" charset="2"/>
              <a:buChar char="v"/>
            </a:pPr>
            <a:r>
              <a:rPr lang="en-US" sz="3100" dirty="0">
                <a:latin typeface="Times New Roman" panose="02020603050405020304" pitchFamily="18" charset="0"/>
                <a:cs typeface="Times New Roman" panose="02020603050405020304" pitchFamily="18" charset="0"/>
              </a:rPr>
              <a:t>a certificate of verification of stores is recorded periodically by a responsible authority;</a:t>
            </a:r>
          </a:p>
          <a:p>
            <a:pPr algn="just">
              <a:buFont typeface="Wingdings" panose="05000000000000000000" pitchFamily="2" charset="2"/>
              <a:buChar char="v"/>
            </a:pPr>
            <a:r>
              <a:rPr lang="en-US" sz="3100" dirty="0">
                <a:latin typeface="Times New Roman" panose="02020603050405020304" pitchFamily="18" charset="0"/>
                <a:cs typeface="Times New Roman" panose="02020603050405020304" pitchFamily="18" charset="0"/>
              </a:rPr>
              <a:t>the system adopted by the executive for verification is adequate and proper</a:t>
            </a:r>
          </a:p>
          <a:p>
            <a:pPr algn="just">
              <a:buFont typeface="Wingdings" panose="05000000000000000000" pitchFamily="2" charset="2"/>
              <a:buChar char="v"/>
            </a:pPr>
            <a:r>
              <a:rPr lang="en-US" sz="3100" dirty="0">
                <a:latin typeface="Times New Roman" panose="02020603050405020304" pitchFamily="18" charset="0"/>
                <a:cs typeface="Times New Roman" panose="02020603050405020304" pitchFamily="18" charset="0"/>
              </a:rPr>
              <a:t>the staff responsible for stock verification are, wherever possible, independent of those responsible for the physical custody of stores or for maintaining the account.</a:t>
            </a:r>
            <a:endParaRPr lang="en-IN" sz="3100" b="1"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735960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C9427-3AB6-DF65-F939-C946F1A30F5B}"/>
              </a:ext>
            </a:extLst>
          </p:cNvPr>
          <p:cNvSpPr>
            <a:spLocks noGrp="1"/>
          </p:cNvSpPr>
          <p:nvPr>
            <p:ph type="title"/>
          </p:nvPr>
        </p:nvSpPr>
        <p:spPr>
          <a:xfrm>
            <a:off x="838200" y="108156"/>
            <a:ext cx="10515600" cy="572882"/>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F5BC63C5-F512-4704-6B7F-AFD480874E3E}"/>
              </a:ext>
            </a:extLst>
          </p:cNvPr>
          <p:cNvSpPr>
            <a:spLocks noGrp="1"/>
          </p:cNvSpPr>
          <p:nvPr>
            <p:ph idx="1"/>
          </p:nvPr>
        </p:nvSpPr>
        <p:spPr>
          <a:xfrm>
            <a:off x="838200" y="681038"/>
            <a:ext cx="10515600" cy="6068806"/>
          </a:xfrm>
        </p:spPr>
        <p:txBody>
          <a:bodyPr/>
          <a:lstStyle/>
          <a:p>
            <a:r>
              <a:rPr lang="en-US" sz="2800" b="1" dirty="0">
                <a:latin typeface="Times New Roman" panose="02020603050405020304" pitchFamily="18" charset="0"/>
                <a:cs typeface="Times New Roman" panose="02020603050405020304" pitchFamily="18" charset="0"/>
              </a:rPr>
              <a:t>Audit of accounts of furniture in residences of High Officials</a:t>
            </a:r>
          </a:p>
          <a:p>
            <a:pPr marL="0" indent="0">
              <a:buNone/>
            </a:pPr>
            <a:r>
              <a:rPr lang="en-US" sz="2800" dirty="0">
                <a:latin typeface="Times New Roman" panose="02020603050405020304" pitchFamily="18" charset="0"/>
                <a:cs typeface="Times New Roman" panose="02020603050405020304" pitchFamily="18" charset="0"/>
              </a:rPr>
              <a:t>Audit is to see that the </a:t>
            </a:r>
            <a:r>
              <a:rPr lang="en-US" sz="2800" dirty="0" err="1">
                <a:latin typeface="Times New Roman" panose="02020603050405020304" pitchFamily="18" charset="0"/>
                <a:cs typeface="Times New Roman" panose="02020603050405020304" pitchFamily="18" charset="0"/>
              </a:rPr>
              <a:t>the</a:t>
            </a:r>
            <a:r>
              <a:rPr lang="en-US" sz="2800" dirty="0">
                <a:latin typeface="Times New Roman" panose="02020603050405020304" pitchFamily="18" charset="0"/>
                <a:cs typeface="Times New Roman" panose="02020603050405020304" pitchFamily="18" charset="0"/>
              </a:rPr>
              <a:t> executive authority nominated for the purpose, of an annual certificate of verification to the effect that</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furniture has been inspected and checked with the stock lists maintained;</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all new supplies have been correctly brought on the stock lists so that are current and up to date.</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stock lists are correct and complete in all respects;</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articles actually in stock agree with the stock lists;</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sale proceeds, if any, have been properly accounted for;</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sanction of the competent authority exists for all articles written off or struck off the stock lists. </a:t>
            </a:r>
            <a:endParaRPr lang="en-IN" sz="28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44660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5BC46-275E-953C-00E2-B875B1E0658E}"/>
              </a:ext>
            </a:extLst>
          </p:cNvPr>
          <p:cNvSpPr>
            <a:spLocks noGrp="1"/>
          </p:cNvSpPr>
          <p:nvPr>
            <p:ph type="title"/>
          </p:nvPr>
        </p:nvSpPr>
        <p:spPr>
          <a:xfrm>
            <a:off x="838200" y="127820"/>
            <a:ext cx="10515600" cy="553218"/>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3552E1DA-03B6-E6A5-1763-BAAAE4678D40}"/>
              </a:ext>
            </a:extLst>
          </p:cNvPr>
          <p:cNvSpPr>
            <a:spLocks noGrp="1"/>
          </p:cNvSpPr>
          <p:nvPr>
            <p:ph idx="1"/>
          </p:nvPr>
        </p:nvSpPr>
        <p:spPr>
          <a:xfrm>
            <a:off x="838200" y="681038"/>
            <a:ext cx="10515600" cy="6049142"/>
          </a:xfrm>
        </p:spPr>
        <p:txBody>
          <a:bodyPr>
            <a:normAutofit fontScale="92500" lnSpcReduction="20000"/>
          </a:bodyPr>
          <a:lstStyle/>
          <a:p>
            <a:pPr marL="0" indent="0">
              <a:buNone/>
            </a:pPr>
            <a:r>
              <a:rPr lang="en-IN" dirty="0">
                <a:latin typeface="Times New Roman" panose="02020603050405020304" pitchFamily="18" charset="0"/>
                <a:cs typeface="Times New Roman" panose="02020603050405020304" pitchFamily="18" charset="0"/>
              </a:rPr>
              <a:t>Audit of Autonomous bodies </a:t>
            </a:r>
          </a:p>
          <a:p>
            <a:r>
              <a:rPr lang="en-IN" b="1" dirty="0">
                <a:latin typeface="Times New Roman" panose="02020603050405020304" pitchFamily="18" charset="0"/>
                <a:cs typeface="Times New Roman" panose="02020603050405020304" pitchFamily="18" charset="0"/>
              </a:rPr>
              <a:t>Audit Mandate</a:t>
            </a:r>
          </a:p>
          <a:p>
            <a:pPr marL="0" indent="0">
              <a:buNone/>
            </a:pPr>
            <a:r>
              <a:rPr lang="en-US" sz="2800" dirty="0">
                <a:latin typeface="Times New Roman" panose="02020603050405020304" pitchFamily="18" charset="0"/>
                <a:cs typeface="Times New Roman" panose="02020603050405020304" pitchFamily="18" charset="0"/>
              </a:rPr>
              <a:t>Audit of Government Corporations falls under Section 19 of the DPC  Act 1971 where as Autonomous bodies are audited under Sections;</a:t>
            </a:r>
          </a:p>
          <a:p>
            <a:pPr marL="0" indent="0">
              <a:buNone/>
            </a:pPr>
            <a:r>
              <a:rPr lang="en-US" sz="2800" dirty="0">
                <a:latin typeface="Times New Roman" panose="02020603050405020304" pitchFamily="18" charset="0"/>
                <a:cs typeface="Times New Roman" panose="02020603050405020304" pitchFamily="18" charset="0"/>
              </a:rPr>
              <a:t>14- Bodies and authorities substantially financed from Union or State revenues</a:t>
            </a:r>
          </a:p>
          <a:p>
            <a:pPr marL="0" indent="0">
              <a:buNone/>
            </a:pPr>
            <a:r>
              <a:rPr lang="en-US" sz="2800" dirty="0">
                <a:latin typeface="Times New Roman" panose="02020603050405020304" pitchFamily="18" charset="0"/>
                <a:cs typeface="Times New Roman" panose="02020603050405020304" pitchFamily="18" charset="0"/>
              </a:rPr>
              <a:t>15- Grants or loans given to other authorities or bodies and </a:t>
            </a:r>
          </a:p>
          <a:p>
            <a:pPr marL="0" indent="0">
              <a:buNone/>
            </a:pPr>
            <a:r>
              <a:rPr lang="en-US" sz="2800" dirty="0">
                <a:latin typeface="Times New Roman" panose="02020603050405020304" pitchFamily="18" charset="0"/>
                <a:cs typeface="Times New Roman" panose="02020603050405020304" pitchFamily="18" charset="0"/>
              </a:rPr>
              <a:t>20. Audit of accounts of certain authorities or bodies other than Government corporations</a:t>
            </a:r>
          </a:p>
          <a:p>
            <a:r>
              <a:rPr lang="en-IN" sz="2800" b="1" dirty="0">
                <a:latin typeface="Times New Roman" panose="02020603050405020304" pitchFamily="18" charset="0"/>
                <a:cs typeface="Times New Roman" panose="02020603050405020304" pitchFamily="18" charset="0"/>
              </a:rPr>
              <a:t>Audit Objectives and Scope</a:t>
            </a:r>
          </a:p>
          <a:p>
            <a:pPr marL="0" indent="0">
              <a:buNone/>
            </a:pPr>
            <a:r>
              <a:rPr lang="en-US" sz="2800" dirty="0">
                <a:latin typeface="Times New Roman" panose="02020603050405020304" pitchFamily="18" charset="0"/>
                <a:cs typeface="Times New Roman" panose="02020603050405020304" pitchFamily="18" charset="0"/>
              </a:rPr>
              <a:t>The objectives of audit of accounts of autonomous bodies/institutions are two-fold: the first is watching utilization of the financial assistance provided by Government and the second is certification of annual accounts.</a:t>
            </a:r>
            <a:r>
              <a:rPr lang="en-IN" sz="2800" dirty="0">
                <a:latin typeface="Times New Roman" panose="02020603050405020304" pitchFamily="18" charset="0"/>
                <a:cs typeface="Times New Roman" panose="02020603050405020304" pitchFamily="18" charset="0"/>
              </a:rPr>
              <a:t> </a:t>
            </a:r>
          </a:p>
          <a:p>
            <a:pPr marL="0" indent="0">
              <a:buNone/>
            </a:pPr>
            <a:r>
              <a:rPr lang="en-IN" sz="2800" b="1" dirty="0">
                <a:latin typeface="Times New Roman" panose="02020603050405020304" pitchFamily="18" charset="0"/>
                <a:cs typeface="Times New Roman" panose="02020603050405020304" pitchFamily="18" charset="0"/>
              </a:rPr>
              <a:t>Audit approach and procedures</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same systems approach should be adopted in regard to audit of accounts and of transactions of any institution. </a:t>
            </a: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65998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2ADBF-6E8E-06A1-C246-0FFA44DA1FD2}"/>
              </a:ext>
            </a:extLst>
          </p:cNvPr>
          <p:cNvSpPr>
            <a:spLocks noGrp="1"/>
          </p:cNvSpPr>
          <p:nvPr>
            <p:ph type="title"/>
          </p:nvPr>
        </p:nvSpPr>
        <p:spPr>
          <a:xfrm>
            <a:off x="838200" y="127820"/>
            <a:ext cx="10515600" cy="553218"/>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E65715DE-0C4D-5ECA-EA59-A7A46A9DA860}"/>
              </a:ext>
            </a:extLst>
          </p:cNvPr>
          <p:cNvSpPr>
            <a:spLocks noGrp="1"/>
          </p:cNvSpPr>
          <p:nvPr>
            <p:ph idx="1"/>
          </p:nvPr>
        </p:nvSpPr>
        <p:spPr>
          <a:xfrm>
            <a:off x="838200" y="681038"/>
            <a:ext cx="10515600" cy="5955736"/>
          </a:xfrm>
        </p:spPr>
        <p:txBody>
          <a:bodyPr>
            <a:normAutofit lnSpcReduction="10000"/>
          </a:bodyPr>
          <a:lstStyle/>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Sanctions of grants to local bodies ordinarily prescribe the  classes of receipts the  classes of expenditure to be admitted against them and who will be the controlling authority</a:t>
            </a:r>
            <a:r>
              <a:rPr lang="en-US" dirty="0"/>
              <a:t>. </a:t>
            </a:r>
            <a:r>
              <a:rPr lang="en-US" sz="2800" dirty="0">
                <a:latin typeface="Times New Roman" panose="02020603050405020304" pitchFamily="18" charset="0"/>
                <a:cs typeface="Times New Roman" panose="02020603050405020304" pitchFamily="18" charset="0"/>
              </a:rPr>
              <a:t>Audit is to see that the prescribed rules are followed in regard to receipts and expenditure.</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It is  also necessary to examine whether appropriate and adequate systems and procedures are in place for:</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proper accounting of receipts, expenditure and assets;</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monitoring of unrealized revenues and undischarged liabilities; </a:t>
            </a:r>
          </a:p>
          <a:p>
            <a:pPr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general control over expenditure</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sanctions to expenditure, remission of revenues and transfer/disposal of assets;</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safe custody of cash, stores and other assets; and </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purchases and conclusion of contracts. </a:t>
            </a:r>
          </a:p>
          <a:p>
            <a:pPr marL="0" indent="0">
              <a:buNone/>
            </a:pPr>
            <a:endParaRPr lang="en-IN" dirty="0"/>
          </a:p>
        </p:txBody>
      </p:sp>
    </p:spTree>
    <p:extLst>
      <p:ext uri="{BB962C8B-B14F-4D97-AF65-F5344CB8AC3E}">
        <p14:creationId xmlns:p14="http://schemas.microsoft.com/office/powerpoint/2010/main" val="1156684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78DE-36F8-E8AA-0983-4E75ECACF102}"/>
              </a:ext>
            </a:extLst>
          </p:cNvPr>
          <p:cNvSpPr>
            <a:spLocks noGrp="1"/>
          </p:cNvSpPr>
          <p:nvPr>
            <p:ph type="title"/>
          </p:nvPr>
        </p:nvSpPr>
        <p:spPr>
          <a:xfrm>
            <a:off x="838200" y="78659"/>
            <a:ext cx="10515600" cy="412954"/>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5F42FABB-FC47-4657-BBC1-7D73187F1495}"/>
              </a:ext>
            </a:extLst>
          </p:cNvPr>
          <p:cNvSpPr>
            <a:spLocks noGrp="1"/>
          </p:cNvSpPr>
          <p:nvPr>
            <p:ph idx="1"/>
          </p:nvPr>
        </p:nvSpPr>
        <p:spPr>
          <a:xfrm>
            <a:off x="838200" y="491612"/>
            <a:ext cx="10515600" cy="6145161"/>
          </a:xfrm>
        </p:spPr>
        <p:txBody>
          <a:bodyPr>
            <a:normAutofit fontScale="92500" lnSpcReduction="20000"/>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efficient and economical management of the operations of the body and the resources entrusted to it;</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proper monitoring of the activities by Government which has a substantial stake.</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meaningful evaluation of its achievements and shortcomings by external agencies, including Audit.</a:t>
            </a:r>
          </a:p>
          <a:p>
            <a:pPr>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it should also  be examined whether</a:t>
            </a:r>
            <a:r>
              <a:rPr lang="en-US" sz="1800" dirty="0"/>
              <a:t>:</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objectives of the organization have been clearly defined and are in conformity with the Government’s policies and decisions;</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policies and </a:t>
            </a:r>
            <a:r>
              <a:rPr lang="en-US" sz="2800" dirty="0" err="1">
                <a:latin typeface="Times New Roman" panose="02020603050405020304" pitchFamily="18" charset="0"/>
                <a:cs typeface="Times New Roman" panose="02020603050405020304" pitchFamily="18" charset="0"/>
              </a:rPr>
              <a:t>programmes</a:t>
            </a:r>
            <a:r>
              <a:rPr lang="en-US" sz="2800" dirty="0">
                <a:latin typeface="Times New Roman" panose="02020603050405020304" pitchFamily="18" charset="0"/>
                <a:cs typeface="Times New Roman" panose="02020603050405020304" pitchFamily="18" charset="0"/>
              </a:rPr>
              <a:t> have been formulated in accordance with these objectives and are being implemented. </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systems exist for the collection and collation of reliable progress reports on the implementation of policies and </a:t>
            </a:r>
            <a:r>
              <a:rPr lang="en-US" sz="2800" dirty="0" err="1">
                <a:latin typeface="Times New Roman" panose="02020603050405020304" pitchFamily="18" charset="0"/>
                <a:cs typeface="Times New Roman" panose="02020603050405020304" pitchFamily="18" charset="0"/>
              </a:rPr>
              <a:t>programmes</a:t>
            </a:r>
            <a:r>
              <a:rPr lang="en-US" sz="28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progress is reported periodically to the Governing body of the organization and Government. </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internal control mechanisms are adequate and effective</a:t>
            </a:r>
            <a:r>
              <a:rPr lang="en-US" sz="1800" dirty="0"/>
              <a:t>. </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13735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82721-2671-08DB-5192-D5913C7D2B04}"/>
              </a:ext>
            </a:extLst>
          </p:cNvPr>
          <p:cNvSpPr>
            <a:spLocks noGrp="1"/>
          </p:cNvSpPr>
          <p:nvPr>
            <p:ph type="title"/>
          </p:nvPr>
        </p:nvSpPr>
        <p:spPr>
          <a:xfrm>
            <a:off x="838200" y="88491"/>
            <a:ext cx="10515600" cy="511277"/>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F912E66A-FB7C-217B-3572-9D9729FAC0C2}"/>
              </a:ext>
            </a:extLst>
          </p:cNvPr>
          <p:cNvSpPr>
            <a:spLocks noGrp="1"/>
          </p:cNvSpPr>
          <p:nvPr>
            <p:ph idx="1"/>
          </p:nvPr>
        </p:nvSpPr>
        <p:spPr>
          <a:xfrm>
            <a:off x="838200" y="599768"/>
            <a:ext cx="10515600" cy="6076335"/>
          </a:xfrm>
        </p:spPr>
        <p:txBody>
          <a:bodyPr>
            <a:normAutofit fontScale="85000" lnSpcReduction="20000"/>
          </a:bodyPr>
          <a:lstStyle/>
          <a:p>
            <a:pPr marL="0" indent="0">
              <a:buNone/>
            </a:pPr>
            <a:r>
              <a:rPr lang="en-IN" b="1" dirty="0">
                <a:latin typeface="Times New Roman" panose="02020603050405020304" pitchFamily="18" charset="0"/>
                <a:cs typeface="Times New Roman" panose="02020603050405020304" pitchFamily="18" charset="0"/>
              </a:rPr>
              <a:t>Audit of Works Expenditure</a:t>
            </a:r>
          </a:p>
          <a:p>
            <a:pPr marL="0" indent="0">
              <a:buNone/>
            </a:pPr>
            <a:r>
              <a:rPr lang="en-IN" sz="2800" b="1" dirty="0">
                <a:latin typeface="Times New Roman" panose="02020603050405020304" pitchFamily="18" charset="0"/>
                <a:cs typeface="Times New Roman" panose="02020603050405020304" pitchFamily="18" charset="0"/>
              </a:rPr>
              <a:t>Audit Objectives and Scope </a:t>
            </a:r>
          </a:p>
          <a:p>
            <a:pPr algn="just"/>
            <a:r>
              <a:rPr lang="en-US" sz="2800" dirty="0">
                <a:latin typeface="Times New Roman" panose="02020603050405020304" pitchFamily="18" charset="0"/>
                <a:cs typeface="Times New Roman" panose="02020603050405020304" pitchFamily="18" charset="0"/>
              </a:rPr>
              <a:t>The main objectives of Public Works Audit are to see that: </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initial accounts, vouchers etc. have been received in a complete state.</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all sums received/paid have been credited/debited to the proper heads of account;</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all charges are covered by sanctions and allotments;</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 all vouchers and accounts are properly prepared, arithmetically correct, and are correctly classified; </a:t>
            </a:r>
          </a:p>
          <a:p>
            <a:pPr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claims admitted for payment are valid according to the rates sanctioned by the competent authority. </a:t>
            </a:r>
          </a:p>
          <a:p>
            <a:pPr marL="0" indent="0" algn="just">
              <a:buNone/>
            </a:pPr>
            <a:r>
              <a:rPr lang="en-IN" sz="2800" b="1" dirty="0">
                <a:latin typeface="Times New Roman" panose="02020603050405020304" pitchFamily="18" charset="0"/>
                <a:cs typeface="Times New Roman" panose="02020603050405020304" pitchFamily="18" charset="0"/>
              </a:rPr>
              <a:t>Source documents </a:t>
            </a:r>
          </a:p>
          <a:p>
            <a:pPr marL="0" indent="0" algn="just">
              <a:buNone/>
            </a:pPr>
            <a:r>
              <a:rPr lang="en-US" sz="2800" dirty="0">
                <a:latin typeface="Times New Roman" panose="02020603050405020304" pitchFamily="18" charset="0"/>
                <a:cs typeface="Times New Roman" panose="02020603050405020304" pitchFamily="18" charset="0"/>
              </a:rPr>
              <a:t>The following are the source documents to be checked at different stages of Works Audit:</a:t>
            </a:r>
          </a:p>
          <a:p>
            <a:pPr marL="0" indent="0" algn="just">
              <a:buNone/>
            </a:pPr>
            <a:r>
              <a:rPr lang="en-US" sz="2800" dirty="0">
                <a:latin typeface="Times New Roman" panose="02020603050405020304" pitchFamily="18" charset="0"/>
                <a:cs typeface="Times New Roman" panose="02020603050405020304" pitchFamily="18" charset="0"/>
              </a:rPr>
              <a:t>Monthly accounts including schedules and schedule dockets. (ii) Vouchers. (iii) Cash and stock accounts. (iv) Sanctions. (v) Estimates of works. (vi) Computed tenders. (vii) Works Register. (viii) Transfer transactions of sub-divisions and divisions. </a:t>
            </a:r>
            <a:endParaRPr lang="en-IN" sz="2800" b="1" dirty="0">
              <a:latin typeface="Times New Roman" panose="02020603050405020304" pitchFamily="18" charset="0"/>
              <a:cs typeface="Times New Roman" panose="02020603050405020304" pitchFamily="18" charset="0"/>
            </a:endParaRPr>
          </a:p>
          <a:p>
            <a:pPr marL="0" indent="0">
              <a:buNone/>
            </a:pPr>
            <a:endParaRPr lang="en-IN" b="1" dirty="0"/>
          </a:p>
        </p:txBody>
      </p:sp>
    </p:spTree>
    <p:extLst>
      <p:ext uri="{BB962C8B-B14F-4D97-AF65-F5344CB8AC3E}">
        <p14:creationId xmlns:p14="http://schemas.microsoft.com/office/powerpoint/2010/main" val="1722144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22F2F-9A68-C485-6116-7FD783C08FB3}"/>
              </a:ext>
            </a:extLst>
          </p:cNvPr>
          <p:cNvSpPr>
            <a:spLocks noGrp="1"/>
          </p:cNvSpPr>
          <p:nvPr>
            <p:ph type="title"/>
          </p:nvPr>
        </p:nvSpPr>
        <p:spPr>
          <a:xfrm>
            <a:off x="838200" y="147485"/>
            <a:ext cx="10515600" cy="462115"/>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9AF1E2C5-78A8-7ECB-D0A3-6242E884232D}"/>
              </a:ext>
            </a:extLst>
          </p:cNvPr>
          <p:cNvSpPr>
            <a:spLocks noGrp="1"/>
          </p:cNvSpPr>
          <p:nvPr>
            <p:ph idx="1"/>
          </p:nvPr>
        </p:nvSpPr>
        <p:spPr>
          <a:xfrm>
            <a:off x="838200" y="609599"/>
            <a:ext cx="10515600" cy="6100915"/>
          </a:xfrm>
        </p:spPr>
        <p:txBody>
          <a:bodyPr>
            <a:normAutofit lnSpcReduction="10000"/>
          </a:bodyPr>
          <a:lstStyle/>
          <a:p>
            <a:pPr marL="0" indent="0" algn="just">
              <a:buNone/>
            </a:pPr>
            <a:r>
              <a:rPr lang="en-US" sz="2400" b="1" dirty="0">
                <a:latin typeface="Times New Roman" panose="02020603050405020304" pitchFamily="18" charset="0"/>
                <a:cs typeface="Times New Roman" panose="02020603050405020304" pitchFamily="18" charset="0"/>
              </a:rPr>
              <a:t>Stages of Works Audit </a:t>
            </a:r>
          </a:p>
          <a:p>
            <a:pPr marL="0" indent="0" algn="just">
              <a:buNone/>
            </a:pPr>
            <a:r>
              <a:rPr lang="en-US" sz="2400" dirty="0">
                <a:latin typeface="Times New Roman" panose="02020603050405020304" pitchFamily="18" charset="0"/>
                <a:cs typeface="Times New Roman" panose="02020603050405020304" pitchFamily="18" charset="0"/>
              </a:rPr>
              <a:t>Works transactions are checked in following four stages : </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Preliminary internal check by the Divisional Accountant/ Divisional Accounts Officer in the Divisional Office. </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Check in the Office of the Accountant General (A&amp;E) and Pay and Accounts Offices.</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Central Audit in the Office of the Accountant General (Audit). </a:t>
            </a:r>
          </a:p>
          <a:p>
            <a:pPr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Test Audit during periodical inspection of the Divisional Office. </a:t>
            </a:r>
          </a:p>
          <a:p>
            <a:pPr marL="0" indent="0" algn="just">
              <a:buNone/>
            </a:pPr>
            <a:r>
              <a:rPr lang="en-US" sz="2400" dirty="0">
                <a:latin typeface="Times New Roman" panose="02020603050405020304" pitchFamily="18" charset="0"/>
                <a:cs typeface="Times New Roman" panose="02020603050405020304" pitchFamily="18" charset="0"/>
              </a:rPr>
              <a:t>The Divisional Accountant should ensure the following: </a:t>
            </a:r>
          </a:p>
          <a:p>
            <a:pPr marL="0" indent="0" algn="just">
              <a:buNone/>
            </a:pPr>
            <a:r>
              <a:rPr lang="en-US" sz="2400" dirty="0">
                <a:latin typeface="Times New Roman" panose="02020603050405020304" pitchFamily="18" charset="0"/>
                <a:cs typeface="Times New Roman" panose="02020603050405020304" pitchFamily="18" charset="0"/>
              </a:rPr>
              <a:t>Every payment is so recorded and a receipt for it so obtained that a second claim against Government on the same account is impossible</a:t>
            </a: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Expenditure, within the competence of the Divisional Officer to sanction or regularize, is not incurred, as a matter of course, under the orders of subordinate disbursing officers without the  knowledge Divisional officer.</a:t>
            </a:r>
          </a:p>
          <a:p>
            <a:pPr marL="0" indent="0" algn="just">
              <a:buNone/>
            </a:pPr>
            <a:r>
              <a:rPr lang="en-US" sz="2400" dirty="0">
                <a:latin typeface="Times New Roman" panose="02020603050405020304" pitchFamily="18" charset="0"/>
                <a:cs typeface="Times New Roman" panose="02020603050405020304" pitchFamily="18" charset="0"/>
              </a:rPr>
              <a:t>Subordinate officers do not exceed the financial powers delegated to them</a:t>
            </a:r>
          </a:p>
        </p:txBody>
      </p:sp>
    </p:spTree>
    <p:extLst>
      <p:ext uri="{BB962C8B-B14F-4D97-AF65-F5344CB8AC3E}">
        <p14:creationId xmlns:p14="http://schemas.microsoft.com/office/powerpoint/2010/main" val="933189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3409-21C5-C6E8-9370-C714B5D81E77}"/>
              </a:ext>
            </a:extLst>
          </p:cNvPr>
          <p:cNvSpPr>
            <a:spLocks noGrp="1"/>
          </p:cNvSpPr>
          <p:nvPr>
            <p:ph type="title"/>
          </p:nvPr>
        </p:nvSpPr>
        <p:spPr>
          <a:xfrm>
            <a:off x="838200" y="98323"/>
            <a:ext cx="10515600" cy="582715"/>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6D2831BC-FF2C-048B-0A1E-497E946DABD9}"/>
              </a:ext>
            </a:extLst>
          </p:cNvPr>
          <p:cNvSpPr>
            <a:spLocks noGrp="1"/>
          </p:cNvSpPr>
          <p:nvPr>
            <p:ph idx="1"/>
          </p:nvPr>
        </p:nvSpPr>
        <p:spPr>
          <a:xfrm>
            <a:off x="838200" y="589935"/>
            <a:ext cx="10515600" cy="6169742"/>
          </a:xfrm>
        </p:spPr>
        <p:txBody>
          <a:bodyPr>
            <a:normAutofit lnSpcReduction="10000"/>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Works expenditure is checked with reference to the estimates in order to ensure that the charges have been incurred only in pursuance of the objects intended in the estimates. </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Claims included in bills presented directly at treasuries by the Divisional Officer are examined.</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Muster rolls and petty vouchers which are not submitted to the office of the Accountant General (A&amp;E) or the Pay and Accounts Officer are checked in detail.</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Satisfactory and efficient arrangements exist for checking computed tenders and the comparative statement of tenders correctly incorporates the totals as checked on the individual tenders. </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Divisional Accountant is further required to inspect periodically, under the orders of the Divisional Officer, the accounts records of sub-divisional offices to check a percentage of the initial accounts.</a:t>
            </a:r>
          </a:p>
          <a:p>
            <a:pPr marL="0" indent="0" algn="just">
              <a:buNone/>
            </a:pPr>
            <a:r>
              <a:rPr lang="en-US" sz="2400" b="1" dirty="0">
                <a:latin typeface="Times New Roman" panose="02020603050405020304" pitchFamily="18" charset="0"/>
                <a:cs typeface="Times New Roman" panose="02020603050405020304" pitchFamily="18" charset="0"/>
              </a:rPr>
              <a:t>Checks by the Accountant General (A&amp;E)/Pay and Accounts Officer </a:t>
            </a:r>
          </a:p>
          <a:p>
            <a:pPr marL="0" indent="0" algn="just">
              <a:buNone/>
            </a:pPr>
            <a:r>
              <a:rPr lang="en-US" sz="2400" dirty="0">
                <a:latin typeface="Times New Roman" panose="02020603050405020304" pitchFamily="18" charset="0"/>
                <a:cs typeface="Times New Roman" panose="02020603050405020304" pitchFamily="18" charset="0"/>
              </a:rPr>
              <a:t>The monthly accounts, schedules, schedule dockets and vouchers received in the office of the Accountant General (A&amp;E) are subjected to a preliminary check in that office in accordance with the instructions contained in Volume-I of the Manual of Standing Orders (Accounts and Entitlements).</a:t>
            </a:r>
          </a:p>
          <a:p>
            <a:pPr>
              <a:buFont typeface="Wingdings" panose="05000000000000000000" pitchFamily="2" charset="2"/>
              <a:buChar char="v"/>
            </a:pPr>
            <a:endParaRPr lang="en-IN" sz="24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66246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7D2B-D9B2-2D6B-D375-CAC2B12331E1}"/>
              </a:ext>
            </a:extLst>
          </p:cNvPr>
          <p:cNvSpPr>
            <a:spLocks noGrp="1"/>
          </p:cNvSpPr>
          <p:nvPr>
            <p:ph type="title"/>
          </p:nvPr>
        </p:nvSpPr>
        <p:spPr>
          <a:xfrm>
            <a:off x="838200" y="108155"/>
            <a:ext cx="10515600" cy="668593"/>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5B07A17B-A541-E27D-D8F5-EC8392202F6A}"/>
              </a:ext>
            </a:extLst>
          </p:cNvPr>
          <p:cNvSpPr>
            <a:spLocks noGrp="1"/>
          </p:cNvSpPr>
          <p:nvPr>
            <p:ph idx="1"/>
          </p:nvPr>
        </p:nvSpPr>
        <p:spPr>
          <a:xfrm>
            <a:off x="838200" y="648929"/>
            <a:ext cx="10515600" cy="6100916"/>
          </a:xfrm>
        </p:spPr>
        <p:txBody>
          <a:bodyPr>
            <a:normAutofit/>
          </a:bodyPr>
          <a:lstStyle/>
          <a:p>
            <a:r>
              <a:rPr lang="en-US" sz="2400" dirty="0">
                <a:latin typeface="Times New Roman" panose="02020603050405020304" pitchFamily="18" charset="0"/>
                <a:cs typeface="Times New Roman" panose="02020603050405020304" pitchFamily="18" charset="0"/>
              </a:rPr>
              <a:t>Where under the departmentalized system of accounts the monthly accounts are rendered to the Pay and Accounts Officer, this check is conducted by the Pay and Accounts Office in accordance with the instructions in the departmental manual. </a:t>
            </a:r>
          </a:p>
          <a:p>
            <a:pPr marL="0" indent="0">
              <a:buNone/>
            </a:pPr>
            <a:r>
              <a:rPr lang="en-IN" sz="1600" b="1" dirty="0"/>
              <a:t> </a:t>
            </a:r>
            <a:r>
              <a:rPr lang="en-IN" sz="2400" b="1" dirty="0">
                <a:latin typeface="Times New Roman" panose="02020603050405020304" pitchFamily="18" charset="0"/>
                <a:cs typeface="Times New Roman" panose="02020603050405020304" pitchFamily="18" charset="0"/>
              </a:rPr>
              <a:t>Check in Central Audit </a:t>
            </a:r>
          </a:p>
          <a:p>
            <a:pPr marL="0" indent="0">
              <a:buNone/>
            </a:pPr>
            <a:r>
              <a:rPr lang="en-US" sz="2400" dirty="0">
                <a:latin typeface="Times New Roman" panose="02020603050405020304" pitchFamily="18" charset="0"/>
                <a:cs typeface="Times New Roman" panose="02020603050405020304" pitchFamily="18" charset="0"/>
              </a:rPr>
              <a:t>In Central audit  the works expenditure is checked to ensure;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Proper authority for incurring the expenditure;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accuracy of classification of the charges against the works, persons, services and heads of account concerned;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proof of payment to the correct individual (i.e. through the existence of a properly receipted voucher for all payments, where necessary); and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observance of standards of financial propriety.</a:t>
            </a:r>
          </a:p>
          <a:p>
            <a:pPr marL="0" indent="0" algn="just">
              <a:buNone/>
            </a:pPr>
            <a:r>
              <a:rPr lang="en-US" sz="2400" dirty="0">
                <a:latin typeface="Times New Roman" panose="02020603050405020304" pitchFamily="18" charset="0"/>
                <a:cs typeface="Times New Roman" panose="02020603050405020304" pitchFamily="18" charset="0"/>
              </a:rPr>
              <a:t>Test Audit during periodical inspection of the Divisional Office is conducted  on initial accounts and such other accounts, vouchers, etc. that are not rendered to the Accountant General (A&amp;E) or as cannot be checked adequately. </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69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FB910-6F8D-1EB2-DA37-D5E32E75AC3B}"/>
              </a:ext>
            </a:extLst>
          </p:cNvPr>
          <p:cNvSpPr>
            <a:spLocks noGrp="1"/>
          </p:cNvSpPr>
          <p:nvPr>
            <p:ph type="title"/>
          </p:nvPr>
        </p:nvSpPr>
        <p:spPr>
          <a:xfrm>
            <a:off x="838200" y="68826"/>
            <a:ext cx="10515600" cy="612212"/>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AE097247-FA97-900E-A7B3-8B8365BA6290}"/>
              </a:ext>
            </a:extLst>
          </p:cNvPr>
          <p:cNvSpPr>
            <a:spLocks noGrp="1"/>
          </p:cNvSpPr>
          <p:nvPr>
            <p:ph idx="1"/>
          </p:nvPr>
        </p:nvSpPr>
        <p:spPr>
          <a:xfrm>
            <a:off x="838200" y="681038"/>
            <a:ext cx="10515600" cy="6034394"/>
          </a:xfrm>
        </p:spPr>
        <p:txBody>
          <a:bodyPr/>
          <a:lstStyle/>
          <a:p>
            <a:pPr marL="0" indent="0">
              <a:buNone/>
            </a:pPr>
            <a:r>
              <a:rPr lang="en-IN" sz="2400" b="1" dirty="0">
                <a:latin typeface="Times New Roman" panose="02020603050405020304" pitchFamily="18" charset="0"/>
                <a:cs typeface="Times New Roman" panose="02020603050405020304" pitchFamily="18" charset="0"/>
              </a:rPr>
              <a:t>Expenditure</a:t>
            </a:r>
          </a:p>
          <a:p>
            <a:pPr algn="just">
              <a:buFont typeface="Wingdings" panose="05000000000000000000" pitchFamily="2" charset="2"/>
              <a:buChar char="v"/>
            </a:pPr>
            <a:r>
              <a:rPr lang="en-IN" sz="2400" dirty="0">
                <a:latin typeface="Times New Roman" panose="02020603050405020304" pitchFamily="18" charset="0"/>
                <a:ea typeface="Calibri" panose="020F0502020204030204" pitchFamily="34" charset="0"/>
                <a:cs typeface="Times New Roman" panose="02020603050405020304" pitchFamily="18" charset="0"/>
              </a:rPr>
              <a:t>P</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ayments are made  not through Cash Book,</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Payments are made in excess of availability of funds,</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Payments are  made without adequate supporting documents and Printed receipts or Acknowledgement of payee  not obtained for the payments,</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Payments are made to the party deviating the terms and conditions of the contract in respect of procurement of goods/services,</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case of purchase   approved procedures are not followed, stock entry certificates are  not furnished on the vouchers,</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Payment of advances are  entered as expenditure without writing in red ink the right-hand side of inner column of Cash Book,</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Payment against adjustment of advances are  not properly reflected in the Cash Book,</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rPr>
              <a:t> Idle parking of money after </a:t>
            </a:r>
            <a:r>
              <a:rPr lang="en-IN" sz="2400" dirty="0" err="1">
                <a:effectLst/>
                <a:latin typeface="Times New Roman" panose="02020603050405020304" pitchFamily="18" charset="0"/>
                <a:ea typeface="Calibri" panose="020F0502020204030204" pitchFamily="34" charset="0"/>
              </a:rPr>
              <a:t>drawal</a:t>
            </a:r>
            <a:r>
              <a:rPr lang="en-IN" sz="2400" dirty="0">
                <a:latin typeface="Times New Roman" panose="02020603050405020304" pitchFamily="18" charset="0"/>
                <a:ea typeface="Calibri" panose="020F0502020204030204" pitchFamily="34" charset="0"/>
              </a:rPr>
              <a:t>.</a:t>
            </a:r>
            <a:endParaRPr lang="en-IN" sz="2400" dirty="0">
              <a:effectLst/>
              <a:latin typeface="Times New Roman" panose="02020603050405020304" pitchFamily="18" charset="0"/>
              <a:ea typeface="Calibri" panose="020F0502020204030204" pitchFamily="34" charset="0"/>
            </a:endParaRPr>
          </a:p>
          <a:p>
            <a:pPr algn="just">
              <a:buFont typeface="Wingdings" panose="05000000000000000000" pitchFamily="2" charset="2"/>
              <a:buChar char="v"/>
            </a:pPr>
            <a:endParaRPr lang="en-IN" sz="2400" dirty="0">
              <a:effectLst/>
              <a:latin typeface="Times New Roman" panose="02020603050405020304" pitchFamily="18" charset="0"/>
              <a:ea typeface="Calibri" panose="020F0502020204030204" pitchFamily="34" charset="0"/>
            </a:endParaRPr>
          </a:p>
          <a:p>
            <a:pPr algn="just">
              <a:buFont typeface="Wingdings" panose="05000000000000000000" pitchFamily="2" charset="2"/>
              <a:buChar char="v"/>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8083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488133-B72F-62BF-3F5A-DF2B4424ACBF}"/>
              </a:ext>
            </a:extLst>
          </p:cNvPr>
          <p:cNvSpPr>
            <a:spLocks noGrp="1"/>
          </p:cNvSpPr>
          <p:nvPr>
            <p:ph idx="1"/>
          </p:nvPr>
        </p:nvSpPr>
        <p:spPr>
          <a:xfrm>
            <a:off x="838200" y="403123"/>
            <a:ext cx="10515600" cy="5773840"/>
          </a:xfrm>
        </p:spPr>
        <p:txBody>
          <a:bodyPr/>
          <a:lstStyle/>
          <a:p>
            <a:endParaRPr lang="en-IN" dirty="0"/>
          </a:p>
          <a:p>
            <a:endParaRPr lang="en-IN" dirty="0"/>
          </a:p>
          <a:p>
            <a:endParaRPr lang="en-IN" dirty="0"/>
          </a:p>
          <a:p>
            <a:endParaRPr lang="en-IN" dirty="0"/>
          </a:p>
          <a:p>
            <a:pPr marL="0" indent="0" algn="ctr">
              <a:buNone/>
            </a:pPr>
            <a:r>
              <a:rPr lang="en-IN" sz="4800" dirty="0">
                <a:latin typeface="Times New Roman" panose="02020603050405020304" pitchFamily="18" charset="0"/>
                <a:cs typeface="Times New Roman" panose="02020603050405020304" pitchFamily="18" charset="0"/>
              </a:rPr>
              <a:t>Thanks</a:t>
            </a:r>
          </a:p>
        </p:txBody>
      </p:sp>
    </p:spTree>
    <p:extLst>
      <p:ext uri="{BB962C8B-B14F-4D97-AF65-F5344CB8AC3E}">
        <p14:creationId xmlns:p14="http://schemas.microsoft.com/office/powerpoint/2010/main" val="407616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8D2EA-F86D-84D5-1F72-8FC0A2F16BBF}"/>
              </a:ext>
            </a:extLst>
          </p:cNvPr>
          <p:cNvSpPr>
            <a:spLocks noGrp="1"/>
          </p:cNvSpPr>
          <p:nvPr>
            <p:ph type="title"/>
          </p:nvPr>
        </p:nvSpPr>
        <p:spPr>
          <a:xfrm>
            <a:off x="838200" y="108155"/>
            <a:ext cx="10515600" cy="727587"/>
          </a:xfrm>
        </p:spPr>
        <p:txBody>
          <a:bodyPr>
            <a:normAutofit/>
          </a:bodyPr>
          <a:lstStyle/>
          <a:p>
            <a:pPr algn="ctr"/>
            <a:r>
              <a:rPr lang="en-IN" dirty="0"/>
              <a:t>Contd.</a:t>
            </a:r>
          </a:p>
        </p:txBody>
      </p:sp>
      <p:sp>
        <p:nvSpPr>
          <p:cNvPr id="3" name="Content Placeholder 2">
            <a:extLst>
              <a:ext uri="{FF2B5EF4-FFF2-40B4-BE49-F238E27FC236}">
                <a16:creationId xmlns:a16="http://schemas.microsoft.com/office/drawing/2014/main" id="{DD548B2A-2721-8D28-CE07-5A98779BBA76}"/>
              </a:ext>
            </a:extLst>
          </p:cNvPr>
          <p:cNvSpPr>
            <a:spLocks noGrp="1"/>
          </p:cNvSpPr>
          <p:nvPr>
            <p:ph idx="1"/>
          </p:nvPr>
        </p:nvSpPr>
        <p:spPr>
          <a:xfrm>
            <a:off x="838200" y="717755"/>
            <a:ext cx="10515600" cy="5869857"/>
          </a:xfrm>
        </p:spPr>
        <p:txBody>
          <a:bodyPr/>
          <a:lstStyle/>
          <a:p>
            <a:r>
              <a:rPr lang="en-IN" dirty="0"/>
              <a:t>Receipts.</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rPr>
              <a:t>Drawls from Treasury mismatches with Bill register and Book of drawl and  not taken into Cash book,</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rPr>
              <a:t>Receipts towards sale proceeds are not properly accounted and credited into treasury,</a:t>
            </a:r>
          </a:p>
          <a:p>
            <a:pPr algn="just">
              <a:buFont typeface="Wingdings" panose="05000000000000000000" pitchFamily="2" charset="2"/>
              <a:buChar char="v"/>
            </a:pPr>
            <a:r>
              <a:rPr lang="en-IN" sz="2400" dirty="0">
                <a:latin typeface="Times New Roman" panose="02020603050405020304" pitchFamily="18" charset="0"/>
                <a:ea typeface="Calibri" panose="020F0502020204030204" pitchFamily="34" charset="0"/>
              </a:rPr>
              <a:t>Non-</a:t>
            </a:r>
            <a:r>
              <a:rPr lang="en-IN" sz="2400" dirty="0" err="1">
                <a:latin typeface="Times New Roman" panose="02020603050405020304" pitchFamily="18" charset="0"/>
                <a:ea typeface="Calibri" panose="020F0502020204030204" pitchFamily="34" charset="0"/>
              </a:rPr>
              <a:t>accountal</a:t>
            </a:r>
            <a:r>
              <a:rPr lang="en-IN" sz="2400" dirty="0">
                <a:latin typeface="Times New Roman" panose="02020603050405020304" pitchFamily="18" charset="0"/>
                <a:ea typeface="Calibri" panose="020F0502020204030204" pitchFamily="34" charset="0"/>
              </a:rPr>
              <a:t> of Receipts </a:t>
            </a:r>
            <a:r>
              <a:rPr lang="en-IN" sz="2400" dirty="0">
                <a:effectLst/>
                <a:latin typeface="Times New Roman" panose="02020603050405020304" pitchFamily="18" charset="0"/>
                <a:ea typeface="Calibri" panose="020F0502020204030204" pitchFamily="34" charset="0"/>
              </a:rPr>
              <a:t>towards bank interest,</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rPr>
              <a:t>Recoupment of advances in cash are not properly accounted</a:t>
            </a:r>
            <a:r>
              <a:rPr lang="en-IN" sz="2400" dirty="0">
                <a:latin typeface="Times New Roman" panose="02020603050405020304" pitchFamily="18" charset="0"/>
                <a:ea typeface="Calibri" panose="020F0502020204030204" pitchFamily="34" charset="0"/>
              </a:rPr>
              <a:t>,</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rPr>
              <a:t>Receipts books are not  serially numbered and stocked, Issues of receipt books and the return of the used books are not ensured,</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rPr>
              <a:t>Collections are  not accounted regularly,</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rPr>
              <a:t>Proper assessment of Government revenue receivables not done,</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rPr>
              <a:t>Delays or omissions noticed in the levy / collections / taxes etc</a:t>
            </a:r>
            <a:r>
              <a:rPr lang="en-IN" sz="2400" dirty="0">
                <a:latin typeface="Times New Roman" panose="02020603050405020304" pitchFamily="18" charset="0"/>
                <a:ea typeface="Calibri" panose="020F0502020204030204" pitchFamily="34" charset="0"/>
              </a:rPr>
              <a:t>.</a:t>
            </a:r>
            <a:endParaRPr lang="en-IN" sz="2400" dirty="0">
              <a:effectLst/>
              <a:latin typeface="Times New Roman" panose="02020603050405020304" pitchFamily="18" charset="0"/>
              <a:ea typeface="Calibri" panose="020F0502020204030204" pitchFamily="34" charset="0"/>
            </a:endParaRPr>
          </a:p>
          <a:p>
            <a:pPr algn="just">
              <a:buFont typeface="Wingdings" panose="05000000000000000000" pitchFamily="2" charset="2"/>
              <a:buChar char="v"/>
            </a:pPr>
            <a:endParaRPr lang="en-IN" sz="2400" dirty="0">
              <a:effectLst/>
              <a:latin typeface="Times New Roman" panose="02020603050405020304" pitchFamily="18" charset="0"/>
              <a:ea typeface="Calibri" panose="020F0502020204030204" pitchFamily="34" charset="0"/>
            </a:endParaRPr>
          </a:p>
          <a:p>
            <a:pPr marL="0" indent="0" algn="just">
              <a:buNone/>
            </a:pPr>
            <a:endParaRPr lang="en-IN" sz="2400" dirty="0">
              <a:latin typeface="Times New Roman" panose="02020603050405020304" pitchFamily="18" charset="0"/>
              <a:ea typeface="Calibri" panose="020F0502020204030204" pitchFamily="34" charset="0"/>
            </a:endParaRPr>
          </a:p>
          <a:p>
            <a:pPr algn="just">
              <a:buFont typeface="Wingdings" panose="05000000000000000000" pitchFamily="2" charset="2"/>
              <a:buChar char="v"/>
            </a:pPr>
            <a:endParaRPr lang="en-IN" sz="24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957701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C7D81-D86D-6B8D-281E-65F7FB6F0643}"/>
              </a:ext>
            </a:extLst>
          </p:cNvPr>
          <p:cNvSpPr>
            <a:spLocks noGrp="1"/>
          </p:cNvSpPr>
          <p:nvPr>
            <p:ph type="title"/>
          </p:nvPr>
        </p:nvSpPr>
        <p:spPr>
          <a:xfrm>
            <a:off x="838200" y="108155"/>
            <a:ext cx="10515600" cy="786581"/>
          </a:xfrm>
        </p:spPr>
        <p:txBody>
          <a:bodyPr>
            <a:normAutofit/>
          </a:bodyPr>
          <a:lstStyle/>
          <a:p>
            <a:pPr algn="ctr"/>
            <a:r>
              <a:rPr lang="en-IN" dirty="0"/>
              <a:t>Contd.</a:t>
            </a:r>
          </a:p>
        </p:txBody>
      </p:sp>
      <p:sp>
        <p:nvSpPr>
          <p:cNvPr id="3" name="Content Placeholder 2">
            <a:extLst>
              <a:ext uri="{FF2B5EF4-FFF2-40B4-BE49-F238E27FC236}">
                <a16:creationId xmlns:a16="http://schemas.microsoft.com/office/drawing/2014/main" id="{DF86C642-8513-AB28-A1CA-78A18C45EEDC}"/>
              </a:ext>
            </a:extLst>
          </p:cNvPr>
          <p:cNvSpPr>
            <a:spLocks noGrp="1"/>
          </p:cNvSpPr>
          <p:nvPr>
            <p:ph idx="1"/>
          </p:nvPr>
        </p:nvSpPr>
        <p:spPr>
          <a:xfrm>
            <a:off x="838200" y="747252"/>
            <a:ext cx="10515600" cy="6002593"/>
          </a:xfrm>
        </p:spPr>
        <p:txBody>
          <a:bodyPr/>
          <a:lstStyle/>
          <a:p>
            <a:pPr marL="0" indent="0">
              <a:buNone/>
            </a:pPr>
            <a:r>
              <a:rPr lang="en-IN" sz="2400" b="1" dirty="0">
                <a:latin typeface="Times New Roman" panose="02020603050405020304" pitchFamily="18" charset="0"/>
                <a:cs typeface="Times New Roman" panose="02020603050405020304" pitchFamily="18" charset="0"/>
              </a:rPr>
              <a:t>Procurement of stock and stores</a:t>
            </a:r>
          </a:p>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Proper assessment of requirement  before </a:t>
            </a:r>
            <a:r>
              <a:rPr lang="en-IN" sz="2400" dirty="0" err="1">
                <a:latin typeface="Times New Roman" panose="02020603050405020304" pitchFamily="18" charset="0"/>
                <a:cs typeface="Times New Roman" panose="02020603050405020304" pitchFamily="18" charset="0"/>
              </a:rPr>
              <a:t>peocurement</a:t>
            </a:r>
            <a:r>
              <a:rPr lang="en-IN" sz="2400" dirty="0">
                <a:latin typeface="Times New Roman" panose="02020603050405020304" pitchFamily="18" charset="0"/>
                <a:cs typeface="Times New Roman" panose="02020603050405020304" pitchFamily="18" charset="0"/>
              </a:rPr>
              <a:t> not done,</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accounts of receipt of stocks purchased or obtained otherwise, issues and balances are  not correctly drawn and maintained in the stock registers,</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quantity of stock in hand exceeds the prescribed maximum limit,</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survey not conducted  for the disposal of unserviceable and obsolete stores as per the prescribed rules,</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rPr>
              <a:t>Store management and verification procedures are not in consistent with the provisions of OGFR, </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rPr>
              <a:t>Articles are  not counted and physically verified by the auditee once in a year,</a:t>
            </a:r>
          </a:p>
          <a:p>
            <a:pPr algn="just">
              <a:buFont typeface="Wingdings" panose="05000000000000000000" pitchFamily="2" charset="2"/>
              <a:buChar char="v"/>
            </a:pPr>
            <a:r>
              <a:rPr lang="en-IN" sz="2400" dirty="0">
                <a:latin typeface="Times New Roman" panose="02020603050405020304" pitchFamily="18" charset="0"/>
                <a:ea typeface="Calibri" panose="020F0502020204030204" pitchFamily="34" charset="0"/>
              </a:rPr>
              <a:t>Necessary</a:t>
            </a:r>
            <a:r>
              <a:rPr lang="en-IN" sz="2400" dirty="0">
                <a:effectLst/>
                <a:latin typeface="Times New Roman" panose="02020603050405020304" pitchFamily="18" charset="0"/>
                <a:ea typeface="Calibri" panose="020F0502020204030204" pitchFamily="34" charset="0"/>
              </a:rPr>
              <a:t> certificate for verification of stores not recorded in stock register,</a:t>
            </a:r>
          </a:p>
          <a:p>
            <a:pPr algn="just">
              <a:buFont typeface="Wingdings" panose="05000000000000000000" pitchFamily="2" charset="2"/>
              <a:buChar char="v"/>
            </a:pPr>
            <a:r>
              <a:rPr lang="en-IN" sz="2400" dirty="0">
                <a:effectLst/>
                <a:latin typeface="Times New Roman" panose="02020603050405020304" pitchFamily="18" charset="0"/>
                <a:ea typeface="Calibri" panose="020F0502020204030204" pitchFamily="34" charset="0"/>
              </a:rPr>
              <a:t>Shortages and Damages are  not reported to the competent authority </a:t>
            </a:r>
            <a:r>
              <a:rPr lang="en-IN" sz="2400" dirty="0" err="1">
                <a:effectLst/>
                <a:latin typeface="Times New Roman" panose="02020603050405020304" pitchFamily="18" charset="0"/>
                <a:ea typeface="Calibri" panose="020F0502020204030204" pitchFamily="34" charset="0"/>
              </a:rPr>
              <a:t>proptly</a:t>
            </a:r>
            <a:r>
              <a:rPr lang="en-IN" sz="2400" dirty="0">
                <a:effectLst/>
                <a:latin typeface="Times New Roman" panose="02020603050405020304" pitchFamily="18" charset="0"/>
                <a:ea typeface="Calibri" panose="020F0502020204030204" pitchFamily="34"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v"/>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498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F753B-FC16-8026-9A10-0425819F513D}"/>
              </a:ext>
            </a:extLst>
          </p:cNvPr>
          <p:cNvSpPr>
            <a:spLocks noGrp="1"/>
          </p:cNvSpPr>
          <p:nvPr>
            <p:ph type="title"/>
          </p:nvPr>
        </p:nvSpPr>
        <p:spPr>
          <a:xfrm>
            <a:off x="838200" y="365126"/>
            <a:ext cx="10515600" cy="450952"/>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Audit of different Accounts</a:t>
            </a:r>
          </a:p>
        </p:txBody>
      </p:sp>
      <p:sp>
        <p:nvSpPr>
          <p:cNvPr id="3" name="Content Placeholder 2">
            <a:extLst>
              <a:ext uri="{FF2B5EF4-FFF2-40B4-BE49-F238E27FC236}">
                <a16:creationId xmlns:a16="http://schemas.microsoft.com/office/drawing/2014/main" id="{8F846879-533D-0CE2-9BCD-3889780E876F}"/>
              </a:ext>
            </a:extLst>
          </p:cNvPr>
          <p:cNvSpPr>
            <a:spLocks noGrp="1"/>
          </p:cNvSpPr>
          <p:nvPr>
            <p:ph idx="1"/>
          </p:nvPr>
        </p:nvSpPr>
        <p:spPr>
          <a:xfrm>
            <a:off x="838200" y="816078"/>
            <a:ext cx="10515600" cy="5909187"/>
          </a:xfrm>
        </p:spPr>
        <p:txBody>
          <a:bodyPr>
            <a:normAutofit fontScale="25000" lnSpcReduction="20000"/>
          </a:bodyPr>
          <a:lstStyle/>
          <a:p>
            <a:r>
              <a:rPr lang="en-IN" sz="12800" b="1" dirty="0">
                <a:latin typeface="Times New Roman" panose="02020603050405020304" pitchFamily="18" charset="0"/>
                <a:cs typeface="Times New Roman" panose="02020603050405020304" pitchFamily="18" charset="0"/>
              </a:rPr>
              <a:t>Audit of Receipts</a:t>
            </a:r>
          </a:p>
          <a:p>
            <a:pPr marL="0" indent="0">
              <a:buNone/>
            </a:pPr>
            <a:r>
              <a:rPr lang="en-IN" sz="9600" b="1" dirty="0">
                <a:latin typeface="Times New Roman" panose="02020603050405020304" pitchFamily="18" charset="0"/>
                <a:cs typeface="Times New Roman" panose="02020603050405020304" pitchFamily="18" charset="0"/>
              </a:rPr>
              <a:t>Audit Mandate</a:t>
            </a:r>
          </a:p>
          <a:p>
            <a:pPr marL="0" indent="0" algn="just">
              <a:buNone/>
            </a:pPr>
            <a:r>
              <a:rPr lang="en-US" sz="9600" dirty="0">
                <a:latin typeface="Times New Roman" panose="02020603050405020304" pitchFamily="18" charset="0"/>
                <a:cs typeface="Times New Roman" panose="02020603050405020304" pitchFamily="18" charset="0"/>
              </a:rPr>
              <a:t>Section 16 of the Comptroller and Auditor General’s (Duties, Powers and Conditions of Service) Act, 1971.</a:t>
            </a:r>
          </a:p>
          <a:p>
            <a:pPr marL="0" indent="0" algn="just">
              <a:buNone/>
            </a:pPr>
            <a:r>
              <a:rPr lang="en-US" sz="9600" b="1" dirty="0">
                <a:latin typeface="Times New Roman" panose="02020603050405020304" pitchFamily="18" charset="0"/>
                <a:cs typeface="Times New Roman" panose="02020603050405020304" pitchFamily="18" charset="0"/>
              </a:rPr>
              <a:t>Audit Objective and scope</a:t>
            </a:r>
          </a:p>
          <a:p>
            <a:pPr algn="just">
              <a:buFont typeface="Wingdings" panose="05000000000000000000" pitchFamily="2" charset="2"/>
              <a:buChar char="v"/>
            </a:pPr>
            <a:r>
              <a:rPr lang="en-US" sz="9600" dirty="0">
                <a:latin typeface="Times New Roman" panose="02020603050405020304" pitchFamily="18" charset="0"/>
                <a:cs typeface="Times New Roman" panose="02020603050405020304" pitchFamily="18" charset="0"/>
              </a:rPr>
              <a:t>Audit of receipts includes the audit of all tax and non-tax receipts of the Central and the State Governments and Union Territories</a:t>
            </a:r>
            <a:r>
              <a:rPr lang="en-US" sz="74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sz="9600" dirty="0">
                <a:latin typeface="Times New Roman" panose="02020603050405020304" pitchFamily="18" charset="0"/>
                <a:cs typeface="Times New Roman" panose="02020603050405020304" pitchFamily="18" charset="0"/>
              </a:rPr>
              <a:t>to satisfy himself that the rules and procedures are designed to secure an effective check on the assessment, collection and proper allocation of revenues,</a:t>
            </a:r>
          </a:p>
          <a:p>
            <a:pPr algn="just">
              <a:buFont typeface="Wingdings" panose="05000000000000000000" pitchFamily="2" charset="2"/>
              <a:buChar char="v"/>
            </a:pPr>
            <a:r>
              <a:rPr lang="en-US" sz="9600" dirty="0">
                <a:latin typeface="Times New Roman" panose="02020603050405020304" pitchFamily="18" charset="0"/>
                <a:cs typeface="Times New Roman" panose="02020603050405020304" pitchFamily="18" charset="0"/>
              </a:rPr>
              <a:t>errors in assessment, computation, etc. can be pointed out in audit leaving it to the administrative authorities to set right the errors by adopting such action as they may consider appropriate,</a:t>
            </a:r>
          </a:p>
          <a:p>
            <a:pPr algn="just">
              <a:buFont typeface="Wingdings" panose="05000000000000000000" pitchFamily="2" charset="2"/>
              <a:buChar char="v"/>
            </a:pPr>
            <a:r>
              <a:rPr lang="en-US" sz="9600" dirty="0">
                <a:latin typeface="Times New Roman" panose="02020603050405020304" pitchFamily="18" charset="0"/>
                <a:cs typeface="Times New Roman" panose="02020603050405020304" pitchFamily="18" charset="0"/>
              </a:rPr>
              <a:t>It is not the duty of Audit to review a judicial decision nor does Audit normally review the judgment exercised by officers in individual cases in areas purely falling in their discretion.,</a:t>
            </a:r>
          </a:p>
          <a:p>
            <a:pPr algn="just">
              <a:buFont typeface="Wingdings" panose="05000000000000000000" pitchFamily="2" charset="2"/>
              <a:buChar char="v"/>
            </a:pPr>
            <a:endParaRPr lang="en-US" sz="9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US" sz="7400" dirty="0">
              <a:latin typeface="Times New Roman" panose="02020603050405020304" pitchFamily="18" charset="0"/>
              <a:cs typeface="Times New Roman" panose="02020603050405020304" pitchFamily="18" charset="0"/>
            </a:endParaRPr>
          </a:p>
          <a:p>
            <a:pPr marL="0" indent="0" algn="just">
              <a:buNone/>
            </a:pPr>
            <a:endParaRPr lang="en-US" sz="4400" dirty="0">
              <a:latin typeface="Times New Roman" panose="02020603050405020304" pitchFamily="18" charset="0"/>
              <a:cs typeface="Times New Roman" panose="02020603050405020304" pitchFamily="18" charset="0"/>
            </a:endParaRPr>
          </a:p>
          <a:p>
            <a:pPr marL="0" indent="0" algn="just">
              <a:buNone/>
            </a:pPr>
            <a:endParaRPr lang="en-US" sz="4400"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3708624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37AE-1001-E85F-E5E8-77E69A1C61F8}"/>
              </a:ext>
            </a:extLst>
          </p:cNvPr>
          <p:cNvSpPr>
            <a:spLocks noGrp="1"/>
          </p:cNvSpPr>
          <p:nvPr>
            <p:ph type="title"/>
          </p:nvPr>
        </p:nvSpPr>
        <p:spPr>
          <a:xfrm>
            <a:off x="838200" y="365126"/>
            <a:ext cx="10515600" cy="315912"/>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28262E4F-0043-EF07-9DF9-808BA65B411A}"/>
              </a:ext>
            </a:extLst>
          </p:cNvPr>
          <p:cNvSpPr>
            <a:spLocks noGrp="1"/>
          </p:cNvSpPr>
          <p:nvPr>
            <p:ph idx="1"/>
          </p:nvPr>
        </p:nvSpPr>
        <p:spPr>
          <a:xfrm>
            <a:off x="838200" y="766916"/>
            <a:ext cx="10515600" cy="5899355"/>
          </a:xfrm>
        </p:spPr>
        <p:txBody>
          <a:bodyPr>
            <a:normAutofit lnSpcReduction="10000"/>
          </a:bodyPr>
          <a:lstStyle/>
          <a:p>
            <a:r>
              <a:rPr lang="en-IN" sz="2800" b="1" dirty="0">
                <a:latin typeface="Times New Roman" panose="02020603050405020304" pitchFamily="18" charset="0"/>
                <a:cs typeface="Times New Roman" panose="02020603050405020304" pitchFamily="18" charset="0"/>
              </a:rPr>
              <a:t>Key areas of Audit scrutiny</a:t>
            </a:r>
          </a:p>
          <a:p>
            <a:pPr marL="0" indent="0" algn="just">
              <a:buNone/>
            </a:pPr>
            <a:r>
              <a:rPr lang="en-US" sz="2600" dirty="0">
                <a:latin typeface="Times New Roman" panose="02020603050405020304" pitchFamily="18" charset="0"/>
                <a:cs typeface="Times New Roman" panose="02020603050405020304" pitchFamily="18" charset="0"/>
              </a:rPr>
              <a:t>Since, it is the  primary responsibility of the departmental authorities to see that all receipts due to Government are correctly and properly assessed, realized and credited to Government , the audit is to see;</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that adequate regulations and procedures have been framed by the Revenue Department to secure an effective check on assessment, collection and proper allocation of taxes;</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to satisfy itself by adequate test check that such regulations and procedures are actually being adhered to;</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to make such examination as it thinks fit with respect to the correctness of the sums brought to account. </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arrangements are in place to ensure prompt detection, investigation and prevention of irregularities, double refunds, fraudulent or forged refund vouchers or other loss of revenue through fraud, error or willful omission or negligence to levy or collect taxes or to make refunds.</a:t>
            </a:r>
          </a:p>
          <a:p>
            <a:pPr marL="0" indent="0" algn="just">
              <a:buNone/>
            </a:pPr>
            <a:endParaRPr lang="en-IN" sz="28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34484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890E-C7B8-DC2E-9E15-179A4BA96245}"/>
              </a:ext>
            </a:extLst>
          </p:cNvPr>
          <p:cNvSpPr>
            <a:spLocks noGrp="1"/>
          </p:cNvSpPr>
          <p:nvPr>
            <p:ph type="title"/>
          </p:nvPr>
        </p:nvSpPr>
        <p:spPr>
          <a:xfrm>
            <a:off x="838200" y="365126"/>
            <a:ext cx="10515600" cy="315912"/>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FE55ADE3-4796-6537-7DCC-5D2C576EEEA7}"/>
              </a:ext>
            </a:extLst>
          </p:cNvPr>
          <p:cNvSpPr>
            <a:spLocks noGrp="1"/>
          </p:cNvSpPr>
          <p:nvPr>
            <p:ph idx="1"/>
          </p:nvPr>
        </p:nvSpPr>
        <p:spPr>
          <a:xfrm>
            <a:off x="838200" y="757084"/>
            <a:ext cx="10515600" cy="5978013"/>
          </a:xfrm>
        </p:spPr>
        <p:txBody>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Receipts are regulated mainly with reference to the statutory provisions as judicially interpreted or financial rules or orders applicable to the particular receipts. If audit finds any defects, lacunae or loopholes in the provisions, rules or orders, the department’s attention should be drawn for  suitable amendment.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Audit should carefully review any outstanding dues and suggest to the departmental authorities for their recovery. Whenever any dues appear to be irrecoverable, orders for their waiver and adjustment should be sought.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Audit will see that the internal procedures adequately secure correct and regular accounting of demands, collections and refunds, no amounts due to Government remain outstanding without sufficient reason.</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the case of check of Sales Tax assessment of dealers who are also manufacturers, the data furnished in their returns can be verified with the corresponding data furnished by them in their Central Excise returns to see whether there are any variations or discrepancies. </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0479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82F5-6C42-DCBD-6B2C-08C284C55ACC}"/>
              </a:ext>
            </a:extLst>
          </p:cNvPr>
          <p:cNvSpPr>
            <a:spLocks noGrp="1"/>
          </p:cNvSpPr>
          <p:nvPr>
            <p:ph type="title"/>
          </p:nvPr>
        </p:nvSpPr>
        <p:spPr>
          <a:xfrm>
            <a:off x="838200" y="157316"/>
            <a:ext cx="10515600" cy="523721"/>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B54E51A3-6016-4640-C729-4B42D75A62E0}"/>
              </a:ext>
            </a:extLst>
          </p:cNvPr>
          <p:cNvSpPr>
            <a:spLocks noGrp="1"/>
          </p:cNvSpPr>
          <p:nvPr>
            <p:ph idx="1"/>
          </p:nvPr>
        </p:nvSpPr>
        <p:spPr>
          <a:xfrm>
            <a:off x="838200" y="681036"/>
            <a:ext cx="10515600" cy="6019647"/>
          </a:xfrm>
        </p:spPr>
        <p:txBody>
          <a:bodyPr>
            <a:normAutofit fontScale="92500"/>
          </a:bodyPr>
          <a:lstStyle/>
          <a:p>
            <a:pPr marL="0" indent="0">
              <a:buNone/>
            </a:pPr>
            <a:r>
              <a:rPr lang="en-IN" b="1" dirty="0">
                <a:latin typeface="Times New Roman" panose="02020603050405020304" pitchFamily="18" charset="0"/>
                <a:cs typeface="Times New Roman" panose="02020603050405020304" pitchFamily="18" charset="0"/>
              </a:rPr>
              <a:t>Audit of Expenditure</a:t>
            </a:r>
          </a:p>
          <a:p>
            <a:pPr marL="0" indent="0">
              <a:buNone/>
            </a:pPr>
            <a:r>
              <a:rPr lang="en-IN" sz="2800" b="1" dirty="0">
                <a:latin typeface="Times New Roman" panose="02020603050405020304" pitchFamily="18" charset="0"/>
                <a:cs typeface="Times New Roman" panose="02020603050405020304" pitchFamily="18" charset="0"/>
              </a:rPr>
              <a:t>Audit Mandate</a:t>
            </a:r>
          </a:p>
          <a:p>
            <a:pPr marL="0" indent="0" algn="just">
              <a:buNone/>
            </a:pPr>
            <a:r>
              <a:rPr lang="en-US" sz="2800" dirty="0">
                <a:latin typeface="Times New Roman" panose="02020603050405020304" pitchFamily="18" charset="0"/>
                <a:cs typeface="Times New Roman" panose="02020603050405020304" pitchFamily="18" charset="0"/>
              </a:rPr>
              <a:t>Section 13 of the C&amp;AG’s (Duties, Powers and Conditions of Service) Act, 1971. </a:t>
            </a:r>
          </a:p>
          <a:p>
            <a:pPr marL="0" indent="0" algn="just">
              <a:buNone/>
            </a:pPr>
            <a:r>
              <a:rPr lang="en-IN" sz="2800" b="1" dirty="0">
                <a:latin typeface="Times New Roman" panose="02020603050405020304" pitchFamily="18" charset="0"/>
                <a:cs typeface="Times New Roman" panose="02020603050405020304" pitchFamily="18" charset="0"/>
              </a:rPr>
              <a:t>Audit Objectives </a:t>
            </a:r>
            <a:endParaRPr lang="en-US" sz="2800" b="1"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The primary objectives of audit of expenditure are to check whether: </a:t>
            </a:r>
          </a:p>
          <a:p>
            <a:pPr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funds have been </a:t>
            </a:r>
            <a:r>
              <a:rPr lang="en-US" sz="2800" dirty="0" err="1">
                <a:latin typeface="Times New Roman" panose="02020603050405020304" pitchFamily="18" charset="0"/>
                <a:cs typeface="Times New Roman" panose="02020603050405020304" pitchFamily="18" charset="0"/>
              </a:rPr>
              <a:t>authorised</a:t>
            </a:r>
            <a:r>
              <a:rPr lang="en-US" sz="2800" dirty="0">
                <a:latin typeface="Times New Roman" panose="02020603050405020304" pitchFamily="18" charset="0"/>
                <a:cs typeface="Times New Roman" panose="02020603050405020304" pitchFamily="18" charset="0"/>
              </a:rPr>
              <a:t> by the competent authority prescribing the limits within which expenditure can be incurred; </a:t>
            </a:r>
          </a:p>
          <a:p>
            <a:pPr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expenditure conforms to the relevant provisions of the Act and the Constitution and of the laws made thereunder and is also in accordance with the financial rules and regulations framed by the competent authority; </a:t>
            </a:r>
          </a:p>
          <a:p>
            <a:pPr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all financial transactions have been correctly recorded in the accounts under examination and have been allocated to the appropriate heads of account</a:t>
            </a:r>
            <a:endParaRPr lang="en-IN"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212534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4226</Words>
  <Application>Microsoft Office PowerPoint</Application>
  <PresentationFormat>Widescreen</PresentationFormat>
  <Paragraphs>266</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Times New Roman</vt:lpstr>
      <vt:lpstr>Wingdings</vt:lpstr>
      <vt:lpstr>Office Theme</vt:lpstr>
      <vt:lpstr>PowerPoint Presentation</vt:lpstr>
      <vt:lpstr>General irregularities  found in Financial Management</vt:lpstr>
      <vt:lpstr>Contd.</vt:lpstr>
      <vt:lpstr>Contd.</vt:lpstr>
      <vt:lpstr>Contd.</vt:lpstr>
      <vt:lpstr>Audit of different Accounts</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Surendranath Nayak</dc:creator>
  <cp:lastModifiedBy>Surendranath Nayak</cp:lastModifiedBy>
  <cp:revision>2</cp:revision>
  <dcterms:created xsi:type="dcterms:W3CDTF">2024-09-28T10:18:11Z</dcterms:created>
  <dcterms:modified xsi:type="dcterms:W3CDTF">2024-10-03T11:54:05Z</dcterms:modified>
</cp:coreProperties>
</file>