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E7FE-EE27-792F-52D1-C92DF28CC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57562-3692-F412-96B3-8FD95803C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02375-9AD7-6F56-57CB-3B891B89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A484-B088-4D30-857D-3783E5060FA9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38A40-19A5-4023-C28F-28ABD6E4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0E780-4E8A-78FC-9B60-E0C6F8A6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1CF8-EAC5-4A4F-A5ED-263EFEBB5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60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05A7-887C-5995-782A-21F5A23A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12D6F-C7BB-86E9-CE03-904330F01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801BE-A90A-C8CC-E79D-27E263C8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A484-B088-4D30-857D-3783E5060FA9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6A0F-4DFE-0531-7A47-4C9B6172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D23AB-F821-0A6A-C707-1C26131F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1CF8-EAC5-4A4F-A5ED-263EFEBB5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49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FA859-9BFF-062A-EA08-59FF8808D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A8B18-0F10-CC8C-8013-213E8AFA9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C220A-73B5-C0D5-DEE3-40DFEC8F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A484-B088-4D30-857D-3783E5060FA9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0343A-09A8-BFFD-74B9-D383C02F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29506-964E-5258-B5ED-FBBA8698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1CF8-EAC5-4A4F-A5ED-263EFEBB5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75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FFC9-E5E7-3F63-307E-D99DEA91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F1CA9-DE9D-679E-31E4-6D7EA731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5E771-CE3C-2122-C600-64D78E1D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A484-B088-4D30-857D-3783E5060FA9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BC453-EFF2-9935-6F9D-F1BF6035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2DEFE-50DA-B983-2C2B-E50DD510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1CF8-EAC5-4A4F-A5ED-263EFEBB5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97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5479-0309-FD12-C197-3E45A2C80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07577-B7F3-4DD9-0138-274502DCC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A411E-C102-429A-03AB-0111008F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A484-B088-4D30-857D-3783E5060FA9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7E501-BB28-5C65-AD6A-52611482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84E0-B4A2-81F2-F906-BCB4A7FA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1CF8-EAC5-4A4F-A5ED-263EFEBB5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57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6488-F7C6-FE17-1A38-C745D936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F068D-9D2E-0E44-7961-38761EAE6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171D8-225E-FF62-80A3-71786F412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F1155-BB20-20E5-15AC-FDDD4EC0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A484-B088-4D30-857D-3783E5060FA9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76E04-1ED6-1F82-0158-703CD9DA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987FE-B641-0E42-AA27-AD04F821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1CF8-EAC5-4A4F-A5ED-263EFEBB5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30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7A62-2A5F-0806-8FDA-B43136C2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AC633-8641-177B-D1B0-D8495BB23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110BB-0E38-38B9-899F-D1BC9C695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71430-6335-736B-FB20-CD06D5FDE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FA2CB-95EB-17AE-72ED-2D5FB4831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2E5B8A-90DC-28A0-0A91-E678BC70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A484-B088-4D30-857D-3783E5060FA9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F1B9C-77B8-1F89-8F84-6A66F6CE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8AD56-7B9D-2CF7-603A-76E39522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1CF8-EAC5-4A4F-A5ED-263EFEBB5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24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2D08-B3AA-58CF-971F-3DDF67A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21B7A-36EF-A81D-ACE4-F69C96EF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A484-B088-4D30-857D-3783E5060FA9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92072-86B6-FA55-8C13-9B874A5F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1F27A-115A-EE48-579F-386A8677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1CF8-EAC5-4A4F-A5ED-263EFEBB5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82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110B2-FC61-1C9A-798A-5835E34D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A484-B088-4D30-857D-3783E5060FA9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D012C-8362-BC1F-74F6-5BFCA107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DDE73-CCEA-215B-25D7-63F1431A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1CF8-EAC5-4A4F-A5ED-263EFEBB5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6364-77D9-011D-D700-4F1CAB422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B40C-0C44-F8B4-DC88-1A67A514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D333F-7E43-A1E2-1683-B14662EB7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B26B5-E62D-E1D3-32D1-2679AFA4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A484-B088-4D30-857D-3783E5060FA9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EDAC2-6E9D-6412-C264-439DCE92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3E82F-72E4-0327-9A0B-A195D4AD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1CF8-EAC5-4A4F-A5ED-263EFEBB5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89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44B2-EF6B-29D2-4A8F-B3B76285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6A3BB-96ED-7677-89F7-67B446A70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06F0A-99EE-F55E-1683-CDB918203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0396E-EA6F-037F-10B0-793D0689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A484-B088-4D30-857D-3783E5060FA9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19DCA-95C8-CE65-DAC9-DCCCA949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94A9B-2DF1-DB6C-BC0C-775E49FB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1CF8-EAC5-4A4F-A5ED-263EFEBB5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06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B3F40-B71A-47AF-4903-910C1DC9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48405-697D-4AF4-D1F8-EDF389CFE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10687-D40D-051B-54A7-BB2627B73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CA484-B088-4D30-857D-3783E5060FA9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2D095-730F-C04C-9B9B-412FE546E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B519F-14D4-B106-95A4-F4232570F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1CF8-EAC5-4A4F-A5ED-263EFEBB5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66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788" y="-58992"/>
            <a:ext cx="10852355" cy="814746"/>
          </a:xfrm>
        </p:spPr>
        <p:txBody>
          <a:bodyPr/>
          <a:lstStyle/>
          <a:p>
            <a:r>
              <a:rPr lang="en-IN" dirty="0"/>
              <a:t>Optimization Formulation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04" y="116540"/>
            <a:ext cx="5163506" cy="67414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23" y="755754"/>
            <a:ext cx="4945546" cy="60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51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Optimization Formulation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Formulation</dc:title>
  <dc:creator>Saurabh Kumar Maurya</dc:creator>
  <cp:lastModifiedBy>Saurabh Kumar Maurya</cp:lastModifiedBy>
  <cp:revision>1</cp:revision>
  <dcterms:created xsi:type="dcterms:W3CDTF">2023-06-12T12:27:10Z</dcterms:created>
  <dcterms:modified xsi:type="dcterms:W3CDTF">2023-06-12T12:29:12Z</dcterms:modified>
</cp:coreProperties>
</file>