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Oswald Medium"/>
      <p:regular r:id="rId15"/>
      <p:bold r:id="rId16"/>
    </p:embeddedFont>
    <p:embeddedFont>
      <p:font typeface="Playfair Display"/>
      <p:regular r:id="rId17"/>
      <p:bold r:id="rId18"/>
      <p:italic r:id="rId19"/>
      <p:boldItalic r:id="rId20"/>
    </p:embeddedFont>
    <p:embeddedFont>
      <p:font typeface="Montserrat"/>
      <p:regular r:id="rId21"/>
      <p:bold r:id="rId22"/>
      <p:italic r:id="rId23"/>
      <p:boldItalic r:id="rId24"/>
    </p:embeddedFont>
    <p:embeddedFont>
      <p:font typeface="Oswald"/>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E15D330-6E7D-45FE-B33C-D4C5C3E34E2B}">
  <a:tblStyle styleId="{6E15D330-6E7D-45FE-B33C-D4C5C3E34E2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boldItalic.fntdata"/><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Oswald-bold.fntdata"/><Relationship Id="rId25" Type="http://schemas.openxmlformats.org/officeDocument/2006/relationships/font" Target="fonts/Oswald-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font" Target="fonts/OswaldMedium-regular.fntdata"/><Relationship Id="rId14" Type="http://schemas.openxmlformats.org/officeDocument/2006/relationships/slide" Target="slides/slide8.xml"/><Relationship Id="rId17" Type="http://schemas.openxmlformats.org/officeDocument/2006/relationships/font" Target="fonts/PlayfairDisplay-regular.fntdata"/><Relationship Id="rId16" Type="http://schemas.openxmlformats.org/officeDocument/2006/relationships/font" Target="fonts/OswaldMedium-bold.fntdata"/><Relationship Id="rId19" Type="http://schemas.openxmlformats.org/officeDocument/2006/relationships/font" Target="fonts/PlayfairDisplay-italic.fntdata"/><Relationship Id="rId18" Type="http://schemas.openxmlformats.org/officeDocument/2006/relationships/font" Target="fonts/PlayfairDisplay-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e9fade890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e9fade890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ea8b9958d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ea8b9958d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e94e1278d9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e94e1278d9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eab45fe99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eab45fe9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e94e1278d9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e94e1278d9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e94e1278d9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e94e1278d9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eab45fe99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eab45fe99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normAutofit/>
          </a:bodyPr>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highlight>
                  <a:schemeClr val="dk1"/>
                </a:highlight>
              </a:defRPr>
            </a:lvl1pPr>
            <a:lvl2pPr indent="-317500" lvl="1" marL="914400" algn="ctr">
              <a:spcBef>
                <a:spcPts val="0"/>
              </a:spcBef>
              <a:spcAft>
                <a:spcPts val="0"/>
              </a:spcAft>
              <a:buSzPts val="1400"/>
              <a:buChar char="○"/>
              <a:defRPr>
                <a:highlight>
                  <a:schemeClr val="dk1"/>
                </a:highlight>
              </a:defRPr>
            </a:lvl2pPr>
            <a:lvl3pPr indent="-317500" lvl="2" marL="1371600" algn="ctr">
              <a:spcBef>
                <a:spcPts val="0"/>
              </a:spcBef>
              <a:spcAft>
                <a:spcPts val="0"/>
              </a:spcAft>
              <a:buSzPts val="1400"/>
              <a:buChar char="■"/>
              <a:defRPr>
                <a:highlight>
                  <a:schemeClr val="dk1"/>
                </a:highlight>
              </a:defRPr>
            </a:lvl3pPr>
            <a:lvl4pPr indent="-317500" lvl="3" marL="1828800" algn="ctr">
              <a:spcBef>
                <a:spcPts val="0"/>
              </a:spcBef>
              <a:spcAft>
                <a:spcPts val="0"/>
              </a:spcAft>
              <a:buSzPts val="1400"/>
              <a:buChar char="●"/>
              <a:defRPr>
                <a:highlight>
                  <a:schemeClr val="dk1"/>
                </a:highlight>
              </a:defRPr>
            </a:lvl4pPr>
            <a:lvl5pPr indent="-317500" lvl="4" marL="2286000" algn="ctr">
              <a:spcBef>
                <a:spcPts val="0"/>
              </a:spcBef>
              <a:spcAft>
                <a:spcPts val="0"/>
              </a:spcAft>
              <a:buSzPts val="1400"/>
              <a:buChar char="○"/>
              <a:defRPr>
                <a:highlight>
                  <a:schemeClr val="dk1"/>
                </a:highlight>
              </a:defRPr>
            </a:lvl5pPr>
            <a:lvl6pPr indent="-317500" lvl="5" marL="2743200" algn="ctr">
              <a:spcBef>
                <a:spcPts val="0"/>
              </a:spcBef>
              <a:spcAft>
                <a:spcPts val="0"/>
              </a:spcAft>
              <a:buSzPts val="1400"/>
              <a:buChar char="■"/>
              <a:defRPr>
                <a:highlight>
                  <a:schemeClr val="dk1"/>
                </a:highlight>
              </a:defRPr>
            </a:lvl6pPr>
            <a:lvl7pPr indent="-317500" lvl="6" marL="3200400" algn="ctr">
              <a:spcBef>
                <a:spcPts val="0"/>
              </a:spcBef>
              <a:spcAft>
                <a:spcPts val="0"/>
              </a:spcAft>
              <a:buSzPts val="1400"/>
              <a:buChar char="●"/>
              <a:defRPr>
                <a:highlight>
                  <a:schemeClr val="dk1"/>
                </a:highlight>
              </a:defRPr>
            </a:lvl7pPr>
            <a:lvl8pPr indent="-317500" lvl="7" marL="3657600" algn="ctr">
              <a:spcBef>
                <a:spcPts val="0"/>
              </a:spcBef>
              <a:spcAft>
                <a:spcPts val="0"/>
              </a:spcAft>
              <a:buSzPts val="1400"/>
              <a:buChar char="○"/>
              <a:defRPr>
                <a:highlight>
                  <a:schemeClr val="dk1"/>
                </a:highlight>
              </a:defRPr>
            </a:lvl8pPr>
            <a:lvl9pPr indent="-317500" lvl="8" marL="4114800" algn="ctr">
              <a:spcBef>
                <a:spcPts val="0"/>
              </a:spcBef>
              <a:spcAft>
                <a:spcPts val="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4"/>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highlight>
                  <a:schemeClr val="lt1"/>
                </a:highlight>
              </a:defRPr>
            </a:lvl1pPr>
            <a:lvl2pPr indent="-317500" lvl="1" marL="914400">
              <a:spcBef>
                <a:spcPts val="0"/>
              </a:spcBef>
              <a:spcAft>
                <a:spcPts val="0"/>
              </a:spcAft>
              <a:buSzPts val="1400"/>
              <a:buChar char="○"/>
              <a:defRPr>
                <a:highlight>
                  <a:schemeClr val="lt1"/>
                </a:highlight>
              </a:defRPr>
            </a:lvl2pPr>
            <a:lvl3pPr indent="-317500" lvl="2" marL="1371600">
              <a:spcBef>
                <a:spcPts val="0"/>
              </a:spcBef>
              <a:spcAft>
                <a:spcPts val="0"/>
              </a:spcAft>
              <a:buSzPts val="1400"/>
              <a:buChar char="■"/>
              <a:defRPr>
                <a:highlight>
                  <a:schemeClr val="lt1"/>
                </a:highlight>
              </a:defRPr>
            </a:lvl3pPr>
            <a:lvl4pPr indent="-317500" lvl="3" marL="1828800">
              <a:spcBef>
                <a:spcPts val="0"/>
              </a:spcBef>
              <a:spcAft>
                <a:spcPts val="0"/>
              </a:spcAft>
              <a:buSzPts val="1400"/>
              <a:buChar char="●"/>
              <a:defRPr>
                <a:highlight>
                  <a:schemeClr val="lt1"/>
                </a:highlight>
              </a:defRPr>
            </a:lvl4pPr>
            <a:lvl5pPr indent="-317500" lvl="4" marL="2286000">
              <a:spcBef>
                <a:spcPts val="0"/>
              </a:spcBef>
              <a:spcAft>
                <a:spcPts val="0"/>
              </a:spcAft>
              <a:buSzPts val="1400"/>
              <a:buChar char="○"/>
              <a:defRPr>
                <a:highlight>
                  <a:schemeClr val="lt1"/>
                </a:highlight>
              </a:defRPr>
            </a:lvl5pPr>
            <a:lvl6pPr indent="-317500" lvl="5" marL="2743200">
              <a:spcBef>
                <a:spcPts val="0"/>
              </a:spcBef>
              <a:spcAft>
                <a:spcPts val="0"/>
              </a:spcAft>
              <a:buSzPts val="1400"/>
              <a:buChar char="■"/>
              <a:defRPr>
                <a:highlight>
                  <a:schemeClr val="lt1"/>
                </a:highlight>
              </a:defRPr>
            </a:lvl6pPr>
            <a:lvl7pPr indent="-317500" lvl="6" marL="3200400">
              <a:spcBef>
                <a:spcPts val="0"/>
              </a:spcBef>
              <a:spcAft>
                <a:spcPts val="0"/>
              </a:spcAft>
              <a:buSzPts val="1400"/>
              <a:buChar char="●"/>
              <a:defRPr>
                <a:highlight>
                  <a:schemeClr val="lt1"/>
                </a:highlight>
              </a:defRPr>
            </a:lvl7pPr>
            <a:lvl8pPr indent="-317500" lvl="7" marL="3657600">
              <a:spcBef>
                <a:spcPts val="0"/>
              </a:spcBef>
              <a:spcAft>
                <a:spcPts val="0"/>
              </a:spcAft>
              <a:buSzPts val="1400"/>
              <a:buChar char="○"/>
              <a:defRPr>
                <a:highlight>
                  <a:schemeClr val="lt1"/>
                </a:highlight>
              </a:defRPr>
            </a:lvl8pPr>
            <a:lvl9pPr indent="-317500" lvl="8" marL="4114800">
              <a:spcBef>
                <a:spcPts val="0"/>
              </a:spcBef>
              <a:spcAft>
                <a:spcPts val="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FF00"/>
        </a:solidFill>
      </p:bgPr>
    </p:bg>
    <p:spTree>
      <p:nvGrpSpPr>
        <p:cNvPr id="57" name="Shape 57"/>
        <p:cNvGrpSpPr/>
        <p:nvPr/>
      </p:nvGrpSpPr>
      <p:grpSpPr>
        <a:xfrm>
          <a:off x="0" y="0"/>
          <a:ext cx="0" cy="0"/>
          <a:chOff x="0" y="0"/>
          <a:chExt cx="0" cy="0"/>
        </a:xfrm>
      </p:grpSpPr>
      <p:sp>
        <p:nvSpPr>
          <p:cNvPr id="58" name="Google Shape;58;p13"/>
          <p:cNvSpPr txBox="1"/>
          <p:nvPr>
            <p:ph type="ctrTitle"/>
          </p:nvPr>
        </p:nvSpPr>
        <p:spPr>
          <a:xfrm>
            <a:off x="344250" y="1403850"/>
            <a:ext cx="8455500" cy="2146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0" lang="en">
                <a:latin typeface="Oswald Medium"/>
                <a:ea typeface="Oswald Medium"/>
                <a:cs typeface="Oswald Medium"/>
                <a:sym typeface="Oswald Medium"/>
              </a:rPr>
              <a:t>A07 Manual CNN</a:t>
            </a:r>
            <a:endParaRPr b="0">
              <a:latin typeface="Oswald Medium"/>
              <a:ea typeface="Oswald Medium"/>
              <a:cs typeface="Oswald Medium"/>
              <a:sym typeface="Oswald Medium"/>
            </a:endParaRPr>
          </a:p>
        </p:txBody>
      </p:sp>
      <p:sp>
        <p:nvSpPr>
          <p:cNvPr id="59" name="Google Shape;59;p13"/>
          <p:cNvSpPr txBox="1"/>
          <p:nvPr>
            <p:ph idx="1" type="subTitle"/>
          </p:nvPr>
        </p:nvSpPr>
        <p:spPr>
          <a:xfrm>
            <a:off x="344250" y="3550650"/>
            <a:ext cx="4910100" cy="577800"/>
          </a:xfrm>
          <a:prstGeom prst="rect">
            <a:avLst/>
          </a:prstGeom>
        </p:spPr>
        <p:txBody>
          <a:bodyPr anchorCtr="0" anchor="ctr" bIns="91425" lIns="91425" spcFirstLastPara="1" rIns="91425" wrap="square" tIns="91425">
            <a:normAutofit fontScale="62500" lnSpcReduction="20000"/>
          </a:bodyPr>
          <a:lstStyle/>
          <a:p>
            <a:pPr indent="0" lvl="0" marL="0" rtl="0" algn="l">
              <a:spcBef>
                <a:spcPts val="0"/>
              </a:spcBef>
              <a:spcAft>
                <a:spcPts val="0"/>
              </a:spcAft>
              <a:buNone/>
            </a:pPr>
            <a:r>
              <a:rPr lang="en">
                <a:latin typeface="Oswald"/>
                <a:ea typeface="Oswald"/>
                <a:cs typeface="Oswald"/>
                <a:sym typeface="Oswald"/>
              </a:rPr>
              <a:t>Yammine, Marcus, Jazmine, Mustafa, Oscar</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Tech Titans</a:t>
            </a:r>
            <a:endParaRPr>
              <a:latin typeface="Oswald"/>
              <a:ea typeface="Oswald"/>
              <a:cs typeface="Oswald"/>
              <a:sym typeface="Oswald"/>
            </a:endParaRPr>
          </a:p>
        </p:txBody>
      </p:sp>
      <p:pic>
        <p:nvPicPr>
          <p:cNvPr id="60" name="Google Shape;60;p13"/>
          <p:cNvPicPr preferRelativeResize="0"/>
          <p:nvPr/>
        </p:nvPicPr>
        <p:blipFill>
          <a:blip r:embed="rId3">
            <a:alphaModFix amt="14000"/>
          </a:blip>
          <a:stretch>
            <a:fillRect/>
          </a:stretch>
        </p:blipFill>
        <p:spPr>
          <a:xfrm>
            <a:off x="0" y="0"/>
            <a:ext cx="9144000" cy="51435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64" name="Shape 64"/>
        <p:cNvGrpSpPr/>
        <p:nvPr/>
      </p:nvGrpSpPr>
      <p:grpSpPr>
        <a:xfrm>
          <a:off x="0" y="0"/>
          <a:ext cx="0" cy="0"/>
          <a:chOff x="0" y="0"/>
          <a:chExt cx="0" cy="0"/>
        </a:xfrm>
      </p:grpSpPr>
      <p:graphicFrame>
        <p:nvGraphicFramePr>
          <p:cNvPr id="65" name="Google Shape;65;p14"/>
          <p:cNvGraphicFramePr/>
          <p:nvPr/>
        </p:nvGraphicFramePr>
        <p:xfrm>
          <a:off x="661000" y="475325"/>
          <a:ext cx="3000000" cy="3000000"/>
        </p:xfrm>
        <a:graphic>
          <a:graphicData uri="http://schemas.openxmlformats.org/drawingml/2006/table">
            <a:tbl>
              <a:tblPr>
                <a:noFill/>
                <a:tableStyleId>{6E15D330-6E7D-45FE-B33C-D4C5C3E34E2B}</a:tableStyleId>
              </a:tblPr>
              <a:tblGrid>
                <a:gridCol w="945400"/>
                <a:gridCol w="945400"/>
                <a:gridCol w="945400"/>
                <a:gridCol w="945400"/>
                <a:gridCol w="945400"/>
              </a:tblGrid>
              <a:tr h="1026425">
                <a:tc>
                  <a:txBody>
                    <a:bodyPr/>
                    <a:lstStyle/>
                    <a:p>
                      <a:pPr indent="0" lvl="0" marL="0" rtl="0" algn="l">
                        <a:spcBef>
                          <a:spcPts val="0"/>
                        </a:spcBef>
                        <a:spcAft>
                          <a:spcPts val="0"/>
                        </a:spcAft>
                        <a:buNone/>
                      </a:pPr>
                      <a:r>
                        <a:t/>
                      </a:r>
                      <a:endParaRPr/>
                    </a:p>
                  </a:txBody>
                  <a:tcPr marT="91425" marB="91425" marR="91425" marL="91425">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B cap="flat" cmpd="sng" w="9525">
                      <a:solidFill>
                        <a:schemeClr val="dk2"/>
                      </a:solidFill>
                      <a:prstDash val="solid"/>
                      <a:round/>
                      <a:headEnd len="sm" w="sm" type="none"/>
                      <a:tailEnd len="sm" w="sm" type="none"/>
                    </a:lnB>
                  </a:tcPr>
                </a:tc>
              </a:tr>
              <a:tr h="820125">
                <a:tc>
                  <a:txBody>
                    <a:bodyPr/>
                    <a:lstStyle/>
                    <a:p>
                      <a:pPr indent="0" lvl="0" marL="0" rtl="0" algn="l">
                        <a:spcBef>
                          <a:spcPts val="0"/>
                        </a:spcBef>
                        <a:spcAft>
                          <a:spcPts val="0"/>
                        </a:spcAft>
                        <a:buNone/>
                      </a:pPr>
                      <a:r>
                        <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r>
              <a:tr h="820125">
                <a:tc>
                  <a:txBody>
                    <a:bodyPr/>
                    <a:lstStyle/>
                    <a:p>
                      <a:pPr indent="0" lvl="0" marL="0" rtl="0" algn="l">
                        <a:spcBef>
                          <a:spcPts val="0"/>
                        </a:spcBef>
                        <a:spcAft>
                          <a:spcPts val="0"/>
                        </a:spcAft>
                        <a:buNone/>
                      </a:pPr>
                      <a:r>
                        <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r>
              <a:tr h="746525">
                <a:tc>
                  <a:txBody>
                    <a:bodyPr/>
                    <a:lstStyle/>
                    <a:p>
                      <a:pPr indent="0" lvl="0" marL="0" rtl="0" algn="l">
                        <a:spcBef>
                          <a:spcPts val="0"/>
                        </a:spcBef>
                        <a:spcAft>
                          <a:spcPts val="0"/>
                        </a:spcAft>
                        <a:buNone/>
                      </a:pPr>
                      <a:r>
                        <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r>
              <a:tr h="746525">
                <a:tc>
                  <a:txBody>
                    <a:bodyPr/>
                    <a:lstStyle/>
                    <a:p>
                      <a:pPr indent="0" lvl="0" marL="0" rtl="0" algn="l">
                        <a:spcBef>
                          <a:spcPts val="0"/>
                        </a:spcBef>
                        <a:spcAft>
                          <a:spcPts val="0"/>
                        </a:spcAft>
                        <a:buNone/>
                      </a:pPr>
                      <a:r>
                        <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r>
            </a:tbl>
          </a:graphicData>
        </a:graphic>
      </p:graphicFrame>
      <p:sp>
        <p:nvSpPr>
          <p:cNvPr id="66" name="Google Shape;66;p14"/>
          <p:cNvSpPr/>
          <p:nvPr/>
        </p:nvSpPr>
        <p:spPr>
          <a:xfrm>
            <a:off x="661000" y="475325"/>
            <a:ext cx="945300" cy="1026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layfair Display"/>
              <a:ea typeface="Playfair Display"/>
              <a:cs typeface="Playfair Display"/>
              <a:sym typeface="Playfair Display"/>
            </a:endParaRPr>
          </a:p>
        </p:txBody>
      </p:sp>
      <p:sp>
        <p:nvSpPr>
          <p:cNvPr id="67" name="Google Shape;67;p14"/>
          <p:cNvSpPr/>
          <p:nvPr/>
        </p:nvSpPr>
        <p:spPr>
          <a:xfrm>
            <a:off x="1606300" y="475325"/>
            <a:ext cx="945300" cy="1026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layfair Display"/>
              <a:ea typeface="Playfair Display"/>
              <a:cs typeface="Playfair Display"/>
              <a:sym typeface="Playfair Display"/>
            </a:endParaRPr>
          </a:p>
        </p:txBody>
      </p:sp>
      <p:sp>
        <p:nvSpPr>
          <p:cNvPr id="68" name="Google Shape;68;p14"/>
          <p:cNvSpPr/>
          <p:nvPr/>
        </p:nvSpPr>
        <p:spPr>
          <a:xfrm>
            <a:off x="2551850" y="475325"/>
            <a:ext cx="945300" cy="1026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layfair Display"/>
              <a:ea typeface="Playfair Display"/>
              <a:cs typeface="Playfair Display"/>
              <a:sym typeface="Playfair Display"/>
            </a:endParaRPr>
          </a:p>
        </p:txBody>
      </p:sp>
      <p:sp>
        <p:nvSpPr>
          <p:cNvPr id="69" name="Google Shape;69;p14"/>
          <p:cNvSpPr/>
          <p:nvPr/>
        </p:nvSpPr>
        <p:spPr>
          <a:xfrm>
            <a:off x="3497150" y="475325"/>
            <a:ext cx="945300" cy="1026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layfair Display"/>
              <a:ea typeface="Playfair Display"/>
              <a:cs typeface="Playfair Display"/>
              <a:sym typeface="Playfair Display"/>
            </a:endParaRPr>
          </a:p>
        </p:txBody>
      </p:sp>
      <p:sp>
        <p:nvSpPr>
          <p:cNvPr id="70" name="Google Shape;70;p14"/>
          <p:cNvSpPr/>
          <p:nvPr/>
        </p:nvSpPr>
        <p:spPr>
          <a:xfrm>
            <a:off x="4442700" y="475325"/>
            <a:ext cx="945300" cy="1026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layfair Display"/>
              <a:ea typeface="Playfair Display"/>
              <a:cs typeface="Playfair Display"/>
              <a:sym typeface="Playfair Display"/>
            </a:endParaRPr>
          </a:p>
        </p:txBody>
      </p:sp>
      <p:sp>
        <p:nvSpPr>
          <p:cNvPr id="71" name="Google Shape;71;p14"/>
          <p:cNvSpPr/>
          <p:nvPr/>
        </p:nvSpPr>
        <p:spPr>
          <a:xfrm>
            <a:off x="2551850" y="1501750"/>
            <a:ext cx="945300" cy="10263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layfair Display"/>
              <a:ea typeface="Playfair Display"/>
              <a:cs typeface="Playfair Display"/>
              <a:sym typeface="Playfair Display"/>
            </a:endParaRPr>
          </a:p>
        </p:txBody>
      </p:sp>
      <p:sp>
        <p:nvSpPr>
          <p:cNvPr id="72" name="Google Shape;72;p14"/>
          <p:cNvSpPr/>
          <p:nvPr/>
        </p:nvSpPr>
        <p:spPr>
          <a:xfrm>
            <a:off x="2551850" y="2528175"/>
            <a:ext cx="945300" cy="10263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layfair Display"/>
              <a:ea typeface="Playfair Display"/>
              <a:cs typeface="Playfair Display"/>
              <a:sym typeface="Playfair Display"/>
            </a:endParaRPr>
          </a:p>
        </p:txBody>
      </p:sp>
      <p:sp>
        <p:nvSpPr>
          <p:cNvPr id="73" name="Google Shape;73;p14"/>
          <p:cNvSpPr/>
          <p:nvPr/>
        </p:nvSpPr>
        <p:spPr>
          <a:xfrm>
            <a:off x="2551850" y="3554475"/>
            <a:ext cx="945300" cy="10806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layfair Display"/>
              <a:ea typeface="Playfair Display"/>
              <a:cs typeface="Playfair Display"/>
              <a:sym typeface="Playfair Displ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77" name="Shape 77"/>
        <p:cNvGrpSpPr/>
        <p:nvPr/>
      </p:nvGrpSpPr>
      <p:grpSpPr>
        <a:xfrm>
          <a:off x="0" y="0"/>
          <a:ext cx="0" cy="0"/>
          <a:chOff x="0" y="0"/>
          <a:chExt cx="0" cy="0"/>
        </a:xfrm>
      </p:grpSpPr>
      <p:graphicFrame>
        <p:nvGraphicFramePr>
          <p:cNvPr id="78" name="Google Shape;78;p15"/>
          <p:cNvGraphicFramePr/>
          <p:nvPr/>
        </p:nvGraphicFramePr>
        <p:xfrm>
          <a:off x="894975" y="636788"/>
          <a:ext cx="3000000" cy="3000000"/>
        </p:xfrm>
        <a:graphic>
          <a:graphicData uri="http://schemas.openxmlformats.org/drawingml/2006/table">
            <a:tbl>
              <a:tblPr>
                <a:noFill/>
                <a:tableStyleId>{6E15D330-6E7D-45FE-B33C-D4C5C3E34E2B}</a:tableStyleId>
              </a:tblPr>
              <a:tblGrid>
                <a:gridCol w="790275"/>
                <a:gridCol w="790275"/>
                <a:gridCol w="790275"/>
                <a:gridCol w="790275"/>
                <a:gridCol w="790275"/>
              </a:tblGrid>
              <a:tr h="680050">
                <a:tc>
                  <a:txBody>
                    <a:bodyPr/>
                    <a:lstStyle/>
                    <a:p>
                      <a:pPr indent="0" lvl="0" marL="0" rtl="0" algn="ctr">
                        <a:spcBef>
                          <a:spcPts val="0"/>
                        </a:spcBef>
                        <a:spcAft>
                          <a:spcPts val="0"/>
                        </a:spcAft>
                        <a:buNone/>
                      </a:pPr>
                      <a:r>
                        <a:rPr b="1" lang="en" sz="1900">
                          <a:solidFill>
                            <a:schemeClr val="lt1"/>
                          </a:solidFill>
                        </a:rPr>
                        <a:t>1</a:t>
                      </a:r>
                      <a:endParaRPr b="1" sz="1900">
                        <a:solidFill>
                          <a:schemeClr val="lt1"/>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b="1" lang="en" sz="1900">
                          <a:solidFill>
                            <a:schemeClr val="lt1"/>
                          </a:solidFill>
                        </a:rPr>
                        <a:t>1</a:t>
                      </a:r>
                      <a:endParaRPr b="1" sz="1900">
                        <a:solidFill>
                          <a:schemeClr val="lt1"/>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b="1" lang="en" sz="1900">
                          <a:solidFill>
                            <a:schemeClr val="lt1"/>
                          </a:solidFill>
                        </a:rPr>
                        <a:t>1</a:t>
                      </a:r>
                      <a:endParaRPr b="1" sz="1900">
                        <a:solidFill>
                          <a:schemeClr val="lt1"/>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b="1" lang="en" sz="1900">
                          <a:solidFill>
                            <a:schemeClr val="lt1"/>
                          </a:solidFill>
                        </a:rPr>
                        <a:t>1</a:t>
                      </a:r>
                      <a:endParaRPr b="1" sz="1900">
                        <a:solidFill>
                          <a:schemeClr val="lt1"/>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b="1" lang="en" sz="1900">
                          <a:solidFill>
                            <a:schemeClr val="lt1"/>
                          </a:solidFill>
                        </a:rPr>
                        <a:t>1</a:t>
                      </a:r>
                      <a:endParaRPr b="1" sz="1900">
                        <a:solidFill>
                          <a:schemeClr val="lt1"/>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680050">
                <a:tc>
                  <a:txBody>
                    <a:bodyPr/>
                    <a:lstStyle/>
                    <a:p>
                      <a:pPr indent="0" lvl="0" marL="0" rtl="0" algn="ctr">
                        <a:spcBef>
                          <a:spcPts val="0"/>
                        </a:spcBef>
                        <a:spcAft>
                          <a:spcPts val="0"/>
                        </a:spcAft>
                        <a:buNone/>
                      </a:pPr>
                      <a:r>
                        <a:rPr b="1" lang="en" sz="1900">
                          <a:solidFill>
                            <a:schemeClr val="lt1"/>
                          </a:solidFill>
                        </a:rPr>
                        <a:t>1</a:t>
                      </a:r>
                      <a:endParaRPr b="1" sz="1900">
                        <a:solidFill>
                          <a:schemeClr val="lt1"/>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b="1" lang="en" sz="1900">
                          <a:solidFill>
                            <a:schemeClr val="dk2"/>
                          </a:solidFill>
                        </a:rPr>
                        <a:t>0</a:t>
                      </a:r>
                      <a:endParaRPr b="1" sz="1900">
                        <a:solidFill>
                          <a:schemeClr val="dk2"/>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b="1" lang="en" sz="1900">
                          <a:solidFill>
                            <a:schemeClr val="dk2"/>
                          </a:solidFill>
                        </a:rPr>
                        <a:t>0</a:t>
                      </a:r>
                      <a:endParaRPr b="1" sz="1900">
                        <a:solidFill>
                          <a:schemeClr val="dk2"/>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b="1" lang="en" sz="1900">
                          <a:solidFill>
                            <a:schemeClr val="dk2"/>
                          </a:solidFill>
                        </a:rPr>
                        <a:t>0</a:t>
                      </a:r>
                      <a:endParaRPr b="1" sz="1900">
                        <a:solidFill>
                          <a:schemeClr val="dk2"/>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b="1" lang="en" sz="1900">
                          <a:solidFill>
                            <a:schemeClr val="lt1"/>
                          </a:solidFill>
                        </a:rPr>
                        <a:t>1</a:t>
                      </a:r>
                      <a:endParaRPr b="1" sz="1900">
                        <a:solidFill>
                          <a:schemeClr val="lt1"/>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680050">
                <a:tc>
                  <a:txBody>
                    <a:bodyPr/>
                    <a:lstStyle/>
                    <a:p>
                      <a:pPr indent="0" lvl="0" marL="0" rtl="0" algn="ctr">
                        <a:spcBef>
                          <a:spcPts val="0"/>
                        </a:spcBef>
                        <a:spcAft>
                          <a:spcPts val="0"/>
                        </a:spcAft>
                        <a:buNone/>
                      </a:pPr>
                      <a:r>
                        <a:rPr b="1" lang="en" sz="1900">
                          <a:solidFill>
                            <a:schemeClr val="lt1"/>
                          </a:solidFill>
                        </a:rPr>
                        <a:t>1</a:t>
                      </a:r>
                      <a:endParaRPr b="1" sz="1900">
                        <a:solidFill>
                          <a:schemeClr val="lt1"/>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b="1" lang="en" sz="1900">
                          <a:solidFill>
                            <a:schemeClr val="lt1"/>
                          </a:solidFill>
                        </a:rPr>
                        <a:t>1</a:t>
                      </a:r>
                      <a:endParaRPr b="1" sz="1900">
                        <a:solidFill>
                          <a:schemeClr val="lt1"/>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b="1" lang="en" sz="1900">
                          <a:solidFill>
                            <a:schemeClr val="dk2"/>
                          </a:solidFill>
                        </a:rPr>
                        <a:t>0</a:t>
                      </a:r>
                      <a:endParaRPr b="1" sz="1900">
                        <a:solidFill>
                          <a:schemeClr val="dk2"/>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b="1" lang="en" sz="1900">
                          <a:solidFill>
                            <a:schemeClr val="lt1"/>
                          </a:solidFill>
                        </a:rPr>
                        <a:t>1</a:t>
                      </a:r>
                      <a:endParaRPr b="1" sz="1900">
                        <a:solidFill>
                          <a:schemeClr val="lt1"/>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b="1" lang="en" sz="1900">
                          <a:solidFill>
                            <a:schemeClr val="lt1"/>
                          </a:solidFill>
                        </a:rPr>
                        <a:t>1</a:t>
                      </a:r>
                      <a:endParaRPr b="1" sz="1900">
                        <a:solidFill>
                          <a:schemeClr val="lt1"/>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680050">
                <a:tc>
                  <a:txBody>
                    <a:bodyPr/>
                    <a:lstStyle/>
                    <a:p>
                      <a:pPr indent="0" lvl="0" marL="0" rtl="0" algn="ctr">
                        <a:spcBef>
                          <a:spcPts val="0"/>
                        </a:spcBef>
                        <a:spcAft>
                          <a:spcPts val="0"/>
                        </a:spcAft>
                        <a:buNone/>
                      </a:pPr>
                      <a:r>
                        <a:rPr b="1" lang="en" sz="1900">
                          <a:solidFill>
                            <a:schemeClr val="lt1"/>
                          </a:solidFill>
                        </a:rPr>
                        <a:t>1</a:t>
                      </a:r>
                      <a:endParaRPr b="1" sz="1900">
                        <a:solidFill>
                          <a:schemeClr val="lt1"/>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b="1" lang="en" sz="1900">
                          <a:solidFill>
                            <a:schemeClr val="lt1"/>
                          </a:solidFill>
                        </a:rPr>
                        <a:t>1</a:t>
                      </a:r>
                      <a:endParaRPr b="1" sz="1900">
                        <a:solidFill>
                          <a:schemeClr val="lt1"/>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b="1" lang="en" sz="1900">
                          <a:solidFill>
                            <a:schemeClr val="dk2"/>
                          </a:solidFill>
                        </a:rPr>
                        <a:t>0</a:t>
                      </a:r>
                      <a:endParaRPr b="1" sz="1900">
                        <a:solidFill>
                          <a:schemeClr val="dk2"/>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b="1" lang="en" sz="1900">
                          <a:solidFill>
                            <a:schemeClr val="lt1"/>
                          </a:solidFill>
                        </a:rPr>
                        <a:t>1</a:t>
                      </a:r>
                      <a:endParaRPr b="1" sz="1900">
                        <a:solidFill>
                          <a:schemeClr val="lt1"/>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b="1" lang="en" sz="1900">
                          <a:solidFill>
                            <a:schemeClr val="lt1"/>
                          </a:solidFill>
                        </a:rPr>
                        <a:t>1</a:t>
                      </a:r>
                      <a:endParaRPr b="1" sz="1900">
                        <a:solidFill>
                          <a:schemeClr val="lt1"/>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680050">
                <a:tc>
                  <a:txBody>
                    <a:bodyPr/>
                    <a:lstStyle/>
                    <a:p>
                      <a:pPr indent="0" lvl="0" marL="0" rtl="0" algn="ctr">
                        <a:spcBef>
                          <a:spcPts val="0"/>
                        </a:spcBef>
                        <a:spcAft>
                          <a:spcPts val="0"/>
                        </a:spcAft>
                        <a:buNone/>
                      </a:pPr>
                      <a:r>
                        <a:rPr b="1" lang="en" sz="1900">
                          <a:solidFill>
                            <a:schemeClr val="lt1"/>
                          </a:solidFill>
                        </a:rPr>
                        <a:t>1</a:t>
                      </a:r>
                      <a:endParaRPr b="1" sz="1900">
                        <a:solidFill>
                          <a:schemeClr val="lt1"/>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b="1" lang="en" sz="1900">
                          <a:solidFill>
                            <a:schemeClr val="lt1"/>
                          </a:solidFill>
                        </a:rPr>
                        <a:t>1</a:t>
                      </a:r>
                      <a:endParaRPr b="1" sz="1900">
                        <a:solidFill>
                          <a:schemeClr val="lt1"/>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b="1" lang="en" sz="1900">
                          <a:solidFill>
                            <a:schemeClr val="dk2"/>
                          </a:solidFill>
                        </a:rPr>
                        <a:t>0</a:t>
                      </a:r>
                      <a:endParaRPr b="1" sz="1900">
                        <a:solidFill>
                          <a:schemeClr val="dk2"/>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b="1" lang="en" sz="1900">
                          <a:solidFill>
                            <a:schemeClr val="lt1"/>
                          </a:solidFill>
                        </a:rPr>
                        <a:t>1</a:t>
                      </a:r>
                      <a:endParaRPr b="1" sz="1900">
                        <a:solidFill>
                          <a:schemeClr val="lt1"/>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b="1" lang="en" sz="1900">
                          <a:solidFill>
                            <a:schemeClr val="lt1"/>
                          </a:solidFill>
                        </a:rPr>
                        <a:t>1</a:t>
                      </a:r>
                      <a:endParaRPr b="1" sz="1900">
                        <a:solidFill>
                          <a:schemeClr val="lt1"/>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graphicFrame>
        <p:nvGraphicFramePr>
          <p:cNvPr id="79" name="Google Shape;79;p15"/>
          <p:cNvGraphicFramePr/>
          <p:nvPr/>
        </p:nvGraphicFramePr>
        <p:xfrm>
          <a:off x="5864863" y="636788"/>
          <a:ext cx="3000000" cy="3000000"/>
        </p:xfrm>
        <a:graphic>
          <a:graphicData uri="http://schemas.openxmlformats.org/drawingml/2006/table">
            <a:tbl>
              <a:tblPr>
                <a:noFill/>
                <a:tableStyleId>{6E15D330-6E7D-45FE-B33C-D4C5C3E34E2B}</a:tableStyleId>
              </a:tblPr>
              <a:tblGrid>
                <a:gridCol w="790275"/>
                <a:gridCol w="790275"/>
                <a:gridCol w="790275"/>
              </a:tblGrid>
              <a:tr h="671025">
                <a:tc>
                  <a:txBody>
                    <a:bodyPr/>
                    <a:lstStyle/>
                    <a:p>
                      <a:pPr indent="0" lvl="0" marL="0" rtl="0" algn="ctr">
                        <a:spcBef>
                          <a:spcPts val="0"/>
                        </a:spcBef>
                        <a:spcAft>
                          <a:spcPts val="0"/>
                        </a:spcAft>
                        <a:buNone/>
                      </a:pPr>
                      <a:r>
                        <a:rPr lang="en" sz="1900">
                          <a:solidFill>
                            <a:schemeClr val="lt1"/>
                          </a:solidFill>
                        </a:rPr>
                        <a:t>-1</a:t>
                      </a:r>
                      <a:endParaRPr sz="1900">
                        <a:solidFill>
                          <a:schemeClr val="lt1"/>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900">
                          <a:solidFill>
                            <a:schemeClr val="lt1"/>
                          </a:solidFill>
                        </a:rPr>
                        <a:t>-1</a:t>
                      </a:r>
                      <a:endParaRPr sz="1900">
                        <a:solidFill>
                          <a:schemeClr val="lt1"/>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900">
                          <a:solidFill>
                            <a:schemeClr val="lt1"/>
                          </a:solidFill>
                        </a:rPr>
                        <a:t>-1</a:t>
                      </a:r>
                      <a:endParaRPr sz="1900">
                        <a:solidFill>
                          <a:schemeClr val="lt1"/>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671025">
                <a:tc>
                  <a:txBody>
                    <a:bodyPr/>
                    <a:lstStyle/>
                    <a:p>
                      <a:pPr indent="0" lvl="0" marL="0" rtl="0" algn="ctr">
                        <a:spcBef>
                          <a:spcPts val="0"/>
                        </a:spcBef>
                        <a:spcAft>
                          <a:spcPts val="0"/>
                        </a:spcAft>
                        <a:buNone/>
                      </a:pPr>
                      <a:r>
                        <a:rPr lang="en" sz="1900">
                          <a:solidFill>
                            <a:schemeClr val="dk2"/>
                          </a:solidFill>
                        </a:rPr>
                        <a:t>-1</a:t>
                      </a:r>
                      <a:endParaRPr sz="1900">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900">
                          <a:solidFill>
                            <a:schemeClr val="dk2"/>
                          </a:solidFill>
                        </a:rPr>
                        <a:t>8</a:t>
                      </a:r>
                      <a:endParaRPr sz="1900">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900">
                          <a:solidFill>
                            <a:schemeClr val="dk2"/>
                          </a:solidFill>
                        </a:rPr>
                        <a:t>-1</a:t>
                      </a:r>
                      <a:endParaRPr sz="1900">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698125">
                <a:tc>
                  <a:txBody>
                    <a:bodyPr/>
                    <a:lstStyle/>
                    <a:p>
                      <a:pPr indent="0" lvl="0" marL="0" rtl="0" algn="ctr">
                        <a:spcBef>
                          <a:spcPts val="0"/>
                        </a:spcBef>
                        <a:spcAft>
                          <a:spcPts val="0"/>
                        </a:spcAft>
                        <a:buNone/>
                      </a:pPr>
                      <a:r>
                        <a:rPr lang="en" sz="1900">
                          <a:solidFill>
                            <a:schemeClr val="lt1"/>
                          </a:solidFill>
                        </a:rPr>
                        <a:t>-1</a:t>
                      </a:r>
                      <a:endParaRPr sz="1900">
                        <a:solidFill>
                          <a:schemeClr val="lt1"/>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900">
                          <a:solidFill>
                            <a:schemeClr val="lt1"/>
                          </a:solidFill>
                        </a:rPr>
                        <a:t>-1</a:t>
                      </a:r>
                      <a:endParaRPr sz="1900">
                        <a:solidFill>
                          <a:schemeClr val="lt1"/>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900">
                          <a:solidFill>
                            <a:schemeClr val="lt1"/>
                          </a:solidFill>
                        </a:rPr>
                        <a:t>-1</a:t>
                      </a:r>
                      <a:endParaRPr sz="1900">
                        <a:solidFill>
                          <a:schemeClr val="lt1"/>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sp>
        <p:nvSpPr>
          <p:cNvPr id="80" name="Google Shape;80;p15"/>
          <p:cNvSpPr txBox="1"/>
          <p:nvPr/>
        </p:nvSpPr>
        <p:spPr>
          <a:xfrm>
            <a:off x="894975" y="159800"/>
            <a:ext cx="7902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300">
                <a:solidFill>
                  <a:schemeClr val="dk2"/>
                </a:solidFill>
              </a:rPr>
              <a:t>F</a:t>
            </a:r>
            <a:endParaRPr sz="2300">
              <a:solidFill>
                <a:schemeClr val="dk2"/>
              </a:solidFill>
            </a:endParaRPr>
          </a:p>
        </p:txBody>
      </p:sp>
      <p:sp>
        <p:nvSpPr>
          <p:cNvPr id="81" name="Google Shape;81;p15"/>
          <p:cNvSpPr txBox="1"/>
          <p:nvPr/>
        </p:nvSpPr>
        <p:spPr>
          <a:xfrm>
            <a:off x="104775" y="636800"/>
            <a:ext cx="7902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300">
                <a:solidFill>
                  <a:schemeClr val="dk2"/>
                </a:solidFill>
              </a:rPr>
              <a:t>A</a:t>
            </a:r>
            <a:endParaRPr sz="2300">
              <a:solidFill>
                <a:schemeClr val="dk2"/>
              </a:solidFill>
            </a:endParaRPr>
          </a:p>
        </p:txBody>
      </p:sp>
      <p:sp>
        <p:nvSpPr>
          <p:cNvPr id="82" name="Google Shape;82;p15"/>
          <p:cNvSpPr txBox="1"/>
          <p:nvPr/>
        </p:nvSpPr>
        <p:spPr>
          <a:xfrm>
            <a:off x="1685288" y="159800"/>
            <a:ext cx="7902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300">
                <a:solidFill>
                  <a:schemeClr val="dk2"/>
                </a:solidFill>
              </a:rPr>
              <a:t>G</a:t>
            </a:r>
            <a:endParaRPr sz="2300">
              <a:solidFill>
                <a:schemeClr val="dk2"/>
              </a:solidFill>
            </a:endParaRPr>
          </a:p>
        </p:txBody>
      </p:sp>
      <p:sp>
        <p:nvSpPr>
          <p:cNvPr id="83" name="Google Shape;83;p15"/>
          <p:cNvSpPr txBox="1"/>
          <p:nvPr/>
        </p:nvSpPr>
        <p:spPr>
          <a:xfrm>
            <a:off x="2540650" y="159800"/>
            <a:ext cx="7902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300">
                <a:solidFill>
                  <a:schemeClr val="dk2"/>
                </a:solidFill>
              </a:rPr>
              <a:t>H</a:t>
            </a:r>
            <a:endParaRPr sz="2300">
              <a:solidFill>
                <a:schemeClr val="dk2"/>
              </a:solidFill>
            </a:endParaRPr>
          </a:p>
        </p:txBody>
      </p:sp>
      <p:sp>
        <p:nvSpPr>
          <p:cNvPr id="84" name="Google Shape;84;p15"/>
          <p:cNvSpPr txBox="1"/>
          <p:nvPr/>
        </p:nvSpPr>
        <p:spPr>
          <a:xfrm>
            <a:off x="3265800" y="159800"/>
            <a:ext cx="7902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300">
                <a:solidFill>
                  <a:schemeClr val="dk2"/>
                </a:solidFill>
              </a:rPr>
              <a:t>I</a:t>
            </a:r>
            <a:endParaRPr sz="2300">
              <a:solidFill>
                <a:schemeClr val="dk2"/>
              </a:solidFill>
            </a:endParaRPr>
          </a:p>
        </p:txBody>
      </p:sp>
      <p:sp>
        <p:nvSpPr>
          <p:cNvPr id="85" name="Google Shape;85;p15"/>
          <p:cNvSpPr txBox="1"/>
          <p:nvPr/>
        </p:nvSpPr>
        <p:spPr>
          <a:xfrm>
            <a:off x="4056075" y="159800"/>
            <a:ext cx="7902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300">
                <a:solidFill>
                  <a:schemeClr val="dk2"/>
                </a:solidFill>
              </a:rPr>
              <a:t>J</a:t>
            </a:r>
            <a:endParaRPr sz="2300">
              <a:solidFill>
                <a:schemeClr val="dk2"/>
              </a:solidFill>
            </a:endParaRPr>
          </a:p>
        </p:txBody>
      </p:sp>
      <p:sp>
        <p:nvSpPr>
          <p:cNvPr id="86" name="Google Shape;86;p15"/>
          <p:cNvSpPr txBox="1"/>
          <p:nvPr/>
        </p:nvSpPr>
        <p:spPr>
          <a:xfrm>
            <a:off x="104775" y="1316850"/>
            <a:ext cx="7902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300">
                <a:solidFill>
                  <a:schemeClr val="dk2"/>
                </a:solidFill>
              </a:rPr>
              <a:t>B</a:t>
            </a:r>
            <a:endParaRPr sz="2300">
              <a:solidFill>
                <a:schemeClr val="dk2"/>
              </a:solidFill>
            </a:endParaRPr>
          </a:p>
        </p:txBody>
      </p:sp>
      <p:sp>
        <p:nvSpPr>
          <p:cNvPr id="87" name="Google Shape;87;p15"/>
          <p:cNvSpPr txBox="1"/>
          <p:nvPr/>
        </p:nvSpPr>
        <p:spPr>
          <a:xfrm>
            <a:off x="104775" y="1996900"/>
            <a:ext cx="7902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300">
                <a:solidFill>
                  <a:schemeClr val="dk2"/>
                </a:solidFill>
              </a:rPr>
              <a:t>C</a:t>
            </a:r>
            <a:endParaRPr sz="2300">
              <a:solidFill>
                <a:schemeClr val="dk2"/>
              </a:solidFill>
            </a:endParaRPr>
          </a:p>
        </p:txBody>
      </p:sp>
      <p:sp>
        <p:nvSpPr>
          <p:cNvPr id="88" name="Google Shape;88;p15"/>
          <p:cNvSpPr txBox="1"/>
          <p:nvPr/>
        </p:nvSpPr>
        <p:spPr>
          <a:xfrm>
            <a:off x="104775" y="2615663"/>
            <a:ext cx="7902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300">
                <a:solidFill>
                  <a:schemeClr val="dk2"/>
                </a:solidFill>
              </a:rPr>
              <a:t>D</a:t>
            </a:r>
            <a:endParaRPr sz="2300">
              <a:solidFill>
                <a:schemeClr val="dk2"/>
              </a:solidFill>
            </a:endParaRPr>
          </a:p>
        </p:txBody>
      </p:sp>
      <p:sp>
        <p:nvSpPr>
          <p:cNvPr id="89" name="Google Shape;89;p15"/>
          <p:cNvSpPr txBox="1"/>
          <p:nvPr/>
        </p:nvSpPr>
        <p:spPr>
          <a:xfrm>
            <a:off x="104775" y="3357000"/>
            <a:ext cx="7902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300">
                <a:solidFill>
                  <a:schemeClr val="dk2"/>
                </a:solidFill>
              </a:rPr>
              <a:t>E</a:t>
            </a:r>
            <a:endParaRPr sz="2300">
              <a:solidFill>
                <a:schemeClr val="dk2"/>
              </a:solidFill>
            </a:endParaRPr>
          </a:p>
        </p:txBody>
      </p:sp>
      <p:sp>
        <p:nvSpPr>
          <p:cNvPr id="90" name="Google Shape;90;p15"/>
          <p:cNvSpPr txBox="1"/>
          <p:nvPr/>
        </p:nvSpPr>
        <p:spPr>
          <a:xfrm>
            <a:off x="5599038" y="2992800"/>
            <a:ext cx="2902500" cy="646500"/>
          </a:xfrm>
          <a:prstGeom prst="rect">
            <a:avLst/>
          </a:prstGeom>
          <a:solidFill>
            <a:schemeClr val="dk2"/>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lt1"/>
                </a:solidFill>
                <a:latin typeface="Oswald"/>
                <a:ea typeface="Oswald"/>
                <a:cs typeface="Oswald"/>
                <a:sym typeface="Oswald"/>
              </a:rPr>
              <a:t>Laplace Filter </a:t>
            </a:r>
            <a:endParaRPr sz="3000">
              <a:solidFill>
                <a:schemeClr val="lt1"/>
              </a:solidFill>
              <a:latin typeface="Oswald"/>
              <a:ea typeface="Oswald"/>
              <a:cs typeface="Oswald"/>
              <a:sym typeface="Oswald"/>
            </a:endParaRPr>
          </a:p>
        </p:txBody>
      </p:sp>
      <p:sp>
        <p:nvSpPr>
          <p:cNvPr id="91" name="Google Shape;91;p15"/>
          <p:cNvSpPr txBox="1"/>
          <p:nvPr/>
        </p:nvSpPr>
        <p:spPr>
          <a:xfrm>
            <a:off x="1087425" y="4183350"/>
            <a:ext cx="3566400" cy="738900"/>
          </a:xfrm>
          <a:prstGeom prst="rect">
            <a:avLst/>
          </a:prstGeom>
          <a:solidFill>
            <a:srgbClr val="00FF00"/>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600">
                <a:solidFill>
                  <a:schemeClr val="dk2"/>
                </a:solidFill>
                <a:latin typeface="Oswald"/>
                <a:ea typeface="Oswald"/>
                <a:cs typeface="Oswald"/>
                <a:sym typeface="Oswald"/>
              </a:rPr>
              <a:t>Original Grid </a:t>
            </a:r>
            <a:endParaRPr sz="3600">
              <a:solidFill>
                <a:schemeClr val="dk2"/>
              </a:solidFill>
              <a:latin typeface="Oswald"/>
              <a:ea typeface="Oswald"/>
              <a:cs typeface="Oswald"/>
              <a:sym typeface="Oswa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79"/>
                                        </p:tgtEl>
                                        <p:attrNameLst>
                                          <p:attrName>style.visibility</p:attrName>
                                        </p:attrNameLst>
                                      </p:cBhvr>
                                      <p:to>
                                        <p:strVal val="visible"/>
                                      </p:to>
                                    </p:set>
                                    <p:anim calcmode="lin" valueType="num">
                                      <p:cBhvr additive="base">
                                        <p:cTn dur="1000"/>
                                        <p:tgtEl>
                                          <p:spTgt spid="7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FF00"/>
        </a:solidFill>
      </p:bgPr>
    </p:bg>
    <p:spTree>
      <p:nvGrpSpPr>
        <p:cNvPr id="95" name="Shape 95"/>
        <p:cNvGrpSpPr/>
        <p:nvPr/>
      </p:nvGrpSpPr>
      <p:grpSpPr>
        <a:xfrm>
          <a:off x="0" y="0"/>
          <a:ext cx="0" cy="0"/>
          <a:chOff x="0" y="0"/>
          <a:chExt cx="0" cy="0"/>
        </a:xfrm>
      </p:grpSpPr>
      <p:graphicFrame>
        <p:nvGraphicFramePr>
          <p:cNvPr id="96" name="Google Shape;96;p16"/>
          <p:cNvGraphicFramePr/>
          <p:nvPr/>
        </p:nvGraphicFramePr>
        <p:xfrm>
          <a:off x="1944550" y="412125"/>
          <a:ext cx="3000000" cy="3000000"/>
        </p:xfrm>
        <a:graphic>
          <a:graphicData uri="http://schemas.openxmlformats.org/drawingml/2006/table">
            <a:tbl>
              <a:tblPr>
                <a:noFill/>
                <a:tableStyleId>{6E15D330-6E7D-45FE-B33C-D4C5C3E34E2B}</a:tableStyleId>
              </a:tblPr>
              <a:tblGrid>
                <a:gridCol w="1050975"/>
                <a:gridCol w="1050975"/>
                <a:gridCol w="1050975"/>
                <a:gridCol w="1050975"/>
                <a:gridCol w="1050975"/>
              </a:tblGrid>
              <a:tr h="704850">
                <a:tc>
                  <a:txBody>
                    <a:bodyPr/>
                    <a:lstStyle/>
                    <a:p>
                      <a:pPr indent="0" lvl="0" marL="0" rtl="0" algn="ctr">
                        <a:spcBef>
                          <a:spcPts val="0"/>
                        </a:spcBef>
                        <a:spcAft>
                          <a:spcPts val="0"/>
                        </a:spcAft>
                        <a:buNone/>
                      </a:pPr>
                      <a:r>
                        <a:rPr b="1" lang="en" sz="2200">
                          <a:solidFill>
                            <a:schemeClr val="lt1"/>
                          </a:solidFill>
                        </a:rPr>
                        <a:t>-6</a:t>
                      </a:r>
                      <a:endParaRPr b="1" sz="2200">
                        <a:solidFill>
                          <a:schemeClr val="lt1"/>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2200">
                          <a:solidFill>
                            <a:schemeClr val="lt1"/>
                          </a:solidFill>
                        </a:rPr>
                        <a:t>-6</a:t>
                      </a:r>
                      <a:endParaRPr b="1" sz="2200">
                        <a:solidFill>
                          <a:schemeClr val="lt1"/>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2200">
                          <a:solidFill>
                            <a:schemeClr val="lt1"/>
                          </a:solidFill>
                        </a:rPr>
                        <a:t>-6</a:t>
                      </a:r>
                      <a:endParaRPr b="1" sz="2200">
                        <a:solidFill>
                          <a:schemeClr val="lt1"/>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t/>
                      </a:r>
                      <a:endParaRPr b="1" sz="2200"/>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t/>
                      </a:r>
                      <a:endParaRPr b="1" sz="2200"/>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704850">
                <a:tc>
                  <a:txBody>
                    <a:bodyPr/>
                    <a:lstStyle/>
                    <a:p>
                      <a:pPr indent="0" lvl="0" marL="0" rtl="0" algn="ctr">
                        <a:spcBef>
                          <a:spcPts val="0"/>
                        </a:spcBef>
                        <a:spcAft>
                          <a:spcPts val="0"/>
                        </a:spcAft>
                        <a:buNone/>
                      </a:pPr>
                      <a:r>
                        <a:rPr b="1" lang="en" sz="2200"/>
                        <a:t>4</a:t>
                      </a:r>
                      <a:endParaRPr b="1" sz="2200"/>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 sz="2200">
                          <a:solidFill>
                            <a:schemeClr val="lt1"/>
                          </a:solidFill>
                        </a:rPr>
                        <a:t>-4</a:t>
                      </a:r>
                      <a:endParaRPr b="1" sz="2200">
                        <a:solidFill>
                          <a:schemeClr val="lt1"/>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2200"/>
                        <a:t>4</a:t>
                      </a:r>
                      <a:endParaRPr b="1" sz="2200"/>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b="1" sz="2200"/>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t/>
                      </a:r>
                      <a:endParaRPr b="1" sz="2200"/>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704850">
                <a:tc>
                  <a:txBody>
                    <a:bodyPr/>
                    <a:lstStyle/>
                    <a:p>
                      <a:pPr indent="0" lvl="0" marL="0" rtl="0" algn="ctr">
                        <a:spcBef>
                          <a:spcPts val="0"/>
                        </a:spcBef>
                        <a:spcAft>
                          <a:spcPts val="0"/>
                        </a:spcAft>
                        <a:buNone/>
                      </a:pPr>
                      <a:r>
                        <a:rPr b="1" lang="en" sz="2200"/>
                        <a:t>3</a:t>
                      </a:r>
                      <a:endParaRPr b="1" sz="2200"/>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 sz="2200">
                          <a:solidFill>
                            <a:schemeClr val="lt1"/>
                          </a:solidFill>
                        </a:rPr>
                        <a:t>-6</a:t>
                      </a:r>
                      <a:endParaRPr b="1" sz="2200">
                        <a:solidFill>
                          <a:schemeClr val="lt1"/>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2200"/>
                        <a:t>3</a:t>
                      </a:r>
                      <a:endParaRPr b="1" sz="2200"/>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b="1" sz="2200"/>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t/>
                      </a:r>
                      <a:endParaRPr b="1" sz="2200"/>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704850">
                <a:tc>
                  <a:txBody>
                    <a:bodyPr/>
                    <a:lstStyle/>
                    <a:p>
                      <a:pPr indent="0" lvl="0" marL="0" rtl="0" algn="ctr">
                        <a:spcBef>
                          <a:spcPts val="0"/>
                        </a:spcBef>
                        <a:spcAft>
                          <a:spcPts val="0"/>
                        </a:spcAft>
                        <a:buNone/>
                      </a:pPr>
                      <a:r>
                        <a:t/>
                      </a:r>
                      <a:endParaRPr b="1" sz="2200"/>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t/>
                      </a:r>
                      <a:endParaRPr b="1" sz="2200"/>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t/>
                      </a:r>
                      <a:endParaRPr b="1" sz="2200"/>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t/>
                      </a:r>
                      <a:endParaRPr b="1" sz="2200"/>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t/>
                      </a:r>
                      <a:endParaRPr b="1" sz="2200"/>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704850">
                <a:tc>
                  <a:txBody>
                    <a:bodyPr/>
                    <a:lstStyle/>
                    <a:p>
                      <a:pPr indent="0" lvl="0" marL="0" rtl="0" algn="ctr">
                        <a:spcBef>
                          <a:spcPts val="0"/>
                        </a:spcBef>
                        <a:spcAft>
                          <a:spcPts val="0"/>
                        </a:spcAft>
                        <a:buNone/>
                      </a:pPr>
                      <a:r>
                        <a:t/>
                      </a:r>
                      <a:endParaRPr b="1" sz="2200"/>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t/>
                      </a:r>
                      <a:endParaRPr b="1" sz="2200"/>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t/>
                      </a:r>
                      <a:endParaRPr b="1" sz="2200"/>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t/>
                      </a:r>
                      <a:endParaRPr b="1" sz="2200"/>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t/>
                      </a:r>
                      <a:endParaRPr b="1" sz="2200"/>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sp>
        <p:nvSpPr>
          <p:cNvPr id="97" name="Google Shape;97;p16"/>
          <p:cNvSpPr txBox="1"/>
          <p:nvPr/>
        </p:nvSpPr>
        <p:spPr>
          <a:xfrm>
            <a:off x="1111788" y="4134425"/>
            <a:ext cx="6920400" cy="805200"/>
          </a:xfrm>
          <a:prstGeom prst="rect">
            <a:avLst/>
          </a:prstGeom>
          <a:solidFill>
            <a:srgbClr val="00000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500">
                <a:solidFill>
                  <a:schemeClr val="lt1"/>
                </a:solidFill>
                <a:latin typeface="Oswald"/>
                <a:ea typeface="Oswald"/>
                <a:cs typeface="Oswald"/>
                <a:sym typeface="Oswald"/>
              </a:rPr>
              <a:t>Laplace Filter Applied Grid </a:t>
            </a:r>
            <a:endParaRPr sz="4500">
              <a:solidFill>
                <a:schemeClr val="lt1"/>
              </a:solidFill>
              <a:latin typeface="Oswald"/>
              <a:ea typeface="Oswald"/>
              <a:cs typeface="Oswald"/>
              <a:sym typeface="Oswa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7"/>
          <p:cNvSpPr txBox="1"/>
          <p:nvPr>
            <p:ph type="title"/>
          </p:nvPr>
        </p:nvSpPr>
        <p:spPr>
          <a:xfrm>
            <a:off x="490250" y="526350"/>
            <a:ext cx="7943100" cy="1471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Laplace Filter </a:t>
            </a:r>
            <a:endParaRPr/>
          </a:p>
        </p:txBody>
      </p:sp>
      <p:sp>
        <p:nvSpPr>
          <p:cNvPr id="103" name="Google Shape;103;p17"/>
          <p:cNvSpPr txBox="1"/>
          <p:nvPr/>
        </p:nvSpPr>
        <p:spPr>
          <a:xfrm>
            <a:off x="861150" y="2369200"/>
            <a:ext cx="7328100" cy="219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Playfair Display"/>
                <a:ea typeface="Playfair Display"/>
                <a:cs typeface="Playfair Display"/>
                <a:sym typeface="Playfair Display"/>
              </a:rPr>
              <a:t>A laplace filter is used to transform an image and </a:t>
            </a:r>
            <a:r>
              <a:rPr lang="en" sz="1800">
                <a:solidFill>
                  <a:schemeClr val="dk2"/>
                </a:solidFill>
                <a:latin typeface="Playfair Display"/>
                <a:ea typeface="Playfair Display"/>
                <a:cs typeface="Playfair Display"/>
                <a:sym typeface="Playfair Display"/>
              </a:rPr>
              <a:t>highlight</a:t>
            </a:r>
            <a:r>
              <a:rPr lang="en" sz="1800">
                <a:solidFill>
                  <a:schemeClr val="dk2"/>
                </a:solidFill>
                <a:latin typeface="Playfair Display"/>
                <a:ea typeface="Playfair Display"/>
                <a:cs typeface="Playfair Display"/>
                <a:sym typeface="Playfair Display"/>
              </a:rPr>
              <a:t> the edges of the letter T in this demonstration.  This filter extracts valuable and meaningful features for computer vision. </a:t>
            </a:r>
            <a:endParaRPr sz="1800">
              <a:solidFill>
                <a:schemeClr val="dk2"/>
              </a:solidFill>
              <a:latin typeface="Playfair Display"/>
              <a:ea typeface="Playfair Display"/>
              <a:cs typeface="Playfair Display"/>
              <a:sym typeface="Playfair Displ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107" name="Shape 107"/>
        <p:cNvGrpSpPr/>
        <p:nvPr/>
      </p:nvGrpSpPr>
      <p:grpSpPr>
        <a:xfrm>
          <a:off x="0" y="0"/>
          <a:ext cx="0" cy="0"/>
          <a:chOff x="0" y="0"/>
          <a:chExt cx="0" cy="0"/>
        </a:xfrm>
      </p:grpSpPr>
      <p:graphicFrame>
        <p:nvGraphicFramePr>
          <p:cNvPr id="108" name="Google Shape;108;p18"/>
          <p:cNvGraphicFramePr/>
          <p:nvPr/>
        </p:nvGraphicFramePr>
        <p:xfrm>
          <a:off x="894975" y="636788"/>
          <a:ext cx="3000000" cy="3000000"/>
        </p:xfrm>
        <a:graphic>
          <a:graphicData uri="http://schemas.openxmlformats.org/drawingml/2006/table">
            <a:tbl>
              <a:tblPr>
                <a:noFill/>
                <a:tableStyleId>{6E15D330-6E7D-45FE-B33C-D4C5C3E34E2B}</a:tableStyleId>
              </a:tblPr>
              <a:tblGrid>
                <a:gridCol w="790275"/>
                <a:gridCol w="790275"/>
                <a:gridCol w="790275"/>
                <a:gridCol w="790275"/>
                <a:gridCol w="790275"/>
              </a:tblGrid>
              <a:tr h="680050">
                <a:tc>
                  <a:txBody>
                    <a:bodyPr/>
                    <a:lstStyle/>
                    <a:p>
                      <a:pPr indent="0" lvl="0" marL="0" rtl="0" algn="ctr">
                        <a:spcBef>
                          <a:spcPts val="0"/>
                        </a:spcBef>
                        <a:spcAft>
                          <a:spcPts val="0"/>
                        </a:spcAft>
                        <a:buNone/>
                      </a:pPr>
                      <a:r>
                        <a:rPr b="1" lang="en" sz="1900">
                          <a:solidFill>
                            <a:schemeClr val="lt1"/>
                          </a:solidFill>
                        </a:rPr>
                        <a:t>1</a:t>
                      </a:r>
                      <a:endParaRPr b="1" sz="1900">
                        <a:solidFill>
                          <a:schemeClr val="lt1"/>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b="1" lang="en" sz="1900">
                          <a:solidFill>
                            <a:schemeClr val="lt1"/>
                          </a:solidFill>
                        </a:rPr>
                        <a:t>1</a:t>
                      </a:r>
                      <a:endParaRPr b="1" sz="1900">
                        <a:solidFill>
                          <a:schemeClr val="lt1"/>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b="1" lang="en" sz="1900">
                          <a:solidFill>
                            <a:schemeClr val="lt1"/>
                          </a:solidFill>
                        </a:rPr>
                        <a:t>1</a:t>
                      </a:r>
                      <a:endParaRPr b="1" sz="1900">
                        <a:solidFill>
                          <a:schemeClr val="lt1"/>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b="1" lang="en" sz="1900">
                          <a:solidFill>
                            <a:schemeClr val="lt1"/>
                          </a:solidFill>
                        </a:rPr>
                        <a:t>1</a:t>
                      </a:r>
                      <a:endParaRPr b="1" sz="1900">
                        <a:solidFill>
                          <a:schemeClr val="lt1"/>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b="1" lang="en" sz="1900">
                          <a:solidFill>
                            <a:schemeClr val="lt1"/>
                          </a:solidFill>
                        </a:rPr>
                        <a:t>1</a:t>
                      </a:r>
                      <a:endParaRPr b="1" sz="1900">
                        <a:solidFill>
                          <a:schemeClr val="lt1"/>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680050">
                <a:tc>
                  <a:txBody>
                    <a:bodyPr/>
                    <a:lstStyle/>
                    <a:p>
                      <a:pPr indent="0" lvl="0" marL="0" rtl="0" algn="ctr">
                        <a:spcBef>
                          <a:spcPts val="0"/>
                        </a:spcBef>
                        <a:spcAft>
                          <a:spcPts val="0"/>
                        </a:spcAft>
                        <a:buNone/>
                      </a:pPr>
                      <a:r>
                        <a:rPr b="1" lang="en" sz="1900">
                          <a:solidFill>
                            <a:schemeClr val="lt1"/>
                          </a:solidFill>
                        </a:rPr>
                        <a:t>1</a:t>
                      </a:r>
                      <a:endParaRPr b="1" sz="1900">
                        <a:solidFill>
                          <a:schemeClr val="lt1"/>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b="1" lang="en" sz="1900">
                          <a:solidFill>
                            <a:schemeClr val="dk2"/>
                          </a:solidFill>
                        </a:rPr>
                        <a:t>0</a:t>
                      </a:r>
                      <a:endParaRPr b="1" sz="1900">
                        <a:solidFill>
                          <a:schemeClr val="dk2"/>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b="1" lang="en" sz="1900">
                          <a:solidFill>
                            <a:schemeClr val="dk2"/>
                          </a:solidFill>
                        </a:rPr>
                        <a:t>0</a:t>
                      </a:r>
                      <a:endParaRPr b="1" sz="1900">
                        <a:solidFill>
                          <a:schemeClr val="dk2"/>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b="1" lang="en" sz="1900">
                          <a:solidFill>
                            <a:schemeClr val="dk2"/>
                          </a:solidFill>
                        </a:rPr>
                        <a:t>0</a:t>
                      </a:r>
                      <a:endParaRPr b="1" sz="1900">
                        <a:solidFill>
                          <a:schemeClr val="dk2"/>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b="1" lang="en" sz="1900">
                          <a:solidFill>
                            <a:schemeClr val="lt1"/>
                          </a:solidFill>
                        </a:rPr>
                        <a:t>1</a:t>
                      </a:r>
                      <a:endParaRPr b="1" sz="1900">
                        <a:solidFill>
                          <a:schemeClr val="lt1"/>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680050">
                <a:tc>
                  <a:txBody>
                    <a:bodyPr/>
                    <a:lstStyle/>
                    <a:p>
                      <a:pPr indent="0" lvl="0" marL="0" rtl="0" algn="ctr">
                        <a:spcBef>
                          <a:spcPts val="0"/>
                        </a:spcBef>
                        <a:spcAft>
                          <a:spcPts val="0"/>
                        </a:spcAft>
                        <a:buNone/>
                      </a:pPr>
                      <a:r>
                        <a:rPr b="1" lang="en" sz="1900">
                          <a:solidFill>
                            <a:schemeClr val="lt1"/>
                          </a:solidFill>
                        </a:rPr>
                        <a:t>1</a:t>
                      </a:r>
                      <a:endParaRPr b="1" sz="1900">
                        <a:solidFill>
                          <a:schemeClr val="lt1"/>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b="1" lang="en" sz="1900">
                          <a:solidFill>
                            <a:schemeClr val="lt1"/>
                          </a:solidFill>
                        </a:rPr>
                        <a:t>1</a:t>
                      </a:r>
                      <a:endParaRPr b="1" sz="1900">
                        <a:solidFill>
                          <a:schemeClr val="lt1"/>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b="1" lang="en" sz="1900">
                          <a:solidFill>
                            <a:schemeClr val="dk2"/>
                          </a:solidFill>
                        </a:rPr>
                        <a:t>0</a:t>
                      </a:r>
                      <a:endParaRPr b="1" sz="1900">
                        <a:solidFill>
                          <a:schemeClr val="dk2"/>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b="1" lang="en" sz="1900">
                          <a:solidFill>
                            <a:schemeClr val="lt1"/>
                          </a:solidFill>
                        </a:rPr>
                        <a:t>1</a:t>
                      </a:r>
                      <a:endParaRPr b="1" sz="1900">
                        <a:solidFill>
                          <a:schemeClr val="lt1"/>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b="1" lang="en" sz="1900">
                          <a:solidFill>
                            <a:schemeClr val="lt1"/>
                          </a:solidFill>
                        </a:rPr>
                        <a:t>1</a:t>
                      </a:r>
                      <a:endParaRPr b="1" sz="1900">
                        <a:solidFill>
                          <a:schemeClr val="lt1"/>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680050">
                <a:tc>
                  <a:txBody>
                    <a:bodyPr/>
                    <a:lstStyle/>
                    <a:p>
                      <a:pPr indent="0" lvl="0" marL="0" rtl="0" algn="ctr">
                        <a:spcBef>
                          <a:spcPts val="0"/>
                        </a:spcBef>
                        <a:spcAft>
                          <a:spcPts val="0"/>
                        </a:spcAft>
                        <a:buNone/>
                      </a:pPr>
                      <a:r>
                        <a:rPr b="1" lang="en" sz="1900">
                          <a:solidFill>
                            <a:schemeClr val="lt1"/>
                          </a:solidFill>
                        </a:rPr>
                        <a:t>1</a:t>
                      </a:r>
                      <a:endParaRPr b="1" sz="1900">
                        <a:solidFill>
                          <a:schemeClr val="lt1"/>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b="1" lang="en" sz="1900">
                          <a:solidFill>
                            <a:schemeClr val="lt1"/>
                          </a:solidFill>
                        </a:rPr>
                        <a:t>1</a:t>
                      </a:r>
                      <a:endParaRPr b="1" sz="1900">
                        <a:solidFill>
                          <a:schemeClr val="lt1"/>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b="1" lang="en" sz="1900">
                          <a:solidFill>
                            <a:schemeClr val="dk2"/>
                          </a:solidFill>
                        </a:rPr>
                        <a:t>0</a:t>
                      </a:r>
                      <a:endParaRPr b="1" sz="1900">
                        <a:solidFill>
                          <a:schemeClr val="dk2"/>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b="1" lang="en" sz="1900">
                          <a:solidFill>
                            <a:schemeClr val="lt1"/>
                          </a:solidFill>
                        </a:rPr>
                        <a:t>1</a:t>
                      </a:r>
                      <a:endParaRPr b="1" sz="1900">
                        <a:solidFill>
                          <a:schemeClr val="lt1"/>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b="1" lang="en" sz="1900">
                          <a:solidFill>
                            <a:schemeClr val="lt1"/>
                          </a:solidFill>
                        </a:rPr>
                        <a:t>1</a:t>
                      </a:r>
                      <a:endParaRPr b="1" sz="1900">
                        <a:solidFill>
                          <a:schemeClr val="lt1"/>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680050">
                <a:tc>
                  <a:txBody>
                    <a:bodyPr/>
                    <a:lstStyle/>
                    <a:p>
                      <a:pPr indent="0" lvl="0" marL="0" rtl="0" algn="ctr">
                        <a:spcBef>
                          <a:spcPts val="0"/>
                        </a:spcBef>
                        <a:spcAft>
                          <a:spcPts val="0"/>
                        </a:spcAft>
                        <a:buNone/>
                      </a:pPr>
                      <a:r>
                        <a:rPr b="1" lang="en" sz="1900">
                          <a:solidFill>
                            <a:schemeClr val="lt1"/>
                          </a:solidFill>
                        </a:rPr>
                        <a:t>1</a:t>
                      </a:r>
                      <a:endParaRPr b="1" sz="1900">
                        <a:solidFill>
                          <a:schemeClr val="lt1"/>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b="1" lang="en" sz="1900">
                          <a:solidFill>
                            <a:schemeClr val="lt1"/>
                          </a:solidFill>
                        </a:rPr>
                        <a:t>1</a:t>
                      </a:r>
                      <a:endParaRPr b="1" sz="1900">
                        <a:solidFill>
                          <a:schemeClr val="lt1"/>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b="1" lang="en" sz="1900">
                          <a:solidFill>
                            <a:schemeClr val="dk2"/>
                          </a:solidFill>
                        </a:rPr>
                        <a:t>0</a:t>
                      </a:r>
                      <a:endParaRPr b="1" sz="1900">
                        <a:solidFill>
                          <a:schemeClr val="dk2"/>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b="1" lang="en" sz="1900">
                          <a:solidFill>
                            <a:schemeClr val="lt1"/>
                          </a:solidFill>
                        </a:rPr>
                        <a:t>1</a:t>
                      </a:r>
                      <a:endParaRPr b="1" sz="1900">
                        <a:solidFill>
                          <a:schemeClr val="lt1"/>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b="1" lang="en" sz="1900">
                          <a:solidFill>
                            <a:schemeClr val="lt1"/>
                          </a:solidFill>
                        </a:rPr>
                        <a:t>1</a:t>
                      </a:r>
                      <a:endParaRPr b="1" sz="1900">
                        <a:solidFill>
                          <a:schemeClr val="lt1"/>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graphicFrame>
        <p:nvGraphicFramePr>
          <p:cNvPr id="109" name="Google Shape;109;p18"/>
          <p:cNvGraphicFramePr/>
          <p:nvPr/>
        </p:nvGraphicFramePr>
        <p:xfrm>
          <a:off x="5189000" y="741550"/>
          <a:ext cx="3000000" cy="3000000"/>
        </p:xfrm>
        <a:graphic>
          <a:graphicData uri="http://schemas.openxmlformats.org/drawingml/2006/table">
            <a:tbl>
              <a:tblPr>
                <a:noFill/>
                <a:tableStyleId>{6E15D330-6E7D-45FE-B33C-D4C5C3E34E2B}</a:tableStyleId>
              </a:tblPr>
              <a:tblGrid>
                <a:gridCol w="979650"/>
                <a:gridCol w="979650"/>
                <a:gridCol w="979650"/>
              </a:tblGrid>
              <a:tr h="563125">
                <a:tc>
                  <a:txBody>
                    <a:bodyPr/>
                    <a:lstStyle/>
                    <a:p>
                      <a:pPr indent="0" lvl="0" marL="0" rtl="0" algn="ctr">
                        <a:spcBef>
                          <a:spcPts val="0"/>
                        </a:spcBef>
                        <a:spcAft>
                          <a:spcPts val="0"/>
                        </a:spcAft>
                        <a:buNone/>
                      </a:pPr>
                      <a:r>
                        <a:rPr lang="en" sz="1900">
                          <a:solidFill>
                            <a:schemeClr val="lt1"/>
                          </a:solidFill>
                        </a:rPr>
                        <a:t>-1</a:t>
                      </a:r>
                      <a:endParaRPr sz="1900">
                        <a:solidFill>
                          <a:schemeClr val="lt1"/>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900">
                          <a:solidFill>
                            <a:schemeClr val="dk2"/>
                          </a:solidFill>
                        </a:rPr>
                        <a:t>0</a:t>
                      </a:r>
                      <a:endParaRPr sz="1900">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900">
                          <a:solidFill>
                            <a:schemeClr val="lt1"/>
                          </a:solidFill>
                        </a:rPr>
                        <a:t>1</a:t>
                      </a:r>
                      <a:endParaRPr sz="1900">
                        <a:solidFill>
                          <a:schemeClr val="lt1"/>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563125">
                <a:tc>
                  <a:txBody>
                    <a:bodyPr/>
                    <a:lstStyle/>
                    <a:p>
                      <a:pPr indent="0" lvl="0" marL="0" rtl="0" algn="ctr">
                        <a:spcBef>
                          <a:spcPts val="0"/>
                        </a:spcBef>
                        <a:spcAft>
                          <a:spcPts val="0"/>
                        </a:spcAft>
                        <a:buNone/>
                      </a:pPr>
                      <a:r>
                        <a:rPr lang="en" sz="1900">
                          <a:solidFill>
                            <a:schemeClr val="lt1"/>
                          </a:solidFill>
                        </a:rPr>
                        <a:t>-1</a:t>
                      </a:r>
                      <a:endParaRPr sz="1900">
                        <a:solidFill>
                          <a:schemeClr val="lt1"/>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900">
                          <a:solidFill>
                            <a:schemeClr val="dk2"/>
                          </a:solidFill>
                        </a:rPr>
                        <a:t>0</a:t>
                      </a:r>
                      <a:endParaRPr sz="1900">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900">
                          <a:solidFill>
                            <a:schemeClr val="lt1"/>
                          </a:solidFill>
                        </a:rPr>
                        <a:t>1</a:t>
                      </a:r>
                      <a:endParaRPr sz="1900">
                        <a:solidFill>
                          <a:schemeClr val="lt1"/>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563125">
                <a:tc>
                  <a:txBody>
                    <a:bodyPr/>
                    <a:lstStyle/>
                    <a:p>
                      <a:pPr indent="0" lvl="0" marL="0" rtl="0" algn="ctr">
                        <a:spcBef>
                          <a:spcPts val="0"/>
                        </a:spcBef>
                        <a:spcAft>
                          <a:spcPts val="0"/>
                        </a:spcAft>
                        <a:buNone/>
                      </a:pPr>
                      <a:r>
                        <a:rPr lang="en" sz="1900">
                          <a:solidFill>
                            <a:schemeClr val="lt1"/>
                          </a:solidFill>
                        </a:rPr>
                        <a:t>-</a:t>
                      </a:r>
                      <a:r>
                        <a:rPr lang="en" sz="1900">
                          <a:solidFill>
                            <a:schemeClr val="lt1"/>
                          </a:solidFill>
                        </a:rPr>
                        <a:t>1</a:t>
                      </a:r>
                      <a:endParaRPr sz="1900">
                        <a:solidFill>
                          <a:schemeClr val="lt1"/>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900">
                          <a:solidFill>
                            <a:schemeClr val="dk2"/>
                          </a:solidFill>
                        </a:rPr>
                        <a:t>0</a:t>
                      </a:r>
                      <a:endParaRPr sz="1900">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900">
                          <a:solidFill>
                            <a:schemeClr val="lt1"/>
                          </a:solidFill>
                        </a:rPr>
                        <a:t>1</a:t>
                      </a:r>
                      <a:endParaRPr sz="1900">
                        <a:solidFill>
                          <a:schemeClr val="lt1"/>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sp>
        <p:nvSpPr>
          <p:cNvPr id="110" name="Google Shape;110;p18"/>
          <p:cNvSpPr txBox="1"/>
          <p:nvPr/>
        </p:nvSpPr>
        <p:spPr>
          <a:xfrm>
            <a:off x="894975" y="159800"/>
            <a:ext cx="7902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300">
                <a:solidFill>
                  <a:schemeClr val="dk2"/>
                </a:solidFill>
              </a:rPr>
              <a:t>F</a:t>
            </a:r>
            <a:endParaRPr sz="2300">
              <a:solidFill>
                <a:schemeClr val="dk2"/>
              </a:solidFill>
            </a:endParaRPr>
          </a:p>
        </p:txBody>
      </p:sp>
      <p:sp>
        <p:nvSpPr>
          <p:cNvPr id="111" name="Google Shape;111;p18"/>
          <p:cNvSpPr txBox="1"/>
          <p:nvPr/>
        </p:nvSpPr>
        <p:spPr>
          <a:xfrm>
            <a:off x="104775" y="636800"/>
            <a:ext cx="7902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300">
                <a:solidFill>
                  <a:schemeClr val="dk2"/>
                </a:solidFill>
              </a:rPr>
              <a:t>A</a:t>
            </a:r>
            <a:endParaRPr sz="2300">
              <a:solidFill>
                <a:schemeClr val="dk2"/>
              </a:solidFill>
            </a:endParaRPr>
          </a:p>
        </p:txBody>
      </p:sp>
      <p:sp>
        <p:nvSpPr>
          <p:cNvPr id="112" name="Google Shape;112;p18"/>
          <p:cNvSpPr txBox="1"/>
          <p:nvPr/>
        </p:nvSpPr>
        <p:spPr>
          <a:xfrm>
            <a:off x="1685250" y="159800"/>
            <a:ext cx="7902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300">
                <a:solidFill>
                  <a:schemeClr val="dk2"/>
                </a:solidFill>
              </a:rPr>
              <a:t>G</a:t>
            </a:r>
            <a:endParaRPr sz="2300">
              <a:solidFill>
                <a:schemeClr val="dk2"/>
              </a:solidFill>
            </a:endParaRPr>
          </a:p>
        </p:txBody>
      </p:sp>
      <p:sp>
        <p:nvSpPr>
          <p:cNvPr id="113" name="Google Shape;113;p18"/>
          <p:cNvSpPr txBox="1"/>
          <p:nvPr/>
        </p:nvSpPr>
        <p:spPr>
          <a:xfrm>
            <a:off x="2475525" y="159800"/>
            <a:ext cx="7902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300">
                <a:solidFill>
                  <a:schemeClr val="dk2"/>
                </a:solidFill>
              </a:rPr>
              <a:t>H</a:t>
            </a:r>
            <a:endParaRPr sz="2300">
              <a:solidFill>
                <a:schemeClr val="dk2"/>
              </a:solidFill>
            </a:endParaRPr>
          </a:p>
        </p:txBody>
      </p:sp>
      <p:sp>
        <p:nvSpPr>
          <p:cNvPr id="114" name="Google Shape;114;p18"/>
          <p:cNvSpPr txBox="1"/>
          <p:nvPr/>
        </p:nvSpPr>
        <p:spPr>
          <a:xfrm>
            <a:off x="3265800" y="159800"/>
            <a:ext cx="7902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300">
                <a:solidFill>
                  <a:schemeClr val="dk2"/>
                </a:solidFill>
              </a:rPr>
              <a:t>I</a:t>
            </a:r>
            <a:endParaRPr sz="2300">
              <a:solidFill>
                <a:schemeClr val="dk2"/>
              </a:solidFill>
            </a:endParaRPr>
          </a:p>
        </p:txBody>
      </p:sp>
      <p:sp>
        <p:nvSpPr>
          <p:cNvPr id="115" name="Google Shape;115;p18"/>
          <p:cNvSpPr txBox="1"/>
          <p:nvPr/>
        </p:nvSpPr>
        <p:spPr>
          <a:xfrm>
            <a:off x="4056075" y="159800"/>
            <a:ext cx="7902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300">
                <a:solidFill>
                  <a:schemeClr val="dk2"/>
                </a:solidFill>
              </a:rPr>
              <a:t>J</a:t>
            </a:r>
            <a:endParaRPr sz="2300">
              <a:solidFill>
                <a:schemeClr val="dk2"/>
              </a:solidFill>
            </a:endParaRPr>
          </a:p>
        </p:txBody>
      </p:sp>
      <p:sp>
        <p:nvSpPr>
          <p:cNvPr id="116" name="Google Shape;116;p18"/>
          <p:cNvSpPr txBox="1"/>
          <p:nvPr/>
        </p:nvSpPr>
        <p:spPr>
          <a:xfrm>
            <a:off x="104775" y="1316850"/>
            <a:ext cx="7902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300">
                <a:solidFill>
                  <a:schemeClr val="dk2"/>
                </a:solidFill>
              </a:rPr>
              <a:t>B</a:t>
            </a:r>
            <a:endParaRPr sz="2300">
              <a:solidFill>
                <a:schemeClr val="dk2"/>
              </a:solidFill>
            </a:endParaRPr>
          </a:p>
        </p:txBody>
      </p:sp>
      <p:sp>
        <p:nvSpPr>
          <p:cNvPr id="117" name="Google Shape;117;p18"/>
          <p:cNvSpPr txBox="1"/>
          <p:nvPr/>
        </p:nvSpPr>
        <p:spPr>
          <a:xfrm>
            <a:off x="104775" y="1996900"/>
            <a:ext cx="7902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300">
                <a:solidFill>
                  <a:schemeClr val="dk2"/>
                </a:solidFill>
              </a:rPr>
              <a:t>C</a:t>
            </a:r>
            <a:endParaRPr sz="2300">
              <a:solidFill>
                <a:schemeClr val="dk2"/>
              </a:solidFill>
            </a:endParaRPr>
          </a:p>
        </p:txBody>
      </p:sp>
      <p:sp>
        <p:nvSpPr>
          <p:cNvPr id="118" name="Google Shape;118;p18"/>
          <p:cNvSpPr txBox="1"/>
          <p:nvPr/>
        </p:nvSpPr>
        <p:spPr>
          <a:xfrm>
            <a:off x="104775" y="2615663"/>
            <a:ext cx="7902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300">
                <a:solidFill>
                  <a:schemeClr val="dk2"/>
                </a:solidFill>
              </a:rPr>
              <a:t>D</a:t>
            </a:r>
            <a:endParaRPr sz="2300">
              <a:solidFill>
                <a:schemeClr val="dk2"/>
              </a:solidFill>
            </a:endParaRPr>
          </a:p>
        </p:txBody>
      </p:sp>
      <p:sp>
        <p:nvSpPr>
          <p:cNvPr id="119" name="Google Shape;119;p18"/>
          <p:cNvSpPr txBox="1"/>
          <p:nvPr/>
        </p:nvSpPr>
        <p:spPr>
          <a:xfrm>
            <a:off x="104775" y="3357000"/>
            <a:ext cx="7902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300">
                <a:solidFill>
                  <a:schemeClr val="dk2"/>
                </a:solidFill>
              </a:rPr>
              <a:t>E</a:t>
            </a:r>
            <a:endParaRPr sz="2300">
              <a:solidFill>
                <a:schemeClr val="dk2"/>
              </a:solidFill>
            </a:endParaRPr>
          </a:p>
        </p:txBody>
      </p:sp>
      <p:sp>
        <p:nvSpPr>
          <p:cNvPr id="120" name="Google Shape;120;p18"/>
          <p:cNvSpPr txBox="1"/>
          <p:nvPr/>
        </p:nvSpPr>
        <p:spPr>
          <a:xfrm>
            <a:off x="5207225" y="52100"/>
            <a:ext cx="2902500" cy="646500"/>
          </a:xfrm>
          <a:prstGeom prst="rect">
            <a:avLst/>
          </a:prstGeom>
          <a:solidFill>
            <a:schemeClr val="dk2"/>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lt1"/>
                </a:solidFill>
                <a:latin typeface="Oswald"/>
                <a:ea typeface="Oswald"/>
                <a:cs typeface="Oswald"/>
                <a:sym typeface="Oswald"/>
              </a:rPr>
              <a:t>Vertical Edge Filter</a:t>
            </a:r>
            <a:endParaRPr sz="3000">
              <a:solidFill>
                <a:schemeClr val="lt1"/>
              </a:solidFill>
              <a:latin typeface="Oswald"/>
              <a:ea typeface="Oswald"/>
              <a:cs typeface="Oswald"/>
              <a:sym typeface="Oswald"/>
            </a:endParaRPr>
          </a:p>
        </p:txBody>
      </p:sp>
      <p:sp>
        <p:nvSpPr>
          <p:cNvPr id="121" name="Google Shape;121;p18"/>
          <p:cNvSpPr txBox="1"/>
          <p:nvPr/>
        </p:nvSpPr>
        <p:spPr>
          <a:xfrm>
            <a:off x="1087425" y="4183350"/>
            <a:ext cx="3566400" cy="738900"/>
          </a:xfrm>
          <a:prstGeom prst="rect">
            <a:avLst/>
          </a:prstGeom>
          <a:solidFill>
            <a:srgbClr val="00FF00"/>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600">
                <a:solidFill>
                  <a:schemeClr val="dk2"/>
                </a:solidFill>
                <a:latin typeface="Oswald"/>
                <a:ea typeface="Oswald"/>
                <a:cs typeface="Oswald"/>
                <a:sym typeface="Oswald"/>
              </a:rPr>
              <a:t>Original Grid </a:t>
            </a:r>
            <a:endParaRPr sz="3600">
              <a:solidFill>
                <a:schemeClr val="dk2"/>
              </a:solidFill>
              <a:latin typeface="Oswald"/>
              <a:ea typeface="Oswald"/>
              <a:cs typeface="Oswald"/>
              <a:sym typeface="Oswa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FF00"/>
        </a:solidFill>
      </p:bgPr>
    </p:bg>
    <p:spTree>
      <p:nvGrpSpPr>
        <p:cNvPr id="125" name="Shape 125"/>
        <p:cNvGrpSpPr/>
        <p:nvPr/>
      </p:nvGrpSpPr>
      <p:grpSpPr>
        <a:xfrm>
          <a:off x="0" y="0"/>
          <a:ext cx="0" cy="0"/>
          <a:chOff x="0" y="0"/>
          <a:chExt cx="0" cy="0"/>
        </a:xfrm>
      </p:grpSpPr>
      <p:graphicFrame>
        <p:nvGraphicFramePr>
          <p:cNvPr id="126" name="Google Shape;126;p19"/>
          <p:cNvGraphicFramePr/>
          <p:nvPr/>
        </p:nvGraphicFramePr>
        <p:xfrm>
          <a:off x="1944550" y="412125"/>
          <a:ext cx="3000000" cy="3000000"/>
        </p:xfrm>
        <a:graphic>
          <a:graphicData uri="http://schemas.openxmlformats.org/drawingml/2006/table">
            <a:tbl>
              <a:tblPr>
                <a:noFill/>
                <a:tableStyleId>{6E15D330-6E7D-45FE-B33C-D4C5C3E34E2B}</a:tableStyleId>
              </a:tblPr>
              <a:tblGrid>
                <a:gridCol w="1050975"/>
                <a:gridCol w="1050975"/>
                <a:gridCol w="1050975"/>
                <a:gridCol w="1050975"/>
                <a:gridCol w="1050975"/>
              </a:tblGrid>
              <a:tr h="704850">
                <a:tc>
                  <a:txBody>
                    <a:bodyPr/>
                    <a:lstStyle/>
                    <a:p>
                      <a:pPr indent="0" lvl="0" marL="0" rtl="0" algn="ctr">
                        <a:spcBef>
                          <a:spcPts val="0"/>
                        </a:spcBef>
                        <a:spcAft>
                          <a:spcPts val="0"/>
                        </a:spcAft>
                        <a:buNone/>
                      </a:pPr>
                      <a:r>
                        <a:rPr b="1" lang="en" sz="2200">
                          <a:solidFill>
                            <a:schemeClr val="dk2"/>
                          </a:solidFill>
                        </a:rPr>
                        <a:t>-6</a:t>
                      </a:r>
                      <a:endParaRPr b="1" sz="2200">
                        <a:solidFill>
                          <a:schemeClr val="dk2"/>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 sz="2200">
                          <a:solidFill>
                            <a:schemeClr val="dk2"/>
                          </a:solidFill>
                        </a:rPr>
                        <a:t>0</a:t>
                      </a:r>
                      <a:endParaRPr b="1" sz="2200">
                        <a:solidFill>
                          <a:schemeClr val="dk2"/>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sz="2200">
                          <a:solidFill>
                            <a:schemeClr val="dk2"/>
                          </a:solidFill>
                        </a:rPr>
                        <a:t>2</a:t>
                      </a:r>
                      <a:endParaRPr b="1" sz="2200">
                        <a:solidFill>
                          <a:schemeClr val="dk2"/>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b="1" sz="2200">
                        <a:solidFill>
                          <a:schemeClr val="dk2"/>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b="1" sz="2200">
                        <a:solidFill>
                          <a:schemeClr val="dk2"/>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704850">
                <a:tc>
                  <a:txBody>
                    <a:bodyPr/>
                    <a:lstStyle/>
                    <a:p>
                      <a:pPr indent="0" lvl="0" marL="0" rtl="0" algn="ctr">
                        <a:spcBef>
                          <a:spcPts val="0"/>
                        </a:spcBef>
                        <a:spcAft>
                          <a:spcPts val="0"/>
                        </a:spcAft>
                        <a:buNone/>
                      </a:pPr>
                      <a:r>
                        <a:rPr b="1" lang="en" sz="2200">
                          <a:solidFill>
                            <a:schemeClr val="dk2"/>
                          </a:solidFill>
                        </a:rPr>
                        <a:t>-3</a:t>
                      </a:r>
                      <a:endParaRPr b="1" sz="2200">
                        <a:solidFill>
                          <a:schemeClr val="dk2"/>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 sz="2200">
                          <a:solidFill>
                            <a:schemeClr val="dk2"/>
                          </a:solidFill>
                        </a:rPr>
                        <a:t>0</a:t>
                      </a:r>
                      <a:endParaRPr b="1" sz="2200">
                        <a:solidFill>
                          <a:schemeClr val="dk2"/>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sz="2200">
                          <a:solidFill>
                            <a:schemeClr val="dk2"/>
                          </a:solidFill>
                        </a:rPr>
                        <a:t>3</a:t>
                      </a:r>
                      <a:endParaRPr b="1" sz="2200">
                        <a:solidFill>
                          <a:schemeClr val="dk2"/>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b="1" sz="2200">
                        <a:solidFill>
                          <a:schemeClr val="dk2"/>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t/>
                      </a:r>
                      <a:endParaRPr b="1" sz="2200">
                        <a:solidFill>
                          <a:schemeClr val="dk2"/>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704850">
                <a:tc>
                  <a:txBody>
                    <a:bodyPr/>
                    <a:lstStyle/>
                    <a:p>
                      <a:pPr indent="0" lvl="0" marL="0" rtl="0" algn="ctr">
                        <a:spcBef>
                          <a:spcPts val="0"/>
                        </a:spcBef>
                        <a:spcAft>
                          <a:spcPts val="0"/>
                        </a:spcAft>
                        <a:buNone/>
                      </a:pPr>
                      <a:r>
                        <a:rPr b="1" lang="en" sz="2200">
                          <a:solidFill>
                            <a:schemeClr val="dk2"/>
                          </a:solidFill>
                        </a:rPr>
                        <a:t>-3</a:t>
                      </a:r>
                      <a:endParaRPr b="1" sz="2200">
                        <a:solidFill>
                          <a:schemeClr val="dk2"/>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 sz="2200">
                          <a:solidFill>
                            <a:schemeClr val="dk2"/>
                          </a:solidFill>
                        </a:rPr>
                        <a:t>0</a:t>
                      </a:r>
                      <a:endParaRPr b="1" sz="2200">
                        <a:solidFill>
                          <a:schemeClr val="dk2"/>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sz="2200">
                          <a:solidFill>
                            <a:schemeClr val="dk2"/>
                          </a:solidFill>
                        </a:rPr>
                        <a:t>3</a:t>
                      </a:r>
                      <a:endParaRPr b="1" sz="2200">
                        <a:solidFill>
                          <a:schemeClr val="dk2"/>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b="1" sz="2200">
                        <a:solidFill>
                          <a:schemeClr val="dk2"/>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t/>
                      </a:r>
                      <a:endParaRPr b="1" sz="2200">
                        <a:solidFill>
                          <a:schemeClr val="dk2"/>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704850">
                <a:tc>
                  <a:txBody>
                    <a:bodyPr/>
                    <a:lstStyle/>
                    <a:p>
                      <a:pPr indent="0" lvl="0" marL="0" rtl="0" algn="ctr">
                        <a:spcBef>
                          <a:spcPts val="0"/>
                        </a:spcBef>
                        <a:spcAft>
                          <a:spcPts val="0"/>
                        </a:spcAft>
                        <a:buNone/>
                      </a:pPr>
                      <a:r>
                        <a:t/>
                      </a:r>
                      <a:endParaRPr b="1" sz="2200">
                        <a:solidFill>
                          <a:schemeClr val="dk2"/>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t/>
                      </a:r>
                      <a:endParaRPr b="1" sz="2200">
                        <a:solidFill>
                          <a:schemeClr val="dk2"/>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t/>
                      </a:r>
                      <a:endParaRPr b="1" sz="2200">
                        <a:solidFill>
                          <a:schemeClr val="dk2"/>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t/>
                      </a:r>
                      <a:endParaRPr b="1" sz="2200">
                        <a:solidFill>
                          <a:schemeClr val="dk2"/>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t/>
                      </a:r>
                      <a:endParaRPr b="1" sz="2200">
                        <a:solidFill>
                          <a:schemeClr val="dk2"/>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704850">
                <a:tc>
                  <a:txBody>
                    <a:bodyPr/>
                    <a:lstStyle/>
                    <a:p>
                      <a:pPr indent="0" lvl="0" marL="0" rtl="0" algn="ctr">
                        <a:spcBef>
                          <a:spcPts val="0"/>
                        </a:spcBef>
                        <a:spcAft>
                          <a:spcPts val="0"/>
                        </a:spcAft>
                        <a:buNone/>
                      </a:pPr>
                      <a:r>
                        <a:t/>
                      </a:r>
                      <a:endParaRPr b="1" sz="2200">
                        <a:solidFill>
                          <a:schemeClr val="dk2"/>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t/>
                      </a:r>
                      <a:endParaRPr b="1" sz="2200">
                        <a:solidFill>
                          <a:schemeClr val="dk2"/>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t/>
                      </a:r>
                      <a:endParaRPr b="1" sz="2200">
                        <a:solidFill>
                          <a:schemeClr val="dk2"/>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t/>
                      </a:r>
                      <a:endParaRPr b="1" sz="2200">
                        <a:solidFill>
                          <a:schemeClr val="dk2"/>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t/>
                      </a:r>
                      <a:endParaRPr b="1" sz="2200">
                        <a:solidFill>
                          <a:schemeClr val="dk2"/>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sp>
        <p:nvSpPr>
          <p:cNvPr id="127" name="Google Shape;127;p19"/>
          <p:cNvSpPr txBox="1"/>
          <p:nvPr/>
        </p:nvSpPr>
        <p:spPr>
          <a:xfrm>
            <a:off x="1111788" y="4134425"/>
            <a:ext cx="6920400" cy="805200"/>
          </a:xfrm>
          <a:prstGeom prst="rect">
            <a:avLst/>
          </a:prstGeom>
          <a:solidFill>
            <a:srgbClr val="00000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500">
                <a:solidFill>
                  <a:schemeClr val="lt1"/>
                </a:solidFill>
                <a:latin typeface="Oswald"/>
                <a:ea typeface="Oswald"/>
                <a:cs typeface="Oswald"/>
                <a:sym typeface="Oswald"/>
              </a:rPr>
              <a:t>Vertical Edge </a:t>
            </a:r>
            <a:r>
              <a:rPr lang="en" sz="4500">
                <a:solidFill>
                  <a:schemeClr val="lt1"/>
                </a:solidFill>
                <a:latin typeface="Oswald"/>
                <a:ea typeface="Oswald"/>
                <a:cs typeface="Oswald"/>
                <a:sym typeface="Oswald"/>
              </a:rPr>
              <a:t>Filter Applied Grid </a:t>
            </a:r>
            <a:endParaRPr sz="4500">
              <a:solidFill>
                <a:schemeClr val="lt1"/>
              </a:solidFill>
              <a:latin typeface="Oswald"/>
              <a:ea typeface="Oswald"/>
              <a:cs typeface="Oswald"/>
              <a:sym typeface="Oswa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182400" y="229400"/>
            <a:ext cx="8908500" cy="1715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Vertical Edge Detection Filter</a:t>
            </a:r>
            <a:endParaRPr/>
          </a:p>
        </p:txBody>
      </p:sp>
      <p:sp>
        <p:nvSpPr>
          <p:cNvPr id="133" name="Google Shape;133;p20"/>
          <p:cNvSpPr txBox="1"/>
          <p:nvPr/>
        </p:nvSpPr>
        <p:spPr>
          <a:xfrm>
            <a:off x="320275" y="1626825"/>
            <a:ext cx="87282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Playfair Display"/>
                <a:ea typeface="Playfair Display"/>
                <a:cs typeface="Playfair Display"/>
                <a:sym typeface="Playfair Display"/>
              </a:rPr>
              <a:t>The use of this filter will highlight the vertical edges while darkening the rest of the image. The filter will extract numeric features from an image that will be fed into a deep learning model that will predict the label of an output. </a:t>
            </a:r>
            <a:endParaRPr sz="1800">
              <a:solidFill>
                <a:schemeClr val="dk2"/>
              </a:solidFill>
              <a:latin typeface="Playfair Display"/>
              <a:ea typeface="Playfair Display"/>
              <a:cs typeface="Playfair Display"/>
              <a:sym typeface="Playfair Display"/>
            </a:endParaRPr>
          </a:p>
        </p:txBody>
      </p:sp>
    </p:spTree>
  </p:cSld>
  <p:clrMapOvr>
    <a:masterClrMapping/>
  </p:clrMapOvr>
</p:sld>
</file>

<file path=ppt/theme/theme1.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