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72" r:id="rId2"/>
    <p:sldId id="280" r:id="rId3"/>
    <p:sldId id="274" r:id="rId4"/>
    <p:sldId id="285" r:id="rId5"/>
    <p:sldId id="275" r:id="rId6"/>
    <p:sldId id="282" r:id="rId7"/>
    <p:sldId id="283" r:id="rId8"/>
    <p:sldId id="277" r:id="rId9"/>
    <p:sldId id="279" r:id="rId10"/>
    <p:sldId id="273" r:id="rId11"/>
    <p:sldId id="257" r:id="rId12"/>
    <p:sldId id="258" r:id="rId13"/>
    <p:sldId id="259" r:id="rId14"/>
    <p:sldId id="256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8583C7-4DC7-4114-94CD-929F979BCA66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4A42F5-9447-4259-94C0-7C7F0D284D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9370" y="993534"/>
            <a:ext cx="575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Supply Chain Management System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9355951"/>
              </p:ext>
            </p:extLst>
          </p:nvPr>
        </p:nvGraphicFramePr>
        <p:xfrm>
          <a:off x="3491897" y="2673354"/>
          <a:ext cx="5761354" cy="717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677">
                  <a:extLst>
                    <a:ext uri="{9D8B030D-6E8A-4147-A177-3AD203B41FA5}">
                      <a16:colId xmlns="" xmlns:a16="http://schemas.microsoft.com/office/drawing/2014/main" val="2815257495"/>
                    </a:ext>
                  </a:extLst>
                </a:gridCol>
                <a:gridCol w="2880677">
                  <a:extLst>
                    <a:ext uri="{9D8B030D-6E8A-4147-A177-3AD203B41FA5}">
                      <a16:colId xmlns="" xmlns:a16="http://schemas.microsoft.com/office/drawing/2014/main" val="2817491865"/>
                    </a:ext>
                  </a:extLst>
                </a:gridCol>
              </a:tblGrid>
              <a:tr h="38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mail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12837976"/>
                  </a:ext>
                </a:extLst>
              </a:tr>
              <a:tr h="334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Md. </a:t>
                      </a:r>
                      <a:r>
                        <a:rPr lang="en-US" sz="1400" dirty="0" err="1" smtClean="0">
                          <a:effectLst/>
                        </a:rPr>
                        <a:t>Rakib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Hasan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rakib.live95@gmail.com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4793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188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5177" y="4765432"/>
            <a:ext cx="942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first interface of Supply Chain Management System. Administrator, Agent,</a:t>
            </a:r>
          </a:p>
          <a:p>
            <a:r>
              <a:rPr lang="en-US" dirty="0" smtClean="0"/>
              <a:t>Operator &amp; Others users use his own user name &amp; Password to login. First of all only</a:t>
            </a:r>
          </a:p>
          <a:p>
            <a:r>
              <a:rPr lang="en-US" dirty="0" smtClean="0"/>
              <a:t>Administrator can login in Application, then setup other users login Permissions.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1276" y="399670"/>
            <a:ext cx="7458435" cy="3950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8188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8953" y="4724488"/>
            <a:ext cx="751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UOM is used to add the units that are used according to the product.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8932" y="406204"/>
            <a:ext cx="8355027" cy="3950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5199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9897" y="4956504"/>
            <a:ext cx="805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menu has been used to create product categories. Such as: fruit, rice,</a:t>
            </a:r>
          </a:p>
          <a:p>
            <a:r>
              <a:rPr lang="en-US" dirty="0" smtClean="0"/>
              <a:t>fish, meat can be.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4303" y="672043"/>
            <a:ext cx="8379603" cy="3950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0627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9081" y="5024744"/>
            <a:ext cx="650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menu has been used to create product  Sub categories.</a:t>
            </a:r>
            <a:endParaRPr lang="bn-IN" dirty="0" smtClean="0"/>
          </a:p>
          <a:p>
            <a:r>
              <a:rPr lang="en-US" dirty="0" smtClean="0"/>
              <a:t>Such as: Marine fish, </a:t>
            </a:r>
            <a:r>
              <a:rPr lang="en-US" dirty="0" err="1" smtClean="0"/>
              <a:t>haor</a:t>
            </a:r>
            <a:r>
              <a:rPr lang="en-US" dirty="0" smtClean="0"/>
              <a:t> fish, saltwater fish</a:t>
            </a:r>
            <a:r>
              <a:rPr lang="bn-IN" dirty="0" smtClean="0"/>
              <a:t> </a:t>
            </a:r>
            <a:r>
              <a:rPr lang="en-US" dirty="0" smtClean="0"/>
              <a:t>can be.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5527" y="692218"/>
            <a:ext cx="8052179" cy="40783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7256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3709" y="296621"/>
            <a:ext cx="9473575" cy="44200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7179" y="4954114"/>
            <a:ext cx="9060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have to set up the product which will be purchased from the farmer or agent.</a:t>
            </a:r>
            <a:endParaRPr lang="bn-IN" dirty="0" smtClean="0"/>
          </a:p>
          <a:p>
            <a:r>
              <a:rPr lang="en-US" dirty="0" smtClean="0"/>
              <a:t>Add the product name, unit, category, price in order to purchase any</a:t>
            </a:r>
            <a:r>
              <a:rPr lang="bn-IN" dirty="0" smtClean="0"/>
              <a:t> </a:t>
            </a:r>
            <a:r>
              <a:rPr lang="en-US" dirty="0" smtClean="0"/>
              <a:t>product in the</a:t>
            </a:r>
          </a:p>
          <a:p>
            <a:r>
              <a:rPr lang="en-US" dirty="0" smtClean="0"/>
              <a:t>right way.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9511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1779" y="5079344"/>
            <a:ext cx="8143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the administrator can operate the application first. But the operator,</a:t>
            </a:r>
            <a:endParaRPr lang="bn-IN" dirty="0" smtClean="0"/>
          </a:p>
          <a:p>
            <a:r>
              <a:rPr lang="en-US" dirty="0" smtClean="0"/>
              <a:t>the agent has to give permission from the panel created by the new user to</a:t>
            </a:r>
            <a:endParaRPr lang="bn-IN" dirty="0" smtClean="0"/>
          </a:p>
          <a:p>
            <a:r>
              <a:rPr lang="en-US" dirty="0" smtClean="0"/>
              <a:t>run the application.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888" y="548538"/>
            <a:ext cx="8231268" cy="4209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3646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6249" y="5120280"/>
            <a:ext cx="677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panel is used to set the role when adding a new member.</a:t>
            </a:r>
          </a:p>
          <a:p>
            <a:r>
              <a:rPr lang="en-US" dirty="0" smtClean="0"/>
              <a:t>For example, is he an operator, agent, farmer or dealer.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0814" y="545910"/>
            <a:ext cx="8415087" cy="43002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9756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0841" y="5038392"/>
            <a:ext cx="8234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an agent's roll is created, the agent will first complete the farmer's</a:t>
            </a:r>
          </a:p>
          <a:p>
            <a:r>
              <a:rPr lang="en-US" dirty="0" smtClean="0"/>
              <a:t>Profile with the farmer's detailed information (Name, Father name, mother</a:t>
            </a:r>
          </a:p>
          <a:p>
            <a:r>
              <a:rPr lang="en-US" dirty="0" smtClean="0"/>
              <a:t>name, phone number, email address, location etc.).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8337" y="520628"/>
            <a:ext cx="8313146" cy="4269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506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8136" y="5092984"/>
            <a:ext cx="817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panel is used to collect products from farmers. From here, farmer name, product description and product price is insert and saved. As well as informing the farmer through SMS.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4591" y="563897"/>
            <a:ext cx="8123522" cy="4196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804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6937" y="5161224"/>
            <a:ext cx="816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agent sends a request to the administrator for permission to Shipment  product</a:t>
            </a:r>
            <a:endParaRPr lang="bn-IN" dirty="0" smtClean="0"/>
          </a:p>
          <a:p>
            <a:r>
              <a:rPr lang="en-US" dirty="0" smtClean="0"/>
              <a:t>from the farmer through this panel.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7038" y="702603"/>
            <a:ext cx="8896122" cy="42101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2558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2469" y="756142"/>
            <a:ext cx="7279557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INTRODUCTION:</a:t>
            </a:r>
          </a:p>
          <a:p>
            <a:endParaRPr lang="en-US" b="1" dirty="0" smtClean="0"/>
          </a:p>
          <a:p>
            <a:endParaRPr lang="en-US" dirty="0" smtClean="0"/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This Application a supply chain management System 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Admin Adding the new Agent-User Easily.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Agent can add a new farmer 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Agent Collect product and Shipment easily 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Farmers can easily Sell their products with fair price 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Farmer get the sell information via </a:t>
            </a:r>
            <a:r>
              <a:rPr lang="en-US" dirty="0" err="1" smtClean="0"/>
              <a:t>sms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Admin Easily sell to Customer.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The buyer will undoubtedly get the hygienic and quality Product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0496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0841" y="4942856"/>
            <a:ext cx="739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After a shipment request from the agent, a notification for permission</a:t>
            </a:r>
          </a:p>
          <a:p>
            <a:r>
              <a:rPr lang="en-US" dirty="0" smtClean="0"/>
              <a:t>comes to the administrator. The agent can shipment  only if the administrator</a:t>
            </a:r>
          </a:p>
          <a:p>
            <a:r>
              <a:rPr lang="en-US" dirty="0" smtClean="0"/>
              <a:t>accepts the request.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3642" y="439654"/>
            <a:ext cx="8311485" cy="4244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1370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9897" y="5215816"/>
            <a:ext cx="9772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After Shipment Authorize the product, then Product are available for Received , then products will be</a:t>
            </a:r>
          </a:p>
          <a:p>
            <a:r>
              <a:rPr lang="en-US" dirty="0" smtClean="0"/>
              <a:t>stored in the Stock.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5403" y="599683"/>
            <a:ext cx="8407021" cy="4292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0801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3545" y="4888264"/>
            <a:ext cx="6683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product stock panel is used to check the stock after </a:t>
            </a:r>
            <a:r>
              <a:rPr lang="en-US" dirty="0" err="1" smtClean="0"/>
              <a:t>shipmet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Receiving the product. Detailed information of the product in stock is</a:t>
            </a:r>
          </a:p>
          <a:p>
            <a:r>
              <a:rPr lang="en-US" dirty="0" smtClean="0"/>
              <a:t>available from here.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2550" y="598084"/>
            <a:ext cx="8422963" cy="3950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2515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8953" y="4860968"/>
            <a:ext cx="7584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distribution is the sale of goods directly to a Client. From this</a:t>
            </a:r>
          </a:p>
          <a:p>
            <a:r>
              <a:rPr lang="en-US" dirty="0" smtClean="0"/>
              <a:t>panel the product is sold by calculating the price and discount with the detailed</a:t>
            </a:r>
          </a:p>
          <a:p>
            <a:r>
              <a:rPr lang="en-US" dirty="0" smtClean="0"/>
              <a:t>data of the product.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1758" y="526998"/>
            <a:ext cx="8657293" cy="4115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7171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1213" y="858596"/>
            <a:ext cx="5433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report to print after the product is sold and collect</a:t>
            </a:r>
          </a:p>
          <a:p>
            <a:r>
              <a:rPr lang="en-US" dirty="0" smtClean="0"/>
              <a:t>sales information.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290" y="667524"/>
            <a:ext cx="2924583" cy="5449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1488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5177" y="4915560"/>
            <a:ext cx="866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panel is used to save the seller's information in advance to sell the product</a:t>
            </a:r>
          </a:p>
          <a:p>
            <a:r>
              <a:rPr lang="en-US" dirty="0" smtClean="0"/>
              <a:t>to a new seller.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3237" y="592015"/>
            <a:ext cx="8527518" cy="40482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6258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6249" y="4956504"/>
            <a:ext cx="839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 information, purchase status, stock information, profit and loss reports</a:t>
            </a:r>
            <a:endParaRPr lang="bn-IN" dirty="0" smtClean="0"/>
          </a:p>
          <a:p>
            <a:r>
              <a:rPr lang="en-US" dirty="0" smtClean="0"/>
              <a:t>are available from the report panel.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5368" y="765341"/>
            <a:ext cx="8296656" cy="3950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0419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2469" y="615462"/>
            <a:ext cx="9530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Farmers, Dealers, Retailers and buyers will benefit financially by using </a:t>
            </a:r>
            <a:r>
              <a:rPr lang="en-US" dirty="0" smtClean="0"/>
              <a:t>This System </a:t>
            </a:r>
            <a:r>
              <a:rPr lang="en-US" dirty="0"/>
              <a:t>and get hygienic and good quality product.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8699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2469" y="756142"/>
            <a:ext cx="839204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Motivation:</a:t>
            </a:r>
          </a:p>
          <a:p>
            <a:endParaRPr lang="en-US" b="1" dirty="0" smtClean="0"/>
          </a:p>
          <a:p>
            <a:endParaRPr lang="en-US" dirty="0" smtClean="0"/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Product prices can be controlled using a supply chain management system.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 Since the product is not bought and sold in contact with dishonest people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People will not get adulterated products.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 Buyers and Sellers will always benefit.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8188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2468" y="756142"/>
            <a:ext cx="1055220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Objectives:</a:t>
            </a:r>
          </a:p>
          <a:p>
            <a:endParaRPr lang="en-US" b="1" dirty="0" smtClean="0"/>
          </a:p>
          <a:p>
            <a:endParaRPr lang="en-US" dirty="0" smtClean="0"/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Buyer  get the different type product and hygienic product.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 Agent get the  shipment status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Admin Authorize Shipment Request.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 Admin can Receive  Shipment Product.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 smtClean="0"/>
              <a:t>Through this system we can know profit and loss information, purchase, sales and all product 	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8188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2469" y="756142"/>
            <a:ext cx="341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SUPPORTING TOOLS:</a:t>
            </a:r>
          </a:p>
          <a:p>
            <a:endParaRPr lang="en-US" b="1" dirty="0" smtClean="0"/>
          </a:p>
          <a:p>
            <a:endParaRPr lang="en-US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 Microsoft Visual Studio 2013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 MSSQL Server 2008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8188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454" y="599125"/>
            <a:ext cx="311014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Features: (Admin Panel)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  </a:t>
            </a:r>
            <a:r>
              <a:rPr lang="en-US" sz="1600" dirty="0" smtClean="0"/>
              <a:t>Inventory Setup</a:t>
            </a:r>
          </a:p>
          <a:p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Product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UOM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Category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Sub Category Setup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758906" y="2940544"/>
            <a:ext cx="33121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Inventory Management</a:t>
            </a:r>
          </a:p>
          <a:p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Purchased Authorized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Received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Stock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Distribution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8905" y="4763798"/>
            <a:ext cx="21387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PIMS Setup</a:t>
            </a:r>
          </a:p>
          <a:p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9011" y="1117290"/>
            <a:ext cx="26340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Administrative</a:t>
            </a:r>
          </a:p>
          <a:p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New User 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New Group Setup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9012" y="2940544"/>
            <a:ext cx="41280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Report</a:t>
            </a:r>
          </a:p>
          <a:p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Purchase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Purchase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Received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Profit &amp;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0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454" y="599125"/>
            <a:ext cx="302037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Features: (Agent Panel)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</a:p>
          <a:p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Farmer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Product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Shipment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1536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2469" y="728006"/>
            <a:ext cx="424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 E-R DIAGRAM: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  <p:pic>
        <p:nvPicPr>
          <p:cNvPr id="2" name="Picture 2" descr="C:\Users\Md Rakib Hasan\Downloads\Supplychain E-R Diagram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512" y="1148939"/>
            <a:ext cx="9874102" cy="53262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88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2469" y="615462"/>
            <a:ext cx="9530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 </a:t>
            </a:r>
            <a:r>
              <a:rPr lang="bn-IN" b="1" dirty="0" smtClean="0"/>
              <a:t> </a:t>
            </a:r>
            <a:r>
              <a:rPr lang="en-US" b="1" dirty="0" smtClean="0"/>
              <a:t>STUDY:</a:t>
            </a:r>
          </a:p>
          <a:p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Online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Communicate with some small supply agent and farmer through over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14812" y="6456569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Supply Chain Management 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8188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663</TotalTime>
  <Words>863</Words>
  <Application>Microsoft Office PowerPoint</Application>
  <PresentationFormat>Custom</PresentationFormat>
  <Paragraphs>147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Marriott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Bhuiyan, Sadiya</dc:creator>
  <cp:lastModifiedBy>Md Rakib Hasan</cp:lastModifiedBy>
  <cp:revision>117</cp:revision>
  <dcterms:created xsi:type="dcterms:W3CDTF">2020-11-10T10:04:22Z</dcterms:created>
  <dcterms:modified xsi:type="dcterms:W3CDTF">2020-11-14T12:27:46Z</dcterms:modified>
</cp:coreProperties>
</file>