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1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24-Feb-24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24-Feb-24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06" r:id="rId7"/>
    <p:sldLayoutId id="2147483705" r:id="rId8"/>
    <p:sldLayoutId id="2147483704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9BE99888-51FD-A37C-9D68-FB1301FD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77D7B-6FB5-2314-225E-47D791EF9A32}"/>
              </a:ext>
            </a:extLst>
          </p:cNvPr>
          <p:cNvSpPr txBox="1"/>
          <p:nvPr/>
        </p:nvSpPr>
        <p:spPr>
          <a:xfrm>
            <a:off x="2838450" y="749251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Project Name: YouTube Streamer Analysis</a:t>
            </a:r>
          </a:p>
        </p:txBody>
      </p:sp>
      <p:pic>
        <p:nvPicPr>
          <p:cNvPr id="1030" name="Picture 6" descr="InternCareer logo">
            <a:extLst>
              <a:ext uri="{FF2B5EF4-FFF2-40B4-BE49-F238E27FC236}">
                <a16:creationId xmlns:a16="http://schemas.microsoft.com/office/drawing/2014/main" id="{95E231CD-B382-4FCE-B52E-5158ACA6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210916"/>
            <a:ext cx="2533650" cy="26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F5BF3-C2CD-9F4E-9341-3369A28947A8}"/>
              </a:ext>
            </a:extLst>
          </p:cNvPr>
          <p:cNvSpPr txBox="1"/>
          <p:nvPr/>
        </p:nvSpPr>
        <p:spPr>
          <a:xfrm>
            <a:off x="3047223" y="389477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Name</a:t>
            </a:r>
            <a:r>
              <a:rPr lang="en-US" sz="1800" b="1" dirty="0">
                <a:latin typeface="Arial Rounded MT Bold" panose="020F0704030504030204" pitchFamily="34" charset="0"/>
              </a:rPr>
              <a:t>: 	Md Rakibul Islam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Intern Career Internship Program</a:t>
            </a:r>
            <a:endParaRPr lang="en-US" sz="18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Designation: Data Analyst Intern</a:t>
            </a:r>
          </a:p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Location: Remote</a:t>
            </a:r>
            <a:endParaRPr lang="en-US" sz="1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99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30D3A-5472-343D-D286-86305850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DA68F9C9-C199-557E-5171-A2E3F515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3EB65-6BF0-BEFC-9AF6-8D5337AD40EE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A7592-CC23-0314-5AE8-D0385D2CF178}"/>
              </a:ext>
            </a:extLst>
          </p:cNvPr>
          <p:cNvSpPr txBox="1"/>
          <p:nvPr/>
        </p:nvSpPr>
        <p:spPr>
          <a:xfrm>
            <a:off x="218492" y="766180"/>
            <a:ext cx="1123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specific categories with exceptional performance metrics (</a:t>
            </a:r>
            <a:r>
              <a:rPr lang="en-US" sz="1600" dirty="0" err="1">
                <a:solidFill>
                  <a:schemeClr val="accent6"/>
                </a:solidFill>
                <a:latin typeface="Arial Rounded MT Bold" panose="020F0704030504030204" pitchFamily="34" charset="0"/>
              </a:rPr>
              <a:t>Subcribers</a:t>
            </a: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, Visits, Likes, Comments)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FBA08-60BF-CCE6-EFBC-F65AABB8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3756170"/>
            <a:ext cx="6104554" cy="2903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5F475-84A7-9130-9BDF-4363C8DD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47" y="1104734"/>
            <a:ext cx="5134890" cy="2651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95349-C9BD-ADBD-5E88-8E2750E8A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47" y="3756169"/>
            <a:ext cx="5134890" cy="2903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40E8F0-7F13-428B-2EFC-9F7117612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91" y="1145935"/>
            <a:ext cx="6104555" cy="25048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B3E8B-7F34-0B0A-ECE1-61AD906FE108}"/>
              </a:ext>
            </a:extLst>
          </p:cNvPr>
          <p:cNvGrpSpPr/>
          <p:nvPr/>
        </p:nvGrpSpPr>
        <p:grpSpPr>
          <a:xfrm>
            <a:off x="1147666" y="1015306"/>
            <a:ext cx="7545355" cy="4422407"/>
            <a:chOff x="1147666" y="1015306"/>
            <a:chExt cx="7545355" cy="442240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D16CDB4-60A2-B590-6A99-734618359FCA}"/>
                </a:ext>
              </a:extLst>
            </p:cNvPr>
            <p:cNvCxnSpPr/>
            <p:nvPr/>
          </p:nvCxnSpPr>
          <p:spPr>
            <a:xfrm flipH="1">
              <a:off x="1147666" y="1267597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3F815D-8053-9F52-3E23-3B82621C68FF}"/>
                </a:ext>
              </a:extLst>
            </p:cNvPr>
            <p:cNvCxnSpPr/>
            <p:nvPr/>
          </p:nvCxnSpPr>
          <p:spPr>
            <a:xfrm flipH="1">
              <a:off x="6954417" y="1015306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EF7CAE-8F0A-888D-3572-0A7DC6CA397D}"/>
                </a:ext>
              </a:extLst>
            </p:cNvPr>
            <p:cNvCxnSpPr/>
            <p:nvPr/>
          </p:nvCxnSpPr>
          <p:spPr>
            <a:xfrm flipH="1">
              <a:off x="8291805" y="5176456"/>
              <a:ext cx="401216" cy="2612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27A3D5-0405-4CFD-6BE9-938BF5DC25B5}"/>
              </a:ext>
            </a:extLst>
          </p:cNvPr>
          <p:cNvGrpSpPr/>
          <p:nvPr/>
        </p:nvGrpSpPr>
        <p:grpSpPr>
          <a:xfrm>
            <a:off x="1031044" y="2043494"/>
            <a:ext cx="7686087" cy="1932731"/>
            <a:chOff x="1031044" y="2043494"/>
            <a:chExt cx="7686087" cy="193273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C8F9A8-A710-1171-C27E-F05549AE5BF6}"/>
                </a:ext>
              </a:extLst>
            </p:cNvPr>
            <p:cNvCxnSpPr/>
            <p:nvPr/>
          </p:nvCxnSpPr>
          <p:spPr>
            <a:xfrm flipH="1">
              <a:off x="2612574" y="2174123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B734E3-9B17-BF05-8EE9-8768E624FCCB}"/>
                </a:ext>
              </a:extLst>
            </p:cNvPr>
            <p:cNvCxnSpPr/>
            <p:nvPr/>
          </p:nvCxnSpPr>
          <p:spPr>
            <a:xfrm flipH="1">
              <a:off x="8315915" y="2043494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2199F0-2662-FE5D-A51F-659A831E92FD}"/>
                </a:ext>
              </a:extLst>
            </p:cNvPr>
            <p:cNvCxnSpPr/>
            <p:nvPr/>
          </p:nvCxnSpPr>
          <p:spPr>
            <a:xfrm flipH="1">
              <a:off x="1031044" y="3650736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7F53C1-B7BF-4C99-9B00-55B0C9A389CB}"/>
                </a:ext>
              </a:extLst>
            </p:cNvPr>
            <p:cNvCxnSpPr/>
            <p:nvPr/>
          </p:nvCxnSpPr>
          <p:spPr>
            <a:xfrm flipH="1">
              <a:off x="7135598" y="3714968"/>
              <a:ext cx="401216" cy="2612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09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D764-96EF-15F0-8FF4-9F1817FD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82C1209-2AA0-F7C5-5C79-C1EA84E1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9D8C6-7676-1170-470B-B399B500F330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04A85-FB37-81B8-1425-80678510885B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streamers with above-average performance in terms of subscribers, visits, likes,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958AC-3FCA-8D45-6081-2D65ED96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67" y="1146907"/>
            <a:ext cx="6229933" cy="5336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F995A-F130-2990-CCBE-255ABDC2FA62}"/>
              </a:ext>
            </a:extLst>
          </p:cNvPr>
          <p:cNvSpPr txBox="1"/>
          <p:nvPr/>
        </p:nvSpPr>
        <p:spPr>
          <a:xfrm>
            <a:off x="218492" y="2334762"/>
            <a:ext cx="5323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sz="2800" dirty="0">
                <a:latin typeface="Arial Rounded MT Bold" panose="020F0704030504030204" pitchFamily="34" charset="0"/>
              </a:rPr>
              <a:t>Streamers who have the Subscribers, Visits, Likes and comments above the average Subscribers, Visits, Likes and comments. And </a:t>
            </a:r>
            <a:r>
              <a:rPr lang="en-US" sz="2800" dirty="0" err="1">
                <a:latin typeface="Arial Rounded MT Bold" panose="020F0704030504030204" pitchFamily="34" charset="0"/>
              </a:rPr>
              <a:t>MrBeast</a:t>
            </a:r>
            <a:r>
              <a:rPr lang="en-US" sz="2800" dirty="0">
                <a:latin typeface="Arial Rounded MT Bold" panose="020F0704030504030204" pitchFamily="34" charset="0"/>
              </a:rPr>
              <a:t>, PewDiePie, </a:t>
            </a:r>
            <a:r>
              <a:rPr lang="en-US" sz="2800" dirty="0" err="1">
                <a:latin typeface="Arial Rounded MT Bold" panose="020F0704030504030204" pitchFamily="34" charset="0"/>
              </a:rPr>
              <a:t>dudeperfect</a:t>
            </a:r>
            <a:r>
              <a:rPr lang="en-US" sz="2800" dirty="0">
                <a:latin typeface="Arial Rounded MT Bold" panose="020F0704030504030204" pitchFamily="34" charset="0"/>
              </a:rPr>
              <a:t>, </a:t>
            </a:r>
            <a:r>
              <a:rPr lang="en-US" sz="2800" dirty="0" err="1">
                <a:latin typeface="Arial Rounded MT Bold" panose="020F0704030504030204" pitchFamily="34" charset="0"/>
              </a:rPr>
              <a:t>TaylorSwift</a:t>
            </a:r>
            <a:r>
              <a:rPr lang="en-US" sz="2800" dirty="0">
                <a:latin typeface="Arial Rounded MT Bold" panose="020F0704030504030204" pitchFamily="34" charset="0"/>
              </a:rPr>
              <a:t> are on top of that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0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8082-1172-16B7-E0B1-F0180AD5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6884F976-AE80-AF56-68CB-5B653B1B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F0BE-4628-8636-3491-2F976B4E066D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81B4C-AAF3-D4DD-2D39-A3FFEA5AD2AB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Who are the top-performing content creators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A223E-6D43-0C37-4E95-DF1D0488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64" y="1696891"/>
            <a:ext cx="7609891" cy="4815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D01CF-E3B2-1B44-187F-DD7387F0B537}"/>
              </a:ext>
            </a:extLst>
          </p:cNvPr>
          <p:cNvSpPr txBox="1"/>
          <p:nvPr/>
        </p:nvSpPr>
        <p:spPr>
          <a:xfrm>
            <a:off x="218492" y="3090616"/>
            <a:ext cx="4104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sz="2000" dirty="0">
                <a:latin typeface="Arial Rounded MT Bold" panose="020F0704030504030204" pitchFamily="34" charset="0"/>
              </a:rPr>
              <a:t>Top 5 Streamers according to the composite score (z-score) 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C046-A8F1-22B7-FBCA-BF12A82B5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8D033D4-DE67-B550-CC3D-DE1B4955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39C2B-DC27-49F8-1709-CF93C1AA020D}"/>
              </a:ext>
            </a:extLst>
          </p:cNvPr>
          <p:cNvSpPr txBox="1"/>
          <p:nvPr/>
        </p:nvSpPr>
        <p:spPr>
          <a:xfrm>
            <a:off x="218492" y="1486219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Project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5BCA-1CAD-12B3-CCE6-C03E79834ED3}"/>
              </a:ext>
            </a:extLst>
          </p:cNvPr>
          <p:cNvSpPr txBox="1"/>
          <p:nvPr/>
        </p:nvSpPr>
        <p:spPr>
          <a:xfrm>
            <a:off x="218492" y="2174080"/>
            <a:ext cx="7219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Exploratory data analysis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Using several python packages including Pandas, </a:t>
            </a:r>
            <a:r>
              <a:rPr lang="en-US" sz="2400" dirty="0" err="1">
                <a:solidFill>
                  <a:schemeClr val="accent6"/>
                </a:solidFill>
                <a:latin typeface="Arial Rounded MT Bold" panose="020F0704030504030204" pitchFamily="34" charset="0"/>
              </a:rPr>
              <a:t>Numpy</a:t>
            </a: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, Matplotlib, Seaborn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Problem solving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Analytical skills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00C0-880A-4A0F-B179-F6D879AD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64D4A37A-C5D8-A1AE-5A66-88EE08DF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295A5-7250-113B-D879-636A5133971A}"/>
              </a:ext>
            </a:extLst>
          </p:cNvPr>
          <p:cNvSpPr txBox="1"/>
          <p:nvPr/>
        </p:nvSpPr>
        <p:spPr>
          <a:xfrm>
            <a:off x="2486025" y="2767281"/>
            <a:ext cx="7219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959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1388-59C1-CC2D-1FCD-04B7BF7D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32439E12-FE75-26B6-B38D-CDB5E924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56DC7B-7BF1-75BA-6D86-0E3E3C3EEF75}"/>
              </a:ext>
            </a:extLst>
          </p:cNvPr>
          <p:cNvSpPr txBox="1"/>
          <p:nvPr/>
        </p:nvSpPr>
        <p:spPr>
          <a:xfrm>
            <a:off x="2486025" y="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YouTube Streamer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05BFE-C36B-DD55-6418-D36AA116FD25}"/>
              </a:ext>
            </a:extLst>
          </p:cNvPr>
          <p:cNvSpPr txBox="1"/>
          <p:nvPr/>
        </p:nvSpPr>
        <p:spPr>
          <a:xfrm>
            <a:off x="2486025" y="1114425"/>
            <a:ext cx="721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Dataset: </a:t>
            </a:r>
            <a:r>
              <a:rPr lang="en-US" sz="2400" dirty="0">
                <a:latin typeface="Arial Rounded MT Bold" panose="020F0704030504030204" pitchFamily="34" charset="0"/>
              </a:rPr>
              <a:t>Top 1000 Youtubers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83D41-B6E7-C2DD-64D7-7EE610D41120}"/>
              </a:ext>
            </a:extLst>
          </p:cNvPr>
          <p:cNvSpPr txBox="1"/>
          <p:nvPr/>
        </p:nvSpPr>
        <p:spPr>
          <a:xfrm>
            <a:off x="2486025" y="2255907"/>
            <a:ext cx="7219950" cy="304698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Description: </a:t>
            </a:r>
            <a:r>
              <a:rPr lang="en-US" sz="2400" dirty="0">
                <a:latin typeface="Arial Rounded MT Bold" panose="020F0704030504030204" pitchFamily="34" charset="0"/>
              </a:rPr>
              <a:t>This dataset contains valuable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information about the top YouTube streamers,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including their ranking, categories, subscribers, country, visits, likes, comments, and more. Your task is to perform a comprehensive analysis of the dataset to extract insights about the top YouTube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2158087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D027-F846-2BE7-A57D-15CA27F6F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9B5C861B-4FA5-44D6-0C69-2462419B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7DE35-6683-95B2-6976-90A62A74095F}"/>
              </a:ext>
            </a:extLst>
          </p:cNvPr>
          <p:cNvSpPr txBox="1"/>
          <p:nvPr/>
        </p:nvSpPr>
        <p:spPr>
          <a:xfrm>
            <a:off x="647700" y="955172"/>
            <a:ext cx="721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374D4-EF66-DF0E-C0E9-B5001E25F7A8}"/>
              </a:ext>
            </a:extLst>
          </p:cNvPr>
          <p:cNvSpPr txBox="1"/>
          <p:nvPr/>
        </p:nvSpPr>
        <p:spPr>
          <a:xfrm>
            <a:off x="647700" y="2131516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Popular Content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2D9AD-78F9-5C18-F200-5C3BA187E9B9}"/>
              </a:ext>
            </a:extLst>
          </p:cNvPr>
          <p:cNvSpPr txBox="1"/>
          <p:nvPr/>
        </p:nvSpPr>
        <p:spPr>
          <a:xfrm>
            <a:off x="647700" y="2699102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Analyze Audience Engagement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5E16C-00D7-5C53-7D35-4CF2E7A639AB}"/>
              </a:ext>
            </a:extLst>
          </p:cNvPr>
          <p:cNvSpPr txBox="1"/>
          <p:nvPr/>
        </p:nvSpPr>
        <p:spPr>
          <a:xfrm>
            <a:off x="647700" y="3266688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6"/>
                </a:solidFill>
                <a:latin typeface="Arial Rounded MT Bold" panose="020F0704030504030204" pitchFamily="34" charset="0"/>
              </a:rPr>
              <a:t>Understand Regional Preferences</a:t>
            </a:r>
            <a:endParaRPr lang="en-US" sz="28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76071-DE0D-76BC-DA26-F83DC776F4F9}"/>
              </a:ext>
            </a:extLst>
          </p:cNvPr>
          <p:cNvSpPr txBox="1"/>
          <p:nvPr/>
        </p:nvSpPr>
        <p:spPr>
          <a:xfrm>
            <a:off x="647700" y="3834274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Evaluate Streamer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2F30-FC8F-DD84-E802-FA17186E7D27}"/>
              </a:ext>
            </a:extLst>
          </p:cNvPr>
          <p:cNvSpPr txBox="1"/>
          <p:nvPr/>
        </p:nvSpPr>
        <p:spPr>
          <a:xfrm>
            <a:off x="647700" y="4401859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Content Category Trends Over Time</a:t>
            </a:r>
          </a:p>
        </p:txBody>
      </p:sp>
    </p:spTree>
    <p:extLst>
      <p:ext uri="{BB962C8B-B14F-4D97-AF65-F5344CB8AC3E}">
        <p14:creationId xmlns:p14="http://schemas.microsoft.com/office/powerpoint/2010/main" val="280643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ED4B-B307-707F-05B1-3A368D21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2E34181-C2D9-81EE-7334-5825475D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373608-403A-73FB-EE9B-390A7FBFC7D3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F38C2-4BDE-A7B9-4B15-8AE6080F4557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Identify trends among the top YouTube streamers. Which categories are the most popular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1FB5E-D330-1FC1-C266-82E2C9E6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95320"/>
            <a:ext cx="8993069" cy="452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C90E2-7F97-AA14-0A36-F92915AE4FEA}"/>
              </a:ext>
            </a:extLst>
          </p:cNvPr>
          <p:cNvSpPr txBox="1"/>
          <p:nvPr/>
        </p:nvSpPr>
        <p:spPr>
          <a:xfrm>
            <a:off x="111967" y="591788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Musica Y </a:t>
            </a:r>
            <a:r>
              <a:rPr lang="en-US" dirty="0" err="1">
                <a:latin typeface="Arial Rounded MT Bold" panose="020F0704030504030204" pitchFamily="34" charset="0"/>
              </a:rPr>
              <a:t>baile</a:t>
            </a:r>
            <a:r>
              <a:rPr lang="en-US" dirty="0">
                <a:latin typeface="Arial Rounded MT Bold" panose="020F0704030504030204" pitchFamily="34" charset="0"/>
              </a:rPr>
              <a:t> is the top category among the </a:t>
            </a:r>
            <a:r>
              <a:rPr lang="en-US" dirty="0" err="1">
                <a:latin typeface="Arial Rounded MT Bold" panose="020F0704030504030204" pitchFamily="34" charset="0"/>
              </a:rPr>
              <a:t>Youtube</a:t>
            </a:r>
            <a:r>
              <a:rPr lang="en-US" dirty="0">
                <a:latin typeface="Arial Rounded MT Bold" panose="020F0704030504030204" pitchFamily="34" charset="0"/>
              </a:rPr>
              <a:t> Streamers.</a:t>
            </a:r>
          </a:p>
        </p:txBody>
      </p:sp>
    </p:spTree>
    <p:extLst>
      <p:ext uri="{BB962C8B-B14F-4D97-AF65-F5344CB8AC3E}">
        <p14:creationId xmlns:p14="http://schemas.microsoft.com/office/powerpoint/2010/main" val="200185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0CE0-AF76-6A59-58F4-3986743B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D18180DD-AF11-7CD2-7280-FF99CA72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BB4DBA-E5AB-EDCD-AFBA-2B27EB6F10AE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72160-43A2-AABD-11AF-B99A9BF96DD4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Is there a correlation between the number of subscribers and the number of likes or comments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4453-5BA5-28B3-16D7-A12D9D94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6" y="1491967"/>
            <a:ext cx="5600903" cy="2902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9B613-DCFB-F674-1701-EFBC051B2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1491967"/>
            <a:ext cx="5788379" cy="2902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47C6E5-01DF-A1A9-3B37-61DFC1E981FE}"/>
              </a:ext>
            </a:extLst>
          </p:cNvPr>
          <p:cNvSpPr txBox="1"/>
          <p:nvPr/>
        </p:nvSpPr>
        <p:spPr>
          <a:xfrm>
            <a:off x="218492" y="4980204"/>
            <a:ext cx="1186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</a:p>
          <a:p>
            <a:endParaRPr lang="en-US" dirty="0">
              <a:solidFill>
                <a:srgbClr val="FF5F15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There is a weak positive correlation between 'Subscribers' and 'Likes' (0.21)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There is a very weak positive correlation between 'Subscribers' and 'Comments' (0.036)</a:t>
            </a:r>
          </a:p>
        </p:txBody>
      </p:sp>
    </p:spTree>
    <p:extLst>
      <p:ext uri="{BB962C8B-B14F-4D97-AF65-F5344CB8AC3E}">
        <p14:creationId xmlns:p14="http://schemas.microsoft.com/office/powerpoint/2010/main" val="42935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B44B-8655-0108-C9D8-CBB3729F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CB045C9-0C41-3D9B-EC79-8D0688CC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B5E2A5-3E5F-C7F9-6FE7-E3E0618E0F71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CA61-7112-0AB9-1653-549B017D55BE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Analyze the distribution of streamers’ audiences by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7EF8B-4FEE-03E8-DFAA-8A66AF93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50955"/>
            <a:ext cx="8993069" cy="4331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45729-9D44-23DC-9297-B1E6CC2D8A92}"/>
              </a:ext>
            </a:extLst>
          </p:cNvPr>
          <p:cNvSpPr txBox="1"/>
          <p:nvPr/>
        </p:nvSpPr>
        <p:spPr>
          <a:xfrm>
            <a:off x="218492" y="5743898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 err="1">
                <a:latin typeface="Arial Rounded MT Bold" panose="020F0704030504030204" pitchFamily="34" charset="0"/>
              </a:rPr>
              <a:t>Estados</a:t>
            </a:r>
            <a:r>
              <a:rPr lang="en-US" dirty="0">
                <a:latin typeface="Arial Rounded MT Bold" panose="020F0704030504030204" pitchFamily="34" charset="0"/>
              </a:rPr>
              <a:t> Unidos and India have the most subscribers  </a:t>
            </a:r>
          </a:p>
        </p:txBody>
      </p:sp>
    </p:spTree>
    <p:extLst>
      <p:ext uri="{BB962C8B-B14F-4D97-AF65-F5344CB8AC3E}">
        <p14:creationId xmlns:p14="http://schemas.microsoft.com/office/powerpoint/2010/main" val="2161236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175D-2C53-570A-BDAE-9EE09A4E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19D9F014-B97E-764B-BF26-3D90B443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0AD84-2CFA-4198-2FCC-45F6B17886E6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9FEA8-1F3A-0113-0033-B8474FBB8B77}"/>
              </a:ext>
            </a:extLst>
          </p:cNvPr>
          <p:cNvSpPr txBox="1"/>
          <p:nvPr/>
        </p:nvSpPr>
        <p:spPr>
          <a:xfrm>
            <a:off x="218492" y="766180"/>
            <a:ext cx="72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regional preferences for specific content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827F-5339-271C-322D-7E5443B6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177303"/>
            <a:ext cx="10325878" cy="5482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68747-9BDB-1A1B-BFEB-16CF51CE864B}"/>
              </a:ext>
            </a:extLst>
          </p:cNvPr>
          <p:cNvSpPr txBox="1"/>
          <p:nvPr/>
        </p:nvSpPr>
        <p:spPr>
          <a:xfrm>
            <a:off x="218492" y="4957422"/>
            <a:ext cx="815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Top 5 categories that I prefer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Musica y </a:t>
            </a:r>
            <a:r>
              <a:rPr lang="en-US" sz="1400" dirty="0" err="1">
                <a:latin typeface="Arial Rounded MT Bold" panose="020F0704030504030204" pitchFamily="34" charset="0"/>
              </a:rPr>
              <a:t>baile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Videojuegos</a:t>
            </a:r>
            <a:r>
              <a:rPr lang="en-US" sz="1400" dirty="0">
                <a:latin typeface="Arial Rounded MT Bold" panose="020F0704030504030204" pitchFamily="34" charset="0"/>
              </a:rPr>
              <a:t>, Humor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 Rounded MT Bold" panose="020F0704030504030204" pitchFamily="34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Animacion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latin typeface="Arial Rounded MT Bold" panose="020F0704030504030204" pitchFamily="34" charset="0"/>
              </a:rPr>
              <a:t>Juguetes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Rounded MT Bold" panose="020F0704030504030204" pitchFamily="34" charset="0"/>
              </a:rPr>
              <a:t>Peliculas</a:t>
            </a:r>
            <a:r>
              <a:rPr lang="en-US" sz="1400" dirty="0">
                <a:latin typeface="Arial Rounded MT Bold" panose="020F0704030504030204" pitchFamily="34" charset="0"/>
              </a:rPr>
              <a:t>, </a:t>
            </a:r>
            <a:r>
              <a:rPr lang="en-US" sz="1400" dirty="0" err="1">
                <a:latin typeface="Arial Rounded MT Bold" panose="020F0704030504030204" pitchFamily="34" charset="0"/>
              </a:rPr>
              <a:t>Videojuegos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309D-B9C1-532C-2A79-28D5CC9AB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0508A8E5-7906-811E-2099-5DFC4D2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991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4714B-A7E6-AF38-1DF0-3562DB9109F7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99B66-E81B-B16F-3200-F6C6836D2C18}"/>
              </a:ext>
            </a:extLst>
          </p:cNvPr>
          <p:cNvSpPr txBox="1"/>
          <p:nvPr/>
        </p:nvSpPr>
        <p:spPr>
          <a:xfrm>
            <a:off x="218492" y="766180"/>
            <a:ext cx="7219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Calculate &amp; Visualize the average number of subscribers, Visits, Likes and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Are there patterns or anomalies in these metrics?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46651-0685-A65A-35BC-94F3520D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24" y="1705672"/>
            <a:ext cx="7866362" cy="415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232FF-FE80-8B6A-FDA5-E709BF1A5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73" y="3082345"/>
            <a:ext cx="3510779" cy="1401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211BC-4390-CFE6-55BC-A7213A8D6D6B}"/>
              </a:ext>
            </a:extLst>
          </p:cNvPr>
          <p:cNvSpPr txBox="1"/>
          <p:nvPr/>
        </p:nvSpPr>
        <p:spPr>
          <a:xfrm>
            <a:off x="218492" y="2633130"/>
            <a:ext cx="36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Average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032EE-DCDB-1327-EB30-06677894B1E1}"/>
              </a:ext>
            </a:extLst>
          </p:cNvPr>
          <p:cNvSpPr txBox="1"/>
          <p:nvPr/>
        </p:nvSpPr>
        <p:spPr>
          <a:xfrm>
            <a:off x="218492" y="590715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There are no patterns but anomalies in these metrics  </a:t>
            </a:r>
          </a:p>
        </p:txBody>
      </p:sp>
    </p:spTree>
    <p:extLst>
      <p:ext uri="{BB962C8B-B14F-4D97-AF65-F5344CB8AC3E}">
        <p14:creationId xmlns:p14="http://schemas.microsoft.com/office/powerpoint/2010/main" val="3197471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A7452-676E-02BF-B35F-A100AACC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Live Stream vector and picture">
            <a:extLst>
              <a:ext uri="{FF2B5EF4-FFF2-40B4-BE49-F238E27FC236}">
                <a16:creationId xmlns:a16="http://schemas.microsoft.com/office/drawing/2014/main" id="{281011DB-5428-D7E2-1156-174D0AD2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"/>
            <a:ext cx="12188951" cy="68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A68FE-30CB-E7A9-2450-68CF49B70926}"/>
              </a:ext>
            </a:extLst>
          </p:cNvPr>
          <p:cNvSpPr txBox="1"/>
          <p:nvPr/>
        </p:nvSpPr>
        <p:spPr>
          <a:xfrm>
            <a:off x="218492" y="198595"/>
            <a:ext cx="721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5F15"/>
                </a:solidFill>
                <a:latin typeface="Arial Rounded MT Bold" panose="020F0704030504030204" pitchFamily="34" charset="0"/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F944-469D-BCE3-7BE8-A11E08D9D728}"/>
              </a:ext>
            </a:extLst>
          </p:cNvPr>
          <p:cNvSpPr txBox="1"/>
          <p:nvPr/>
        </p:nvSpPr>
        <p:spPr>
          <a:xfrm>
            <a:off x="218492" y="766180"/>
            <a:ext cx="721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Explore the distribution of content categories, Which categories have the highest number of streamers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7C9DD-79C6-1411-91D7-3A163279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2" y="1395320"/>
            <a:ext cx="8337679" cy="4462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B16A54-B776-7FCF-E161-05C6BC63CEA1}"/>
              </a:ext>
            </a:extLst>
          </p:cNvPr>
          <p:cNvSpPr txBox="1"/>
          <p:nvPr/>
        </p:nvSpPr>
        <p:spPr>
          <a:xfrm>
            <a:off x="218492" y="5907154"/>
            <a:ext cx="118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F15"/>
                </a:solidFill>
                <a:latin typeface="Arial Rounded MT Bold" panose="020F0704030504030204" pitchFamily="34" charset="0"/>
              </a:rPr>
              <a:t>Insights: </a:t>
            </a:r>
            <a:r>
              <a:rPr lang="en-US" dirty="0">
                <a:latin typeface="Arial Rounded MT Bold" panose="020F0704030504030204" pitchFamily="34" charset="0"/>
              </a:rPr>
              <a:t>Musica y </a:t>
            </a:r>
            <a:r>
              <a:rPr lang="en-US" dirty="0" err="1">
                <a:latin typeface="Arial Rounded MT Bold" panose="020F0704030504030204" pitchFamily="34" charset="0"/>
              </a:rPr>
              <a:t>baile</a:t>
            </a:r>
            <a:r>
              <a:rPr lang="en-US" dirty="0">
                <a:latin typeface="Arial Rounded MT Bold" panose="020F0704030504030204" pitchFamily="34" charset="0"/>
              </a:rPr>
              <a:t> has the highest number of streamers  </a:t>
            </a:r>
          </a:p>
        </p:txBody>
      </p:sp>
    </p:spTree>
    <p:extLst>
      <p:ext uri="{BB962C8B-B14F-4D97-AF65-F5344CB8AC3E}">
        <p14:creationId xmlns:p14="http://schemas.microsoft.com/office/powerpoint/2010/main" val="342378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d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418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Rounded MT Bold</vt:lpstr>
      <vt:lpstr>Avenir Next LT Pro</vt:lpstr>
      <vt:lpstr>Wingdings</vt:lpstr>
      <vt:lpstr>FadeVTI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Rakibul Islam</dc:creator>
  <cp:lastModifiedBy>MD. Rakibul Islam</cp:lastModifiedBy>
  <cp:revision>19</cp:revision>
  <dcterms:created xsi:type="dcterms:W3CDTF">2024-02-23T15:35:36Z</dcterms:created>
  <dcterms:modified xsi:type="dcterms:W3CDTF">2024-02-24T05:56:33Z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2024-02-23T15:39:38Z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44154a5b-6d59-4363-98fc-2497a7c078c1</vt:lpwstr>
  </property>
  <property fmtid="{D5CDD505-2E9C-101B-9397-08002B2CF9AE}" pid="7" name="MSIP_Label_defa4170-0d19-0005-0004-bc88714345d2_ActionId">
    <vt:lpwstr>ba586b3c-37b3-42a9-a74e-68cb9aabdba2</vt:lpwstr>
  </property>
  <property fmtid="{D5CDD505-2E9C-101B-9397-08002B2CF9AE}" pid="8" name="MSIP_Label_defa4170-0d19-0005-0004-bc88714345d2_ContentBits">
    <vt:lpwstr>0</vt:lpwstr>
  </property>
</Properties>
</file>