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E"/>
    <a:srgbClr val="EF3E2B"/>
    <a:srgbClr val="4EE4FD"/>
    <a:srgbClr val="005FAD"/>
    <a:srgbClr val="0078D4"/>
    <a:srgbClr val="555555"/>
    <a:srgbClr val="696969"/>
    <a:srgbClr val="565555"/>
    <a:srgbClr val="484848"/>
    <a:srgbClr val="21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94660"/>
  </p:normalViewPr>
  <p:slideViewPr>
    <p:cSldViewPr snapToGrid="0">
      <p:cViewPr>
        <p:scale>
          <a:sx n="75" d="100"/>
          <a:sy n="75" d="100"/>
        </p:scale>
        <p:origin x="88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530637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4919" b="8764"/>
          <a:stretch/>
        </p:blipFill>
        <p:spPr>
          <a:xfrm>
            <a:off x="-1" y="-18998"/>
            <a:ext cx="12252326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0" y="3498395"/>
            <a:ext cx="12252325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2949403" y="1325760"/>
            <a:ext cx="6774461" cy="2001041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6C179EE-1FC9-467F-B785-E904CB3C071B}"/>
              </a:ext>
            </a:extLst>
          </p:cNvPr>
          <p:cNvGrpSpPr/>
          <p:nvPr/>
        </p:nvGrpSpPr>
        <p:grpSpPr>
          <a:xfrm>
            <a:off x="2821849" y="3648015"/>
            <a:ext cx="7029568" cy="1497374"/>
            <a:chOff x="3045160" y="3648015"/>
            <a:chExt cx="7029568" cy="1497374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7C87D43-739E-4CF9-BA33-FF4B46D6A198}"/>
                </a:ext>
              </a:extLst>
            </p:cNvPr>
            <p:cNvGrpSpPr/>
            <p:nvPr/>
          </p:nvGrpSpPr>
          <p:grpSpPr>
            <a:xfrm>
              <a:off x="3045160" y="3648015"/>
              <a:ext cx="7029568" cy="1206865"/>
              <a:chOff x="3045160" y="3749615"/>
              <a:chExt cx="7029568" cy="1206865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58F924AF-F411-4A2E-BC19-CFA6B6BBB954}"/>
                  </a:ext>
                </a:extLst>
              </p:cNvPr>
              <p:cNvSpPr txBox="1"/>
              <p:nvPr/>
            </p:nvSpPr>
            <p:spPr>
              <a:xfrm>
                <a:off x="5140593" y="3749615"/>
                <a:ext cx="4934135" cy="11695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66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to</a:t>
                </a:r>
                <a:r>
                  <a:rPr lang="en-GB" sz="7000" spc="-143" dirty="0">
                    <a:solidFill>
                      <a:srgbClr val="4F5C62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 </a:t>
                </a:r>
                <a:r>
                  <a: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Inter SemiBold" panose="020B0502030000000004" pitchFamily="34" charset="0"/>
                    <a:cs typeface="Segoe UI" panose="020B0502040204020203" pitchFamily="34" charset="0"/>
                  </a:rPr>
                  <a:t>Synapse</a:t>
                </a:r>
                <a:endParaRPr lang="en-GB" sz="70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10" name="Picture 4">
                <a:extLst>
                  <a:ext uri="{FF2B5EF4-FFF2-40B4-BE49-F238E27FC236}">
                    <a16:creationId xmlns:a16="http://schemas.microsoft.com/office/drawing/2014/main" id="{15EA5CFA-C848-4A24-87E7-C246ABFE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5160" y="4042920"/>
                <a:ext cx="1978607" cy="9135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C4F78F8-1DA6-439C-9816-E94ECFFC3680}"/>
                </a:ext>
              </a:extLst>
            </p:cNvPr>
            <p:cNvSpPr txBox="1"/>
            <p:nvPr/>
          </p:nvSpPr>
          <p:spPr>
            <a:xfrm>
              <a:off x="3860225" y="4683724"/>
              <a:ext cx="42455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spc="-143" dirty="0">
                  <a:solidFill>
                    <a:schemeClr val="bg1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with Autoloader</a:t>
              </a:r>
              <a:endParaRPr lang="en-GB" sz="2400" spc="-143" dirty="0">
                <a:solidFill>
                  <a:srgbClr val="4EE4F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7B70C910-30BF-4099-A73F-CA7338834B14}"/>
              </a:ext>
            </a:extLst>
          </p:cNvPr>
          <p:cNvGrpSpPr/>
          <p:nvPr/>
        </p:nvGrpSpPr>
        <p:grpSpPr>
          <a:xfrm>
            <a:off x="1100682" y="3515909"/>
            <a:ext cx="1988569" cy="785998"/>
            <a:chOff x="1864988" y="4265066"/>
            <a:chExt cx="1988569" cy="785998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2428C7D-3C59-4347-99AA-C3582676EA6F}"/>
                </a:ext>
              </a:extLst>
            </p:cNvPr>
            <p:cNvSpPr/>
            <p:nvPr/>
          </p:nvSpPr>
          <p:spPr>
            <a:xfrm rot="21399419">
              <a:off x="1864988" y="4464970"/>
              <a:ext cx="1661210" cy="414192"/>
            </a:xfrm>
            <a:prstGeom prst="rect">
              <a:avLst/>
            </a:prstGeom>
            <a:solidFill>
              <a:srgbClr val="0056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Title 3">
              <a:extLst>
                <a:ext uri="{FF2B5EF4-FFF2-40B4-BE49-F238E27FC236}">
                  <a16:creationId xmlns:a16="http://schemas.microsoft.com/office/drawing/2014/main" id="{70342B2A-3914-41F7-9634-5C852EC08672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AUTOMATING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16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65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Bebas Neue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65</cp:revision>
  <dcterms:created xsi:type="dcterms:W3CDTF">2020-08-03T14:18:30Z</dcterms:created>
  <dcterms:modified xsi:type="dcterms:W3CDTF">2020-11-16T16:08:01Z</dcterms:modified>
</cp:coreProperties>
</file>