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134804997" r:id="rId2"/>
    <p:sldId id="2134804998" r:id="rId3"/>
    <p:sldId id="2134804999" r:id="rId4"/>
    <p:sldId id="2134805000" r:id="rId5"/>
    <p:sldId id="2134805001" r:id="rId6"/>
    <p:sldId id="2134805002" r:id="rId7"/>
    <p:sldId id="2134805003" r:id="rId8"/>
  </p:sldIdLst>
  <p:sldSz cx="12252325" cy="5999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000"/>
    <a:srgbClr val="FF0000"/>
    <a:srgbClr val="1A202C"/>
    <a:srgbClr val="343441"/>
    <a:srgbClr val="FFFFFF"/>
    <a:srgbClr val="0078D4"/>
    <a:srgbClr val="50E6FF"/>
    <a:srgbClr val="825BC3"/>
    <a:srgbClr val="FAFBFC"/>
    <a:srgbClr val="FE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6242" autoAdjust="0"/>
  </p:normalViewPr>
  <p:slideViewPr>
    <p:cSldViewPr snapToGrid="0">
      <p:cViewPr>
        <p:scale>
          <a:sx n="150" d="100"/>
          <a:sy n="150" d="100"/>
        </p:scale>
        <p:origin x="-2076" y="-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D168-4429-4263-9955-643F75F7DA5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7813" y="1143000"/>
            <a:ext cx="6302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C0E74-7EFD-429A-976D-4D3912C9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69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5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00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982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46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270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91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Data All Han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EE0C23-C0DD-6E4A-9E72-11CB6C3AA833}"/>
              </a:ext>
            </a:extLst>
          </p:cNvPr>
          <p:cNvSpPr/>
          <p:nvPr userDrawn="1"/>
        </p:nvSpPr>
        <p:spPr bwMode="auto">
          <a:xfrm>
            <a:off x="5352416" y="0"/>
            <a:ext cx="6899909" cy="599916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631" y="330113"/>
            <a:ext cx="6133455" cy="53389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6F784-A615-2F41-93AA-8064D970D771}"/>
              </a:ext>
            </a:extLst>
          </p:cNvPr>
          <p:cNvSpPr/>
          <p:nvPr userDrawn="1"/>
        </p:nvSpPr>
        <p:spPr bwMode="auto">
          <a:xfrm>
            <a:off x="1" y="1"/>
            <a:ext cx="12252325" cy="599916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121787"/>
            <a:ext cx="4188509" cy="96924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922" y="3466183"/>
            <a:ext cx="4185189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22" y="532623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922" y="384975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34ABE124-0544-0C4D-9FCE-68AA16069F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53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091" y="1255380"/>
            <a:ext cx="5237550" cy="1411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21303" y="1255380"/>
            <a:ext cx="5245527" cy="1411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36832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7091" y="1255380"/>
            <a:ext cx="5237869" cy="1443090"/>
          </a:xfrm>
        </p:spPr>
        <p:txBody>
          <a:bodyPr wrap="square">
            <a:spAutoFit/>
          </a:bodyPr>
          <a:lstStyle>
            <a:lvl1pPr marL="0" indent="0">
              <a:spcBef>
                <a:spcPts val="1071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449" b="0">
                <a:latin typeface="+mn-lt"/>
                <a:cs typeface="Segoe UI" panose="020B0502040204020203" pitchFamily="34" charset="0"/>
              </a:defRPr>
            </a:lvl1pPr>
            <a:lvl2pPr marL="223588" indent="0">
              <a:buFont typeface="Wingdings" panose="05000000000000000000" pitchFamily="2" charset="2"/>
              <a:buNone/>
              <a:defRPr sz="1750" b="0">
                <a:latin typeface="+mn-lt"/>
              </a:defRPr>
            </a:lvl2pPr>
            <a:lvl3pPr marL="394404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3pPr>
            <a:lvl4pPr marL="570774" indent="0">
              <a:buFont typeface="Wingdings" panose="05000000000000000000" pitchFamily="2" charset="2"/>
              <a:buNone/>
              <a:defRPr sz="1225" b="0">
                <a:latin typeface="+mn-lt"/>
              </a:defRPr>
            </a:lvl4pPr>
            <a:lvl5pPr marL="747145" indent="0">
              <a:buFont typeface="Wingdings" panose="05000000000000000000" pitchFamily="2" charset="2"/>
              <a:buNone/>
              <a:tabLst/>
              <a:defRPr sz="1225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8824" y="1255380"/>
            <a:ext cx="5237869" cy="1443090"/>
          </a:xfrm>
        </p:spPr>
        <p:txBody>
          <a:bodyPr wrap="square">
            <a:spAutoFit/>
          </a:bodyPr>
          <a:lstStyle>
            <a:lvl1pPr marL="0" indent="0">
              <a:spcBef>
                <a:spcPts val="1071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449" b="0">
                <a:latin typeface="+mn-lt"/>
                <a:cs typeface="Segoe UI" panose="020B0502040204020203" pitchFamily="34" charset="0"/>
              </a:defRPr>
            </a:lvl1pPr>
            <a:lvl2pPr marL="223588" indent="0">
              <a:buFont typeface="Wingdings" panose="05000000000000000000" pitchFamily="2" charset="2"/>
              <a:buNone/>
              <a:defRPr sz="1750" b="0">
                <a:latin typeface="+mn-lt"/>
              </a:defRPr>
            </a:lvl2pPr>
            <a:lvl3pPr marL="394404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3pPr>
            <a:lvl4pPr marL="570774" indent="0">
              <a:buFont typeface="Wingdings" panose="05000000000000000000" pitchFamily="2" charset="2"/>
              <a:buNone/>
              <a:defRPr sz="1225" b="0">
                <a:latin typeface="+mn-lt"/>
              </a:defRPr>
            </a:lvl4pPr>
            <a:lvl5pPr marL="747145" indent="0">
              <a:buFont typeface="Wingdings" panose="05000000000000000000" pitchFamily="2" charset="2"/>
              <a:buNone/>
              <a:tabLst/>
              <a:defRPr sz="1225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13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0113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1" y="1045861"/>
            <a:ext cx="11073039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79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be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866099"/>
            <a:ext cx="11073039" cy="484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1174" y="457630"/>
            <a:ext cx="11073039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7356781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91" y="399944"/>
            <a:ext cx="5535674" cy="333938"/>
          </a:xfrm>
        </p:spPr>
        <p:txBody>
          <a:bodyPr tIns="64008"/>
          <a:lstStyle>
            <a:lvl1pPr>
              <a:defRPr sz="175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7111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1145802"/>
            <a:ext cx="4178937" cy="9692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091" y="2996657"/>
            <a:ext cx="4183020" cy="296235"/>
          </a:xfrm>
        </p:spPr>
        <p:txBody>
          <a:bodyPr/>
          <a:lstStyle>
            <a:lvl1pPr marL="0" indent="0">
              <a:buNone/>
              <a:defRPr sz="1925">
                <a:latin typeface="+mn-lt"/>
              </a:defRPr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79107" indent="0">
              <a:buNone/>
              <a:defRPr/>
            </a:lvl4pPr>
            <a:lvl5pPr marL="74853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60392" y="0"/>
            <a:ext cx="6891933" cy="599916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587091" y="2737277"/>
            <a:ext cx="4187807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6F3A13-C728-6542-B198-3BA2DF7BEA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091" y="2210773"/>
            <a:ext cx="4187807" cy="215386"/>
          </a:xfrm>
        </p:spPr>
        <p:txBody>
          <a:bodyPr/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79107" indent="0">
              <a:buNone/>
              <a:defRPr/>
            </a:lvl4pPr>
            <a:lvl5pPr marL="748534" indent="0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079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949080" y="1600287"/>
            <a:ext cx="6303246" cy="3346296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1F877-9644-4DF2-B556-7EC1CCAB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5"/>
            <a:ext cx="11073039" cy="376926"/>
          </a:xfrm>
        </p:spPr>
        <p:txBody>
          <a:bodyPr/>
          <a:lstStyle>
            <a:lvl1pPr>
              <a:defRPr sz="244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AA7104-20E2-4EED-8AEE-6B3D8BE7B7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91" y="1600287"/>
            <a:ext cx="5065252" cy="1286935"/>
          </a:xfrm>
        </p:spPr>
        <p:txBody>
          <a:bodyPr/>
          <a:lstStyle>
            <a:lvl1pPr marL="0" indent="0">
              <a:spcAft>
                <a:spcPts val="525"/>
              </a:spcAft>
              <a:buNone/>
              <a:defRPr sz="1575">
                <a:latin typeface="+mn-lt"/>
              </a:defRPr>
            </a:lvl1pPr>
            <a:lvl2pPr marL="0" indent="0">
              <a:spcAft>
                <a:spcPts val="525"/>
              </a:spcAft>
              <a:buNone/>
              <a:defRPr sz="1225"/>
            </a:lvl2pPr>
            <a:lvl3pPr marL="0" indent="0">
              <a:spcAft>
                <a:spcPts val="525"/>
              </a:spcAft>
              <a:buNone/>
              <a:defRPr sz="1050">
                <a:solidFill>
                  <a:schemeClr val="accent2">
                    <a:lumMod val="75000"/>
                  </a:schemeClr>
                </a:solidFill>
              </a:defRPr>
            </a:lvl3pPr>
            <a:lvl4pPr marL="0" indent="0">
              <a:spcAft>
                <a:spcPts val="525"/>
              </a:spcAft>
              <a:buNone/>
              <a:defRPr sz="962"/>
            </a:lvl4pPr>
            <a:lvl5pPr marL="0" indent="0">
              <a:spcAft>
                <a:spcPts val="525"/>
              </a:spcAft>
              <a:buNone/>
              <a:defRPr sz="96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78517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587091" y="2737277"/>
            <a:ext cx="4187807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F006D7-8176-48BF-9159-50F9BA33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5149996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B0E44-E0E8-4EF2-8B87-0F0E7439F9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546" y="1727864"/>
            <a:ext cx="5065252" cy="1421551"/>
          </a:xfrm>
        </p:spPr>
        <p:txBody>
          <a:bodyPr/>
          <a:lstStyle>
            <a:lvl1pPr marL="0" indent="0">
              <a:spcAft>
                <a:spcPts val="1575"/>
              </a:spcAft>
              <a:buNone/>
              <a:defRPr sz="1575">
                <a:latin typeface="+mj-lt"/>
              </a:defRPr>
            </a:lvl1pPr>
            <a:lvl2pPr marL="0" indent="0">
              <a:spcAft>
                <a:spcPts val="525"/>
              </a:spcAft>
              <a:buNone/>
              <a:defRPr sz="1225"/>
            </a:lvl2pPr>
            <a:lvl3pPr marL="0" indent="0">
              <a:spcAft>
                <a:spcPts val="525"/>
              </a:spcAft>
              <a:buNone/>
              <a:defRPr sz="1050"/>
            </a:lvl3pPr>
            <a:lvl4pPr marL="0" indent="0">
              <a:spcAft>
                <a:spcPts val="525"/>
              </a:spcAft>
              <a:buNone/>
              <a:defRPr sz="962"/>
            </a:lvl4pPr>
            <a:lvl5pPr marL="0" indent="0">
              <a:spcAft>
                <a:spcPts val="525"/>
              </a:spcAft>
              <a:buNone/>
              <a:defRPr sz="96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226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7FCD2-35E8-4BE3-B833-677EA693D4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082513" cy="3768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2ED8CC-05CB-4434-B309-4FA2356CFE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810" y="2352076"/>
            <a:ext cx="6424441" cy="1295012"/>
          </a:xfrm>
        </p:spPr>
        <p:txBody>
          <a:bodyPr anchor="ctr"/>
          <a:lstStyle>
            <a:lvl1pPr marL="0" indent="0">
              <a:spcBef>
                <a:spcPts val="1050"/>
              </a:spcBef>
              <a:spcAft>
                <a:spcPts val="525"/>
              </a:spcAft>
              <a:buNone/>
              <a:defRPr sz="2100"/>
            </a:lvl1pPr>
            <a:lvl2pPr marL="0" indent="0">
              <a:buNone/>
              <a:defRPr sz="1575"/>
            </a:lvl2pPr>
            <a:lvl3pPr marL="0" indent="0">
              <a:buNone/>
              <a:defRPr sz="1225"/>
            </a:lvl3pPr>
            <a:lvl4pPr marL="0" indent="0">
              <a:buNone/>
              <a:defRPr sz="1050"/>
            </a:lvl4pPr>
            <a:lvl5pPr marL="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43E5C-31C8-41DE-B184-8F135F1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2458673"/>
            <a:ext cx="2866091" cy="484620"/>
          </a:xfrm>
        </p:spPr>
        <p:txBody>
          <a:bodyPr/>
          <a:lstStyle/>
          <a:p>
            <a:r>
              <a:rPr lang="en-US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26127046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E32DCC-89E6-2942-BD28-909F19CCECED}"/>
              </a:ext>
            </a:extLst>
          </p:cNvPr>
          <p:cNvSpPr/>
          <p:nvPr userDrawn="1"/>
        </p:nvSpPr>
        <p:spPr bwMode="auto">
          <a:xfrm>
            <a:off x="1" y="1"/>
            <a:ext cx="12252325" cy="599916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121787"/>
            <a:ext cx="4188509" cy="96924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922" y="3466183"/>
            <a:ext cx="4185189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739631" y="330113"/>
            <a:ext cx="6133455" cy="533893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22" y="532623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922" y="384975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23134787-BE40-F64C-A6DE-5715D574AD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94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1763711"/>
            <a:ext cx="4178937" cy="9692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091" y="3092780"/>
            <a:ext cx="4183020" cy="296235"/>
          </a:xfrm>
        </p:spPr>
        <p:txBody>
          <a:bodyPr/>
          <a:lstStyle>
            <a:lvl1pPr marL="0" indent="0">
              <a:buNone/>
              <a:defRPr sz="1925">
                <a:latin typeface="+mn-lt"/>
              </a:defRPr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79107" indent="0">
              <a:buNone/>
              <a:defRPr/>
            </a:lvl4pPr>
            <a:lvl5pPr marL="74853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60392" y="0"/>
            <a:ext cx="6891933" cy="599916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7008253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2513573"/>
            <a:ext cx="4180533" cy="96924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60392" y="0"/>
            <a:ext cx="6891933" cy="599916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1276568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621267"/>
            <a:ext cx="4183724" cy="753796"/>
          </a:xfrm>
        </p:spPr>
        <p:txBody>
          <a:bodyPr anchor="t"/>
          <a:lstStyle>
            <a:lvl1pPr>
              <a:defRPr sz="2449"/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60392" y="0"/>
            <a:ext cx="6891933" cy="599916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9554057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4755354"/>
            <a:ext cx="11073039" cy="4846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252325" cy="3999442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225" b="1" dirty="0">
                <a:solidFill>
                  <a:srgbClr val="FFFFFF"/>
                </a:solidFill>
              </a:defRPr>
            </a:lvl1pPr>
          </a:lstStyle>
          <a:p>
            <a:pPr marL="199979" lvl="0" indent="-19997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05699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757800"/>
            <a:ext cx="11073039" cy="4846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93" y="1999721"/>
            <a:ext cx="12252325" cy="3999442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225" b="1" dirty="0">
                <a:solidFill>
                  <a:srgbClr val="FFFFFF"/>
                </a:solidFill>
              </a:defRPr>
            </a:lvl1pPr>
          </a:lstStyle>
          <a:p>
            <a:pPr marL="199979" lvl="0" indent="-19997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9339592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090" y="4977083"/>
            <a:ext cx="5394086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5495" y="1771975"/>
            <a:ext cx="5394086" cy="3039576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875" b="1" dirty="0">
                <a:solidFill>
                  <a:srgbClr val="FFFFFF"/>
                </a:solidFill>
              </a:defRPr>
            </a:lvl1pPr>
          </a:lstStyle>
          <a:p>
            <a:pPr marL="199979" lvl="0" indent="-19997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2744" y="4977083"/>
            <a:ext cx="5394086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70126" y="1771975"/>
            <a:ext cx="5394086" cy="3039576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875" b="1" dirty="0">
                <a:solidFill>
                  <a:srgbClr val="FFFFFF"/>
                </a:solidFill>
              </a:defRPr>
            </a:lvl1pPr>
          </a:lstStyle>
          <a:p>
            <a:pPr marL="199979" lvl="0" indent="-19997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41067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496" y="4977083"/>
            <a:ext cx="3492231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5495" y="1771975"/>
            <a:ext cx="3491913" cy="3039576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0207" y="4977083"/>
            <a:ext cx="3492231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80206" y="1771975"/>
            <a:ext cx="3491913" cy="3039576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4600" y="4977083"/>
            <a:ext cx="3492231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2300" y="1771975"/>
            <a:ext cx="3491913" cy="3039576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82360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495" y="4158596"/>
            <a:ext cx="2545421" cy="53860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5494" y="1771975"/>
            <a:ext cx="2545421" cy="221569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25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30799" y="4158596"/>
            <a:ext cx="2545421" cy="53860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30799" y="1771975"/>
            <a:ext cx="2545421" cy="221569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25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6105" y="4158596"/>
            <a:ext cx="2545421" cy="53860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76105" y="1771975"/>
            <a:ext cx="2545421" cy="221569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25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21410" y="4158596"/>
            <a:ext cx="2545421" cy="53860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21410" y="1771975"/>
            <a:ext cx="2545421" cy="221569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25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504169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5454" y="1765032"/>
            <a:ext cx="3511376" cy="269304"/>
          </a:xfrm>
        </p:spPr>
        <p:txBody>
          <a:bodyPr/>
          <a:lstStyle>
            <a:lvl1pPr marL="0" indent="0">
              <a:buFontTx/>
              <a:buNone/>
              <a:defRPr sz="1750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5495" y="1256770"/>
            <a:ext cx="7289177" cy="4227188"/>
          </a:xfrm>
          <a:blipFill>
            <a:blip r:embed="rId2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875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a screenshot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38605667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91" y="2017077"/>
            <a:ext cx="3486120" cy="969240"/>
          </a:xfrm>
        </p:spPr>
        <p:txBody>
          <a:bodyPr/>
          <a:lstStyle>
            <a:lvl1pPr>
              <a:defRPr sz="314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9093" y="2140592"/>
            <a:ext cx="6995631" cy="323165"/>
          </a:xfrm>
        </p:spPr>
        <p:txBody>
          <a:bodyPr/>
          <a:lstStyle>
            <a:lvl1pPr marL="0" indent="0">
              <a:spcAft>
                <a:spcPts val="1050"/>
              </a:spcAft>
              <a:buNone/>
              <a:defRPr sz="2100"/>
            </a:lvl1pPr>
            <a:lvl2pPr marL="19997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66781A4F-C4B1-BD4B-8B78-4DCBD222D0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488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EE23F2-E1AE-BA41-B1A6-5983A9246D62}"/>
              </a:ext>
            </a:extLst>
          </p:cNvPr>
          <p:cNvSpPr/>
          <p:nvPr userDrawn="1"/>
        </p:nvSpPr>
        <p:spPr bwMode="auto">
          <a:xfrm>
            <a:off x="0" y="-1"/>
            <a:ext cx="12252325" cy="599916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121787"/>
            <a:ext cx="4188509" cy="96924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922" y="3466183"/>
            <a:ext cx="4185189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739631" y="330113"/>
            <a:ext cx="6133455" cy="533893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22" y="532623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922" y="384975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561F5A86-AB4E-BD4C-914B-A9F1DF6C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2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91" y="2017077"/>
            <a:ext cx="3486120" cy="969240"/>
          </a:xfrm>
        </p:spPr>
        <p:txBody>
          <a:bodyPr/>
          <a:lstStyle>
            <a:lvl1pPr>
              <a:defRPr sz="314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9093" y="2140592"/>
            <a:ext cx="6995631" cy="323165"/>
          </a:xfrm>
        </p:spPr>
        <p:txBody>
          <a:bodyPr/>
          <a:lstStyle>
            <a:lvl1pPr marL="0" indent="0">
              <a:spcAft>
                <a:spcPts val="1050"/>
              </a:spcAft>
              <a:buNone/>
              <a:defRPr sz="2100"/>
            </a:lvl1pPr>
            <a:lvl2pPr marL="19997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703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1" y="2653368"/>
            <a:ext cx="9189244" cy="43615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49" b="0" kern="1200" cap="none" spc="-44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8111" y="3479234"/>
            <a:ext cx="9189244" cy="296156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2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437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1" y="2655629"/>
            <a:ext cx="10717188" cy="43615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49" b="0" kern="1200" cap="none" spc="-44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ADBD2D9-9F1F-468B-BCE0-535CBE7ECD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1" y="3479234"/>
            <a:ext cx="9189244" cy="296156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25" spc="0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442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1" y="2655629"/>
            <a:ext cx="9189244" cy="43615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49" b="0" kern="1200" cap="none" spc="-44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626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1" y="2655629"/>
            <a:ext cx="9189244" cy="43615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49" b="0" kern="1200" cap="none" spc="-44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9609B48-4234-1C41-87EA-6ABB49DFAC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2" y="3228422"/>
            <a:ext cx="5908681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92362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&amp;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090" y="987536"/>
            <a:ext cx="11073039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12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1" y="900758"/>
            <a:ext cx="11073039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5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Text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573804" y="1241667"/>
            <a:ext cx="6396395" cy="352765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173" y="1256770"/>
            <a:ext cx="4596920" cy="1341679"/>
          </a:xfrm>
        </p:spPr>
        <p:txBody>
          <a:bodyPr/>
          <a:lstStyle>
            <a:lvl1pPr marL="0" indent="0">
              <a:spcBef>
                <a:spcPts val="2100"/>
              </a:spcBef>
              <a:buNone/>
              <a:defRPr sz="1750">
                <a:solidFill>
                  <a:schemeClr val="accent1"/>
                </a:solidFill>
              </a:defRPr>
            </a:lvl1pPr>
            <a:lvl2pPr marL="0" indent="0">
              <a:spcBef>
                <a:spcPts val="700"/>
              </a:spcBef>
              <a:buNone/>
              <a:defRPr sz="1400"/>
            </a:lvl2pPr>
            <a:lvl3pPr marL="0" indent="0">
              <a:spcBef>
                <a:spcPts val="700"/>
              </a:spcBef>
              <a:buNone/>
              <a:defRPr sz="1225"/>
            </a:lvl3pPr>
            <a:lvl4pPr marL="0" indent="0">
              <a:spcBef>
                <a:spcPts val="700"/>
              </a:spcBef>
              <a:buNone/>
              <a:defRPr sz="1050"/>
            </a:lvl4pPr>
            <a:lvl5pPr marL="0" indent="0">
              <a:spcBef>
                <a:spcPts val="700"/>
              </a:spcBef>
              <a:buNone/>
              <a:defRPr sz="962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094" y="5120267"/>
            <a:ext cx="11370091" cy="468590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575">
                <a:solidFill>
                  <a:schemeClr val="tx1"/>
                </a:solidFill>
              </a:defRPr>
            </a:lvl1pPr>
            <a:lvl2pPr marL="0" indent="0">
              <a:buNone/>
              <a:defRPr sz="1225">
                <a:solidFill>
                  <a:schemeClr val="tx1"/>
                </a:solidFill>
              </a:defRPr>
            </a:lvl2pPr>
            <a:lvl3pPr marL="0" indent="0">
              <a:buNone/>
              <a:defRPr sz="962">
                <a:solidFill>
                  <a:schemeClr val="tx1"/>
                </a:solidFill>
              </a:defRPr>
            </a:lvl3pPr>
            <a:lvl4pPr marL="0" indent="0">
              <a:buNone/>
              <a:defRPr sz="919">
                <a:solidFill>
                  <a:schemeClr val="tx1"/>
                </a:solidFill>
              </a:defRPr>
            </a:lvl4pPr>
            <a:lvl5pPr marL="0" indent="0">
              <a:buNone/>
              <a:defRPr sz="91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80960" y="4600496"/>
            <a:ext cx="0" cy="829992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3644" y="4910139"/>
            <a:ext cx="11473541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700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5"/>
            <a:ext cx="4779054" cy="376926"/>
          </a:xfrm>
        </p:spPr>
        <p:txBody>
          <a:bodyPr/>
          <a:lstStyle>
            <a:lvl1pPr algn="l">
              <a:defRPr sz="244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173" y="1765032"/>
            <a:ext cx="4596920" cy="1341679"/>
          </a:xfrm>
        </p:spPr>
        <p:txBody>
          <a:bodyPr/>
          <a:lstStyle>
            <a:lvl1pPr marL="0" indent="0">
              <a:spcBef>
                <a:spcPts val="2100"/>
              </a:spcBef>
              <a:buNone/>
              <a:defRPr sz="1750">
                <a:solidFill>
                  <a:schemeClr val="accent1"/>
                </a:solidFill>
              </a:defRPr>
            </a:lvl1pPr>
            <a:lvl2pPr marL="0" indent="0">
              <a:spcBef>
                <a:spcPts val="700"/>
              </a:spcBef>
              <a:buNone/>
              <a:defRPr sz="1400"/>
            </a:lvl2pPr>
            <a:lvl3pPr marL="0" indent="0">
              <a:spcBef>
                <a:spcPts val="700"/>
              </a:spcBef>
              <a:buNone/>
              <a:defRPr sz="1225"/>
            </a:lvl3pPr>
            <a:lvl4pPr marL="0" indent="0">
              <a:spcBef>
                <a:spcPts val="700"/>
              </a:spcBef>
              <a:buNone/>
              <a:defRPr sz="1050"/>
            </a:lvl4pPr>
            <a:lvl5pPr marL="0" indent="0">
              <a:spcBef>
                <a:spcPts val="700"/>
              </a:spcBef>
              <a:buNone/>
              <a:defRPr sz="962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80960" y="4600496"/>
            <a:ext cx="0" cy="829992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31603" y="0"/>
            <a:ext cx="6620722" cy="3768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2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1E73-C241-4852-B10C-055BD97191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312948" cy="37689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5342" y="1906555"/>
            <a:ext cx="4941202" cy="118468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3849" spc="-4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15341" y="3466183"/>
            <a:ext cx="4941202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7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0C90369-85BA-4C47-BECC-EC63A981D6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7127" y="388835"/>
            <a:ext cx="2042549" cy="255964"/>
            <a:chOff x="428" y="664"/>
            <a:chExt cx="4126" cy="594"/>
          </a:xfrm>
        </p:grpSpPr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62F29EE8-7181-4963-946D-2FC7711C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784"/>
              <a:ext cx="335" cy="354"/>
            </a:xfrm>
            <a:custGeom>
              <a:avLst/>
              <a:gdLst>
                <a:gd name="T0" fmla="*/ 202 w 335"/>
                <a:gd name="T1" fmla="*/ 0 h 354"/>
                <a:gd name="T2" fmla="*/ 335 w 335"/>
                <a:gd name="T3" fmla="*/ 354 h 354"/>
                <a:gd name="T4" fmla="*/ 267 w 335"/>
                <a:gd name="T5" fmla="*/ 354 h 354"/>
                <a:gd name="T6" fmla="*/ 237 w 335"/>
                <a:gd name="T7" fmla="*/ 266 h 354"/>
                <a:gd name="T8" fmla="*/ 96 w 335"/>
                <a:gd name="T9" fmla="*/ 266 h 354"/>
                <a:gd name="T10" fmla="*/ 67 w 335"/>
                <a:gd name="T11" fmla="*/ 354 h 354"/>
                <a:gd name="T12" fmla="*/ 0 w 335"/>
                <a:gd name="T13" fmla="*/ 354 h 354"/>
                <a:gd name="T14" fmla="*/ 133 w 335"/>
                <a:gd name="T15" fmla="*/ 0 h 354"/>
                <a:gd name="T16" fmla="*/ 202 w 335"/>
                <a:gd name="T17" fmla="*/ 0 h 354"/>
                <a:gd name="T18" fmla="*/ 165 w 335"/>
                <a:gd name="T19" fmla="*/ 66 h 354"/>
                <a:gd name="T20" fmla="*/ 112 w 335"/>
                <a:gd name="T21" fmla="*/ 214 h 354"/>
                <a:gd name="T22" fmla="*/ 218 w 335"/>
                <a:gd name="T23" fmla="*/ 214 h 354"/>
                <a:gd name="T24" fmla="*/ 167 w 335"/>
                <a:gd name="T25" fmla="*/ 66 h 354"/>
                <a:gd name="T26" fmla="*/ 165 w 335"/>
                <a:gd name="T27" fmla="*/ 6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54">
                  <a:moveTo>
                    <a:pt x="202" y="0"/>
                  </a:moveTo>
                  <a:lnTo>
                    <a:pt x="335" y="354"/>
                  </a:lnTo>
                  <a:lnTo>
                    <a:pt x="267" y="354"/>
                  </a:lnTo>
                  <a:lnTo>
                    <a:pt x="237" y="266"/>
                  </a:lnTo>
                  <a:lnTo>
                    <a:pt x="96" y="266"/>
                  </a:lnTo>
                  <a:lnTo>
                    <a:pt x="67" y="354"/>
                  </a:lnTo>
                  <a:lnTo>
                    <a:pt x="0" y="354"/>
                  </a:lnTo>
                  <a:lnTo>
                    <a:pt x="133" y="0"/>
                  </a:lnTo>
                  <a:lnTo>
                    <a:pt x="202" y="0"/>
                  </a:lnTo>
                  <a:close/>
                  <a:moveTo>
                    <a:pt x="165" y="66"/>
                  </a:moveTo>
                  <a:lnTo>
                    <a:pt x="112" y="214"/>
                  </a:lnTo>
                  <a:lnTo>
                    <a:pt x="218" y="214"/>
                  </a:lnTo>
                  <a:lnTo>
                    <a:pt x="167" y="66"/>
                  </a:lnTo>
                  <a:lnTo>
                    <a:pt x="165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E69A5CB7-9986-49D1-A320-9F9F9E2E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883"/>
              <a:ext cx="213" cy="255"/>
            </a:xfrm>
            <a:custGeom>
              <a:avLst/>
              <a:gdLst>
                <a:gd name="T0" fmla="*/ 8 w 213"/>
                <a:gd name="T1" fmla="*/ 0 h 255"/>
                <a:gd name="T2" fmla="*/ 211 w 213"/>
                <a:gd name="T3" fmla="*/ 0 h 255"/>
                <a:gd name="T4" fmla="*/ 211 w 213"/>
                <a:gd name="T5" fmla="*/ 24 h 255"/>
                <a:gd name="T6" fmla="*/ 78 w 213"/>
                <a:gd name="T7" fmla="*/ 208 h 255"/>
                <a:gd name="T8" fmla="*/ 213 w 213"/>
                <a:gd name="T9" fmla="*/ 208 h 255"/>
                <a:gd name="T10" fmla="*/ 213 w 213"/>
                <a:gd name="T11" fmla="*/ 255 h 255"/>
                <a:gd name="T12" fmla="*/ 0 w 213"/>
                <a:gd name="T13" fmla="*/ 255 h 255"/>
                <a:gd name="T14" fmla="*/ 0 w 213"/>
                <a:gd name="T15" fmla="*/ 229 h 255"/>
                <a:gd name="T16" fmla="*/ 131 w 213"/>
                <a:gd name="T17" fmla="*/ 49 h 255"/>
                <a:gd name="T18" fmla="*/ 8 w 213"/>
                <a:gd name="T19" fmla="*/ 49 h 255"/>
                <a:gd name="T20" fmla="*/ 8 w 213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55">
                  <a:moveTo>
                    <a:pt x="8" y="0"/>
                  </a:moveTo>
                  <a:lnTo>
                    <a:pt x="211" y="0"/>
                  </a:lnTo>
                  <a:lnTo>
                    <a:pt x="211" y="24"/>
                  </a:lnTo>
                  <a:lnTo>
                    <a:pt x="78" y="208"/>
                  </a:lnTo>
                  <a:lnTo>
                    <a:pt x="213" y="208"/>
                  </a:lnTo>
                  <a:lnTo>
                    <a:pt x="213" y="255"/>
                  </a:lnTo>
                  <a:lnTo>
                    <a:pt x="0" y="255"/>
                  </a:lnTo>
                  <a:lnTo>
                    <a:pt x="0" y="229"/>
                  </a:lnTo>
                  <a:lnTo>
                    <a:pt x="131" y="49"/>
                  </a:lnTo>
                  <a:lnTo>
                    <a:pt x="8" y="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09AEB02-6BBE-4F10-B6D8-125786A3E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883"/>
              <a:ext cx="227" cy="260"/>
            </a:xfrm>
            <a:custGeom>
              <a:avLst/>
              <a:gdLst>
                <a:gd name="T0" fmla="*/ 111 w 111"/>
                <a:gd name="T1" fmla="*/ 0 h 126"/>
                <a:gd name="T2" fmla="*/ 111 w 111"/>
                <a:gd name="T3" fmla="*/ 124 h 126"/>
                <a:gd name="T4" fmla="*/ 81 w 111"/>
                <a:gd name="T5" fmla="*/ 124 h 126"/>
                <a:gd name="T6" fmla="*/ 81 w 111"/>
                <a:gd name="T7" fmla="*/ 108 h 126"/>
                <a:gd name="T8" fmla="*/ 81 w 111"/>
                <a:gd name="T9" fmla="*/ 108 h 126"/>
                <a:gd name="T10" fmla="*/ 66 w 111"/>
                <a:gd name="T11" fmla="*/ 121 h 126"/>
                <a:gd name="T12" fmla="*/ 44 w 111"/>
                <a:gd name="T13" fmla="*/ 126 h 126"/>
                <a:gd name="T14" fmla="*/ 11 w 111"/>
                <a:gd name="T15" fmla="*/ 114 h 126"/>
                <a:gd name="T16" fmla="*/ 0 w 111"/>
                <a:gd name="T17" fmla="*/ 76 h 126"/>
                <a:gd name="T18" fmla="*/ 0 w 111"/>
                <a:gd name="T19" fmla="*/ 0 h 126"/>
                <a:gd name="T20" fmla="*/ 29 w 111"/>
                <a:gd name="T21" fmla="*/ 0 h 126"/>
                <a:gd name="T22" fmla="*/ 29 w 111"/>
                <a:gd name="T23" fmla="*/ 72 h 126"/>
                <a:gd name="T24" fmla="*/ 35 w 111"/>
                <a:gd name="T25" fmla="*/ 96 h 126"/>
                <a:gd name="T26" fmla="*/ 54 w 111"/>
                <a:gd name="T27" fmla="*/ 104 h 126"/>
                <a:gd name="T28" fmla="*/ 74 w 111"/>
                <a:gd name="T29" fmla="*/ 95 h 126"/>
                <a:gd name="T30" fmla="*/ 81 w 111"/>
                <a:gd name="T31" fmla="*/ 72 h 126"/>
                <a:gd name="T32" fmla="*/ 81 w 111"/>
                <a:gd name="T33" fmla="*/ 0 h 126"/>
                <a:gd name="T34" fmla="*/ 111 w 111"/>
                <a:gd name="T3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26">
                  <a:moveTo>
                    <a:pt x="111" y="0"/>
                  </a:moveTo>
                  <a:cubicBezTo>
                    <a:pt x="111" y="124"/>
                    <a:pt x="111" y="124"/>
                    <a:pt x="11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7" y="114"/>
                    <a:pt x="72" y="118"/>
                    <a:pt x="66" y="121"/>
                  </a:cubicBezTo>
                  <a:cubicBezTo>
                    <a:pt x="59" y="124"/>
                    <a:pt x="52" y="126"/>
                    <a:pt x="44" y="126"/>
                  </a:cubicBezTo>
                  <a:cubicBezTo>
                    <a:pt x="29" y="126"/>
                    <a:pt x="18" y="122"/>
                    <a:pt x="11" y="114"/>
                  </a:cubicBezTo>
                  <a:cubicBezTo>
                    <a:pt x="3" y="106"/>
                    <a:pt x="0" y="93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83"/>
                    <a:pt x="31" y="91"/>
                    <a:pt x="35" y="96"/>
                  </a:cubicBezTo>
                  <a:cubicBezTo>
                    <a:pt x="40" y="101"/>
                    <a:pt x="46" y="104"/>
                    <a:pt x="54" y="104"/>
                  </a:cubicBezTo>
                  <a:cubicBezTo>
                    <a:pt x="62" y="104"/>
                    <a:pt x="69" y="101"/>
                    <a:pt x="74" y="95"/>
                  </a:cubicBezTo>
                  <a:cubicBezTo>
                    <a:pt x="79" y="89"/>
                    <a:pt x="81" y="82"/>
                    <a:pt x="81" y="7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5B16689-F626-4CBB-A9ED-263B2AFF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879"/>
              <a:ext cx="147" cy="259"/>
            </a:xfrm>
            <a:custGeom>
              <a:avLst/>
              <a:gdLst>
                <a:gd name="T0" fmla="*/ 61 w 72"/>
                <a:gd name="T1" fmla="*/ 0 h 126"/>
                <a:gd name="T2" fmla="*/ 67 w 72"/>
                <a:gd name="T3" fmla="*/ 1 h 126"/>
                <a:gd name="T4" fmla="*/ 72 w 72"/>
                <a:gd name="T5" fmla="*/ 2 h 126"/>
                <a:gd name="T6" fmla="*/ 72 w 72"/>
                <a:gd name="T7" fmla="*/ 32 h 126"/>
                <a:gd name="T8" fmla="*/ 65 w 72"/>
                <a:gd name="T9" fmla="*/ 28 h 126"/>
                <a:gd name="T10" fmla="*/ 54 w 72"/>
                <a:gd name="T11" fmla="*/ 27 h 126"/>
                <a:gd name="T12" fmla="*/ 36 w 72"/>
                <a:gd name="T13" fmla="*/ 36 h 126"/>
                <a:gd name="T14" fmla="*/ 29 w 72"/>
                <a:gd name="T15" fmla="*/ 64 h 126"/>
                <a:gd name="T16" fmla="*/ 29 w 72"/>
                <a:gd name="T17" fmla="*/ 126 h 126"/>
                <a:gd name="T18" fmla="*/ 0 w 72"/>
                <a:gd name="T19" fmla="*/ 126 h 126"/>
                <a:gd name="T20" fmla="*/ 0 w 72"/>
                <a:gd name="T21" fmla="*/ 2 h 126"/>
                <a:gd name="T22" fmla="*/ 29 w 72"/>
                <a:gd name="T23" fmla="*/ 2 h 126"/>
                <a:gd name="T24" fmla="*/ 29 w 72"/>
                <a:gd name="T25" fmla="*/ 22 h 126"/>
                <a:gd name="T26" fmla="*/ 29 w 72"/>
                <a:gd name="T27" fmla="*/ 22 h 126"/>
                <a:gd name="T28" fmla="*/ 41 w 72"/>
                <a:gd name="T29" fmla="*/ 6 h 126"/>
                <a:gd name="T30" fmla="*/ 61 w 72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26">
                  <a:moveTo>
                    <a:pt x="61" y="0"/>
                  </a:moveTo>
                  <a:cubicBezTo>
                    <a:pt x="63" y="0"/>
                    <a:pt x="65" y="1"/>
                    <a:pt x="67" y="1"/>
                  </a:cubicBezTo>
                  <a:cubicBezTo>
                    <a:pt x="69" y="1"/>
                    <a:pt x="70" y="2"/>
                    <a:pt x="72" y="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0" y="31"/>
                    <a:pt x="68" y="29"/>
                    <a:pt x="65" y="28"/>
                  </a:cubicBezTo>
                  <a:cubicBezTo>
                    <a:pt x="62" y="27"/>
                    <a:pt x="58" y="27"/>
                    <a:pt x="54" y="27"/>
                  </a:cubicBezTo>
                  <a:cubicBezTo>
                    <a:pt x="47" y="27"/>
                    <a:pt x="41" y="30"/>
                    <a:pt x="36" y="36"/>
                  </a:cubicBezTo>
                  <a:cubicBezTo>
                    <a:pt x="31" y="42"/>
                    <a:pt x="29" y="51"/>
                    <a:pt x="29" y="6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15"/>
                    <a:pt x="36" y="10"/>
                    <a:pt x="41" y="6"/>
                  </a:cubicBezTo>
                  <a:cubicBezTo>
                    <a:pt x="47" y="2"/>
                    <a:pt x="53" y="0"/>
                    <a:pt x="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ABFFBE7A-8D30-4026-A686-6D267229F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1" y="879"/>
              <a:ext cx="233" cy="266"/>
            </a:xfrm>
            <a:custGeom>
              <a:avLst/>
              <a:gdLst>
                <a:gd name="T0" fmla="*/ 104 w 114"/>
                <a:gd name="T1" fmla="*/ 95 h 129"/>
                <a:gd name="T2" fmla="*/ 104 w 114"/>
                <a:gd name="T3" fmla="*/ 119 h 129"/>
                <a:gd name="T4" fmla="*/ 85 w 114"/>
                <a:gd name="T5" fmla="*/ 127 h 129"/>
                <a:gd name="T6" fmla="*/ 60 w 114"/>
                <a:gd name="T7" fmla="*/ 129 h 129"/>
                <a:gd name="T8" fmla="*/ 16 w 114"/>
                <a:gd name="T9" fmla="*/ 113 h 129"/>
                <a:gd name="T10" fmla="*/ 0 w 114"/>
                <a:gd name="T11" fmla="*/ 66 h 129"/>
                <a:gd name="T12" fmla="*/ 17 w 114"/>
                <a:gd name="T13" fmla="*/ 19 h 129"/>
                <a:gd name="T14" fmla="*/ 59 w 114"/>
                <a:gd name="T15" fmla="*/ 0 h 129"/>
                <a:gd name="T16" fmla="*/ 99 w 114"/>
                <a:gd name="T17" fmla="*/ 16 h 129"/>
                <a:gd name="T18" fmla="*/ 114 w 114"/>
                <a:gd name="T19" fmla="*/ 59 h 129"/>
                <a:gd name="T20" fmla="*/ 114 w 114"/>
                <a:gd name="T21" fmla="*/ 73 h 129"/>
                <a:gd name="T22" fmla="*/ 29 w 114"/>
                <a:gd name="T23" fmla="*/ 73 h 129"/>
                <a:gd name="T24" fmla="*/ 41 w 114"/>
                <a:gd name="T25" fmla="*/ 99 h 129"/>
                <a:gd name="T26" fmla="*/ 67 w 114"/>
                <a:gd name="T27" fmla="*/ 107 h 129"/>
                <a:gd name="T28" fmla="*/ 87 w 114"/>
                <a:gd name="T29" fmla="*/ 104 h 129"/>
                <a:gd name="T30" fmla="*/ 104 w 114"/>
                <a:gd name="T31" fmla="*/ 95 h 129"/>
                <a:gd name="T32" fmla="*/ 85 w 114"/>
                <a:gd name="T33" fmla="*/ 52 h 129"/>
                <a:gd name="T34" fmla="*/ 78 w 114"/>
                <a:gd name="T35" fmla="*/ 30 h 129"/>
                <a:gd name="T36" fmla="*/ 59 w 114"/>
                <a:gd name="T37" fmla="*/ 22 h 129"/>
                <a:gd name="T38" fmla="*/ 41 w 114"/>
                <a:gd name="T39" fmla="*/ 30 h 129"/>
                <a:gd name="T40" fmla="*/ 30 w 114"/>
                <a:gd name="T41" fmla="*/ 52 h 129"/>
                <a:gd name="T42" fmla="*/ 85 w 114"/>
                <a:gd name="T43" fmla="*/ 5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29">
                  <a:moveTo>
                    <a:pt x="104" y="95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99" y="122"/>
                    <a:pt x="92" y="125"/>
                    <a:pt x="85" y="127"/>
                  </a:cubicBezTo>
                  <a:cubicBezTo>
                    <a:pt x="77" y="128"/>
                    <a:pt x="69" y="129"/>
                    <a:pt x="60" y="129"/>
                  </a:cubicBezTo>
                  <a:cubicBezTo>
                    <a:pt x="41" y="129"/>
                    <a:pt x="26" y="124"/>
                    <a:pt x="16" y="113"/>
                  </a:cubicBezTo>
                  <a:cubicBezTo>
                    <a:pt x="5" y="101"/>
                    <a:pt x="0" y="86"/>
                    <a:pt x="0" y="66"/>
                  </a:cubicBezTo>
                  <a:cubicBezTo>
                    <a:pt x="0" y="47"/>
                    <a:pt x="6" y="31"/>
                    <a:pt x="17" y="19"/>
                  </a:cubicBezTo>
                  <a:cubicBezTo>
                    <a:pt x="28" y="6"/>
                    <a:pt x="42" y="0"/>
                    <a:pt x="59" y="0"/>
                  </a:cubicBezTo>
                  <a:cubicBezTo>
                    <a:pt x="76" y="0"/>
                    <a:pt x="90" y="5"/>
                    <a:pt x="99" y="16"/>
                  </a:cubicBezTo>
                  <a:cubicBezTo>
                    <a:pt x="109" y="26"/>
                    <a:pt x="114" y="41"/>
                    <a:pt x="114" y="59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86"/>
                    <a:pt x="34" y="94"/>
                    <a:pt x="41" y="99"/>
                  </a:cubicBezTo>
                  <a:cubicBezTo>
                    <a:pt x="47" y="104"/>
                    <a:pt x="56" y="107"/>
                    <a:pt x="67" y="107"/>
                  </a:cubicBezTo>
                  <a:cubicBezTo>
                    <a:pt x="74" y="107"/>
                    <a:pt x="80" y="106"/>
                    <a:pt x="87" y="104"/>
                  </a:cubicBezTo>
                  <a:cubicBezTo>
                    <a:pt x="93" y="101"/>
                    <a:pt x="99" y="99"/>
                    <a:pt x="104" y="95"/>
                  </a:cubicBezTo>
                  <a:close/>
                  <a:moveTo>
                    <a:pt x="85" y="52"/>
                  </a:moveTo>
                  <a:cubicBezTo>
                    <a:pt x="85" y="42"/>
                    <a:pt x="83" y="35"/>
                    <a:pt x="78" y="30"/>
                  </a:cubicBezTo>
                  <a:cubicBezTo>
                    <a:pt x="74" y="25"/>
                    <a:pt x="68" y="22"/>
                    <a:pt x="59" y="22"/>
                  </a:cubicBezTo>
                  <a:cubicBezTo>
                    <a:pt x="52" y="22"/>
                    <a:pt x="46" y="25"/>
                    <a:pt x="41" y="30"/>
                  </a:cubicBezTo>
                  <a:cubicBezTo>
                    <a:pt x="35" y="35"/>
                    <a:pt x="31" y="42"/>
                    <a:pt x="30" y="52"/>
                  </a:cubicBezTo>
                  <a:lnTo>
                    <a:pt x="85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581D62F-4E26-4198-9792-7DDD8C11D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757"/>
              <a:ext cx="1996" cy="388"/>
            </a:xfrm>
            <a:custGeom>
              <a:avLst/>
              <a:gdLst>
                <a:gd name="T0" fmla="*/ 157 w 977"/>
                <a:gd name="T1" fmla="*/ 185 h 188"/>
                <a:gd name="T2" fmla="*/ 103 w 977"/>
                <a:gd name="T3" fmla="*/ 185 h 188"/>
                <a:gd name="T4" fmla="*/ 28 w 977"/>
                <a:gd name="T5" fmla="*/ 50 h 188"/>
                <a:gd name="T6" fmla="*/ 0 w 977"/>
                <a:gd name="T7" fmla="*/ 13 h 188"/>
                <a:gd name="T8" fmla="*/ 94 w 977"/>
                <a:gd name="T9" fmla="*/ 141 h 188"/>
                <a:gd name="T10" fmla="*/ 212 w 977"/>
                <a:gd name="T11" fmla="*/ 26 h 188"/>
                <a:gd name="T12" fmla="*/ 243 w 977"/>
                <a:gd name="T13" fmla="*/ 14 h 188"/>
                <a:gd name="T14" fmla="*/ 230 w 977"/>
                <a:gd name="T15" fmla="*/ 42 h 188"/>
                <a:gd name="T16" fmla="*/ 245 w 977"/>
                <a:gd name="T17" fmla="*/ 61 h 188"/>
                <a:gd name="T18" fmla="*/ 215 w 977"/>
                <a:gd name="T19" fmla="*/ 61 h 188"/>
                <a:gd name="T20" fmla="*/ 347 w 977"/>
                <a:gd name="T21" fmla="*/ 161 h 188"/>
                <a:gd name="T22" fmla="*/ 346 w 977"/>
                <a:gd name="T23" fmla="*/ 186 h 188"/>
                <a:gd name="T24" fmla="*/ 265 w 977"/>
                <a:gd name="T25" fmla="*/ 127 h 188"/>
                <a:gd name="T26" fmla="*/ 349 w 977"/>
                <a:gd name="T27" fmla="*/ 60 h 188"/>
                <a:gd name="T28" fmla="*/ 348 w 977"/>
                <a:gd name="T29" fmla="*/ 86 h 188"/>
                <a:gd name="T30" fmla="*/ 295 w 977"/>
                <a:gd name="T31" fmla="*/ 124 h 188"/>
                <a:gd name="T32" fmla="*/ 445 w 977"/>
                <a:gd name="T33" fmla="*/ 59 h 188"/>
                <a:gd name="T34" fmla="*/ 456 w 977"/>
                <a:gd name="T35" fmla="*/ 91 h 188"/>
                <a:gd name="T36" fmla="*/ 420 w 977"/>
                <a:gd name="T37" fmla="*/ 95 h 188"/>
                <a:gd name="T38" fmla="*/ 384 w 977"/>
                <a:gd name="T39" fmla="*/ 185 h 188"/>
                <a:gd name="T40" fmla="*/ 413 w 977"/>
                <a:gd name="T41" fmla="*/ 81 h 188"/>
                <a:gd name="T42" fmla="*/ 445 w 977"/>
                <a:gd name="T43" fmla="*/ 59 h 188"/>
                <a:gd name="T44" fmla="*/ 523 w 977"/>
                <a:gd name="T45" fmla="*/ 59 h 188"/>
                <a:gd name="T46" fmla="*/ 567 w 977"/>
                <a:gd name="T47" fmla="*/ 171 h 188"/>
                <a:gd name="T48" fmla="*/ 457 w 977"/>
                <a:gd name="T49" fmla="*/ 125 h 188"/>
                <a:gd name="T50" fmla="*/ 522 w 977"/>
                <a:gd name="T51" fmla="*/ 164 h 188"/>
                <a:gd name="T52" fmla="*/ 546 w 977"/>
                <a:gd name="T53" fmla="*/ 93 h 188"/>
                <a:gd name="T54" fmla="*/ 488 w 977"/>
                <a:gd name="T55" fmla="*/ 124 h 188"/>
                <a:gd name="T56" fmla="*/ 650 w 977"/>
                <a:gd name="T57" fmla="*/ 113 h 188"/>
                <a:gd name="T58" fmla="*/ 668 w 977"/>
                <a:gd name="T59" fmla="*/ 178 h 188"/>
                <a:gd name="T60" fmla="*/ 599 w 977"/>
                <a:gd name="T61" fmla="*/ 182 h 188"/>
                <a:gd name="T62" fmla="*/ 632 w 977"/>
                <a:gd name="T63" fmla="*/ 165 h 188"/>
                <a:gd name="T64" fmla="*/ 647 w 977"/>
                <a:gd name="T65" fmla="*/ 143 h 188"/>
                <a:gd name="T66" fmla="*/ 599 w 977"/>
                <a:gd name="T67" fmla="*/ 97 h 188"/>
                <a:gd name="T68" fmla="*/ 661 w 977"/>
                <a:gd name="T69" fmla="*/ 60 h 188"/>
                <a:gd name="T70" fmla="*/ 661 w 977"/>
                <a:gd name="T71" fmla="*/ 85 h 188"/>
                <a:gd name="T72" fmla="*/ 628 w 977"/>
                <a:gd name="T73" fmla="*/ 94 h 188"/>
                <a:gd name="T74" fmla="*/ 759 w 977"/>
                <a:gd name="T75" fmla="*/ 59 h 188"/>
                <a:gd name="T76" fmla="*/ 804 w 977"/>
                <a:gd name="T77" fmla="*/ 171 h 188"/>
                <a:gd name="T78" fmla="*/ 694 w 977"/>
                <a:gd name="T79" fmla="*/ 125 h 188"/>
                <a:gd name="T80" fmla="*/ 758 w 977"/>
                <a:gd name="T81" fmla="*/ 164 h 188"/>
                <a:gd name="T82" fmla="*/ 782 w 977"/>
                <a:gd name="T83" fmla="*/ 93 h 188"/>
                <a:gd name="T84" fmla="*/ 724 w 977"/>
                <a:gd name="T85" fmla="*/ 124 h 188"/>
                <a:gd name="T86" fmla="*/ 874 w 977"/>
                <a:gd name="T87" fmla="*/ 185 h 188"/>
                <a:gd name="T88" fmla="*/ 824 w 977"/>
                <a:gd name="T89" fmla="*/ 85 h 188"/>
                <a:gd name="T90" fmla="*/ 845 w 977"/>
                <a:gd name="T91" fmla="*/ 44 h 188"/>
                <a:gd name="T92" fmla="*/ 900 w 977"/>
                <a:gd name="T93" fmla="*/ 0 h 188"/>
                <a:gd name="T94" fmla="*/ 902 w 977"/>
                <a:gd name="T95" fmla="*/ 25 h 188"/>
                <a:gd name="T96" fmla="*/ 874 w 977"/>
                <a:gd name="T97" fmla="*/ 47 h 188"/>
                <a:gd name="T98" fmla="*/ 918 w 977"/>
                <a:gd name="T99" fmla="*/ 34 h 188"/>
                <a:gd name="T100" fmla="*/ 977 w 977"/>
                <a:gd name="T101" fmla="*/ 61 h 188"/>
                <a:gd name="T102" fmla="*/ 947 w 977"/>
                <a:gd name="T103" fmla="*/ 143 h 188"/>
                <a:gd name="T104" fmla="*/ 970 w 977"/>
                <a:gd name="T105" fmla="*/ 163 h 188"/>
                <a:gd name="T106" fmla="*/ 967 w 977"/>
                <a:gd name="T107" fmla="*/ 187 h 188"/>
                <a:gd name="T108" fmla="*/ 918 w 977"/>
                <a:gd name="T109" fmla="*/ 1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7" h="188">
                  <a:moveTo>
                    <a:pt x="187" y="13"/>
                  </a:moveTo>
                  <a:cubicBezTo>
                    <a:pt x="187" y="185"/>
                    <a:pt x="187" y="185"/>
                    <a:pt x="187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146" y="13"/>
                    <a:pt x="146" y="13"/>
                    <a:pt x="146" y="13"/>
                  </a:cubicBezTo>
                  <a:lnTo>
                    <a:pt x="187" y="13"/>
                  </a:lnTo>
                  <a:close/>
                  <a:moveTo>
                    <a:pt x="212" y="26"/>
                  </a:moveTo>
                  <a:cubicBezTo>
                    <a:pt x="212" y="21"/>
                    <a:pt x="214" y="17"/>
                    <a:pt x="218" y="14"/>
                  </a:cubicBezTo>
                  <a:cubicBezTo>
                    <a:pt x="221" y="10"/>
                    <a:pt x="225" y="9"/>
                    <a:pt x="230" y="9"/>
                  </a:cubicBezTo>
                  <a:cubicBezTo>
                    <a:pt x="235" y="9"/>
                    <a:pt x="240" y="10"/>
                    <a:pt x="243" y="14"/>
                  </a:cubicBezTo>
                  <a:cubicBezTo>
                    <a:pt x="246" y="17"/>
                    <a:pt x="248" y="21"/>
                    <a:pt x="248" y="26"/>
                  </a:cubicBezTo>
                  <a:cubicBezTo>
                    <a:pt x="248" y="30"/>
                    <a:pt x="246" y="34"/>
                    <a:pt x="243" y="38"/>
                  </a:cubicBezTo>
                  <a:cubicBezTo>
                    <a:pt x="239" y="41"/>
                    <a:pt x="235" y="42"/>
                    <a:pt x="230" y="42"/>
                  </a:cubicBezTo>
                  <a:cubicBezTo>
                    <a:pt x="225" y="42"/>
                    <a:pt x="221" y="41"/>
                    <a:pt x="218" y="38"/>
                  </a:cubicBezTo>
                  <a:cubicBezTo>
                    <a:pt x="214" y="34"/>
                    <a:pt x="212" y="30"/>
                    <a:pt x="212" y="26"/>
                  </a:cubicBezTo>
                  <a:close/>
                  <a:moveTo>
                    <a:pt x="245" y="61"/>
                  </a:moveTo>
                  <a:cubicBezTo>
                    <a:pt x="245" y="185"/>
                    <a:pt x="245" y="185"/>
                    <a:pt x="24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61"/>
                    <a:pt x="215" y="61"/>
                    <a:pt x="215" y="61"/>
                  </a:cubicBezTo>
                  <a:lnTo>
                    <a:pt x="245" y="61"/>
                  </a:lnTo>
                  <a:close/>
                  <a:moveTo>
                    <a:pt x="333" y="164"/>
                  </a:moveTo>
                  <a:cubicBezTo>
                    <a:pt x="337" y="164"/>
                    <a:pt x="342" y="163"/>
                    <a:pt x="347" y="161"/>
                  </a:cubicBezTo>
                  <a:cubicBezTo>
                    <a:pt x="353" y="159"/>
                    <a:pt x="357" y="156"/>
                    <a:pt x="362" y="153"/>
                  </a:cubicBezTo>
                  <a:cubicBezTo>
                    <a:pt x="362" y="180"/>
                    <a:pt x="362" y="180"/>
                    <a:pt x="362" y="180"/>
                  </a:cubicBezTo>
                  <a:cubicBezTo>
                    <a:pt x="357" y="183"/>
                    <a:pt x="352" y="185"/>
                    <a:pt x="346" y="186"/>
                  </a:cubicBezTo>
                  <a:cubicBezTo>
                    <a:pt x="340" y="188"/>
                    <a:pt x="334" y="188"/>
                    <a:pt x="327" y="188"/>
                  </a:cubicBezTo>
                  <a:cubicBezTo>
                    <a:pt x="308" y="188"/>
                    <a:pt x="294" y="183"/>
                    <a:pt x="282" y="171"/>
                  </a:cubicBezTo>
                  <a:cubicBezTo>
                    <a:pt x="271" y="160"/>
                    <a:pt x="265" y="145"/>
                    <a:pt x="265" y="127"/>
                  </a:cubicBezTo>
                  <a:cubicBezTo>
                    <a:pt x="265" y="107"/>
                    <a:pt x="271" y="91"/>
                    <a:pt x="282" y="78"/>
                  </a:cubicBezTo>
                  <a:cubicBezTo>
                    <a:pt x="294" y="65"/>
                    <a:pt x="311" y="58"/>
                    <a:pt x="332" y="58"/>
                  </a:cubicBezTo>
                  <a:cubicBezTo>
                    <a:pt x="337" y="58"/>
                    <a:pt x="343" y="59"/>
                    <a:pt x="349" y="60"/>
                  </a:cubicBezTo>
                  <a:cubicBezTo>
                    <a:pt x="354" y="62"/>
                    <a:pt x="359" y="64"/>
                    <a:pt x="362" y="65"/>
                  </a:cubicBezTo>
                  <a:cubicBezTo>
                    <a:pt x="362" y="93"/>
                    <a:pt x="362" y="93"/>
                    <a:pt x="362" y="93"/>
                  </a:cubicBezTo>
                  <a:cubicBezTo>
                    <a:pt x="357" y="90"/>
                    <a:pt x="353" y="87"/>
                    <a:pt x="348" y="86"/>
                  </a:cubicBezTo>
                  <a:cubicBezTo>
                    <a:pt x="343" y="84"/>
                    <a:pt x="339" y="83"/>
                    <a:pt x="334" y="83"/>
                  </a:cubicBezTo>
                  <a:cubicBezTo>
                    <a:pt x="322" y="83"/>
                    <a:pt x="313" y="87"/>
                    <a:pt x="306" y="94"/>
                  </a:cubicBezTo>
                  <a:cubicBezTo>
                    <a:pt x="299" y="102"/>
                    <a:pt x="295" y="112"/>
                    <a:pt x="295" y="124"/>
                  </a:cubicBezTo>
                  <a:cubicBezTo>
                    <a:pt x="295" y="137"/>
                    <a:pt x="299" y="147"/>
                    <a:pt x="305" y="154"/>
                  </a:cubicBezTo>
                  <a:cubicBezTo>
                    <a:pt x="312" y="161"/>
                    <a:pt x="321" y="164"/>
                    <a:pt x="333" y="164"/>
                  </a:cubicBezTo>
                  <a:close/>
                  <a:moveTo>
                    <a:pt x="445" y="59"/>
                  </a:moveTo>
                  <a:cubicBezTo>
                    <a:pt x="447" y="59"/>
                    <a:pt x="449" y="60"/>
                    <a:pt x="451" y="60"/>
                  </a:cubicBezTo>
                  <a:cubicBezTo>
                    <a:pt x="453" y="60"/>
                    <a:pt x="455" y="61"/>
                    <a:pt x="456" y="61"/>
                  </a:cubicBezTo>
                  <a:cubicBezTo>
                    <a:pt x="456" y="91"/>
                    <a:pt x="456" y="91"/>
                    <a:pt x="456" y="91"/>
                  </a:cubicBezTo>
                  <a:cubicBezTo>
                    <a:pt x="454" y="90"/>
                    <a:pt x="452" y="88"/>
                    <a:pt x="449" y="87"/>
                  </a:cubicBezTo>
                  <a:cubicBezTo>
                    <a:pt x="446" y="86"/>
                    <a:pt x="443" y="86"/>
                    <a:pt x="439" y="86"/>
                  </a:cubicBezTo>
                  <a:cubicBezTo>
                    <a:pt x="431" y="86"/>
                    <a:pt x="425" y="89"/>
                    <a:pt x="420" y="95"/>
                  </a:cubicBezTo>
                  <a:cubicBezTo>
                    <a:pt x="415" y="101"/>
                    <a:pt x="413" y="110"/>
                    <a:pt x="413" y="123"/>
                  </a:cubicBezTo>
                  <a:cubicBezTo>
                    <a:pt x="413" y="185"/>
                    <a:pt x="413" y="185"/>
                    <a:pt x="413" y="185"/>
                  </a:cubicBezTo>
                  <a:cubicBezTo>
                    <a:pt x="384" y="185"/>
                    <a:pt x="384" y="185"/>
                    <a:pt x="384" y="185"/>
                  </a:cubicBezTo>
                  <a:cubicBezTo>
                    <a:pt x="384" y="61"/>
                    <a:pt x="384" y="61"/>
                    <a:pt x="384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6" y="74"/>
                    <a:pt x="420" y="69"/>
                    <a:pt x="426" y="65"/>
                  </a:cubicBezTo>
                  <a:cubicBezTo>
                    <a:pt x="431" y="61"/>
                    <a:pt x="437" y="59"/>
                    <a:pt x="445" y="59"/>
                  </a:cubicBezTo>
                  <a:close/>
                  <a:moveTo>
                    <a:pt x="457" y="125"/>
                  </a:moveTo>
                  <a:cubicBezTo>
                    <a:pt x="457" y="105"/>
                    <a:pt x="463" y="89"/>
                    <a:pt x="475" y="77"/>
                  </a:cubicBezTo>
                  <a:cubicBezTo>
                    <a:pt x="486" y="65"/>
                    <a:pt x="502" y="59"/>
                    <a:pt x="523" y="59"/>
                  </a:cubicBezTo>
                  <a:cubicBezTo>
                    <a:pt x="542" y="59"/>
                    <a:pt x="558" y="64"/>
                    <a:pt x="568" y="76"/>
                  </a:cubicBezTo>
                  <a:cubicBezTo>
                    <a:pt x="579" y="87"/>
                    <a:pt x="585" y="103"/>
                    <a:pt x="585" y="123"/>
                  </a:cubicBezTo>
                  <a:cubicBezTo>
                    <a:pt x="585" y="143"/>
                    <a:pt x="579" y="159"/>
                    <a:pt x="567" y="171"/>
                  </a:cubicBezTo>
                  <a:cubicBezTo>
                    <a:pt x="556" y="182"/>
                    <a:pt x="540" y="188"/>
                    <a:pt x="520" y="188"/>
                  </a:cubicBezTo>
                  <a:cubicBezTo>
                    <a:pt x="501" y="188"/>
                    <a:pt x="486" y="183"/>
                    <a:pt x="474" y="171"/>
                  </a:cubicBezTo>
                  <a:cubicBezTo>
                    <a:pt x="463" y="160"/>
                    <a:pt x="457" y="145"/>
                    <a:pt x="457" y="125"/>
                  </a:cubicBezTo>
                  <a:close/>
                  <a:moveTo>
                    <a:pt x="488" y="124"/>
                  </a:moveTo>
                  <a:cubicBezTo>
                    <a:pt x="488" y="137"/>
                    <a:pt x="491" y="147"/>
                    <a:pt x="497" y="154"/>
                  </a:cubicBezTo>
                  <a:cubicBezTo>
                    <a:pt x="503" y="161"/>
                    <a:pt x="511" y="164"/>
                    <a:pt x="522" y="164"/>
                  </a:cubicBezTo>
                  <a:cubicBezTo>
                    <a:pt x="532" y="164"/>
                    <a:pt x="541" y="161"/>
                    <a:pt x="546" y="154"/>
                  </a:cubicBezTo>
                  <a:cubicBezTo>
                    <a:pt x="552" y="147"/>
                    <a:pt x="554" y="137"/>
                    <a:pt x="554" y="124"/>
                  </a:cubicBezTo>
                  <a:cubicBezTo>
                    <a:pt x="554" y="110"/>
                    <a:pt x="551" y="100"/>
                    <a:pt x="546" y="93"/>
                  </a:cubicBezTo>
                  <a:cubicBezTo>
                    <a:pt x="540" y="87"/>
                    <a:pt x="532" y="83"/>
                    <a:pt x="522" y="83"/>
                  </a:cubicBezTo>
                  <a:cubicBezTo>
                    <a:pt x="511" y="83"/>
                    <a:pt x="503" y="87"/>
                    <a:pt x="497" y="94"/>
                  </a:cubicBezTo>
                  <a:cubicBezTo>
                    <a:pt x="491" y="101"/>
                    <a:pt x="488" y="111"/>
                    <a:pt x="488" y="124"/>
                  </a:cubicBezTo>
                  <a:close/>
                  <a:moveTo>
                    <a:pt x="628" y="94"/>
                  </a:moveTo>
                  <a:cubicBezTo>
                    <a:pt x="628" y="98"/>
                    <a:pt x="629" y="101"/>
                    <a:pt x="632" y="104"/>
                  </a:cubicBezTo>
                  <a:cubicBezTo>
                    <a:pt x="635" y="106"/>
                    <a:pt x="641" y="109"/>
                    <a:pt x="650" y="113"/>
                  </a:cubicBezTo>
                  <a:cubicBezTo>
                    <a:pt x="661" y="117"/>
                    <a:pt x="669" y="123"/>
                    <a:pt x="674" y="129"/>
                  </a:cubicBezTo>
                  <a:cubicBezTo>
                    <a:pt x="679" y="134"/>
                    <a:pt x="681" y="141"/>
                    <a:pt x="681" y="150"/>
                  </a:cubicBezTo>
                  <a:cubicBezTo>
                    <a:pt x="681" y="161"/>
                    <a:pt x="677" y="171"/>
                    <a:pt x="668" y="178"/>
                  </a:cubicBezTo>
                  <a:cubicBezTo>
                    <a:pt x="659" y="185"/>
                    <a:pt x="647" y="188"/>
                    <a:pt x="631" y="188"/>
                  </a:cubicBezTo>
                  <a:cubicBezTo>
                    <a:pt x="626" y="188"/>
                    <a:pt x="621" y="188"/>
                    <a:pt x="614" y="187"/>
                  </a:cubicBezTo>
                  <a:cubicBezTo>
                    <a:pt x="608" y="185"/>
                    <a:pt x="603" y="184"/>
                    <a:pt x="599" y="182"/>
                  </a:cubicBezTo>
                  <a:cubicBezTo>
                    <a:pt x="599" y="153"/>
                    <a:pt x="599" y="153"/>
                    <a:pt x="599" y="153"/>
                  </a:cubicBezTo>
                  <a:cubicBezTo>
                    <a:pt x="604" y="157"/>
                    <a:pt x="610" y="160"/>
                    <a:pt x="616" y="162"/>
                  </a:cubicBezTo>
                  <a:cubicBezTo>
                    <a:pt x="622" y="164"/>
                    <a:pt x="627" y="165"/>
                    <a:pt x="632" y="165"/>
                  </a:cubicBezTo>
                  <a:cubicBezTo>
                    <a:pt x="639" y="165"/>
                    <a:pt x="644" y="164"/>
                    <a:pt x="647" y="162"/>
                  </a:cubicBezTo>
                  <a:cubicBezTo>
                    <a:pt x="650" y="161"/>
                    <a:pt x="652" y="157"/>
                    <a:pt x="652" y="153"/>
                  </a:cubicBezTo>
                  <a:cubicBezTo>
                    <a:pt x="652" y="149"/>
                    <a:pt x="650" y="146"/>
                    <a:pt x="647" y="143"/>
                  </a:cubicBezTo>
                  <a:cubicBezTo>
                    <a:pt x="643" y="140"/>
                    <a:pt x="637" y="137"/>
                    <a:pt x="628" y="133"/>
                  </a:cubicBezTo>
                  <a:cubicBezTo>
                    <a:pt x="617" y="129"/>
                    <a:pt x="610" y="124"/>
                    <a:pt x="605" y="118"/>
                  </a:cubicBezTo>
                  <a:cubicBezTo>
                    <a:pt x="601" y="113"/>
                    <a:pt x="599" y="105"/>
                    <a:pt x="599" y="97"/>
                  </a:cubicBezTo>
                  <a:cubicBezTo>
                    <a:pt x="599" y="86"/>
                    <a:pt x="603" y="76"/>
                    <a:pt x="612" y="69"/>
                  </a:cubicBezTo>
                  <a:cubicBezTo>
                    <a:pt x="621" y="62"/>
                    <a:pt x="632" y="58"/>
                    <a:pt x="646" y="58"/>
                  </a:cubicBezTo>
                  <a:cubicBezTo>
                    <a:pt x="651" y="58"/>
                    <a:pt x="656" y="59"/>
                    <a:pt x="661" y="60"/>
                  </a:cubicBezTo>
                  <a:cubicBezTo>
                    <a:pt x="666" y="61"/>
                    <a:pt x="671" y="62"/>
                    <a:pt x="674" y="64"/>
                  </a:cubicBezTo>
                  <a:cubicBezTo>
                    <a:pt x="674" y="91"/>
                    <a:pt x="674" y="91"/>
                    <a:pt x="674" y="91"/>
                  </a:cubicBezTo>
                  <a:cubicBezTo>
                    <a:pt x="671" y="89"/>
                    <a:pt x="666" y="86"/>
                    <a:pt x="661" y="85"/>
                  </a:cubicBezTo>
                  <a:cubicBezTo>
                    <a:pt x="656" y="83"/>
                    <a:pt x="651" y="82"/>
                    <a:pt x="646" y="82"/>
                  </a:cubicBezTo>
                  <a:cubicBezTo>
                    <a:pt x="640" y="82"/>
                    <a:pt x="636" y="83"/>
                    <a:pt x="633" y="85"/>
                  </a:cubicBezTo>
                  <a:cubicBezTo>
                    <a:pt x="630" y="87"/>
                    <a:pt x="628" y="90"/>
                    <a:pt x="628" y="94"/>
                  </a:cubicBezTo>
                  <a:close/>
                  <a:moveTo>
                    <a:pt x="694" y="125"/>
                  </a:moveTo>
                  <a:cubicBezTo>
                    <a:pt x="694" y="105"/>
                    <a:pt x="700" y="89"/>
                    <a:pt x="711" y="77"/>
                  </a:cubicBezTo>
                  <a:cubicBezTo>
                    <a:pt x="723" y="65"/>
                    <a:pt x="739" y="59"/>
                    <a:pt x="759" y="59"/>
                  </a:cubicBezTo>
                  <a:cubicBezTo>
                    <a:pt x="779" y="59"/>
                    <a:pt x="794" y="64"/>
                    <a:pt x="805" y="76"/>
                  </a:cubicBezTo>
                  <a:cubicBezTo>
                    <a:pt x="816" y="87"/>
                    <a:pt x="821" y="103"/>
                    <a:pt x="821" y="123"/>
                  </a:cubicBezTo>
                  <a:cubicBezTo>
                    <a:pt x="821" y="143"/>
                    <a:pt x="815" y="159"/>
                    <a:pt x="804" y="171"/>
                  </a:cubicBezTo>
                  <a:cubicBezTo>
                    <a:pt x="792" y="182"/>
                    <a:pt x="776" y="188"/>
                    <a:pt x="756" y="188"/>
                  </a:cubicBezTo>
                  <a:cubicBezTo>
                    <a:pt x="737" y="188"/>
                    <a:pt x="722" y="183"/>
                    <a:pt x="711" y="171"/>
                  </a:cubicBezTo>
                  <a:cubicBezTo>
                    <a:pt x="699" y="160"/>
                    <a:pt x="694" y="145"/>
                    <a:pt x="694" y="125"/>
                  </a:cubicBezTo>
                  <a:close/>
                  <a:moveTo>
                    <a:pt x="724" y="124"/>
                  </a:moveTo>
                  <a:cubicBezTo>
                    <a:pt x="724" y="137"/>
                    <a:pt x="727" y="147"/>
                    <a:pt x="733" y="154"/>
                  </a:cubicBezTo>
                  <a:cubicBezTo>
                    <a:pt x="739" y="161"/>
                    <a:pt x="747" y="164"/>
                    <a:pt x="758" y="164"/>
                  </a:cubicBezTo>
                  <a:cubicBezTo>
                    <a:pt x="769" y="164"/>
                    <a:pt x="777" y="161"/>
                    <a:pt x="782" y="154"/>
                  </a:cubicBezTo>
                  <a:cubicBezTo>
                    <a:pt x="788" y="147"/>
                    <a:pt x="791" y="137"/>
                    <a:pt x="791" y="124"/>
                  </a:cubicBezTo>
                  <a:cubicBezTo>
                    <a:pt x="791" y="110"/>
                    <a:pt x="788" y="100"/>
                    <a:pt x="782" y="93"/>
                  </a:cubicBezTo>
                  <a:cubicBezTo>
                    <a:pt x="776" y="87"/>
                    <a:pt x="768" y="83"/>
                    <a:pt x="758" y="83"/>
                  </a:cubicBezTo>
                  <a:cubicBezTo>
                    <a:pt x="747" y="83"/>
                    <a:pt x="739" y="87"/>
                    <a:pt x="733" y="94"/>
                  </a:cubicBezTo>
                  <a:cubicBezTo>
                    <a:pt x="727" y="101"/>
                    <a:pt x="724" y="111"/>
                    <a:pt x="724" y="124"/>
                  </a:cubicBezTo>
                  <a:close/>
                  <a:moveTo>
                    <a:pt x="918" y="85"/>
                  </a:moveTo>
                  <a:cubicBezTo>
                    <a:pt x="874" y="85"/>
                    <a:pt x="874" y="85"/>
                    <a:pt x="874" y="85"/>
                  </a:cubicBezTo>
                  <a:cubicBezTo>
                    <a:pt x="874" y="185"/>
                    <a:pt x="874" y="185"/>
                    <a:pt x="874" y="185"/>
                  </a:cubicBezTo>
                  <a:cubicBezTo>
                    <a:pt x="845" y="185"/>
                    <a:pt x="845" y="185"/>
                    <a:pt x="845" y="185"/>
                  </a:cubicBezTo>
                  <a:cubicBezTo>
                    <a:pt x="845" y="85"/>
                    <a:pt x="845" y="85"/>
                    <a:pt x="845" y="85"/>
                  </a:cubicBezTo>
                  <a:cubicBezTo>
                    <a:pt x="824" y="85"/>
                    <a:pt x="824" y="85"/>
                    <a:pt x="824" y="85"/>
                  </a:cubicBezTo>
                  <a:cubicBezTo>
                    <a:pt x="824" y="61"/>
                    <a:pt x="824" y="61"/>
                    <a:pt x="824" y="61"/>
                  </a:cubicBezTo>
                  <a:cubicBezTo>
                    <a:pt x="845" y="61"/>
                    <a:pt x="845" y="61"/>
                    <a:pt x="845" y="61"/>
                  </a:cubicBezTo>
                  <a:cubicBezTo>
                    <a:pt x="845" y="44"/>
                    <a:pt x="845" y="44"/>
                    <a:pt x="845" y="44"/>
                  </a:cubicBezTo>
                  <a:cubicBezTo>
                    <a:pt x="845" y="31"/>
                    <a:pt x="849" y="21"/>
                    <a:pt x="858" y="12"/>
                  </a:cubicBezTo>
                  <a:cubicBezTo>
                    <a:pt x="866" y="4"/>
                    <a:pt x="877" y="0"/>
                    <a:pt x="890" y="0"/>
                  </a:cubicBezTo>
                  <a:cubicBezTo>
                    <a:pt x="894" y="0"/>
                    <a:pt x="897" y="0"/>
                    <a:pt x="900" y="0"/>
                  </a:cubicBezTo>
                  <a:cubicBezTo>
                    <a:pt x="902" y="1"/>
                    <a:pt x="905" y="1"/>
                    <a:pt x="907" y="2"/>
                  </a:cubicBezTo>
                  <a:cubicBezTo>
                    <a:pt x="907" y="27"/>
                    <a:pt x="907" y="27"/>
                    <a:pt x="907" y="27"/>
                  </a:cubicBezTo>
                  <a:cubicBezTo>
                    <a:pt x="906" y="27"/>
                    <a:pt x="904" y="26"/>
                    <a:pt x="902" y="25"/>
                  </a:cubicBezTo>
                  <a:cubicBezTo>
                    <a:pt x="899" y="24"/>
                    <a:pt x="897" y="24"/>
                    <a:pt x="893" y="24"/>
                  </a:cubicBezTo>
                  <a:cubicBezTo>
                    <a:pt x="887" y="24"/>
                    <a:pt x="883" y="26"/>
                    <a:pt x="879" y="30"/>
                  </a:cubicBezTo>
                  <a:cubicBezTo>
                    <a:pt x="876" y="33"/>
                    <a:pt x="874" y="39"/>
                    <a:pt x="874" y="47"/>
                  </a:cubicBezTo>
                  <a:cubicBezTo>
                    <a:pt x="874" y="61"/>
                    <a:pt x="874" y="61"/>
                    <a:pt x="874" y="61"/>
                  </a:cubicBezTo>
                  <a:cubicBezTo>
                    <a:pt x="918" y="61"/>
                    <a:pt x="918" y="61"/>
                    <a:pt x="918" y="61"/>
                  </a:cubicBezTo>
                  <a:cubicBezTo>
                    <a:pt x="918" y="34"/>
                    <a:pt x="918" y="34"/>
                    <a:pt x="918" y="34"/>
                  </a:cubicBezTo>
                  <a:cubicBezTo>
                    <a:pt x="947" y="25"/>
                    <a:pt x="947" y="25"/>
                    <a:pt x="947" y="25"/>
                  </a:cubicBezTo>
                  <a:cubicBezTo>
                    <a:pt x="947" y="61"/>
                    <a:pt x="947" y="61"/>
                    <a:pt x="947" y="61"/>
                  </a:cubicBezTo>
                  <a:cubicBezTo>
                    <a:pt x="977" y="61"/>
                    <a:pt x="977" y="61"/>
                    <a:pt x="977" y="61"/>
                  </a:cubicBezTo>
                  <a:cubicBezTo>
                    <a:pt x="977" y="85"/>
                    <a:pt x="977" y="85"/>
                    <a:pt x="977" y="85"/>
                  </a:cubicBezTo>
                  <a:cubicBezTo>
                    <a:pt x="947" y="85"/>
                    <a:pt x="947" y="85"/>
                    <a:pt x="947" y="85"/>
                  </a:cubicBezTo>
                  <a:cubicBezTo>
                    <a:pt x="947" y="143"/>
                    <a:pt x="947" y="143"/>
                    <a:pt x="947" y="143"/>
                  </a:cubicBezTo>
                  <a:cubicBezTo>
                    <a:pt x="947" y="151"/>
                    <a:pt x="948" y="156"/>
                    <a:pt x="951" y="159"/>
                  </a:cubicBezTo>
                  <a:cubicBezTo>
                    <a:pt x="954" y="163"/>
                    <a:pt x="958" y="164"/>
                    <a:pt x="964" y="164"/>
                  </a:cubicBezTo>
                  <a:cubicBezTo>
                    <a:pt x="966" y="164"/>
                    <a:pt x="968" y="164"/>
                    <a:pt x="970" y="163"/>
                  </a:cubicBezTo>
                  <a:cubicBezTo>
                    <a:pt x="973" y="162"/>
                    <a:pt x="975" y="161"/>
                    <a:pt x="977" y="160"/>
                  </a:cubicBezTo>
                  <a:cubicBezTo>
                    <a:pt x="977" y="184"/>
                    <a:pt x="977" y="184"/>
                    <a:pt x="977" y="184"/>
                  </a:cubicBezTo>
                  <a:cubicBezTo>
                    <a:pt x="975" y="185"/>
                    <a:pt x="972" y="186"/>
                    <a:pt x="967" y="187"/>
                  </a:cubicBezTo>
                  <a:cubicBezTo>
                    <a:pt x="963" y="188"/>
                    <a:pt x="959" y="188"/>
                    <a:pt x="955" y="188"/>
                  </a:cubicBezTo>
                  <a:cubicBezTo>
                    <a:pt x="942" y="188"/>
                    <a:pt x="933" y="185"/>
                    <a:pt x="927" y="179"/>
                  </a:cubicBezTo>
                  <a:cubicBezTo>
                    <a:pt x="921" y="172"/>
                    <a:pt x="918" y="162"/>
                    <a:pt x="918" y="149"/>
                  </a:cubicBezTo>
                  <a:lnTo>
                    <a:pt x="918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EA77D71-E523-4C0A-8E94-F1E887B6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05653C91-F2E5-4AB2-896A-C30B8534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B8209799-6560-48C3-A607-7BD58D4B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253AEB2D-A942-4CF4-BE02-B1418794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52BC694C-879B-4782-A22E-AEE7D9785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62F790E1-A40D-4D5B-8DE8-E90FA397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DE27A369-0913-42A8-AD1B-2FBC464B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7D7EFF3A-B7D8-4693-9A8C-77874AA8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</p:grpSp>
    </p:spTree>
    <p:extLst>
      <p:ext uri="{BB962C8B-B14F-4D97-AF65-F5344CB8AC3E}">
        <p14:creationId xmlns:p14="http://schemas.microsoft.com/office/powerpoint/2010/main" val="63284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4714" y="1765032"/>
            <a:ext cx="3692559" cy="1220524"/>
          </a:xfrm>
        </p:spPr>
        <p:txBody>
          <a:bodyPr/>
          <a:lstStyle>
            <a:lvl1pPr marL="0" indent="0">
              <a:spcBef>
                <a:spcPts val="2100"/>
              </a:spcBef>
              <a:buNone/>
              <a:defRPr sz="2100">
                <a:solidFill>
                  <a:schemeClr val="tx1"/>
                </a:solidFill>
              </a:defRPr>
            </a:lvl1pPr>
            <a:lvl2pPr marL="0" indent="0">
              <a:spcBef>
                <a:spcPts val="700"/>
              </a:spcBef>
              <a:buNone/>
              <a:defRPr sz="157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225"/>
            </a:lvl4pPr>
            <a:lvl5pPr marL="0" indent="0">
              <a:spcBef>
                <a:spcPts val="0"/>
              </a:spcBef>
              <a:buNone/>
              <a:defRPr sz="105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80960" y="4600496"/>
            <a:ext cx="0" cy="829992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620722" cy="3768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72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573804" y="1241667"/>
            <a:ext cx="6396395" cy="352765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173" y="1256770"/>
            <a:ext cx="4596920" cy="1341679"/>
          </a:xfrm>
        </p:spPr>
        <p:txBody>
          <a:bodyPr/>
          <a:lstStyle>
            <a:lvl1pPr marL="0" indent="0">
              <a:spcBef>
                <a:spcPts val="2100"/>
              </a:spcBef>
              <a:buNone/>
              <a:defRPr sz="1750">
                <a:solidFill>
                  <a:schemeClr val="accent1"/>
                </a:solidFill>
              </a:defRPr>
            </a:lvl1pPr>
            <a:lvl2pPr marL="0" indent="0">
              <a:spcBef>
                <a:spcPts val="700"/>
              </a:spcBef>
              <a:buNone/>
              <a:defRPr sz="1400"/>
            </a:lvl2pPr>
            <a:lvl3pPr marL="0" indent="0">
              <a:spcBef>
                <a:spcPts val="700"/>
              </a:spcBef>
              <a:buNone/>
              <a:defRPr sz="1225"/>
            </a:lvl3pPr>
            <a:lvl4pPr marL="0" indent="0">
              <a:spcBef>
                <a:spcPts val="700"/>
              </a:spcBef>
              <a:buNone/>
              <a:defRPr sz="1050"/>
            </a:lvl4pPr>
            <a:lvl5pPr marL="0" indent="0">
              <a:spcBef>
                <a:spcPts val="700"/>
              </a:spcBef>
              <a:buNone/>
              <a:defRPr sz="962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74822" y="5120267"/>
            <a:ext cx="7449795" cy="468590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575">
                <a:solidFill>
                  <a:schemeClr val="tx1"/>
                </a:solidFill>
              </a:defRPr>
            </a:lvl1pPr>
            <a:lvl2pPr marL="0" indent="0">
              <a:buNone/>
              <a:defRPr sz="1225">
                <a:solidFill>
                  <a:schemeClr val="tx1"/>
                </a:solidFill>
              </a:defRPr>
            </a:lvl2pPr>
            <a:lvl3pPr marL="0" indent="0">
              <a:buNone/>
              <a:defRPr sz="962">
                <a:solidFill>
                  <a:schemeClr val="tx1"/>
                </a:solidFill>
              </a:defRPr>
            </a:lvl3pPr>
            <a:lvl4pPr marL="0" indent="0">
              <a:buNone/>
              <a:defRPr sz="919">
                <a:solidFill>
                  <a:schemeClr val="tx1"/>
                </a:solidFill>
              </a:defRPr>
            </a:lvl4pPr>
            <a:lvl5pPr marL="0" indent="0">
              <a:buNone/>
              <a:defRPr sz="91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80960" y="4600496"/>
            <a:ext cx="0" cy="829992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3644" y="4910139"/>
            <a:ext cx="11473541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learning">
            <a:extLst>
              <a:ext uri="{FF2B5EF4-FFF2-40B4-BE49-F238E27FC236}">
                <a16:creationId xmlns:a16="http://schemas.microsoft.com/office/drawing/2014/main" id="{A29CBE6D-B516-4E0E-BC8A-B321251A3A7A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 flipH="1">
            <a:off x="3314838" y="4994123"/>
            <a:ext cx="371577" cy="252286"/>
            <a:chOff x="7383299" y="4598006"/>
            <a:chExt cx="476250" cy="3714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2532-DEAB-46C9-BBF1-95D2C44B4ADC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157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E6B07A-63AA-41ED-8FF9-C500A869B6EB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157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15" name="learning">
            <a:extLst>
              <a:ext uri="{FF2B5EF4-FFF2-40B4-BE49-F238E27FC236}">
                <a16:creationId xmlns:a16="http://schemas.microsoft.com/office/drawing/2014/main" id="{07A11020-593F-444A-B45F-34B66EC741B7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1561731" y="5636747"/>
            <a:ext cx="204962" cy="139161"/>
            <a:chOff x="7383299" y="4598006"/>
            <a:chExt cx="476250" cy="3714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21792-9AFE-47FB-97A4-2F4FD4A9C329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157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FCFA21-587F-4BC9-8B78-740FE131062E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157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233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1CEFE-1175-4BAD-8291-2B32EFCE8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2956" y="1765032"/>
            <a:ext cx="5874096" cy="1410782"/>
          </a:xfrm>
        </p:spPr>
        <p:txBody>
          <a:bodyPr/>
          <a:lstStyle>
            <a:lvl1pPr marL="0" indent="0">
              <a:spcBef>
                <a:spcPts val="1575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02CF2E-CF5F-42BE-BB25-E94D5850A3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091" y="3587840"/>
            <a:ext cx="3740341" cy="861546"/>
          </a:xfrm>
        </p:spPr>
        <p:txBody>
          <a:bodyPr/>
          <a:lstStyle>
            <a:lvl1pPr marL="0" indent="0" algn="ctr">
              <a:spcBef>
                <a:spcPts val="1575"/>
              </a:spcBef>
              <a:buNone/>
              <a:defRPr sz="2799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0669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D2F76-9A26-44BB-92FC-E2D3F11A6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174" y="901058"/>
            <a:ext cx="11075657" cy="271933"/>
          </a:xfrm>
        </p:spPr>
        <p:txBody>
          <a:bodyPr/>
          <a:lstStyle>
            <a:lvl1pPr marL="0" indent="0" algn="ctr">
              <a:buNone/>
              <a:defRPr kumimoji="0" lang="en-US" sz="1750" b="0" i="0" u="none" strike="noStrike" kern="1200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79107" indent="0">
              <a:buNone/>
              <a:defRPr/>
            </a:lvl4pPr>
            <a:lvl5pPr marL="74853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9D4D6-6723-4AFB-B86D-1485DA52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17855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1877204"/>
            <a:ext cx="5216124" cy="484620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173" y="2459363"/>
            <a:ext cx="5534985" cy="1620784"/>
          </a:xfrm>
        </p:spPr>
        <p:txBody>
          <a:bodyPr anchor="t"/>
          <a:lstStyle>
            <a:lvl1pPr marL="0" indent="0" algn="l" defTabSz="99990">
              <a:spcBef>
                <a:spcPts val="1575"/>
              </a:spcBef>
              <a:spcAft>
                <a:spcPts val="1050"/>
              </a:spcAft>
              <a:buNone/>
              <a:defRPr sz="2100">
                <a:solidFill>
                  <a:schemeClr val="accent2"/>
                </a:solidFill>
                <a:latin typeface="+mj-lt"/>
              </a:defRPr>
            </a:lvl1pPr>
            <a:lvl2pPr marL="0" indent="0" algn="l" defTabSz="99990">
              <a:spcAft>
                <a:spcPts val="525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2pPr>
            <a:lvl3pPr marL="0" indent="0" algn="l" defTabSz="99990">
              <a:spcAft>
                <a:spcPts val="525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575" b="1"/>
            </a:lvl3pPr>
            <a:lvl4pPr marL="0" indent="0" algn="l" defTabSz="9999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b="1"/>
            </a:lvl4pPr>
            <a:lvl5pPr marL="0" indent="0" algn="l" defTabSz="99990">
              <a:spcBef>
                <a:spcPts val="0"/>
              </a:spcBef>
              <a:spcAft>
                <a:spcPts val="525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615754" y="675316"/>
            <a:ext cx="0" cy="4452913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7022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4194900-8114-4639-BB98-2820B385BE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50190" y="3556026"/>
            <a:ext cx="2664881" cy="1305781"/>
          </a:xfrm>
        </p:spPr>
        <p:txBody>
          <a:bodyPr/>
          <a:lstStyle>
            <a:lvl1pPr marL="0" indent="0" algn="ctr" defTabSz="99990">
              <a:spcBef>
                <a:spcPts val="1575"/>
              </a:spcBef>
              <a:buNone/>
              <a:defRPr sz="1750">
                <a:solidFill>
                  <a:schemeClr val="accent1"/>
                </a:solidFill>
                <a:latin typeface="+mj-lt"/>
              </a:defRPr>
            </a:lvl1pPr>
            <a:lvl2pPr marL="0" indent="0" algn="ctr" defTabSz="99990">
              <a:spcBef>
                <a:spcPts val="525"/>
              </a:spcBef>
              <a:spcAft>
                <a:spcPts val="0"/>
              </a:spcAft>
              <a:buNone/>
              <a:defRPr sz="1225" b="1"/>
            </a:lvl2pPr>
            <a:lvl3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25" i="0"/>
            </a:lvl3pPr>
            <a:lvl4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b="0" i="1"/>
            </a:lvl4pPr>
            <a:lvl5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6CEB83C-A19D-4214-8A03-0F9BDD1A22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83597" y="3556026"/>
            <a:ext cx="2330736" cy="1305781"/>
          </a:xfrm>
        </p:spPr>
        <p:txBody>
          <a:bodyPr/>
          <a:lstStyle>
            <a:lvl1pPr marL="0" indent="0" algn="ctr" defTabSz="99990">
              <a:spcBef>
                <a:spcPts val="1575"/>
              </a:spcBef>
              <a:buNone/>
              <a:defRPr sz="1750">
                <a:solidFill>
                  <a:schemeClr val="accent1"/>
                </a:solidFill>
                <a:latin typeface="+mj-lt"/>
              </a:defRPr>
            </a:lvl1pPr>
            <a:lvl2pPr marL="0" indent="0" algn="ctr" defTabSz="99990">
              <a:spcBef>
                <a:spcPts val="525"/>
              </a:spcBef>
              <a:spcAft>
                <a:spcPts val="0"/>
              </a:spcAft>
              <a:buNone/>
              <a:defRPr sz="1225" b="1"/>
            </a:lvl2pPr>
            <a:lvl3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25" i="0"/>
            </a:lvl3pPr>
            <a:lvl4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b="0" i="1"/>
            </a:lvl4pPr>
            <a:lvl5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D3BEA77-EB09-437D-A324-5CB0F28357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7004" y="3556026"/>
            <a:ext cx="2330736" cy="1305781"/>
          </a:xfrm>
        </p:spPr>
        <p:txBody>
          <a:bodyPr/>
          <a:lstStyle>
            <a:lvl1pPr marL="0" indent="0" algn="ctr" defTabSz="99990">
              <a:spcBef>
                <a:spcPts val="1575"/>
              </a:spcBef>
              <a:buNone/>
              <a:defRPr sz="1750">
                <a:solidFill>
                  <a:schemeClr val="accent1"/>
                </a:solidFill>
                <a:latin typeface="+mj-lt"/>
              </a:defRPr>
            </a:lvl1pPr>
            <a:lvl2pPr marL="0" indent="0" algn="ctr" defTabSz="99990">
              <a:spcBef>
                <a:spcPts val="525"/>
              </a:spcBef>
              <a:spcAft>
                <a:spcPts val="0"/>
              </a:spcAft>
              <a:buNone/>
              <a:defRPr sz="1225" b="1"/>
            </a:lvl2pPr>
            <a:lvl3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25" i="0"/>
            </a:lvl3pPr>
            <a:lvl4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b="0" i="1"/>
            </a:lvl4pPr>
            <a:lvl5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E1A16-2B87-4578-940E-3211A98A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32946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Section Title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2" y="2437551"/>
            <a:ext cx="5908684" cy="654237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4" b="0" kern="1200" cap="none" spc="-4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E9DE65D-40BC-4346-B9D4-5D260E5ED2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2" y="3228422"/>
            <a:ext cx="5908681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69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6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ody with bulle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26EB38-B802-47F3-8575-888FC1AA6B67}"/>
              </a:ext>
            </a:extLst>
          </p:cNvPr>
          <p:cNvGrpSpPr/>
          <p:nvPr userDrawn="1"/>
        </p:nvGrpSpPr>
        <p:grpSpPr>
          <a:xfrm>
            <a:off x="438538" y="5625618"/>
            <a:ext cx="11382126" cy="83100"/>
            <a:chOff x="445128" y="6559056"/>
            <a:chExt cx="11553197" cy="968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140AB-64C1-48AA-A79D-6818AEB0D90E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854226" cy="968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14"/>
                </a:spcAft>
              </a:pPr>
              <a:r>
                <a:rPr lang="en-US" sz="6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686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818870-6D91-4EAA-9132-2E15E4E80F8B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9950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5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CAED3-5C3B-4638-84D2-AFD40B0A65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724" y="965409"/>
            <a:ext cx="11392428" cy="269234"/>
          </a:xfrm>
        </p:spPr>
        <p:txBody>
          <a:bodyPr/>
          <a:lstStyle>
            <a:lvl1pPr algn="ctr">
              <a:defRPr sz="1750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98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dar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7921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orient="horz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52420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35" y="1110020"/>
            <a:ext cx="4873468" cy="9692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1E651-2C76-4DFB-BA46-04AC1CE3E4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9152" y="2204911"/>
            <a:ext cx="4872961" cy="242310"/>
          </a:xfrm>
        </p:spPr>
        <p:txBody>
          <a:bodyPr/>
          <a:lstStyle>
            <a:lvl1pPr marL="0" indent="0">
              <a:buNone/>
              <a:defRPr sz="15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24535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64EFBFB-9FB1-41FB-8008-486C18312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52325" cy="37689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64E6-0DD9-424E-9C0A-8BEC914FE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858" y="1081199"/>
            <a:ext cx="3591828" cy="14110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75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7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174" y="1256770"/>
            <a:ext cx="11073039" cy="1669247"/>
          </a:xfrm>
        </p:spPr>
        <p:txBody>
          <a:bodyPr/>
          <a:lstStyle>
            <a:lvl1pPr marL="0" indent="0">
              <a:buNone/>
              <a:defRPr sz="24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03165" indent="0">
              <a:buNone/>
              <a:defRPr sz="21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11414" indent="0">
              <a:buNone/>
              <a:defRPr sz="17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12580" indent="0">
              <a:buNone/>
              <a:defRPr sz="157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9412" indent="0">
              <a:buNone/>
              <a:defRPr sz="157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742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AD54E0-04DF-4670-90F2-D78B492D39BE}"/>
              </a:ext>
            </a:extLst>
          </p:cNvPr>
          <p:cNvSpPr/>
          <p:nvPr userDrawn="1"/>
        </p:nvSpPr>
        <p:spPr bwMode="auto">
          <a:xfrm>
            <a:off x="0" y="0"/>
            <a:ext cx="12252325" cy="599916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6833" tIns="125466" rIns="156833" bIns="1254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996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5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D11FC-E2DC-4EDA-918F-6F946D2969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48575" cy="5898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4F11C7-2FD2-43A5-A1DD-46842A8EAAFC}"/>
              </a:ext>
            </a:extLst>
          </p:cNvPr>
          <p:cNvSpPr/>
          <p:nvPr userDrawn="1"/>
        </p:nvSpPr>
        <p:spPr bwMode="auto">
          <a:xfrm>
            <a:off x="-4776" y="586823"/>
            <a:ext cx="12257102" cy="541234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6833" tIns="125466" rIns="156833" bIns="1254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9965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58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923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A5CCB-E0F3-4F35-9855-E09173B789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452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65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E64EAFC3-A373-874C-B599-723CE8FB0C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73534" y="5599219"/>
            <a:ext cx="5305257" cy="319400"/>
          </a:xfrm>
          <a:prstGeom prst="rect">
            <a:avLst/>
          </a:prstGeom>
        </p:spPr>
        <p:txBody>
          <a:bodyPr anchor="ctr"/>
          <a:lstStyle>
            <a:lvl1pPr algn="ctr">
              <a:defRPr sz="87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49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orient="horz" pos="336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entered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38538" y="5625618"/>
            <a:ext cx="11382126" cy="83100"/>
            <a:chOff x="445128" y="6559056"/>
            <a:chExt cx="11553197" cy="968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854226" cy="968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14"/>
                </a:spcAft>
              </a:pPr>
              <a:r>
                <a:rPr lang="en-US" sz="6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686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9950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5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1BCAC9-E25C-4A29-A7D2-82C7DE40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328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112" y="2020551"/>
            <a:ext cx="3197771" cy="48462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6070" y="2020551"/>
            <a:ext cx="7290761" cy="376898"/>
          </a:xfrm>
        </p:spPr>
        <p:txBody>
          <a:bodyPr anchor="t"/>
          <a:lstStyle>
            <a:lvl1pPr marL="0" indent="0">
              <a:spcAft>
                <a:spcPts val="7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8112" y="1766420"/>
            <a:ext cx="3197857" cy="0"/>
          </a:xfrm>
          <a:prstGeom prst="line">
            <a:avLst/>
          </a:prstGeom>
          <a:ln w="28575">
            <a:solidFill>
              <a:srgbClr val="00549A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416857" y="-178404"/>
            <a:ext cx="506549" cy="134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75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76070" y="1766420"/>
            <a:ext cx="7290761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41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121787"/>
            <a:ext cx="4188509" cy="969240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922" y="3466183"/>
            <a:ext cx="4185189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88973-88F5-4C76-80ED-89ED1A70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0392" y="0"/>
            <a:ext cx="6891933" cy="59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7090" y="2606616"/>
            <a:ext cx="9189244" cy="484620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149" spc="-4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7090" y="3466183"/>
            <a:ext cx="9189244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E3C4C7C-7C8D-904E-88A9-EA8D40CF72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22" y="532623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469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091" y="1255380"/>
            <a:ext cx="11073358" cy="1411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9758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291" y="1254742"/>
            <a:ext cx="11073039" cy="1411027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99938" indent="0">
              <a:buNone/>
              <a:defRPr/>
            </a:lvl4pPr>
            <a:lvl5pPr marL="79991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13624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1.emf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91174" y="399944"/>
            <a:ext cx="11073039" cy="48462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7090" y="1255733"/>
            <a:ext cx="11073039" cy="1410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252325" cy="5999163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8112" cy="51192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4056" cy="255964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2"/>
          <a:stretch/>
        </p:blipFill>
        <p:spPr>
          <a:xfrm rot="5400000">
            <a:off x="9957714" y="2411459"/>
            <a:ext cx="5999163" cy="117624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8806F-3D0A-4B42-9394-88C2FF987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58583" y="5560336"/>
            <a:ext cx="4135160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2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  <p:sldLayoutId id="2147483751" r:id="rId55"/>
    <p:sldLayoutId id="2147483752" r:id="rId56"/>
    <p:sldLayoutId id="2147483753" r:id="rId57"/>
    <p:sldLayoutId id="2147483754" r:id="rId58"/>
    <p:sldLayoutId id="2147483755" r:id="rId59"/>
  </p:sldLayoutIdLst>
  <p:transition>
    <p:fade/>
  </p:transition>
  <p:hf sldNum="0" hdr="0" ftr="0" dt="0"/>
  <p:txStyles>
    <p:titleStyle>
      <a:lvl1pPr algn="l" defTabSz="815963" rtl="0" eaLnBrk="1" latinLnBrk="0" hangingPunct="1">
        <a:lnSpc>
          <a:spcPct val="100000"/>
        </a:lnSpc>
        <a:spcBef>
          <a:spcPct val="0"/>
        </a:spcBef>
        <a:buNone/>
        <a:defRPr lang="en-US" sz="3149" b="0" kern="1200" cap="none" spc="-44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99979" marR="0" indent="-199979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4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399959" marR="0" indent="-199979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74940" marR="0" indent="-174982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37424" marR="0" indent="-158317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95741" marR="0" indent="-147207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243897" indent="-203991" algn="l" defTabSz="815963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51879" indent="-203991" algn="l" defTabSz="815963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59861" indent="-203991" algn="l" defTabSz="815963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67843" indent="-203991" algn="l" defTabSz="815963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7981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15963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23944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31925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39908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47888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55869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63852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15D0C2-2E9A-40E8-A645-FACD184DB548}"/>
              </a:ext>
            </a:extLst>
          </p:cNvPr>
          <p:cNvSpPr/>
          <p:nvPr/>
        </p:nvSpPr>
        <p:spPr bwMode="auto">
          <a:xfrm>
            <a:off x="2120311" y="390531"/>
            <a:ext cx="7080839" cy="4851606"/>
          </a:xfrm>
          <a:prstGeom prst="roundRect">
            <a:avLst>
              <a:gd name="adj" fmla="val 2161"/>
            </a:avLst>
          </a:prstGeom>
          <a:solidFill>
            <a:srgbClr val="F9F9F9"/>
          </a:solidFill>
          <a:ln w="127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62A827A-B0B1-4D48-82B3-3DA1CFDF9B63}"/>
              </a:ext>
            </a:extLst>
          </p:cNvPr>
          <p:cNvSpPr/>
          <p:nvPr/>
        </p:nvSpPr>
        <p:spPr bwMode="auto">
          <a:xfrm>
            <a:off x="5760672" y="2419970"/>
            <a:ext cx="3343515" cy="2707408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D649DBA6-2D94-4C03-8C85-818A05672FC2}"/>
              </a:ext>
            </a:extLst>
          </p:cNvPr>
          <p:cNvSpPr/>
          <p:nvPr/>
        </p:nvSpPr>
        <p:spPr bwMode="auto">
          <a:xfrm>
            <a:off x="7243873" y="3956385"/>
            <a:ext cx="247526" cy="247526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88E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1A3BED25-6A4F-4A46-8095-70580BFF541A}"/>
              </a:ext>
            </a:extLst>
          </p:cNvPr>
          <p:cNvSpPr/>
          <p:nvPr/>
        </p:nvSpPr>
        <p:spPr bwMode="auto">
          <a:xfrm>
            <a:off x="7249262" y="3428673"/>
            <a:ext cx="247526" cy="247526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88E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398D2DFB-6810-463E-889D-0D12AA8EDC55}"/>
              </a:ext>
            </a:extLst>
          </p:cNvPr>
          <p:cNvSpPr/>
          <p:nvPr/>
        </p:nvSpPr>
        <p:spPr bwMode="auto">
          <a:xfrm>
            <a:off x="7245124" y="2701681"/>
            <a:ext cx="247526" cy="247526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88E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978790F-993F-4189-A424-66C2401FE004}"/>
              </a:ext>
            </a:extLst>
          </p:cNvPr>
          <p:cNvSpPr/>
          <p:nvPr/>
        </p:nvSpPr>
        <p:spPr bwMode="auto">
          <a:xfrm>
            <a:off x="5760672" y="1431130"/>
            <a:ext cx="3343515" cy="783891"/>
          </a:xfrm>
          <a:prstGeom prst="rect">
            <a:avLst/>
          </a:prstGeom>
          <a:solidFill>
            <a:srgbClr val="7030A0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ABF7D6-654A-4B5F-B822-2B7BFB65D46A}"/>
              </a:ext>
            </a:extLst>
          </p:cNvPr>
          <p:cNvCxnSpPr>
            <a:cxnSpLocks/>
          </p:cNvCxnSpPr>
          <p:nvPr/>
        </p:nvCxnSpPr>
        <p:spPr>
          <a:xfrm>
            <a:off x="2136186" y="1339734"/>
            <a:ext cx="706496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  <a:lumOff val="25000"/>
                <a:alpha val="2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B9CCA06-E831-4D0E-8A8D-46D27787CF4D}"/>
              </a:ext>
            </a:extLst>
          </p:cNvPr>
          <p:cNvCxnSpPr>
            <a:cxnSpLocks/>
          </p:cNvCxnSpPr>
          <p:nvPr/>
        </p:nvCxnSpPr>
        <p:spPr>
          <a:xfrm>
            <a:off x="2136186" y="2319828"/>
            <a:ext cx="706496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  <a:lumOff val="25000"/>
                <a:alpha val="2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748030B-A3BE-4120-86BB-5F432C0EE8AD}"/>
              </a:ext>
            </a:extLst>
          </p:cNvPr>
          <p:cNvCxnSpPr>
            <a:cxnSpLocks/>
          </p:cNvCxnSpPr>
          <p:nvPr/>
        </p:nvCxnSpPr>
        <p:spPr>
          <a:xfrm>
            <a:off x="2136186" y="3298601"/>
            <a:ext cx="706496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  <a:lumOff val="25000"/>
                <a:alpha val="2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391BE21-FCBB-43C6-BD90-CA73B6FAC928}"/>
              </a:ext>
            </a:extLst>
          </p:cNvPr>
          <p:cNvCxnSpPr>
            <a:cxnSpLocks/>
          </p:cNvCxnSpPr>
          <p:nvPr/>
        </p:nvCxnSpPr>
        <p:spPr>
          <a:xfrm>
            <a:off x="2136186" y="4277375"/>
            <a:ext cx="706496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  <a:lumOff val="25000"/>
                <a:alpha val="2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179" name="Group 178" descr="36M+ developers&#10;&#10;">
            <a:extLst>
              <a:ext uri="{FF2B5EF4-FFF2-40B4-BE49-F238E27FC236}">
                <a16:creationId xmlns:a16="http://schemas.microsoft.com/office/drawing/2014/main" id="{CE7631B2-4CAD-47DF-B07F-911B1B5CB9BA}"/>
              </a:ext>
            </a:extLst>
          </p:cNvPr>
          <p:cNvGrpSpPr/>
          <p:nvPr/>
        </p:nvGrpSpPr>
        <p:grpSpPr>
          <a:xfrm>
            <a:off x="2339744" y="1699301"/>
            <a:ext cx="275593" cy="275592"/>
            <a:chOff x="2227237" y="1839434"/>
            <a:chExt cx="3179134" cy="3179133"/>
          </a:xfrm>
        </p:grpSpPr>
        <p:sp>
          <p:nvSpPr>
            <p:cNvPr id="180" name="xbox circle">
              <a:extLst>
                <a:ext uri="{FF2B5EF4-FFF2-40B4-BE49-F238E27FC236}">
                  <a16:creationId xmlns:a16="http://schemas.microsoft.com/office/drawing/2014/main" id="{5047A6A6-C199-4D2F-BDC1-671758D01984}"/>
                </a:ext>
              </a:extLst>
            </p:cNvPr>
            <p:cNvSpPr/>
            <p:nvPr/>
          </p:nvSpPr>
          <p:spPr bwMode="auto">
            <a:xfrm flipV="1">
              <a:off x="2427697" y="2039893"/>
              <a:ext cx="2778211" cy="2778211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" name="outer ring">
              <a:extLst>
                <a:ext uri="{FF2B5EF4-FFF2-40B4-BE49-F238E27FC236}">
                  <a16:creationId xmlns:a16="http://schemas.microsoft.com/office/drawing/2014/main" id="{334ADA98-2023-48AB-8956-3C1954B203C0}"/>
                </a:ext>
              </a:extLst>
            </p:cNvPr>
            <p:cNvSpPr/>
            <p:nvPr/>
          </p:nvSpPr>
          <p:spPr bwMode="auto">
            <a:xfrm>
              <a:off x="2227237" y="1839434"/>
              <a:ext cx="3179134" cy="3179133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91177DB-D4B2-4AF3-9DAF-C5402BFB011A}"/>
                </a:ext>
              </a:extLst>
            </p:cNvPr>
            <p:cNvSpPr/>
            <p:nvPr/>
          </p:nvSpPr>
          <p:spPr>
            <a:xfrm>
              <a:off x="3639715" y="2567437"/>
              <a:ext cx="354166" cy="1957162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indent="-399944" algn="ctr" defTabSz="799888" fontAlgn="base">
                <a:lnSpc>
                  <a:spcPct val="90000"/>
                </a:lnSpc>
                <a:defRPr/>
              </a:pPr>
              <a:r>
                <a:rPr lang="en-US" sz="1225" b="1">
                  <a:solidFill>
                    <a:srgbClr val="FFFFFF"/>
                  </a:solidFill>
                  <a:latin typeface="Segoe UI Semibold"/>
                </a:rPr>
                <a:t>1</a:t>
              </a:r>
            </a:p>
          </p:txBody>
        </p:sp>
      </p:grpSp>
      <p:grpSp>
        <p:nvGrpSpPr>
          <p:cNvPr id="184" name="Group 183" descr="36M+ developers&#10;&#10;">
            <a:extLst>
              <a:ext uri="{FF2B5EF4-FFF2-40B4-BE49-F238E27FC236}">
                <a16:creationId xmlns:a16="http://schemas.microsoft.com/office/drawing/2014/main" id="{F6C16A93-8922-4CD4-AF2B-2D10B29E49F8}"/>
              </a:ext>
            </a:extLst>
          </p:cNvPr>
          <p:cNvGrpSpPr/>
          <p:nvPr/>
        </p:nvGrpSpPr>
        <p:grpSpPr>
          <a:xfrm>
            <a:off x="2339744" y="2678074"/>
            <a:ext cx="275593" cy="275592"/>
            <a:chOff x="2227237" y="1839434"/>
            <a:chExt cx="3179134" cy="3179133"/>
          </a:xfrm>
        </p:grpSpPr>
        <p:sp>
          <p:nvSpPr>
            <p:cNvPr id="185" name="xbox circle">
              <a:extLst>
                <a:ext uri="{FF2B5EF4-FFF2-40B4-BE49-F238E27FC236}">
                  <a16:creationId xmlns:a16="http://schemas.microsoft.com/office/drawing/2014/main" id="{320F3F3A-9170-4AE2-B036-7BFD447F9CFA}"/>
                </a:ext>
              </a:extLst>
            </p:cNvPr>
            <p:cNvSpPr/>
            <p:nvPr/>
          </p:nvSpPr>
          <p:spPr bwMode="auto">
            <a:xfrm flipV="1">
              <a:off x="2427697" y="2039893"/>
              <a:ext cx="2778211" cy="2778211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6" name="outer ring">
              <a:extLst>
                <a:ext uri="{FF2B5EF4-FFF2-40B4-BE49-F238E27FC236}">
                  <a16:creationId xmlns:a16="http://schemas.microsoft.com/office/drawing/2014/main" id="{82D4A03A-4A34-4605-8B49-5C5E23D71BD7}"/>
                </a:ext>
              </a:extLst>
            </p:cNvPr>
            <p:cNvSpPr/>
            <p:nvPr/>
          </p:nvSpPr>
          <p:spPr bwMode="auto">
            <a:xfrm>
              <a:off x="2227237" y="1839434"/>
              <a:ext cx="3179134" cy="3179133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0D4F5EA-AA9F-4E7F-8885-6DB80C1EFB2A}"/>
                </a:ext>
              </a:extLst>
            </p:cNvPr>
            <p:cNvSpPr/>
            <p:nvPr/>
          </p:nvSpPr>
          <p:spPr>
            <a:xfrm>
              <a:off x="3639715" y="2567437"/>
              <a:ext cx="354166" cy="1957162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indent="-399944" algn="ctr" defTabSz="799888" fontAlgn="base">
                <a:lnSpc>
                  <a:spcPct val="90000"/>
                </a:lnSpc>
                <a:defRPr/>
              </a:pPr>
              <a:r>
                <a:rPr lang="en-US" sz="1225" b="1">
                  <a:solidFill>
                    <a:srgbClr val="FFFFFF"/>
                  </a:solidFill>
                  <a:latin typeface="Segoe UI Semibold"/>
                </a:rPr>
                <a:t>2</a:t>
              </a:r>
            </a:p>
          </p:txBody>
        </p:sp>
      </p:grpSp>
      <p:grpSp>
        <p:nvGrpSpPr>
          <p:cNvPr id="188" name="Group 187" descr="36M+ developers&#10;&#10;">
            <a:extLst>
              <a:ext uri="{FF2B5EF4-FFF2-40B4-BE49-F238E27FC236}">
                <a16:creationId xmlns:a16="http://schemas.microsoft.com/office/drawing/2014/main" id="{C864B71B-1CAE-4D43-A2CF-5B46065FEE4E}"/>
              </a:ext>
            </a:extLst>
          </p:cNvPr>
          <p:cNvGrpSpPr/>
          <p:nvPr/>
        </p:nvGrpSpPr>
        <p:grpSpPr>
          <a:xfrm>
            <a:off x="2339744" y="3627972"/>
            <a:ext cx="275593" cy="275592"/>
            <a:chOff x="2227237" y="1839434"/>
            <a:chExt cx="3179134" cy="3179133"/>
          </a:xfrm>
        </p:grpSpPr>
        <p:sp>
          <p:nvSpPr>
            <p:cNvPr id="189" name="xbox circle">
              <a:extLst>
                <a:ext uri="{FF2B5EF4-FFF2-40B4-BE49-F238E27FC236}">
                  <a16:creationId xmlns:a16="http://schemas.microsoft.com/office/drawing/2014/main" id="{24515DCC-FDBE-4FAA-B996-B231F275BA05}"/>
                </a:ext>
              </a:extLst>
            </p:cNvPr>
            <p:cNvSpPr/>
            <p:nvPr/>
          </p:nvSpPr>
          <p:spPr bwMode="auto">
            <a:xfrm flipV="1">
              <a:off x="2427697" y="2039893"/>
              <a:ext cx="2778211" cy="2778211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0" name="outer ring">
              <a:extLst>
                <a:ext uri="{FF2B5EF4-FFF2-40B4-BE49-F238E27FC236}">
                  <a16:creationId xmlns:a16="http://schemas.microsoft.com/office/drawing/2014/main" id="{9254D8C3-2377-4A35-9E39-35547575C0EF}"/>
                </a:ext>
              </a:extLst>
            </p:cNvPr>
            <p:cNvSpPr/>
            <p:nvPr/>
          </p:nvSpPr>
          <p:spPr bwMode="auto">
            <a:xfrm>
              <a:off x="2227237" y="1839434"/>
              <a:ext cx="3179134" cy="3179133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42AA232-C448-4B95-99E6-B57FA4DB8105}"/>
                </a:ext>
              </a:extLst>
            </p:cNvPr>
            <p:cNvSpPr/>
            <p:nvPr/>
          </p:nvSpPr>
          <p:spPr>
            <a:xfrm>
              <a:off x="3639715" y="2726364"/>
              <a:ext cx="354166" cy="195716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indent="-399944" algn="ctr" defTabSz="799888" fontAlgn="base">
                <a:lnSpc>
                  <a:spcPct val="90000"/>
                </a:lnSpc>
                <a:defRPr/>
              </a:pPr>
              <a:r>
                <a:rPr lang="en-US" sz="1225" b="1">
                  <a:solidFill>
                    <a:srgbClr val="FFFFFF"/>
                  </a:solidFill>
                  <a:latin typeface="Segoe UI Semibold"/>
                </a:rPr>
                <a:t>3</a:t>
              </a:r>
            </a:p>
          </p:txBody>
        </p:sp>
      </p:grpSp>
      <p:grpSp>
        <p:nvGrpSpPr>
          <p:cNvPr id="192" name="Group 191" descr="36M+ developers&#10;&#10;">
            <a:extLst>
              <a:ext uri="{FF2B5EF4-FFF2-40B4-BE49-F238E27FC236}">
                <a16:creationId xmlns:a16="http://schemas.microsoft.com/office/drawing/2014/main" id="{A0CA74E5-1071-47CD-B117-C661841E72FA}"/>
              </a:ext>
            </a:extLst>
          </p:cNvPr>
          <p:cNvGrpSpPr/>
          <p:nvPr/>
        </p:nvGrpSpPr>
        <p:grpSpPr>
          <a:xfrm>
            <a:off x="2339744" y="4588380"/>
            <a:ext cx="275593" cy="275592"/>
            <a:chOff x="2227237" y="1839434"/>
            <a:chExt cx="3179134" cy="3179133"/>
          </a:xfrm>
        </p:grpSpPr>
        <p:sp>
          <p:nvSpPr>
            <p:cNvPr id="193" name="xbox circle">
              <a:extLst>
                <a:ext uri="{FF2B5EF4-FFF2-40B4-BE49-F238E27FC236}">
                  <a16:creationId xmlns:a16="http://schemas.microsoft.com/office/drawing/2014/main" id="{54BD7CE5-9B3A-4A1A-8869-D9542D156083}"/>
                </a:ext>
              </a:extLst>
            </p:cNvPr>
            <p:cNvSpPr/>
            <p:nvPr/>
          </p:nvSpPr>
          <p:spPr bwMode="auto">
            <a:xfrm flipV="1">
              <a:off x="2427697" y="2039893"/>
              <a:ext cx="2778211" cy="2778211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4" name="outer ring">
              <a:extLst>
                <a:ext uri="{FF2B5EF4-FFF2-40B4-BE49-F238E27FC236}">
                  <a16:creationId xmlns:a16="http://schemas.microsoft.com/office/drawing/2014/main" id="{614450A6-B2D8-4A48-9B38-CE0182C5FCE1}"/>
                </a:ext>
              </a:extLst>
            </p:cNvPr>
            <p:cNvSpPr/>
            <p:nvPr/>
          </p:nvSpPr>
          <p:spPr bwMode="auto">
            <a:xfrm>
              <a:off x="2227237" y="1839434"/>
              <a:ext cx="3179134" cy="3179133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EF14CFF0-B42A-403C-9E30-E75C1C2E42FE}"/>
                </a:ext>
              </a:extLst>
            </p:cNvPr>
            <p:cNvSpPr/>
            <p:nvPr/>
          </p:nvSpPr>
          <p:spPr>
            <a:xfrm>
              <a:off x="3639715" y="2567437"/>
              <a:ext cx="354166" cy="1957162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indent="-399944" algn="ctr" defTabSz="799888" fontAlgn="base">
                <a:lnSpc>
                  <a:spcPct val="90000"/>
                </a:lnSpc>
                <a:defRPr/>
              </a:pPr>
              <a:r>
                <a:rPr lang="en-US" sz="1225" b="1">
                  <a:solidFill>
                    <a:srgbClr val="FFFFFF"/>
                  </a:solidFill>
                  <a:latin typeface="Segoe UI Semibold"/>
                </a:rPr>
                <a:t>4</a:t>
              </a:r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91F26F2-7931-472C-8716-D3CDFA65FCF3}"/>
              </a:ext>
            </a:extLst>
          </p:cNvPr>
          <p:cNvSpPr/>
          <p:nvPr/>
        </p:nvSpPr>
        <p:spPr bwMode="auto">
          <a:xfrm>
            <a:off x="2647940" y="1538991"/>
            <a:ext cx="2938479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>
                <a:solidFill>
                  <a:srgbClr val="00000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Intake and Aggregate Event Data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3639FCD-27FA-444C-B81C-4EE16790D753}"/>
              </a:ext>
            </a:extLst>
          </p:cNvPr>
          <p:cNvSpPr/>
          <p:nvPr/>
        </p:nvSpPr>
        <p:spPr bwMode="auto">
          <a:xfrm>
            <a:off x="2647940" y="2508334"/>
            <a:ext cx="2938479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000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Send Event Data to a Data Lake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75579C3-AE8F-4C18-86A2-0E56931CB221}"/>
              </a:ext>
            </a:extLst>
          </p:cNvPr>
          <p:cNvSpPr/>
          <p:nvPr/>
        </p:nvSpPr>
        <p:spPr bwMode="auto">
          <a:xfrm>
            <a:off x="2647940" y="3487107"/>
            <a:ext cx="3935196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000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Transform &amp; Store in Queryable Storage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38D3B6C-5650-428A-AF44-A6806FD4F17D}"/>
              </a:ext>
            </a:extLst>
          </p:cNvPr>
          <p:cNvSpPr/>
          <p:nvPr/>
        </p:nvSpPr>
        <p:spPr bwMode="auto">
          <a:xfrm>
            <a:off x="2647940" y="4447514"/>
            <a:ext cx="2938479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000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Use BI Tool to Manipulate / Visualize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D34EA5-8C4D-4FBB-BA2A-9DB9CC7ED713}"/>
              </a:ext>
            </a:extLst>
          </p:cNvPr>
          <p:cNvGrpSpPr/>
          <p:nvPr/>
        </p:nvGrpSpPr>
        <p:grpSpPr>
          <a:xfrm>
            <a:off x="6978266" y="641871"/>
            <a:ext cx="167321" cy="332863"/>
            <a:chOff x="8439150" y="1319213"/>
            <a:chExt cx="298450" cy="5937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9693F0-0037-457A-945A-FC367E63E4A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439150" y="1319213"/>
              <a:ext cx="298450" cy="593725"/>
              <a:chOff x="5316" y="831"/>
              <a:chExt cx="188" cy="374"/>
            </a:xfrm>
          </p:grpSpPr>
          <p:sp>
            <p:nvSpPr>
              <p:cNvPr id="6" name="AutoShape 3">
                <a:extLst>
                  <a:ext uri="{FF2B5EF4-FFF2-40B4-BE49-F238E27FC236}">
                    <a16:creationId xmlns:a16="http://schemas.microsoft.com/office/drawing/2014/main" id="{B3A038E3-4BAD-418C-BCD7-94D93A6A054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316" y="831"/>
                <a:ext cx="188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A1551E53-E9AE-4C59-A8B9-5B287DE9C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" y="831"/>
                <a:ext cx="188" cy="374"/>
              </a:xfrm>
              <a:custGeom>
                <a:avLst/>
                <a:gdLst>
                  <a:gd name="T0" fmla="*/ 598 w 683"/>
                  <a:gd name="T1" fmla="*/ 1365 h 1365"/>
                  <a:gd name="T2" fmla="*/ 86 w 683"/>
                  <a:gd name="T3" fmla="*/ 1365 h 1365"/>
                  <a:gd name="T4" fmla="*/ 0 w 683"/>
                  <a:gd name="T5" fmla="*/ 1280 h 1365"/>
                  <a:gd name="T6" fmla="*/ 0 w 683"/>
                  <a:gd name="T7" fmla="*/ 85 h 1365"/>
                  <a:gd name="T8" fmla="*/ 86 w 683"/>
                  <a:gd name="T9" fmla="*/ 0 h 1365"/>
                  <a:gd name="T10" fmla="*/ 598 w 683"/>
                  <a:gd name="T11" fmla="*/ 0 h 1365"/>
                  <a:gd name="T12" fmla="*/ 683 w 683"/>
                  <a:gd name="T13" fmla="*/ 85 h 1365"/>
                  <a:gd name="T14" fmla="*/ 683 w 683"/>
                  <a:gd name="T15" fmla="*/ 1280 h 1365"/>
                  <a:gd name="T16" fmla="*/ 598 w 683"/>
                  <a:gd name="T17" fmla="*/ 1365 h 1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3" h="1365">
                    <a:moveTo>
                      <a:pt x="598" y="1365"/>
                    </a:moveTo>
                    <a:cubicBezTo>
                      <a:pt x="86" y="1365"/>
                      <a:pt x="86" y="1365"/>
                      <a:pt x="86" y="1365"/>
                    </a:cubicBezTo>
                    <a:cubicBezTo>
                      <a:pt x="38" y="1365"/>
                      <a:pt x="0" y="1327"/>
                      <a:pt x="0" y="12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8" y="0"/>
                      <a:pt x="86" y="0"/>
                    </a:cubicBezTo>
                    <a:cubicBezTo>
                      <a:pt x="598" y="0"/>
                      <a:pt x="598" y="0"/>
                      <a:pt x="598" y="0"/>
                    </a:cubicBezTo>
                    <a:cubicBezTo>
                      <a:pt x="645" y="0"/>
                      <a:pt x="683" y="38"/>
                      <a:pt x="683" y="85"/>
                    </a:cubicBezTo>
                    <a:cubicBezTo>
                      <a:pt x="683" y="1280"/>
                      <a:pt x="683" y="1280"/>
                      <a:pt x="683" y="1280"/>
                    </a:cubicBezTo>
                    <a:cubicBezTo>
                      <a:pt x="683" y="1327"/>
                      <a:pt x="645" y="1365"/>
                      <a:pt x="598" y="1365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168C50A9-A48E-4551-B510-843D4B9ED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6" y="854"/>
                <a:ext cx="48" cy="6"/>
              </a:xfrm>
              <a:custGeom>
                <a:avLst/>
                <a:gdLst>
                  <a:gd name="T0" fmla="*/ 160 w 171"/>
                  <a:gd name="T1" fmla="*/ 21 h 21"/>
                  <a:gd name="T2" fmla="*/ 11 w 171"/>
                  <a:gd name="T3" fmla="*/ 21 h 21"/>
                  <a:gd name="T4" fmla="*/ 0 w 171"/>
                  <a:gd name="T5" fmla="*/ 11 h 21"/>
                  <a:gd name="T6" fmla="*/ 0 w 171"/>
                  <a:gd name="T7" fmla="*/ 11 h 21"/>
                  <a:gd name="T8" fmla="*/ 11 w 171"/>
                  <a:gd name="T9" fmla="*/ 0 h 21"/>
                  <a:gd name="T10" fmla="*/ 160 w 171"/>
                  <a:gd name="T11" fmla="*/ 0 h 21"/>
                  <a:gd name="T12" fmla="*/ 171 w 171"/>
                  <a:gd name="T13" fmla="*/ 11 h 21"/>
                  <a:gd name="T14" fmla="*/ 171 w 171"/>
                  <a:gd name="T15" fmla="*/ 11 h 21"/>
                  <a:gd name="T16" fmla="*/ 160 w 171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1" h="21">
                    <a:moveTo>
                      <a:pt x="160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5" y="21"/>
                      <a:pt x="0" y="1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6" y="0"/>
                      <a:pt x="171" y="5"/>
                      <a:pt x="171" y="11"/>
                    </a:cubicBezTo>
                    <a:cubicBezTo>
                      <a:pt x="171" y="11"/>
                      <a:pt x="171" y="11"/>
                      <a:pt x="171" y="11"/>
                    </a:cubicBezTo>
                    <a:cubicBezTo>
                      <a:pt x="171" y="17"/>
                      <a:pt x="166" y="21"/>
                      <a:pt x="16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080B9CCD-44F0-46BB-9D43-E7AE2F100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3" y="1147"/>
                <a:ext cx="35" cy="3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29D0CB-09C9-47AF-8EBC-892C653B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5038" y="1524616"/>
              <a:ext cx="65088" cy="65088"/>
            </a:xfrm>
            <a:prstGeom prst="ellipse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A6C99A7-84F3-4751-8906-4689E1EFC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1599229"/>
              <a:ext cx="130175" cy="65088"/>
            </a:xfrm>
            <a:custGeom>
              <a:avLst/>
              <a:gdLst>
                <a:gd name="T0" fmla="*/ 0 w 512"/>
                <a:gd name="T1" fmla="*/ 256 h 256"/>
                <a:gd name="T2" fmla="*/ 256 w 512"/>
                <a:gd name="T3" fmla="*/ 0 h 256"/>
                <a:gd name="T4" fmla="*/ 512 w 512"/>
                <a:gd name="T5" fmla="*/ 256 h 256"/>
                <a:gd name="T6" fmla="*/ 0 w 512"/>
                <a:gd name="T7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256">
                  <a:moveTo>
                    <a:pt x="0" y="256"/>
                  </a:moveTo>
                  <a:cubicBezTo>
                    <a:pt x="0" y="114"/>
                    <a:pt x="115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26AC16B-1F1E-4DC3-BACB-0D536176D16A}"/>
              </a:ext>
            </a:extLst>
          </p:cNvPr>
          <p:cNvGrpSpPr/>
          <p:nvPr/>
        </p:nvGrpSpPr>
        <p:grpSpPr>
          <a:xfrm>
            <a:off x="6816130" y="1009656"/>
            <a:ext cx="491598" cy="234832"/>
            <a:chOff x="8314531" y="1884076"/>
            <a:chExt cx="561975" cy="26845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34384B2-C506-4A91-B437-5E7E93795F50}"/>
                </a:ext>
              </a:extLst>
            </p:cNvPr>
            <p:cNvGrpSpPr/>
            <p:nvPr/>
          </p:nvGrpSpPr>
          <p:grpSpPr>
            <a:xfrm>
              <a:off x="8521699" y="1989014"/>
              <a:ext cx="147638" cy="163512"/>
              <a:chOff x="7473950" y="1327151"/>
              <a:chExt cx="147638" cy="163512"/>
            </a:xfrm>
          </p:grpSpPr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BE824F61-5A3E-4FBD-8EF0-5215A5864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0" y="1373188"/>
                <a:ext cx="66675" cy="117475"/>
              </a:xfrm>
              <a:custGeom>
                <a:avLst/>
                <a:gdLst>
                  <a:gd name="T0" fmla="*/ 0 w 42"/>
                  <a:gd name="T1" fmla="*/ 49 h 74"/>
                  <a:gd name="T2" fmla="*/ 42 w 42"/>
                  <a:gd name="T3" fmla="*/ 74 h 74"/>
                  <a:gd name="T4" fmla="*/ 42 w 42"/>
                  <a:gd name="T5" fmla="*/ 25 h 74"/>
                  <a:gd name="T6" fmla="*/ 0 w 42"/>
                  <a:gd name="T7" fmla="*/ 0 h 74"/>
                  <a:gd name="T8" fmla="*/ 0 w 42"/>
                  <a:gd name="T9" fmla="*/ 4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4">
                    <a:moveTo>
                      <a:pt x="0" y="49"/>
                    </a:moveTo>
                    <a:lnTo>
                      <a:pt x="42" y="74"/>
                    </a:lnTo>
                    <a:lnTo>
                      <a:pt x="42" y="25"/>
                    </a:lnTo>
                    <a:lnTo>
                      <a:pt x="0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7F33D5D0-51D0-4BED-B81E-511B9DC40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0300" y="1327151"/>
                <a:ext cx="134937" cy="76200"/>
              </a:xfrm>
              <a:custGeom>
                <a:avLst/>
                <a:gdLst>
                  <a:gd name="T0" fmla="*/ 43 w 85"/>
                  <a:gd name="T1" fmla="*/ 0 h 48"/>
                  <a:gd name="T2" fmla="*/ 0 w 85"/>
                  <a:gd name="T3" fmla="*/ 24 h 48"/>
                  <a:gd name="T4" fmla="*/ 43 w 85"/>
                  <a:gd name="T5" fmla="*/ 48 h 48"/>
                  <a:gd name="T6" fmla="*/ 85 w 85"/>
                  <a:gd name="T7" fmla="*/ 24 h 48"/>
                  <a:gd name="T8" fmla="*/ 43 w 85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8">
                    <a:moveTo>
                      <a:pt x="43" y="0"/>
                    </a:moveTo>
                    <a:lnTo>
                      <a:pt x="0" y="24"/>
                    </a:lnTo>
                    <a:lnTo>
                      <a:pt x="43" y="48"/>
                    </a:lnTo>
                    <a:lnTo>
                      <a:pt x="85" y="2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DD9FD34F-BC1B-4788-A4B3-249F53F3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4913" y="1373188"/>
                <a:ext cx="66675" cy="117475"/>
              </a:xfrm>
              <a:custGeom>
                <a:avLst/>
                <a:gdLst>
                  <a:gd name="T0" fmla="*/ 0 w 42"/>
                  <a:gd name="T1" fmla="*/ 25 h 74"/>
                  <a:gd name="T2" fmla="*/ 0 w 42"/>
                  <a:gd name="T3" fmla="*/ 74 h 74"/>
                  <a:gd name="T4" fmla="*/ 42 w 42"/>
                  <a:gd name="T5" fmla="*/ 49 h 74"/>
                  <a:gd name="T6" fmla="*/ 42 w 42"/>
                  <a:gd name="T7" fmla="*/ 0 h 74"/>
                  <a:gd name="T8" fmla="*/ 0 w 42"/>
                  <a:gd name="T9" fmla="*/ 2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4">
                    <a:moveTo>
                      <a:pt x="0" y="25"/>
                    </a:moveTo>
                    <a:lnTo>
                      <a:pt x="0" y="74"/>
                    </a:lnTo>
                    <a:lnTo>
                      <a:pt x="42" y="49"/>
                    </a:lnTo>
                    <a:lnTo>
                      <a:pt x="42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B0585E-48F2-4ACF-AF99-E03532E30899}"/>
                </a:ext>
              </a:extLst>
            </p:cNvPr>
            <p:cNvSpPr txBox="1"/>
            <p:nvPr/>
          </p:nvSpPr>
          <p:spPr>
            <a:xfrm>
              <a:off x="8314531" y="1884076"/>
              <a:ext cx="561975" cy="1076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799888"/>
              <a:r>
                <a:rPr lang="en-US" sz="612">
                  <a:solidFill>
                    <a:srgbClr val="0078D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SDK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70C96A-5B0E-4324-9D6F-60F2F687B8A8}"/>
              </a:ext>
            </a:extLst>
          </p:cNvPr>
          <p:cNvGrpSpPr/>
          <p:nvPr/>
        </p:nvGrpSpPr>
        <p:grpSpPr>
          <a:xfrm>
            <a:off x="7484298" y="724641"/>
            <a:ext cx="332863" cy="250093"/>
            <a:chOff x="9277350" y="1377950"/>
            <a:chExt cx="593725" cy="446088"/>
          </a:xfrm>
        </p:grpSpPr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343D1477-7B80-4654-B600-85E0179BFA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277350" y="1377950"/>
              <a:ext cx="593725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BA5FD6-B69C-4FFD-9922-5754C0B40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7350" y="1377950"/>
              <a:ext cx="593725" cy="55563"/>
            </a:xfrm>
            <a:prstGeom prst="rect">
              <a:avLst/>
            </a:prstGeom>
            <a:solidFill>
              <a:srgbClr val="50E6FF"/>
            </a:solidFill>
            <a:ln w="3175">
              <a:noFill/>
              <a:miter lim="800000"/>
              <a:headEnd/>
              <a:tailEnd/>
            </a:ln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1613EA-2819-42E7-9E6B-1A85345A5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7350" y="1433513"/>
              <a:ext cx="593725" cy="390525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7A3575-62BD-4F74-A642-DCE75F2D6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6400" y="1397000"/>
              <a:ext cx="19050" cy="19050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D0E454-725A-45F7-901F-F817AFEDA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3388" y="1397000"/>
              <a:ext cx="19050" cy="19050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0C9C75-5BC0-43E5-8B99-6EEC2FE79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1963" y="1397000"/>
              <a:ext cx="19050" cy="19050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688BF63-7BE3-44ED-AFCF-D0CEFF04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875" y="1571625"/>
              <a:ext cx="65088" cy="65088"/>
            </a:xfrm>
            <a:prstGeom prst="ellipse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4269320-F015-481B-9E9A-74B7CCD2A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9125" y="1646238"/>
              <a:ext cx="130175" cy="65088"/>
            </a:xfrm>
            <a:custGeom>
              <a:avLst/>
              <a:gdLst>
                <a:gd name="T0" fmla="*/ 0 w 512"/>
                <a:gd name="T1" fmla="*/ 256 h 256"/>
                <a:gd name="T2" fmla="*/ 256 w 512"/>
                <a:gd name="T3" fmla="*/ 0 h 256"/>
                <a:gd name="T4" fmla="*/ 512 w 512"/>
                <a:gd name="T5" fmla="*/ 256 h 256"/>
                <a:gd name="T6" fmla="*/ 0 w 512"/>
                <a:gd name="T7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256">
                  <a:moveTo>
                    <a:pt x="0" y="256"/>
                  </a:moveTo>
                  <a:cubicBezTo>
                    <a:pt x="0" y="114"/>
                    <a:pt x="115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5E205AD-5E5F-47B2-9745-BC15DCAE9BC9}"/>
              </a:ext>
            </a:extLst>
          </p:cNvPr>
          <p:cNvGrpSpPr/>
          <p:nvPr/>
        </p:nvGrpSpPr>
        <p:grpSpPr>
          <a:xfrm>
            <a:off x="7404932" y="1009656"/>
            <a:ext cx="491598" cy="234832"/>
            <a:chOff x="8314531" y="1884076"/>
            <a:chExt cx="561975" cy="26845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5F1650E-18E0-4965-8452-D4FFE30FB0AB}"/>
                </a:ext>
              </a:extLst>
            </p:cNvPr>
            <p:cNvGrpSpPr/>
            <p:nvPr/>
          </p:nvGrpSpPr>
          <p:grpSpPr>
            <a:xfrm>
              <a:off x="8521699" y="1989014"/>
              <a:ext cx="147638" cy="163512"/>
              <a:chOff x="7473950" y="1327151"/>
              <a:chExt cx="147638" cy="163512"/>
            </a:xfrm>
          </p:grpSpPr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06CB9DE4-DB2E-4DE3-823B-9BAF9DE2D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0" y="1373188"/>
                <a:ext cx="66675" cy="117475"/>
              </a:xfrm>
              <a:custGeom>
                <a:avLst/>
                <a:gdLst>
                  <a:gd name="T0" fmla="*/ 0 w 42"/>
                  <a:gd name="T1" fmla="*/ 49 h 74"/>
                  <a:gd name="T2" fmla="*/ 42 w 42"/>
                  <a:gd name="T3" fmla="*/ 74 h 74"/>
                  <a:gd name="T4" fmla="*/ 42 w 42"/>
                  <a:gd name="T5" fmla="*/ 25 h 74"/>
                  <a:gd name="T6" fmla="*/ 0 w 42"/>
                  <a:gd name="T7" fmla="*/ 0 h 74"/>
                  <a:gd name="T8" fmla="*/ 0 w 42"/>
                  <a:gd name="T9" fmla="*/ 4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4">
                    <a:moveTo>
                      <a:pt x="0" y="49"/>
                    </a:moveTo>
                    <a:lnTo>
                      <a:pt x="42" y="74"/>
                    </a:lnTo>
                    <a:lnTo>
                      <a:pt x="42" y="25"/>
                    </a:lnTo>
                    <a:lnTo>
                      <a:pt x="0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F661025C-9B5B-4242-891E-EC3C8578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0300" y="1327151"/>
                <a:ext cx="134937" cy="76200"/>
              </a:xfrm>
              <a:custGeom>
                <a:avLst/>
                <a:gdLst>
                  <a:gd name="T0" fmla="*/ 43 w 85"/>
                  <a:gd name="T1" fmla="*/ 0 h 48"/>
                  <a:gd name="T2" fmla="*/ 0 w 85"/>
                  <a:gd name="T3" fmla="*/ 24 h 48"/>
                  <a:gd name="T4" fmla="*/ 43 w 85"/>
                  <a:gd name="T5" fmla="*/ 48 h 48"/>
                  <a:gd name="T6" fmla="*/ 85 w 85"/>
                  <a:gd name="T7" fmla="*/ 24 h 48"/>
                  <a:gd name="T8" fmla="*/ 43 w 85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8">
                    <a:moveTo>
                      <a:pt x="43" y="0"/>
                    </a:moveTo>
                    <a:lnTo>
                      <a:pt x="0" y="24"/>
                    </a:lnTo>
                    <a:lnTo>
                      <a:pt x="43" y="48"/>
                    </a:lnTo>
                    <a:lnTo>
                      <a:pt x="85" y="2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7DF41AFE-EFEF-41C8-8BF3-A34F27949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4913" y="1373188"/>
                <a:ext cx="66675" cy="117475"/>
              </a:xfrm>
              <a:custGeom>
                <a:avLst/>
                <a:gdLst>
                  <a:gd name="T0" fmla="*/ 0 w 42"/>
                  <a:gd name="T1" fmla="*/ 25 h 74"/>
                  <a:gd name="T2" fmla="*/ 0 w 42"/>
                  <a:gd name="T3" fmla="*/ 74 h 74"/>
                  <a:gd name="T4" fmla="*/ 42 w 42"/>
                  <a:gd name="T5" fmla="*/ 49 h 74"/>
                  <a:gd name="T6" fmla="*/ 42 w 42"/>
                  <a:gd name="T7" fmla="*/ 0 h 74"/>
                  <a:gd name="T8" fmla="*/ 0 w 42"/>
                  <a:gd name="T9" fmla="*/ 2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4">
                    <a:moveTo>
                      <a:pt x="0" y="25"/>
                    </a:moveTo>
                    <a:lnTo>
                      <a:pt x="0" y="74"/>
                    </a:lnTo>
                    <a:lnTo>
                      <a:pt x="42" y="49"/>
                    </a:lnTo>
                    <a:lnTo>
                      <a:pt x="42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214D8BD-DA2F-494B-92DF-C6D8AFD8C98A}"/>
                </a:ext>
              </a:extLst>
            </p:cNvPr>
            <p:cNvSpPr txBox="1"/>
            <p:nvPr/>
          </p:nvSpPr>
          <p:spPr>
            <a:xfrm>
              <a:off x="8314531" y="1884076"/>
              <a:ext cx="561975" cy="1076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799888"/>
              <a:r>
                <a:rPr lang="en-US" sz="612">
                  <a:solidFill>
                    <a:srgbClr val="0078D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SDK</a:t>
              </a:r>
            </a:p>
          </p:txBody>
        </p:sp>
      </p:grpSp>
      <p:grpSp>
        <p:nvGrpSpPr>
          <p:cNvPr id="142" name="simplify" descr="simplify">
            <a:extLst>
              <a:ext uri="{FF2B5EF4-FFF2-40B4-BE49-F238E27FC236}">
                <a16:creationId xmlns:a16="http://schemas.microsoft.com/office/drawing/2014/main" id="{4AF37E12-231A-4A00-9011-A4BA8BA504EE}"/>
              </a:ext>
            </a:extLst>
          </p:cNvPr>
          <p:cNvGrpSpPr/>
          <p:nvPr/>
        </p:nvGrpSpPr>
        <p:grpSpPr>
          <a:xfrm rot="5400000">
            <a:off x="7209299" y="1620105"/>
            <a:ext cx="284781" cy="310021"/>
            <a:chOff x="2668477" y="1234611"/>
            <a:chExt cx="412069" cy="448596"/>
          </a:xfrm>
        </p:grpSpPr>
        <p:sp>
          <p:nvSpPr>
            <p:cNvPr id="176" name="Freeform 987">
              <a:extLst>
                <a:ext uri="{FF2B5EF4-FFF2-40B4-BE49-F238E27FC236}">
                  <a16:creationId xmlns:a16="http://schemas.microsoft.com/office/drawing/2014/main" id="{E1629CB9-9226-42A1-B824-11B0BF45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9447" y="1282935"/>
              <a:ext cx="331099" cy="344110"/>
            </a:xfrm>
            <a:custGeom>
              <a:avLst/>
              <a:gdLst>
                <a:gd name="T0" fmla="*/ 229 w 229"/>
                <a:gd name="T1" fmla="*/ 112 h 238"/>
                <a:gd name="T2" fmla="*/ 200 w 229"/>
                <a:gd name="T3" fmla="*/ 81 h 238"/>
                <a:gd name="T4" fmla="*/ 200 w 229"/>
                <a:gd name="T5" fmla="*/ 104 h 238"/>
                <a:gd name="T6" fmla="*/ 125 w 229"/>
                <a:gd name="T7" fmla="*/ 104 h 238"/>
                <a:gd name="T8" fmla="*/ 125 w 229"/>
                <a:gd name="T9" fmla="*/ 0 h 238"/>
                <a:gd name="T10" fmla="*/ 0 w 229"/>
                <a:gd name="T11" fmla="*/ 0 h 238"/>
                <a:gd name="T12" fmla="*/ 0 w 229"/>
                <a:gd name="T13" fmla="*/ 15 h 238"/>
                <a:gd name="T14" fmla="*/ 110 w 229"/>
                <a:gd name="T15" fmla="*/ 15 h 238"/>
                <a:gd name="T16" fmla="*/ 110 w 229"/>
                <a:gd name="T17" fmla="*/ 104 h 238"/>
                <a:gd name="T18" fmla="*/ 5 w 229"/>
                <a:gd name="T19" fmla="*/ 104 h 238"/>
                <a:gd name="T20" fmla="*/ 5 w 229"/>
                <a:gd name="T21" fmla="*/ 119 h 238"/>
                <a:gd name="T22" fmla="*/ 110 w 229"/>
                <a:gd name="T23" fmla="*/ 119 h 238"/>
                <a:gd name="T24" fmla="*/ 110 w 229"/>
                <a:gd name="T25" fmla="*/ 223 h 238"/>
                <a:gd name="T26" fmla="*/ 0 w 229"/>
                <a:gd name="T27" fmla="*/ 223 h 238"/>
                <a:gd name="T28" fmla="*/ 0 w 229"/>
                <a:gd name="T29" fmla="*/ 238 h 238"/>
                <a:gd name="T30" fmla="*/ 125 w 229"/>
                <a:gd name="T31" fmla="*/ 238 h 238"/>
                <a:gd name="T32" fmla="*/ 125 w 229"/>
                <a:gd name="T33" fmla="*/ 119 h 238"/>
                <a:gd name="T34" fmla="*/ 200 w 229"/>
                <a:gd name="T35" fmla="*/ 119 h 238"/>
                <a:gd name="T36" fmla="*/ 200 w 229"/>
                <a:gd name="T37" fmla="*/ 141 h 238"/>
                <a:gd name="T38" fmla="*/ 229 w 229"/>
                <a:gd name="T39" fmla="*/ 11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9" h="238">
                  <a:moveTo>
                    <a:pt x="229" y="112"/>
                  </a:moveTo>
                  <a:lnTo>
                    <a:pt x="200" y="81"/>
                  </a:lnTo>
                  <a:lnTo>
                    <a:pt x="200" y="104"/>
                  </a:lnTo>
                  <a:lnTo>
                    <a:pt x="125" y="104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10" y="15"/>
                  </a:lnTo>
                  <a:lnTo>
                    <a:pt x="110" y="104"/>
                  </a:lnTo>
                  <a:lnTo>
                    <a:pt x="5" y="104"/>
                  </a:lnTo>
                  <a:lnTo>
                    <a:pt x="5" y="119"/>
                  </a:lnTo>
                  <a:lnTo>
                    <a:pt x="110" y="119"/>
                  </a:lnTo>
                  <a:lnTo>
                    <a:pt x="110" y="223"/>
                  </a:lnTo>
                  <a:lnTo>
                    <a:pt x="0" y="223"/>
                  </a:lnTo>
                  <a:lnTo>
                    <a:pt x="0" y="238"/>
                  </a:lnTo>
                  <a:lnTo>
                    <a:pt x="125" y="238"/>
                  </a:lnTo>
                  <a:lnTo>
                    <a:pt x="125" y="119"/>
                  </a:lnTo>
                  <a:lnTo>
                    <a:pt x="200" y="119"/>
                  </a:lnTo>
                  <a:lnTo>
                    <a:pt x="200" y="141"/>
                  </a:lnTo>
                  <a:lnTo>
                    <a:pt x="229" y="112"/>
                  </a:lnTo>
                  <a:close/>
                </a:path>
              </a:pathLst>
            </a:custGeom>
            <a:solidFill>
              <a:srgbClr val="008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77" name="Freeform 988">
              <a:extLst>
                <a:ext uri="{FF2B5EF4-FFF2-40B4-BE49-F238E27FC236}">
                  <a16:creationId xmlns:a16="http://schemas.microsoft.com/office/drawing/2014/main" id="{BEC945AB-E3EE-4BBA-B4B1-BCB0411F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925" y="1378360"/>
              <a:ext cx="127234" cy="127234"/>
            </a:xfrm>
            <a:custGeom>
              <a:avLst/>
              <a:gdLst>
                <a:gd name="T0" fmla="*/ 118 w 118"/>
                <a:gd name="T1" fmla="*/ 66 h 119"/>
                <a:gd name="T2" fmla="*/ 118 w 118"/>
                <a:gd name="T3" fmla="*/ 53 h 119"/>
                <a:gd name="T4" fmla="*/ 105 w 118"/>
                <a:gd name="T5" fmla="*/ 53 h 119"/>
                <a:gd name="T6" fmla="*/ 96 w 118"/>
                <a:gd name="T7" fmla="*/ 31 h 119"/>
                <a:gd name="T8" fmla="*/ 105 w 118"/>
                <a:gd name="T9" fmla="*/ 22 h 119"/>
                <a:gd name="T10" fmla="*/ 97 w 118"/>
                <a:gd name="T11" fmla="*/ 13 h 119"/>
                <a:gd name="T12" fmla="*/ 87 w 118"/>
                <a:gd name="T13" fmla="*/ 22 h 119"/>
                <a:gd name="T14" fmla="*/ 65 w 118"/>
                <a:gd name="T15" fmla="*/ 13 h 119"/>
                <a:gd name="T16" fmla="*/ 65 w 118"/>
                <a:gd name="T17" fmla="*/ 0 h 119"/>
                <a:gd name="T18" fmla="*/ 53 w 118"/>
                <a:gd name="T19" fmla="*/ 0 h 119"/>
                <a:gd name="T20" fmla="*/ 53 w 118"/>
                <a:gd name="T21" fmla="*/ 13 h 119"/>
                <a:gd name="T22" fmla="*/ 31 w 118"/>
                <a:gd name="T23" fmla="*/ 22 h 119"/>
                <a:gd name="T24" fmla="*/ 22 w 118"/>
                <a:gd name="T25" fmla="*/ 13 h 119"/>
                <a:gd name="T26" fmla="*/ 13 w 118"/>
                <a:gd name="T27" fmla="*/ 22 h 119"/>
                <a:gd name="T28" fmla="*/ 22 w 118"/>
                <a:gd name="T29" fmla="*/ 31 h 119"/>
                <a:gd name="T30" fmla="*/ 13 w 118"/>
                <a:gd name="T31" fmla="*/ 53 h 119"/>
                <a:gd name="T32" fmla="*/ 0 w 118"/>
                <a:gd name="T33" fmla="*/ 53 h 119"/>
                <a:gd name="T34" fmla="*/ 0 w 118"/>
                <a:gd name="T35" fmla="*/ 66 h 119"/>
                <a:gd name="T36" fmla="*/ 13 w 118"/>
                <a:gd name="T37" fmla="*/ 66 h 119"/>
                <a:gd name="T38" fmla="*/ 22 w 118"/>
                <a:gd name="T39" fmla="*/ 88 h 119"/>
                <a:gd name="T40" fmla="*/ 13 w 118"/>
                <a:gd name="T41" fmla="*/ 97 h 119"/>
                <a:gd name="T42" fmla="*/ 21 w 118"/>
                <a:gd name="T43" fmla="*/ 106 h 119"/>
                <a:gd name="T44" fmla="*/ 31 w 118"/>
                <a:gd name="T45" fmla="*/ 97 h 119"/>
                <a:gd name="T46" fmla="*/ 53 w 118"/>
                <a:gd name="T47" fmla="*/ 106 h 119"/>
                <a:gd name="T48" fmla="*/ 53 w 118"/>
                <a:gd name="T49" fmla="*/ 119 h 119"/>
                <a:gd name="T50" fmla="*/ 65 w 118"/>
                <a:gd name="T51" fmla="*/ 119 h 119"/>
                <a:gd name="T52" fmla="*/ 65 w 118"/>
                <a:gd name="T53" fmla="*/ 106 h 119"/>
                <a:gd name="T54" fmla="*/ 87 w 118"/>
                <a:gd name="T55" fmla="*/ 97 h 119"/>
                <a:gd name="T56" fmla="*/ 97 w 118"/>
                <a:gd name="T57" fmla="*/ 106 h 119"/>
                <a:gd name="T58" fmla="*/ 105 w 118"/>
                <a:gd name="T59" fmla="*/ 97 h 119"/>
                <a:gd name="T60" fmla="*/ 96 w 118"/>
                <a:gd name="T61" fmla="*/ 88 h 119"/>
                <a:gd name="T62" fmla="*/ 105 w 118"/>
                <a:gd name="T63" fmla="*/ 66 h 119"/>
                <a:gd name="T64" fmla="*/ 118 w 118"/>
                <a:gd name="T65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8" h="119">
                  <a:moveTo>
                    <a:pt x="118" y="66"/>
                  </a:moveTo>
                  <a:cubicBezTo>
                    <a:pt x="118" y="53"/>
                    <a:pt x="118" y="53"/>
                    <a:pt x="118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4" y="45"/>
                    <a:pt x="101" y="37"/>
                    <a:pt x="96" y="3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1" y="18"/>
                    <a:pt x="73" y="14"/>
                    <a:pt x="65" y="13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45" y="14"/>
                    <a:pt x="37" y="18"/>
                    <a:pt x="31" y="2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17" y="38"/>
                    <a:pt x="14" y="45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4" y="74"/>
                    <a:pt x="17" y="82"/>
                    <a:pt x="22" y="88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37" y="102"/>
                    <a:pt x="45" y="105"/>
                    <a:pt x="53" y="106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74" y="105"/>
                    <a:pt x="81" y="102"/>
                    <a:pt x="87" y="97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101" y="82"/>
                    <a:pt x="104" y="74"/>
                    <a:pt x="105" y="66"/>
                  </a:cubicBezTo>
                  <a:lnTo>
                    <a:pt x="118" y="6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78" name="Oval 989">
              <a:extLst>
                <a:ext uri="{FF2B5EF4-FFF2-40B4-BE49-F238E27FC236}">
                  <a16:creationId xmlns:a16="http://schemas.microsoft.com/office/drawing/2014/main" id="{3A853FD0-0ECB-4CE9-BDA1-C622360D8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964" y="1418844"/>
              <a:ext cx="49159" cy="477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83" name="Rectangle 990">
              <a:extLst>
                <a:ext uri="{FF2B5EF4-FFF2-40B4-BE49-F238E27FC236}">
                  <a16:creationId xmlns:a16="http://schemas.microsoft.com/office/drawing/2014/main" id="{397B40F7-D0D4-46EE-9379-C944BA79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047" y="1234611"/>
              <a:ext cx="108439" cy="108439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96" name="Freeform 991">
              <a:extLst>
                <a:ext uri="{FF2B5EF4-FFF2-40B4-BE49-F238E27FC236}">
                  <a16:creationId xmlns:a16="http://schemas.microsoft.com/office/drawing/2014/main" id="{F74FB681-BC76-4DD9-A58E-3E6385F00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477" y="1551635"/>
              <a:ext cx="133018" cy="131572"/>
            </a:xfrm>
            <a:custGeom>
              <a:avLst/>
              <a:gdLst>
                <a:gd name="T0" fmla="*/ 92 w 92"/>
                <a:gd name="T1" fmla="*/ 46 h 91"/>
                <a:gd name="T2" fmla="*/ 46 w 92"/>
                <a:gd name="T3" fmla="*/ 0 h 91"/>
                <a:gd name="T4" fmla="*/ 0 w 92"/>
                <a:gd name="T5" fmla="*/ 46 h 91"/>
                <a:gd name="T6" fmla="*/ 46 w 92"/>
                <a:gd name="T7" fmla="*/ 91 h 91"/>
                <a:gd name="T8" fmla="*/ 92 w 92"/>
                <a:gd name="T9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92" y="4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5FB25BC-145C-4164-9CBA-4DB163C02437}"/>
              </a:ext>
            </a:extLst>
          </p:cNvPr>
          <p:cNvCxnSpPr>
            <a:cxnSpLocks/>
            <a:endCxn id="196" idx="3"/>
          </p:cNvCxnSpPr>
          <p:nvPr/>
        </p:nvCxnSpPr>
        <p:spPr>
          <a:xfrm rot="16200000" flipH="1">
            <a:off x="6925797" y="1407808"/>
            <a:ext cx="400766" cy="140999"/>
          </a:xfrm>
          <a:prstGeom prst="bentConnector3">
            <a:avLst>
              <a:gd name="adj1" fmla="val 100429"/>
            </a:avLst>
          </a:prstGeom>
          <a:ln w="19050">
            <a:solidFill>
              <a:srgbClr val="0088EE"/>
            </a:solidFill>
            <a:headEnd type="none" w="lg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A318EB77-5EFF-4B9C-A4AA-4B1B1ECFDC25}"/>
              </a:ext>
            </a:extLst>
          </p:cNvPr>
          <p:cNvCxnSpPr>
            <a:cxnSpLocks/>
            <a:endCxn id="183" idx="0"/>
          </p:cNvCxnSpPr>
          <p:nvPr/>
        </p:nvCxnSpPr>
        <p:spPr>
          <a:xfrm rot="5400000">
            <a:off x="7381457" y="1402671"/>
            <a:ext cx="400766" cy="150278"/>
          </a:xfrm>
          <a:prstGeom prst="bentConnector2">
            <a:avLst/>
          </a:prstGeom>
          <a:ln w="19050">
            <a:solidFill>
              <a:srgbClr val="0088EE"/>
            </a:solidFill>
            <a:headEnd type="none" w="lg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F5AA2B0-C145-4D9A-833C-72BDCBE95D7F}"/>
              </a:ext>
            </a:extLst>
          </p:cNvPr>
          <p:cNvGrpSpPr/>
          <p:nvPr/>
        </p:nvGrpSpPr>
        <p:grpSpPr>
          <a:xfrm>
            <a:off x="7290779" y="1923964"/>
            <a:ext cx="148076" cy="148076"/>
            <a:chOff x="8830394" y="2929277"/>
            <a:chExt cx="219652" cy="21965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F29D88D-B9CA-48CB-85CF-A9C3F635F8E5}"/>
                </a:ext>
              </a:extLst>
            </p:cNvPr>
            <p:cNvSpPr/>
            <p:nvPr/>
          </p:nvSpPr>
          <p:spPr bwMode="auto">
            <a:xfrm>
              <a:off x="8830394" y="2929277"/>
              <a:ext cx="219652" cy="219652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15727" fontAlgn="base">
                <a:spcBef>
                  <a:spcPct val="0"/>
                </a:spcBef>
                <a:spcAft>
                  <a:spcPct val="0"/>
                </a:spcAft>
              </a:pPr>
              <a:endParaRPr lang="en-US" sz="17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oup 38">
              <a:extLst>
                <a:ext uri="{FF2B5EF4-FFF2-40B4-BE49-F238E27FC236}">
                  <a16:creationId xmlns:a16="http://schemas.microsoft.com/office/drawing/2014/main" id="{E06987CE-7BE5-4DA2-A2B5-CF1F837BF5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57446" y="3002683"/>
              <a:ext cx="165548" cy="72841"/>
              <a:chOff x="5455" y="1805"/>
              <a:chExt cx="375" cy="165"/>
            </a:xfrm>
          </p:grpSpPr>
          <p:sp>
            <p:nvSpPr>
              <p:cNvPr id="89" name="AutoShape 37">
                <a:extLst>
                  <a:ext uri="{FF2B5EF4-FFF2-40B4-BE49-F238E27FC236}">
                    <a16:creationId xmlns:a16="http://schemas.microsoft.com/office/drawing/2014/main" id="{620F0800-6A87-4BD8-996C-C8F4808AF9C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455" y="1805"/>
                <a:ext cx="375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0" name="Freeform 39">
                <a:extLst>
                  <a:ext uri="{FF2B5EF4-FFF2-40B4-BE49-F238E27FC236}">
                    <a16:creationId xmlns:a16="http://schemas.microsoft.com/office/drawing/2014/main" id="{5C7FB931-7D3C-4A43-A034-227C789E1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" y="1863"/>
                <a:ext cx="108" cy="107"/>
              </a:xfrm>
              <a:custGeom>
                <a:avLst/>
                <a:gdLst>
                  <a:gd name="T0" fmla="*/ 83 w 108"/>
                  <a:gd name="T1" fmla="*/ 0 h 107"/>
                  <a:gd name="T2" fmla="*/ 108 w 108"/>
                  <a:gd name="T3" fmla="*/ 24 h 107"/>
                  <a:gd name="T4" fmla="*/ 25 w 108"/>
                  <a:gd name="T5" fmla="*/ 107 h 107"/>
                  <a:gd name="T6" fmla="*/ 0 w 108"/>
                  <a:gd name="T7" fmla="*/ 82 h 107"/>
                  <a:gd name="T8" fmla="*/ 83 w 108"/>
                  <a:gd name="T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83" y="0"/>
                    </a:moveTo>
                    <a:lnTo>
                      <a:pt x="108" y="24"/>
                    </a:lnTo>
                    <a:lnTo>
                      <a:pt x="25" y="107"/>
                    </a:lnTo>
                    <a:lnTo>
                      <a:pt x="0" y="8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2" name="Freeform 40">
                <a:extLst>
                  <a:ext uri="{FF2B5EF4-FFF2-40B4-BE49-F238E27FC236}">
                    <a16:creationId xmlns:a16="http://schemas.microsoft.com/office/drawing/2014/main" id="{3A51168F-4B43-45BE-A0B5-805721C55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" y="1805"/>
                <a:ext cx="108" cy="107"/>
              </a:xfrm>
              <a:custGeom>
                <a:avLst/>
                <a:gdLst>
                  <a:gd name="T0" fmla="*/ 108 w 108"/>
                  <a:gd name="T1" fmla="*/ 82 h 107"/>
                  <a:gd name="T2" fmla="*/ 83 w 108"/>
                  <a:gd name="T3" fmla="*/ 107 h 107"/>
                  <a:gd name="T4" fmla="*/ 0 w 108"/>
                  <a:gd name="T5" fmla="*/ 25 h 107"/>
                  <a:gd name="T6" fmla="*/ 25 w 108"/>
                  <a:gd name="T7" fmla="*/ 0 h 107"/>
                  <a:gd name="T8" fmla="*/ 108 w 108"/>
                  <a:gd name="T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108" y="82"/>
                    </a:moveTo>
                    <a:lnTo>
                      <a:pt x="83" y="107"/>
                    </a:lnTo>
                    <a:lnTo>
                      <a:pt x="0" y="25"/>
                    </a:lnTo>
                    <a:lnTo>
                      <a:pt x="25" y="0"/>
                    </a:lnTo>
                    <a:lnTo>
                      <a:pt x="108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4" name="Freeform 41">
                <a:extLst>
                  <a:ext uri="{FF2B5EF4-FFF2-40B4-BE49-F238E27FC236}">
                    <a16:creationId xmlns:a16="http://schemas.microsoft.com/office/drawing/2014/main" id="{CDEB1EF2-CCD4-4618-877C-0688F40ED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1863"/>
                <a:ext cx="108" cy="107"/>
              </a:xfrm>
              <a:custGeom>
                <a:avLst/>
                <a:gdLst>
                  <a:gd name="T0" fmla="*/ 25 w 108"/>
                  <a:gd name="T1" fmla="*/ 0 h 107"/>
                  <a:gd name="T2" fmla="*/ 0 w 108"/>
                  <a:gd name="T3" fmla="*/ 24 h 107"/>
                  <a:gd name="T4" fmla="*/ 83 w 108"/>
                  <a:gd name="T5" fmla="*/ 107 h 107"/>
                  <a:gd name="T6" fmla="*/ 108 w 108"/>
                  <a:gd name="T7" fmla="*/ 82 h 107"/>
                  <a:gd name="T8" fmla="*/ 25 w 108"/>
                  <a:gd name="T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25" y="0"/>
                    </a:moveTo>
                    <a:lnTo>
                      <a:pt x="0" y="24"/>
                    </a:lnTo>
                    <a:lnTo>
                      <a:pt x="83" y="107"/>
                    </a:lnTo>
                    <a:lnTo>
                      <a:pt x="108" y="8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5" name="Freeform 42">
                <a:extLst>
                  <a:ext uri="{FF2B5EF4-FFF2-40B4-BE49-F238E27FC236}">
                    <a16:creationId xmlns:a16="http://schemas.microsoft.com/office/drawing/2014/main" id="{1FD7F6E1-845F-4682-A9D3-8FD702B8A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1805"/>
                <a:ext cx="108" cy="107"/>
              </a:xfrm>
              <a:custGeom>
                <a:avLst/>
                <a:gdLst>
                  <a:gd name="T0" fmla="*/ 0 w 108"/>
                  <a:gd name="T1" fmla="*/ 82 h 107"/>
                  <a:gd name="T2" fmla="*/ 25 w 108"/>
                  <a:gd name="T3" fmla="*/ 107 h 107"/>
                  <a:gd name="T4" fmla="*/ 108 w 108"/>
                  <a:gd name="T5" fmla="*/ 25 h 107"/>
                  <a:gd name="T6" fmla="*/ 83 w 108"/>
                  <a:gd name="T7" fmla="*/ 0 h 107"/>
                  <a:gd name="T8" fmla="*/ 0 w 108"/>
                  <a:gd name="T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0" y="82"/>
                    </a:moveTo>
                    <a:lnTo>
                      <a:pt x="25" y="107"/>
                    </a:lnTo>
                    <a:lnTo>
                      <a:pt x="108" y="25"/>
                    </a:lnTo>
                    <a:lnTo>
                      <a:pt x="8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7" name="Oval 43">
                <a:extLst>
                  <a:ext uri="{FF2B5EF4-FFF2-40B4-BE49-F238E27FC236}">
                    <a16:creationId xmlns:a16="http://schemas.microsoft.com/office/drawing/2014/main" id="{369AAE5E-1C56-4CCF-B9E1-95AFFEEAF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5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9" name="Oval 44">
                <a:extLst>
                  <a:ext uri="{FF2B5EF4-FFF2-40B4-BE49-F238E27FC236}">
                    <a16:creationId xmlns:a16="http://schemas.microsoft.com/office/drawing/2014/main" id="{F41188D4-9E59-4E95-9EB4-017BB46DE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8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0" name="Oval 45">
                <a:extLst>
                  <a:ext uri="{FF2B5EF4-FFF2-40B4-BE49-F238E27FC236}">
                    <a16:creationId xmlns:a16="http://schemas.microsoft.com/office/drawing/2014/main" id="{AE5C153F-7A51-4BE7-B14B-69A6383DD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87DC04F-AE80-4D0C-9F71-D9BEDB14D97A}"/>
              </a:ext>
            </a:extLst>
          </p:cNvPr>
          <p:cNvGrpSpPr/>
          <p:nvPr/>
        </p:nvGrpSpPr>
        <p:grpSpPr>
          <a:xfrm>
            <a:off x="5760672" y="2043562"/>
            <a:ext cx="3343515" cy="171763"/>
            <a:chOff x="7161105" y="3065998"/>
            <a:chExt cx="3822171" cy="19635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94E9536-1DF9-4419-83C2-8FB66B5BA9B7}"/>
                </a:ext>
              </a:extLst>
            </p:cNvPr>
            <p:cNvSpPr txBox="1"/>
            <p:nvPr/>
          </p:nvSpPr>
          <p:spPr>
            <a:xfrm>
              <a:off x="7199209" y="3065998"/>
              <a:ext cx="1140638" cy="169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799888"/>
              <a:r>
                <a:rPr lang="en-US" sz="962">
                  <a:solidFill>
                    <a:srgbClr val="7030A0"/>
                  </a:solidFill>
                  <a:latin typeface="Segoe UI Semibold"/>
                </a:rPr>
                <a:t>BRAZE</a:t>
              </a:r>
            </a:p>
          </p:txBody>
        </p: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8051460-C052-41A0-8D77-063309828344}"/>
                </a:ext>
              </a:extLst>
            </p:cNvPr>
            <p:cNvCxnSpPr>
              <a:cxnSpLocks/>
            </p:cNvCxnSpPr>
            <p:nvPr/>
          </p:nvCxnSpPr>
          <p:spPr>
            <a:xfrm>
              <a:off x="7161105" y="3262350"/>
              <a:ext cx="3822171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7030A0">
                  <a:alpha val="25000"/>
                </a:srgb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DAD7244-2C0D-448F-BC65-5A964C720657}"/>
              </a:ext>
            </a:extLst>
          </p:cNvPr>
          <p:cNvGrpSpPr/>
          <p:nvPr/>
        </p:nvGrpSpPr>
        <p:grpSpPr>
          <a:xfrm>
            <a:off x="5760672" y="2419975"/>
            <a:ext cx="3343515" cy="178322"/>
            <a:chOff x="7161105" y="3496292"/>
            <a:chExt cx="3822171" cy="203850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7143E02-10C2-41BE-896D-A85F0F3933B7}"/>
                </a:ext>
              </a:extLst>
            </p:cNvPr>
            <p:cNvSpPr txBox="1"/>
            <p:nvPr/>
          </p:nvSpPr>
          <p:spPr>
            <a:xfrm>
              <a:off x="7199209" y="3530893"/>
              <a:ext cx="1140638" cy="169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799888"/>
              <a:r>
                <a:rPr lang="en-US" sz="962">
                  <a:solidFill>
                    <a:srgbClr val="0088EE"/>
                  </a:solidFill>
                  <a:latin typeface="Segoe UI Semibold"/>
                </a:rPr>
                <a:t>AZURE</a:t>
              </a:r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984609A-4BB7-4F9E-AB63-A632ACFA5EF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105" y="3496292"/>
              <a:ext cx="3822171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88EE">
                  <a:alpha val="25000"/>
                </a:srgb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A43A2B3-0E5A-4A1B-9C47-F1C608B014A3}"/>
              </a:ext>
            </a:extLst>
          </p:cNvPr>
          <p:cNvGrpSpPr/>
          <p:nvPr/>
        </p:nvGrpSpPr>
        <p:grpSpPr>
          <a:xfrm>
            <a:off x="7290779" y="2515375"/>
            <a:ext cx="148076" cy="148076"/>
            <a:chOff x="8830394" y="2929277"/>
            <a:chExt cx="219652" cy="219652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AFF5C9C6-F019-42B0-A911-9F6A8509F2EA}"/>
                </a:ext>
              </a:extLst>
            </p:cNvPr>
            <p:cNvSpPr/>
            <p:nvPr/>
          </p:nvSpPr>
          <p:spPr bwMode="auto">
            <a:xfrm>
              <a:off x="8830394" y="2929277"/>
              <a:ext cx="219652" cy="219652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15727" fontAlgn="base">
                <a:spcBef>
                  <a:spcPct val="0"/>
                </a:spcBef>
                <a:spcAft>
                  <a:spcPct val="0"/>
                </a:spcAft>
              </a:pPr>
              <a:endParaRPr lang="en-US" sz="17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8" name="Group 38">
              <a:extLst>
                <a:ext uri="{FF2B5EF4-FFF2-40B4-BE49-F238E27FC236}">
                  <a16:creationId xmlns:a16="http://schemas.microsoft.com/office/drawing/2014/main" id="{7CEC918F-7F20-44D2-BADE-DB9DBFC5CD6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57446" y="3002683"/>
              <a:ext cx="165548" cy="72841"/>
              <a:chOff x="5455" y="1805"/>
              <a:chExt cx="375" cy="165"/>
            </a:xfrm>
          </p:grpSpPr>
          <p:sp>
            <p:nvSpPr>
              <p:cNvPr id="219" name="AutoShape 37">
                <a:extLst>
                  <a:ext uri="{FF2B5EF4-FFF2-40B4-BE49-F238E27FC236}">
                    <a16:creationId xmlns:a16="http://schemas.microsoft.com/office/drawing/2014/main" id="{ADB39AAA-42A1-4EF3-BB12-C1DC4BC870B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455" y="1805"/>
                <a:ext cx="375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0" name="Freeform 39">
                <a:extLst>
                  <a:ext uri="{FF2B5EF4-FFF2-40B4-BE49-F238E27FC236}">
                    <a16:creationId xmlns:a16="http://schemas.microsoft.com/office/drawing/2014/main" id="{AABB0903-A05B-40CF-B15B-871440889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" y="1863"/>
                <a:ext cx="108" cy="107"/>
              </a:xfrm>
              <a:custGeom>
                <a:avLst/>
                <a:gdLst>
                  <a:gd name="T0" fmla="*/ 83 w 108"/>
                  <a:gd name="T1" fmla="*/ 0 h 107"/>
                  <a:gd name="T2" fmla="*/ 108 w 108"/>
                  <a:gd name="T3" fmla="*/ 24 h 107"/>
                  <a:gd name="T4" fmla="*/ 25 w 108"/>
                  <a:gd name="T5" fmla="*/ 107 h 107"/>
                  <a:gd name="T6" fmla="*/ 0 w 108"/>
                  <a:gd name="T7" fmla="*/ 82 h 107"/>
                  <a:gd name="T8" fmla="*/ 83 w 108"/>
                  <a:gd name="T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83" y="0"/>
                    </a:moveTo>
                    <a:lnTo>
                      <a:pt x="108" y="24"/>
                    </a:lnTo>
                    <a:lnTo>
                      <a:pt x="25" y="107"/>
                    </a:lnTo>
                    <a:lnTo>
                      <a:pt x="0" y="8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1" name="Freeform 40">
                <a:extLst>
                  <a:ext uri="{FF2B5EF4-FFF2-40B4-BE49-F238E27FC236}">
                    <a16:creationId xmlns:a16="http://schemas.microsoft.com/office/drawing/2014/main" id="{95E172CE-DD26-4974-9137-F44C87355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" y="1805"/>
                <a:ext cx="108" cy="107"/>
              </a:xfrm>
              <a:custGeom>
                <a:avLst/>
                <a:gdLst>
                  <a:gd name="T0" fmla="*/ 108 w 108"/>
                  <a:gd name="T1" fmla="*/ 82 h 107"/>
                  <a:gd name="T2" fmla="*/ 83 w 108"/>
                  <a:gd name="T3" fmla="*/ 107 h 107"/>
                  <a:gd name="T4" fmla="*/ 0 w 108"/>
                  <a:gd name="T5" fmla="*/ 25 h 107"/>
                  <a:gd name="T6" fmla="*/ 25 w 108"/>
                  <a:gd name="T7" fmla="*/ 0 h 107"/>
                  <a:gd name="T8" fmla="*/ 108 w 108"/>
                  <a:gd name="T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108" y="82"/>
                    </a:moveTo>
                    <a:lnTo>
                      <a:pt x="83" y="107"/>
                    </a:lnTo>
                    <a:lnTo>
                      <a:pt x="0" y="25"/>
                    </a:lnTo>
                    <a:lnTo>
                      <a:pt x="25" y="0"/>
                    </a:lnTo>
                    <a:lnTo>
                      <a:pt x="108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2" name="Freeform 41">
                <a:extLst>
                  <a:ext uri="{FF2B5EF4-FFF2-40B4-BE49-F238E27FC236}">
                    <a16:creationId xmlns:a16="http://schemas.microsoft.com/office/drawing/2014/main" id="{7369E480-2A3B-44C9-BAC7-48D845BEA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1863"/>
                <a:ext cx="108" cy="107"/>
              </a:xfrm>
              <a:custGeom>
                <a:avLst/>
                <a:gdLst>
                  <a:gd name="T0" fmla="*/ 25 w 108"/>
                  <a:gd name="T1" fmla="*/ 0 h 107"/>
                  <a:gd name="T2" fmla="*/ 0 w 108"/>
                  <a:gd name="T3" fmla="*/ 24 h 107"/>
                  <a:gd name="T4" fmla="*/ 83 w 108"/>
                  <a:gd name="T5" fmla="*/ 107 h 107"/>
                  <a:gd name="T6" fmla="*/ 108 w 108"/>
                  <a:gd name="T7" fmla="*/ 82 h 107"/>
                  <a:gd name="T8" fmla="*/ 25 w 108"/>
                  <a:gd name="T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25" y="0"/>
                    </a:moveTo>
                    <a:lnTo>
                      <a:pt x="0" y="24"/>
                    </a:lnTo>
                    <a:lnTo>
                      <a:pt x="83" y="107"/>
                    </a:lnTo>
                    <a:lnTo>
                      <a:pt x="108" y="8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3" name="Freeform 42">
                <a:extLst>
                  <a:ext uri="{FF2B5EF4-FFF2-40B4-BE49-F238E27FC236}">
                    <a16:creationId xmlns:a16="http://schemas.microsoft.com/office/drawing/2014/main" id="{A3798A46-4875-4FBB-8539-7277C933A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1805"/>
                <a:ext cx="108" cy="107"/>
              </a:xfrm>
              <a:custGeom>
                <a:avLst/>
                <a:gdLst>
                  <a:gd name="T0" fmla="*/ 0 w 108"/>
                  <a:gd name="T1" fmla="*/ 82 h 107"/>
                  <a:gd name="T2" fmla="*/ 25 w 108"/>
                  <a:gd name="T3" fmla="*/ 107 h 107"/>
                  <a:gd name="T4" fmla="*/ 108 w 108"/>
                  <a:gd name="T5" fmla="*/ 25 h 107"/>
                  <a:gd name="T6" fmla="*/ 83 w 108"/>
                  <a:gd name="T7" fmla="*/ 0 h 107"/>
                  <a:gd name="T8" fmla="*/ 0 w 108"/>
                  <a:gd name="T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0" y="82"/>
                    </a:moveTo>
                    <a:lnTo>
                      <a:pt x="25" y="107"/>
                    </a:lnTo>
                    <a:lnTo>
                      <a:pt x="108" y="25"/>
                    </a:lnTo>
                    <a:lnTo>
                      <a:pt x="8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4" name="Oval 43">
                <a:extLst>
                  <a:ext uri="{FF2B5EF4-FFF2-40B4-BE49-F238E27FC236}">
                    <a16:creationId xmlns:a16="http://schemas.microsoft.com/office/drawing/2014/main" id="{838936C7-A0B3-4585-AC58-5FA51F6E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5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5" name="Oval 44">
                <a:extLst>
                  <a:ext uri="{FF2B5EF4-FFF2-40B4-BE49-F238E27FC236}">
                    <a16:creationId xmlns:a16="http://schemas.microsoft.com/office/drawing/2014/main" id="{2985C13D-CB26-4526-9753-F3E160ECF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8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6" name="Oval 45">
                <a:extLst>
                  <a:ext uri="{FF2B5EF4-FFF2-40B4-BE49-F238E27FC236}">
                    <a16:creationId xmlns:a16="http://schemas.microsoft.com/office/drawing/2014/main" id="{6E4AABC2-B07B-4B85-BC4F-F004E2E91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pic>
        <p:nvPicPr>
          <p:cNvPr id="126" name="Graphic 125">
            <a:extLst>
              <a:ext uri="{FF2B5EF4-FFF2-40B4-BE49-F238E27FC236}">
                <a16:creationId xmlns:a16="http://schemas.microsoft.com/office/drawing/2014/main" id="{1F51D608-6273-4A74-BCFA-9468D08F3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1951" y="2753174"/>
            <a:ext cx="140040" cy="14004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B119DB-FBCF-4F5C-A1AD-23AFD5A81EEA}"/>
              </a:ext>
            </a:extLst>
          </p:cNvPr>
          <p:cNvCxnSpPr>
            <a:stCxn id="106" idx="4"/>
            <a:endCxn id="217" idx="0"/>
          </p:cNvCxnSpPr>
          <p:nvPr/>
        </p:nvCxnSpPr>
        <p:spPr>
          <a:xfrm>
            <a:off x="7364817" y="2072040"/>
            <a:ext cx="0" cy="443334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2046789-12EB-49A8-8AE5-AF335DB2E9D7}"/>
              </a:ext>
            </a:extLst>
          </p:cNvPr>
          <p:cNvCxnSpPr>
            <a:endCxn id="217" idx="0"/>
          </p:cNvCxnSpPr>
          <p:nvPr/>
        </p:nvCxnSpPr>
        <p:spPr>
          <a:xfrm>
            <a:off x="7364817" y="2072040"/>
            <a:ext cx="0" cy="443334"/>
          </a:xfrm>
          <a:prstGeom prst="line">
            <a:avLst/>
          </a:prstGeom>
          <a:ln w="19050">
            <a:solidFill>
              <a:srgbClr val="0088EE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FCB1FC42-FBDF-44F6-BA66-D8A4F1F75D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492" r="1753" b="34433"/>
          <a:stretch/>
        </p:blipFill>
        <p:spPr>
          <a:xfrm>
            <a:off x="7381873" y="2040406"/>
            <a:ext cx="39994" cy="455623"/>
          </a:xfrm>
          <a:prstGeom prst="rect">
            <a:avLst/>
          </a:prstGeom>
        </p:spPr>
      </p:pic>
      <p:sp>
        <p:nvSpPr>
          <p:cNvPr id="1026" name="TextBox 1025">
            <a:extLst>
              <a:ext uri="{FF2B5EF4-FFF2-40B4-BE49-F238E27FC236}">
                <a16:creationId xmlns:a16="http://schemas.microsoft.com/office/drawing/2014/main" id="{D1475E4F-2E73-494B-B1C0-1EBF966A7317}"/>
              </a:ext>
            </a:extLst>
          </p:cNvPr>
          <p:cNvSpPr txBox="1"/>
          <p:nvPr/>
        </p:nvSpPr>
        <p:spPr>
          <a:xfrm>
            <a:off x="7906313" y="723393"/>
            <a:ext cx="1097098" cy="34150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User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Data Points</a:t>
            </a:r>
            <a:r>
              <a:rPr lang="en-US" sz="612">
                <a:solidFill>
                  <a:prstClr val="black"/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 gathered by Braze via SDK (or API).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752A27F-BD8A-4393-9B3F-712E769F1B3C}"/>
              </a:ext>
            </a:extLst>
          </p:cNvPr>
          <p:cNvSpPr txBox="1"/>
          <p:nvPr/>
        </p:nvSpPr>
        <p:spPr>
          <a:xfrm>
            <a:off x="7906313" y="1538721"/>
            <a:ext cx="1097098" cy="5769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User Events 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and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Message Engagement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Events sent to Partner Storage with “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Currents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” – Braze managed delivery service.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782E19D2-47DA-48F1-B1D2-D9394754E6B6}"/>
              </a:ext>
            </a:extLst>
          </p:cNvPr>
          <p:cNvSpPr txBox="1"/>
          <p:nvPr/>
        </p:nvSpPr>
        <p:spPr>
          <a:xfrm>
            <a:off x="7906313" y="2570645"/>
            <a:ext cx="1097098" cy="5769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Real-time (~5 min) Events available on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Azure Storage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in </a:t>
            </a:r>
            <a:r>
              <a:rPr lang="en-US" sz="612">
                <a:solidFill>
                  <a:prstClr val="black"/>
                </a:solidFill>
                <a:latin typeface="Courier New" panose="02070309020205020404" pitchFamily="49" charset="0"/>
                <a:ea typeface="Segoe Pro" charset="0"/>
                <a:cs typeface="Courier New" panose="02070309020205020404" pitchFamily="49" charset="0"/>
              </a:rPr>
              <a:t>.a</a:t>
            </a:r>
            <a:r>
              <a:rPr lang="en-US" sz="612" err="1">
                <a:solidFill>
                  <a:prstClr val="black"/>
                </a:solidFill>
                <a:latin typeface="Courier New" panose="02070309020205020404" pitchFamily="49" charset="0"/>
                <a:ea typeface="Segoe Pro" charset="0"/>
                <a:cs typeface="Courier New" panose="02070309020205020404" pitchFamily="49" charset="0"/>
              </a:rPr>
              <a:t>vro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format. Event Delivery semantics managed by Braze.</a:t>
            </a:r>
          </a:p>
        </p:txBody>
      </p:sp>
      <p:pic>
        <p:nvPicPr>
          <p:cNvPr id="1033" name="Graphic 1032">
            <a:extLst>
              <a:ext uri="{FF2B5EF4-FFF2-40B4-BE49-F238E27FC236}">
                <a16:creationId xmlns:a16="http://schemas.microsoft.com/office/drawing/2014/main" id="{E23611DB-9F3F-457D-8796-855D8E0B8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78345" y="3992816"/>
            <a:ext cx="174663" cy="174663"/>
          </a:xfrm>
          <a:prstGeom prst="rect">
            <a:avLst/>
          </a:prstGeom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24681E64-6578-49B1-A876-FEC2A456665A}"/>
              </a:ext>
            </a:extLst>
          </p:cNvPr>
          <p:cNvSpPr txBox="1"/>
          <p:nvPr/>
        </p:nvSpPr>
        <p:spPr>
          <a:xfrm>
            <a:off x="7906313" y="3381559"/>
            <a:ext cx="1097098" cy="81240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Process Events Stream in real-time with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Databricks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(Auto Loader) and persist to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Data Lake 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(downstream analysis) and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Synapse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(queryable and consumable).</a:t>
            </a:r>
            <a:endParaRPr lang="en-US" sz="612">
              <a:solidFill>
                <a:prstClr val="black"/>
              </a:solidFill>
              <a:latin typeface="Segoe UI Semibold"/>
              <a:ea typeface="Segoe Pro" charset="0"/>
              <a:cs typeface="Segoe UI Regular" panose="020B0502040204020203" pitchFamily="34" charset="0"/>
            </a:endParaRPr>
          </a:p>
        </p:txBody>
      </p: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3BBB9D1E-B3F5-4490-86A9-32B35BFB85EA}"/>
              </a:ext>
            </a:extLst>
          </p:cNvPr>
          <p:cNvCxnSpPr>
            <a:cxnSpLocks/>
          </p:cNvCxnSpPr>
          <p:nvPr/>
        </p:nvCxnSpPr>
        <p:spPr>
          <a:xfrm>
            <a:off x="7365676" y="2949500"/>
            <a:ext cx="6421" cy="476436"/>
          </a:xfrm>
          <a:prstGeom prst="straightConnector1">
            <a:avLst/>
          </a:prstGeom>
          <a:ln w="19050">
            <a:solidFill>
              <a:srgbClr val="0088EE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802C5C50-13B7-40F6-9C76-313EDCCE5764}"/>
              </a:ext>
            </a:extLst>
          </p:cNvPr>
          <p:cNvCxnSpPr>
            <a:cxnSpLocks/>
          </p:cNvCxnSpPr>
          <p:nvPr/>
        </p:nvCxnSpPr>
        <p:spPr>
          <a:xfrm>
            <a:off x="7368887" y="3679686"/>
            <a:ext cx="0" cy="272864"/>
          </a:xfrm>
          <a:prstGeom prst="straightConnector1">
            <a:avLst/>
          </a:prstGeom>
          <a:ln w="19050">
            <a:solidFill>
              <a:srgbClr val="0088EE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Graphic 246">
            <a:extLst>
              <a:ext uri="{FF2B5EF4-FFF2-40B4-BE49-F238E27FC236}">
                <a16:creationId xmlns:a16="http://schemas.microsoft.com/office/drawing/2014/main" id="{9C6A4CDD-A947-429B-9EDD-ED2B1490D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97361" y="3478155"/>
            <a:ext cx="155701" cy="155701"/>
          </a:xfrm>
          <a:prstGeom prst="rect">
            <a:avLst/>
          </a:prstGeom>
        </p:spPr>
      </p:pic>
      <p:sp>
        <p:nvSpPr>
          <p:cNvPr id="1049" name="Oval 1048">
            <a:extLst>
              <a:ext uri="{FF2B5EF4-FFF2-40B4-BE49-F238E27FC236}">
                <a16:creationId xmlns:a16="http://schemas.microsoft.com/office/drawing/2014/main" id="{3E42FACE-B5B6-4A10-AB89-4B1B5386ACAC}"/>
              </a:ext>
            </a:extLst>
          </p:cNvPr>
          <p:cNvSpPr/>
          <p:nvPr/>
        </p:nvSpPr>
        <p:spPr bwMode="auto">
          <a:xfrm>
            <a:off x="6950540" y="3959162"/>
            <a:ext cx="247526" cy="247526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88E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50" name="Graphic 1049">
            <a:extLst>
              <a:ext uri="{FF2B5EF4-FFF2-40B4-BE49-F238E27FC236}">
                <a16:creationId xmlns:a16="http://schemas.microsoft.com/office/drawing/2014/main" id="{2E57BF62-CA92-4C77-80C1-729486B23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7368" y="4010656"/>
            <a:ext cx="140040" cy="140040"/>
          </a:xfrm>
          <a:prstGeom prst="rect">
            <a:avLst/>
          </a:prstGeom>
        </p:spPr>
      </p:pic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2DA00C6-B2FA-4DF0-8A38-CDAC788C5419}"/>
              </a:ext>
            </a:extLst>
          </p:cNvPr>
          <p:cNvCxnSpPr>
            <a:cxnSpLocks/>
            <a:stCxn id="1049" idx="2"/>
          </p:cNvCxnSpPr>
          <p:nvPr/>
        </p:nvCxnSpPr>
        <p:spPr>
          <a:xfrm flipH="1">
            <a:off x="5924631" y="4082925"/>
            <a:ext cx="1025909" cy="0"/>
          </a:xfrm>
          <a:prstGeom prst="straightConnector1">
            <a:avLst/>
          </a:prstGeom>
          <a:ln w="19050">
            <a:solidFill>
              <a:srgbClr val="0088EE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2AC8A946-78EA-4914-BC2E-961076955AB6}"/>
              </a:ext>
            </a:extLst>
          </p:cNvPr>
          <p:cNvGrpSpPr/>
          <p:nvPr/>
        </p:nvGrpSpPr>
        <p:grpSpPr>
          <a:xfrm>
            <a:off x="6131409" y="3818074"/>
            <a:ext cx="621812" cy="171768"/>
            <a:chOff x="7556344" y="5146940"/>
            <a:chExt cx="710830" cy="196358"/>
          </a:xfrm>
        </p:grpSpPr>
        <p:sp>
          <p:nvSpPr>
            <p:cNvPr id="1054" name="Rectangle: Rounded Corners 1053">
              <a:extLst>
                <a:ext uri="{FF2B5EF4-FFF2-40B4-BE49-F238E27FC236}">
                  <a16:creationId xmlns:a16="http://schemas.microsoft.com/office/drawing/2014/main" id="{C66DA4D6-400E-4990-964C-20EBED5E44FF}"/>
                </a:ext>
              </a:extLst>
            </p:cNvPr>
            <p:cNvSpPr/>
            <p:nvPr/>
          </p:nvSpPr>
          <p:spPr bwMode="auto">
            <a:xfrm>
              <a:off x="7556344" y="5146940"/>
              <a:ext cx="710830" cy="196358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rgbClr val="0088E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15727" fontAlgn="base">
                <a:spcBef>
                  <a:spcPct val="0"/>
                </a:spcBef>
                <a:spcAft>
                  <a:spcPct val="0"/>
                </a:spcAft>
              </a:pPr>
              <a:endParaRPr lang="en-US" sz="17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56" name="Graphic 246">
              <a:extLst>
                <a:ext uri="{FF2B5EF4-FFF2-40B4-BE49-F238E27FC236}">
                  <a16:creationId xmlns:a16="http://schemas.microsoft.com/office/drawing/2014/main" id="{ECE0FFEC-4A3F-42C9-950B-25D3C5E5F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931206" y="5177743"/>
              <a:ext cx="130643" cy="130643"/>
            </a:xfrm>
            <a:prstGeom prst="rect">
              <a:avLst/>
            </a:prstGeom>
          </p:spPr>
        </p:pic>
        <p:pic>
          <p:nvPicPr>
            <p:cNvPr id="1058" name="Graphic 1057">
              <a:extLst>
                <a:ext uri="{FF2B5EF4-FFF2-40B4-BE49-F238E27FC236}">
                  <a16:creationId xmlns:a16="http://schemas.microsoft.com/office/drawing/2014/main" id="{17DAD969-DBE7-4858-8E49-A10B6B8B2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7768322" y="5175717"/>
              <a:ext cx="125732" cy="125732"/>
            </a:xfrm>
            <a:prstGeom prst="rect">
              <a:avLst/>
            </a:prstGeom>
          </p:spPr>
        </p:pic>
        <p:pic>
          <p:nvPicPr>
            <p:cNvPr id="1060" name="Picture 12">
              <a:extLst>
                <a:ext uri="{FF2B5EF4-FFF2-40B4-BE49-F238E27FC236}">
                  <a16:creationId xmlns:a16="http://schemas.microsoft.com/office/drawing/2014/main" id="{91DD8923-9EEC-4AA4-B406-AF41F466F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001" y="5172411"/>
              <a:ext cx="118050" cy="127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83" name="Group 1082">
              <a:extLst>
                <a:ext uri="{FF2B5EF4-FFF2-40B4-BE49-F238E27FC236}">
                  <a16:creationId xmlns:a16="http://schemas.microsoft.com/office/drawing/2014/main" id="{813EB0BC-3A2A-4C0D-BB0F-6DB8103E0416}"/>
                </a:ext>
              </a:extLst>
            </p:cNvPr>
            <p:cNvGrpSpPr/>
            <p:nvPr/>
          </p:nvGrpSpPr>
          <p:grpSpPr>
            <a:xfrm>
              <a:off x="7605437" y="5174792"/>
              <a:ext cx="125733" cy="126069"/>
              <a:chOff x="6188075" y="4616450"/>
              <a:chExt cx="593726" cy="595313"/>
            </a:xfrm>
          </p:grpSpPr>
          <p:sp>
            <p:nvSpPr>
              <p:cNvPr id="1064" name="AutoShape 47">
                <a:extLst>
                  <a:ext uri="{FF2B5EF4-FFF2-40B4-BE49-F238E27FC236}">
                    <a16:creationId xmlns:a16="http://schemas.microsoft.com/office/drawing/2014/main" id="{2FBDA31C-BE7D-4B14-8F2E-5E52CB7A81F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188075" y="4616450"/>
                <a:ext cx="593725" cy="595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5" name="Rectangle 49">
                <a:extLst>
                  <a:ext uri="{FF2B5EF4-FFF2-40B4-BE49-F238E27FC236}">
                    <a16:creationId xmlns:a16="http://schemas.microsoft.com/office/drawing/2014/main" id="{8F943495-2D76-4D41-B95C-8490EC7B6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8075" y="4616450"/>
                <a:ext cx="593725" cy="5953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6" name="Rectangle 50">
                <a:extLst>
                  <a:ext uri="{FF2B5EF4-FFF2-40B4-BE49-F238E27FC236}">
                    <a16:creationId xmlns:a16="http://schemas.microsoft.com/office/drawing/2014/main" id="{89D6035D-822B-413D-AD0C-3C390013C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8075" y="4616450"/>
                <a:ext cx="296863" cy="595313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7" name="Rectangle 51">
                <a:extLst>
                  <a:ext uri="{FF2B5EF4-FFF2-40B4-BE49-F238E27FC236}">
                    <a16:creationId xmlns:a16="http://schemas.microsoft.com/office/drawing/2014/main" id="{B3D8160C-412B-47A4-90B4-CAB97963B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938" y="4913313"/>
                <a:ext cx="296863" cy="29845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8" name="Rectangle 52">
                <a:extLst>
                  <a:ext uri="{FF2B5EF4-FFF2-40B4-BE49-F238E27FC236}">
                    <a16:creationId xmlns:a16="http://schemas.microsoft.com/office/drawing/2014/main" id="{76E5B2C0-3FE1-42A7-8F35-0BD042325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4710113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9" name="Rectangle 53">
                <a:extLst>
                  <a:ext uri="{FF2B5EF4-FFF2-40B4-BE49-F238E27FC236}">
                    <a16:creationId xmlns:a16="http://schemas.microsoft.com/office/drawing/2014/main" id="{DF24086F-17E5-4CD8-B5E2-1C67B69A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763" y="4710113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0" name="Rectangle 54">
                <a:extLst>
                  <a:ext uri="{FF2B5EF4-FFF2-40B4-BE49-F238E27FC236}">
                    <a16:creationId xmlns:a16="http://schemas.microsoft.com/office/drawing/2014/main" id="{2D0BD73C-53D0-484C-9842-9860D0009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4802188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1" name="Rectangle 55">
                <a:extLst>
                  <a:ext uri="{FF2B5EF4-FFF2-40B4-BE49-F238E27FC236}">
                    <a16:creationId xmlns:a16="http://schemas.microsoft.com/office/drawing/2014/main" id="{F33150ED-DB12-411F-8EB8-D84BE6D43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763" y="4802188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2" name="Rectangle 56">
                <a:extLst>
                  <a:ext uri="{FF2B5EF4-FFF2-40B4-BE49-F238E27FC236}">
                    <a16:creationId xmlns:a16="http://schemas.microsoft.com/office/drawing/2014/main" id="{6C23DED6-5264-4DB0-87C7-4A57D86CE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4895850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3" name="Rectangle 57">
                <a:extLst>
                  <a:ext uri="{FF2B5EF4-FFF2-40B4-BE49-F238E27FC236}">
                    <a16:creationId xmlns:a16="http://schemas.microsoft.com/office/drawing/2014/main" id="{7F665C1D-5C7C-4679-B84C-10B29DE45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763" y="4895850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4" name="Rectangle 58">
                <a:extLst>
                  <a:ext uri="{FF2B5EF4-FFF2-40B4-BE49-F238E27FC236}">
                    <a16:creationId xmlns:a16="http://schemas.microsoft.com/office/drawing/2014/main" id="{F75410E7-8CE7-4E8F-8F2B-0E1018476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4987925"/>
                <a:ext cx="55563" cy="5715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5" name="Rectangle 59">
                <a:extLst>
                  <a:ext uri="{FF2B5EF4-FFF2-40B4-BE49-F238E27FC236}">
                    <a16:creationId xmlns:a16="http://schemas.microsoft.com/office/drawing/2014/main" id="{9B78C039-3973-4D14-897E-A69B6B654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763" y="4987925"/>
                <a:ext cx="55563" cy="5715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6" name="Rectangle 60">
                <a:extLst>
                  <a:ext uri="{FF2B5EF4-FFF2-40B4-BE49-F238E27FC236}">
                    <a16:creationId xmlns:a16="http://schemas.microsoft.com/office/drawing/2014/main" id="{7D9468BA-D270-4E2B-9CC5-BED7F4FBD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9200" y="5137150"/>
                <a:ext cx="74613" cy="746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7" name="Rectangle 61">
                <a:extLst>
                  <a:ext uri="{FF2B5EF4-FFF2-40B4-BE49-F238E27FC236}">
                    <a16:creationId xmlns:a16="http://schemas.microsoft.com/office/drawing/2014/main" id="{9C7469D0-67E6-4DCB-889F-84B5125EE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550" y="4987925"/>
                <a:ext cx="55563" cy="5715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8" name="Rectangle 62">
                <a:extLst>
                  <a:ext uri="{FF2B5EF4-FFF2-40B4-BE49-F238E27FC236}">
                    <a16:creationId xmlns:a16="http://schemas.microsoft.com/office/drawing/2014/main" id="{E14AC057-5319-4E94-92A9-DB86F5CD0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1625" y="4987925"/>
                <a:ext cx="55563" cy="5715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9" name="Rectangle 63">
                <a:extLst>
                  <a:ext uri="{FF2B5EF4-FFF2-40B4-BE49-F238E27FC236}">
                    <a16:creationId xmlns:a16="http://schemas.microsoft.com/office/drawing/2014/main" id="{E94CD650-D938-4188-AA84-BC7CC436E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5137150"/>
                <a:ext cx="74613" cy="746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0" name="Oval 64">
                <a:extLst>
                  <a:ext uri="{FF2B5EF4-FFF2-40B4-BE49-F238E27FC236}">
                    <a16:creationId xmlns:a16="http://schemas.microsoft.com/office/drawing/2014/main" id="{28C0052C-1EB7-484D-B678-303A67567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550" y="4710113"/>
                <a:ext cx="111125" cy="11112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1" name="Freeform 65">
                <a:extLst>
                  <a:ext uri="{FF2B5EF4-FFF2-40B4-BE49-F238E27FC236}">
                    <a16:creationId xmlns:a16="http://schemas.microsoft.com/office/drawing/2014/main" id="{82BAB0E4-EC88-4708-81BC-78FDE1DB7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0500" y="4779963"/>
                <a:ext cx="185738" cy="41275"/>
              </a:xfrm>
              <a:custGeom>
                <a:avLst/>
                <a:gdLst>
                  <a:gd name="T0" fmla="*/ 378 w 426"/>
                  <a:gd name="T1" fmla="*/ 96 h 96"/>
                  <a:gd name="T2" fmla="*/ 48 w 426"/>
                  <a:gd name="T3" fmla="*/ 96 h 96"/>
                  <a:gd name="T4" fmla="*/ 0 w 426"/>
                  <a:gd name="T5" fmla="*/ 48 h 96"/>
                  <a:gd name="T6" fmla="*/ 0 w 426"/>
                  <a:gd name="T7" fmla="*/ 48 h 96"/>
                  <a:gd name="T8" fmla="*/ 48 w 426"/>
                  <a:gd name="T9" fmla="*/ 0 h 96"/>
                  <a:gd name="T10" fmla="*/ 378 w 426"/>
                  <a:gd name="T11" fmla="*/ 0 h 96"/>
                  <a:gd name="T12" fmla="*/ 426 w 426"/>
                  <a:gd name="T13" fmla="*/ 48 h 96"/>
                  <a:gd name="T14" fmla="*/ 426 w 426"/>
                  <a:gd name="T15" fmla="*/ 48 h 96"/>
                  <a:gd name="T16" fmla="*/ 378 w 426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96">
                    <a:moveTo>
                      <a:pt x="378" y="96"/>
                    </a:moveTo>
                    <a:cubicBezTo>
                      <a:pt x="48" y="96"/>
                      <a:pt x="48" y="96"/>
                      <a:pt x="48" y="96"/>
                    </a:cubicBezTo>
                    <a:cubicBezTo>
                      <a:pt x="21" y="96"/>
                      <a:pt x="0" y="75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378" y="0"/>
                      <a:pt x="378" y="0"/>
                      <a:pt x="378" y="0"/>
                    </a:cubicBezTo>
                    <a:cubicBezTo>
                      <a:pt x="405" y="0"/>
                      <a:pt x="426" y="21"/>
                      <a:pt x="426" y="48"/>
                    </a:cubicBezTo>
                    <a:cubicBezTo>
                      <a:pt x="426" y="48"/>
                      <a:pt x="426" y="48"/>
                      <a:pt x="426" y="48"/>
                    </a:cubicBezTo>
                    <a:cubicBezTo>
                      <a:pt x="426" y="75"/>
                      <a:pt x="405" y="96"/>
                      <a:pt x="378" y="96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2" name="Oval 66">
                <a:extLst>
                  <a:ext uri="{FF2B5EF4-FFF2-40B4-BE49-F238E27FC236}">
                    <a16:creationId xmlns:a16="http://schemas.microsoft.com/office/drawing/2014/main" id="{CC413D72-A373-49BC-8909-5716C52C7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4163" y="4727575"/>
                <a:ext cx="73025" cy="74613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7F8CD229-1012-42D1-B7E5-77CB46D09F9C}"/>
              </a:ext>
            </a:extLst>
          </p:cNvPr>
          <p:cNvSpPr txBox="1"/>
          <p:nvPr/>
        </p:nvSpPr>
        <p:spPr>
          <a:xfrm>
            <a:off x="5778917" y="3398579"/>
            <a:ext cx="1412725" cy="34150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 defTabSz="959901">
              <a:lnSpc>
                <a:spcPct val="125000"/>
              </a:lnSpc>
              <a:defRPr/>
            </a:pPr>
            <a:r>
              <a:rPr lang="en-US" sz="612" dirty="0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Onboard additional data sources and enable advanced analytics use-cases downstream.</a:t>
            </a:r>
            <a:endParaRPr lang="en-US" sz="612" dirty="0">
              <a:solidFill>
                <a:prstClr val="black"/>
              </a:solidFill>
              <a:latin typeface="Segoe UI Semibold"/>
              <a:ea typeface="Segoe Pro" charset="0"/>
              <a:cs typeface="Segoe UI Regular" panose="020B0502040204020203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F4D900E-77C9-4579-BB59-0A425306EEED}"/>
              </a:ext>
            </a:extLst>
          </p:cNvPr>
          <p:cNvGrpSpPr/>
          <p:nvPr/>
        </p:nvGrpSpPr>
        <p:grpSpPr>
          <a:xfrm>
            <a:off x="7243873" y="4573167"/>
            <a:ext cx="247526" cy="247526"/>
            <a:chOff x="8836727" y="5935515"/>
            <a:chExt cx="282962" cy="282962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358F0CD-7AFB-44B8-835C-32959624C4AC}"/>
                </a:ext>
              </a:extLst>
            </p:cNvPr>
            <p:cNvSpPr/>
            <p:nvPr/>
          </p:nvSpPr>
          <p:spPr bwMode="auto">
            <a:xfrm>
              <a:off x="8836727" y="5935515"/>
              <a:ext cx="282962" cy="28296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88E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15727" fontAlgn="base">
                <a:spcBef>
                  <a:spcPct val="0"/>
                </a:spcBef>
                <a:spcAft>
                  <a:spcPct val="0"/>
                </a:spcAft>
              </a:pPr>
              <a:endParaRPr lang="en-US" sz="17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4359A674-3024-411F-8557-5A78DE368AC1}"/>
                </a:ext>
              </a:extLst>
            </p:cNvPr>
            <p:cNvGrpSpPr/>
            <p:nvPr/>
          </p:nvGrpSpPr>
          <p:grpSpPr>
            <a:xfrm>
              <a:off x="8894739" y="6024787"/>
              <a:ext cx="154390" cy="119903"/>
              <a:chOff x="2892376" y="1128944"/>
              <a:chExt cx="2671499" cy="2074746"/>
            </a:xfrm>
          </p:grpSpPr>
          <p:sp>
            <p:nvSpPr>
              <p:cNvPr id="338" name="Freeform: Shape 338">
                <a:extLst>
                  <a:ext uri="{FF2B5EF4-FFF2-40B4-BE49-F238E27FC236}">
                    <a16:creationId xmlns:a16="http://schemas.microsoft.com/office/drawing/2014/main" id="{692BADC9-CA1F-423B-9BF1-40620887A186}"/>
                  </a:ext>
                </a:extLst>
              </p:cNvPr>
              <p:cNvSpPr/>
              <p:nvPr/>
            </p:nvSpPr>
            <p:spPr>
              <a:xfrm>
                <a:off x="2892376" y="1128944"/>
                <a:ext cx="2671499" cy="1729800"/>
              </a:xfrm>
              <a:custGeom>
                <a:avLst/>
                <a:gdLst>
                  <a:gd name="connsiteX0" fmla="*/ 61230 w 493108"/>
                  <a:gd name="connsiteY0" fmla="*/ 0 h 319287"/>
                  <a:gd name="connsiteX1" fmla="*/ 431878 w 493108"/>
                  <a:gd name="connsiteY1" fmla="*/ 0 h 319287"/>
                  <a:gd name="connsiteX2" fmla="*/ 493108 w 493108"/>
                  <a:gd name="connsiteY2" fmla="*/ 61230 h 319287"/>
                  <a:gd name="connsiteX3" fmla="*/ 493108 w 493108"/>
                  <a:gd name="connsiteY3" fmla="*/ 258057 h 319287"/>
                  <a:gd name="connsiteX4" fmla="*/ 431878 w 493108"/>
                  <a:gd name="connsiteY4" fmla="*/ 319287 h 319287"/>
                  <a:gd name="connsiteX5" fmla="*/ 425306 w 493108"/>
                  <a:gd name="connsiteY5" fmla="*/ 319287 h 319287"/>
                  <a:gd name="connsiteX6" fmla="*/ 425306 w 493108"/>
                  <a:gd name="connsiteY6" fmla="*/ 298563 h 319287"/>
                  <a:gd name="connsiteX7" fmla="*/ 434307 w 493108"/>
                  <a:gd name="connsiteY7" fmla="*/ 298563 h 319287"/>
                  <a:gd name="connsiteX8" fmla="*/ 474000 w 493108"/>
                  <a:gd name="connsiteY8" fmla="*/ 258870 h 319287"/>
                  <a:gd name="connsiteX9" fmla="*/ 474000 w 493108"/>
                  <a:gd name="connsiteY9" fmla="*/ 59417 h 319287"/>
                  <a:gd name="connsiteX10" fmla="*/ 434307 w 493108"/>
                  <a:gd name="connsiteY10" fmla="*/ 19724 h 319287"/>
                  <a:gd name="connsiteX11" fmla="*/ 60650 w 493108"/>
                  <a:gd name="connsiteY11" fmla="*/ 19724 h 319287"/>
                  <a:gd name="connsiteX12" fmla="*/ 20957 w 493108"/>
                  <a:gd name="connsiteY12" fmla="*/ 59417 h 319287"/>
                  <a:gd name="connsiteX13" fmla="*/ 20957 w 493108"/>
                  <a:gd name="connsiteY13" fmla="*/ 258870 h 319287"/>
                  <a:gd name="connsiteX14" fmla="*/ 60650 w 493108"/>
                  <a:gd name="connsiteY14" fmla="*/ 298563 h 319287"/>
                  <a:gd name="connsiteX15" fmla="*/ 69652 w 493108"/>
                  <a:gd name="connsiteY15" fmla="*/ 298563 h 319287"/>
                  <a:gd name="connsiteX16" fmla="*/ 69652 w 493108"/>
                  <a:gd name="connsiteY16" fmla="*/ 319287 h 319287"/>
                  <a:gd name="connsiteX17" fmla="*/ 61230 w 493108"/>
                  <a:gd name="connsiteY17" fmla="*/ 319287 h 319287"/>
                  <a:gd name="connsiteX18" fmla="*/ 0 w 493108"/>
                  <a:gd name="connsiteY18" fmla="*/ 258057 h 319287"/>
                  <a:gd name="connsiteX19" fmla="*/ 0 w 493108"/>
                  <a:gd name="connsiteY19" fmla="*/ 61230 h 319287"/>
                  <a:gd name="connsiteX20" fmla="*/ 61230 w 493108"/>
                  <a:gd name="connsiteY20" fmla="*/ 0 h 3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3108" h="319287">
                    <a:moveTo>
                      <a:pt x="61230" y="0"/>
                    </a:moveTo>
                    <a:lnTo>
                      <a:pt x="431878" y="0"/>
                    </a:lnTo>
                    <a:cubicBezTo>
                      <a:pt x="465695" y="0"/>
                      <a:pt x="493108" y="27414"/>
                      <a:pt x="493108" y="61230"/>
                    </a:cubicBezTo>
                    <a:lnTo>
                      <a:pt x="493108" y="258057"/>
                    </a:lnTo>
                    <a:cubicBezTo>
                      <a:pt x="493108" y="291874"/>
                      <a:pt x="465695" y="319287"/>
                      <a:pt x="431878" y="319287"/>
                    </a:cubicBezTo>
                    <a:lnTo>
                      <a:pt x="425306" y="319287"/>
                    </a:lnTo>
                    <a:lnTo>
                      <a:pt x="425306" y="298563"/>
                    </a:lnTo>
                    <a:lnTo>
                      <a:pt x="434307" y="298563"/>
                    </a:lnTo>
                    <a:cubicBezTo>
                      <a:pt x="456229" y="298563"/>
                      <a:pt x="474000" y="280792"/>
                      <a:pt x="474000" y="258870"/>
                    </a:cubicBezTo>
                    <a:lnTo>
                      <a:pt x="474000" y="59417"/>
                    </a:lnTo>
                    <a:cubicBezTo>
                      <a:pt x="474000" y="37495"/>
                      <a:pt x="456229" y="19724"/>
                      <a:pt x="434307" y="19724"/>
                    </a:cubicBezTo>
                    <a:lnTo>
                      <a:pt x="60650" y="19724"/>
                    </a:lnTo>
                    <a:cubicBezTo>
                      <a:pt x="38728" y="19724"/>
                      <a:pt x="20957" y="37495"/>
                      <a:pt x="20957" y="59417"/>
                    </a:cubicBezTo>
                    <a:lnTo>
                      <a:pt x="20957" y="258870"/>
                    </a:lnTo>
                    <a:cubicBezTo>
                      <a:pt x="20957" y="280792"/>
                      <a:pt x="38728" y="298563"/>
                      <a:pt x="60650" y="298563"/>
                    </a:cubicBezTo>
                    <a:lnTo>
                      <a:pt x="69652" y="298563"/>
                    </a:lnTo>
                    <a:lnTo>
                      <a:pt x="69652" y="319287"/>
                    </a:lnTo>
                    <a:lnTo>
                      <a:pt x="61230" y="319287"/>
                    </a:lnTo>
                    <a:cubicBezTo>
                      <a:pt x="27414" y="319287"/>
                      <a:pt x="0" y="291874"/>
                      <a:pt x="0" y="258057"/>
                    </a:cubicBezTo>
                    <a:lnTo>
                      <a:pt x="0" y="61230"/>
                    </a:lnTo>
                    <a:cubicBezTo>
                      <a:pt x="0" y="27414"/>
                      <a:pt x="27414" y="0"/>
                      <a:pt x="61230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342900" cap="sq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799888">
                  <a:defRPr/>
                </a:pPr>
                <a:endParaRPr lang="en-US" sz="1544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39" name="Freeform: Shape 339">
                <a:extLst>
                  <a:ext uri="{FF2B5EF4-FFF2-40B4-BE49-F238E27FC236}">
                    <a16:creationId xmlns:a16="http://schemas.microsoft.com/office/drawing/2014/main" id="{B58F4814-7FB2-462E-9B8E-76EDA29166A9}"/>
                  </a:ext>
                </a:extLst>
              </p:cNvPr>
              <p:cNvSpPr/>
              <p:nvPr/>
            </p:nvSpPr>
            <p:spPr>
              <a:xfrm>
                <a:off x="3423630" y="1624015"/>
                <a:ext cx="1730427" cy="1579675"/>
              </a:xfrm>
              <a:custGeom>
                <a:avLst/>
                <a:gdLst>
                  <a:gd name="connsiteX0" fmla="*/ 169583 w 1959012"/>
                  <a:gd name="connsiteY0" fmla="*/ 1054931 h 1788347"/>
                  <a:gd name="connsiteX1" fmla="*/ 339166 w 1959012"/>
                  <a:gd name="connsiteY1" fmla="*/ 1224514 h 1788347"/>
                  <a:gd name="connsiteX2" fmla="*/ 339166 w 1959012"/>
                  <a:gd name="connsiteY2" fmla="*/ 1618758 h 1788347"/>
                  <a:gd name="connsiteX3" fmla="*/ 169583 w 1959012"/>
                  <a:gd name="connsiteY3" fmla="*/ 1788341 h 1788347"/>
                  <a:gd name="connsiteX4" fmla="*/ 0 w 1959012"/>
                  <a:gd name="connsiteY4" fmla="*/ 1618758 h 1788347"/>
                  <a:gd name="connsiteX5" fmla="*/ 0 w 1959012"/>
                  <a:gd name="connsiteY5" fmla="*/ 1224514 h 1788347"/>
                  <a:gd name="connsiteX6" fmla="*/ 169583 w 1959012"/>
                  <a:gd name="connsiteY6" fmla="*/ 1054931 h 1788347"/>
                  <a:gd name="connsiteX7" fmla="*/ 1255480 w 1959012"/>
                  <a:gd name="connsiteY7" fmla="*/ 692010 h 1788347"/>
                  <a:gd name="connsiteX8" fmla="*/ 1425063 w 1959012"/>
                  <a:gd name="connsiteY8" fmla="*/ 861593 h 1788347"/>
                  <a:gd name="connsiteX9" fmla="*/ 1425063 w 1959012"/>
                  <a:gd name="connsiteY9" fmla="*/ 1618764 h 1788347"/>
                  <a:gd name="connsiteX10" fmla="*/ 1255480 w 1959012"/>
                  <a:gd name="connsiteY10" fmla="*/ 1788347 h 1788347"/>
                  <a:gd name="connsiteX11" fmla="*/ 1085897 w 1959012"/>
                  <a:gd name="connsiteY11" fmla="*/ 1618764 h 1788347"/>
                  <a:gd name="connsiteX12" fmla="*/ 1085897 w 1959012"/>
                  <a:gd name="connsiteY12" fmla="*/ 861593 h 1788347"/>
                  <a:gd name="connsiteX13" fmla="*/ 1255480 w 1959012"/>
                  <a:gd name="connsiteY13" fmla="*/ 692010 h 1788347"/>
                  <a:gd name="connsiteX14" fmla="*/ 712526 w 1959012"/>
                  <a:gd name="connsiteY14" fmla="*/ 438716 h 1788347"/>
                  <a:gd name="connsiteX15" fmla="*/ 882106 w 1959012"/>
                  <a:gd name="connsiteY15" fmla="*/ 608296 h 1788347"/>
                  <a:gd name="connsiteX16" fmla="*/ 882106 w 1959012"/>
                  <a:gd name="connsiteY16" fmla="*/ 1618767 h 1788347"/>
                  <a:gd name="connsiteX17" fmla="*/ 712526 w 1959012"/>
                  <a:gd name="connsiteY17" fmla="*/ 1788347 h 1788347"/>
                  <a:gd name="connsiteX18" fmla="*/ 542946 w 1959012"/>
                  <a:gd name="connsiteY18" fmla="*/ 1618767 h 1788347"/>
                  <a:gd name="connsiteX19" fmla="*/ 542946 w 1959012"/>
                  <a:gd name="connsiteY19" fmla="*/ 608296 h 1788347"/>
                  <a:gd name="connsiteX20" fmla="*/ 712526 w 1959012"/>
                  <a:gd name="connsiteY20" fmla="*/ 438716 h 1788347"/>
                  <a:gd name="connsiteX21" fmla="*/ 1789429 w 1959012"/>
                  <a:gd name="connsiteY21" fmla="*/ 0 h 1788347"/>
                  <a:gd name="connsiteX22" fmla="*/ 1959012 w 1959012"/>
                  <a:gd name="connsiteY22" fmla="*/ 169583 h 1788347"/>
                  <a:gd name="connsiteX23" fmla="*/ 1959012 w 1959012"/>
                  <a:gd name="connsiteY23" fmla="*/ 1618764 h 1788347"/>
                  <a:gd name="connsiteX24" fmla="*/ 1789429 w 1959012"/>
                  <a:gd name="connsiteY24" fmla="*/ 1788347 h 1788347"/>
                  <a:gd name="connsiteX25" fmla="*/ 1619846 w 1959012"/>
                  <a:gd name="connsiteY25" fmla="*/ 1618764 h 1788347"/>
                  <a:gd name="connsiteX26" fmla="*/ 1619846 w 1959012"/>
                  <a:gd name="connsiteY26" fmla="*/ 169583 h 1788347"/>
                  <a:gd name="connsiteX27" fmla="*/ 1789429 w 1959012"/>
                  <a:gd name="connsiteY27" fmla="*/ 0 h 1788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959012" h="1788347">
                    <a:moveTo>
                      <a:pt x="169583" y="1054931"/>
                    </a:moveTo>
                    <a:cubicBezTo>
                      <a:pt x="263241" y="1054931"/>
                      <a:pt x="339166" y="1130856"/>
                      <a:pt x="339166" y="1224514"/>
                    </a:cubicBezTo>
                    <a:lnTo>
                      <a:pt x="339166" y="1618758"/>
                    </a:lnTo>
                    <a:cubicBezTo>
                      <a:pt x="339166" y="1712416"/>
                      <a:pt x="263241" y="1788341"/>
                      <a:pt x="169583" y="1788341"/>
                    </a:cubicBezTo>
                    <a:cubicBezTo>
                      <a:pt x="75925" y="1788341"/>
                      <a:pt x="0" y="1712416"/>
                      <a:pt x="0" y="1618758"/>
                    </a:cubicBezTo>
                    <a:lnTo>
                      <a:pt x="0" y="1224514"/>
                    </a:lnTo>
                    <a:cubicBezTo>
                      <a:pt x="0" y="1130856"/>
                      <a:pt x="75925" y="1054931"/>
                      <a:pt x="169583" y="1054931"/>
                    </a:cubicBezTo>
                    <a:close/>
                    <a:moveTo>
                      <a:pt x="1255480" y="692010"/>
                    </a:moveTo>
                    <a:cubicBezTo>
                      <a:pt x="1349138" y="692010"/>
                      <a:pt x="1425063" y="767935"/>
                      <a:pt x="1425063" y="861593"/>
                    </a:cubicBezTo>
                    <a:lnTo>
                      <a:pt x="1425063" y="1618764"/>
                    </a:lnTo>
                    <a:cubicBezTo>
                      <a:pt x="1425063" y="1712422"/>
                      <a:pt x="1349138" y="1788347"/>
                      <a:pt x="1255480" y="1788347"/>
                    </a:cubicBezTo>
                    <a:cubicBezTo>
                      <a:pt x="1161822" y="1788347"/>
                      <a:pt x="1085897" y="1712422"/>
                      <a:pt x="1085897" y="1618764"/>
                    </a:cubicBezTo>
                    <a:lnTo>
                      <a:pt x="1085897" y="861593"/>
                    </a:lnTo>
                    <a:cubicBezTo>
                      <a:pt x="1085897" y="767935"/>
                      <a:pt x="1161822" y="692010"/>
                      <a:pt x="1255480" y="692010"/>
                    </a:cubicBezTo>
                    <a:close/>
                    <a:moveTo>
                      <a:pt x="712526" y="438716"/>
                    </a:moveTo>
                    <a:cubicBezTo>
                      <a:pt x="806182" y="438716"/>
                      <a:pt x="882106" y="514640"/>
                      <a:pt x="882106" y="608296"/>
                    </a:cubicBezTo>
                    <a:lnTo>
                      <a:pt x="882106" y="1618767"/>
                    </a:lnTo>
                    <a:cubicBezTo>
                      <a:pt x="882106" y="1712423"/>
                      <a:pt x="806182" y="1788347"/>
                      <a:pt x="712526" y="1788347"/>
                    </a:cubicBezTo>
                    <a:cubicBezTo>
                      <a:pt x="618870" y="1788347"/>
                      <a:pt x="542946" y="1712423"/>
                      <a:pt x="542946" y="1618767"/>
                    </a:cubicBezTo>
                    <a:lnTo>
                      <a:pt x="542946" y="608296"/>
                    </a:lnTo>
                    <a:cubicBezTo>
                      <a:pt x="542946" y="514640"/>
                      <a:pt x="618870" y="438716"/>
                      <a:pt x="712526" y="438716"/>
                    </a:cubicBezTo>
                    <a:close/>
                    <a:moveTo>
                      <a:pt x="1789429" y="0"/>
                    </a:moveTo>
                    <a:cubicBezTo>
                      <a:pt x="1883087" y="0"/>
                      <a:pt x="1959012" y="75925"/>
                      <a:pt x="1959012" y="169583"/>
                    </a:cubicBezTo>
                    <a:lnTo>
                      <a:pt x="1959012" y="1618764"/>
                    </a:lnTo>
                    <a:cubicBezTo>
                      <a:pt x="1959012" y="1712422"/>
                      <a:pt x="1883087" y="1788347"/>
                      <a:pt x="1789429" y="1788347"/>
                    </a:cubicBezTo>
                    <a:cubicBezTo>
                      <a:pt x="1695771" y="1788347"/>
                      <a:pt x="1619846" y="1712422"/>
                      <a:pt x="1619846" y="1618764"/>
                    </a:cubicBezTo>
                    <a:lnTo>
                      <a:pt x="1619846" y="169583"/>
                    </a:lnTo>
                    <a:cubicBezTo>
                      <a:pt x="1619846" y="75925"/>
                      <a:pt x="1695771" y="0"/>
                      <a:pt x="1789429" y="0"/>
                    </a:cubicBezTo>
                    <a:close/>
                  </a:path>
                </a:pathLst>
              </a:custGeom>
              <a:solidFill>
                <a:srgbClr val="50E6FF"/>
              </a:solidFill>
              <a:ln w="342900" cap="sq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799888">
                  <a:defRPr/>
                </a:pPr>
                <a:endParaRPr lang="en-US" sz="1544" kern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3301BF00-16CE-4063-98E9-5ECC5C46A708}"/>
              </a:ext>
            </a:extLst>
          </p:cNvPr>
          <p:cNvCxnSpPr>
            <a:cxnSpLocks/>
            <a:stCxn id="1048" idx="4"/>
            <a:endCxn id="229" idx="0"/>
          </p:cNvCxnSpPr>
          <p:nvPr/>
        </p:nvCxnSpPr>
        <p:spPr>
          <a:xfrm>
            <a:off x="7367636" y="4203911"/>
            <a:ext cx="0" cy="369256"/>
          </a:xfrm>
          <a:prstGeom prst="straightConnector1">
            <a:avLst/>
          </a:prstGeom>
          <a:ln w="19050">
            <a:solidFill>
              <a:srgbClr val="0088EE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2C1CD033-9A06-49A0-9DCB-EFFBC9902949}"/>
              </a:ext>
            </a:extLst>
          </p:cNvPr>
          <p:cNvSpPr txBox="1"/>
          <p:nvPr/>
        </p:nvSpPr>
        <p:spPr>
          <a:xfrm>
            <a:off x="7906313" y="4469483"/>
            <a:ext cx="1097098" cy="45922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Analyze data visually with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Power BI 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and build Business Aligned data models and dashboards. </a:t>
            </a:r>
          </a:p>
        </p:txBody>
      </p:sp>
    </p:spTree>
    <p:extLst>
      <p:ext uri="{BB962C8B-B14F-4D97-AF65-F5344CB8AC3E}">
        <p14:creationId xmlns:p14="http://schemas.microsoft.com/office/powerpoint/2010/main" val="1252164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117E-6 2.9611E-6 L 3.72117E-6 0.03599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117E-6 2.25456E-6 L 3.72117E-6 0.03599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117E-6 -6.66843E-7 L 3.72117E-6 0.03599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117E-6 4.06986E-6 L 3.72117E-6 0.0359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E3B21618-349A-4EA1-9E11-FE3B685D6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158" y="1054182"/>
            <a:ext cx="4837907" cy="374238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AD97EB-69B6-4CCE-93D2-42439F8B6F46}"/>
              </a:ext>
            </a:extLst>
          </p:cNvPr>
          <p:cNvSpPr/>
          <p:nvPr/>
        </p:nvSpPr>
        <p:spPr bwMode="auto">
          <a:xfrm>
            <a:off x="210994" y="1078733"/>
            <a:ext cx="7163086" cy="3693292"/>
          </a:xfrm>
          <a:prstGeom prst="roundRect">
            <a:avLst>
              <a:gd name="adj" fmla="val 2161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EC561F4-7267-4D76-BF80-9221D52E2E2D}"/>
              </a:ext>
            </a:extLst>
          </p:cNvPr>
          <p:cNvCxnSpPr>
            <a:cxnSpLocks/>
          </p:cNvCxnSpPr>
          <p:nvPr/>
        </p:nvCxnSpPr>
        <p:spPr>
          <a:xfrm>
            <a:off x="368954" y="1538908"/>
            <a:ext cx="6682497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74747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DA9C5D-BCC4-48A5-873F-1CCBEBB16702}"/>
              </a:ext>
            </a:extLst>
          </p:cNvPr>
          <p:cNvSpPr txBox="1"/>
          <p:nvPr/>
        </p:nvSpPr>
        <p:spPr>
          <a:xfrm>
            <a:off x="368954" y="1241766"/>
            <a:ext cx="350129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" pitchFamily="1" charset="0"/>
                <a:cs typeface="Cascadia Code" pitchFamily="1" charset="0"/>
              </a:rPr>
              <a:t>users.behaviors.</a:t>
            </a:r>
            <a:r>
              <a:rPr lang="en-US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Purchase</a:t>
            </a:r>
            <a:endParaRPr lang="en-US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E9EA6-8235-4526-A761-6C939CCCE747}"/>
              </a:ext>
            </a:extLst>
          </p:cNvPr>
          <p:cNvSpPr txBox="1"/>
          <p:nvPr/>
        </p:nvSpPr>
        <p:spPr>
          <a:xfrm>
            <a:off x="368954" y="166358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45351-32D3-4A04-A69B-3B120B73F3D3}"/>
              </a:ext>
            </a:extLst>
          </p:cNvPr>
          <p:cNvSpPr txBox="1"/>
          <p:nvPr/>
        </p:nvSpPr>
        <p:spPr>
          <a:xfrm>
            <a:off x="1770205" y="166358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0A04E-7DF7-4DB3-8235-C532D8EE3794}"/>
              </a:ext>
            </a:extLst>
          </p:cNvPr>
          <p:cNvSpPr/>
          <p:nvPr/>
        </p:nvSpPr>
        <p:spPr bwMode="auto">
          <a:xfrm>
            <a:off x="191944" y="1078733"/>
            <a:ext cx="92361" cy="3693281"/>
          </a:xfrm>
          <a:prstGeom prst="rect">
            <a:avLst/>
          </a:prstGeom>
          <a:solidFill>
            <a:srgbClr val="50E6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14854-E5EF-4EC5-A50B-0423B34BA548}"/>
              </a:ext>
            </a:extLst>
          </p:cNvPr>
          <p:cNvSpPr txBox="1"/>
          <p:nvPr/>
        </p:nvSpPr>
        <p:spPr>
          <a:xfrm>
            <a:off x="3039547" y="1663589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Unique id for this event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94781-EECB-4CF1-A7B5-3C1F096EFD88}"/>
              </a:ext>
            </a:extLst>
          </p:cNvPr>
          <p:cNvSpPr txBox="1"/>
          <p:nvPr/>
        </p:nvSpPr>
        <p:spPr>
          <a:xfrm>
            <a:off x="368954" y="191938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user_id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644CE6-254A-49B3-8A2D-1E9CC5A4F413}"/>
              </a:ext>
            </a:extLst>
          </p:cNvPr>
          <p:cNvSpPr txBox="1"/>
          <p:nvPr/>
        </p:nvSpPr>
        <p:spPr>
          <a:xfrm>
            <a:off x="1770205" y="191938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504C43-FF29-4CA1-AD24-E602D7B59015}"/>
              </a:ext>
            </a:extLst>
          </p:cNvPr>
          <p:cNvSpPr txBox="1"/>
          <p:nvPr/>
        </p:nvSpPr>
        <p:spPr>
          <a:xfrm>
            <a:off x="3039547" y="1919383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Braze user id of the user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703246-349C-424C-94F9-5C6E1F73D856}"/>
              </a:ext>
            </a:extLst>
          </p:cNvPr>
          <p:cNvSpPr txBox="1"/>
          <p:nvPr/>
        </p:nvSpPr>
        <p:spPr>
          <a:xfrm>
            <a:off x="368954" y="217517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app_id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F370DA-3ED1-46AD-970B-16E8B40A4AAA}"/>
              </a:ext>
            </a:extLst>
          </p:cNvPr>
          <p:cNvSpPr txBox="1"/>
          <p:nvPr/>
        </p:nvSpPr>
        <p:spPr>
          <a:xfrm>
            <a:off x="1770205" y="217517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F8EF4C-43FD-444F-A605-3E86FF7803AB}"/>
              </a:ext>
            </a:extLst>
          </p:cNvPr>
          <p:cNvSpPr txBox="1"/>
          <p:nvPr/>
        </p:nvSpPr>
        <p:spPr>
          <a:xfrm>
            <a:off x="3039547" y="2175177"/>
            <a:ext cx="40900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Id for the app on which the user action occurred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593208-1FA7-4F33-AED6-90D7179243E4}"/>
              </a:ext>
            </a:extLst>
          </p:cNvPr>
          <p:cNvSpPr txBox="1"/>
          <p:nvPr/>
        </p:nvSpPr>
        <p:spPr>
          <a:xfrm>
            <a:off x="368954" y="2430971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time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6E8B8F-3C28-4244-936F-B671AEBA03E6}"/>
              </a:ext>
            </a:extLst>
          </p:cNvPr>
          <p:cNvSpPr txBox="1"/>
          <p:nvPr/>
        </p:nvSpPr>
        <p:spPr>
          <a:xfrm>
            <a:off x="1770205" y="2430971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int</a:t>
            </a:r>
            <a:endParaRPr lang="en-US" sz="1100" b="1" dirty="0">
              <a:solidFill>
                <a:srgbClr val="50E6FF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AD7F6D-FC0F-4FCD-8A4F-35932406E03E}"/>
              </a:ext>
            </a:extLst>
          </p:cNvPr>
          <p:cNvSpPr txBox="1"/>
          <p:nvPr/>
        </p:nvSpPr>
        <p:spPr>
          <a:xfrm>
            <a:off x="3039547" y="2430972"/>
            <a:ext cx="401190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UTC time of the event in seconds since the epoch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F87BE5-5D9F-4811-9E09-DDCA718F15DD}"/>
              </a:ext>
            </a:extLst>
          </p:cNvPr>
          <p:cNvSpPr txBox="1"/>
          <p:nvPr/>
        </p:nvSpPr>
        <p:spPr>
          <a:xfrm>
            <a:off x="368954" y="2686765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platform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01CD27-2AA1-4CB6-8901-1152C6DE1CF8}"/>
              </a:ext>
            </a:extLst>
          </p:cNvPr>
          <p:cNvSpPr txBox="1"/>
          <p:nvPr/>
        </p:nvSpPr>
        <p:spPr>
          <a:xfrm>
            <a:off x="1770205" y="2686765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A32DB7-FBDB-46D6-A108-A95043E14D62}"/>
              </a:ext>
            </a:extLst>
          </p:cNvPr>
          <p:cNvSpPr txBox="1"/>
          <p:nvPr/>
        </p:nvSpPr>
        <p:spPr>
          <a:xfrm>
            <a:off x="3039547" y="2686765"/>
            <a:ext cx="40900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Platform of the device (</a:t>
            </a:r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iOs</a:t>
            </a:r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, Android, Web, etc.)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9536A0-01B0-426F-90BD-F39EC14E82E1}"/>
              </a:ext>
            </a:extLst>
          </p:cNvPr>
          <p:cNvSpPr txBox="1"/>
          <p:nvPr/>
        </p:nvSpPr>
        <p:spPr>
          <a:xfrm>
            <a:off x="368954" y="294255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os_version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A387A9-625A-401A-BC2B-8B5B008D0DEF}"/>
              </a:ext>
            </a:extLst>
          </p:cNvPr>
          <p:cNvSpPr txBox="1"/>
          <p:nvPr/>
        </p:nvSpPr>
        <p:spPr>
          <a:xfrm>
            <a:off x="1770205" y="294255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F445D4-3017-4833-AB58-7B650FEA7536}"/>
              </a:ext>
            </a:extLst>
          </p:cNvPr>
          <p:cNvSpPr txBox="1"/>
          <p:nvPr/>
        </p:nvSpPr>
        <p:spPr>
          <a:xfrm>
            <a:off x="3039547" y="2942559"/>
            <a:ext cx="38243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OS Version of the device used for the action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BFC442-E8A2-4F06-8CA3-36A0C0A75179}"/>
              </a:ext>
            </a:extLst>
          </p:cNvPr>
          <p:cNvSpPr txBox="1"/>
          <p:nvPr/>
        </p:nvSpPr>
        <p:spPr>
          <a:xfrm>
            <a:off x="368954" y="319835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device_model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77F1D1-A3B8-4739-9A26-E501FF15CF74}"/>
              </a:ext>
            </a:extLst>
          </p:cNvPr>
          <p:cNvSpPr txBox="1"/>
          <p:nvPr/>
        </p:nvSpPr>
        <p:spPr>
          <a:xfrm>
            <a:off x="1770205" y="319835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5A4D06-3897-4998-9525-1FE2CC7CDD28}"/>
              </a:ext>
            </a:extLst>
          </p:cNvPr>
          <p:cNvSpPr txBox="1"/>
          <p:nvPr/>
        </p:nvSpPr>
        <p:spPr>
          <a:xfrm>
            <a:off x="3039547" y="3198353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Hardware model of the device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5489C7-8842-458F-8D73-4076C96C1AD4}"/>
              </a:ext>
            </a:extLst>
          </p:cNvPr>
          <p:cNvSpPr txBox="1"/>
          <p:nvPr/>
        </p:nvSpPr>
        <p:spPr>
          <a:xfrm>
            <a:off x="368954" y="345414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device_id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90E601-1043-41D7-A24E-715188A8F423}"/>
              </a:ext>
            </a:extLst>
          </p:cNvPr>
          <p:cNvSpPr txBox="1"/>
          <p:nvPr/>
        </p:nvSpPr>
        <p:spPr>
          <a:xfrm>
            <a:off x="1770205" y="345414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AA5909-33A4-4321-A3A3-F1B53E8277D5}"/>
              </a:ext>
            </a:extLst>
          </p:cNvPr>
          <p:cNvSpPr txBox="1"/>
          <p:nvPr/>
        </p:nvSpPr>
        <p:spPr>
          <a:xfrm>
            <a:off x="3039547" y="3454147"/>
            <a:ext cx="401190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Id for the device on which the event </a:t>
            </a:r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occured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EB8006-EE54-4644-8818-E1F6BF514700}"/>
              </a:ext>
            </a:extLst>
          </p:cNvPr>
          <p:cNvSpPr txBox="1"/>
          <p:nvPr/>
        </p:nvSpPr>
        <p:spPr>
          <a:xfrm>
            <a:off x="368954" y="3709941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product_id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2DB030-E713-467C-A5CF-54EBFDF6E5ED}"/>
              </a:ext>
            </a:extLst>
          </p:cNvPr>
          <p:cNvSpPr txBox="1"/>
          <p:nvPr/>
        </p:nvSpPr>
        <p:spPr>
          <a:xfrm>
            <a:off x="1770205" y="3709941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EB48B2-071D-4DBE-91A0-F0C8AD1A83C7}"/>
              </a:ext>
            </a:extLst>
          </p:cNvPr>
          <p:cNvSpPr txBox="1"/>
          <p:nvPr/>
        </p:nvSpPr>
        <p:spPr>
          <a:xfrm>
            <a:off x="3039547" y="3709941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Id of the product purchased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B36E76-8D29-4996-A782-50BA72408614}"/>
              </a:ext>
            </a:extLst>
          </p:cNvPr>
          <p:cNvSpPr txBox="1"/>
          <p:nvPr/>
        </p:nvSpPr>
        <p:spPr>
          <a:xfrm>
            <a:off x="368954" y="3965735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price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0EC5C4-B889-4CB0-9C34-1DC5A7734DC0}"/>
              </a:ext>
            </a:extLst>
          </p:cNvPr>
          <p:cNvSpPr txBox="1"/>
          <p:nvPr/>
        </p:nvSpPr>
        <p:spPr>
          <a:xfrm>
            <a:off x="1770205" y="3965735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FEF000"/>
                </a:solidFill>
                <a:latin typeface="Cascadia Mono PL" pitchFamily="1" charset="0"/>
                <a:cs typeface="Cascadia Mono PL" pitchFamily="1" charset="0"/>
              </a:rPr>
              <a:t>float</a:t>
            </a:r>
            <a:endParaRPr lang="en-US" sz="1100" b="1" dirty="0">
              <a:solidFill>
                <a:srgbClr val="FEF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2DAB0A-7E88-41E9-9E23-CF8F117FEE60}"/>
              </a:ext>
            </a:extLst>
          </p:cNvPr>
          <p:cNvSpPr txBox="1"/>
          <p:nvPr/>
        </p:nvSpPr>
        <p:spPr>
          <a:xfrm>
            <a:off x="3039547" y="3965735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Price of the purchase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08E40C-7CC7-4DBA-8DE7-87CAA1CEBC9A}"/>
              </a:ext>
            </a:extLst>
          </p:cNvPr>
          <p:cNvSpPr txBox="1"/>
          <p:nvPr/>
        </p:nvSpPr>
        <p:spPr>
          <a:xfrm>
            <a:off x="368954" y="422152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currency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C70819-C1FB-406C-9AFA-A79C24B950AE}"/>
              </a:ext>
            </a:extLst>
          </p:cNvPr>
          <p:cNvSpPr txBox="1"/>
          <p:nvPr/>
        </p:nvSpPr>
        <p:spPr>
          <a:xfrm>
            <a:off x="1770205" y="422152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B8D0DA-F217-4211-87C8-986979C78503}"/>
              </a:ext>
            </a:extLst>
          </p:cNvPr>
          <p:cNvSpPr txBox="1"/>
          <p:nvPr/>
        </p:nvSpPr>
        <p:spPr>
          <a:xfrm>
            <a:off x="3039547" y="4221529"/>
            <a:ext cx="36602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Three letter alpha ISO 4217 currency code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2927EB-93C0-4A70-BFC9-AB806CF226C6}"/>
              </a:ext>
            </a:extLst>
          </p:cNvPr>
          <p:cNvSpPr txBox="1"/>
          <p:nvPr/>
        </p:nvSpPr>
        <p:spPr>
          <a:xfrm>
            <a:off x="368954" y="4477320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properties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4DDEF0-3F2F-4133-A2A5-41C0EC68D4C1}"/>
              </a:ext>
            </a:extLst>
          </p:cNvPr>
          <p:cNvSpPr txBox="1"/>
          <p:nvPr/>
        </p:nvSpPr>
        <p:spPr>
          <a:xfrm>
            <a:off x="1770205" y="4477320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FE90AB-97AC-4B3D-B936-04F965642AF7}"/>
              </a:ext>
            </a:extLst>
          </p:cNvPr>
          <p:cNvSpPr txBox="1"/>
          <p:nvPr/>
        </p:nvSpPr>
        <p:spPr>
          <a:xfrm>
            <a:off x="3039547" y="4477320"/>
            <a:ext cx="40900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JSON of the custom properties for this event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538609-2EF0-4260-B7BE-0B6B5F3836D6}"/>
              </a:ext>
            </a:extLst>
          </p:cNvPr>
          <p:cNvSpPr/>
          <p:nvPr/>
        </p:nvSpPr>
        <p:spPr bwMode="auto">
          <a:xfrm>
            <a:off x="9581661" y="1094500"/>
            <a:ext cx="730945" cy="226436"/>
          </a:xfrm>
          <a:prstGeom prst="rect">
            <a:avLst/>
          </a:prstGeom>
          <a:solidFill>
            <a:srgbClr val="FAFBF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202FEC9-D441-4D79-A609-47844A91D161}"/>
              </a:ext>
            </a:extLst>
          </p:cNvPr>
          <p:cNvSpPr/>
          <p:nvPr/>
        </p:nvSpPr>
        <p:spPr bwMode="auto">
          <a:xfrm>
            <a:off x="7393130" y="1097533"/>
            <a:ext cx="212521" cy="226436"/>
          </a:xfrm>
          <a:prstGeom prst="rect">
            <a:avLst/>
          </a:prstGeom>
          <a:solidFill>
            <a:srgbClr val="FAFBF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2F72DC68-0C59-4BDC-9AC9-82B2E7B043B3}"/>
              </a:ext>
            </a:extLst>
          </p:cNvPr>
          <p:cNvSpPr/>
          <p:nvPr/>
        </p:nvSpPr>
        <p:spPr>
          <a:xfrm>
            <a:off x="7138683" y="3298383"/>
            <a:ext cx="396711" cy="1348214"/>
          </a:xfrm>
          <a:prstGeom prst="leftBrace">
            <a:avLst>
              <a:gd name="adj1" fmla="val 55208"/>
              <a:gd name="adj2" fmla="val 49814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513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755191-3235-4B3F-B6EF-58DD80477058}"/>
              </a:ext>
            </a:extLst>
          </p:cNvPr>
          <p:cNvSpPr/>
          <p:nvPr/>
        </p:nvSpPr>
        <p:spPr bwMode="auto">
          <a:xfrm>
            <a:off x="1930400" y="1743266"/>
            <a:ext cx="9126220" cy="2866834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6D81FC-EF6C-4E37-BD1B-9EEAB08BBD56}"/>
              </a:ext>
            </a:extLst>
          </p:cNvPr>
          <p:cNvSpPr txBox="1"/>
          <p:nvPr/>
        </p:nvSpPr>
        <p:spPr>
          <a:xfrm>
            <a:off x="1930400" y="1781430"/>
            <a:ext cx="9050020" cy="24334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currents / dataexport.prod-02.AzureBlob.integration.12345 / 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event_type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=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users.behaviors.Purchase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 / date=2020-11-16-10 / 1 / A / </a:t>
            </a:r>
          </a:p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dataexport.prod-02.AzureBlob.integration.12345+2+1.avro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068BB-FB16-4B65-A687-BFC01587D3E7}"/>
              </a:ext>
            </a:extLst>
          </p:cNvPr>
          <p:cNvSpPr/>
          <p:nvPr/>
        </p:nvSpPr>
        <p:spPr bwMode="auto">
          <a:xfrm>
            <a:off x="2511425" y="2112098"/>
            <a:ext cx="114617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9488D-83AB-407E-B165-1826EFE5CFEF}"/>
              </a:ext>
            </a:extLst>
          </p:cNvPr>
          <p:cNvSpPr txBox="1"/>
          <p:nvPr/>
        </p:nvSpPr>
        <p:spPr>
          <a:xfrm>
            <a:off x="2511425" y="1925752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your-bucket-prefix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70641-BD9F-42EC-815F-B474C409E86C}"/>
              </a:ext>
            </a:extLst>
          </p:cNvPr>
          <p:cNvSpPr/>
          <p:nvPr/>
        </p:nvSpPr>
        <p:spPr bwMode="auto">
          <a:xfrm>
            <a:off x="5436577" y="2112098"/>
            <a:ext cx="984982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90291-9616-481A-87CB-C577744D4D1B}"/>
              </a:ext>
            </a:extLst>
          </p:cNvPr>
          <p:cNvSpPr txBox="1"/>
          <p:nvPr/>
        </p:nvSpPr>
        <p:spPr>
          <a:xfrm>
            <a:off x="5360743" y="1925752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cluster-identifier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37668-8CA9-4E47-8D65-3B555656A3B4}"/>
              </a:ext>
            </a:extLst>
          </p:cNvPr>
          <p:cNvSpPr/>
          <p:nvPr/>
        </p:nvSpPr>
        <p:spPr bwMode="auto">
          <a:xfrm>
            <a:off x="6502155" y="2112098"/>
            <a:ext cx="124777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E42B0-B851-4F20-8460-FD90B0C5D71A}"/>
              </a:ext>
            </a:extLst>
          </p:cNvPr>
          <p:cNvSpPr txBox="1"/>
          <p:nvPr/>
        </p:nvSpPr>
        <p:spPr>
          <a:xfrm>
            <a:off x="6550025" y="1925752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connection-type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37E46-DA16-4691-A504-2C0DD9017AF8}"/>
              </a:ext>
            </a:extLst>
          </p:cNvPr>
          <p:cNvSpPr/>
          <p:nvPr/>
        </p:nvSpPr>
        <p:spPr bwMode="auto">
          <a:xfrm>
            <a:off x="9429749" y="2112098"/>
            <a:ext cx="753817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45FC44-C621-44C2-82D6-ED4AD7925CDE}"/>
              </a:ext>
            </a:extLst>
          </p:cNvPr>
          <p:cNvSpPr txBox="1"/>
          <p:nvPr/>
        </p:nvSpPr>
        <p:spPr>
          <a:xfrm>
            <a:off x="9228806" y="1925752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integration-id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3B8694-32C4-4D28-A3F2-6A5408F4077C}"/>
              </a:ext>
            </a:extLst>
          </p:cNvPr>
          <p:cNvSpPr/>
          <p:nvPr/>
        </p:nvSpPr>
        <p:spPr bwMode="auto">
          <a:xfrm>
            <a:off x="3502733" y="2908285"/>
            <a:ext cx="321881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64340E-8F67-42F9-89C8-21D4B7FB1B30}"/>
              </a:ext>
            </a:extLst>
          </p:cNvPr>
          <p:cNvSpPr txBox="1"/>
          <p:nvPr/>
        </p:nvSpPr>
        <p:spPr>
          <a:xfrm>
            <a:off x="3502733" y="2729564"/>
            <a:ext cx="321881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event-type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0C0BA1-F7CD-4CEA-ACE7-C5BF24C2D092}"/>
              </a:ext>
            </a:extLst>
          </p:cNvPr>
          <p:cNvSpPr/>
          <p:nvPr/>
        </p:nvSpPr>
        <p:spPr bwMode="auto">
          <a:xfrm>
            <a:off x="7780410" y="2908285"/>
            <a:ext cx="1745298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02B4F-8D56-47F6-9E90-A6D8F95D7F88}"/>
              </a:ext>
            </a:extLst>
          </p:cNvPr>
          <p:cNvSpPr txBox="1"/>
          <p:nvPr/>
        </p:nvSpPr>
        <p:spPr>
          <a:xfrm>
            <a:off x="7780410" y="2729564"/>
            <a:ext cx="174529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F29089-1271-40FA-AB18-5144ABFB911C}"/>
              </a:ext>
            </a:extLst>
          </p:cNvPr>
          <p:cNvSpPr/>
          <p:nvPr/>
        </p:nvSpPr>
        <p:spPr bwMode="auto">
          <a:xfrm>
            <a:off x="9825513" y="2908285"/>
            <a:ext cx="342813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4D5345-4599-449D-B2FE-C4AEA5B2C21E}"/>
              </a:ext>
            </a:extLst>
          </p:cNvPr>
          <p:cNvSpPr txBox="1"/>
          <p:nvPr/>
        </p:nvSpPr>
        <p:spPr>
          <a:xfrm>
            <a:off x="9667990" y="2729564"/>
            <a:ext cx="65785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schema-id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B3FAF8-DA6B-4C74-BF05-D94AD135533F}"/>
              </a:ext>
            </a:extLst>
          </p:cNvPr>
          <p:cNvSpPr/>
          <p:nvPr/>
        </p:nvSpPr>
        <p:spPr bwMode="auto">
          <a:xfrm>
            <a:off x="10359741" y="2908285"/>
            <a:ext cx="342813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FC798D-23F3-4850-89F2-DB21BB273D82}"/>
              </a:ext>
            </a:extLst>
          </p:cNvPr>
          <p:cNvSpPr txBox="1"/>
          <p:nvPr/>
        </p:nvSpPr>
        <p:spPr>
          <a:xfrm>
            <a:off x="10194598" y="2729564"/>
            <a:ext cx="65785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zone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F4C2A8-FF55-4AB5-B0B0-0B98073A7D55}"/>
              </a:ext>
            </a:extLst>
          </p:cNvPr>
          <p:cNvSpPr/>
          <p:nvPr/>
        </p:nvSpPr>
        <p:spPr bwMode="auto">
          <a:xfrm>
            <a:off x="4232617" y="3756007"/>
            <a:ext cx="984982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EA9C97-CBEF-4923-B507-CCDEF14C844B}"/>
              </a:ext>
            </a:extLst>
          </p:cNvPr>
          <p:cNvSpPr txBox="1"/>
          <p:nvPr/>
        </p:nvSpPr>
        <p:spPr>
          <a:xfrm>
            <a:off x="4156783" y="3569661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cluster-identifier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10894C-1B0B-47BE-926A-845B7A273E2F}"/>
              </a:ext>
            </a:extLst>
          </p:cNvPr>
          <p:cNvSpPr/>
          <p:nvPr/>
        </p:nvSpPr>
        <p:spPr bwMode="auto">
          <a:xfrm>
            <a:off x="5302958" y="3756007"/>
            <a:ext cx="124777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1F2EF3-86CD-4E26-9A55-F9CDF4EB44FA}"/>
              </a:ext>
            </a:extLst>
          </p:cNvPr>
          <p:cNvSpPr txBox="1"/>
          <p:nvPr/>
        </p:nvSpPr>
        <p:spPr>
          <a:xfrm>
            <a:off x="5350828" y="3569661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connection-type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FD75B0-A570-467B-8000-5CB3AE151D59}"/>
              </a:ext>
            </a:extLst>
          </p:cNvPr>
          <p:cNvSpPr/>
          <p:nvPr/>
        </p:nvSpPr>
        <p:spPr bwMode="auto">
          <a:xfrm>
            <a:off x="8219354" y="3756007"/>
            <a:ext cx="753817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39484-77A6-49D5-9D9D-40809415F89D}"/>
              </a:ext>
            </a:extLst>
          </p:cNvPr>
          <p:cNvSpPr txBox="1"/>
          <p:nvPr/>
        </p:nvSpPr>
        <p:spPr>
          <a:xfrm>
            <a:off x="8018411" y="3569661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integration-id</a:t>
            </a:r>
          </a:p>
        </p:txBody>
      </p:sp>
    </p:spTree>
    <p:extLst>
      <p:ext uri="{BB962C8B-B14F-4D97-AF65-F5344CB8AC3E}">
        <p14:creationId xmlns:p14="http://schemas.microsoft.com/office/powerpoint/2010/main" val="32773978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9986779-DF7A-4CAB-B8E2-FCCEE7C40E5D}"/>
              </a:ext>
            </a:extLst>
          </p:cNvPr>
          <p:cNvGrpSpPr/>
          <p:nvPr/>
        </p:nvGrpSpPr>
        <p:grpSpPr>
          <a:xfrm>
            <a:off x="666262" y="1704938"/>
            <a:ext cx="11231359" cy="2397688"/>
            <a:chOff x="94762" y="1346798"/>
            <a:chExt cx="11231359" cy="23976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4895A5-2BCB-4BEB-9EEA-4ECB078F0A8E}"/>
                </a:ext>
              </a:extLst>
            </p:cNvPr>
            <p:cNvSpPr/>
            <p:nvPr/>
          </p:nvSpPr>
          <p:spPr bwMode="auto">
            <a:xfrm>
              <a:off x="94763" y="1346798"/>
              <a:ext cx="11231358" cy="2397688"/>
            </a:xfrm>
            <a:prstGeom prst="rect">
              <a:avLst/>
            </a:prstGeom>
            <a:solidFill>
              <a:srgbClr val="1A202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B3FB71-58CA-41AE-B482-3323323AF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r="12411" b="5754"/>
            <a:stretch/>
          </p:blipFill>
          <p:spPr>
            <a:xfrm>
              <a:off x="94762" y="1346798"/>
              <a:ext cx="7284599" cy="2397688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E06CEA-3827-499C-BB19-D025983EB36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1788848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7D0E94F-0374-4D41-9F90-1AFEC751D17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2118095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1CF3910-232F-4F11-9A21-135E617EA873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2442580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19EC998-2F94-4C5C-8710-5FA967B88A7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2764684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B39AB11-EB09-4050-8C59-44A6D21FB3D0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3089963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9CB39B0-F51A-445D-96F9-52914D028F5E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3416829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E078EBE-683E-4CF9-B225-758A7BD8657B}"/>
                </a:ext>
              </a:extLst>
            </p:cNvPr>
            <p:cNvSpPr txBox="1"/>
            <p:nvPr/>
          </p:nvSpPr>
          <p:spPr>
            <a:xfrm>
              <a:off x="7440325" y="1488083"/>
              <a:ext cx="3777585" cy="18191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Pro" charset="0"/>
                  <a:cs typeface="Segoe UI Regular" panose="020B0502040204020203" pitchFamily="34" charset="0"/>
                </a:rPr>
                <a:t>Note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C6D09-D27D-4C11-95B1-E52CFD064EEF}"/>
                </a:ext>
              </a:extLst>
            </p:cNvPr>
            <p:cNvSpPr txBox="1"/>
            <p:nvPr/>
          </p:nvSpPr>
          <p:spPr>
            <a:xfrm>
              <a:off x="7440325" y="1843282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Regular" panose="020B0502040204020203" pitchFamily="34" charset="0"/>
                </a:rPr>
                <a:t>Will host our Data Transformation logic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Regular" panose="020B05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678EA0-DC58-4A2C-9FD5-03D5C1FEA660}"/>
                </a:ext>
              </a:extLst>
            </p:cNvPr>
            <p:cNvSpPr txBox="1"/>
            <p:nvPr/>
          </p:nvSpPr>
          <p:spPr>
            <a:xfrm>
              <a:off x="7440322" y="2177621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For hosting passwords/credentials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019E5B-46D8-4951-B17D-D5EB57613970}"/>
                </a:ext>
              </a:extLst>
            </p:cNvPr>
            <p:cNvSpPr txBox="1"/>
            <p:nvPr/>
          </p:nvSpPr>
          <p:spPr>
            <a:xfrm>
              <a:off x="7440322" y="2505332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Will host ingested data in relational/queryable format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BD46A0-C3BE-4AF2-99FD-77CC5ACBC007}"/>
                </a:ext>
              </a:extLst>
            </p:cNvPr>
            <p:cNvSpPr txBox="1"/>
            <p:nvPr/>
          </p:nvSpPr>
          <p:spPr>
            <a:xfrm>
              <a:off x="7440322" y="2834578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A logical server for Synapse (no functional role)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91E9DA-7EED-47F4-A124-6F4C3D525A00}"/>
                </a:ext>
              </a:extLst>
            </p:cNvPr>
            <p:cNvSpPr txBox="1"/>
            <p:nvPr/>
          </p:nvSpPr>
          <p:spPr>
            <a:xfrm>
              <a:off x="7440321" y="3154430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Landing zone for Braze Currents Data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4A1771-86C7-4B88-9DD8-3D6E6FFF9DE7}"/>
                </a:ext>
              </a:extLst>
            </p:cNvPr>
            <p:cNvSpPr txBox="1"/>
            <p:nvPr/>
          </p:nvSpPr>
          <p:spPr>
            <a:xfrm>
              <a:off x="7440321" y="3482141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A temporary staging Blob Account required for Synapse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53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755191-3235-4B3F-B6EF-58DD80477058}"/>
              </a:ext>
            </a:extLst>
          </p:cNvPr>
          <p:cNvSpPr/>
          <p:nvPr/>
        </p:nvSpPr>
        <p:spPr bwMode="auto">
          <a:xfrm>
            <a:off x="1930400" y="1743266"/>
            <a:ext cx="9126220" cy="2866834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0C0BA1-F7CD-4CEA-ACE7-C5BF24C2D092}"/>
              </a:ext>
            </a:extLst>
          </p:cNvPr>
          <p:cNvSpPr/>
          <p:nvPr/>
        </p:nvSpPr>
        <p:spPr bwMode="auto">
          <a:xfrm>
            <a:off x="7101840" y="2923525"/>
            <a:ext cx="2423868" cy="497010"/>
          </a:xfrm>
          <a:prstGeom prst="rect">
            <a:avLst/>
          </a:prstGeom>
          <a:solidFill>
            <a:srgbClr val="FF0000">
              <a:alpha val="39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6D81FC-EF6C-4E37-BD1B-9EEAB08BBD56}"/>
              </a:ext>
            </a:extLst>
          </p:cNvPr>
          <p:cNvSpPr txBox="1"/>
          <p:nvPr/>
        </p:nvSpPr>
        <p:spPr>
          <a:xfrm>
            <a:off x="1930400" y="1781430"/>
            <a:ext cx="9050020" cy="24334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currents / dataexport.prod-02.AzureBlob.integration.12345 / 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event_type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=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users.behaviors.Purchase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 / date=2020-11-16-10 / 1 / A / </a:t>
            </a:r>
          </a:p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dataexport.prod-02.AzureBlob.integration.12345+2+1.avro</a:t>
            </a:r>
          </a:p>
        </p:txBody>
      </p:sp>
    </p:spTree>
    <p:extLst>
      <p:ext uri="{BB962C8B-B14F-4D97-AF65-F5344CB8AC3E}">
        <p14:creationId xmlns:p14="http://schemas.microsoft.com/office/powerpoint/2010/main" val="12101592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AD97EB-69B6-4CCE-93D2-42439F8B6F46}"/>
              </a:ext>
            </a:extLst>
          </p:cNvPr>
          <p:cNvSpPr/>
          <p:nvPr/>
        </p:nvSpPr>
        <p:spPr bwMode="auto">
          <a:xfrm>
            <a:off x="210994" y="1078733"/>
            <a:ext cx="2396739" cy="1461267"/>
          </a:xfrm>
          <a:prstGeom prst="roundRect">
            <a:avLst>
              <a:gd name="adj" fmla="val 2161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EC561F4-7267-4D76-BF80-9221D52E2E2D}"/>
              </a:ext>
            </a:extLst>
          </p:cNvPr>
          <p:cNvCxnSpPr>
            <a:cxnSpLocks/>
          </p:cNvCxnSpPr>
          <p:nvPr/>
        </p:nvCxnSpPr>
        <p:spPr>
          <a:xfrm>
            <a:off x="368954" y="1538908"/>
            <a:ext cx="2055899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74747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DA9C5D-BCC4-48A5-873F-1CCBEBB16702}"/>
              </a:ext>
            </a:extLst>
          </p:cNvPr>
          <p:cNvSpPr txBox="1"/>
          <p:nvPr/>
        </p:nvSpPr>
        <p:spPr>
          <a:xfrm>
            <a:off x="368954" y="1241766"/>
            <a:ext cx="20558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" pitchFamily="1" charset="0"/>
                <a:cs typeface="Cascadia Code" pitchFamily="1" charset="0"/>
              </a:rPr>
              <a:t>example.avro.</a:t>
            </a:r>
            <a:r>
              <a:rPr lang="en-US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User</a:t>
            </a:r>
            <a:endParaRPr lang="en-US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E9EA6-8235-4526-A761-6C939CCCE747}"/>
              </a:ext>
            </a:extLst>
          </p:cNvPr>
          <p:cNvSpPr txBox="1"/>
          <p:nvPr/>
        </p:nvSpPr>
        <p:spPr>
          <a:xfrm>
            <a:off x="368954" y="166358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user_name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45351-32D3-4A04-A69B-3B120B73F3D3}"/>
              </a:ext>
            </a:extLst>
          </p:cNvPr>
          <p:cNvSpPr txBox="1"/>
          <p:nvPr/>
        </p:nvSpPr>
        <p:spPr>
          <a:xfrm>
            <a:off x="1770206" y="1663589"/>
            <a:ext cx="7793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0A04E-7DF7-4DB3-8235-C532D8EE3794}"/>
              </a:ext>
            </a:extLst>
          </p:cNvPr>
          <p:cNvSpPr/>
          <p:nvPr/>
        </p:nvSpPr>
        <p:spPr bwMode="auto">
          <a:xfrm>
            <a:off x="191944" y="1078734"/>
            <a:ext cx="92361" cy="1461266"/>
          </a:xfrm>
          <a:prstGeom prst="rect">
            <a:avLst/>
          </a:prstGeom>
          <a:solidFill>
            <a:srgbClr val="FE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94781-EECB-4CF1-A7B5-3C1F096EFD88}"/>
              </a:ext>
            </a:extLst>
          </p:cNvPr>
          <p:cNvSpPr txBox="1"/>
          <p:nvPr/>
        </p:nvSpPr>
        <p:spPr>
          <a:xfrm>
            <a:off x="368954" y="191938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user_score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644CE6-254A-49B3-8A2D-1E9CC5A4F413}"/>
              </a:ext>
            </a:extLst>
          </p:cNvPr>
          <p:cNvSpPr txBox="1"/>
          <p:nvPr/>
        </p:nvSpPr>
        <p:spPr>
          <a:xfrm>
            <a:off x="1770206" y="1919383"/>
            <a:ext cx="6546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int</a:t>
            </a:r>
            <a:endParaRPr lang="en-US" sz="1100" b="1" dirty="0">
              <a:solidFill>
                <a:srgbClr val="50E6FF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l"/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703246-349C-424C-94F9-5C6E1F73D856}"/>
              </a:ext>
            </a:extLst>
          </p:cNvPr>
          <p:cNvSpPr txBox="1"/>
          <p:nvPr/>
        </p:nvSpPr>
        <p:spPr>
          <a:xfrm>
            <a:off x="368954" y="217517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user_id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F370DA-3ED1-46AD-970B-16E8B40A4AAA}"/>
              </a:ext>
            </a:extLst>
          </p:cNvPr>
          <p:cNvSpPr txBox="1"/>
          <p:nvPr/>
        </p:nvSpPr>
        <p:spPr>
          <a:xfrm>
            <a:off x="1770206" y="2175177"/>
            <a:ext cx="6546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94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4895A5-2BCB-4BEB-9EEA-4ECB078F0A8E}"/>
              </a:ext>
            </a:extLst>
          </p:cNvPr>
          <p:cNvSpPr/>
          <p:nvPr/>
        </p:nvSpPr>
        <p:spPr bwMode="auto">
          <a:xfrm>
            <a:off x="678854" y="1711235"/>
            <a:ext cx="8164416" cy="1401057"/>
          </a:xfrm>
          <a:prstGeom prst="rect">
            <a:avLst/>
          </a:prstGeom>
          <a:solidFill>
            <a:srgbClr val="1A202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E06CEA-3827-499C-BB19-D025983EB364}"/>
              </a:ext>
            </a:extLst>
          </p:cNvPr>
          <p:cNvCxnSpPr>
            <a:cxnSpLocks/>
          </p:cNvCxnSpPr>
          <p:nvPr/>
        </p:nvCxnSpPr>
        <p:spPr>
          <a:xfrm>
            <a:off x="4822135" y="2146988"/>
            <a:ext cx="4021134" cy="0"/>
          </a:xfrm>
          <a:prstGeom prst="line">
            <a:avLst/>
          </a:prstGeom>
          <a:ln w="10795">
            <a:solidFill>
              <a:srgbClr val="F0EEED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D0E94F-0374-4D41-9F90-1AFEC751D17F}"/>
              </a:ext>
            </a:extLst>
          </p:cNvPr>
          <p:cNvCxnSpPr>
            <a:cxnSpLocks/>
          </p:cNvCxnSpPr>
          <p:nvPr/>
        </p:nvCxnSpPr>
        <p:spPr>
          <a:xfrm>
            <a:off x="4822135" y="2476235"/>
            <a:ext cx="4021134" cy="0"/>
          </a:xfrm>
          <a:prstGeom prst="line">
            <a:avLst/>
          </a:prstGeom>
          <a:ln w="10795">
            <a:solidFill>
              <a:srgbClr val="F0EEED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1CF3910-232F-4F11-9A21-135E617EA873}"/>
              </a:ext>
            </a:extLst>
          </p:cNvPr>
          <p:cNvCxnSpPr>
            <a:cxnSpLocks/>
          </p:cNvCxnSpPr>
          <p:nvPr/>
        </p:nvCxnSpPr>
        <p:spPr>
          <a:xfrm>
            <a:off x="4822135" y="2800720"/>
            <a:ext cx="4021134" cy="0"/>
          </a:xfrm>
          <a:prstGeom prst="line">
            <a:avLst/>
          </a:prstGeom>
          <a:ln w="10795">
            <a:solidFill>
              <a:srgbClr val="F0EEED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9EC998-2F94-4C5C-8710-5FA967B88A7F}"/>
              </a:ext>
            </a:extLst>
          </p:cNvPr>
          <p:cNvCxnSpPr>
            <a:cxnSpLocks/>
          </p:cNvCxnSpPr>
          <p:nvPr/>
        </p:nvCxnSpPr>
        <p:spPr>
          <a:xfrm>
            <a:off x="4822135" y="3122824"/>
            <a:ext cx="4021134" cy="0"/>
          </a:xfrm>
          <a:prstGeom prst="line">
            <a:avLst/>
          </a:prstGeom>
          <a:ln w="10795">
            <a:solidFill>
              <a:srgbClr val="F0EEED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078EBE-683E-4CF9-B225-758A7BD8657B}"/>
              </a:ext>
            </a:extLst>
          </p:cNvPr>
          <p:cNvSpPr txBox="1"/>
          <p:nvPr/>
        </p:nvSpPr>
        <p:spPr>
          <a:xfrm>
            <a:off x="4961830" y="1846223"/>
            <a:ext cx="3773350" cy="18191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Pro" charset="0"/>
                <a:cs typeface="Segoe UI Regular" panose="020B0502040204020203" pitchFamily="34" charset="0"/>
              </a:rPr>
              <a:t>Note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Regular" panose="020B0502040204020203" pitchFamily="34" charset="0"/>
              <a:ea typeface="Segoe Pro" charset="0"/>
              <a:cs typeface="Segoe UI Regular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C6D09-D27D-4C11-95B1-E52CFD064EEF}"/>
              </a:ext>
            </a:extLst>
          </p:cNvPr>
          <p:cNvSpPr txBox="1"/>
          <p:nvPr/>
        </p:nvSpPr>
        <p:spPr>
          <a:xfrm>
            <a:off x="4961830" y="2201422"/>
            <a:ext cx="3773354" cy="18197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Pro" charset="0"/>
                <a:cs typeface="Segoe UI Regular" panose="020B0502040204020203" pitchFamily="34" charset="0"/>
              </a:rPr>
              <a:t>Hosting Producer &amp; Consumer applications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678EA0-DC58-4A2C-9FD5-03D5C1FEA660}"/>
              </a:ext>
            </a:extLst>
          </p:cNvPr>
          <p:cNvSpPr txBox="1"/>
          <p:nvPr/>
        </p:nvSpPr>
        <p:spPr>
          <a:xfrm>
            <a:off x="4961827" y="2535761"/>
            <a:ext cx="3773354" cy="18197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Pro" charset="0"/>
                <a:cs typeface="Segoe UI Light" panose="020B0502040204020203" pitchFamily="34" charset="0"/>
              </a:rPr>
              <a:t>For sending Data to Event Hub/Topic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019E5B-46D8-4951-B17D-D5EB57613970}"/>
              </a:ext>
            </a:extLst>
          </p:cNvPr>
          <p:cNvSpPr txBox="1"/>
          <p:nvPr/>
        </p:nvSpPr>
        <p:spPr>
          <a:xfrm>
            <a:off x="4961827" y="2863472"/>
            <a:ext cx="3773354" cy="18197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Pro" charset="0"/>
                <a:cs typeface="Segoe UI Light" panose="020B0502040204020203" pitchFamily="34" charset="0"/>
              </a:rPr>
              <a:t>For registering Schema with Schema Registry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2F581-39D0-4ECF-8E93-4F826E96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54" y="1711244"/>
            <a:ext cx="4234715" cy="141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343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February_2019" id="{0D93EA38-B0C4-4B20-BF67-413A307B6C0B}" vid="{C7413A89-757E-4CA6-A51B-57D9E2B413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</TotalTime>
  <Words>468</Words>
  <Application>Microsoft Office PowerPoint</Application>
  <PresentationFormat>Custom</PresentationFormat>
  <Paragraphs>109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Calibri</vt:lpstr>
      <vt:lpstr>Cascadia Code</vt:lpstr>
      <vt:lpstr>Cascadia Code SemiBold</vt:lpstr>
      <vt:lpstr>Cascadia Mono PL</vt:lpstr>
      <vt:lpstr>Consolas</vt:lpstr>
      <vt:lpstr>Courier New</vt:lpstr>
      <vt:lpstr>Segoe UI</vt:lpstr>
      <vt:lpstr>Segoe UI Light</vt:lpstr>
      <vt:lpstr>Segoe UI Regular</vt:lpstr>
      <vt:lpstr>Segoe UI Semibold</vt:lpstr>
      <vt:lpstr>Wingdings</vt:lpstr>
      <vt:lpstr>1_Black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 Rahman</cp:lastModifiedBy>
  <cp:revision>96</cp:revision>
  <dcterms:created xsi:type="dcterms:W3CDTF">2020-08-03T14:18:30Z</dcterms:created>
  <dcterms:modified xsi:type="dcterms:W3CDTF">2020-12-02T20:28:15Z</dcterms:modified>
</cp:coreProperties>
</file>