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1" r:id="rId2"/>
    <p:sldId id="274" r:id="rId3"/>
    <p:sldId id="275" r:id="rId4"/>
  </p:sldIdLst>
  <p:sldSz cx="12252325" cy="5999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5C8"/>
    <a:srgbClr val="4E0AC6"/>
    <a:srgbClr val="AAC9D9"/>
    <a:srgbClr val="DC02BA"/>
    <a:srgbClr val="FCE8F9"/>
    <a:srgbClr val="AC0E28"/>
    <a:srgbClr val="013766"/>
    <a:srgbClr val="BC4558"/>
    <a:srgbClr val="3B8DCD"/>
    <a:srgbClr val="3F9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88AF0-35A9-454A-AA37-6DF90B927011}" v="10" dt="2020-08-03T14:26:15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2" autoAdjust="0"/>
    <p:restoredTop sz="94660"/>
  </p:normalViewPr>
  <p:slideViewPr>
    <p:cSldViewPr snapToGrid="0">
      <p:cViewPr>
        <p:scale>
          <a:sx n="100" d="100"/>
          <a:sy n="100" d="100"/>
        </p:scale>
        <p:origin x="2376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i Rahman" userId="d4bdf0c7-0911-427b-8b90-e4f6cb567d51" providerId="ADAL" clId="{44B88AF0-35A9-454A-AA37-6DF90B927011}"/>
    <pc:docChg chg="undo redo custSel addSld delSld modSld sldOrd addSection delSection modSection">
      <pc:chgData name="Raki Rahman" userId="d4bdf0c7-0911-427b-8b90-e4f6cb567d51" providerId="ADAL" clId="{44B88AF0-35A9-454A-AA37-6DF90B927011}" dt="2020-08-03T15:53:39.378" v="1835" actId="1076"/>
      <pc:docMkLst>
        <pc:docMk/>
      </pc:docMkLst>
      <pc:sldChg chg="addSp delSp modSp new">
        <pc:chgData name="Raki Rahman" userId="d4bdf0c7-0911-427b-8b90-e4f6cb567d51" providerId="ADAL" clId="{44B88AF0-35A9-454A-AA37-6DF90B927011}" dt="2020-08-03T14:58:06.200" v="754" actId="1076"/>
        <pc:sldMkLst>
          <pc:docMk/>
          <pc:sldMk cId="3579662173" sldId="256"/>
        </pc:sldMkLst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2" creationId="{ECC6FD62-274F-40CB-AFAA-4D0D2A858964}"/>
          </ac:spMkLst>
        </pc:spChg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3" creationId="{8DF4D429-F094-4783-88EC-AF64918E6791}"/>
          </ac:spMkLst>
        </pc:spChg>
        <pc:spChg chg="add mo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7" creationId="{673A6E0B-AD25-434F-912A-9CD70458C0F2}"/>
          </ac:spMkLst>
        </pc:spChg>
        <pc:spChg chg="add del mod">
          <ac:chgData name="Raki Rahman" userId="d4bdf0c7-0911-427b-8b90-e4f6cb567d51" providerId="ADAL" clId="{44B88AF0-35A9-454A-AA37-6DF90B927011}" dt="2020-08-03T14:29:45.052" v="124" actId="478"/>
          <ac:spMkLst>
            <pc:docMk/>
            <pc:sldMk cId="3579662173" sldId="256"/>
            <ac:spMk id="10" creationId="{95556505-D24F-447F-9429-D228D2F7D64B}"/>
          </ac:spMkLst>
        </pc:spChg>
        <pc:spChg chg="add mod">
          <ac:chgData name="Raki Rahman" userId="d4bdf0c7-0911-427b-8b90-e4f6cb567d51" providerId="ADAL" clId="{44B88AF0-35A9-454A-AA37-6DF90B927011}" dt="2020-08-03T14:57:52.757" v="748" actId="1076"/>
          <ac:spMkLst>
            <pc:docMk/>
            <pc:sldMk cId="3579662173" sldId="256"/>
            <ac:spMk id="12" creationId="{59DCDC78-F998-432C-A8E6-8EE285090E47}"/>
          </ac:spMkLst>
        </pc:spChg>
        <pc:spChg chg="add del mod">
          <ac:chgData name="Raki Rahman" userId="d4bdf0c7-0911-427b-8b90-e4f6cb567d51" providerId="ADAL" clId="{44B88AF0-35A9-454A-AA37-6DF90B927011}" dt="2020-08-03T14:58:06.200" v="754" actId="1076"/>
          <ac:spMkLst>
            <pc:docMk/>
            <pc:sldMk cId="3579662173" sldId="256"/>
            <ac:spMk id="13" creationId="{38BB071F-2A52-4E13-93DC-DB068A59DAC5}"/>
          </ac:spMkLst>
        </pc:spChg>
        <pc:spChg chg="add del mod">
          <ac:chgData name="Raki Rahman" userId="d4bdf0c7-0911-427b-8b90-e4f6cb567d51" providerId="ADAL" clId="{44B88AF0-35A9-454A-AA37-6DF90B927011}" dt="2020-08-03T14:52:22.468" v="501" actId="478"/>
          <ac:spMkLst>
            <pc:docMk/>
            <pc:sldMk cId="3579662173" sldId="256"/>
            <ac:spMk id="14" creationId="{4CA7EFA7-C66E-4F36-8E83-1CD43C25FF98}"/>
          </ac:spMkLst>
        </pc:spChg>
        <pc:spChg chg="add mod or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16" creationId="{FCBE1010-EA4B-4EB3-9846-A274BF30CD45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18" creationId="{DC732B70-441D-4823-99B9-1995231F3B48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20" creationId="{23222994-0B22-4A6A-8988-30F6EDDCFE92}"/>
          </ac:spMkLst>
        </pc:spChg>
        <pc:spChg chg="add mod or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1" creationId="{D5522876-5551-4929-9B96-1FD91C0C124A}"/>
          </ac:spMkLst>
        </pc:spChg>
        <pc:spChg chg="add del">
          <ac:chgData name="Raki Rahman" userId="d4bdf0c7-0911-427b-8b90-e4f6cb567d51" providerId="ADAL" clId="{44B88AF0-35A9-454A-AA37-6DF90B927011}" dt="2020-08-03T14:51:54.118" v="480"/>
          <ac:spMkLst>
            <pc:docMk/>
            <pc:sldMk cId="3579662173" sldId="256"/>
            <ac:spMk id="22" creationId="{1ADF1228-A7FD-4191-8D80-5597C622A21D}"/>
          </ac:spMkLst>
        </pc:spChg>
        <pc:spChg chg="add mo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4:56:54.553" v="592" actId="1076"/>
          <ac:grpSpMkLst>
            <pc:docMk/>
            <pc:sldMk cId="3579662173" sldId="256"/>
            <ac:grpSpMk id="15" creationId="{9AC0B702-37E9-48F2-A944-BA126549D931}"/>
          </ac:grpSpMkLst>
        </pc:grpChg>
        <pc:grpChg chg="add del mod">
          <ac:chgData name="Raki Rahman" userId="d4bdf0c7-0911-427b-8b90-e4f6cb567d51" providerId="ADAL" clId="{44B88AF0-35A9-454A-AA37-6DF90B927011}" dt="2020-08-03T14:53:34.050" v="517"/>
          <ac:grpSpMkLst>
            <pc:docMk/>
            <pc:sldMk cId="3579662173" sldId="256"/>
            <ac:grpSpMk id="23" creationId="{0188140C-5217-4EDB-93F2-328F57A0A264}"/>
          </ac:grpSpMkLst>
        </pc:grpChg>
        <pc:grpChg chg="add mod">
          <ac:chgData name="Raki Rahman" userId="d4bdf0c7-0911-427b-8b90-e4f6cb567d51" providerId="ADAL" clId="{44B88AF0-35A9-454A-AA37-6DF90B927011}" dt="2020-08-03T14:57:44.108" v="746" actId="1035"/>
          <ac:grpSpMkLst>
            <pc:docMk/>
            <pc:sldMk cId="3579662173" sldId="256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4:25:02.021" v="19" actId="478"/>
          <ac:picMkLst>
            <pc:docMk/>
            <pc:sldMk cId="3579662173" sldId="256"/>
            <ac:picMk id="5" creationId="{E6381E54-63C1-4B9E-8679-38959E691C61}"/>
          </ac:picMkLst>
        </pc:picChg>
        <pc:picChg chg="add mod">
          <ac:chgData name="Raki Rahman" userId="d4bdf0c7-0911-427b-8b90-e4f6cb567d51" providerId="ADAL" clId="{44B88AF0-35A9-454A-AA37-6DF90B927011}" dt="2020-08-03T14:58:01.452" v="753" actId="1076"/>
          <ac:picMkLst>
            <pc:docMk/>
            <pc:sldMk cId="3579662173" sldId="256"/>
            <ac:picMk id="8" creationId="{AA6E80AB-5069-4933-834E-C198CF574450}"/>
          </ac:picMkLst>
        </pc:picChg>
        <pc:picChg chg="add del">
          <ac:chgData name="Raki Rahman" userId="d4bdf0c7-0911-427b-8b90-e4f6cb567d51" providerId="ADAL" clId="{44B88AF0-35A9-454A-AA37-6DF90B927011}" dt="2020-08-03T14:33:10.100" v="224" actId="478"/>
          <ac:picMkLst>
            <pc:docMk/>
            <pc:sldMk cId="3579662173" sldId="256"/>
            <ac:picMk id="9" creationId="{6F5859A1-4A03-42A0-8E34-DAE89F6084BE}"/>
          </ac:picMkLst>
        </pc:picChg>
        <pc:picChg chg="add del">
          <ac:chgData name="Raki Rahman" userId="d4bdf0c7-0911-427b-8b90-e4f6cb567d51" providerId="ADAL" clId="{44B88AF0-35A9-454A-AA37-6DF90B927011}" dt="2020-08-03T14:30:06.273" v="128" actId="478"/>
          <ac:picMkLst>
            <pc:docMk/>
            <pc:sldMk cId="3579662173" sldId="256"/>
            <ac:picMk id="11" creationId="{48AFF16E-826B-4BB6-9892-739F597FAC7C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7" creationId="{97F698E2-9D2F-48FD-98EA-9659929F910A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9" creationId="{5570F6F2-EADC-403B-8FDE-E5D717A45AB4}"/>
          </ac:picMkLst>
        </pc:picChg>
        <pc:picChg chg="add mod">
          <ac:chgData name="Raki Rahman" userId="d4bdf0c7-0911-427b-8b90-e4f6cb567d51" providerId="ADAL" clId="{44B88AF0-35A9-454A-AA37-6DF90B927011}" dt="2020-08-03T14:50:38.456" v="466" actId="167"/>
          <ac:picMkLst>
            <pc:docMk/>
            <pc:sldMk cId="3579662173" sldId="256"/>
            <ac:picMk id="1026" creationId="{EAB2B1DC-76E3-45E1-AB76-BA643D73AB24}"/>
          </ac:picMkLst>
        </pc:picChg>
      </pc:sldChg>
      <pc:sldChg chg="addSp delSp modSp new">
        <pc:chgData name="Raki Rahman" userId="d4bdf0c7-0911-427b-8b90-e4f6cb567d51" providerId="ADAL" clId="{44B88AF0-35A9-454A-AA37-6DF90B927011}" dt="2020-08-03T15:53:39.378" v="1835" actId="1076"/>
        <pc:sldMkLst>
          <pc:docMk/>
          <pc:sldMk cId="952242302" sldId="257"/>
        </pc:sldMkLst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2" creationId="{3BDD2266-A37B-4C7D-9CC6-906DF83DD12A}"/>
          </ac:spMkLst>
        </pc:spChg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3" creationId="{0C73AE91-AB83-4A88-90BF-B58A06D6667E}"/>
          </ac:spMkLst>
        </pc:spChg>
        <pc:spChg chg="add del mod">
          <ac:chgData name="Raki Rahman" userId="d4bdf0c7-0911-427b-8b90-e4f6cb567d51" providerId="ADAL" clId="{44B88AF0-35A9-454A-AA37-6DF90B927011}" dt="2020-08-03T15:53:39.378" v="1835" actId="1076"/>
          <ac:spMkLst>
            <pc:docMk/>
            <pc:sldMk cId="952242302" sldId="257"/>
            <ac:spMk id="4" creationId="{AE4C71EC-C12A-4F6B-9874-D0E90BCEC91A}"/>
          </ac:spMkLst>
        </pc:spChg>
        <pc:spChg chg="add del">
          <ac:chgData name="Raki Rahman" userId="d4bdf0c7-0911-427b-8b90-e4f6cb567d51" providerId="ADAL" clId="{44B88AF0-35A9-454A-AA37-6DF90B927011}" dt="2020-08-03T15:45:39.528" v="1280" actId="478"/>
          <ac:spMkLst>
            <pc:docMk/>
            <pc:sldMk cId="952242302" sldId="257"/>
            <ac:spMk id="9" creationId="{25F6B19D-BD94-42BF-B1CE-5A4586EED095}"/>
          </ac:spMkLst>
        </pc:spChg>
        <pc:spChg chg="add mod ord">
          <ac:chgData name="Raki Rahman" userId="d4bdf0c7-0911-427b-8b90-e4f6cb567d51" providerId="ADAL" clId="{44B88AF0-35A9-454A-AA37-6DF90B927011}" dt="2020-08-03T15:45:56.234" v="1283" actId="167"/>
          <ac:spMkLst>
            <pc:docMk/>
            <pc:sldMk cId="952242302" sldId="257"/>
            <ac:spMk id="16" creationId="{C7C59688-2EE3-4B66-8F64-1B37C236BA95}"/>
          </ac:spMkLst>
        </pc:spChg>
        <pc:spChg chg="add mod">
          <ac:chgData name="Raki Rahman" userId="d4bdf0c7-0911-427b-8b90-e4f6cb567d51" providerId="ADAL" clId="{44B88AF0-35A9-454A-AA37-6DF90B927011}" dt="2020-08-03T15:46:26.272" v="1314" actId="1076"/>
          <ac:spMkLst>
            <pc:docMk/>
            <pc:sldMk cId="952242302" sldId="257"/>
            <ac:spMk id="17" creationId="{76408FEE-AB80-4E3B-A598-67765DE189EB}"/>
          </ac:spMkLst>
        </pc:spChg>
        <pc:spChg chg="add mod">
          <ac:chgData name="Raki Rahman" userId="d4bdf0c7-0911-427b-8b90-e4f6cb567d51" providerId="ADAL" clId="{44B88AF0-35A9-454A-AA37-6DF90B927011}" dt="2020-08-03T15:50:36.639" v="1580" actId="1076"/>
          <ac:spMkLst>
            <pc:docMk/>
            <pc:sldMk cId="952242302" sldId="257"/>
            <ac:spMk id="19" creationId="{439A4E4F-73B3-4651-B925-54DC53FD209B}"/>
          </ac:spMkLst>
        </pc:spChg>
        <pc:grpChg chg="add del mod ord">
          <ac:chgData name="Raki Rahman" userId="d4bdf0c7-0911-427b-8b90-e4f6cb567d51" providerId="ADAL" clId="{44B88AF0-35A9-454A-AA37-6DF90B927011}" dt="2020-08-03T15:50:12.587" v="1548" actId="478"/>
          <ac:grpSpMkLst>
            <pc:docMk/>
            <pc:sldMk cId="952242302" sldId="257"/>
            <ac:grpSpMk id="6" creationId="{2E6BF7FC-E051-4F00-BA2F-29A80A3C7B3D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0" creationId="{F6024481-A332-4B77-9704-8D2B4F72C6B0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3" creationId="{65E00BB2-DBE9-406F-8664-FD871BB1E3D1}"/>
          </ac:grpSpMkLst>
        </pc:grpChg>
        <pc:picChg chg="add del">
          <ac:chgData name="Raki Rahman" userId="d4bdf0c7-0911-427b-8b90-e4f6cb567d51" providerId="ADAL" clId="{44B88AF0-35A9-454A-AA37-6DF90B927011}" dt="2020-08-03T15:44:55.246" v="1271" actId="478"/>
          <ac:picMkLst>
            <pc:docMk/>
            <pc:sldMk cId="952242302" sldId="257"/>
            <ac:picMk id="5" creationId="{6C14FF3A-687C-4793-A359-E8498B152EC1}"/>
          </ac:picMkLst>
        </pc:picChg>
        <pc:picChg chg="add mod">
          <ac:chgData name="Raki Rahman" userId="d4bdf0c7-0911-427b-8b90-e4f6cb567d51" providerId="ADAL" clId="{44B88AF0-35A9-454A-AA37-6DF90B927011}" dt="2020-08-03T15:49:58.395" v="1540" actId="1076"/>
          <ac:picMkLst>
            <pc:docMk/>
            <pc:sldMk cId="952242302" sldId="257"/>
            <ac:picMk id="18" creationId="{5850DB1A-5906-42DF-979D-9BC4A3CC4A46}"/>
          </ac:picMkLst>
        </pc:picChg>
      </pc:sldChg>
      <pc:sldChg chg="modSp add del">
        <pc:chgData name="Raki Rahman" userId="d4bdf0c7-0911-427b-8b90-e4f6cb567d51" providerId="ADAL" clId="{44B88AF0-35A9-454A-AA37-6DF90B927011}" dt="2020-08-03T15:02:04.712" v="775" actId="47"/>
        <pc:sldMkLst>
          <pc:docMk/>
          <pc:sldMk cId="2488379857" sldId="258"/>
        </pc:sldMkLst>
        <pc:spChg chg="mod">
          <ac:chgData name="Raki Rahman" userId="d4bdf0c7-0911-427b-8b90-e4f6cb567d51" providerId="ADAL" clId="{44B88AF0-35A9-454A-AA37-6DF90B927011}" dt="2020-08-03T14:37:58.148" v="338" actId="20577"/>
          <ac:spMkLst>
            <pc:docMk/>
            <pc:sldMk cId="2488379857" sldId="258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19.085" v="777" actId="47"/>
        <pc:sldMkLst>
          <pc:docMk/>
          <pc:sldMk cId="2226538916" sldId="259"/>
        </pc:sldMkLst>
        <pc:spChg chg="mod">
          <ac:chgData name="Raki Rahman" userId="d4bdf0c7-0911-427b-8b90-e4f6cb567d51" providerId="ADAL" clId="{44B88AF0-35A9-454A-AA37-6DF90B927011}" dt="2020-08-03T14:38:03.700" v="341" actId="20577"/>
          <ac:spMkLst>
            <pc:docMk/>
            <pc:sldMk cId="2226538916" sldId="259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46.285" v="782" actId="47"/>
        <pc:sldMkLst>
          <pc:docMk/>
          <pc:sldMk cId="1859604800" sldId="260"/>
        </pc:sldMkLst>
        <pc:spChg chg="mod">
          <ac:chgData name="Raki Rahman" userId="d4bdf0c7-0911-427b-8b90-e4f6cb567d51" providerId="ADAL" clId="{44B88AF0-35A9-454A-AA37-6DF90B927011}" dt="2020-08-03T14:38:36.816" v="348" actId="14100"/>
          <ac:spMkLst>
            <pc:docMk/>
            <pc:sldMk cId="1859604800" sldId="260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00.094" v="784" actId="47"/>
        <pc:sldMkLst>
          <pc:docMk/>
          <pc:sldMk cId="1441039449" sldId="261"/>
        </pc:sldMkLst>
        <pc:spChg chg="mod">
          <ac:chgData name="Raki Rahman" userId="d4bdf0c7-0911-427b-8b90-e4f6cb567d51" providerId="ADAL" clId="{44B88AF0-35A9-454A-AA37-6DF90B927011}" dt="2020-08-03T14:38:52.008" v="352"/>
          <ac:spMkLst>
            <pc:docMk/>
            <pc:sldMk cId="1441039449" sldId="261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3910902635" sldId="262"/>
        </pc:sldMkLst>
        <pc:spChg chg="mod">
          <ac:chgData name="Raki Rahman" userId="d4bdf0c7-0911-427b-8b90-e4f6cb567d51" providerId="ADAL" clId="{44B88AF0-35A9-454A-AA37-6DF90B927011}" dt="2020-08-03T14:39:18.101" v="361" actId="20577"/>
          <ac:spMkLst>
            <pc:docMk/>
            <pc:sldMk cId="3910902635" sldId="262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1186868241" sldId="263"/>
        </pc:sldMkLst>
        <pc:spChg chg="mod">
          <ac:chgData name="Raki Rahman" userId="d4bdf0c7-0911-427b-8b90-e4f6cb567d51" providerId="ADAL" clId="{44B88AF0-35A9-454A-AA37-6DF90B927011}" dt="2020-08-03T14:40:04.196" v="369" actId="20577"/>
          <ac:spMkLst>
            <pc:docMk/>
            <pc:sldMk cId="1186868241" sldId="263"/>
            <ac:spMk id="12" creationId="{59DCDC78-F998-432C-A8E6-8EE285090E47}"/>
          </ac:spMkLst>
        </pc:spChg>
      </pc:sldChg>
      <pc:sldChg chg="addSp modSp add del">
        <pc:chgData name="Raki Rahman" userId="d4bdf0c7-0911-427b-8b90-e4f6cb567d51" providerId="ADAL" clId="{44B88AF0-35A9-454A-AA37-6DF90B927011}" dt="2020-08-03T15:36:58.455" v="1213" actId="47"/>
        <pc:sldMkLst>
          <pc:docMk/>
          <pc:sldMk cId="2695643711" sldId="264"/>
        </pc:sldMkLst>
        <pc:spChg chg="mod">
          <ac:chgData name="Raki Rahman" userId="d4bdf0c7-0911-427b-8b90-e4f6cb567d51" providerId="ADAL" clId="{44B88AF0-35A9-454A-AA37-6DF90B927011}" dt="2020-08-03T14:47:06.060" v="415" actId="207"/>
          <ac:spMkLst>
            <pc:docMk/>
            <pc:sldMk cId="2695643711" sldId="264"/>
            <ac:spMk id="7" creationId="{673A6E0B-AD25-434F-912A-9CD70458C0F2}"/>
          </ac:spMkLst>
        </pc:spChg>
        <pc:spChg chg="add mod">
          <ac:chgData name="Raki Rahman" userId="d4bdf0c7-0911-427b-8b90-e4f6cb567d51" providerId="ADAL" clId="{44B88AF0-35A9-454A-AA37-6DF90B927011}" dt="2020-08-03T14:46:35.094" v="410" actId="1038"/>
          <ac:spMkLst>
            <pc:docMk/>
            <pc:sldMk cId="2695643711" sldId="264"/>
            <ac:spMk id="9" creationId="{6980D815-4BF2-47EC-A322-D416ABCE5912}"/>
          </ac:spMkLst>
        </pc:spChg>
        <pc:picChg chg="add mod">
          <ac:chgData name="Raki Rahman" userId="d4bdf0c7-0911-427b-8b90-e4f6cb567d51" providerId="ADAL" clId="{44B88AF0-35A9-454A-AA37-6DF90B927011}" dt="2020-08-03T14:46:42.101" v="412" actId="1076"/>
          <ac:picMkLst>
            <pc:docMk/>
            <pc:sldMk cId="2695643711" sldId="264"/>
            <ac:picMk id="3" creationId="{7A412D2A-C4B1-4079-A23C-5E7D810F1145}"/>
          </ac:picMkLst>
        </pc:picChg>
      </pc:sldChg>
      <pc:sldChg chg="new del">
        <pc:chgData name="Raki Rahman" userId="d4bdf0c7-0911-427b-8b90-e4f6cb567d51" providerId="ADAL" clId="{44B88AF0-35A9-454A-AA37-6DF90B927011}" dt="2020-08-03T14:44:44.229" v="371" actId="680"/>
        <pc:sldMkLst>
          <pc:docMk/>
          <pc:sldMk cId="2749296283" sldId="264"/>
        </pc:sldMkLst>
      </pc:sldChg>
      <pc:sldChg chg="modSp add">
        <pc:chgData name="Raki Rahman" userId="d4bdf0c7-0911-427b-8b90-e4f6cb567d51" providerId="ADAL" clId="{44B88AF0-35A9-454A-AA37-6DF90B927011}" dt="2020-08-03T15:01:37.218" v="762" actId="20577"/>
        <pc:sldMkLst>
          <pc:docMk/>
          <pc:sldMk cId="1922307025" sldId="265"/>
        </pc:sldMkLst>
        <pc:spChg chg="mod">
          <ac:chgData name="Raki Rahman" userId="d4bdf0c7-0911-427b-8b90-e4f6cb567d51" providerId="ADAL" clId="{44B88AF0-35A9-454A-AA37-6DF90B927011}" dt="2020-08-03T15:01:33.845" v="761"/>
          <ac:spMkLst>
            <pc:docMk/>
            <pc:sldMk cId="1922307025" sldId="265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37.218" v="762" actId="20577"/>
          <ac:spMkLst>
            <pc:docMk/>
            <pc:sldMk cId="1922307025" sldId="265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14.131" v="776"/>
        <pc:sldMkLst>
          <pc:docMk/>
          <pc:sldMk cId="2904904860" sldId="266"/>
        </pc:sldMkLst>
        <pc:spChg chg="mod">
          <ac:chgData name="Raki Rahman" userId="d4bdf0c7-0911-427b-8b90-e4f6cb567d51" providerId="ADAL" clId="{44B88AF0-35A9-454A-AA37-6DF90B927011}" dt="2020-08-03T15:02:14.131" v="776"/>
          <ac:spMkLst>
            <pc:docMk/>
            <pc:sldMk cId="2904904860" sldId="266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1.360" v="764" actId="20577"/>
          <ac:spMkLst>
            <pc:docMk/>
            <pc:sldMk cId="2904904860" sldId="266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37.729" v="781" actId="404"/>
        <pc:sldMkLst>
          <pc:docMk/>
          <pc:sldMk cId="986217015" sldId="267"/>
        </pc:sldMkLst>
        <pc:spChg chg="mod">
          <ac:chgData name="Raki Rahman" userId="d4bdf0c7-0911-427b-8b90-e4f6cb567d51" providerId="ADAL" clId="{44B88AF0-35A9-454A-AA37-6DF90B927011}" dt="2020-08-03T15:02:37.729" v="781" actId="404"/>
          <ac:spMkLst>
            <pc:docMk/>
            <pc:sldMk cId="986217015" sldId="267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6.024" v="768" actId="20577"/>
          <ac:spMkLst>
            <pc:docMk/>
            <pc:sldMk cId="986217015" sldId="267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55.944" v="783"/>
        <pc:sldMkLst>
          <pc:docMk/>
          <pc:sldMk cId="61253878" sldId="268"/>
        </pc:sldMkLst>
        <pc:spChg chg="mod">
          <ac:chgData name="Raki Rahman" userId="d4bdf0c7-0911-427b-8b90-e4f6cb567d51" providerId="ADAL" clId="{44B88AF0-35A9-454A-AA37-6DF90B927011}" dt="2020-08-03T15:02:55.944" v="783"/>
          <ac:spMkLst>
            <pc:docMk/>
            <pc:sldMk cId="61253878" sldId="268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0.343" v="770" actId="20577"/>
          <ac:spMkLst>
            <pc:docMk/>
            <pc:sldMk cId="61253878" sldId="268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11.580" v="786" actId="404"/>
        <pc:sldMkLst>
          <pc:docMk/>
          <pc:sldMk cId="3474791755" sldId="269"/>
        </pc:sldMkLst>
        <pc:spChg chg="mod">
          <ac:chgData name="Raki Rahman" userId="d4bdf0c7-0911-427b-8b90-e4f6cb567d51" providerId="ADAL" clId="{44B88AF0-35A9-454A-AA37-6DF90B927011}" dt="2020-08-03T15:03:11.580" v="786" actId="404"/>
          <ac:spMkLst>
            <pc:docMk/>
            <pc:sldMk cId="3474791755" sldId="269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5.348" v="772" actId="20577"/>
          <ac:spMkLst>
            <pc:docMk/>
            <pc:sldMk cId="3474791755" sldId="269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22.202" v="787"/>
        <pc:sldMkLst>
          <pc:docMk/>
          <pc:sldMk cId="3441916432" sldId="270"/>
        </pc:sldMkLst>
        <pc:spChg chg="mod">
          <ac:chgData name="Raki Rahman" userId="d4bdf0c7-0911-427b-8b90-e4f6cb567d51" providerId="ADAL" clId="{44B88AF0-35A9-454A-AA37-6DF90B927011}" dt="2020-08-03T15:03:22.202" v="787"/>
          <ac:spMkLst>
            <pc:docMk/>
            <pc:sldMk cId="3441916432" sldId="270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9.595" v="774" actId="20577"/>
          <ac:spMkLst>
            <pc:docMk/>
            <pc:sldMk cId="3441916432" sldId="270"/>
            <ac:spMk id="26" creationId="{24AF86B5-CE39-451E-A8C9-E051C69E03F5}"/>
          </ac:spMkLst>
        </pc:spChg>
      </pc:sldChg>
      <pc:sldChg chg="addSp delSp modSp add">
        <pc:chgData name="Raki Rahman" userId="d4bdf0c7-0911-427b-8b90-e4f6cb567d51" providerId="ADAL" clId="{44B88AF0-35A9-454A-AA37-6DF90B927011}" dt="2020-08-03T15:23:43.428" v="1078" actId="478"/>
        <pc:sldMkLst>
          <pc:docMk/>
          <pc:sldMk cId="2760315369" sldId="271"/>
        </pc:sldMkLst>
        <pc:spChg chg="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13:45.999" v="810" actId="14100"/>
          <ac:spMkLst>
            <pc:docMk/>
            <pc:sldMk cId="2760315369" sldId="271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4" creationId="{000A99CB-F8B9-47FD-AAD3-DEA22C58E394}"/>
          </ac:spMkLst>
        </pc:spChg>
        <pc:spChg chg="del topLvl">
          <ac:chgData name="Raki Rahman" userId="d4bdf0c7-0911-427b-8b90-e4f6cb567d51" providerId="ADAL" clId="{44B88AF0-35A9-454A-AA37-6DF90B927011}" dt="2020-08-03T15:14:15.030" v="842" actId="478"/>
          <ac:spMkLst>
            <pc:docMk/>
            <pc:sldMk cId="2760315369" sldId="271"/>
            <ac:spMk id="21" creationId="{D5522876-5551-4929-9B96-1FD91C0C124A}"/>
          </ac:spMkLst>
        </pc:spChg>
        <pc:spChg chg="del topLvl">
          <ac:chgData name="Raki Rahman" userId="d4bdf0c7-0911-427b-8b90-e4f6cb567d51" providerId="ADAL" clId="{44B88AF0-35A9-454A-AA37-6DF90B927011}" dt="2020-08-03T15:14:13.506" v="841" actId="478"/>
          <ac:spMkLst>
            <pc:docMk/>
            <pc:sldMk cId="2760315369" sldId="271"/>
            <ac:spMk id="26" creationId="{24AF86B5-CE39-451E-A8C9-E051C69E03F5}"/>
          </ac:spMkLst>
        </pc:spChg>
        <pc:grpChg chg="mod ord">
          <ac:chgData name="Raki Rahman" userId="d4bdf0c7-0911-427b-8b90-e4f6cb567d51" providerId="ADAL" clId="{44B88AF0-35A9-454A-AA37-6DF90B927011}" dt="2020-08-03T15:20:44.833" v="1068" actId="1076"/>
          <ac:grpSpMkLst>
            <pc:docMk/>
            <pc:sldMk cId="2760315369" sldId="271"/>
            <ac:grpSpMk id="15" creationId="{9AC0B702-37E9-48F2-A944-BA126549D931}"/>
          </ac:grpSpMkLst>
        </pc:grpChg>
        <pc:grpChg chg="del">
          <ac:chgData name="Raki Rahman" userId="d4bdf0c7-0911-427b-8b90-e4f6cb567d51" providerId="ADAL" clId="{44B88AF0-35A9-454A-AA37-6DF90B927011}" dt="2020-08-03T15:14:13.506" v="841" actId="478"/>
          <ac:grpSpMkLst>
            <pc:docMk/>
            <pc:sldMk cId="2760315369" sldId="271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17:56.232" v="1041" actId="478"/>
          <ac:picMkLst>
            <pc:docMk/>
            <pc:sldMk cId="2760315369" sldId="271"/>
            <ac:picMk id="3" creationId="{6C06183A-9385-4899-9A03-3A24FE730404}"/>
          </ac:picMkLst>
        </pc:picChg>
        <pc:picChg chg="add mod ord modCrop">
          <ac:chgData name="Raki Rahman" userId="d4bdf0c7-0911-427b-8b90-e4f6cb567d51" providerId="ADAL" clId="{44B88AF0-35A9-454A-AA37-6DF90B927011}" dt="2020-08-03T15:21:15.889" v="1076" actId="167"/>
          <ac:picMkLst>
            <pc:docMk/>
            <pc:sldMk cId="2760315369" sldId="271"/>
            <ac:picMk id="5" creationId="{07EC0B67-601B-4AAC-B18D-C3FCCB6A2CD2}"/>
          </ac:picMkLst>
        </pc:picChg>
        <pc:picChg chg="add del mod">
          <ac:chgData name="Raki Rahman" userId="d4bdf0c7-0911-427b-8b90-e4f6cb567d51" providerId="ADAL" clId="{44B88AF0-35A9-454A-AA37-6DF90B927011}" dt="2020-08-03T15:23:43.428" v="1078" actId="478"/>
          <ac:picMkLst>
            <pc:docMk/>
            <pc:sldMk cId="2760315369" sldId="271"/>
            <ac:picMk id="9" creationId="{A24A56D9-A637-46A9-A4E3-EFD0B52F14A9}"/>
          </ac:picMkLst>
        </pc:picChg>
        <pc:picChg chg="del">
          <ac:chgData name="Raki Rahman" userId="d4bdf0c7-0911-427b-8b90-e4f6cb567d51" providerId="ADAL" clId="{44B88AF0-35A9-454A-AA37-6DF90B927011}" dt="2020-08-03T15:19:11.496" v="1052" actId="478"/>
          <ac:picMkLst>
            <pc:docMk/>
            <pc:sldMk cId="2760315369" sldId="271"/>
            <ac:picMk id="1026" creationId="{EAB2B1DC-76E3-45E1-AB76-BA643D73AB24}"/>
          </ac:picMkLst>
        </pc:picChg>
      </pc:sldChg>
      <pc:sldChg chg="addSp delSp modSp add">
        <pc:chgData name="Raki Rahman" userId="d4bdf0c7-0911-427b-8b90-e4f6cb567d51" providerId="ADAL" clId="{44B88AF0-35A9-454A-AA37-6DF90B927011}" dt="2020-08-03T15:52:33.930" v="1739" actId="14861"/>
        <pc:sldMkLst>
          <pc:docMk/>
          <pc:sldMk cId="2686451319" sldId="272"/>
        </pc:sldMkLst>
        <pc:spChg chg="mod">
          <ac:chgData name="Raki Rahman" userId="d4bdf0c7-0911-427b-8b90-e4f6cb567d51" providerId="ADAL" clId="{44B88AF0-35A9-454A-AA37-6DF90B927011}" dt="2020-08-03T15:40:22.310" v="1266" actId="207"/>
          <ac:spMkLst>
            <pc:docMk/>
            <pc:sldMk cId="2686451319" sldId="272"/>
            <ac:spMk id="7" creationId="{673A6E0B-AD25-434F-912A-9CD70458C0F2}"/>
          </ac:spMkLst>
        </pc:spChg>
        <pc:spChg chg="mod">
          <ac:chgData name="Raki Rahman" userId="d4bdf0c7-0911-427b-8b90-e4f6cb567d51" providerId="ADAL" clId="{44B88AF0-35A9-454A-AA37-6DF90B927011}" dt="2020-08-03T15:52:33.930" v="1739" actId="14861"/>
          <ac:spMkLst>
            <pc:docMk/>
            <pc:sldMk cId="2686451319" sldId="272"/>
            <ac:spMk id="12" creationId="{59DCDC78-F998-432C-A8E6-8EE285090E47}"/>
          </ac:spMkLst>
        </pc:spChg>
        <pc:spChg chg="del">
          <ac:chgData name="Raki Rahman" userId="d4bdf0c7-0911-427b-8b90-e4f6cb567d51" providerId="ADAL" clId="{44B88AF0-35A9-454A-AA37-6DF90B927011}" dt="2020-08-03T15:34:07.489" v="1099" actId="478"/>
          <ac:spMkLst>
            <pc:docMk/>
            <pc:sldMk cId="2686451319" sldId="272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36:48.784" v="1212" actId="2711"/>
          <ac:spMkLst>
            <pc:docMk/>
            <pc:sldMk cId="2686451319" sldId="272"/>
            <ac:spMk id="14" creationId="{3E5F350A-0085-4B50-B854-F065B6492B5B}"/>
          </ac:spMkLst>
        </pc:spChg>
        <pc:spChg chg="mod">
          <ac:chgData name="Raki Rahman" userId="d4bdf0c7-0911-427b-8b90-e4f6cb567d51" providerId="ADAL" clId="{44B88AF0-35A9-454A-AA37-6DF90B927011}" dt="2020-08-03T15:39:43.329" v="1259" actId="207"/>
          <ac:spMkLst>
            <pc:docMk/>
            <pc:sldMk cId="2686451319" sldId="272"/>
            <ac:spMk id="21" creationId="{D5522876-5551-4929-9B96-1FD91C0C124A}"/>
          </ac:spMkLst>
        </pc:spChg>
        <pc:spChg chg="mod">
          <ac:chgData name="Raki Rahman" userId="d4bdf0c7-0911-427b-8b90-e4f6cb567d51" providerId="ADAL" clId="{44B88AF0-35A9-454A-AA37-6DF90B927011}" dt="2020-08-03T15:39:48.128" v="1260" actId="207"/>
          <ac:spMkLst>
            <pc:docMk/>
            <pc:sldMk cId="2686451319" sldId="272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5:39:02.346" v="1226" actId="14861"/>
          <ac:grpSpMkLst>
            <pc:docMk/>
            <pc:sldMk cId="2686451319" sldId="272"/>
            <ac:grpSpMk id="6" creationId="{373F5F1F-9A8C-4CD6-819B-4092A30ED394}"/>
          </ac:grpSpMkLst>
        </pc:grpChg>
        <pc:grpChg chg="mod ord">
          <ac:chgData name="Raki Rahman" userId="d4bdf0c7-0911-427b-8b90-e4f6cb567d51" providerId="ADAL" clId="{44B88AF0-35A9-454A-AA37-6DF90B927011}" dt="2020-08-03T15:37:49.074" v="1217" actId="167"/>
          <ac:grpSpMkLst>
            <pc:docMk/>
            <pc:sldMk cId="2686451319" sldId="272"/>
            <ac:grpSpMk id="15" creationId="{9AC0B702-37E9-48F2-A944-BA126549D931}"/>
          </ac:grpSpMkLst>
        </pc:grpChg>
        <pc:grpChg chg="mod">
          <ac:chgData name="Raki Rahman" userId="d4bdf0c7-0911-427b-8b90-e4f6cb567d51" providerId="ADAL" clId="{44B88AF0-35A9-454A-AA37-6DF90B927011}" dt="2020-08-03T15:37:08.208" v="1215" actId="1076"/>
          <ac:grpSpMkLst>
            <pc:docMk/>
            <pc:sldMk cId="2686451319" sldId="272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30:29.809" v="1092" actId="478"/>
          <ac:picMkLst>
            <pc:docMk/>
            <pc:sldMk cId="2686451319" sldId="272"/>
            <ac:picMk id="3" creationId="{0C19987C-5517-4267-9584-1657C4CF1E1E}"/>
          </ac:picMkLst>
        </pc:picChg>
        <pc:picChg chg="add del mod">
          <ac:chgData name="Raki Rahman" userId="d4bdf0c7-0911-427b-8b90-e4f6cb567d51" providerId="ADAL" clId="{44B88AF0-35A9-454A-AA37-6DF90B927011}" dt="2020-08-03T15:38:50.697" v="1225" actId="478"/>
          <ac:picMkLst>
            <pc:docMk/>
            <pc:sldMk cId="2686451319" sldId="272"/>
            <ac:picMk id="5" creationId="{C0FA9E61-C714-45C2-8E0D-D38CA5E5DC8F}"/>
          </ac:picMkLst>
        </pc:picChg>
        <pc:picChg chg="mod">
          <ac:chgData name="Raki Rahman" userId="d4bdf0c7-0911-427b-8b90-e4f6cb567d51" providerId="ADAL" clId="{44B88AF0-35A9-454A-AA37-6DF90B927011}" dt="2020-08-03T15:35:17.065" v="1167" actId="164"/>
          <ac:picMkLst>
            <pc:docMk/>
            <pc:sldMk cId="2686451319" sldId="272"/>
            <ac:picMk id="8" creationId="{AA6E80AB-5069-4933-834E-C198CF574450}"/>
          </ac:picMkLst>
        </pc:picChg>
        <pc:picChg chg="mod">
          <ac:chgData name="Raki Rahman" userId="d4bdf0c7-0911-427b-8b90-e4f6cb567d51" providerId="ADAL" clId="{44B88AF0-35A9-454A-AA37-6DF90B927011}" dt="2020-08-03T15:38:40.125" v="1224" actId="167"/>
          <ac:picMkLst>
            <pc:docMk/>
            <pc:sldMk cId="2686451319" sldId="272"/>
            <ac:picMk id="1026" creationId="{EAB2B1DC-76E3-45E1-AB76-BA643D73AB24}"/>
          </ac:picMkLst>
        </pc:picChg>
      </pc:sldChg>
      <pc:sldChg chg="add del">
        <pc:chgData name="Raki Rahman" userId="d4bdf0c7-0911-427b-8b90-e4f6cb567d51" providerId="ADAL" clId="{44B88AF0-35A9-454A-AA37-6DF90B927011}" dt="2020-08-03T15:44:41.755" v="1268"/>
        <pc:sldMkLst>
          <pc:docMk/>
          <pc:sldMk cId="839861410" sldId="11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541" y="981808"/>
            <a:ext cx="9189244" cy="2088597"/>
          </a:xfrm>
        </p:spPr>
        <p:txBody>
          <a:bodyPr anchor="b"/>
          <a:lstStyle>
            <a:lvl1pPr algn="ctr">
              <a:defRPr sz="52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541" y="3150950"/>
            <a:ext cx="9189244" cy="1448409"/>
          </a:xfrm>
        </p:spPr>
        <p:txBody>
          <a:bodyPr/>
          <a:lstStyle>
            <a:lvl1pPr marL="0" indent="0" algn="ctr">
              <a:buNone/>
              <a:defRPr sz="2100"/>
            </a:lvl1pPr>
            <a:lvl2pPr marL="399959" indent="0" algn="ctr">
              <a:buNone/>
              <a:defRPr sz="1750"/>
            </a:lvl2pPr>
            <a:lvl3pPr marL="799917" indent="0" algn="ctr">
              <a:buNone/>
              <a:defRPr sz="1575"/>
            </a:lvl3pPr>
            <a:lvl4pPr marL="1199876" indent="0" algn="ctr">
              <a:buNone/>
              <a:defRPr sz="1400"/>
            </a:lvl4pPr>
            <a:lvl5pPr marL="1599834" indent="0" algn="ctr">
              <a:buNone/>
              <a:defRPr sz="1400"/>
            </a:lvl5pPr>
            <a:lvl6pPr marL="1999793" indent="0" algn="ctr">
              <a:buNone/>
              <a:defRPr sz="1400"/>
            </a:lvl6pPr>
            <a:lvl7pPr marL="2399751" indent="0" algn="ctr">
              <a:buNone/>
              <a:defRPr sz="1400"/>
            </a:lvl7pPr>
            <a:lvl8pPr marL="2799710" indent="0" algn="ctr">
              <a:buNone/>
              <a:defRPr sz="1400"/>
            </a:lvl8pPr>
            <a:lvl9pPr marL="3199668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8070" y="319400"/>
            <a:ext cx="2641908" cy="5084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347" y="319400"/>
            <a:ext cx="7772569" cy="5084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0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966" y="1495625"/>
            <a:ext cx="10567630" cy="2495485"/>
          </a:xfrm>
        </p:spPr>
        <p:txBody>
          <a:bodyPr anchor="b"/>
          <a:lstStyle>
            <a:lvl1pPr>
              <a:defRPr sz="52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966" y="4014719"/>
            <a:ext cx="10567630" cy="1312316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99959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2pPr>
            <a:lvl3pPr marL="79991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199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998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997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3997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7997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1996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7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347" y="1596999"/>
            <a:ext cx="5207238" cy="3806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740" y="1596999"/>
            <a:ext cx="5207238" cy="3806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3" y="319400"/>
            <a:ext cx="10567630" cy="1159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944" y="1470629"/>
            <a:ext cx="5183307" cy="72073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959" indent="0">
              <a:buNone/>
              <a:defRPr sz="1750" b="1"/>
            </a:lvl2pPr>
            <a:lvl3pPr marL="799917" indent="0">
              <a:buNone/>
              <a:defRPr sz="1575" b="1"/>
            </a:lvl3pPr>
            <a:lvl4pPr marL="1199876" indent="0">
              <a:buNone/>
              <a:defRPr sz="1400" b="1"/>
            </a:lvl4pPr>
            <a:lvl5pPr marL="1599834" indent="0">
              <a:buNone/>
              <a:defRPr sz="1400" b="1"/>
            </a:lvl5pPr>
            <a:lvl6pPr marL="1999793" indent="0">
              <a:buNone/>
              <a:defRPr sz="1400" b="1"/>
            </a:lvl6pPr>
            <a:lvl7pPr marL="2399751" indent="0">
              <a:buNone/>
              <a:defRPr sz="1400" b="1"/>
            </a:lvl7pPr>
            <a:lvl8pPr marL="2799710" indent="0">
              <a:buNone/>
              <a:defRPr sz="1400" b="1"/>
            </a:lvl8pPr>
            <a:lvl9pPr marL="319966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944" y="2191361"/>
            <a:ext cx="5183307" cy="322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2740" y="1470629"/>
            <a:ext cx="5208834" cy="72073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959" indent="0">
              <a:buNone/>
              <a:defRPr sz="1750" b="1"/>
            </a:lvl2pPr>
            <a:lvl3pPr marL="799917" indent="0">
              <a:buNone/>
              <a:defRPr sz="1575" b="1"/>
            </a:lvl3pPr>
            <a:lvl4pPr marL="1199876" indent="0">
              <a:buNone/>
              <a:defRPr sz="1400" b="1"/>
            </a:lvl4pPr>
            <a:lvl5pPr marL="1599834" indent="0">
              <a:buNone/>
              <a:defRPr sz="1400" b="1"/>
            </a:lvl5pPr>
            <a:lvl6pPr marL="1999793" indent="0">
              <a:buNone/>
              <a:defRPr sz="1400" b="1"/>
            </a:lvl6pPr>
            <a:lvl7pPr marL="2399751" indent="0">
              <a:buNone/>
              <a:defRPr sz="1400" b="1"/>
            </a:lvl7pPr>
            <a:lvl8pPr marL="2799710" indent="0">
              <a:buNone/>
              <a:defRPr sz="1400" b="1"/>
            </a:lvl8pPr>
            <a:lvl9pPr marL="319966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740" y="2191361"/>
            <a:ext cx="5208834" cy="322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9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399944"/>
            <a:ext cx="3951693" cy="1399805"/>
          </a:xfrm>
        </p:spPr>
        <p:txBody>
          <a:bodyPr anchor="b"/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834" y="863769"/>
            <a:ext cx="6202740" cy="4263294"/>
          </a:xfrm>
        </p:spPr>
        <p:txBody>
          <a:bodyPr/>
          <a:lstStyle>
            <a:lvl1pPr>
              <a:defRPr sz="2799"/>
            </a:lvl1pPr>
            <a:lvl2pPr>
              <a:defRPr sz="2449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1799749"/>
            <a:ext cx="3951693" cy="3334257"/>
          </a:xfrm>
        </p:spPr>
        <p:txBody>
          <a:bodyPr/>
          <a:lstStyle>
            <a:lvl1pPr marL="0" indent="0">
              <a:buNone/>
              <a:defRPr sz="1400"/>
            </a:lvl1pPr>
            <a:lvl2pPr marL="399959" indent="0">
              <a:buNone/>
              <a:defRPr sz="1225"/>
            </a:lvl2pPr>
            <a:lvl3pPr marL="799917" indent="0">
              <a:buNone/>
              <a:defRPr sz="1050"/>
            </a:lvl3pPr>
            <a:lvl4pPr marL="1199876" indent="0">
              <a:buNone/>
              <a:defRPr sz="875"/>
            </a:lvl4pPr>
            <a:lvl5pPr marL="1599834" indent="0">
              <a:buNone/>
              <a:defRPr sz="875"/>
            </a:lvl5pPr>
            <a:lvl6pPr marL="1999793" indent="0">
              <a:buNone/>
              <a:defRPr sz="875"/>
            </a:lvl6pPr>
            <a:lvl7pPr marL="2399751" indent="0">
              <a:buNone/>
              <a:defRPr sz="875"/>
            </a:lvl7pPr>
            <a:lvl8pPr marL="2799710" indent="0">
              <a:buNone/>
              <a:defRPr sz="875"/>
            </a:lvl8pPr>
            <a:lvl9pPr marL="3199668" indent="0">
              <a:buNone/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399944"/>
            <a:ext cx="3951693" cy="1399805"/>
          </a:xfrm>
        </p:spPr>
        <p:txBody>
          <a:bodyPr anchor="b"/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8834" y="863769"/>
            <a:ext cx="6202740" cy="4263294"/>
          </a:xfrm>
        </p:spPr>
        <p:txBody>
          <a:bodyPr anchor="t"/>
          <a:lstStyle>
            <a:lvl1pPr marL="0" indent="0">
              <a:buNone/>
              <a:defRPr sz="2799"/>
            </a:lvl1pPr>
            <a:lvl2pPr marL="399959" indent="0">
              <a:buNone/>
              <a:defRPr sz="2449"/>
            </a:lvl2pPr>
            <a:lvl3pPr marL="799917" indent="0">
              <a:buNone/>
              <a:defRPr sz="2100"/>
            </a:lvl3pPr>
            <a:lvl4pPr marL="1199876" indent="0">
              <a:buNone/>
              <a:defRPr sz="1750"/>
            </a:lvl4pPr>
            <a:lvl5pPr marL="1599834" indent="0">
              <a:buNone/>
              <a:defRPr sz="1750"/>
            </a:lvl5pPr>
            <a:lvl6pPr marL="1999793" indent="0">
              <a:buNone/>
              <a:defRPr sz="1750"/>
            </a:lvl6pPr>
            <a:lvl7pPr marL="2399751" indent="0">
              <a:buNone/>
              <a:defRPr sz="1750"/>
            </a:lvl7pPr>
            <a:lvl8pPr marL="2799710" indent="0">
              <a:buNone/>
              <a:defRPr sz="1750"/>
            </a:lvl8pPr>
            <a:lvl9pPr marL="3199668" indent="0">
              <a:buNone/>
              <a:defRPr sz="1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1799749"/>
            <a:ext cx="3951693" cy="3334257"/>
          </a:xfrm>
        </p:spPr>
        <p:txBody>
          <a:bodyPr/>
          <a:lstStyle>
            <a:lvl1pPr marL="0" indent="0">
              <a:buNone/>
              <a:defRPr sz="1400"/>
            </a:lvl1pPr>
            <a:lvl2pPr marL="399959" indent="0">
              <a:buNone/>
              <a:defRPr sz="1225"/>
            </a:lvl2pPr>
            <a:lvl3pPr marL="799917" indent="0">
              <a:buNone/>
              <a:defRPr sz="1050"/>
            </a:lvl3pPr>
            <a:lvl4pPr marL="1199876" indent="0">
              <a:buNone/>
              <a:defRPr sz="875"/>
            </a:lvl4pPr>
            <a:lvl5pPr marL="1599834" indent="0">
              <a:buNone/>
              <a:defRPr sz="875"/>
            </a:lvl5pPr>
            <a:lvl6pPr marL="1999793" indent="0">
              <a:buNone/>
              <a:defRPr sz="875"/>
            </a:lvl6pPr>
            <a:lvl7pPr marL="2399751" indent="0">
              <a:buNone/>
              <a:defRPr sz="875"/>
            </a:lvl7pPr>
            <a:lvl8pPr marL="2799710" indent="0">
              <a:buNone/>
              <a:defRPr sz="875"/>
            </a:lvl8pPr>
            <a:lvl9pPr marL="3199668" indent="0">
              <a:buNone/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348" y="319400"/>
            <a:ext cx="10567630" cy="115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48" y="1596999"/>
            <a:ext cx="10567630" cy="380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347" y="5560336"/>
            <a:ext cx="2756773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2B68-3432-42CC-A797-1383801DFB5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8583" y="5560336"/>
            <a:ext cx="4135160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3205" y="5560336"/>
            <a:ext cx="2756773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9917" rtl="0" eaLnBrk="1" latinLnBrk="0" hangingPunct="1">
        <a:lnSpc>
          <a:spcPct val="90000"/>
        </a:lnSpc>
        <a:spcBef>
          <a:spcPct val="0"/>
        </a:spcBef>
        <a:buNone/>
        <a:defRPr sz="3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979" indent="-199979" algn="l" defTabSz="799917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49" kern="1200">
          <a:solidFill>
            <a:schemeClr val="tx1"/>
          </a:solidFill>
          <a:latin typeface="+mn-lt"/>
          <a:ea typeface="+mn-ea"/>
          <a:cs typeface="+mn-cs"/>
        </a:defRPr>
      </a:lvl1pPr>
      <a:lvl2pPr marL="599938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99896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399855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799814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199772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599731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999689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399648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99959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99917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199876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599834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99793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99751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99710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199668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C66CF76-8511-455E-AC4D-15C377C33179}"/>
              </a:ext>
            </a:extLst>
          </p:cNvPr>
          <p:cNvSpPr/>
          <p:nvPr/>
        </p:nvSpPr>
        <p:spPr>
          <a:xfrm>
            <a:off x="0" y="-1"/>
            <a:ext cx="12252325" cy="5999163"/>
          </a:xfrm>
          <a:prstGeom prst="rect">
            <a:avLst/>
          </a:prstGeom>
          <a:solidFill>
            <a:srgbClr val="1A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E8B6C4B-DD4C-4B17-A827-197EDB7A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947" y="1701394"/>
            <a:ext cx="2423804" cy="259637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D365303-C6D1-451D-BD4C-7F7DEA381EDA}"/>
              </a:ext>
            </a:extLst>
          </p:cNvPr>
          <p:cNvGrpSpPr/>
          <p:nvPr/>
        </p:nvGrpSpPr>
        <p:grpSpPr>
          <a:xfrm>
            <a:off x="345282" y="183393"/>
            <a:ext cx="2156619" cy="586522"/>
            <a:chOff x="765730" y="11263"/>
            <a:chExt cx="2769488" cy="753200"/>
          </a:xfrm>
        </p:grpSpPr>
        <p:sp>
          <p:nvSpPr>
            <p:cNvPr id="30" name="Title 3">
              <a:extLst>
                <a:ext uri="{FF2B5EF4-FFF2-40B4-BE49-F238E27FC236}">
                  <a16:creationId xmlns:a16="http://schemas.microsoft.com/office/drawing/2014/main" id="{417EE677-1472-452B-8B83-9FE927112832}"/>
                </a:ext>
              </a:extLst>
            </p:cNvPr>
            <p:cNvSpPr txBox="1">
              <a:spLocks/>
            </p:cNvSpPr>
            <p:nvPr/>
          </p:nvSpPr>
          <p:spPr>
            <a:xfrm>
              <a:off x="1242142" y="11263"/>
              <a:ext cx="2293076" cy="7532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81E6D9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</a:t>
              </a:r>
              <a:r>
                <a:rPr lang="en-GB" sz="2000" spc="-143" dirty="0">
                  <a:solidFill>
                    <a:srgbClr val="718096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.me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8499EC8-DD43-4ED1-9955-918B9DCB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30" y="189673"/>
              <a:ext cx="376808" cy="37680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7" name="Title 3">
            <a:extLst>
              <a:ext uri="{FF2B5EF4-FFF2-40B4-BE49-F238E27FC236}">
                <a16:creationId xmlns:a16="http://schemas.microsoft.com/office/drawing/2014/main" id="{9DD9BB4B-28D0-404C-AFDC-B81D0648B008}"/>
              </a:ext>
            </a:extLst>
          </p:cNvPr>
          <p:cNvSpPr txBox="1">
            <a:spLocks/>
          </p:cNvSpPr>
          <p:nvPr/>
        </p:nvSpPr>
        <p:spPr>
          <a:xfrm>
            <a:off x="820971" y="1734867"/>
            <a:ext cx="6416667" cy="165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60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Hi, I’m Raki.</a:t>
            </a:r>
            <a:endParaRPr lang="en-GB" sz="3200" spc="-143" dirty="0">
              <a:solidFill>
                <a:schemeClr val="bg1"/>
              </a:solidFill>
              <a:latin typeface="Inter SemiBold" panose="020B0502030000000004" pitchFamily="34" charset="0"/>
              <a:ea typeface="Inter SemiBold" panose="020B0502030000000004" pitchFamily="34" charset="0"/>
              <a:cs typeface="Mark OT Light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020564-7F87-42EA-AAF1-DD55DE70AE8B}"/>
              </a:ext>
            </a:extLst>
          </p:cNvPr>
          <p:cNvSpPr txBox="1"/>
          <p:nvPr/>
        </p:nvSpPr>
        <p:spPr>
          <a:xfrm>
            <a:off x="780328" y="3111618"/>
            <a:ext cx="680969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32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I build Big Data &amp; AI Solutions on </a:t>
            </a:r>
            <a:r>
              <a:rPr lang="en-GB" sz="3200" spc="-143" dirty="0">
                <a:solidFill>
                  <a:srgbClr val="0395C8"/>
                </a:solidFill>
                <a:latin typeface="Segoe UI" panose="020B0502040204020203" pitchFamily="34" charset="0"/>
                <a:ea typeface="Inter SemiBold" panose="020B0502030000000004" pitchFamily="34" charset="0"/>
                <a:cs typeface="Segoe UI" panose="020B0502040204020203" pitchFamily="34" charset="0"/>
              </a:rPr>
              <a:t>Microsoft Azure</a:t>
            </a:r>
            <a:r>
              <a:rPr lang="en-GB" sz="32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031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212AD04-7306-4CFA-9113-EC8CC98B158E}"/>
              </a:ext>
            </a:extLst>
          </p:cNvPr>
          <p:cNvSpPr/>
          <p:nvPr/>
        </p:nvSpPr>
        <p:spPr>
          <a:xfrm>
            <a:off x="-1" y="-18997"/>
            <a:ext cx="12252326" cy="6025891"/>
          </a:xfrm>
          <a:prstGeom prst="rect">
            <a:avLst/>
          </a:prstGeom>
          <a:solidFill>
            <a:srgbClr val="FE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1026" name="Picture 2" descr="Aeroplane, planes, helicopters with a place for your text in cartoon style. perfect for web banners and advertisement. top view of a flying plane. Premium Vector">
            <a:extLst>
              <a:ext uri="{FF2B5EF4-FFF2-40B4-BE49-F238E27FC236}">
                <a16:creationId xmlns:a16="http://schemas.microsoft.com/office/drawing/2014/main" id="{82F7D7C9-1800-4701-B973-D8A38AA23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8585200" cy="600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CD3AE7-7BDC-4CFC-BD5A-B40DF97A9E24}"/>
              </a:ext>
            </a:extLst>
          </p:cNvPr>
          <p:cNvSpPr/>
          <p:nvPr/>
        </p:nvSpPr>
        <p:spPr>
          <a:xfrm>
            <a:off x="491993" y="2443989"/>
            <a:ext cx="3381507" cy="1175511"/>
          </a:xfrm>
          <a:prstGeom prst="rect">
            <a:avLst/>
          </a:prstGeom>
          <a:solidFill>
            <a:srgbClr val="FFF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9402B6A-9532-41EE-A55A-FABDCD67589C}"/>
              </a:ext>
            </a:extLst>
          </p:cNvPr>
          <p:cNvSpPr txBox="1">
            <a:spLocks/>
          </p:cNvSpPr>
          <p:nvPr/>
        </p:nvSpPr>
        <p:spPr>
          <a:xfrm>
            <a:off x="380450" y="2359882"/>
            <a:ext cx="3782084" cy="13437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5400" spc="-143" dirty="0">
                <a:solidFill>
                  <a:srgbClr val="4F5C62"/>
                </a:solidFill>
                <a:latin typeface="Lilita One" panose="02000000000000000000" pitchFamily="2" charset="0"/>
                <a:ea typeface="Inter Medium" panose="020B0502030000000004" pitchFamily="34" charset="0"/>
                <a:cs typeface="Mark OT Light" charset="0"/>
              </a:rPr>
              <a:t>IT’S A BLOG!</a:t>
            </a:r>
            <a:endParaRPr lang="en-GB" spc="-143" dirty="0">
              <a:solidFill>
                <a:srgbClr val="4F5C62"/>
              </a:solidFill>
              <a:latin typeface="Lilita One" panose="02000000000000000000" pitchFamily="2" charset="0"/>
              <a:ea typeface="Inter Medium" panose="020B0502030000000004" pitchFamily="34" charset="0"/>
              <a:cs typeface="Mark OT Light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161CD4F-EB36-4723-A777-4ED5FB6B15EF}"/>
              </a:ext>
            </a:extLst>
          </p:cNvPr>
          <p:cNvSpPr txBox="1">
            <a:spLocks/>
          </p:cNvSpPr>
          <p:nvPr/>
        </p:nvSpPr>
        <p:spPr>
          <a:xfrm>
            <a:off x="179259" y="1617091"/>
            <a:ext cx="6416667" cy="165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3600" spc="-143" dirty="0">
                <a:solidFill>
                  <a:srgbClr val="4F5C62"/>
                </a:solidFill>
                <a:latin typeface="Earth's Mightiest" pitchFamily="2" charset="0"/>
                <a:ea typeface="Inter SemiBold" panose="020B0502030000000004" pitchFamily="34" charset="0"/>
                <a:cs typeface="Mark OT Light" charset="0"/>
              </a:rPr>
              <a:t>Hey look,</a:t>
            </a:r>
            <a:endParaRPr lang="en-GB" sz="1600" spc="-143" dirty="0">
              <a:solidFill>
                <a:srgbClr val="4F5C62"/>
              </a:solidFill>
              <a:latin typeface="Earth's Mightiest" pitchFamily="2" charset="0"/>
              <a:ea typeface="Inter SemiBold" panose="020B0502030000000004" pitchFamily="34" charset="0"/>
              <a:cs typeface="Mark OT Light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336958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4F5C62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FED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0905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808EC5-2024-4F2A-AB75-CA5D04F51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8" r="26747" b="33052"/>
          <a:stretch/>
        </p:blipFill>
        <p:spPr>
          <a:xfrm>
            <a:off x="0" y="-18998"/>
            <a:ext cx="12252326" cy="6018161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76A8D73-B85D-46B7-B4DF-A5A6C1E4B81F}"/>
              </a:ext>
            </a:extLst>
          </p:cNvPr>
          <p:cNvSpPr/>
          <p:nvPr/>
        </p:nvSpPr>
        <p:spPr>
          <a:xfrm>
            <a:off x="259080" y="243840"/>
            <a:ext cx="2162570" cy="464820"/>
          </a:xfrm>
          <a:prstGeom prst="roundRect">
            <a:avLst/>
          </a:prstGeom>
          <a:solidFill>
            <a:schemeClr val="tx1">
              <a:alpha val="1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F957A9-8D17-499C-9DD9-BDD99AA36B9A}"/>
              </a:ext>
            </a:extLst>
          </p:cNvPr>
          <p:cNvGrpSpPr/>
          <p:nvPr/>
        </p:nvGrpSpPr>
        <p:grpSpPr>
          <a:xfrm>
            <a:off x="1577783" y="3970404"/>
            <a:ext cx="2039219" cy="785998"/>
            <a:chOff x="1864665" y="4265066"/>
            <a:chExt cx="2039219" cy="785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8F4DFD-61F8-4023-930D-EE9B90E605B0}"/>
                </a:ext>
              </a:extLst>
            </p:cNvPr>
            <p:cNvSpPr/>
            <p:nvPr/>
          </p:nvSpPr>
          <p:spPr>
            <a:xfrm rot="21399419">
              <a:off x="1864665" y="4453949"/>
              <a:ext cx="2039219" cy="414192"/>
            </a:xfrm>
            <a:prstGeom prst="rect">
              <a:avLst/>
            </a:prstGeom>
            <a:solidFill>
              <a:srgbClr val="4E0AC6">
                <a:alpha val="7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itle 3">
              <a:extLst>
                <a:ext uri="{FF2B5EF4-FFF2-40B4-BE49-F238E27FC236}">
                  <a16:creationId xmlns:a16="http://schemas.microsoft.com/office/drawing/2014/main" id="{5161CD4F-EB36-4723-A777-4ED5FB6B15EF}"/>
                </a:ext>
              </a:extLst>
            </p:cNvPr>
            <p:cNvSpPr txBox="1">
              <a:spLocks/>
            </p:cNvSpPr>
            <p:nvPr/>
          </p:nvSpPr>
          <p:spPr>
            <a:xfrm>
              <a:off x="1969960" y="4265066"/>
              <a:ext cx="1883597" cy="785998"/>
            </a:xfrm>
            <a:prstGeom prst="rect">
              <a:avLst/>
            </a:prstGeom>
            <a:effectLst>
              <a:outerShdw blurRad="50800" dist="38100" dir="2700000" algn="tl" rotWithShape="0">
                <a:srgbClr val="4E0AC6">
                  <a:alpha val="80000"/>
                </a:srgb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1500" spc="120" dirty="0">
                  <a:solidFill>
                    <a:schemeClr val="bg1"/>
                  </a:solidFill>
                  <a:latin typeface="MarkPro-Bold" panose="020B0804020101010102" pitchFamily="34" charset="0"/>
                  <a:ea typeface="Inter SemiBold" panose="020B0502030000000004" pitchFamily="34" charset="0"/>
                  <a:cs typeface="Mark OT Light" charset="0"/>
                </a:rPr>
                <a:t>BLOGGING WITH</a:t>
              </a:r>
              <a:endParaRPr lang="en-GB" sz="1500" spc="120" dirty="0">
                <a:solidFill>
                  <a:schemeClr val="bg1"/>
                </a:solidFill>
                <a:latin typeface="MarkPro-Bold" panose="020B0804020101010102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336958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chemeClr val="bg1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</p:spPr>
          </p:pic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693266-5080-433B-82EC-D471496EE304}"/>
              </a:ext>
            </a:extLst>
          </p:cNvPr>
          <p:cNvGrpSpPr/>
          <p:nvPr/>
        </p:nvGrpSpPr>
        <p:grpSpPr>
          <a:xfrm>
            <a:off x="4440931" y="2298567"/>
            <a:ext cx="3136122" cy="1265437"/>
            <a:chOff x="3872607" y="2421472"/>
            <a:chExt cx="3136122" cy="12654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A8B075F-5E9E-42A8-B1F7-1ABE24FD1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2607" y="2421472"/>
              <a:ext cx="1265437" cy="1265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535B41-0235-4C67-BF92-2AE7B47D6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0039" y="2421472"/>
              <a:ext cx="1488690" cy="115621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F3B0B9-ABD4-42C1-B220-0A65009F8D72}"/>
              </a:ext>
            </a:extLst>
          </p:cNvPr>
          <p:cNvGrpSpPr/>
          <p:nvPr/>
        </p:nvGrpSpPr>
        <p:grpSpPr>
          <a:xfrm>
            <a:off x="2812811" y="4371115"/>
            <a:ext cx="6626705" cy="1265437"/>
            <a:chOff x="2618259" y="4371115"/>
            <a:chExt cx="6626705" cy="126543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992F3DB-08AD-44B4-84F8-CE0DCEB683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94"/>
            <a:stretch/>
          </p:blipFill>
          <p:spPr>
            <a:xfrm>
              <a:off x="2618259" y="4371115"/>
              <a:ext cx="2950673" cy="1265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EC0098-84CD-4435-AC26-721018F9CC00}"/>
                </a:ext>
              </a:extLst>
            </p:cNvPr>
            <p:cNvSpPr txBox="1"/>
            <p:nvPr/>
          </p:nvSpPr>
          <p:spPr>
            <a:xfrm>
              <a:off x="5520039" y="4467001"/>
              <a:ext cx="3724925" cy="116955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7000" spc="-143" dirty="0">
                  <a:solidFill>
                    <a:srgbClr val="4F5C62"/>
                  </a:solidFill>
                  <a:latin typeface="MarkPro" panose="020B0504020101010102" pitchFamily="34" charset="0"/>
                  <a:ea typeface="Inter" panose="020B0502030000000004" pitchFamily="34" charset="0"/>
                  <a:cs typeface="Mark OT Light" charset="0"/>
                </a:rPr>
                <a:t>on</a:t>
              </a:r>
              <a:r>
                <a:rPr lang="en-GB" sz="7000" spc="-143" dirty="0">
                  <a:solidFill>
                    <a:srgbClr val="4F5C62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 </a:t>
              </a:r>
              <a:r>
                <a:rPr lang="en-GB" sz="7000" spc="-143" dirty="0">
                  <a:solidFill>
                    <a:srgbClr val="0395C8"/>
                  </a:solidFill>
                  <a:latin typeface="Segoe UI" panose="020B0502040204020203" pitchFamily="34" charset="0"/>
                  <a:ea typeface="Inter SemiBold" panose="020B0502030000000004" pitchFamily="34" charset="0"/>
                  <a:cs typeface="Segoe UI" panose="020B0502040204020203" pitchFamily="34" charset="0"/>
                </a:rPr>
                <a:t>Azure</a:t>
              </a:r>
              <a:endParaRPr lang="en-GB" sz="7000" spc="-143" dirty="0">
                <a:solidFill>
                  <a:srgbClr val="4F5C6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64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36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Earth's Mightiest</vt:lpstr>
      <vt:lpstr>Inter SemiBold</vt:lpstr>
      <vt:lpstr>Lilita One</vt:lpstr>
      <vt:lpstr>MarkPro</vt:lpstr>
      <vt:lpstr>MarkPro-Bold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 Rahman</dc:creator>
  <cp:lastModifiedBy>rakibur rahman</cp:lastModifiedBy>
  <cp:revision>41</cp:revision>
  <dcterms:created xsi:type="dcterms:W3CDTF">2020-08-03T14:18:30Z</dcterms:created>
  <dcterms:modified xsi:type="dcterms:W3CDTF">2020-10-08T15:41:48Z</dcterms:modified>
</cp:coreProperties>
</file>