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1"/>
  </p:notesMasterIdLst>
  <p:sldIdLst>
    <p:sldId id="2134805013" r:id="rId2"/>
    <p:sldId id="2134805014" r:id="rId3"/>
    <p:sldId id="2134805015" r:id="rId4"/>
    <p:sldId id="2134805016" r:id="rId5"/>
    <p:sldId id="2134805017" r:id="rId6"/>
    <p:sldId id="2134805018" r:id="rId7"/>
    <p:sldId id="2134805019" r:id="rId8"/>
    <p:sldId id="2134805020" r:id="rId9"/>
    <p:sldId id="2134805021" r:id="rId10"/>
  </p:sldIdLst>
  <p:sldSz cx="12599988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emplate" id="{AAFC1637-55AB-4BC3-BED0-2BB25FD0957F}">
          <p14:sldIdLst>
            <p14:sldId id="2134805013"/>
            <p14:sldId id="2134805014"/>
            <p14:sldId id="2134805015"/>
            <p14:sldId id="2134805016"/>
            <p14:sldId id="2134805017"/>
            <p14:sldId id="2134805018"/>
            <p14:sldId id="2134805019"/>
            <p14:sldId id="2134805020"/>
            <p14:sldId id="213480502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E6FF"/>
    <a:srgbClr val="FF7C80"/>
    <a:srgbClr val="3E4B5C"/>
    <a:srgbClr val="00D7FB"/>
    <a:srgbClr val="000000"/>
    <a:srgbClr val="C9C9CB"/>
    <a:srgbClr val="0078D4"/>
    <a:srgbClr val="1A202C"/>
    <a:srgbClr val="1B1B1B"/>
    <a:srgbClr val="2727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B88AF0-35A9-454A-AA37-6DF90B927011}" v="10" dt="2020-08-03T14:26:15.5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706" autoAdjust="0"/>
    <p:restoredTop sz="96242" autoAdjust="0"/>
  </p:normalViewPr>
  <p:slideViewPr>
    <p:cSldViewPr snapToGrid="0">
      <p:cViewPr>
        <p:scale>
          <a:sx n="200" d="100"/>
          <a:sy n="200" d="100"/>
        </p:scale>
        <p:origin x="1944" y="-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ki Rahman" userId="d4bdf0c7-0911-427b-8b90-e4f6cb567d51" providerId="ADAL" clId="{44B88AF0-35A9-454A-AA37-6DF90B927011}"/>
    <pc:docChg chg="undo redo custSel addSld delSld modSld sldOrd addSection delSection modSection">
      <pc:chgData name="Raki Rahman" userId="d4bdf0c7-0911-427b-8b90-e4f6cb567d51" providerId="ADAL" clId="{44B88AF0-35A9-454A-AA37-6DF90B927011}" dt="2020-08-03T15:53:39.378" v="1835" actId="1076"/>
      <pc:docMkLst>
        <pc:docMk/>
      </pc:docMkLst>
      <pc:sldChg chg="addSp delSp modSp new">
        <pc:chgData name="Raki Rahman" userId="d4bdf0c7-0911-427b-8b90-e4f6cb567d51" providerId="ADAL" clId="{44B88AF0-35A9-454A-AA37-6DF90B927011}" dt="2020-08-03T14:58:06.200" v="754" actId="1076"/>
        <pc:sldMkLst>
          <pc:docMk/>
          <pc:sldMk cId="3579662173" sldId="256"/>
        </pc:sldMkLst>
        <pc:spChg chg="del">
          <ac:chgData name="Raki Rahman" userId="d4bdf0c7-0911-427b-8b90-e4f6cb567d51" providerId="ADAL" clId="{44B88AF0-35A9-454A-AA37-6DF90B927011}" dt="2020-08-03T14:19:10.061" v="1" actId="478"/>
          <ac:spMkLst>
            <pc:docMk/>
            <pc:sldMk cId="3579662173" sldId="256"/>
            <ac:spMk id="2" creationId="{ECC6FD62-274F-40CB-AFAA-4D0D2A858964}"/>
          </ac:spMkLst>
        </pc:spChg>
        <pc:spChg chg="del">
          <ac:chgData name="Raki Rahman" userId="d4bdf0c7-0911-427b-8b90-e4f6cb567d51" providerId="ADAL" clId="{44B88AF0-35A9-454A-AA37-6DF90B927011}" dt="2020-08-03T14:19:10.061" v="1" actId="478"/>
          <ac:spMkLst>
            <pc:docMk/>
            <pc:sldMk cId="3579662173" sldId="256"/>
            <ac:spMk id="3" creationId="{8DF4D429-F094-4783-88EC-AF64918E6791}"/>
          </ac:spMkLst>
        </pc:spChg>
        <pc:spChg chg="add mod">
          <ac:chgData name="Raki Rahman" userId="d4bdf0c7-0911-427b-8b90-e4f6cb567d51" providerId="ADAL" clId="{44B88AF0-35A9-454A-AA37-6DF90B927011}" dt="2020-08-03T14:50:58.576" v="467" actId="164"/>
          <ac:spMkLst>
            <pc:docMk/>
            <pc:sldMk cId="3579662173" sldId="256"/>
            <ac:spMk id="7" creationId="{673A6E0B-AD25-434F-912A-9CD70458C0F2}"/>
          </ac:spMkLst>
        </pc:spChg>
        <pc:spChg chg="add del mod">
          <ac:chgData name="Raki Rahman" userId="d4bdf0c7-0911-427b-8b90-e4f6cb567d51" providerId="ADAL" clId="{44B88AF0-35A9-454A-AA37-6DF90B927011}" dt="2020-08-03T14:29:45.052" v="124" actId="478"/>
          <ac:spMkLst>
            <pc:docMk/>
            <pc:sldMk cId="3579662173" sldId="256"/>
            <ac:spMk id="10" creationId="{95556505-D24F-447F-9429-D228D2F7D64B}"/>
          </ac:spMkLst>
        </pc:spChg>
        <pc:spChg chg="add mod">
          <ac:chgData name="Raki Rahman" userId="d4bdf0c7-0911-427b-8b90-e4f6cb567d51" providerId="ADAL" clId="{44B88AF0-35A9-454A-AA37-6DF90B927011}" dt="2020-08-03T14:57:52.757" v="748" actId="1076"/>
          <ac:spMkLst>
            <pc:docMk/>
            <pc:sldMk cId="3579662173" sldId="256"/>
            <ac:spMk id="12" creationId="{59DCDC78-F998-432C-A8E6-8EE285090E47}"/>
          </ac:spMkLst>
        </pc:spChg>
        <pc:spChg chg="add del mod">
          <ac:chgData name="Raki Rahman" userId="d4bdf0c7-0911-427b-8b90-e4f6cb567d51" providerId="ADAL" clId="{44B88AF0-35A9-454A-AA37-6DF90B927011}" dt="2020-08-03T14:58:06.200" v="754" actId="1076"/>
          <ac:spMkLst>
            <pc:docMk/>
            <pc:sldMk cId="3579662173" sldId="256"/>
            <ac:spMk id="13" creationId="{38BB071F-2A52-4E13-93DC-DB068A59DAC5}"/>
          </ac:spMkLst>
        </pc:spChg>
        <pc:spChg chg="add del mod">
          <ac:chgData name="Raki Rahman" userId="d4bdf0c7-0911-427b-8b90-e4f6cb567d51" providerId="ADAL" clId="{44B88AF0-35A9-454A-AA37-6DF90B927011}" dt="2020-08-03T14:52:22.468" v="501" actId="478"/>
          <ac:spMkLst>
            <pc:docMk/>
            <pc:sldMk cId="3579662173" sldId="256"/>
            <ac:spMk id="14" creationId="{4CA7EFA7-C66E-4F36-8E83-1CD43C25FF98}"/>
          </ac:spMkLst>
        </pc:spChg>
        <pc:spChg chg="add mod ord">
          <ac:chgData name="Raki Rahman" userId="d4bdf0c7-0911-427b-8b90-e4f6cb567d51" providerId="ADAL" clId="{44B88AF0-35A9-454A-AA37-6DF90B927011}" dt="2020-08-03T14:50:58.576" v="467" actId="164"/>
          <ac:spMkLst>
            <pc:docMk/>
            <pc:sldMk cId="3579662173" sldId="256"/>
            <ac:spMk id="16" creationId="{FCBE1010-EA4B-4EB3-9846-A274BF30CD45}"/>
          </ac:spMkLst>
        </pc:spChg>
        <pc:spChg chg="add mod">
          <ac:chgData name="Raki Rahman" userId="d4bdf0c7-0911-427b-8b90-e4f6cb567d51" providerId="ADAL" clId="{44B88AF0-35A9-454A-AA37-6DF90B927011}" dt="2020-08-03T14:50:26.962" v="464" actId="571"/>
          <ac:spMkLst>
            <pc:docMk/>
            <pc:sldMk cId="3579662173" sldId="256"/>
            <ac:spMk id="18" creationId="{DC732B70-441D-4823-99B9-1995231F3B48}"/>
          </ac:spMkLst>
        </pc:spChg>
        <pc:spChg chg="add mod">
          <ac:chgData name="Raki Rahman" userId="d4bdf0c7-0911-427b-8b90-e4f6cb567d51" providerId="ADAL" clId="{44B88AF0-35A9-454A-AA37-6DF90B927011}" dt="2020-08-03T14:50:26.962" v="464" actId="571"/>
          <ac:spMkLst>
            <pc:docMk/>
            <pc:sldMk cId="3579662173" sldId="256"/>
            <ac:spMk id="20" creationId="{23222994-0B22-4A6A-8988-30F6EDDCFE92}"/>
          </ac:spMkLst>
        </pc:spChg>
        <pc:spChg chg="add mod ord">
          <ac:chgData name="Raki Rahman" userId="d4bdf0c7-0911-427b-8b90-e4f6cb567d51" providerId="ADAL" clId="{44B88AF0-35A9-454A-AA37-6DF90B927011}" dt="2020-08-03T14:56:39.258" v="564" actId="164"/>
          <ac:spMkLst>
            <pc:docMk/>
            <pc:sldMk cId="3579662173" sldId="256"/>
            <ac:spMk id="21" creationId="{D5522876-5551-4929-9B96-1FD91C0C124A}"/>
          </ac:spMkLst>
        </pc:spChg>
        <pc:spChg chg="add del">
          <ac:chgData name="Raki Rahman" userId="d4bdf0c7-0911-427b-8b90-e4f6cb567d51" providerId="ADAL" clId="{44B88AF0-35A9-454A-AA37-6DF90B927011}" dt="2020-08-03T14:51:54.118" v="480"/>
          <ac:spMkLst>
            <pc:docMk/>
            <pc:sldMk cId="3579662173" sldId="256"/>
            <ac:spMk id="22" creationId="{1ADF1228-A7FD-4191-8D80-5597C622A21D}"/>
          </ac:spMkLst>
        </pc:spChg>
        <pc:spChg chg="add mod">
          <ac:chgData name="Raki Rahman" userId="d4bdf0c7-0911-427b-8b90-e4f6cb567d51" providerId="ADAL" clId="{44B88AF0-35A9-454A-AA37-6DF90B927011}" dt="2020-08-03T14:56:39.258" v="564" actId="164"/>
          <ac:spMkLst>
            <pc:docMk/>
            <pc:sldMk cId="3579662173" sldId="256"/>
            <ac:spMk id="26" creationId="{24AF86B5-CE39-451E-A8C9-E051C69E03F5}"/>
          </ac:spMkLst>
        </pc:spChg>
        <pc:grpChg chg="add mod">
          <ac:chgData name="Raki Rahman" userId="d4bdf0c7-0911-427b-8b90-e4f6cb567d51" providerId="ADAL" clId="{44B88AF0-35A9-454A-AA37-6DF90B927011}" dt="2020-08-03T14:56:54.553" v="592" actId="1076"/>
          <ac:grpSpMkLst>
            <pc:docMk/>
            <pc:sldMk cId="3579662173" sldId="256"/>
            <ac:grpSpMk id="15" creationId="{9AC0B702-37E9-48F2-A944-BA126549D931}"/>
          </ac:grpSpMkLst>
        </pc:grpChg>
        <pc:grpChg chg="add del mod">
          <ac:chgData name="Raki Rahman" userId="d4bdf0c7-0911-427b-8b90-e4f6cb567d51" providerId="ADAL" clId="{44B88AF0-35A9-454A-AA37-6DF90B927011}" dt="2020-08-03T14:53:34.050" v="517"/>
          <ac:grpSpMkLst>
            <pc:docMk/>
            <pc:sldMk cId="3579662173" sldId="256"/>
            <ac:grpSpMk id="23" creationId="{0188140C-5217-4EDB-93F2-328F57A0A264}"/>
          </ac:grpSpMkLst>
        </pc:grpChg>
        <pc:grpChg chg="add mod">
          <ac:chgData name="Raki Rahman" userId="d4bdf0c7-0911-427b-8b90-e4f6cb567d51" providerId="ADAL" clId="{44B88AF0-35A9-454A-AA37-6DF90B927011}" dt="2020-08-03T14:57:44.108" v="746" actId="1035"/>
          <ac:grpSpMkLst>
            <pc:docMk/>
            <pc:sldMk cId="3579662173" sldId="256"/>
            <ac:grpSpMk id="27" creationId="{7219C61D-3342-41EE-A675-40C14410F7D9}"/>
          </ac:grpSpMkLst>
        </pc:grpChg>
        <pc:picChg chg="add del mod">
          <ac:chgData name="Raki Rahman" userId="d4bdf0c7-0911-427b-8b90-e4f6cb567d51" providerId="ADAL" clId="{44B88AF0-35A9-454A-AA37-6DF90B927011}" dt="2020-08-03T14:25:02.021" v="19" actId="478"/>
          <ac:picMkLst>
            <pc:docMk/>
            <pc:sldMk cId="3579662173" sldId="256"/>
            <ac:picMk id="5" creationId="{E6381E54-63C1-4B9E-8679-38959E691C61}"/>
          </ac:picMkLst>
        </pc:picChg>
        <pc:picChg chg="add mod">
          <ac:chgData name="Raki Rahman" userId="d4bdf0c7-0911-427b-8b90-e4f6cb567d51" providerId="ADAL" clId="{44B88AF0-35A9-454A-AA37-6DF90B927011}" dt="2020-08-03T14:58:01.452" v="753" actId="1076"/>
          <ac:picMkLst>
            <pc:docMk/>
            <pc:sldMk cId="3579662173" sldId="256"/>
            <ac:picMk id="8" creationId="{AA6E80AB-5069-4933-834E-C198CF574450}"/>
          </ac:picMkLst>
        </pc:picChg>
        <pc:picChg chg="add del">
          <ac:chgData name="Raki Rahman" userId="d4bdf0c7-0911-427b-8b90-e4f6cb567d51" providerId="ADAL" clId="{44B88AF0-35A9-454A-AA37-6DF90B927011}" dt="2020-08-03T14:33:10.100" v="224" actId="478"/>
          <ac:picMkLst>
            <pc:docMk/>
            <pc:sldMk cId="3579662173" sldId="256"/>
            <ac:picMk id="9" creationId="{6F5859A1-4A03-42A0-8E34-DAE89F6084BE}"/>
          </ac:picMkLst>
        </pc:picChg>
        <pc:picChg chg="add del">
          <ac:chgData name="Raki Rahman" userId="d4bdf0c7-0911-427b-8b90-e4f6cb567d51" providerId="ADAL" clId="{44B88AF0-35A9-454A-AA37-6DF90B927011}" dt="2020-08-03T14:30:06.273" v="128" actId="478"/>
          <ac:picMkLst>
            <pc:docMk/>
            <pc:sldMk cId="3579662173" sldId="256"/>
            <ac:picMk id="11" creationId="{48AFF16E-826B-4BB6-9892-739F597FAC7C}"/>
          </ac:picMkLst>
        </pc:picChg>
        <pc:picChg chg="add mod">
          <ac:chgData name="Raki Rahman" userId="d4bdf0c7-0911-427b-8b90-e4f6cb567d51" providerId="ADAL" clId="{44B88AF0-35A9-454A-AA37-6DF90B927011}" dt="2020-08-03T14:50:26.962" v="464" actId="571"/>
          <ac:picMkLst>
            <pc:docMk/>
            <pc:sldMk cId="3579662173" sldId="256"/>
            <ac:picMk id="17" creationId="{97F698E2-9D2F-48FD-98EA-9659929F910A}"/>
          </ac:picMkLst>
        </pc:picChg>
        <pc:picChg chg="add mod">
          <ac:chgData name="Raki Rahman" userId="d4bdf0c7-0911-427b-8b90-e4f6cb567d51" providerId="ADAL" clId="{44B88AF0-35A9-454A-AA37-6DF90B927011}" dt="2020-08-03T14:50:26.962" v="464" actId="571"/>
          <ac:picMkLst>
            <pc:docMk/>
            <pc:sldMk cId="3579662173" sldId="256"/>
            <ac:picMk id="19" creationId="{5570F6F2-EADC-403B-8FDE-E5D717A45AB4}"/>
          </ac:picMkLst>
        </pc:picChg>
        <pc:picChg chg="add mod">
          <ac:chgData name="Raki Rahman" userId="d4bdf0c7-0911-427b-8b90-e4f6cb567d51" providerId="ADAL" clId="{44B88AF0-35A9-454A-AA37-6DF90B927011}" dt="2020-08-03T14:50:38.456" v="466" actId="167"/>
          <ac:picMkLst>
            <pc:docMk/>
            <pc:sldMk cId="3579662173" sldId="256"/>
            <ac:picMk id="1026" creationId="{EAB2B1DC-76E3-45E1-AB76-BA643D73AB24}"/>
          </ac:picMkLst>
        </pc:picChg>
      </pc:sldChg>
      <pc:sldChg chg="addSp delSp modSp new">
        <pc:chgData name="Raki Rahman" userId="d4bdf0c7-0911-427b-8b90-e4f6cb567d51" providerId="ADAL" clId="{44B88AF0-35A9-454A-AA37-6DF90B927011}" dt="2020-08-03T15:53:39.378" v="1835" actId="1076"/>
        <pc:sldMkLst>
          <pc:docMk/>
          <pc:sldMk cId="952242302" sldId="257"/>
        </pc:sldMkLst>
        <pc:spChg chg="del">
          <ac:chgData name="Raki Rahman" userId="d4bdf0c7-0911-427b-8b90-e4f6cb567d51" providerId="ADAL" clId="{44B88AF0-35A9-454A-AA37-6DF90B927011}" dt="2020-08-03T14:24:01.114" v="12" actId="478"/>
          <ac:spMkLst>
            <pc:docMk/>
            <pc:sldMk cId="952242302" sldId="257"/>
            <ac:spMk id="2" creationId="{3BDD2266-A37B-4C7D-9CC6-906DF83DD12A}"/>
          </ac:spMkLst>
        </pc:spChg>
        <pc:spChg chg="del">
          <ac:chgData name="Raki Rahman" userId="d4bdf0c7-0911-427b-8b90-e4f6cb567d51" providerId="ADAL" clId="{44B88AF0-35A9-454A-AA37-6DF90B927011}" dt="2020-08-03T14:24:01.114" v="12" actId="478"/>
          <ac:spMkLst>
            <pc:docMk/>
            <pc:sldMk cId="952242302" sldId="257"/>
            <ac:spMk id="3" creationId="{0C73AE91-AB83-4A88-90BF-B58A06D6667E}"/>
          </ac:spMkLst>
        </pc:spChg>
        <pc:spChg chg="add del mod">
          <ac:chgData name="Raki Rahman" userId="d4bdf0c7-0911-427b-8b90-e4f6cb567d51" providerId="ADAL" clId="{44B88AF0-35A9-454A-AA37-6DF90B927011}" dt="2020-08-03T15:53:39.378" v="1835" actId="1076"/>
          <ac:spMkLst>
            <pc:docMk/>
            <pc:sldMk cId="952242302" sldId="257"/>
            <ac:spMk id="4" creationId="{AE4C71EC-C12A-4F6B-9874-D0E90BCEC91A}"/>
          </ac:spMkLst>
        </pc:spChg>
        <pc:spChg chg="add del">
          <ac:chgData name="Raki Rahman" userId="d4bdf0c7-0911-427b-8b90-e4f6cb567d51" providerId="ADAL" clId="{44B88AF0-35A9-454A-AA37-6DF90B927011}" dt="2020-08-03T15:45:39.528" v="1280" actId="478"/>
          <ac:spMkLst>
            <pc:docMk/>
            <pc:sldMk cId="952242302" sldId="257"/>
            <ac:spMk id="9" creationId="{25F6B19D-BD94-42BF-B1CE-5A4586EED095}"/>
          </ac:spMkLst>
        </pc:spChg>
        <pc:spChg chg="add mod ord">
          <ac:chgData name="Raki Rahman" userId="d4bdf0c7-0911-427b-8b90-e4f6cb567d51" providerId="ADAL" clId="{44B88AF0-35A9-454A-AA37-6DF90B927011}" dt="2020-08-03T15:45:56.234" v="1283" actId="167"/>
          <ac:spMkLst>
            <pc:docMk/>
            <pc:sldMk cId="952242302" sldId="257"/>
            <ac:spMk id="16" creationId="{C7C59688-2EE3-4B66-8F64-1B37C236BA95}"/>
          </ac:spMkLst>
        </pc:spChg>
        <pc:spChg chg="add mod">
          <ac:chgData name="Raki Rahman" userId="d4bdf0c7-0911-427b-8b90-e4f6cb567d51" providerId="ADAL" clId="{44B88AF0-35A9-454A-AA37-6DF90B927011}" dt="2020-08-03T15:46:26.272" v="1314" actId="1076"/>
          <ac:spMkLst>
            <pc:docMk/>
            <pc:sldMk cId="952242302" sldId="257"/>
            <ac:spMk id="17" creationId="{76408FEE-AB80-4E3B-A598-67765DE189EB}"/>
          </ac:spMkLst>
        </pc:spChg>
        <pc:spChg chg="add mod">
          <ac:chgData name="Raki Rahman" userId="d4bdf0c7-0911-427b-8b90-e4f6cb567d51" providerId="ADAL" clId="{44B88AF0-35A9-454A-AA37-6DF90B927011}" dt="2020-08-03T15:50:36.639" v="1580" actId="1076"/>
          <ac:spMkLst>
            <pc:docMk/>
            <pc:sldMk cId="952242302" sldId="257"/>
            <ac:spMk id="19" creationId="{439A4E4F-73B3-4651-B925-54DC53FD209B}"/>
          </ac:spMkLst>
        </pc:spChg>
        <pc:grpChg chg="add del mod ord">
          <ac:chgData name="Raki Rahman" userId="d4bdf0c7-0911-427b-8b90-e4f6cb567d51" providerId="ADAL" clId="{44B88AF0-35A9-454A-AA37-6DF90B927011}" dt="2020-08-03T15:50:12.587" v="1548" actId="478"/>
          <ac:grpSpMkLst>
            <pc:docMk/>
            <pc:sldMk cId="952242302" sldId="257"/>
            <ac:grpSpMk id="6" creationId="{2E6BF7FC-E051-4F00-BA2F-29A80A3C7B3D}"/>
          </ac:grpSpMkLst>
        </pc:grpChg>
        <pc:grpChg chg="add del">
          <ac:chgData name="Raki Rahman" userId="d4bdf0c7-0911-427b-8b90-e4f6cb567d51" providerId="ADAL" clId="{44B88AF0-35A9-454A-AA37-6DF90B927011}" dt="2020-08-03T15:45:39.528" v="1280" actId="478"/>
          <ac:grpSpMkLst>
            <pc:docMk/>
            <pc:sldMk cId="952242302" sldId="257"/>
            <ac:grpSpMk id="10" creationId="{F6024481-A332-4B77-9704-8D2B4F72C6B0}"/>
          </ac:grpSpMkLst>
        </pc:grpChg>
        <pc:grpChg chg="add del">
          <ac:chgData name="Raki Rahman" userId="d4bdf0c7-0911-427b-8b90-e4f6cb567d51" providerId="ADAL" clId="{44B88AF0-35A9-454A-AA37-6DF90B927011}" dt="2020-08-03T15:45:39.528" v="1280" actId="478"/>
          <ac:grpSpMkLst>
            <pc:docMk/>
            <pc:sldMk cId="952242302" sldId="257"/>
            <ac:grpSpMk id="13" creationId="{65E00BB2-DBE9-406F-8664-FD871BB1E3D1}"/>
          </ac:grpSpMkLst>
        </pc:grpChg>
        <pc:picChg chg="add del">
          <ac:chgData name="Raki Rahman" userId="d4bdf0c7-0911-427b-8b90-e4f6cb567d51" providerId="ADAL" clId="{44B88AF0-35A9-454A-AA37-6DF90B927011}" dt="2020-08-03T15:44:55.246" v="1271" actId="478"/>
          <ac:picMkLst>
            <pc:docMk/>
            <pc:sldMk cId="952242302" sldId="257"/>
            <ac:picMk id="5" creationId="{6C14FF3A-687C-4793-A359-E8498B152EC1}"/>
          </ac:picMkLst>
        </pc:picChg>
        <pc:picChg chg="add mod">
          <ac:chgData name="Raki Rahman" userId="d4bdf0c7-0911-427b-8b90-e4f6cb567d51" providerId="ADAL" clId="{44B88AF0-35A9-454A-AA37-6DF90B927011}" dt="2020-08-03T15:49:58.395" v="1540" actId="1076"/>
          <ac:picMkLst>
            <pc:docMk/>
            <pc:sldMk cId="952242302" sldId="257"/>
            <ac:picMk id="18" creationId="{5850DB1A-5906-42DF-979D-9BC4A3CC4A46}"/>
          </ac:picMkLst>
        </pc:picChg>
      </pc:sldChg>
      <pc:sldChg chg="modSp add del">
        <pc:chgData name="Raki Rahman" userId="d4bdf0c7-0911-427b-8b90-e4f6cb567d51" providerId="ADAL" clId="{44B88AF0-35A9-454A-AA37-6DF90B927011}" dt="2020-08-03T15:02:04.712" v="775" actId="47"/>
        <pc:sldMkLst>
          <pc:docMk/>
          <pc:sldMk cId="2488379857" sldId="258"/>
        </pc:sldMkLst>
        <pc:spChg chg="mod">
          <ac:chgData name="Raki Rahman" userId="d4bdf0c7-0911-427b-8b90-e4f6cb567d51" providerId="ADAL" clId="{44B88AF0-35A9-454A-AA37-6DF90B927011}" dt="2020-08-03T14:37:58.148" v="338" actId="20577"/>
          <ac:spMkLst>
            <pc:docMk/>
            <pc:sldMk cId="2488379857" sldId="258"/>
            <ac:spMk id="12" creationId="{59DCDC78-F998-432C-A8E6-8EE285090E47}"/>
          </ac:spMkLst>
        </pc:spChg>
      </pc:sldChg>
      <pc:sldChg chg="modSp add del">
        <pc:chgData name="Raki Rahman" userId="d4bdf0c7-0911-427b-8b90-e4f6cb567d51" providerId="ADAL" clId="{44B88AF0-35A9-454A-AA37-6DF90B927011}" dt="2020-08-03T15:02:19.085" v="777" actId="47"/>
        <pc:sldMkLst>
          <pc:docMk/>
          <pc:sldMk cId="2226538916" sldId="259"/>
        </pc:sldMkLst>
        <pc:spChg chg="mod">
          <ac:chgData name="Raki Rahman" userId="d4bdf0c7-0911-427b-8b90-e4f6cb567d51" providerId="ADAL" clId="{44B88AF0-35A9-454A-AA37-6DF90B927011}" dt="2020-08-03T14:38:03.700" v="341" actId="20577"/>
          <ac:spMkLst>
            <pc:docMk/>
            <pc:sldMk cId="2226538916" sldId="259"/>
            <ac:spMk id="12" creationId="{59DCDC78-F998-432C-A8E6-8EE285090E47}"/>
          </ac:spMkLst>
        </pc:spChg>
      </pc:sldChg>
      <pc:sldChg chg="modSp add del">
        <pc:chgData name="Raki Rahman" userId="d4bdf0c7-0911-427b-8b90-e4f6cb567d51" providerId="ADAL" clId="{44B88AF0-35A9-454A-AA37-6DF90B927011}" dt="2020-08-03T15:02:46.285" v="782" actId="47"/>
        <pc:sldMkLst>
          <pc:docMk/>
          <pc:sldMk cId="1859604800" sldId="260"/>
        </pc:sldMkLst>
        <pc:spChg chg="mod">
          <ac:chgData name="Raki Rahman" userId="d4bdf0c7-0911-427b-8b90-e4f6cb567d51" providerId="ADAL" clId="{44B88AF0-35A9-454A-AA37-6DF90B927011}" dt="2020-08-03T14:38:36.816" v="348" actId="14100"/>
          <ac:spMkLst>
            <pc:docMk/>
            <pc:sldMk cId="1859604800" sldId="260"/>
            <ac:spMk id="12" creationId="{59DCDC78-F998-432C-A8E6-8EE285090E47}"/>
          </ac:spMkLst>
        </pc:spChg>
      </pc:sldChg>
      <pc:sldChg chg="modSp add del">
        <pc:chgData name="Raki Rahman" userId="d4bdf0c7-0911-427b-8b90-e4f6cb567d51" providerId="ADAL" clId="{44B88AF0-35A9-454A-AA37-6DF90B927011}" dt="2020-08-03T15:03:00.094" v="784" actId="47"/>
        <pc:sldMkLst>
          <pc:docMk/>
          <pc:sldMk cId="1441039449" sldId="261"/>
        </pc:sldMkLst>
        <pc:spChg chg="mod">
          <ac:chgData name="Raki Rahman" userId="d4bdf0c7-0911-427b-8b90-e4f6cb567d51" providerId="ADAL" clId="{44B88AF0-35A9-454A-AA37-6DF90B927011}" dt="2020-08-03T14:38:52.008" v="352"/>
          <ac:spMkLst>
            <pc:docMk/>
            <pc:sldMk cId="1441039449" sldId="261"/>
            <ac:spMk id="12" creationId="{59DCDC78-F998-432C-A8E6-8EE285090E47}"/>
          </ac:spMkLst>
        </pc:spChg>
      </pc:sldChg>
      <pc:sldChg chg="modSp add del">
        <pc:chgData name="Raki Rahman" userId="d4bdf0c7-0911-427b-8b90-e4f6cb567d51" providerId="ADAL" clId="{44B88AF0-35A9-454A-AA37-6DF90B927011}" dt="2020-08-03T15:03:24.781" v="788" actId="47"/>
        <pc:sldMkLst>
          <pc:docMk/>
          <pc:sldMk cId="3910902635" sldId="262"/>
        </pc:sldMkLst>
        <pc:spChg chg="mod">
          <ac:chgData name="Raki Rahman" userId="d4bdf0c7-0911-427b-8b90-e4f6cb567d51" providerId="ADAL" clId="{44B88AF0-35A9-454A-AA37-6DF90B927011}" dt="2020-08-03T14:39:18.101" v="361" actId="20577"/>
          <ac:spMkLst>
            <pc:docMk/>
            <pc:sldMk cId="3910902635" sldId="262"/>
            <ac:spMk id="12" creationId="{59DCDC78-F998-432C-A8E6-8EE285090E47}"/>
          </ac:spMkLst>
        </pc:spChg>
      </pc:sldChg>
      <pc:sldChg chg="modSp add del">
        <pc:chgData name="Raki Rahman" userId="d4bdf0c7-0911-427b-8b90-e4f6cb567d51" providerId="ADAL" clId="{44B88AF0-35A9-454A-AA37-6DF90B927011}" dt="2020-08-03T15:03:24.781" v="788" actId="47"/>
        <pc:sldMkLst>
          <pc:docMk/>
          <pc:sldMk cId="1186868241" sldId="263"/>
        </pc:sldMkLst>
        <pc:spChg chg="mod">
          <ac:chgData name="Raki Rahman" userId="d4bdf0c7-0911-427b-8b90-e4f6cb567d51" providerId="ADAL" clId="{44B88AF0-35A9-454A-AA37-6DF90B927011}" dt="2020-08-03T14:40:04.196" v="369" actId="20577"/>
          <ac:spMkLst>
            <pc:docMk/>
            <pc:sldMk cId="1186868241" sldId="263"/>
            <ac:spMk id="12" creationId="{59DCDC78-F998-432C-A8E6-8EE285090E47}"/>
          </ac:spMkLst>
        </pc:spChg>
      </pc:sldChg>
      <pc:sldChg chg="addSp modSp add del">
        <pc:chgData name="Raki Rahman" userId="d4bdf0c7-0911-427b-8b90-e4f6cb567d51" providerId="ADAL" clId="{44B88AF0-35A9-454A-AA37-6DF90B927011}" dt="2020-08-03T15:36:58.455" v="1213" actId="47"/>
        <pc:sldMkLst>
          <pc:docMk/>
          <pc:sldMk cId="2695643711" sldId="264"/>
        </pc:sldMkLst>
        <pc:spChg chg="mod">
          <ac:chgData name="Raki Rahman" userId="d4bdf0c7-0911-427b-8b90-e4f6cb567d51" providerId="ADAL" clId="{44B88AF0-35A9-454A-AA37-6DF90B927011}" dt="2020-08-03T14:47:06.060" v="415" actId="207"/>
          <ac:spMkLst>
            <pc:docMk/>
            <pc:sldMk cId="2695643711" sldId="264"/>
            <ac:spMk id="7" creationId="{673A6E0B-AD25-434F-912A-9CD70458C0F2}"/>
          </ac:spMkLst>
        </pc:spChg>
        <pc:spChg chg="add mod">
          <ac:chgData name="Raki Rahman" userId="d4bdf0c7-0911-427b-8b90-e4f6cb567d51" providerId="ADAL" clId="{44B88AF0-35A9-454A-AA37-6DF90B927011}" dt="2020-08-03T14:46:35.094" v="410" actId="1038"/>
          <ac:spMkLst>
            <pc:docMk/>
            <pc:sldMk cId="2695643711" sldId="264"/>
            <ac:spMk id="9" creationId="{6980D815-4BF2-47EC-A322-D416ABCE5912}"/>
          </ac:spMkLst>
        </pc:spChg>
        <pc:picChg chg="add mod">
          <ac:chgData name="Raki Rahman" userId="d4bdf0c7-0911-427b-8b90-e4f6cb567d51" providerId="ADAL" clId="{44B88AF0-35A9-454A-AA37-6DF90B927011}" dt="2020-08-03T14:46:42.101" v="412" actId="1076"/>
          <ac:picMkLst>
            <pc:docMk/>
            <pc:sldMk cId="2695643711" sldId="264"/>
            <ac:picMk id="3" creationId="{7A412D2A-C4B1-4079-A23C-5E7D810F1145}"/>
          </ac:picMkLst>
        </pc:picChg>
      </pc:sldChg>
      <pc:sldChg chg="new del">
        <pc:chgData name="Raki Rahman" userId="d4bdf0c7-0911-427b-8b90-e4f6cb567d51" providerId="ADAL" clId="{44B88AF0-35A9-454A-AA37-6DF90B927011}" dt="2020-08-03T14:44:44.229" v="371" actId="680"/>
        <pc:sldMkLst>
          <pc:docMk/>
          <pc:sldMk cId="2749296283" sldId="264"/>
        </pc:sldMkLst>
      </pc:sldChg>
      <pc:sldChg chg="modSp add">
        <pc:chgData name="Raki Rahman" userId="d4bdf0c7-0911-427b-8b90-e4f6cb567d51" providerId="ADAL" clId="{44B88AF0-35A9-454A-AA37-6DF90B927011}" dt="2020-08-03T15:01:37.218" v="762" actId="20577"/>
        <pc:sldMkLst>
          <pc:docMk/>
          <pc:sldMk cId="1922307025" sldId="265"/>
        </pc:sldMkLst>
        <pc:spChg chg="mod">
          <ac:chgData name="Raki Rahman" userId="d4bdf0c7-0911-427b-8b90-e4f6cb567d51" providerId="ADAL" clId="{44B88AF0-35A9-454A-AA37-6DF90B927011}" dt="2020-08-03T15:01:33.845" v="761"/>
          <ac:spMkLst>
            <pc:docMk/>
            <pc:sldMk cId="1922307025" sldId="265"/>
            <ac:spMk id="12" creationId="{59DCDC78-F998-432C-A8E6-8EE285090E47}"/>
          </ac:spMkLst>
        </pc:spChg>
        <pc:spChg chg="mod">
          <ac:chgData name="Raki Rahman" userId="d4bdf0c7-0911-427b-8b90-e4f6cb567d51" providerId="ADAL" clId="{44B88AF0-35A9-454A-AA37-6DF90B927011}" dt="2020-08-03T15:01:37.218" v="762" actId="20577"/>
          <ac:spMkLst>
            <pc:docMk/>
            <pc:sldMk cId="1922307025" sldId="265"/>
            <ac:spMk id="26" creationId="{24AF86B5-CE39-451E-A8C9-E051C69E03F5}"/>
          </ac:spMkLst>
        </pc:spChg>
      </pc:sldChg>
      <pc:sldChg chg="modSp add">
        <pc:chgData name="Raki Rahman" userId="d4bdf0c7-0911-427b-8b90-e4f6cb567d51" providerId="ADAL" clId="{44B88AF0-35A9-454A-AA37-6DF90B927011}" dt="2020-08-03T15:02:14.131" v="776"/>
        <pc:sldMkLst>
          <pc:docMk/>
          <pc:sldMk cId="2904904860" sldId="266"/>
        </pc:sldMkLst>
        <pc:spChg chg="mod">
          <ac:chgData name="Raki Rahman" userId="d4bdf0c7-0911-427b-8b90-e4f6cb567d51" providerId="ADAL" clId="{44B88AF0-35A9-454A-AA37-6DF90B927011}" dt="2020-08-03T15:02:14.131" v="776"/>
          <ac:spMkLst>
            <pc:docMk/>
            <pc:sldMk cId="2904904860" sldId="266"/>
            <ac:spMk id="12" creationId="{59DCDC78-F998-432C-A8E6-8EE285090E47}"/>
          </ac:spMkLst>
        </pc:spChg>
        <pc:spChg chg="mod">
          <ac:chgData name="Raki Rahman" userId="d4bdf0c7-0911-427b-8b90-e4f6cb567d51" providerId="ADAL" clId="{44B88AF0-35A9-454A-AA37-6DF90B927011}" dt="2020-08-03T15:01:41.360" v="764" actId="20577"/>
          <ac:spMkLst>
            <pc:docMk/>
            <pc:sldMk cId="2904904860" sldId="266"/>
            <ac:spMk id="26" creationId="{24AF86B5-CE39-451E-A8C9-E051C69E03F5}"/>
          </ac:spMkLst>
        </pc:spChg>
      </pc:sldChg>
      <pc:sldChg chg="modSp add">
        <pc:chgData name="Raki Rahman" userId="d4bdf0c7-0911-427b-8b90-e4f6cb567d51" providerId="ADAL" clId="{44B88AF0-35A9-454A-AA37-6DF90B927011}" dt="2020-08-03T15:02:37.729" v="781" actId="404"/>
        <pc:sldMkLst>
          <pc:docMk/>
          <pc:sldMk cId="986217015" sldId="267"/>
        </pc:sldMkLst>
        <pc:spChg chg="mod">
          <ac:chgData name="Raki Rahman" userId="d4bdf0c7-0911-427b-8b90-e4f6cb567d51" providerId="ADAL" clId="{44B88AF0-35A9-454A-AA37-6DF90B927011}" dt="2020-08-03T15:02:37.729" v="781" actId="404"/>
          <ac:spMkLst>
            <pc:docMk/>
            <pc:sldMk cId="986217015" sldId="267"/>
            <ac:spMk id="12" creationId="{59DCDC78-F998-432C-A8E6-8EE285090E47}"/>
          </ac:spMkLst>
        </pc:spChg>
        <pc:spChg chg="mod">
          <ac:chgData name="Raki Rahman" userId="d4bdf0c7-0911-427b-8b90-e4f6cb567d51" providerId="ADAL" clId="{44B88AF0-35A9-454A-AA37-6DF90B927011}" dt="2020-08-03T15:01:46.024" v="768" actId="20577"/>
          <ac:spMkLst>
            <pc:docMk/>
            <pc:sldMk cId="986217015" sldId="267"/>
            <ac:spMk id="26" creationId="{24AF86B5-CE39-451E-A8C9-E051C69E03F5}"/>
          </ac:spMkLst>
        </pc:spChg>
      </pc:sldChg>
      <pc:sldChg chg="modSp add">
        <pc:chgData name="Raki Rahman" userId="d4bdf0c7-0911-427b-8b90-e4f6cb567d51" providerId="ADAL" clId="{44B88AF0-35A9-454A-AA37-6DF90B927011}" dt="2020-08-03T15:02:55.944" v="783"/>
        <pc:sldMkLst>
          <pc:docMk/>
          <pc:sldMk cId="61253878" sldId="268"/>
        </pc:sldMkLst>
        <pc:spChg chg="mod">
          <ac:chgData name="Raki Rahman" userId="d4bdf0c7-0911-427b-8b90-e4f6cb567d51" providerId="ADAL" clId="{44B88AF0-35A9-454A-AA37-6DF90B927011}" dt="2020-08-03T15:02:55.944" v="783"/>
          <ac:spMkLst>
            <pc:docMk/>
            <pc:sldMk cId="61253878" sldId="268"/>
            <ac:spMk id="12" creationId="{59DCDC78-F998-432C-A8E6-8EE285090E47}"/>
          </ac:spMkLst>
        </pc:spChg>
        <pc:spChg chg="mod">
          <ac:chgData name="Raki Rahman" userId="d4bdf0c7-0911-427b-8b90-e4f6cb567d51" providerId="ADAL" clId="{44B88AF0-35A9-454A-AA37-6DF90B927011}" dt="2020-08-03T15:01:50.343" v="770" actId="20577"/>
          <ac:spMkLst>
            <pc:docMk/>
            <pc:sldMk cId="61253878" sldId="268"/>
            <ac:spMk id="26" creationId="{24AF86B5-CE39-451E-A8C9-E051C69E03F5}"/>
          </ac:spMkLst>
        </pc:spChg>
      </pc:sldChg>
      <pc:sldChg chg="modSp add">
        <pc:chgData name="Raki Rahman" userId="d4bdf0c7-0911-427b-8b90-e4f6cb567d51" providerId="ADAL" clId="{44B88AF0-35A9-454A-AA37-6DF90B927011}" dt="2020-08-03T15:03:11.580" v="786" actId="404"/>
        <pc:sldMkLst>
          <pc:docMk/>
          <pc:sldMk cId="3474791755" sldId="269"/>
        </pc:sldMkLst>
        <pc:spChg chg="mod">
          <ac:chgData name="Raki Rahman" userId="d4bdf0c7-0911-427b-8b90-e4f6cb567d51" providerId="ADAL" clId="{44B88AF0-35A9-454A-AA37-6DF90B927011}" dt="2020-08-03T15:03:11.580" v="786" actId="404"/>
          <ac:spMkLst>
            <pc:docMk/>
            <pc:sldMk cId="3474791755" sldId="269"/>
            <ac:spMk id="12" creationId="{59DCDC78-F998-432C-A8E6-8EE285090E47}"/>
          </ac:spMkLst>
        </pc:spChg>
        <pc:spChg chg="mod">
          <ac:chgData name="Raki Rahman" userId="d4bdf0c7-0911-427b-8b90-e4f6cb567d51" providerId="ADAL" clId="{44B88AF0-35A9-454A-AA37-6DF90B927011}" dt="2020-08-03T15:01:55.348" v="772" actId="20577"/>
          <ac:spMkLst>
            <pc:docMk/>
            <pc:sldMk cId="3474791755" sldId="269"/>
            <ac:spMk id="26" creationId="{24AF86B5-CE39-451E-A8C9-E051C69E03F5}"/>
          </ac:spMkLst>
        </pc:spChg>
      </pc:sldChg>
      <pc:sldChg chg="modSp add">
        <pc:chgData name="Raki Rahman" userId="d4bdf0c7-0911-427b-8b90-e4f6cb567d51" providerId="ADAL" clId="{44B88AF0-35A9-454A-AA37-6DF90B927011}" dt="2020-08-03T15:03:22.202" v="787"/>
        <pc:sldMkLst>
          <pc:docMk/>
          <pc:sldMk cId="3441916432" sldId="270"/>
        </pc:sldMkLst>
        <pc:spChg chg="mod">
          <ac:chgData name="Raki Rahman" userId="d4bdf0c7-0911-427b-8b90-e4f6cb567d51" providerId="ADAL" clId="{44B88AF0-35A9-454A-AA37-6DF90B927011}" dt="2020-08-03T15:03:22.202" v="787"/>
          <ac:spMkLst>
            <pc:docMk/>
            <pc:sldMk cId="3441916432" sldId="270"/>
            <ac:spMk id="12" creationId="{59DCDC78-F998-432C-A8E6-8EE285090E47}"/>
          </ac:spMkLst>
        </pc:spChg>
        <pc:spChg chg="mod">
          <ac:chgData name="Raki Rahman" userId="d4bdf0c7-0911-427b-8b90-e4f6cb567d51" providerId="ADAL" clId="{44B88AF0-35A9-454A-AA37-6DF90B927011}" dt="2020-08-03T15:01:59.595" v="774" actId="20577"/>
          <ac:spMkLst>
            <pc:docMk/>
            <pc:sldMk cId="3441916432" sldId="270"/>
            <ac:spMk id="26" creationId="{24AF86B5-CE39-451E-A8C9-E051C69E03F5}"/>
          </ac:spMkLst>
        </pc:spChg>
      </pc:sldChg>
      <pc:sldChg chg="addSp delSp modSp add">
        <pc:chgData name="Raki Rahman" userId="d4bdf0c7-0911-427b-8b90-e4f6cb567d51" providerId="ADAL" clId="{44B88AF0-35A9-454A-AA37-6DF90B927011}" dt="2020-08-03T15:23:43.428" v="1078" actId="478"/>
        <pc:sldMkLst>
          <pc:docMk/>
          <pc:sldMk cId="2760315369" sldId="271"/>
        </pc:sldMkLst>
        <pc:spChg chg="mod">
          <ac:chgData name="Raki Rahman" userId="d4bdf0c7-0911-427b-8b90-e4f6cb567d51" providerId="ADAL" clId="{44B88AF0-35A9-454A-AA37-6DF90B927011}" dt="2020-08-03T15:16:09.111" v="956" actId="1035"/>
          <ac:spMkLst>
            <pc:docMk/>
            <pc:sldMk cId="2760315369" sldId="271"/>
            <ac:spMk id="12" creationId="{59DCDC78-F998-432C-A8E6-8EE285090E47}"/>
          </ac:spMkLst>
        </pc:spChg>
        <pc:spChg chg="mod">
          <ac:chgData name="Raki Rahman" userId="d4bdf0c7-0911-427b-8b90-e4f6cb567d51" providerId="ADAL" clId="{44B88AF0-35A9-454A-AA37-6DF90B927011}" dt="2020-08-03T15:13:45.999" v="810" actId="14100"/>
          <ac:spMkLst>
            <pc:docMk/>
            <pc:sldMk cId="2760315369" sldId="271"/>
            <ac:spMk id="13" creationId="{38BB071F-2A52-4E13-93DC-DB068A59DAC5}"/>
          </ac:spMkLst>
        </pc:spChg>
        <pc:spChg chg="add mod">
          <ac:chgData name="Raki Rahman" userId="d4bdf0c7-0911-427b-8b90-e4f6cb567d51" providerId="ADAL" clId="{44B88AF0-35A9-454A-AA37-6DF90B927011}" dt="2020-08-03T15:16:09.111" v="956" actId="1035"/>
          <ac:spMkLst>
            <pc:docMk/>
            <pc:sldMk cId="2760315369" sldId="271"/>
            <ac:spMk id="14" creationId="{000A99CB-F8B9-47FD-AAD3-DEA22C58E394}"/>
          </ac:spMkLst>
        </pc:spChg>
        <pc:spChg chg="del topLvl">
          <ac:chgData name="Raki Rahman" userId="d4bdf0c7-0911-427b-8b90-e4f6cb567d51" providerId="ADAL" clId="{44B88AF0-35A9-454A-AA37-6DF90B927011}" dt="2020-08-03T15:14:15.030" v="842" actId="478"/>
          <ac:spMkLst>
            <pc:docMk/>
            <pc:sldMk cId="2760315369" sldId="271"/>
            <ac:spMk id="21" creationId="{D5522876-5551-4929-9B96-1FD91C0C124A}"/>
          </ac:spMkLst>
        </pc:spChg>
        <pc:spChg chg="del topLvl">
          <ac:chgData name="Raki Rahman" userId="d4bdf0c7-0911-427b-8b90-e4f6cb567d51" providerId="ADAL" clId="{44B88AF0-35A9-454A-AA37-6DF90B927011}" dt="2020-08-03T15:14:13.506" v="841" actId="478"/>
          <ac:spMkLst>
            <pc:docMk/>
            <pc:sldMk cId="2760315369" sldId="271"/>
            <ac:spMk id="26" creationId="{24AF86B5-CE39-451E-A8C9-E051C69E03F5}"/>
          </ac:spMkLst>
        </pc:spChg>
        <pc:grpChg chg="mod ord">
          <ac:chgData name="Raki Rahman" userId="d4bdf0c7-0911-427b-8b90-e4f6cb567d51" providerId="ADAL" clId="{44B88AF0-35A9-454A-AA37-6DF90B927011}" dt="2020-08-03T15:20:44.833" v="1068" actId="1076"/>
          <ac:grpSpMkLst>
            <pc:docMk/>
            <pc:sldMk cId="2760315369" sldId="271"/>
            <ac:grpSpMk id="15" creationId="{9AC0B702-37E9-48F2-A944-BA126549D931}"/>
          </ac:grpSpMkLst>
        </pc:grpChg>
        <pc:grpChg chg="del">
          <ac:chgData name="Raki Rahman" userId="d4bdf0c7-0911-427b-8b90-e4f6cb567d51" providerId="ADAL" clId="{44B88AF0-35A9-454A-AA37-6DF90B927011}" dt="2020-08-03T15:14:13.506" v="841" actId="478"/>
          <ac:grpSpMkLst>
            <pc:docMk/>
            <pc:sldMk cId="2760315369" sldId="271"/>
            <ac:grpSpMk id="27" creationId="{7219C61D-3342-41EE-A675-40C14410F7D9}"/>
          </ac:grpSpMkLst>
        </pc:grpChg>
        <pc:picChg chg="add del mod">
          <ac:chgData name="Raki Rahman" userId="d4bdf0c7-0911-427b-8b90-e4f6cb567d51" providerId="ADAL" clId="{44B88AF0-35A9-454A-AA37-6DF90B927011}" dt="2020-08-03T15:17:56.232" v="1041" actId="478"/>
          <ac:picMkLst>
            <pc:docMk/>
            <pc:sldMk cId="2760315369" sldId="271"/>
            <ac:picMk id="3" creationId="{6C06183A-9385-4899-9A03-3A24FE730404}"/>
          </ac:picMkLst>
        </pc:picChg>
        <pc:picChg chg="add mod ord modCrop">
          <ac:chgData name="Raki Rahman" userId="d4bdf0c7-0911-427b-8b90-e4f6cb567d51" providerId="ADAL" clId="{44B88AF0-35A9-454A-AA37-6DF90B927011}" dt="2020-08-03T15:21:15.889" v="1076" actId="167"/>
          <ac:picMkLst>
            <pc:docMk/>
            <pc:sldMk cId="2760315369" sldId="271"/>
            <ac:picMk id="5" creationId="{07EC0B67-601B-4AAC-B18D-C3FCCB6A2CD2}"/>
          </ac:picMkLst>
        </pc:picChg>
        <pc:picChg chg="add del mod">
          <ac:chgData name="Raki Rahman" userId="d4bdf0c7-0911-427b-8b90-e4f6cb567d51" providerId="ADAL" clId="{44B88AF0-35A9-454A-AA37-6DF90B927011}" dt="2020-08-03T15:23:43.428" v="1078" actId="478"/>
          <ac:picMkLst>
            <pc:docMk/>
            <pc:sldMk cId="2760315369" sldId="271"/>
            <ac:picMk id="9" creationId="{A24A56D9-A637-46A9-A4E3-EFD0B52F14A9}"/>
          </ac:picMkLst>
        </pc:picChg>
        <pc:picChg chg="del">
          <ac:chgData name="Raki Rahman" userId="d4bdf0c7-0911-427b-8b90-e4f6cb567d51" providerId="ADAL" clId="{44B88AF0-35A9-454A-AA37-6DF90B927011}" dt="2020-08-03T15:19:11.496" v="1052" actId="478"/>
          <ac:picMkLst>
            <pc:docMk/>
            <pc:sldMk cId="2760315369" sldId="271"/>
            <ac:picMk id="1026" creationId="{EAB2B1DC-76E3-45E1-AB76-BA643D73AB24}"/>
          </ac:picMkLst>
        </pc:picChg>
      </pc:sldChg>
      <pc:sldChg chg="addSp delSp modSp add">
        <pc:chgData name="Raki Rahman" userId="d4bdf0c7-0911-427b-8b90-e4f6cb567d51" providerId="ADAL" clId="{44B88AF0-35A9-454A-AA37-6DF90B927011}" dt="2020-08-03T15:52:33.930" v="1739" actId="14861"/>
        <pc:sldMkLst>
          <pc:docMk/>
          <pc:sldMk cId="2686451319" sldId="272"/>
        </pc:sldMkLst>
        <pc:spChg chg="mod">
          <ac:chgData name="Raki Rahman" userId="d4bdf0c7-0911-427b-8b90-e4f6cb567d51" providerId="ADAL" clId="{44B88AF0-35A9-454A-AA37-6DF90B927011}" dt="2020-08-03T15:40:22.310" v="1266" actId="207"/>
          <ac:spMkLst>
            <pc:docMk/>
            <pc:sldMk cId="2686451319" sldId="272"/>
            <ac:spMk id="7" creationId="{673A6E0B-AD25-434F-912A-9CD70458C0F2}"/>
          </ac:spMkLst>
        </pc:spChg>
        <pc:spChg chg="mod">
          <ac:chgData name="Raki Rahman" userId="d4bdf0c7-0911-427b-8b90-e4f6cb567d51" providerId="ADAL" clId="{44B88AF0-35A9-454A-AA37-6DF90B927011}" dt="2020-08-03T15:52:33.930" v="1739" actId="14861"/>
          <ac:spMkLst>
            <pc:docMk/>
            <pc:sldMk cId="2686451319" sldId="272"/>
            <ac:spMk id="12" creationId="{59DCDC78-F998-432C-A8E6-8EE285090E47}"/>
          </ac:spMkLst>
        </pc:spChg>
        <pc:spChg chg="del">
          <ac:chgData name="Raki Rahman" userId="d4bdf0c7-0911-427b-8b90-e4f6cb567d51" providerId="ADAL" clId="{44B88AF0-35A9-454A-AA37-6DF90B927011}" dt="2020-08-03T15:34:07.489" v="1099" actId="478"/>
          <ac:spMkLst>
            <pc:docMk/>
            <pc:sldMk cId="2686451319" sldId="272"/>
            <ac:spMk id="13" creationId="{38BB071F-2A52-4E13-93DC-DB068A59DAC5}"/>
          </ac:spMkLst>
        </pc:spChg>
        <pc:spChg chg="add mod">
          <ac:chgData name="Raki Rahman" userId="d4bdf0c7-0911-427b-8b90-e4f6cb567d51" providerId="ADAL" clId="{44B88AF0-35A9-454A-AA37-6DF90B927011}" dt="2020-08-03T15:36:48.784" v="1212" actId="2711"/>
          <ac:spMkLst>
            <pc:docMk/>
            <pc:sldMk cId="2686451319" sldId="272"/>
            <ac:spMk id="14" creationId="{3E5F350A-0085-4B50-B854-F065B6492B5B}"/>
          </ac:spMkLst>
        </pc:spChg>
        <pc:spChg chg="mod">
          <ac:chgData name="Raki Rahman" userId="d4bdf0c7-0911-427b-8b90-e4f6cb567d51" providerId="ADAL" clId="{44B88AF0-35A9-454A-AA37-6DF90B927011}" dt="2020-08-03T15:39:43.329" v="1259" actId="207"/>
          <ac:spMkLst>
            <pc:docMk/>
            <pc:sldMk cId="2686451319" sldId="272"/>
            <ac:spMk id="21" creationId="{D5522876-5551-4929-9B96-1FD91C0C124A}"/>
          </ac:spMkLst>
        </pc:spChg>
        <pc:spChg chg="mod">
          <ac:chgData name="Raki Rahman" userId="d4bdf0c7-0911-427b-8b90-e4f6cb567d51" providerId="ADAL" clId="{44B88AF0-35A9-454A-AA37-6DF90B927011}" dt="2020-08-03T15:39:48.128" v="1260" actId="207"/>
          <ac:spMkLst>
            <pc:docMk/>
            <pc:sldMk cId="2686451319" sldId="272"/>
            <ac:spMk id="26" creationId="{24AF86B5-CE39-451E-A8C9-E051C69E03F5}"/>
          </ac:spMkLst>
        </pc:spChg>
        <pc:grpChg chg="add mod">
          <ac:chgData name="Raki Rahman" userId="d4bdf0c7-0911-427b-8b90-e4f6cb567d51" providerId="ADAL" clId="{44B88AF0-35A9-454A-AA37-6DF90B927011}" dt="2020-08-03T15:39:02.346" v="1226" actId="14861"/>
          <ac:grpSpMkLst>
            <pc:docMk/>
            <pc:sldMk cId="2686451319" sldId="272"/>
            <ac:grpSpMk id="6" creationId="{373F5F1F-9A8C-4CD6-819B-4092A30ED394}"/>
          </ac:grpSpMkLst>
        </pc:grpChg>
        <pc:grpChg chg="mod ord">
          <ac:chgData name="Raki Rahman" userId="d4bdf0c7-0911-427b-8b90-e4f6cb567d51" providerId="ADAL" clId="{44B88AF0-35A9-454A-AA37-6DF90B927011}" dt="2020-08-03T15:37:49.074" v="1217" actId="167"/>
          <ac:grpSpMkLst>
            <pc:docMk/>
            <pc:sldMk cId="2686451319" sldId="272"/>
            <ac:grpSpMk id="15" creationId="{9AC0B702-37E9-48F2-A944-BA126549D931}"/>
          </ac:grpSpMkLst>
        </pc:grpChg>
        <pc:grpChg chg="mod">
          <ac:chgData name="Raki Rahman" userId="d4bdf0c7-0911-427b-8b90-e4f6cb567d51" providerId="ADAL" clId="{44B88AF0-35A9-454A-AA37-6DF90B927011}" dt="2020-08-03T15:37:08.208" v="1215" actId="1076"/>
          <ac:grpSpMkLst>
            <pc:docMk/>
            <pc:sldMk cId="2686451319" sldId="272"/>
            <ac:grpSpMk id="27" creationId="{7219C61D-3342-41EE-A675-40C14410F7D9}"/>
          </ac:grpSpMkLst>
        </pc:grpChg>
        <pc:picChg chg="add del mod">
          <ac:chgData name="Raki Rahman" userId="d4bdf0c7-0911-427b-8b90-e4f6cb567d51" providerId="ADAL" clId="{44B88AF0-35A9-454A-AA37-6DF90B927011}" dt="2020-08-03T15:30:29.809" v="1092" actId="478"/>
          <ac:picMkLst>
            <pc:docMk/>
            <pc:sldMk cId="2686451319" sldId="272"/>
            <ac:picMk id="3" creationId="{0C19987C-5517-4267-9584-1657C4CF1E1E}"/>
          </ac:picMkLst>
        </pc:picChg>
        <pc:picChg chg="add del mod">
          <ac:chgData name="Raki Rahman" userId="d4bdf0c7-0911-427b-8b90-e4f6cb567d51" providerId="ADAL" clId="{44B88AF0-35A9-454A-AA37-6DF90B927011}" dt="2020-08-03T15:38:50.697" v="1225" actId="478"/>
          <ac:picMkLst>
            <pc:docMk/>
            <pc:sldMk cId="2686451319" sldId="272"/>
            <ac:picMk id="5" creationId="{C0FA9E61-C714-45C2-8E0D-D38CA5E5DC8F}"/>
          </ac:picMkLst>
        </pc:picChg>
        <pc:picChg chg="mod">
          <ac:chgData name="Raki Rahman" userId="d4bdf0c7-0911-427b-8b90-e4f6cb567d51" providerId="ADAL" clId="{44B88AF0-35A9-454A-AA37-6DF90B927011}" dt="2020-08-03T15:35:17.065" v="1167" actId="164"/>
          <ac:picMkLst>
            <pc:docMk/>
            <pc:sldMk cId="2686451319" sldId="272"/>
            <ac:picMk id="8" creationId="{AA6E80AB-5069-4933-834E-C198CF574450}"/>
          </ac:picMkLst>
        </pc:picChg>
        <pc:picChg chg="mod">
          <ac:chgData name="Raki Rahman" userId="d4bdf0c7-0911-427b-8b90-e4f6cb567d51" providerId="ADAL" clId="{44B88AF0-35A9-454A-AA37-6DF90B927011}" dt="2020-08-03T15:38:40.125" v="1224" actId="167"/>
          <ac:picMkLst>
            <pc:docMk/>
            <pc:sldMk cId="2686451319" sldId="272"/>
            <ac:picMk id="1026" creationId="{EAB2B1DC-76E3-45E1-AB76-BA643D73AB24}"/>
          </ac:picMkLst>
        </pc:picChg>
      </pc:sldChg>
      <pc:sldChg chg="add del">
        <pc:chgData name="Raki Rahman" userId="d4bdf0c7-0911-427b-8b90-e4f6cb567d51" providerId="ADAL" clId="{44B88AF0-35A9-454A-AA37-6DF90B927011}" dt="2020-08-03T15:44:41.755" v="1268"/>
        <pc:sldMkLst>
          <pc:docMk/>
          <pc:sldMk cId="839861410" sldId="116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E0D168-4429-4263-9955-643F75F7DA53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79625" y="1143000"/>
            <a:ext cx="26987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7C0E74-7EFD-429A-976D-4D3912C91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395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79625" y="1143000"/>
            <a:ext cx="26987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206E34-2AFF-4543-9429-368FDE16B24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3083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79625" y="1143000"/>
            <a:ext cx="26987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206E34-2AFF-4543-9429-368FDE16B24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2375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79625" y="1143000"/>
            <a:ext cx="26987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206E34-2AFF-4543-9429-368FDE16B24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07403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79625" y="1143000"/>
            <a:ext cx="26987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206E34-2AFF-4543-9429-368FDE16B24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44279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79625" y="1143000"/>
            <a:ext cx="26987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206E34-2AFF-4543-9429-368FDE16B24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68206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79625" y="1143000"/>
            <a:ext cx="26987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206E34-2AFF-4543-9429-368FDE16B24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9728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79625" y="1143000"/>
            <a:ext cx="26987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206E34-2AFF-4543-9429-368FDE16B24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42857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79625" y="1143000"/>
            <a:ext cx="26987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206E34-2AFF-4543-9429-368FDE16B24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10778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79625" y="1143000"/>
            <a:ext cx="26987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206E34-2AFF-4543-9429-368FDE16B24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7391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zure Data All Hand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FEE0C23-C0DD-6E4A-9E72-11CB6C3AA833}"/>
              </a:ext>
            </a:extLst>
          </p:cNvPr>
          <p:cNvSpPr/>
          <p:nvPr userDrawn="1"/>
        </p:nvSpPr>
        <p:spPr bwMode="auto">
          <a:xfrm>
            <a:off x="5504293" y="1"/>
            <a:ext cx="7095695" cy="14400213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4001" tIns="75201" rIns="94001" bIns="7520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479321" fontAlgn="base">
              <a:spcBef>
                <a:spcPct val="0"/>
              </a:spcBef>
              <a:spcAft>
                <a:spcPct val="0"/>
              </a:spcAft>
            </a:pPr>
            <a:endParaRPr lang="en-US" sz="1028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A57CF859-E00A-8047-B30C-E47B6D4BB4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02496" y="792394"/>
            <a:ext cx="6307493" cy="1281542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696F784-A615-2F41-93AA-8064D970D771}"/>
              </a:ext>
            </a:extLst>
          </p:cNvPr>
          <p:cNvSpPr/>
          <p:nvPr userDrawn="1"/>
        </p:nvSpPr>
        <p:spPr bwMode="auto">
          <a:xfrm>
            <a:off x="3" y="6"/>
            <a:ext cx="12599988" cy="14400213"/>
          </a:xfrm>
          <a:prstGeom prst="rect">
            <a:avLst/>
          </a:prstGeom>
          <a:gradFill>
            <a:gsLst>
              <a:gs pos="100000">
                <a:schemeClr val="accent1">
                  <a:alpha val="25000"/>
                </a:schemeClr>
              </a:gs>
              <a:gs pos="0">
                <a:schemeClr val="accent1">
                  <a:alpha val="0"/>
                </a:schemeClr>
              </a:gs>
            </a:gsLst>
            <a:lin ang="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4001" tIns="75201" rIns="94001" bIns="7520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479321" fontAlgn="base">
              <a:spcBef>
                <a:spcPct val="0"/>
              </a:spcBef>
              <a:spcAft>
                <a:spcPct val="0"/>
              </a:spcAft>
            </a:pPr>
            <a:endParaRPr lang="en-US" sz="1028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7950" y="7134919"/>
            <a:ext cx="4307360" cy="284693"/>
          </a:xfrm>
        </p:spPr>
        <p:txBody>
          <a:bodyPr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01521" y="8320123"/>
            <a:ext cx="4303946" cy="174022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131" spc="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9971DF7F-2C6F-C047-87E6-01BCE692B33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521" y="12784946"/>
            <a:ext cx="4303946" cy="110800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720" b="0" i="0" spc="0" baseline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F5A9D17E-0B71-3F4E-966C-B9B2C5D11AA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1521" y="9240848"/>
            <a:ext cx="4303946" cy="110800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720" b="0" i="0" spc="0" baseline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title</a:t>
            </a:r>
          </a:p>
        </p:txBody>
      </p:sp>
      <p:pic>
        <p:nvPicPr>
          <p:cNvPr id="9" name="MS logo white - EMF" descr="Microsoft logo white text version">
            <a:extLst>
              <a:ext uri="{FF2B5EF4-FFF2-40B4-BE49-F238E27FC236}">
                <a16:creationId xmlns:a16="http://schemas.microsoft.com/office/drawing/2014/main" id="{34ABE124-0544-0C4D-9FCE-68AA16069F0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 bwMode="black">
          <a:xfrm>
            <a:off x="603750" y="1230020"/>
            <a:ext cx="1411965" cy="61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7530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5991" userDrawn="1">
          <p15:clr>
            <a:srgbClr val="5ACBF0"/>
          </p15:clr>
        </p15:guide>
        <p15:guide id="3" pos="3450" userDrawn="1">
          <p15:clr>
            <a:srgbClr val="FBAE40"/>
          </p15:clr>
        </p15:guide>
        <p15:guide id="5" orient="horz" pos="5185" userDrawn="1">
          <p15:clr>
            <a:srgbClr val="FBAE40"/>
          </p15:clr>
        </p15:guide>
        <p15:guide id="6" orient="horz" pos="5350" userDrawn="1">
          <p15:clr>
            <a:srgbClr val="5ACBF0"/>
          </p15:clr>
        </p15:guide>
        <p15:guide id="7" pos="3080" userDrawn="1">
          <p15:clr>
            <a:srgbClr val="5ACBF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B7A288-CDAC-4184-9F73-137C95F5E64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03750" y="3013380"/>
            <a:ext cx="5386167" cy="829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EC22105-78D6-4753-94FA-3DA949361A9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603511" y="3013380"/>
            <a:ext cx="5394370" cy="829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5368329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691" userDrawn="1">
          <p15:clr>
            <a:srgbClr val="5ACBF0"/>
          </p15:clr>
        </p15:guide>
        <p15:guide id="2" orient="horz" pos="3063" userDrawn="1">
          <p15:clr>
            <a:srgbClr val="5ACBF0"/>
          </p15:clr>
        </p15:guide>
        <p15:guide id="3" orient="horz" pos="2170" userDrawn="1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03751" y="3013379"/>
            <a:ext cx="5386494" cy="829201"/>
          </a:xfrm>
        </p:spPr>
        <p:txBody>
          <a:bodyPr wrap="square">
            <a:spAutoFit/>
          </a:bodyPr>
          <a:lstStyle>
            <a:lvl1pPr marL="0" indent="0">
              <a:spcBef>
                <a:spcPts val="629"/>
              </a:spcBef>
              <a:buClr>
                <a:schemeClr val="tx1"/>
              </a:buClr>
              <a:buFont typeface="Wingdings" panose="05000000000000000000" pitchFamily="2" charset="2"/>
              <a:buNone/>
              <a:defRPr sz="1439" b="0">
                <a:latin typeface="+mn-lt"/>
                <a:cs typeface="Segoe UI" panose="020B0502040204020203" pitchFamily="34" charset="0"/>
              </a:defRPr>
            </a:lvl1pPr>
            <a:lvl2pPr marL="131380" indent="0">
              <a:buFont typeface="Wingdings" panose="05000000000000000000" pitchFamily="2" charset="2"/>
              <a:buNone/>
              <a:defRPr sz="1028" b="0">
                <a:latin typeface="+mn-lt"/>
              </a:defRPr>
            </a:lvl2pPr>
            <a:lvl3pPr marL="231752" indent="0">
              <a:buFont typeface="Wingdings" panose="05000000000000000000" pitchFamily="2" charset="2"/>
              <a:buNone/>
              <a:tabLst/>
              <a:defRPr sz="823" b="0">
                <a:latin typeface="+mn-lt"/>
              </a:defRPr>
            </a:lvl3pPr>
            <a:lvl4pPr marL="335387" indent="0">
              <a:buFont typeface="Wingdings" panose="05000000000000000000" pitchFamily="2" charset="2"/>
              <a:buNone/>
              <a:defRPr sz="720" b="0">
                <a:latin typeface="+mn-lt"/>
              </a:defRPr>
            </a:lvl4pPr>
            <a:lvl5pPr marL="439022" indent="0">
              <a:buFont typeface="Wingdings" panose="05000000000000000000" pitchFamily="2" charset="2"/>
              <a:buNone/>
              <a:tabLst/>
              <a:defRPr sz="720" b="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11244" y="3013379"/>
            <a:ext cx="5386494" cy="829201"/>
          </a:xfrm>
        </p:spPr>
        <p:txBody>
          <a:bodyPr wrap="square">
            <a:spAutoFit/>
          </a:bodyPr>
          <a:lstStyle>
            <a:lvl1pPr marL="0" indent="0">
              <a:spcBef>
                <a:spcPts val="629"/>
              </a:spcBef>
              <a:buClr>
                <a:schemeClr val="tx1"/>
              </a:buClr>
              <a:buFont typeface="Wingdings" panose="05000000000000000000" pitchFamily="2" charset="2"/>
              <a:buNone/>
              <a:defRPr sz="1439" b="0">
                <a:latin typeface="+mn-lt"/>
                <a:cs typeface="Segoe UI" panose="020B0502040204020203" pitchFamily="34" charset="0"/>
              </a:defRPr>
            </a:lvl1pPr>
            <a:lvl2pPr marL="131380" indent="0">
              <a:buFont typeface="Wingdings" panose="05000000000000000000" pitchFamily="2" charset="2"/>
              <a:buNone/>
              <a:defRPr sz="1028" b="0">
                <a:latin typeface="+mn-lt"/>
              </a:defRPr>
            </a:lvl2pPr>
            <a:lvl3pPr marL="231752" indent="0">
              <a:buFont typeface="Wingdings" panose="05000000000000000000" pitchFamily="2" charset="2"/>
              <a:buNone/>
              <a:tabLst/>
              <a:defRPr sz="823" b="0">
                <a:latin typeface="+mn-lt"/>
              </a:defRPr>
            </a:lvl3pPr>
            <a:lvl4pPr marL="335387" indent="0">
              <a:buFont typeface="Wingdings" panose="05000000000000000000" pitchFamily="2" charset="2"/>
              <a:buNone/>
              <a:defRPr sz="720" b="0">
                <a:latin typeface="+mn-lt"/>
              </a:defRPr>
            </a:lvl4pPr>
            <a:lvl5pPr marL="439022" indent="0">
              <a:buFont typeface="Wingdings" panose="05000000000000000000" pitchFamily="2" charset="2"/>
              <a:buNone/>
              <a:tabLst/>
              <a:defRPr sz="720" b="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6495135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691" userDrawn="1">
          <p15:clr>
            <a:srgbClr val="5ACBF0"/>
          </p15:clr>
        </p15:guide>
        <p15:guide id="2" orient="horz" pos="3053" userDrawn="1">
          <p15:clr>
            <a:srgbClr val="5ACBF0"/>
          </p15:clr>
        </p15:guide>
        <p15:guide id="3" orient="horz" pos="2170" userDrawn="1">
          <p15:clr>
            <a:srgbClr val="5ACBF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87B2D66C-ED12-49C4-87B3-971271683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950" y="960016"/>
            <a:ext cx="11387239" cy="28469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0101137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8" orient="horz" pos="2172" userDrawn="1">
          <p15:clr>
            <a:srgbClr val="5ACBF0"/>
          </p15:clr>
        </p15:guide>
        <p15:guide id="29" orient="horz" pos="3051" userDrawn="1">
          <p15:clr>
            <a:srgbClr val="5ACBF0"/>
          </p15:clr>
        </p15:guide>
        <p15:guide id="30" orient="horz" pos="691" userDrawn="1">
          <p15:clr>
            <a:srgbClr val="5ACBF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87B2D66C-ED12-49C4-87B3-971271683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950" y="960016"/>
            <a:ext cx="11387239" cy="28469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00261B27-8650-E446-8F03-BBF1C43C279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4800" y="2510456"/>
            <a:ext cx="11387239" cy="158185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28" spc="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err="1"/>
              <a:t>Subheader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45791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8" orient="horz" pos="2172" userDrawn="1">
          <p15:clr>
            <a:srgbClr val="5ACBF0"/>
          </p15:clr>
        </p15:guide>
        <p15:guide id="29" orient="horz" pos="3051" userDrawn="1">
          <p15:clr>
            <a:srgbClr val="5ACBF0"/>
          </p15:clr>
        </p15:guide>
        <p15:guide id="30" orient="horz" pos="691" userDrawn="1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bel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87B2D66C-ED12-49C4-87B3-971271683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950" y="2078961"/>
            <a:ext cx="11387239" cy="28469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00261B27-8650-E446-8F03-BBF1C43C279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7950" y="1098484"/>
            <a:ext cx="11387239" cy="158185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28" spc="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/>
              <a:t>Label</a:t>
            </a:r>
          </a:p>
        </p:txBody>
      </p:sp>
    </p:spTree>
    <p:extLst>
      <p:ext uri="{BB962C8B-B14F-4D97-AF65-F5344CB8AC3E}">
        <p14:creationId xmlns:p14="http://schemas.microsoft.com/office/powerpoint/2010/main" val="273567816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8" orient="horz" pos="2172" userDrawn="1">
          <p15:clr>
            <a:srgbClr val="5ACBF0"/>
          </p15:clr>
        </p15:guide>
        <p15:guide id="29" orient="horz" pos="3051" userDrawn="1">
          <p15:clr>
            <a:srgbClr val="5ACBF0"/>
          </p15:clr>
        </p15:guide>
        <p15:guide id="30" orient="horz" pos="691" userDrawn="1">
          <p15:clr>
            <a:srgbClr val="5ACBF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750" y="960014"/>
            <a:ext cx="5692751" cy="222818"/>
          </a:xfrm>
        </p:spPr>
        <p:txBody>
          <a:bodyPr tIns="64008"/>
          <a:lstStyle>
            <a:lvl1pPr>
              <a:defRPr sz="1028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5711152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802" userDrawn="1">
          <p15:clr>
            <a:srgbClr val="A4A3A4"/>
          </p15:clr>
        </p15:guide>
        <p15:guide id="7" pos="989" userDrawn="1">
          <p15:clr>
            <a:srgbClr val="A4A3A4"/>
          </p15:clr>
        </p15:guide>
        <p15:guide id="8" pos="1413" userDrawn="1">
          <p15:clr>
            <a:srgbClr val="A4A3A4"/>
          </p15:clr>
        </p15:guide>
        <p15:guide id="9" pos="1600" userDrawn="1">
          <p15:clr>
            <a:srgbClr val="A4A3A4"/>
          </p15:clr>
        </p15:guide>
        <p15:guide id="10" pos="2023" userDrawn="1">
          <p15:clr>
            <a:srgbClr val="A4A3A4"/>
          </p15:clr>
        </p15:guide>
        <p15:guide id="11" pos="2211" userDrawn="1">
          <p15:clr>
            <a:srgbClr val="A4A3A4"/>
          </p15:clr>
        </p15:guide>
        <p15:guide id="12" pos="2634" userDrawn="1">
          <p15:clr>
            <a:srgbClr val="A4A3A4"/>
          </p15:clr>
        </p15:guide>
        <p15:guide id="13" pos="2821" userDrawn="1">
          <p15:clr>
            <a:srgbClr val="A4A3A4"/>
          </p15:clr>
        </p15:guide>
        <p15:guide id="14" pos="3245" userDrawn="1">
          <p15:clr>
            <a:srgbClr val="A4A3A4"/>
          </p15:clr>
        </p15:guide>
        <p15:guide id="15" pos="3432" userDrawn="1">
          <p15:clr>
            <a:srgbClr val="A4A3A4"/>
          </p15:clr>
        </p15:guide>
        <p15:guide id="16" pos="3856" userDrawn="1">
          <p15:clr>
            <a:srgbClr val="A4A3A4"/>
          </p15:clr>
        </p15:guide>
        <p15:guide id="17" pos="4043" userDrawn="1">
          <p15:clr>
            <a:srgbClr val="A4A3A4"/>
          </p15:clr>
        </p15:guide>
        <p15:guide id="18" pos="4466" userDrawn="1">
          <p15:clr>
            <a:srgbClr val="A4A3A4"/>
          </p15:clr>
        </p15:guide>
        <p15:guide id="19" pos="4654" userDrawn="1">
          <p15:clr>
            <a:srgbClr val="A4A3A4"/>
          </p15:clr>
        </p15:guide>
        <p15:guide id="20" pos="5077" userDrawn="1">
          <p15:clr>
            <a:srgbClr val="A4A3A4"/>
          </p15:clr>
        </p15:guide>
        <p15:guide id="21" pos="5264" userDrawn="1">
          <p15:clr>
            <a:srgbClr val="A4A3A4"/>
          </p15:clr>
        </p15:guide>
        <p15:guide id="22" pos="5686" userDrawn="1">
          <p15:clr>
            <a:srgbClr val="A4A3A4"/>
          </p15:clr>
        </p15:guide>
        <p15:guide id="23" pos="5875" userDrawn="1">
          <p15:clr>
            <a:srgbClr val="A4A3A4"/>
          </p15:clr>
        </p15:guide>
        <p15:guide id="24" pos="6297" userDrawn="1">
          <p15:clr>
            <a:srgbClr val="A4A3A4"/>
          </p15:clr>
        </p15:guide>
        <p15:guide id="25" pos="6488" userDrawn="1">
          <p15:clr>
            <a:srgbClr val="A4A3A4"/>
          </p15:clr>
        </p15:guide>
        <p15:guide id="26" pos="6908" userDrawn="1">
          <p15:clr>
            <a:srgbClr val="A4A3A4"/>
          </p15:clr>
        </p15:guide>
        <p15:guide id="27" pos="7095" userDrawn="1">
          <p15:clr>
            <a:srgbClr val="A4A3A4"/>
          </p15:clr>
        </p15:guide>
        <p15:guide id="28" orient="horz" pos="2172" userDrawn="1">
          <p15:clr>
            <a:srgbClr val="5ACBF0"/>
          </p15:clr>
        </p15:guide>
        <p15:guide id="29" orient="horz" pos="3051" userDrawn="1">
          <p15:clr>
            <a:srgbClr val="5ACBF0"/>
          </p15:clr>
        </p15:guide>
        <p15:guide id="30" orient="horz" pos="691" userDrawn="1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 Study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5C9167-B5C7-4834-AC78-240C8C3EF1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7952" y="4792193"/>
            <a:ext cx="4297515" cy="284693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/>
              <a:t>Title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3749" y="7193088"/>
            <a:ext cx="4301714" cy="174022"/>
          </a:xfrm>
        </p:spPr>
        <p:txBody>
          <a:bodyPr/>
          <a:lstStyle>
            <a:lvl1pPr marL="0" indent="0">
              <a:buNone/>
              <a:defRPr sz="1131">
                <a:latin typeface="+mn-lt"/>
              </a:defRPr>
            </a:lvl1pPr>
            <a:lvl2pPr marL="117508" indent="0">
              <a:buNone/>
              <a:defRPr/>
            </a:lvl2pPr>
            <a:lvl3pPr marL="235016" indent="0">
              <a:buNone/>
              <a:defRPr/>
            </a:lvl3pPr>
            <a:lvl4pPr marL="340283" indent="0">
              <a:buNone/>
              <a:defRPr/>
            </a:lvl4pPr>
            <a:lvl5pPr marL="439839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2E18FD0C-FA99-4937-92CD-5CF7F279CD8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512495" y="1"/>
            <a:ext cx="7087494" cy="14400213"/>
          </a:xfrm>
          <a:blipFill>
            <a:blip r:embed="rId2"/>
            <a:stretch>
              <a:fillRect/>
            </a:stretch>
          </a:blipFill>
        </p:spPr>
        <p:txBody>
          <a:bodyPr lIns="0" tIns="210312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823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7D76AE-79B3-F84D-9417-921BF09368AE}"/>
              </a:ext>
            </a:extLst>
          </p:cNvPr>
          <p:cNvCxnSpPr>
            <a:cxnSpLocks/>
          </p:cNvCxnSpPr>
          <p:nvPr userDrawn="1"/>
        </p:nvCxnSpPr>
        <p:spPr>
          <a:xfrm>
            <a:off x="603752" y="6570479"/>
            <a:ext cx="4306637" cy="0"/>
          </a:xfrm>
          <a:prstGeom prst="line">
            <a:avLst/>
          </a:prstGeom>
          <a:ln w="12700">
            <a:solidFill>
              <a:srgbClr val="0078D7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16F3A13-C728-6542-B198-3BA2DF7BEA0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3752" y="5306674"/>
            <a:ext cx="4306637" cy="126638"/>
          </a:xfrm>
        </p:spPr>
        <p:txBody>
          <a:bodyPr/>
          <a:lstStyle>
            <a:lvl1pPr marL="0" indent="0">
              <a:buNone/>
              <a:defRPr sz="823" b="1" i="0">
                <a:solidFill>
                  <a:schemeClr val="accent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  <a:lvl2pPr marL="117508" indent="0">
              <a:buNone/>
              <a:defRPr/>
            </a:lvl2pPr>
            <a:lvl3pPr marL="235016" indent="0">
              <a:buNone/>
              <a:defRPr/>
            </a:lvl3pPr>
            <a:lvl4pPr marL="340283" indent="0">
              <a:buNone/>
              <a:defRPr/>
            </a:lvl4pPr>
            <a:lvl5pPr marL="439839" indent="0">
              <a:buNone/>
              <a:defRPr/>
            </a:lvl5pPr>
          </a:lstStyle>
          <a:p>
            <a:pPr lvl="0"/>
            <a:r>
              <a:rPr lang="en-US" err="1"/>
              <a:t>Subheader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00794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455" userDrawn="1">
          <p15:clr>
            <a:srgbClr val="FBAE40"/>
          </p15:clr>
        </p15:guide>
        <p15:guide id="6" orient="horz" pos="2170" userDrawn="1">
          <p15:clr>
            <a:srgbClr val="5ACBF0"/>
          </p15:clr>
        </p15:guide>
        <p15:guide id="7" orient="horz" pos="4724" userDrawn="1">
          <p15:clr>
            <a:srgbClr val="5ACBF0"/>
          </p15:clr>
        </p15:guide>
        <p15:guide id="8" orient="horz" pos="5343" userDrawn="1">
          <p15:clr>
            <a:srgbClr val="5ACBF0"/>
          </p15:clr>
        </p15:guide>
        <p15:guide id="10" pos="3835" userDrawn="1">
          <p15:clr>
            <a:srgbClr val="C35EA4"/>
          </p15:clr>
        </p15:guide>
        <p15:guide id="11" pos="3079" userDrawn="1">
          <p15:clr>
            <a:srgbClr val="5ACBF0"/>
          </p15:clr>
        </p15:guide>
        <p15:guide id="12" pos="3644" userDrawn="1">
          <p15:clr>
            <a:srgbClr val="A4A3A4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ase Study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2E18FD0C-FA99-4937-92CD-5CF7F279CD8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6117887" y="3841281"/>
            <a:ext cx="6482103" cy="8032350"/>
          </a:xfrm>
          <a:blipFill>
            <a:blip r:embed="rId2"/>
            <a:stretch>
              <a:fillRect/>
            </a:stretch>
          </a:blipFill>
        </p:spPr>
        <p:txBody>
          <a:bodyPr lIns="0" tIns="210312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823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01F877-9644-4DF2-B556-7EC1CCAB4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950" y="960018"/>
            <a:ext cx="11387239" cy="221471"/>
          </a:xfrm>
        </p:spPr>
        <p:txBody>
          <a:bodyPr/>
          <a:lstStyle>
            <a:lvl1pPr>
              <a:defRPr sz="143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CAA7104-20E2-4EED-8AEE-6B3D8BE7B7D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3750" y="3841284"/>
            <a:ext cx="5208981" cy="751809"/>
          </a:xfrm>
        </p:spPr>
        <p:txBody>
          <a:bodyPr/>
          <a:lstStyle>
            <a:lvl1pPr marL="0" indent="0">
              <a:spcAft>
                <a:spcPts val="308"/>
              </a:spcAft>
              <a:buNone/>
              <a:defRPr sz="925">
                <a:latin typeface="+mn-lt"/>
              </a:defRPr>
            </a:lvl1pPr>
            <a:lvl2pPr marL="0" indent="0">
              <a:spcAft>
                <a:spcPts val="308"/>
              </a:spcAft>
              <a:buNone/>
              <a:defRPr sz="720"/>
            </a:lvl2pPr>
            <a:lvl3pPr marL="0" indent="0">
              <a:spcAft>
                <a:spcPts val="308"/>
              </a:spcAft>
              <a:buNone/>
              <a:defRPr sz="617">
                <a:solidFill>
                  <a:schemeClr val="accent2">
                    <a:lumMod val="75000"/>
                  </a:schemeClr>
                </a:solidFill>
              </a:defRPr>
            </a:lvl3pPr>
            <a:lvl4pPr marL="0" indent="0">
              <a:spcAft>
                <a:spcPts val="308"/>
              </a:spcAft>
              <a:buNone/>
              <a:defRPr sz="565"/>
            </a:lvl4pPr>
            <a:lvl5pPr marL="0" indent="0">
              <a:spcAft>
                <a:spcPts val="308"/>
              </a:spcAft>
              <a:buNone/>
              <a:defRPr sz="565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0785175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455" userDrawn="1">
          <p15:clr>
            <a:srgbClr val="FBAE40"/>
          </p15:clr>
        </p15:guide>
        <p15:guide id="6" orient="horz" pos="2170" userDrawn="1">
          <p15:clr>
            <a:srgbClr val="5ACBF0"/>
          </p15:clr>
        </p15:guide>
        <p15:guide id="7" orient="horz" pos="4724" userDrawn="1">
          <p15:clr>
            <a:srgbClr val="5ACBF0"/>
          </p15:clr>
        </p15:guide>
        <p15:guide id="8" orient="horz" pos="5343" userDrawn="1">
          <p15:clr>
            <a:srgbClr val="5ACBF0"/>
          </p15:clr>
        </p15:guide>
        <p15:guide id="10" pos="3835" userDrawn="1">
          <p15:clr>
            <a:srgbClr val="C35EA4"/>
          </p15:clr>
        </p15:guide>
        <p15:guide id="11" pos="3079" userDrawn="1">
          <p15:clr>
            <a:srgbClr val="5ACBF0"/>
          </p15:clr>
        </p15:guide>
        <p15:guide id="12" pos="3644" userDrawn="1">
          <p15:clr>
            <a:srgbClr val="A4A3A4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ase Study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7D76AE-79B3-F84D-9417-921BF09368AE}"/>
              </a:ext>
            </a:extLst>
          </p:cNvPr>
          <p:cNvCxnSpPr>
            <a:cxnSpLocks/>
          </p:cNvCxnSpPr>
          <p:nvPr userDrawn="1"/>
        </p:nvCxnSpPr>
        <p:spPr>
          <a:xfrm>
            <a:off x="603752" y="6570479"/>
            <a:ext cx="4306637" cy="0"/>
          </a:xfrm>
          <a:prstGeom prst="line">
            <a:avLst/>
          </a:prstGeom>
          <a:ln w="12700">
            <a:solidFill>
              <a:srgbClr val="0078D7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0F006D7-8176-48BF-9159-50F9BA33A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952" y="960016"/>
            <a:ext cx="5296128" cy="28469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58B0E44-E0E8-4EF2-8B87-0F0E7439F9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1525" y="4147517"/>
            <a:ext cx="5208981" cy="828753"/>
          </a:xfrm>
        </p:spPr>
        <p:txBody>
          <a:bodyPr/>
          <a:lstStyle>
            <a:lvl1pPr marL="0" indent="0">
              <a:spcAft>
                <a:spcPts val="925"/>
              </a:spcAft>
              <a:buNone/>
              <a:defRPr sz="925">
                <a:latin typeface="+mj-lt"/>
              </a:defRPr>
            </a:lvl1pPr>
            <a:lvl2pPr marL="0" indent="0">
              <a:spcAft>
                <a:spcPts val="308"/>
              </a:spcAft>
              <a:buNone/>
              <a:defRPr sz="720"/>
            </a:lvl2pPr>
            <a:lvl3pPr marL="0" indent="0">
              <a:spcAft>
                <a:spcPts val="308"/>
              </a:spcAft>
              <a:buNone/>
              <a:defRPr sz="617"/>
            </a:lvl3pPr>
            <a:lvl4pPr marL="0" indent="0">
              <a:spcAft>
                <a:spcPts val="308"/>
              </a:spcAft>
              <a:buNone/>
              <a:defRPr sz="565"/>
            </a:lvl4pPr>
            <a:lvl5pPr marL="0" indent="0">
              <a:spcAft>
                <a:spcPts val="308"/>
              </a:spcAft>
              <a:buNone/>
              <a:defRPr sz="565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9522612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455" userDrawn="1">
          <p15:clr>
            <a:srgbClr val="FBAE40"/>
          </p15:clr>
        </p15:guide>
        <p15:guide id="6" orient="horz" pos="2170" userDrawn="1">
          <p15:clr>
            <a:srgbClr val="5ACBF0"/>
          </p15:clr>
        </p15:guide>
        <p15:guide id="7" orient="horz" pos="4724" userDrawn="1">
          <p15:clr>
            <a:srgbClr val="5ACBF0"/>
          </p15:clr>
        </p15:guide>
        <p15:guide id="8" orient="horz" pos="5343" userDrawn="1">
          <p15:clr>
            <a:srgbClr val="5ACBF0"/>
          </p15:clr>
        </p15:guide>
        <p15:guide id="10" pos="3835" userDrawn="1">
          <p15:clr>
            <a:srgbClr val="C35EA4"/>
          </p15:clr>
        </p15:guide>
        <p15:guide id="11" pos="3079" userDrawn="1">
          <p15:clr>
            <a:srgbClr val="5ACBF0"/>
          </p15:clr>
        </p15:guide>
        <p15:guide id="12" pos="3644" userDrawn="1">
          <p15:clr>
            <a:srgbClr val="A4A3A4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47FCD2-35E8-4BE3-B833-677EA693D44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" y="2"/>
            <a:ext cx="4198356" cy="22147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52ED8CC-05CB-4434-B309-4FA2356CFE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12107" y="6820068"/>
            <a:ext cx="6606736" cy="760080"/>
          </a:xfrm>
        </p:spPr>
        <p:txBody>
          <a:bodyPr anchor="ctr"/>
          <a:lstStyle>
            <a:lvl1pPr marL="0" indent="0">
              <a:spcBef>
                <a:spcPts val="617"/>
              </a:spcBef>
              <a:spcAft>
                <a:spcPts val="308"/>
              </a:spcAft>
              <a:buNone/>
              <a:defRPr sz="1234"/>
            </a:lvl1pPr>
            <a:lvl2pPr marL="0" indent="0">
              <a:buNone/>
              <a:defRPr sz="925"/>
            </a:lvl2pPr>
            <a:lvl3pPr marL="0" indent="0">
              <a:buNone/>
              <a:defRPr sz="720"/>
            </a:lvl3pPr>
            <a:lvl4pPr marL="0" indent="0">
              <a:buNone/>
              <a:defRPr sz="617"/>
            </a:lvl4pPr>
            <a:lvl5pPr marL="0" indent="0">
              <a:buNone/>
              <a:defRPr sz="61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D43E5C-31C8-41DE-B184-8F135F190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951" y="5901728"/>
            <a:ext cx="2947417" cy="284693"/>
          </a:xfrm>
        </p:spPr>
        <p:txBody>
          <a:bodyPr/>
          <a:lstStyle/>
          <a:p>
            <a:r>
              <a:rPr lang="en-US"/>
              <a:t>Click to</a:t>
            </a:r>
          </a:p>
        </p:txBody>
      </p:sp>
    </p:spTree>
    <p:extLst>
      <p:ext uri="{BB962C8B-B14F-4D97-AF65-F5344CB8AC3E}">
        <p14:creationId xmlns:p14="http://schemas.microsoft.com/office/powerpoint/2010/main" val="261270460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8" orient="horz" pos="2172" userDrawn="1">
          <p15:clr>
            <a:srgbClr val="5ACBF0"/>
          </p15:clr>
        </p15:guide>
        <p15:guide id="29" orient="horz" pos="3051" userDrawn="1">
          <p15:clr>
            <a:srgbClr val="5ACBF0"/>
          </p15:clr>
        </p15:guide>
        <p15:guide id="30" orient="horz" pos="691" userDrawn="1">
          <p15:clr>
            <a:srgbClr val="5ACBF0"/>
          </p15:clr>
        </p15:guide>
        <p15:guide id="31" orient="horz" pos="5185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zure title square Analyt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E32DCC-89E6-2942-BD28-909F19CCECED}"/>
              </a:ext>
            </a:extLst>
          </p:cNvPr>
          <p:cNvSpPr/>
          <p:nvPr userDrawn="1"/>
        </p:nvSpPr>
        <p:spPr bwMode="auto">
          <a:xfrm>
            <a:off x="3" y="6"/>
            <a:ext cx="12599988" cy="14400213"/>
          </a:xfrm>
          <a:prstGeom prst="rect">
            <a:avLst/>
          </a:prstGeom>
          <a:gradFill>
            <a:gsLst>
              <a:gs pos="100000">
                <a:schemeClr val="accent1">
                  <a:alpha val="25000"/>
                </a:schemeClr>
              </a:gs>
              <a:gs pos="0">
                <a:schemeClr val="accent1">
                  <a:alpha val="0"/>
                </a:schemeClr>
              </a:gs>
            </a:gsLst>
            <a:lin ang="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4001" tIns="75201" rIns="94001" bIns="7520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479321" fontAlgn="base">
              <a:spcBef>
                <a:spcPct val="0"/>
              </a:spcBef>
              <a:spcAft>
                <a:spcPct val="0"/>
              </a:spcAft>
            </a:pPr>
            <a:endParaRPr lang="en-US" sz="1028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7950" y="7134919"/>
            <a:ext cx="4307360" cy="284693"/>
          </a:xfrm>
        </p:spPr>
        <p:txBody>
          <a:bodyPr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01521" y="8320123"/>
            <a:ext cx="4303946" cy="174022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131" spc="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A57CF859-E00A-8047-B30C-E47B6D4BB4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flipH="1">
            <a:off x="5902496" y="792394"/>
            <a:ext cx="6307493" cy="12815428"/>
          </a:xfrm>
          <a:prstGeom prst="rect">
            <a:avLst/>
          </a:prstGeom>
        </p:spPr>
      </p:pic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9971DF7F-2C6F-C047-87E6-01BCE692B33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521" y="12784946"/>
            <a:ext cx="4303946" cy="110800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720" b="0" i="0" spc="0" baseline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F5A9D17E-0B71-3F4E-966C-B9B2C5D11AA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1521" y="9240848"/>
            <a:ext cx="4303946" cy="110800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720" b="0" i="0" spc="0" baseline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title</a:t>
            </a:r>
          </a:p>
        </p:txBody>
      </p:sp>
      <p:pic>
        <p:nvPicPr>
          <p:cNvPr id="9" name="MS logo white - EMF" descr="Microsoft logo white text version">
            <a:extLst>
              <a:ext uri="{FF2B5EF4-FFF2-40B4-BE49-F238E27FC236}">
                <a16:creationId xmlns:a16="http://schemas.microsoft.com/office/drawing/2014/main" id="{23134787-BE40-F64C-A6DE-5715D574AD8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 bwMode="black">
          <a:xfrm>
            <a:off x="603750" y="1230020"/>
            <a:ext cx="1411965" cy="61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2940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5991" userDrawn="1">
          <p15:clr>
            <a:srgbClr val="5ACBF0"/>
          </p15:clr>
        </p15:guide>
        <p15:guide id="3" pos="3450" userDrawn="1">
          <p15:clr>
            <a:srgbClr val="FBAE40"/>
          </p15:clr>
        </p15:guide>
        <p15:guide id="5" orient="horz" pos="5185" userDrawn="1">
          <p15:clr>
            <a:srgbClr val="FBAE40"/>
          </p15:clr>
        </p15:guide>
        <p15:guide id="6" orient="horz" pos="5350" userDrawn="1">
          <p15:clr>
            <a:srgbClr val="5ACBF0"/>
          </p15:clr>
        </p15:guide>
        <p15:guide id="7" pos="3080" userDrawn="1">
          <p15:clr>
            <a:srgbClr val="5ACBF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5C9167-B5C7-4834-AC78-240C8C3EF1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7952" y="6275404"/>
            <a:ext cx="4297515" cy="284693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/>
              <a:t>Title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3749" y="7423818"/>
            <a:ext cx="4301714" cy="174022"/>
          </a:xfrm>
        </p:spPr>
        <p:txBody>
          <a:bodyPr/>
          <a:lstStyle>
            <a:lvl1pPr marL="0" indent="0">
              <a:buNone/>
              <a:defRPr sz="1131">
                <a:latin typeface="+mn-lt"/>
              </a:defRPr>
            </a:lvl1pPr>
            <a:lvl2pPr marL="117508" indent="0">
              <a:buNone/>
              <a:defRPr/>
            </a:lvl2pPr>
            <a:lvl3pPr marL="235016" indent="0">
              <a:buNone/>
              <a:defRPr/>
            </a:lvl3pPr>
            <a:lvl4pPr marL="340283" indent="0">
              <a:buNone/>
              <a:defRPr/>
            </a:lvl4pPr>
            <a:lvl5pPr marL="439839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2E18FD0C-FA99-4937-92CD-5CF7F279CD8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512495" y="1"/>
            <a:ext cx="7087494" cy="14400213"/>
          </a:xfrm>
          <a:blipFill>
            <a:blip r:embed="rId2"/>
            <a:stretch>
              <a:fillRect/>
            </a:stretch>
          </a:blipFill>
        </p:spPr>
        <p:txBody>
          <a:bodyPr lIns="0" tIns="210312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823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370082536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455" userDrawn="1">
          <p15:clr>
            <a:srgbClr val="FBAE40"/>
          </p15:clr>
        </p15:guide>
        <p15:guide id="6" orient="horz" pos="2170" userDrawn="1">
          <p15:clr>
            <a:srgbClr val="5ACBF0"/>
          </p15:clr>
        </p15:guide>
        <p15:guide id="7" orient="horz" pos="4724" userDrawn="1">
          <p15:clr>
            <a:srgbClr val="5ACBF0"/>
          </p15:clr>
        </p15:guide>
        <p15:guide id="8" orient="horz" pos="5343" userDrawn="1">
          <p15:clr>
            <a:srgbClr val="5ACBF0"/>
          </p15:clr>
        </p15:guide>
        <p15:guide id="10" pos="3835" userDrawn="1">
          <p15:clr>
            <a:srgbClr val="C35EA4"/>
          </p15:clr>
        </p15:guide>
        <p15:guide id="11" pos="3079" userDrawn="1">
          <p15:clr>
            <a:srgbClr val="5ACBF0"/>
          </p15:clr>
        </p15:guide>
        <p15:guide id="12" pos="3644" userDrawn="1">
          <p15:clr>
            <a:srgbClr val="A4A3A4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B92DE97-5F35-4963-AC7A-96FEB9806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951" y="7054429"/>
            <a:ext cx="4299157" cy="284693"/>
          </a:xfrm>
        </p:spPr>
        <p:txBody>
          <a:bodyPr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EB5B31F-7AD9-4BC6-8D61-62AD8011666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512495" y="1"/>
            <a:ext cx="7087494" cy="14400213"/>
          </a:xfrm>
          <a:blipFill>
            <a:blip r:embed="rId2"/>
            <a:stretch>
              <a:fillRect/>
            </a:stretch>
          </a:blipFill>
        </p:spPr>
        <p:txBody>
          <a:bodyPr lIns="0" tIns="210312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823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112765689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455" userDrawn="1">
          <p15:clr>
            <a:srgbClr val="FBAE40"/>
          </p15:clr>
        </p15:guide>
        <p15:guide id="5" orient="horz" pos="5185" userDrawn="1">
          <p15:clr>
            <a:srgbClr val="FBAE40"/>
          </p15:clr>
        </p15:guide>
        <p15:guide id="6" pos="3075" userDrawn="1">
          <p15:clr>
            <a:srgbClr val="5ACBF0"/>
          </p15:clr>
        </p15:guide>
        <p15:guide id="7" pos="3835" userDrawn="1">
          <p15:clr>
            <a:srgbClr val="C35EA4"/>
          </p15:clr>
        </p15:guide>
        <p15:guide id="8" pos="3644" userDrawn="1">
          <p15:clr>
            <a:srgbClr val="A4A3A4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4E2C6C6-B442-4DE7-9C6C-405B900531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7948" y="6292012"/>
            <a:ext cx="4302438" cy="221471"/>
          </a:xfrm>
        </p:spPr>
        <p:txBody>
          <a:bodyPr anchor="t"/>
          <a:lstStyle>
            <a:lvl1pPr>
              <a:defRPr sz="1439"/>
            </a:lvl1pPr>
          </a:lstStyle>
          <a:p>
            <a:r>
              <a:rPr lang="en-US"/>
              <a:t>Square photo layout with smaller text</a:t>
            </a:r>
          </a:p>
        </p:txBody>
      </p:sp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3EBEAA94-C151-43DE-8A5A-09E8A930427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512495" y="1"/>
            <a:ext cx="7087494" cy="14400213"/>
          </a:xfrm>
          <a:blipFill>
            <a:blip r:embed="rId2"/>
            <a:stretch>
              <a:fillRect/>
            </a:stretch>
          </a:blipFill>
        </p:spPr>
        <p:txBody>
          <a:bodyPr lIns="0" tIns="210312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823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395540571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455" userDrawn="1">
          <p15:clr>
            <a:srgbClr val="FBAE40"/>
          </p15:clr>
        </p15:guide>
        <p15:guide id="3" orient="horz" pos="4505" userDrawn="1">
          <p15:clr>
            <a:srgbClr val="5ACBF0"/>
          </p15:clr>
        </p15:guide>
        <p15:guide id="4" pos="3836" userDrawn="1">
          <p15:clr>
            <a:srgbClr val="C35EA4"/>
          </p15:clr>
        </p15:guide>
        <p15:guide id="5" pos="3079" userDrawn="1">
          <p15:clr>
            <a:srgbClr val="5ACBF0"/>
          </p15:clr>
        </p15:guide>
        <p15:guide id="6" pos="3647" userDrawn="1">
          <p15:clr>
            <a:srgbClr val="A4A3A4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horizontal photo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01E45-D858-46CB-8C37-2ADA7A8B4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950" y="11853900"/>
            <a:ext cx="11387239" cy="284693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EB5B31F-7AD9-4BC6-8D61-62AD8011666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2" y="0"/>
            <a:ext cx="12599988" cy="9600142"/>
          </a:xfrm>
          <a:blipFill>
            <a:blip r:embed="rId2"/>
            <a:stretch>
              <a:fillRect/>
            </a:stretch>
          </a:blipFill>
        </p:spPr>
        <p:txBody>
          <a:bodyPr vert="horz" wrap="square" lIns="0" tIns="1097280" rIns="0" bIns="0" rtlCol="0" anchor="t" anchorCtr="0">
            <a:noAutofit/>
          </a:bodyPr>
          <a:lstStyle>
            <a:lvl1pPr marL="0" indent="0" algn="ctr">
              <a:buNone/>
              <a:defRPr lang="en-US" sz="720" b="1" dirty="0">
                <a:solidFill>
                  <a:srgbClr val="FFFFFF"/>
                </a:solidFill>
              </a:defRPr>
            </a:lvl1pPr>
          </a:lstStyle>
          <a:p>
            <a:pPr marL="117508" lvl="0" indent="-117508" algn="ctr"/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05699996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5" orient="horz" pos="6913" userDrawn="1">
          <p15:clr>
            <a:srgbClr val="5ACBF0"/>
          </p15:clr>
        </p15:guide>
        <p15:guide id="6" orient="horz" pos="8641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horizontal photo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563AC-3A0B-4839-A9DC-F00E8E541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950" y="2258290"/>
            <a:ext cx="11387239" cy="284693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EB5B31F-7AD9-4BC6-8D61-62AD8011666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-2459" y="4800071"/>
            <a:ext cx="12599988" cy="9600142"/>
          </a:xfrm>
          <a:blipFill>
            <a:blip r:embed="rId2"/>
            <a:stretch>
              <a:fillRect/>
            </a:stretch>
          </a:blipFill>
        </p:spPr>
        <p:txBody>
          <a:bodyPr vert="horz" wrap="square" lIns="0" tIns="1097280" rIns="0" bIns="0" rtlCol="0" anchor="t" anchorCtr="0">
            <a:noAutofit/>
          </a:bodyPr>
          <a:lstStyle>
            <a:lvl1pPr marL="0" indent="0" algn="ctr">
              <a:buNone/>
              <a:defRPr lang="en-US" sz="720" b="1" dirty="0">
                <a:solidFill>
                  <a:srgbClr val="FFFFFF"/>
                </a:solidFill>
              </a:defRPr>
            </a:lvl1pPr>
          </a:lstStyle>
          <a:p>
            <a:pPr marL="117508" lvl="0" indent="-117508" algn="ctr"/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93395928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5" orient="horz" pos="3457" userDrawn="1">
          <p15:clr>
            <a:srgbClr val="5ACBF0"/>
          </p15:clr>
        </p15:guide>
        <p15:guide id="6" orient="horz" pos="1728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27DCA08-1117-4B11-AEFD-AAB2B3354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950" y="960016"/>
            <a:ext cx="11387239" cy="28469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833B58-0629-4A46-8711-902C16A9931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3748" y="11946845"/>
            <a:ext cx="5547145" cy="158185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028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231301F-62BD-4CF6-8990-CDF00AFC8CC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602108" y="4253396"/>
            <a:ext cx="5547145" cy="7296108"/>
          </a:xfrm>
          <a:blipFill>
            <a:blip r:embed="rId2"/>
            <a:stretch>
              <a:fillRect/>
            </a:stretch>
          </a:blipFill>
        </p:spPr>
        <p:txBody>
          <a:bodyPr vert="horz" wrap="square" lIns="0" tIns="0" rIns="0" bIns="1188720" rtlCol="0" anchor="ctr" anchorCtr="0">
            <a:noAutofit/>
          </a:bodyPr>
          <a:lstStyle>
            <a:lvl1pPr marL="0" indent="0" algn="ctr">
              <a:buNone/>
              <a:defRPr lang="en-US" sz="514" b="1" dirty="0">
                <a:solidFill>
                  <a:srgbClr val="FFFFFF"/>
                </a:solidFill>
              </a:defRPr>
            </a:lvl1pPr>
          </a:lstStyle>
          <a:p>
            <a:pPr marL="117508" lvl="0" indent="-117508" algn="ctr"/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5B401B2-8D93-427E-90A4-52337B3965E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450735" y="11946845"/>
            <a:ext cx="5547145" cy="158185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028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223C820-5673-4288-A9D6-185A95066B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6448042" y="4253396"/>
            <a:ext cx="5547145" cy="7296108"/>
          </a:xfrm>
          <a:blipFill>
            <a:blip r:embed="rId2"/>
            <a:stretch>
              <a:fillRect/>
            </a:stretch>
          </a:blipFill>
        </p:spPr>
        <p:txBody>
          <a:bodyPr vert="horz" wrap="square" lIns="0" tIns="0" rIns="0" bIns="1188720" rtlCol="0" anchor="ctr" anchorCtr="0">
            <a:noAutofit/>
          </a:bodyPr>
          <a:lstStyle>
            <a:lvl1pPr marL="0" indent="0" algn="ctr">
              <a:buNone/>
              <a:defRPr lang="en-US" sz="514" b="1" dirty="0">
                <a:solidFill>
                  <a:srgbClr val="FFFFFF"/>
                </a:solidFill>
              </a:defRPr>
            </a:lvl1pPr>
          </a:lstStyle>
          <a:p>
            <a:pPr marL="117508" lvl="0" indent="-117508" algn="ctr"/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334106704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8603" userDrawn="1">
          <p15:clr>
            <a:srgbClr val="5ACBF0"/>
          </p15:clr>
        </p15:guide>
        <p15:guide id="4" orient="horz" pos="3063" userDrawn="1">
          <p15:clr>
            <a:srgbClr val="5ACBF0"/>
          </p15:clr>
        </p15:guide>
        <p15:guide id="5" orient="horz" pos="691" userDrawn="1">
          <p15:clr>
            <a:srgbClr val="5ACBF0"/>
          </p15:clr>
        </p15:guide>
        <p15:guide id="6" pos="3856" userDrawn="1">
          <p15:clr>
            <a:srgbClr val="5ACBF0"/>
          </p15:clr>
        </p15:guide>
        <p15:guide id="7" pos="4043" userDrawn="1">
          <p15:clr>
            <a:srgbClr val="5ACBF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260F77E-464D-46F7-A8F8-6F281DAB0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950" y="960016"/>
            <a:ext cx="11387239" cy="28469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833B58-0629-4A46-8711-902C16A9931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2112" y="11946845"/>
            <a:ext cx="3591324" cy="158185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028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231301F-62BD-4CF6-8990-CDF00AFC8CC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602109" y="4253396"/>
            <a:ext cx="3590996" cy="7296108"/>
          </a:xfrm>
          <a:blipFill>
            <a:blip r:embed="rId2"/>
            <a:stretch>
              <a:fillRect/>
            </a:stretch>
          </a:blipFill>
        </p:spPr>
        <p:txBody>
          <a:bodyPr lIns="0" tIns="0" rIns="0" bIns="100584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411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7E8A9C08-F392-459F-B90B-EDBF4A830C5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04498" y="11946845"/>
            <a:ext cx="3591324" cy="158185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028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E401A97-B3D4-43E4-9B09-8AD4B6B2606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504497" y="4253396"/>
            <a:ext cx="3590996" cy="7296108"/>
          </a:xfrm>
          <a:blipFill>
            <a:blip r:embed="rId2"/>
            <a:stretch>
              <a:fillRect/>
            </a:stretch>
          </a:blipFill>
        </p:spPr>
        <p:txBody>
          <a:bodyPr lIns="0" tIns="0" rIns="0" bIns="100584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411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5B401B2-8D93-427E-90A4-52337B3965E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406557" y="11946845"/>
            <a:ext cx="3591324" cy="158185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028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223C820-5673-4288-A9D6-185A95066B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8404192" y="4253396"/>
            <a:ext cx="3590996" cy="7296108"/>
          </a:xfrm>
          <a:blipFill>
            <a:blip r:embed="rId2"/>
            <a:stretch>
              <a:fillRect/>
            </a:stretch>
          </a:blipFill>
        </p:spPr>
        <p:txBody>
          <a:bodyPr lIns="0" tIns="0" rIns="0" bIns="100584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411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28236069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8603" userDrawn="1">
          <p15:clr>
            <a:srgbClr val="5ACBF0"/>
          </p15:clr>
        </p15:guide>
        <p15:guide id="4" orient="horz" pos="3063" userDrawn="1">
          <p15:clr>
            <a:srgbClr val="5ACBF0"/>
          </p15:clr>
        </p15:guide>
        <p15:guide id="5" orient="horz" pos="691" userDrawn="1">
          <p15:clr>
            <a:srgbClr val="5ACBF0"/>
          </p15:clr>
        </p15:guide>
        <p15:guide id="6" pos="2629" userDrawn="1">
          <p15:clr>
            <a:srgbClr val="5ACBF0"/>
          </p15:clr>
        </p15:guide>
        <p15:guide id="7" pos="2821" userDrawn="1">
          <p15:clr>
            <a:srgbClr val="5ACBF0"/>
          </p15:clr>
        </p15:guide>
        <p15:guide id="8" pos="5075" userDrawn="1">
          <p15:clr>
            <a:srgbClr val="5ACBF0"/>
          </p15:clr>
        </p15:guide>
        <p15:guide id="9" pos="5268" userDrawn="1">
          <p15:clr>
            <a:srgbClr val="5ACBF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pictur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7A434B7-D4B9-4D45-A31C-F0CC4D227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950" y="960016"/>
            <a:ext cx="11387239" cy="28469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833B58-0629-4A46-8711-902C16A9931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2109" y="9982174"/>
            <a:ext cx="2617649" cy="158185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028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231301F-62BD-4CF6-8990-CDF00AFC8CC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602107" y="4253399"/>
            <a:ext cx="2617649" cy="5318479"/>
          </a:xfrm>
          <a:blipFill>
            <a:blip r:embed="rId2"/>
            <a:stretch>
              <a:fillRect/>
            </a:stretch>
          </a:blip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308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7E8A9C08-F392-459F-B90B-EDBF4A830C5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528150" y="9982174"/>
            <a:ext cx="2617649" cy="158185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028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E401A97-B3D4-43E4-9B09-8AD4B6B2606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3528150" y="4253399"/>
            <a:ext cx="2617649" cy="5318479"/>
          </a:xfrm>
          <a:blipFill>
            <a:blip r:embed="rId2"/>
            <a:stretch>
              <a:fillRect/>
            </a:stretch>
          </a:blip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308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5B401B2-8D93-427E-90A4-52337B3965E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454191" y="9982174"/>
            <a:ext cx="2617649" cy="158185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028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223C820-5673-4288-A9D6-185A95066B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6454191" y="4253399"/>
            <a:ext cx="2617649" cy="5318479"/>
          </a:xfrm>
          <a:blipFill>
            <a:blip r:embed="rId2"/>
            <a:stretch>
              <a:fillRect/>
            </a:stretch>
          </a:blip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308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38E883C1-8203-4549-AF30-B96AEC45AC6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380233" y="9982174"/>
            <a:ext cx="2617649" cy="158185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028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BBD58C33-921C-42F1-9803-1C798DB548C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 bwMode="gray">
          <a:xfrm>
            <a:off x="9380233" y="4253399"/>
            <a:ext cx="2617649" cy="5318479"/>
          </a:xfrm>
          <a:blipFill>
            <a:blip r:embed="rId2"/>
            <a:stretch>
              <a:fillRect/>
            </a:stretch>
          </a:blip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308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315041691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7184" userDrawn="1">
          <p15:clr>
            <a:srgbClr val="5ACBF0"/>
          </p15:clr>
        </p15:guide>
        <p15:guide id="4" orient="horz" pos="3063" userDrawn="1">
          <p15:clr>
            <a:srgbClr val="5ACBF0"/>
          </p15:clr>
        </p15:guide>
        <p15:guide id="5" orient="horz" pos="691" userDrawn="1">
          <p15:clr>
            <a:srgbClr val="5ACBF0"/>
          </p15:clr>
        </p15:guide>
        <p15:guide id="6" pos="2018" userDrawn="1">
          <p15:clr>
            <a:srgbClr val="5ACBF0"/>
          </p15:clr>
        </p15:guide>
        <p15:guide id="7" pos="2211" userDrawn="1">
          <p15:clr>
            <a:srgbClr val="5ACBF0"/>
          </p15:clr>
        </p15:guide>
        <p15:guide id="8" pos="3852" userDrawn="1">
          <p15:clr>
            <a:srgbClr val="5ACBF0"/>
          </p15:clr>
        </p15:guide>
        <p15:guide id="9" pos="4046" userDrawn="1">
          <p15:clr>
            <a:srgbClr val="5ACBF0"/>
          </p15:clr>
        </p15:guide>
        <p15:guide id="10" pos="5686" userDrawn="1">
          <p15:clr>
            <a:srgbClr val="5ACBF0"/>
          </p15:clr>
        </p15:guide>
        <p15:guide id="11" pos="5879" userDrawn="1">
          <p15:clr>
            <a:srgbClr val="5ACBF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sho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D883269-C75C-4B87-8CD9-BE4E94E2B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C923CE-7CB3-4CF0-AAA2-722B1683A10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6868" y="4236733"/>
            <a:ext cx="3611013" cy="158185"/>
          </a:xfrm>
        </p:spPr>
        <p:txBody>
          <a:bodyPr/>
          <a:lstStyle>
            <a:lvl1pPr marL="0" indent="0">
              <a:buFontTx/>
              <a:buNone/>
              <a:defRPr sz="1028"/>
            </a:lvl1pPr>
          </a:lstStyle>
          <a:p>
            <a:pPr lvl="0"/>
            <a:r>
              <a:rPr lang="en-US"/>
              <a:t>Add a caption</a:t>
            </a:r>
          </a:p>
        </p:txBody>
      </p:sp>
      <p:sp>
        <p:nvSpPr>
          <p:cNvPr id="3" name="Picture Placeholder 2" descr="This screenshot is a 'placeholder' only. Drag or drop your screen shot here, or click and tap the center to insert a photo.">
            <a:extLst>
              <a:ext uri="{FF2B5EF4-FFF2-40B4-BE49-F238E27FC236}">
                <a16:creationId xmlns:a16="http://schemas.microsoft.com/office/drawing/2014/main" id="{32952E5A-3BE5-4580-872E-DC3A31E8D44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602110" y="3016715"/>
            <a:ext cx="7496009" cy="10146817"/>
          </a:xfrm>
          <a:blipFill>
            <a:blip r:embed="rId2"/>
            <a:stretch>
              <a:fillRect/>
            </a:stretch>
          </a:blipFill>
        </p:spPr>
        <p:txBody>
          <a:bodyPr bIns="1005840" anchor="ctr">
            <a:noAutofit/>
          </a:bodyPr>
          <a:lstStyle>
            <a:lvl1pPr marL="0" indent="0" algn="ctr">
              <a:buNone/>
              <a:defRPr sz="514" b="1">
                <a:solidFill>
                  <a:srgbClr val="000000"/>
                </a:solidFill>
              </a:defRPr>
            </a:lvl1pPr>
          </a:lstStyle>
          <a:p>
            <a:r>
              <a:rPr lang="en-US"/>
              <a:t>Drag &amp; drop a screenshot </a:t>
            </a:r>
            <a:br>
              <a:rPr lang="en-US"/>
            </a:br>
            <a:r>
              <a:rPr lang="en-US"/>
              <a:t>here or click or tap icon </a:t>
            </a:r>
            <a:br>
              <a:rPr lang="en-US"/>
            </a:br>
            <a:r>
              <a:rPr lang="en-US"/>
              <a:t>below to insert </a:t>
            </a:r>
          </a:p>
        </p:txBody>
      </p:sp>
    </p:spTree>
    <p:extLst>
      <p:ext uri="{BB962C8B-B14F-4D97-AF65-F5344CB8AC3E}">
        <p14:creationId xmlns:p14="http://schemas.microsoft.com/office/powerpoint/2010/main" val="386056674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0" pos="5077" userDrawn="1">
          <p15:clr>
            <a:srgbClr val="5ACBF0"/>
          </p15:clr>
        </p15:guide>
        <p15:guide id="21" pos="5257" userDrawn="1">
          <p15:clr>
            <a:srgbClr val="5ACBF0"/>
          </p15:clr>
        </p15:guide>
        <p15:guide id="28" orient="horz" pos="2172" userDrawn="1">
          <p15:clr>
            <a:srgbClr val="5ACBF0"/>
          </p15:clr>
        </p15:guide>
        <p15:guide id="29" orient="horz" pos="3051" userDrawn="1">
          <p15:clr>
            <a:srgbClr val="5ACBF0"/>
          </p15:clr>
        </p15:guide>
        <p15:guide id="30" orient="horz" pos="691" userDrawn="1">
          <p15:clr>
            <a:srgbClr val="5ACBF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750" y="4841734"/>
            <a:ext cx="3585040" cy="284693"/>
          </a:xfrm>
        </p:spPr>
        <p:txBody>
          <a:bodyPr/>
          <a:lstStyle>
            <a:lvl1pPr>
              <a:defRPr sz="185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8DBB0A-21C9-483B-83DA-E59B5C3578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01581" y="5138215"/>
            <a:ext cx="7194134" cy="189924"/>
          </a:xfrm>
        </p:spPr>
        <p:txBody>
          <a:bodyPr/>
          <a:lstStyle>
            <a:lvl1pPr marL="0" indent="0">
              <a:spcAft>
                <a:spcPts val="617"/>
              </a:spcAft>
              <a:buNone/>
              <a:defRPr sz="1234"/>
            </a:lvl1pPr>
            <a:lvl2pPr marL="117508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" name="MS logo white - EMF" descr="Microsoft logo white text version">
            <a:extLst>
              <a:ext uri="{FF2B5EF4-FFF2-40B4-BE49-F238E27FC236}">
                <a16:creationId xmlns:a16="http://schemas.microsoft.com/office/drawing/2014/main" id="{66781A4F-C4B1-BD4B-8B78-4DCBD222D0F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603750" y="1230020"/>
            <a:ext cx="1411965" cy="61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84887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2" pos="2634" userDrawn="1">
          <p15:clr>
            <a:srgbClr val="5ACBF0"/>
          </p15:clr>
        </p15:guide>
        <p15:guide id="13" pos="2821" userDrawn="1">
          <p15:clr>
            <a:srgbClr val="5ACBF0"/>
          </p15:clr>
        </p15:guide>
        <p15:guide id="28" orient="horz" pos="2172" userDrawn="1">
          <p15:clr>
            <a:srgbClr val="5ACBF0"/>
          </p15:clr>
        </p15:guide>
        <p15:guide id="29" orient="horz" pos="3051" userDrawn="1">
          <p15:clr>
            <a:srgbClr val="5ACBF0"/>
          </p15:clr>
        </p15:guide>
        <p15:guide id="32" orient="horz" pos="4148" userDrawn="1">
          <p15:clr>
            <a:srgbClr val="FBAE40"/>
          </p15:clr>
        </p15:guide>
        <p15:guide id="33" pos="3010" userDrawn="1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zure title square 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EEE23F2-E1AE-BA41-B1A6-5983A9246D62}"/>
              </a:ext>
            </a:extLst>
          </p:cNvPr>
          <p:cNvSpPr/>
          <p:nvPr userDrawn="1"/>
        </p:nvSpPr>
        <p:spPr bwMode="auto">
          <a:xfrm>
            <a:off x="2" y="-1"/>
            <a:ext cx="12599988" cy="14400213"/>
          </a:xfrm>
          <a:prstGeom prst="rect">
            <a:avLst/>
          </a:prstGeom>
          <a:gradFill>
            <a:gsLst>
              <a:gs pos="100000">
                <a:schemeClr val="accent1">
                  <a:alpha val="25000"/>
                </a:schemeClr>
              </a:gs>
              <a:gs pos="0">
                <a:schemeClr val="accent1">
                  <a:alpha val="0"/>
                </a:schemeClr>
              </a:gs>
            </a:gsLst>
            <a:lin ang="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4001" tIns="75201" rIns="94001" bIns="7520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479321" fontAlgn="base">
              <a:spcBef>
                <a:spcPct val="0"/>
              </a:spcBef>
              <a:spcAft>
                <a:spcPct val="0"/>
              </a:spcAft>
            </a:pPr>
            <a:endParaRPr lang="en-US" sz="1028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7950" y="7134919"/>
            <a:ext cx="4307360" cy="284693"/>
          </a:xfrm>
        </p:spPr>
        <p:txBody>
          <a:bodyPr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01521" y="8320123"/>
            <a:ext cx="4303946" cy="174022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131" spc="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A57CF859-E00A-8047-B30C-E47B6D4BB4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flipH="1">
            <a:off x="5902496" y="792394"/>
            <a:ext cx="6307493" cy="12815428"/>
          </a:xfrm>
          <a:prstGeom prst="rect">
            <a:avLst/>
          </a:prstGeom>
        </p:spPr>
      </p:pic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9971DF7F-2C6F-C047-87E6-01BCE692B33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521" y="12784946"/>
            <a:ext cx="4303946" cy="110800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720" b="0" i="0" spc="0" baseline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F5A9D17E-0B71-3F4E-966C-B9B2C5D11AA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1521" y="9240848"/>
            <a:ext cx="4303946" cy="110800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720" b="0" i="0" spc="0" baseline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title</a:t>
            </a:r>
          </a:p>
        </p:txBody>
      </p:sp>
      <p:pic>
        <p:nvPicPr>
          <p:cNvPr id="9" name="MS logo white - EMF" descr="Microsoft logo white text version">
            <a:extLst>
              <a:ext uri="{FF2B5EF4-FFF2-40B4-BE49-F238E27FC236}">
                <a16:creationId xmlns:a16="http://schemas.microsoft.com/office/drawing/2014/main" id="{561F5A86-AB4E-BD4C-914B-A9F1DF6CC31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 bwMode="black">
          <a:xfrm>
            <a:off x="603750" y="1230020"/>
            <a:ext cx="1411965" cy="61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6523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5991" userDrawn="1">
          <p15:clr>
            <a:srgbClr val="5ACBF0"/>
          </p15:clr>
        </p15:guide>
        <p15:guide id="3" pos="3450" userDrawn="1">
          <p15:clr>
            <a:srgbClr val="FBAE40"/>
          </p15:clr>
        </p15:guide>
        <p15:guide id="5" orient="horz" pos="5185" userDrawn="1">
          <p15:clr>
            <a:srgbClr val="FBAE40"/>
          </p15:clr>
        </p15:guide>
        <p15:guide id="6" orient="horz" pos="5350" userDrawn="1">
          <p15:clr>
            <a:srgbClr val="5ACBF0"/>
          </p15:clr>
        </p15:guide>
        <p15:guide id="7" pos="3080" userDrawn="1">
          <p15:clr>
            <a:srgbClr val="5ACBF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750" y="4841734"/>
            <a:ext cx="3585040" cy="284693"/>
          </a:xfrm>
        </p:spPr>
        <p:txBody>
          <a:bodyPr/>
          <a:lstStyle>
            <a:lvl1pPr>
              <a:defRPr sz="185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8DBB0A-21C9-483B-83DA-E59B5C3578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01581" y="5138215"/>
            <a:ext cx="7194134" cy="189924"/>
          </a:xfrm>
        </p:spPr>
        <p:txBody>
          <a:bodyPr/>
          <a:lstStyle>
            <a:lvl1pPr marL="0" indent="0">
              <a:spcAft>
                <a:spcPts val="617"/>
              </a:spcAft>
              <a:buNone/>
              <a:defRPr sz="1234"/>
            </a:lvl1pPr>
            <a:lvl2pPr marL="117508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157038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2" pos="2634" userDrawn="1">
          <p15:clr>
            <a:srgbClr val="5ACBF0"/>
          </p15:clr>
        </p15:guide>
        <p15:guide id="13" pos="2821" userDrawn="1">
          <p15:clr>
            <a:srgbClr val="5ACBF0"/>
          </p15:clr>
        </p15:guide>
        <p15:guide id="28" orient="horz" pos="2172" userDrawn="1">
          <p15:clr>
            <a:srgbClr val="5ACBF0"/>
          </p15:clr>
        </p15:guide>
        <p15:guide id="29" orient="horz" pos="3051" userDrawn="1">
          <p15:clr>
            <a:srgbClr val="5ACBF0"/>
          </p15:clr>
        </p15:guide>
        <p15:guide id="32" orient="horz" pos="4148" userDrawn="1">
          <p15:clr>
            <a:srgbClr val="FBAE40"/>
          </p15:clr>
        </p15:guide>
        <p15:guide id="33" pos="3010" userDrawn="1">
          <p15:clr>
            <a:srgbClr val="5ACBF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4800" y="7159783"/>
            <a:ext cx="9449992" cy="256224"/>
          </a:xfrm>
          <a:noFill/>
        </p:spPr>
        <p:txBody>
          <a:bodyPr lIns="0" tIns="0" rIns="0" bIns="0" anchor="b" anchorCtr="0">
            <a:spAutoFit/>
          </a:bodyPr>
          <a:lstStyle>
            <a:lvl1pPr algn="l" defTabSz="47946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50" b="0" kern="1200" cap="none" spc="-26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04800" y="8351450"/>
            <a:ext cx="9449992" cy="174022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131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743739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5185" userDrawn="1">
          <p15:clr>
            <a:srgbClr val="FBAE40"/>
          </p15:clr>
        </p15:guide>
        <p15:guide id="2" pos="6309" userDrawn="1">
          <p15:clr>
            <a:srgbClr val="5ACBF0"/>
          </p15:clr>
        </p15:guide>
        <p15:guide id="3" orient="horz" pos="4585" userDrawn="1">
          <p15:clr>
            <a:srgbClr val="5ACBF0"/>
          </p15:clr>
        </p15:guide>
        <p15:guide id="4" orient="horz" pos="6013" userDrawn="1">
          <p15:clr>
            <a:srgbClr val="5ACBF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4800" y="7165210"/>
            <a:ext cx="11021292" cy="256224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47946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50" b="0" kern="1200" cap="none" spc="-26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CADBD2D9-9F1F-468B-BCE0-535CBE7ECDC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4800" y="8351450"/>
            <a:ext cx="9449992" cy="174022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131" spc="0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544294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5185" userDrawn="1">
          <p15:clr>
            <a:srgbClr val="FBAE40"/>
          </p15:clr>
        </p15:guide>
        <p15:guide id="2" pos="6309" userDrawn="1">
          <p15:clr>
            <a:srgbClr val="5ACBF0"/>
          </p15:clr>
        </p15:guide>
        <p15:guide id="3" orient="horz" pos="4585" userDrawn="1">
          <p15:clr>
            <a:srgbClr val="5ACBF0"/>
          </p15:clr>
        </p15:guide>
        <p15:guide id="4" orient="horz" pos="6013" userDrawn="1">
          <p15:clr>
            <a:srgbClr val="5ACBF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4800" y="7165210"/>
            <a:ext cx="9449992" cy="256224"/>
          </a:xfrm>
          <a:noFill/>
        </p:spPr>
        <p:txBody>
          <a:bodyPr lIns="0" tIns="0" rIns="0" bIns="0" anchor="b" anchorCtr="0">
            <a:spAutoFit/>
          </a:bodyPr>
          <a:lstStyle>
            <a:lvl1pPr algn="l" defTabSz="47946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50" b="0" kern="1200" cap="none" spc="-26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62601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5185" userDrawn="1">
          <p15:clr>
            <a:srgbClr val="FBAE40"/>
          </p15:clr>
        </p15:guide>
        <p15:guide id="2" pos="6309" userDrawn="1">
          <p15:clr>
            <a:srgbClr val="5ACBF0"/>
          </p15:clr>
        </p15:guide>
        <p15:guide id="3" orient="horz" pos="4585" userDrawn="1">
          <p15:clr>
            <a:srgbClr val="5ACBF0"/>
          </p15:clr>
        </p15:guide>
        <p15:guide id="4" orient="horz" pos="6013" userDrawn="1">
          <p15:clr>
            <a:srgbClr val="5ACBF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4800" y="7165210"/>
            <a:ext cx="9449992" cy="256224"/>
          </a:xfrm>
          <a:noFill/>
        </p:spPr>
        <p:txBody>
          <a:bodyPr lIns="0" tIns="0" rIns="0" bIns="0" anchor="b" anchorCtr="0">
            <a:spAutoFit/>
          </a:bodyPr>
          <a:lstStyle>
            <a:lvl1pPr algn="l" defTabSz="47946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50" b="0" kern="1200" cap="none" spc="-26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99609B48-4234-1C41-87EA-6ABB49DFAC0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4803" y="7749411"/>
            <a:ext cx="6076341" cy="158185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28" spc="0" baseline="0">
                <a:solidFill>
                  <a:srgbClr val="50E6FF"/>
                </a:solidFill>
                <a:latin typeface="+mn-lt"/>
              </a:defRPr>
            </a:lvl1pPr>
          </a:lstStyle>
          <a:p>
            <a:pPr lvl="0"/>
            <a:r>
              <a:rPr lang="en-US" err="1"/>
              <a:t>Subheader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900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5185" userDrawn="1">
          <p15:clr>
            <a:srgbClr val="FBAE40"/>
          </p15:clr>
        </p15:guide>
        <p15:guide id="2" pos="6309" userDrawn="1">
          <p15:clr>
            <a:srgbClr val="5ACBF0"/>
          </p15:clr>
        </p15:guide>
        <p15:guide id="3" orient="horz" pos="4585" userDrawn="1">
          <p15:clr>
            <a:srgbClr val="5ACBF0"/>
          </p15:clr>
        </p15:guide>
        <p15:guide id="4" orient="horz" pos="6013" userDrawn="1">
          <p15:clr>
            <a:srgbClr val="5ACBF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87B2D66C-ED12-49C4-87B3-971271683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950" y="960016"/>
            <a:ext cx="11387239" cy="284693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4923624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8" orient="horz" pos="2172" userDrawn="1">
          <p15:clr>
            <a:srgbClr val="5ACBF0"/>
          </p15:clr>
        </p15:guide>
        <p15:guide id="29" orient="horz" pos="3051" userDrawn="1">
          <p15:clr>
            <a:srgbClr val="5ACBF0"/>
          </p15:clr>
        </p15:guide>
        <p15:guide id="30" orient="horz" pos="691" userDrawn="1">
          <p15:clr>
            <a:srgbClr val="5ACBF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 &amp;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87B2D66C-ED12-49C4-87B3-971271683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950" y="960016"/>
            <a:ext cx="11387239" cy="284693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00261B27-8650-E446-8F03-BBF1C43C279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3750" y="2370454"/>
            <a:ext cx="11387239" cy="158185"/>
          </a:xfrm>
          <a:noFill/>
        </p:spPr>
        <p:txBody>
          <a:bodyPr wrap="square" lIns="0" tIns="0" rIns="0" bIns="0">
            <a:sp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28" spc="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err="1"/>
              <a:t>Subheader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01126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8" orient="horz" pos="2172" userDrawn="1">
          <p15:clr>
            <a:srgbClr val="5ACBF0"/>
          </p15:clr>
        </p15:guide>
        <p15:guide id="29" orient="horz" pos="3051" userDrawn="1">
          <p15:clr>
            <a:srgbClr val="5ACBF0"/>
          </p15:clr>
        </p15:guide>
        <p15:guide id="30" orient="horz" pos="691" userDrawn="1">
          <p15:clr>
            <a:srgbClr val="5ACBF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87B2D66C-ED12-49C4-87B3-971271683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950" y="960016"/>
            <a:ext cx="11387239" cy="28469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00261B27-8650-E446-8F03-BBF1C43C279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4800" y="2162155"/>
            <a:ext cx="11387239" cy="158185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28" spc="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err="1"/>
              <a:t>Subheader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37586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8" orient="horz" pos="2172" userDrawn="1">
          <p15:clr>
            <a:srgbClr val="5ACBF0"/>
          </p15:clr>
        </p15:guide>
        <p15:guide id="29" orient="horz" pos="3051" userDrawn="1">
          <p15:clr>
            <a:srgbClr val="5ACBF0"/>
          </p15:clr>
        </p15:guide>
        <p15:guide id="30" orient="horz" pos="691" userDrawn="1">
          <p15:clr>
            <a:srgbClr val="5ACBF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LLENGE | IMPACT Text -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87B2D66C-ED12-49C4-87B3-971271683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950" y="960016"/>
            <a:ext cx="11387239" cy="284693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DEC335-FEE1-4EB1-B420-AD6956CE2AF3}"/>
              </a:ext>
            </a:extLst>
          </p:cNvPr>
          <p:cNvSpPr/>
          <p:nvPr userDrawn="1"/>
        </p:nvSpPr>
        <p:spPr bwMode="auto">
          <a:xfrm>
            <a:off x="5731963" y="2980461"/>
            <a:ext cx="6577895" cy="8467666"/>
          </a:xfrm>
          <a:prstGeom prst="rect">
            <a:avLst/>
          </a:prstGeom>
          <a:solidFill>
            <a:srgbClr val="0000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571500" algn="tl" rotWithShape="0">
              <a:srgbClr val="0078D4">
                <a:alpha val="70000"/>
              </a:srgbClr>
            </a:outerShdw>
          </a:effectLst>
        </p:spPr>
        <p:txBody>
          <a:bodyPr rot="0" spcFirstLastPara="0" vertOverflow="overflow" horzOverflow="overflow" vert="horz" wrap="square" lIns="94001" tIns="75201" rIns="94001" bIns="7520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47932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234" ker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cs typeface="Segoe UI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951A650-201F-48A7-B180-661AB3BF33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949" y="3016717"/>
            <a:ext cx="4727359" cy="782715"/>
          </a:xfrm>
        </p:spPr>
        <p:txBody>
          <a:bodyPr/>
          <a:lstStyle>
            <a:lvl1pPr marL="0" indent="0">
              <a:spcBef>
                <a:spcPts val="1234"/>
              </a:spcBef>
              <a:buNone/>
              <a:defRPr sz="1028">
                <a:solidFill>
                  <a:schemeClr val="accent1"/>
                </a:solidFill>
              </a:defRPr>
            </a:lvl1pPr>
            <a:lvl2pPr marL="0" indent="0">
              <a:spcBef>
                <a:spcPts val="411"/>
              </a:spcBef>
              <a:buNone/>
              <a:defRPr sz="823"/>
            </a:lvl2pPr>
            <a:lvl3pPr marL="0" indent="0">
              <a:spcBef>
                <a:spcPts val="411"/>
              </a:spcBef>
              <a:buNone/>
              <a:defRPr sz="720"/>
            </a:lvl3pPr>
            <a:lvl4pPr marL="0" indent="0">
              <a:spcBef>
                <a:spcPts val="411"/>
              </a:spcBef>
              <a:buNone/>
              <a:defRPr sz="617"/>
            </a:lvl4pPr>
            <a:lvl5pPr marL="0" indent="0">
              <a:spcBef>
                <a:spcPts val="411"/>
              </a:spcBef>
              <a:buNone/>
              <a:defRPr sz="565"/>
            </a:lvl5pPr>
          </a:lstStyle>
          <a:p>
            <a:pPr lvl="0"/>
            <a:r>
              <a:rPr lang="en-US"/>
              <a:t>Click to edit Master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BDE0B9CE-C109-46C1-B326-B103E6A660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3756" y="12290537"/>
            <a:ext cx="11692720" cy="275332"/>
          </a:xfrm>
        </p:spPr>
        <p:txBody>
          <a:bodyPr/>
          <a:lstStyle>
            <a:lvl1pPr marL="0" indent="0">
              <a:spcBef>
                <a:spcPts val="617"/>
              </a:spcBef>
              <a:buNone/>
              <a:defRPr sz="925">
                <a:solidFill>
                  <a:schemeClr val="tx1"/>
                </a:solidFill>
              </a:defRPr>
            </a:lvl1pPr>
            <a:lvl2pPr marL="0" indent="0">
              <a:buNone/>
              <a:defRPr sz="720">
                <a:solidFill>
                  <a:schemeClr val="tx1"/>
                </a:solidFill>
              </a:defRPr>
            </a:lvl2pPr>
            <a:lvl3pPr marL="0" indent="0">
              <a:buNone/>
              <a:defRPr sz="565">
                <a:solidFill>
                  <a:schemeClr val="tx1"/>
                </a:solidFill>
              </a:defRPr>
            </a:lvl3pPr>
            <a:lvl4pPr marL="0" indent="0">
              <a:buNone/>
              <a:defRPr sz="540">
                <a:solidFill>
                  <a:schemeClr val="tx1"/>
                </a:solidFill>
              </a:defRPr>
            </a:lvl4pPr>
            <a:lvl5pPr marL="0" indent="0">
              <a:buNone/>
              <a:defRPr sz="54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</a:t>
            </a:r>
          </a:p>
          <a:p>
            <a:pPr lvl="1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B9DE0F9-906C-4C9C-8C64-29841BB5D740}"/>
              </a:ext>
            </a:extLst>
          </p:cNvPr>
          <p:cNvCxnSpPr/>
          <p:nvPr userDrawn="1"/>
        </p:nvCxnSpPr>
        <p:spPr>
          <a:xfrm>
            <a:off x="-2037170" y="11042894"/>
            <a:ext cx="0" cy="1992288"/>
          </a:xfrm>
          <a:prstGeom prst="line">
            <a:avLst/>
          </a:prstGeom>
          <a:ln w="3175">
            <a:solidFill>
              <a:schemeClr val="accent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107016C-9B63-40DD-A399-159AABC54009}"/>
              </a:ext>
            </a:extLst>
          </p:cNvPr>
          <p:cNvCxnSpPr/>
          <p:nvPr userDrawn="1"/>
        </p:nvCxnSpPr>
        <p:spPr>
          <a:xfrm>
            <a:off x="497370" y="11786152"/>
            <a:ext cx="11799106" cy="0"/>
          </a:xfrm>
          <a:prstGeom prst="line">
            <a:avLst/>
          </a:prstGeom>
          <a:ln>
            <a:solidFill>
              <a:schemeClr val="accent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917003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8" orient="horz" pos="2172" userDrawn="1">
          <p15:clr>
            <a:srgbClr val="5ACBF0"/>
          </p15:clr>
        </p15:guide>
        <p15:guide id="29" orient="horz" pos="3051" userDrawn="1">
          <p15:clr>
            <a:srgbClr val="5ACBF0"/>
          </p15:clr>
        </p15:guide>
        <p15:guide id="30" orient="horz" pos="691" userDrawn="1">
          <p15:clr>
            <a:srgbClr val="5ACBF0"/>
          </p15:clr>
        </p15:guide>
        <p15:guide id="31" pos="5651" userDrawn="1">
          <p15:clr>
            <a:srgbClr val="FBAE40"/>
          </p15:clr>
        </p15:guide>
        <p15:guide id="32" orient="horz" pos="5185" userDrawn="1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LLENGE | IMPACT } CUSTOMER Logo &amp;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87B2D66C-ED12-49C4-87B3-971271683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950" y="960018"/>
            <a:ext cx="4914661" cy="221471"/>
          </a:xfrm>
        </p:spPr>
        <p:txBody>
          <a:bodyPr/>
          <a:lstStyle>
            <a:lvl1pPr algn="l">
              <a:defRPr sz="1439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951A650-201F-48A7-B180-661AB3BF33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949" y="4236734"/>
            <a:ext cx="4727359" cy="782715"/>
          </a:xfrm>
        </p:spPr>
        <p:txBody>
          <a:bodyPr/>
          <a:lstStyle>
            <a:lvl1pPr marL="0" indent="0">
              <a:spcBef>
                <a:spcPts val="1234"/>
              </a:spcBef>
              <a:buNone/>
              <a:defRPr sz="1028">
                <a:solidFill>
                  <a:schemeClr val="accent1"/>
                </a:solidFill>
              </a:defRPr>
            </a:lvl1pPr>
            <a:lvl2pPr marL="0" indent="0">
              <a:spcBef>
                <a:spcPts val="411"/>
              </a:spcBef>
              <a:buNone/>
              <a:defRPr sz="823"/>
            </a:lvl2pPr>
            <a:lvl3pPr marL="0" indent="0">
              <a:spcBef>
                <a:spcPts val="411"/>
              </a:spcBef>
              <a:buNone/>
              <a:defRPr sz="720"/>
            </a:lvl3pPr>
            <a:lvl4pPr marL="0" indent="0">
              <a:spcBef>
                <a:spcPts val="411"/>
              </a:spcBef>
              <a:buNone/>
              <a:defRPr sz="617"/>
            </a:lvl4pPr>
            <a:lvl5pPr marL="0" indent="0">
              <a:spcBef>
                <a:spcPts val="411"/>
              </a:spcBef>
              <a:buNone/>
              <a:defRPr sz="565"/>
            </a:lvl5pPr>
          </a:lstStyle>
          <a:p>
            <a:pPr lvl="0"/>
            <a:r>
              <a:rPr lang="en-US"/>
              <a:t>Click to edit Master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B9DE0F9-906C-4C9C-8C64-29841BB5D740}"/>
              </a:ext>
            </a:extLst>
          </p:cNvPr>
          <p:cNvCxnSpPr/>
          <p:nvPr userDrawn="1"/>
        </p:nvCxnSpPr>
        <p:spPr>
          <a:xfrm>
            <a:off x="-2037170" y="11042894"/>
            <a:ext cx="0" cy="1992288"/>
          </a:xfrm>
          <a:prstGeom prst="line">
            <a:avLst/>
          </a:prstGeom>
          <a:ln w="3175">
            <a:solidFill>
              <a:schemeClr val="accent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EB27B6-F18C-4938-B5BC-59064F2ECE0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791403" y="2"/>
            <a:ext cx="6808586" cy="22147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09260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8" orient="horz" pos="2172" userDrawn="1">
          <p15:clr>
            <a:srgbClr val="5ACBF0"/>
          </p15:clr>
        </p15:guide>
        <p15:guide id="29" orient="horz" pos="3051" userDrawn="1">
          <p15:clr>
            <a:srgbClr val="5ACBF0"/>
          </p15:clr>
        </p15:guide>
        <p15:guide id="30" orient="horz" pos="691" userDrawn="1">
          <p15:clr>
            <a:srgbClr val="5ACBF0"/>
          </p15:clr>
        </p15:guide>
        <p15:guide id="31" pos="5651" userDrawn="1">
          <p15:clr>
            <a:srgbClr val="FBAE40"/>
          </p15:clr>
        </p15:guide>
        <p15:guide id="32" orient="horz" pos="518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2A1E73-C241-4852-B10C-055BD97191F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" y="2"/>
            <a:ext cx="12662330" cy="22147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838479" y="7072008"/>
            <a:ext cx="5081411" cy="348109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>
              <a:defRPr sz="2262" spc="-26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8477" y="8320125"/>
            <a:ext cx="5081411" cy="158185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028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 text</a:t>
            </a:r>
          </a:p>
        </p:txBody>
      </p:sp>
      <p:grpSp>
        <p:nvGrpSpPr>
          <p:cNvPr id="6" name="Group 21">
            <a:extLst>
              <a:ext uri="{FF2B5EF4-FFF2-40B4-BE49-F238E27FC236}">
                <a16:creationId xmlns:a16="http://schemas.microsoft.com/office/drawing/2014/main" id="{00C90369-85BA-4C47-BECC-EC63A981D611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49532" y="933348"/>
            <a:ext cx="2100506" cy="614408"/>
            <a:chOff x="428" y="664"/>
            <a:chExt cx="4126" cy="594"/>
          </a:xfrm>
        </p:grpSpPr>
        <p:sp>
          <p:nvSpPr>
            <p:cNvPr id="8" name="Freeform 22">
              <a:extLst>
                <a:ext uri="{FF2B5EF4-FFF2-40B4-BE49-F238E27FC236}">
                  <a16:creationId xmlns:a16="http://schemas.microsoft.com/office/drawing/2014/main" id="{62F29EE8-7181-4963-946D-2FC7711C3A3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96" y="784"/>
              <a:ext cx="335" cy="354"/>
            </a:xfrm>
            <a:custGeom>
              <a:avLst/>
              <a:gdLst>
                <a:gd name="T0" fmla="*/ 202 w 335"/>
                <a:gd name="T1" fmla="*/ 0 h 354"/>
                <a:gd name="T2" fmla="*/ 335 w 335"/>
                <a:gd name="T3" fmla="*/ 354 h 354"/>
                <a:gd name="T4" fmla="*/ 267 w 335"/>
                <a:gd name="T5" fmla="*/ 354 h 354"/>
                <a:gd name="T6" fmla="*/ 237 w 335"/>
                <a:gd name="T7" fmla="*/ 266 h 354"/>
                <a:gd name="T8" fmla="*/ 96 w 335"/>
                <a:gd name="T9" fmla="*/ 266 h 354"/>
                <a:gd name="T10" fmla="*/ 67 w 335"/>
                <a:gd name="T11" fmla="*/ 354 h 354"/>
                <a:gd name="T12" fmla="*/ 0 w 335"/>
                <a:gd name="T13" fmla="*/ 354 h 354"/>
                <a:gd name="T14" fmla="*/ 133 w 335"/>
                <a:gd name="T15" fmla="*/ 0 h 354"/>
                <a:gd name="T16" fmla="*/ 202 w 335"/>
                <a:gd name="T17" fmla="*/ 0 h 354"/>
                <a:gd name="T18" fmla="*/ 165 w 335"/>
                <a:gd name="T19" fmla="*/ 66 h 354"/>
                <a:gd name="T20" fmla="*/ 112 w 335"/>
                <a:gd name="T21" fmla="*/ 214 h 354"/>
                <a:gd name="T22" fmla="*/ 218 w 335"/>
                <a:gd name="T23" fmla="*/ 214 h 354"/>
                <a:gd name="T24" fmla="*/ 167 w 335"/>
                <a:gd name="T25" fmla="*/ 66 h 354"/>
                <a:gd name="T26" fmla="*/ 165 w 335"/>
                <a:gd name="T27" fmla="*/ 66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5" h="354">
                  <a:moveTo>
                    <a:pt x="202" y="0"/>
                  </a:moveTo>
                  <a:lnTo>
                    <a:pt x="335" y="354"/>
                  </a:lnTo>
                  <a:lnTo>
                    <a:pt x="267" y="354"/>
                  </a:lnTo>
                  <a:lnTo>
                    <a:pt x="237" y="266"/>
                  </a:lnTo>
                  <a:lnTo>
                    <a:pt x="96" y="266"/>
                  </a:lnTo>
                  <a:lnTo>
                    <a:pt x="67" y="354"/>
                  </a:lnTo>
                  <a:lnTo>
                    <a:pt x="0" y="354"/>
                  </a:lnTo>
                  <a:lnTo>
                    <a:pt x="133" y="0"/>
                  </a:lnTo>
                  <a:lnTo>
                    <a:pt x="202" y="0"/>
                  </a:lnTo>
                  <a:close/>
                  <a:moveTo>
                    <a:pt x="165" y="66"/>
                  </a:moveTo>
                  <a:lnTo>
                    <a:pt x="112" y="214"/>
                  </a:lnTo>
                  <a:lnTo>
                    <a:pt x="218" y="214"/>
                  </a:lnTo>
                  <a:lnTo>
                    <a:pt x="167" y="66"/>
                  </a:lnTo>
                  <a:lnTo>
                    <a:pt x="165" y="6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925"/>
            </a:p>
          </p:txBody>
        </p:sp>
        <p:sp>
          <p:nvSpPr>
            <p:cNvPr id="10" name="Freeform 23">
              <a:extLst>
                <a:ext uri="{FF2B5EF4-FFF2-40B4-BE49-F238E27FC236}">
                  <a16:creationId xmlns:a16="http://schemas.microsoft.com/office/drawing/2014/main" id="{E69A5CB7-9986-49D1-A320-9F9F9E2E30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1" y="883"/>
              <a:ext cx="213" cy="255"/>
            </a:xfrm>
            <a:custGeom>
              <a:avLst/>
              <a:gdLst>
                <a:gd name="T0" fmla="*/ 8 w 213"/>
                <a:gd name="T1" fmla="*/ 0 h 255"/>
                <a:gd name="T2" fmla="*/ 211 w 213"/>
                <a:gd name="T3" fmla="*/ 0 h 255"/>
                <a:gd name="T4" fmla="*/ 211 w 213"/>
                <a:gd name="T5" fmla="*/ 24 h 255"/>
                <a:gd name="T6" fmla="*/ 78 w 213"/>
                <a:gd name="T7" fmla="*/ 208 h 255"/>
                <a:gd name="T8" fmla="*/ 213 w 213"/>
                <a:gd name="T9" fmla="*/ 208 h 255"/>
                <a:gd name="T10" fmla="*/ 213 w 213"/>
                <a:gd name="T11" fmla="*/ 255 h 255"/>
                <a:gd name="T12" fmla="*/ 0 w 213"/>
                <a:gd name="T13" fmla="*/ 255 h 255"/>
                <a:gd name="T14" fmla="*/ 0 w 213"/>
                <a:gd name="T15" fmla="*/ 229 h 255"/>
                <a:gd name="T16" fmla="*/ 131 w 213"/>
                <a:gd name="T17" fmla="*/ 49 h 255"/>
                <a:gd name="T18" fmla="*/ 8 w 213"/>
                <a:gd name="T19" fmla="*/ 49 h 255"/>
                <a:gd name="T20" fmla="*/ 8 w 213"/>
                <a:gd name="T21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3" h="255">
                  <a:moveTo>
                    <a:pt x="8" y="0"/>
                  </a:moveTo>
                  <a:lnTo>
                    <a:pt x="211" y="0"/>
                  </a:lnTo>
                  <a:lnTo>
                    <a:pt x="211" y="24"/>
                  </a:lnTo>
                  <a:lnTo>
                    <a:pt x="78" y="208"/>
                  </a:lnTo>
                  <a:lnTo>
                    <a:pt x="213" y="208"/>
                  </a:lnTo>
                  <a:lnTo>
                    <a:pt x="213" y="255"/>
                  </a:lnTo>
                  <a:lnTo>
                    <a:pt x="0" y="255"/>
                  </a:lnTo>
                  <a:lnTo>
                    <a:pt x="0" y="229"/>
                  </a:lnTo>
                  <a:lnTo>
                    <a:pt x="131" y="49"/>
                  </a:lnTo>
                  <a:lnTo>
                    <a:pt x="8" y="49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925"/>
            </a:p>
          </p:txBody>
        </p:sp>
        <p:sp>
          <p:nvSpPr>
            <p:cNvPr id="11" name="Freeform 24">
              <a:extLst>
                <a:ext uri="{FF2B5EF4-FFF2-40B4-BE49-F238E27FC236}">
                  <a16:creationId xmlns:a16="http://schemas.microsoft.com/office/drawing/2014/main" id="{C09AEB02-6BBE-4F10-B6D8-125786A3E3A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0" y="883"/>
              <a:ext cx="227" cy="260"/>
            </a:xfrm>
            <a:custGeom>
              <a:avLst/>
              <a:gdLst>
                <a:gd name="T0" fmla="*/ 111 w 111"/>
                <a:gd name="T1" fmla="*/ 0 h 126"/>
                <a:gd name="T2" fmla="*/ 111 w 111"/>
                <a:gd name="T3" fmla="*/ 124 h 126"/>
                <a:gd name="T4" fmla="*/ 81 w 111"/>
                <a:gd name="T5" fmla="*/ 124 h 126"/>
                <a:gd name="T6" fmla="*/ 81 w 111"/>
                <a:gd name="T7" fmla="*/ 108 h 126"/>
                <a:gd name="T8" fmla="*/ 81 w 111"/>
                <a:gd name="T9" fmla="*/ 108 h 126"/>
                <a:gd name="T10" fmla="*/ 66 w 111"/>
                <a:gd name="T11" fmla="*/ 121 h 126"/>
                <a:gd name="T12" fmla="*/ 44 w 111"/>
                <a:gd name="T13" fmla="*/ 126 h 126"/>
                <a:gd name="T14" fmla="*/ 11 w 111"/>
                <a:gd name="T15" fmla="*/ 114 h 126"/>
                <a:gd name="T16" fmla="*/ 0 w 111"/>
                <a:gd name="T17" fmla="*/ 76 h 126"/>
                <a:gd name="T18" fmla="*/ 0 w 111"/>
                <a:gd name="T19" fmla="*/ 0 h 126"/>
                <a:gd name="T20" fmla="*/ 29 w 111"/>
                <a:gd name="T21" fmla="*/ 0 h 126"/>
                <a:gd name="T22" fmla="*/ 29 w 111"/>
                <a:gd name="T23" fmla="*/ 72 h 126"/>
                <a:gd name="T24" fmla="*/ 35 w 111"/>
                <a:gd name="T25" fmla="*/ 96 h 126"/>
                <a:gd name="T26" fmla="*/ 54 w 111"/>
                <a:gd name="T27" fmla="*/ 104 h 126"/>
                <a:gd name="T28" fmla="*/ 74 w 111"/>
                <a:gd name="T29" fmla="*/ 95 h 126"/>
                <a:gd name="T30" fmla="*/ 81 w 111"/>
                <a:gd name="T31" fmla="*/ 72 h 126"/>
                <a:gd name="T32" fmla="*/ 81 w 111"/>
                <a:gd name="T33" fmla="*/ 0 h 126"/>
                <a:gd name="T34" fmla="*/ 111 w 111"/>
                <a:gd name="T35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1" h="126">
                  <a:moveTo>
                    <a:pt x="111" y="0"/>
                  </a:moveTo>
                  <a:cubicBezTo>
                    <a:pt x="111" y="124"/>
                    <a:pt x="111" y="124"/>
                    <a:pt x="111" y="124"/>
                  </a:cubicBezTo>
                  <a:cubicBezTo>
                    <a:pt x="81" y="124"/>
                    <a:pt x="81" y="124"/>
                    <a:pt x="81" y="124"/>
                  </a:cubicBezTo>
                  <a:cubicBezTo>
                    <a:pt x="81" y="108"/>
                    <a:pt x="81" y="108"/>
                    <a:pt x="81" y="108"/>
                  </a:cubicBezTo>
                  <a:cubicBezTo>
                    <a:pt x="81" y="108"/>
                    <a:pt x="81" y="108"/>
                    <a:pt x="81" y="108"/>
                  </a:cubicBezTo>
                  <a:cubicBezTo>
                    <a:pt x="77" y="114"/>
                    <a:pt x="72" y="118"/>
                    <a:pt x="66" y="121"/>
                  </a:cubicBezTo>
                  <a:cubicBezTo>
                    <a:pt x="59" y="124"/>
                    <a:pt x="52" y="126"/>
                    <a:pt x="44" y="126"/>
                  </a:cubicBezTo>
                  <a:cubicBezTo>
                    <a:pt x="29" y="126"/>
                    <a:pt x="18" y="122"/>
                    <a:pt x="11" y="114"/>
                  </a:cubicBezTo>
                  <a:cubicBezTo>
                    <a:pt x="3" y="106"/>
                    <a:pt x="0" y="93"/>
                    <a:pt x="0" y="7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72"/>
                    <a:pt x="29" y="72"/>
                    <a:pt x="29" y="72"/>
                  </a:cubicBezTo>
                  <a:cubicBezTo>
                    <a:pt x="29" y="83"/>
                    <a:pt x="31" y="91"/>
                    <a:pt x="35" y="96"/>
                  </a:cubicBezTo>
                  <a:cubicBezTo>
                    <a:pt x="40" y="101"/>
                    <a:pt x="46" y="104"/>
                    <a:pt x="54" y="104"/>
                  </a:cubicBezTo>
                  <a:cubicBezTo>
                    <a:pt x="62" y="104"/>
                    <a:pt x="69" y="101"/>
                    <a:pt x="74" y="95"/>
                  </a:cubicBezTo>
                  <a:cubicBezTo>
                    <a:pt x="79" y="89"/>
                    <a:pt x="81" y="82"/>
                    <a:pt x="81" y="72"/>
                  </a:cubicBezTo>
                  <a:cubicBezTo>
                    <a:pt x="81" y="0"/>
                    <a:pt x="81" y="0"/>
                    <a:pt x="81" y="0"/>
                  </a:cubicBezTo>
                  <a:lnTo>
                    <a:pt x="111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925"/>
            </a:p>
          </p:txBody>
        </p:sp>
        <p:sp>
          <p:nvSpPr>
            <p:cNvPr id="12" name="Freeform 25">
              <a:extLst>
                <a:ext uri="{FF2B5EF4-FFF2-40B4-BE49-F238E27FC236}">
                  <a16:creationId xmlns:a16="http://schemas.microsoft.com/office/drawing/2014/main" id="{B5B16689-F626-4CBB-A9ED-263B2AFF48F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2" y="879"/>
              <a:ext cx="147" cy="259"/>
            </a:xfrm>
            <a:custGeom>
              <a:avLst/>
              <a:gdLst>
                <a:gd name="T0" fmla="*/ 61 w 72"/>
                <a:gd name="T1" fmla="*/ 0 h 126"/>
                <a:gd name="T2" fmla="*/ 67 w 72"/>
                <a:gd name="T3" fmla="*/ 1 h 126"/>
                <a:gd name="T4" fmla="*/ 72 w 72"/>
                <a:gd name="T5" fmla="*/ 2 h 126"/>
                <a:gd name="T6" fmla="*/ 72 w 72"/>
                <a:gd name="T7" fmla="*/ 32 h 126"/>
                <a:gd name="T8" fmla="*/ 65 w 72"/>
                <a:gd name="T9" fmla="*/ 28 h 126"/>
                <a:gd name="T10" fmla="*/ 54 w 72"/>
                <a:gd name="T11" fmla="*/ 27 h 126"/>
                <a:gd name="T12" fmla="*/ 36 w 72"/>
                <a:gd name="T13" fmla="*/ 36 h 126"/>
                <a:gd name="T14" fmla="*/ 29 w 72"/>
                <a:gd name="T15" fmla="*/ 64 h 126"/>
                <a:gd name="T16" fmla="*/ 29 w 72"/>
                <a:gd name="T17" fmla="*/ 126 h 126"/>
                <a:gd name="T18" fmla="*/ 0 w 72"/>
                <a:gd name="T19" fmla="*/ 126 h 126"/>
                <a:gd name="T20" fmla="*/ 0 w 72"/>
                <a:gd name="T21" fmla="*/ 2 h 126"/>
                <a:gd name="T22" fmla="*/ 29 w 72"/>
                <a:gd name="T23" fmla="*/ 2 h 126"/>
                <a:gd name="T24" fmla="*/ 29 w 72"/>
                <a:gd name="T25" fmla="*/ 22 h 126"/>
                <a:gd name="T26" fmla="*/ 29 w 72"/>
                <a:gd name="T27" fmla="*/ 22 h 126"/>
                <a:gd name="T28" fmla="*/ 41 w 72"/>
                <a:gd name="T29" fmla="*/ 6 h 126"/>
                <a:gd name="T30" fmla="*/ 61 w 72"/>
                <a:gd name="T31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2" h="126">
                  <a:moveTo>
                    <a:pt x="61" y="0"/>
                  </a:moveTo>
                  <a:cubicBezTo>
                    <a:pt x="63" y="0"/>
                    <a:pt x="65" y="1"/>
                    <a:pt x="67" y="1"/>
                  </a:cubicBezTo>
                  <a:cubicBezTo>
                    <a:pt x="69" y="1"/>
                    <a:pt x="70" y="2"/>
                    <a:pt x="72" y="2"/>
                  </a:cubicBezTo>
                  <a:cubicBezTo>
                    <a:pt x="72" y="32"/>
                    <a:pt x="72" y="32"/>
                    <a:pt x="72" y="32"/>
                  </a:cubicBezTo>
                  <a:cubicBezTo>
                    <a:pt x="70" y="31"/>
                    <a:pt x="68" y="29"/>
                    <a:pt x="65" y="28"/>
                  </a:cubicBezTo>
                  <a:cubicBezTo>
                    <a:pt x="62" y="27"/>
                    <a:pt x="58" y="27"/>
                    <a:pt x="54" y="27"/>
                  </a:cubicBezTo>
                  <a:cubicBezTo>
                    <a:pt x="47" y="27"/>
                    <a:pt x="41" y="30"/>
                    <a:pt x="36" y="36"/>
                  </a:cubicBezTo>
                  <a:cubicBezTo>
                    <a:pt x="31" y="42"/>
                    <a:pt x="29" y="51"/>
                    <a:pt x="29" y="64"/>
                  </a:cubicBezTo>
                  <a:cubicBezTo>
                    <a:pt x="29" y="126"/>
                    <a:pt x="29" y="126"/>
                    <a:pt x="29" y="126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32" y="15"/>
                    <a:pt x="36" y="10"/>
                    <a:pt x="41" y="6"/>
                  </a:cubicBezTo>
                  <a:cubicBezTo>
                    <a:pt x="47" y="2"/>
                    <a:pt x="53" y="0"/>
                    <a:pt x="61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925"/>
            </a:p>
          </p:txBody>
        </p:sp>
        <p:sp>
          <p:nvSpPr>
            <p:cNvPr id="13" name="Freeform 26">
              <a:extLst>
                <a:ext uri="{FF2B5EF4-FFF2-40B4-BE49-F238E27FC236}">
                  <a16:creationId xmlns:a16="http://schemas.microsoft.com/office/drawing/2014/main" id="{ABFFBE7A-8D30-4026-A686-6D267229F7A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21" y="879"/>
              <a:ext cx="233" cy="266"/>
            </a:xfrm>
            <a:custGeom>
              <a:avLst/>
              <a:gdLst>
                <a:gd name="T0" fmla="*/ 104 w 114"/>
                <a:gd name="T1" fmla="*/ 95 h 129"/>
                <a:gd name="T2" fmla="*/ 104 w 114"/>
                <a:gd name="T3" fmla="*/ 119 h 129"/>
                <a:gd name="T4" fmla="*/ 85 w 114"/>
                <a:gd name="T5" fmla="*/ 127 h 129"/>
                <a:gd name="T6" fmla="*/ 60 w 114"/>
                <a:gd name="T7" fmla="*/ 129 h 129"/>
                <a:gd name="T8" fmla="*/ 16 w 114"/>
                <a:gd name="T9" fmla="*/ 113 h 129"/>
                <a:gd name="T10" fmla="*/ 0 w 114"/>
                <a:gd name="T11" fmla="*/ 66 h 129"/>
                <a:gd name="T12" fmla="*/ 17 w 114"/>
                <a:gd name="T13" fmla="*/ 19 h 129"/>
                <a:gd name="T14" fmla="*/ 59 w 114"/>
                <a:gd name="T15" fmla="*/ 0 h 129"/>
                <a:gd name="T16" fmla="*/ 99 w 114"/>
                <a:gd name="T17" fmla="*/ 16 h 129"/>
                <a:gd name="T18" fmla="*/ 114 w 114"/>
                <a:gd name="T19" fmla="*/ 59 h 129"/>
                <a:gd name="T20" fmla="*/ 114 w 114"/>
                <a:gd name="T21" fmla="*/ 73 h 129"/>
                <a:gd name="T22" fmla="*/ 29 w 114"/>
                <a:gd name="T23" fmla="*/ 73 h 129"/>
                <a:gd name="T24" fmla="*/ 41 w 114"/>
                <a:gd name="T25" fmla="*/ 99 h 129"/>
                <a:gd name="T26" fmla="*/ 67 w 114"/>
                <a:gd name="T27" fmla="*/ 107 h 129"/>
                <a:gd name="T28" fmla="*/ 87 w 114"/>
                <a:gd name="T29" fmla="*/ 104 h 129"/>
                <a:gd name="T30" fmla="*/ 104 w 114"/>
                <a:gd name="T31" fmla="*/ 95 h 129"/>
                <a:gd name="T32" fmla="*/ 85 w 114"/>
                <a:gd name="T33" fmla="*/ 52 h 129"/>
                <a:gd name="T34" fmla="*/ 78 w 114"/>
                <a:gd name="T35" fmla="*/ 30 h 129"/>
                <a:gd name="T36" fmla="*/ 59 w 114"/>
                <a:gd name="T37" fmla="*/ 22 h 129"/>
                <a:gd name="T38" fmla="*/ 41 w 114"/>
                <a:gd name="T39" fmla="*/ 30 h 129"/>
                <a:gd name="T40" fmla="*/ 30 w 114"/>
                <a:gd name="T41" fmla="*/ 52 h 129"/>
                <a:gd name="T42" fmla="*/ 85 w 114"/>
                <a:gd name="T43" fmla="*/ 52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4" h="129">
                  <a:moveTo>
                    <a:pt x="104" y="95"/>
                  </a:moveTo>
                  <a:cubicBezTo>
                    <a:pt x="104" y="119"/>
                    <a:pt x="104" y="119"/>
                    <a:pt x="104" y="119"/>
                  </a:cubicBezTo>
                  <a:cubicBezTo>
                    <a:pt x="99" y="122"/>
                    <a:pt x="92" y="125"/>
                    <a:pt x="85" y="127"/>
                  </a:cubicBezTo>
                  <a:cubicBezTo>
                    <a:pt x="77" y="128"/>
                    <a:pt x="69" y="129"/>
                    <a:pt x="60" y="129"/>
                  </a:cubicBezTo>
                  <a:cubicBezTo>
                    <a:pt x="41" y="129"/>
                    <a:pt x="26" y="124"/>
                    <a:pt x="16" y="113"/>
                  </a:cubicBezTo>
                  <a:cubicBezTo>
                    <a:pt x="5" y="101"/>
                    <a:pt x="0" y="86"/>
                    <a:pt x="0" y="66"/>
                  </a:cubicBezTo>
                  <a:cubicBezTo>
                    <a:pt x="0" y="47"/>
                    <a:pt x="6" y="31"/>
                    <a:pt x="17" y="19"/>
                  </a:cubicBezTo>
                  <a:cubicBezTo>
                    <a:pt x="28" y="6"/>
                    <a:pt x="42" y="0"/>
                    <a:pt x="59" y="0"/>
                  </a:cubicBezTo>
                  <a:cubicBezTo>
                    <a:pt x="76" y="0"/>
                    <a:pt x="90" y="5"/>
                    <a:pt x="99" y="16"/>
                  </a:cubicBezTo>
                  <a:cubicBezTo>
                    <a:pt x="109" y="26"/>
                    <a:pt x="114" y="41"/>
                    <a:pt x="114" y="59"/>
                  </a:cubicBezTo>
                  <a:cubicBezTo>
                    <a:pt x="114" y="73"/>
                    <a:pt x="114" y="73"/>
                    <a:pt x="114" y="73"/>
                  </a:cubicBezTo>
                  <a:cubicBezTo>
                    <a:pt x="29" y="73"/>
                    <a:pt x="29" y="73"/>
                    <a:pt x="29" y="73"/>
                  </a:cubicBezTo>
                  <a:cubicBezTo>
                    <a:pt x="30" y="86"/>
                    <a:pt x="34" y="94"/>
                    <a:pt x="41" y="99"/>
                  </a:cubicBezTo>
                  <a:cubicBezTo>
                    <a:pt x="47" y="104"/>
                    <a:pt x="56" y="107"/>
                    <a:pt x="67" y="107"/>
                  </a:cubicBezTo>
                  <a:cubicBezTo>
                    <a:pt x="74" y="107"/>
                    <a:pt x="80" y="106"/>
                    <a:pt x="87" y="104"/>
                  </a:cubicBezTo>
                  <a:cubicBezTo>
                    <a:pt x="93" y="101"/>
                    <a:pt x="99" y="99"/>
                    <a:pt x="104" y="95"/>
                  </a:cubicBezTo>
                  <a:close/>
                  <a:moveTo>
                    <a:pt x="85" y="52"/>
                  </a:moveTo>
                  <a:cubicBezTo>
                    <a:pt x="85" y="42"/>
                    <a:pt x="83" y="35"/>
                    <a:pt x="78" y="30"/>
                  </a:cubicBezTo>
                  <a:cubicBezTo>
                    <a:pt x="74" y="25"/>
                    <a:pt x="68" y="22"/>
                    <a:pt x="59" y="22"/>
                  </a:cubicBezTo>
                  <a:cubicBezTo>
                    <a:pt x="52" y="22"/>
                    <a:pt x="46" y="25"/>
                    <a:pt x="41" y="30"/>
                  </a:cubicBezTo>
                  <a:cubicBezTo>
                    <a:pt x="35" y="35"/>
                    <a:pt x="31" y="42"/>
                    <a:pt x="30" y="52"/>
                  </a:cubicBezTo>
                  <a:lnTo>
                    <a:pt x="85" y="5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925"/>
            </a:p>
          </p:txBody>
        </p:sp>
        <p:sp>
          <p:nvSpPr>
            <p:cNvPr id="14" name="Freeform 27">
              <a:extLst>
                <a:ext uri="{FF2B5EF4-FFF2-40B4-BE49-F238E27FC236}">
                  <a16:creationId xmlns:a16="http://schemas.microsoft.com/office/drawing/2014/main" id="{8581D62F-4E26-4198-9792-7DDD8C11D1E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92" y="757"/>
              <a:ext cx="1996" cy="388"/>
            </a:xfrm>
            <a:custGeom>
              <a:avLst/>
              <a:gdLst>
                <a:gd name="T0" fmla="*/ 157 w 977"/>
                <a:gd name="T1" fmla="*/ 185 h 188"/>
                <a:gd name="T2" fmla="*/ 103 w 977"/>
                <a:gd name="T3" fmla="*/ 185 h 188"/>
                <a:gd name="T4" fmla="*/ 28 w 977"/>
                <a:gd name="T5" fmla="*/ 50 h 188"/>
                <a:gd name="T6" fmla="*/ 0 w 977"/>
                <a:gd name="T7" fmla="*/ 13 h 188"/>
                <a:gd name="T8" fmla="*/ 94 w 977"/>
                <a:gd name="T9" fmla="*/ 141 h 188"/>
                <a:gd name="T10" fmla="*/ 212 w 977"/>
                <a:gd name="T11" fmla="*/ 26 h 188"/>
                <a:gd name="T12" fmla="*/ 243 w 977"/>
                <a:gd name="T13" fmla="*/ 14 h 188"/>
                <a:gd name="T14" fmla="*/ 230 w 977"/>
                <a:gd name="T15" fmla="*/ 42 h 188"/>
                <a:gd name="T16" fmla="*/ 245 w 977"/>
                <a:gd name="T17" fmla="*/ 61 h 188"/>
                <a:gd name="T18" fmla="*/ 215 w 977"/>
                <a:gd name="T19" fmla="*/ 61 h 188"/>
                <a:gd name="T20" fmla="*/ 347 w 977"/>
                <a:gd name="T21" fmla="*/ 161 h 188"/>
                <a:gd name="T22" fmla="*/ 346 w 977"/>
                <a:gd name="T23" fmla="*/ 186 h 188"/>
                <a:gd name="T24" fmla="*/ 265 w 977"/>
                <a:gd name="T25" fmla="*/ 127 h 188"/>
                <a:gd name="T26" fmla="*/ 349 w 977"/>
                <a:gd name="T27" fmla="*/ 60 h 188"/>
                <a:gd name="T28" fmla="*/ 348 w 977"/>
                <a:gd name="T29" fmla="*/ 86 h 188"/>
                <a:gd name="T30" fmla="*/ 295 w 977"/>
                <a:gd name="T31" fmla="*/ 124 h 188"/>
                <a:gd name="T32" fmla="*/ 445 w 977"/>
                <a:gd name="T33" fmla="*/ 59 h 188"/>
                <a:gd name="T34" fmla="*/ 456 w 977"/>
                <a:gd name="T35" fmla="*/ 91 h 188"/>
                <a:gd name="T36" fmla="*/ 420 w 977"/>
                <a:gd name="T37" fmla="*/ 95 h 188"/>
                <a:gd name="T38" fmla="*/ 384 w 977"/>
                <a:gd name="T39" fmla="*/ 185 h 188"/>
                <a:gd name="T40" fmla="*/ 413 w 977"/>
                <a:gd name="T41" fmla="*/ 81 h 188"/>
                <a:gd name="T42" fmla="*/ 445 w 977"/>
                <a:gd name="T43" fmla="*/ 59 h 188"/>
                <a:gd name="T44" fmla="*/ 523 w 977"/>
                <a:gd name="T45" fmla="*/ 59 h 188"/>
                <a:gd name="T46" fmla="*/ 567 w 977"/>
                <a:gd name="T47" fmla="*/ 171 h 188"/>
                <a:gd name="T48" fmla="*/ 457 w 977"/>
                <a:gd name="T49" fmla="*/ 125 h 188"/>
                <a:gd name="T50" fmla="*/ 522 w 977"/>
                <a:gd name="T51" fmla="*/ 164 h 188"/>
                <a:gd name="T52" fmla="*/ 546 w 977"/>
                <a:gd name="T53" fmla="*/ 93 h 188"/>
                <a:gd name="T54" fmla="*/ 488 w 977"/>
                <a:gd name="T55" fmla="*/ 124 h 188"/>
                <a:gd name="T56" fmla="*/ 650 w 977"/>
                <a:gd name="T57" fmla="*/ 113 h 188"/>
                <a:gd name="T58" fmla="*/ 668 w 977"/>
                <a:gd name="T59" fmla="*/ 178 h 188"/>
                <a:gd name="T60" fmla="*/ 599 w 977"/>
                <a:gd name="T61" fmla="*/ 182 h 188"/>
                <a:gd name="T62" fmla="*/ 632 w 977"/>
                <a:gd name="T63" fmla="*/ 165 h 188"/>
                <a:gd name="T64" fmla="*/ 647 w 977"/>
                <a:gd name="T65" fmla="*/ 143 h 188"/>
                <a:gd name="T66" fmla="*/ 599 w 977"/>
                <a:gd name="T67" fmla="*/ 97 h 188"/>
                <a:gd name="T68" fmla="*/ 661 w 977"/>
                <a:gd name="T69" fmla="*/ 60 h 188"/>
                <a:gd name="T70" fmla="*/ 661 w 977"/>
                <a:gd name="T71" fmla="*/ 85 h 188"/>
                <a:gd name="T72" fmla="*/ 628 w 977"/>
                <a:gd name="T73" fmla="*/ 94 h 188"/>
                <a:gd name="T74" fmla="*/ 759 w 977"/>
                <a:gd name="T75" fmla="*/ 59 h 188"/>
                <a:gd name="T76" fmla="*/ 804 w 977"/>
                <a:gd name="T77" fmla="*/ 171 h 188"/>
                <a:gd name="T78" fmla="*/ 694 w 977"/>
                <a:gd name="T79" fmla="*/ 125 h 188"/>
                <a:gd name="T80" fmla="*/ 758 w 977"/>
                <a:gd name="T81" fmla="*/ 164 h 188"/>
                <a:gd name="T82" fmla="*/ 782 w 977"/>
                <a:gd name="T83" fmla="*/ 93 h 188"/>
                <a:gd name="T84" fmla="*/ 724 w 977"/>
                <a:gd name="T85" fmla="*/ 124 h 188"/>
                <a:gd name="T86" fmla="*/ 874 w 977"/>
                <a:gd name="T87" fmla="*/ 185 h 188"/>
                <a:gd name="T88" fmla="*/ 824 w 977"/>
                <a:gd name="T89" fmla="*/ 85 h 188"/>
                <a:gd name="T90" fmla="*/ 845 w 977"/>
                <a:gd name="T91" fmla="*/ 44 h 188"/>
                <a:gd name="T92" fmla="*/ 900 w 977"/>
                <a:gd name="T93" fmla="*/ 0 h 188"/>
                <a:gd name="T94" fmla="*/ 902 w 977"/>
                <a:gd name="T95" fmla="*/ 25 h 188"/>
                <a:gd name="T96" fmla="*/ 874 w 977"/>
                <a:gd name="T97" fmla="*/ 47 h 188"/>
                <a:gd name="T98" fmla="*/ 918 w 977"/>
                <a:gd name="T99" fmla="*/ 34 h 188"/>
                <a:gd name="T100" fmla="*/ 977 w 977"/>
                <a:gd name="T101" fmla="*/ 61 h 188"/>
                <a:gd name="T102" fmla="*/ 947 w 977"/>
                <a:gd name="T103" fmla="*/ 143 h 188"/>
                <a:gd name="T104" fmla="*/ 970 w 977"/>
                <a:gd name="T105" fmla="*/ 163 h 188"/>
                <a:gd name="T106" fmla="*/ 967 w 977"/>
                <a:gd name="T107" fmla="*/ 187 h 188"/>
                <a:gd name="T108" fmla="*/ 918 w 977"/>
                <a:gd name="T109" fmla="*/ 149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77" h="188">
                  <a:moveTo>
                    <a:pt x="187" y="13"/>
                  </a:moveTo>
                  <a:cubicBezTo>
                    <a:pt x="187" y="185"/>
                    <a:pt x="187" y="185"/>
                    <a:pt x="187" y="185"/>
                  </a:cubicBezTo>
                  <a:cubicBezTo>
                    <a:pt x="157" y="185"/>
                    <a:pt x="157" y="185"/>
                    <a:pt x="157" y="185"/>
                  </a:cubicBezTo>
                  <a:cubicBezTo>
                    <a:pt x="157" y="50"/>
                    <a:pt x="157" y="50"/>
                    <a:pt x="157" y="50"/>
                  </a:cubicBezTo>
                  <a:cubicBezTo>
                    <a:pt x="157" y="50"/>
                    <a:pt x="157" y="50"/>
                    <a:pt x="157" y="50"/>
                  </a:cubicBezTo>
                  <a:cubicBezTo>
                    <a:pt x="103" y="185"/>
                    <a:pt x="103" y="185"/>
                    <a:pt x="103" y="185"/>
                  </a:cubicBezTo>
                  <a:cubicBezTo>
                    <a:pt x="83" y="185"/>
                    <a:pt x="83" y="185"/>
                    <a:pt x="83" y="185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8" y="185"/>
                    <a:pt x="28" y="185"/>
                    <a:pt x="28" y="185"/>
                  </a:cubicBezTo>
                  <a:cubicBezTo>
                    <a:pt x="0" y="185"/>
                    <a:pt x="0" y="185"/>
                    <a:pt x="0" y="185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93" y="141"/>
                    <a:pt x="93" y="141"/>
                    <a:pt x="93" y="141"/>
                  </a:cubicBezTo>
                  <a:cubicBezTo>
                    <a:pt x="94" y="141"/>
                    <a:pt x="94" y="141"/>
                    <a:pt x="94" y="141"/>
                  </a:cubicBezTo>
                  <a:cubicBezTo>
                    <a:pt x="146" y="13"/>
                    <a:pt x="146" y="13"/>
                    <a:pt x="146" y="13"/>
                  </a:cubicBezTo>
                  <a:lnTo>
                    <a:pt x="187" y="13"/>
                  </a:lnTo>
                  <a:close/>
                  <a:moveTo>
                    <a:pt x="212" y="26"/>
                  </a:moveTo>
                  <a:cubicBezTo>
                    <a:pt x="212" y="21"/>
                    <a:pt x="214" y="17"/>
                    <a:pt x="218" y="14"/>
                  </a:cubicBezTo>
                  <a:cubicBezTo>
                    <a:pt x="221" y="10"/>
                    <a:pt x="225" y="9"/>
                    <a:pt x="230" y="9"/>
                  </a:cubicBezTo>
                  <a:cubicBezTo>
                    <a:pt x="235" y="9"/>
                    <a:pt x="240" y="10"/>
                    <a:pt x="243" y="14"/>
                  </a:cubicBezTo>
                  <a:cubicBezTo>
                    <a:pt x="246" y="17"/>
                    <a:pt x="248" y="21"/>
                    <a:pt x="248" y="26"/>
                  </a:cubicBezTo>
                  <a:cubicBezTo>
                    <a:pt x="248" y="30"/>
                    <a:pt x="246" y="34"/>
                    <a:pt x="243" y="38"/>
                  </a:cubicBezTo>
                  <a:cubicBezTo>
                    <a:pt x="239" y="41"/>
                    <a:pt x="235" y="42"/>
                    <a:pt x="230" y="42"/>
                  </a:cubicBezTo>
                  <a:cubicBezTo>
                    <a:pt x="225" y="42"/>
                    <a:pt x="221" y="41"/>
                    <a:pt x="218" y="38"/>
                  </a:cubicBezTo>
                  <a:cubicBezTo>
                    <a:pt x="214" y="34"/>
                    <a:pt x="212" y="30"/>
                    <a:pt x="212" y="26"/>
                  </a:cubicBezTo>
                  <a:close/>
                  <a:moveTo>
                    <a:pt x="245" y="61"/>
                  </a:moveTo>
                  <a:cubicBezTo>
                    <a:pt x="245" y="185"/>
                    <a:pt x="245" y="185"/>
                    <a:pt x="245" y="185"/>
                  </a:cubicBezTo>
                  <a:cubicBezTo>
                    <a:pt x="215" y="185"/>
                    <a:pt x="215" y="185"/>
                    <a:pt x="215" y="185"/>
                  </a:cubicBezTo>
                  <a:cubicBezTo>
                    <a:pt x="215" y="61"/>
                    <a:pt x="215" y="61"/>
                    <a:pt x="215" y="61"/>
                  </a:cubicBezTo>
                  <a:lnTo>
                    <a:pt x="245" y="61"/>
                  </a:lnTo>
                  <a:close/>
                  <a:moveTo>
                    <a:pt x="333" y="164"/>
                  </a:moveTo>
                  <a:cubicBezTo>
                    <a:pt x="337" y="164"/>
                    <a:pt x="342" y="163"/>
                    <a:pt x="347" y="161"/>
                  </a:cubicBezTo>
                  <a:cubicBezTo>
                    <a:pt x="353" y="159"/>
                    <a:pt x="357" y="156"/>
                    <a:pt x="362" y="153"/>
                  </a:cubicBezTo>
                  <a:cubicBezTo>
                    <a:pt x="362" y="180"/>
                    <a:pt x="362" y="180"/>
                    <a:pt x="362" y="180"/>
                  </a:cubicBezTo>
                  <a:cubicBezTo>
                    <a:pt x="357" y="183"/>
                    <a:pt x="352" y="185"/>
                    <a:pt x="346" y="186"/>
                  </a:cubicBezTo>
                  <a:cubicBezTo>
                    <a:pt x="340" y="188"/>
                    <a:pt x="334" y="188"/>
                    <a:pt x="327" y="188"/>
                  </a:cubicBezTo>
                  <a:cubicBezTo>
                    <a:pt x="308" y="188"/>
                    <a:pt x="294" y="183"/>
                    <a:pt x="282" y="171"/>
                  </a:cubicBezTo>
                  <a:cubicBezTo>
                    <a:pt x="271" y="160"/>
                    <a:pt x="265" y="145"/>
                    <a:pt x="265" y="127"/>
                  </a:cubicBezTo>
                  <a:cubicBezTo>
                    <a:pt x="265" y="107"/>
                    <a:pt x="271" y="91"/>
                    <a:pt x="282" y="78"/>
                  </a:cubicBezTo>
                  <a:cubicBezTo>
                    <a:pt x="294" y="65"/>
                    <a:pt x="311" y="58"/>
                    <a:pt x="332" y="58"/>
                  </a:cubicBezTo>
                  <a:cubicBezTo>
                    <a:pt x="337" y="58"/>
                    <a:pt x="343" y="59"/>
                    <a:pt x="349" y="60"/>
                  </a:cubicBezTo>
                  <a:cubicBezTo>
                    <a:pt x="354" y="62"/>
                    <a:pt x="359" y="64"/>
                    <a:pt x="362" y="65"/>
                  </a:cubicBezTo>
                  <a:cubicBezTo>
                    <a:pt x="362" y="93"/>
                    <a:pt x="362" y="93"/>
                    <a:pt x="362" y="93"/>
                  </a:cubicBezTo>
                  <a:cubicBezTo>
                    <a:pt x="357" y="90"/>
                    <a:pt x="353" y="87"/>
                    <a:pt x="348" y="86"/>
                  </a:cubicBezTo>
                  <a:cubicBezTo>
                    <a:pt x="343" y="84"/>
                    <a:pt x="339" y="83"/>
                    <a:pt x="334" y="83"/>
                  </a:cubicBezTo>
                  <a:cubicBezTo>
                    <a:pt x="322" y="83"/>
                    <a:pt x="313" y="87"/>
                    <a:pt x="306" y="94"/>
                  </a:cubicBezTo>
                  <a:cubicBezTo>
                    <a:pt x="299" y="102"/>
                    <a:pt x="295" y="112"/>
                    <a:pt x="295" y="124"/>
                  </a:cubicBezTo>
                  <a:cubicBezTo>
                    <a:pt x="295" y="137"/>
                    <a:pt x="299" y="147"/>
                    <a:pt x="305" y="154"/>
                  </a:cubicBezTo>
                  <a:cubicBezTo>
                    <a:pt x="312" y="161"/>
                    <a:pt x="321" y="164"/>
                    <a:pt x="333" y="164"/>
                  </a:cubicBezTo>
                  <a:close/>
                  <a:moveTo>
                    <a:pt x="445" y="59"/>
                  </a:moveTo>
                  <a:cubicBezTo>
                    <a:pt x="447" y="59"/>
                    <a:pt x="449" y="60"/>
                    <a:pt x="451" y="60"/>
                  </a:cubicBezTo>
                  <a:cubicBezTo>
                    <a:pt x="453" y="60"/>
                    <a:pt x="455" y="61"/>
                    <a:pt x="456" y="61"/>
                  </a:cubicBezTo>
                  <a:cubicBezTo>
                    <a:pt x="456" y="91"/>
                    <a:pt x="456" y="91"/>
                    <a:pt x="456" y="91"/>
                  </a:cubicBezTo>
                  <a:cubicBezTo>
                    <a:pt x="454" y="90"/>
                    <a:pt x="452" y="88"/>
                    <a:pt x="449" y="87"/>
                  </a:cubicBezTo>
                  <a:cubicBezTo>
                    <a:pt x="446" y="86"/>
                    <a:pt x="443" y="86"/>
                    <a:pt x="439" y="86"/>
                  </a:cubicBezTo>
                  <a:cubicBezTo>
                    <a:pt x="431" y="86"/>
                    <a:pt x="425" y="89"/>
                    <a:pt x="420" y="95"/>
                  </a:cubicBezTo>
                  <a:cubicBezTo>
                    <a:pt x="415" y="101"/>
                    <a:pt x="413" y="110"/>
                    <a:pt x="413" y="123"/>
                  </a:cubicBezTo>
                  <a:cubicBezTo>
                    <a:pt x="413" y="185"/>
                    <a:pt x="413" y="185"/>
                    <a:pt x="413" y="185"/>
                  </a:cubicBezTo>
                  <a:cubicBezTo>
                    <a:pt x="384" y="185"/>
                    <a:pt x="384" y="185"/>
                    <a:pt x="384" y="185"/>
                  </a:cubicBezTo>
                  <a:cubicBezTo>
                    <a:pt x="384" y="61"/>
                    <a:pt x="384" y="61"/>
                    <a:pt x="384" y="61"/>
                  </a:cubicBezTo>
                  <a:cubicBezTo>
                    <a:pt x="413" y="61"/>
                    <a:pt x="413" y="61"/>
                    <a:pt x="413" y="61"/>
                  </a:cubicBezTo>
                  <a:cubicBezTo>
                    <a:pt x="413" y="81"/>
                    <a:pt x="413" y="81"/>
                    <a:pt x="413" y="81"/>
                  </a:cubicBezTo>
                  <a:cubicBezTo>
                    <a:pt x="413" y="81"/>
                    <a:pt x="413" y="81"/>
                    <a:pt x="413" y="81"/>
                  </a:cubicBezTo>
                  <a:cubicBezTo>
                    <a:pt x="416" y="74"/>
                    <a:pt x="420" y="69"/>
                    <a:pt x="426" y="65"/>
                  </a:cubicBezTo>
                  <a:cubicBezTo>
                    <a:pt x="431" y="61"/>
                    <a:pt x="437" y="59"/>
                    <a:pt x="445" y="59"/>
                  </a:cubicBezTo>
                  <a:close/>
                  <a:moveTo>
                    <a:pt x="457" y="125"/>
                  </a:moveTo>
                  <a:cubicBezTo>
                    <a:pt x="457" y="105"/>
                    <a:pt x="463" y="89"/>
                    <a:pt x="475" y="77"/>
                  </a:cubicBezTo>
                  <a:cubicBezTo>
                    <a:pt x="486" y="65"/>
                    <a:pt x="502" y="59"/>
                    <a:pt x="523" y="59"/>
                  </a:cubicBezTo>
                  <a:cubicBezTo>
                    <a:pt x="542" y="59"/>
                    <a:pt x="558" y="64"/>
                    <a:pt x="568" y="76"/>
                  </a:cubicBezTo>
                  <a:cubicBezTo>
                    <a:pt x="579" y="87"/>
                    <a:pt x="585" y="103"/>
                    <a:pt x="585" y="123"/>
                  </a:cubicBezTo>
                  <a:cubicBezTo>
                    <a:pt x="585" y="143"/>
                    <a:pt x="579" y="159"/>
                    <a:pt x="567" y="171"/>
                  </a:cubicBezTo>
                  <a:cubicBezTo>
                    <a:pt x="556" y="182"/>
                    <a:pt x="540" y="188"/>
                    <a:pt x="520" y="188"/>
                  </a:cubicBezTo>
                  <a:cubicBezTo>
                    <a:pt x="501" y="188"/>
                    <a:pt x="486" y="183"/>
                    <a:pt x="474" y="171"/>
                  </a:cubicBezTo>
                  <a:cubicBezTo>
                    <a:pt x="463" y="160"/>
                    <a:pt x="457" y="145"/>
                    <a:pt x="457" y="125"/>
                  </a:cubicBezTo>
                  <a:close/>
                  <a:moveTo>
                    <a:pt x="488" y="124"/>
                  </a:moveTo>
                  <a:cubicBezTo>
                    <a:pt x="488" y="137"/>
                    <a:pt x="491" y="147"/>
                    <a:pt x="497" y="154"/>
                  </a:cubicBezTo>
                  <a:cubicBezTo>
                    <a:pt x="503" y="161"/>
                    <a:pt x="511" y="164"/>
                    <a:pt x="522" y="164"/>
                  </a:cubicBezTo>
                  <a:cubicBezTo>
                    <a:pt x="532" y="164"/>
                    <a:pt x="541" y="161"/>
                    <a:pt x="546" y="154"/>
                  </a:cubicBezTo>
                  <a:cubicBezTo>
                    <a:pt x="552" y="147"/>
                    <a:pt x="554" y="137"/>
                    <a:pt x="554" y="124"/>
                  </a:cubicBezTo>
                  <a:cubicBezTo>
                    <a:pt x="554" y="110"/>
                    <a:pt x="551" y="100"/>
                    <a:pt x="546" y="93"/>
                  </a:cubicBezTo>
                  <a:cubicBezTo>
                    <a:pt x="540" y="87"/>
                    <a:pt x="532" y="83"/>
                    <a:pt x="522" y="83"/>
                  </a:cubicBezTo>
                  <a:cubicBezTo>
                    <a:pt x="511" y="83"/>
                    <a:pt x="503" y="87"/>
                    <a:pt x="497" y="94"/>
                  </a:cubicBezTo>
                  <a:cubicBezTo>
                    <a:pt x="491" y="101"/>
                    <a:pt x="488" y="111"/>
                    <a:pt x="488" y="124"/>
                  </a:cubicBezTo>
                  <a:close/>
                  <a:moveTo>
                    <a:pt x="628" y="94"/>
                  </a:moveTo>
                  <a:cubicBezTo>
                    <a:pt x="628" y="98"/>
                    <a:pt x="629" y="101"/>
                    <a:pt x="632" y="104"/>
                  </a:cubicBezTo>
                  <a:cubicBezTo>
                    <a:pt x="635" y="106"/>
                    <a:pt x="641" y="109"/>
                    <a:pt x="650" y="113"/>
                  </a:cubicBezTo>
                  <a:cubicBezTo>
                    <a:pt x="661" y="117"/>
                    <a:pt x="669" y="123"/>
                    <a:pt x="674" y="129"/>
                  </a:cubicBezTo>
                  <a:cubicBezTo>
                    <a:pt x="679" y="134"/>
                    <a:pt x="681" y="141"/>
                    <a:pt x="681" y="150"/>
                  </a:cubicBezTo>
                  <a:cubicBezTo>
                    <a:pt x="681" y="161"/>
                    <a:pt x="677" y="171"/>
                    <a:pt x="668" y="178"/>
                  </a:cubicBezTo>
                  <a:cubicBezTo>
                    <a:pt x="659" y="185"/>
                    <a:pt x="647" y="188"/>
                    <a:pt x="631" y="188"/>
                  </a:cubicBezTo>
                  <a:cubicBezTo>
                    <a:pt x="626" y="188"/>
                    <a:pt x="621" y="188"/>
                    <a:pt x="614" y="187"/>
                  </a:cubicBezTo>
                  <a:cubicBezTo>
                    <a:pt x="608" y="185"/>
                    <a:pt x="603" y="184"/>
                    <a:pt x="599" y="182"/>
                  </a:cubicBezTo>
                  <a:cubicBezTo>
                    <a:pt x="599" y="153"/>
                    <a:pt x="599" y="153"/>
                    <a:pt x="599" y="153"/>
                  </a:cubicBezTo>
                  <a:cubicBezTo>
                    <a:pt x="604" y="157"/>
                    <a:pt x="610" y="160"/>
                    <a:pt x="616" y="162"/>
                  </a:cubicBezTo>
                  <a:cubicBezTo>
                    <a:pt x="622" y="164"/>
                    <a:pt x="627" y="165"/>
                    <a:pt x="632" y="165"/>
                  </a:cubicBezTo>
                  <a:cubicBezTo>
                    <a:pt x="639" y="165"/>
                    <a:pt x="644" y="164"/>
                    <a:pt x="647" y="162"/>
                  </a:cubicBezTo>
                  <a:cubicBezTo>
                    <a:pt x="650" y="161"/>
                    <a:pt x="652" y="157"/>
                    <a:pt x="652" y="153"/>
                  </a:cubicBezTo>
                  <a:cubicBezTo>
                    <a:pt x="652" y="149"/>
                    <a:pt x="650" y="146"/>
                    <a:pt x="647" y="143"/>
                  </a:cubicBezTo>
                  <a:cubicBezTo>
                    <a:pt x="643" y="140"/>
                    <a:pt x="637" y="137"/>
                    <a:pt x="628" y="133"/>
                  </a:cubicBezTo>
                  <a:cubicBezTo>
                    <a:pt x="617" y="129"/>
                    <a:pt x="610" y="124"/>
                    <a:pt x="605" y="118"/>
                  </a:cubicBezTo>
                  <a:cubicBezTo>
                    <a:pt x="601" y="113"/>
                    <a:pt x="599" y="105"/>
                    <a:pt x="599" y="97"/>
                  </a:cubicBezTo>
                  <a:cubicBezTo>
                    <a:pt x="599" y="86"/>
                    <a:pt x="603" y="76"/>
                    <a:pt x="612" y="69"/>
                  </a:cubicBezTo>
                  <a:cubicBezTo>
                    <a:pt x="621" y="62"/>
                    <a:pt x="632" y="58"/>
                    <a:pt x="646" y="58"/>
                  </a:cubicBezTo>
                  <a:cubicBezTo>
                    <a:pt x="651" y="58"/>
                    <a:pt x="656" y="59"/>
                    <a:pt x="661" y="60"/>
                  </a:cubicBezTo>
                  <a:cubicBezTo>
                    <a:pt x="666" y="61"/>
                    <a:pt x="671" y="62"/>
                    <a:pt x="674" y="64"/>
                  </a:cubicBezTo>
                  <a:cubicBezTo>
                    <a:pt x="674" y="91"/>
                    <a:pt x="674" y="91"/>
                    <a:pt x="674" y="91"/>
                  </a:cubicBezTo>
                  <a:cubicBezTo>
                    <a:pt x="671" y="89"/>
                    <a:pt x="666" y="86"/>
                    <a:pt x="661" y="85"/>
                  </a:cubicBezTo>
                  <a:cubicBezTo>
                    <a:pt x="656" y="83"/>
                    <a:pt x="651" y="82"/>
                    <a:pt x="646" y="82"/>
                  </a:cubicBezTo>
                  <a:cubicBezTo>
                    <a:pt x="640" y="82"/>
                    <a:pt x="636" y="83"/>
                    <a:pt x="633" y="85"/>
                  </a:cubicBezTo>
                  <a:cubicBezTo>
                    <a:pt x="630" y="87"/>
                    <a:pt x="628" y="90"/>
                    <a:pt x="628" y="94"/>
                  </a:cubicBezTo>
                  <a:close/>
                  <a:moveTo>
                    <a:pt x="694" y="125"/>
                  </a:moveTo>
                  <a:cubicBezTo>
                    <a:pt x="694" y="105"/>
                    <a:pt x="700" y="89"/>
                    <a:pt x="711" y="77"/>
                  </a:cubicBezTo>
                  <a:cubicBezTo>
                    <a:pt x="723" y="65"/>
                    <a:pt x="739" y="59"/>
                    <a:pt x="759" y="59"/>
                  </a:cubicBezTo>
                  <a:cubicBezTo>
                    <a:pt x="779" y="59"/>
                    <a:pt x="794" y="64"/>
                    <a:pt x="805" y="76"/>
                  </a:cubicBezTo>
                  <a:cubicBezTo>
                    <a:pt x="816" y="87"/>
                    <a:pt x="821" y="103"/>
                    <a:pt x="821" y="123"/>
                  </a:cubicBezTo>
                  <a:cubicBezTo>
                    <a:pt x="821" y="143"/>
                    <a:pt x="815" y="159"/>
                    <a:pt x="804" y="171"/>
                  </a:cubicBezTo>
                  <a:cubicBezTo>
                    <a:pt x="792" y="182"/>
                    <a:pt x="776" y="188"/>
                    <a:pt x="756" y="188"/>
                  </a:cubicBezTo>
                  <a:cubicBezTo>
                    <a:pt x="737" y="188"/>
                    <a:pt x="722" y="183"/>
                    <a:pt x="711" y="171"/>
                  </a:cubicBezTo>
                  <a:cubicBezTo>
                    <a:pt x="699" y="160"/>
                    <a:pt x="694" y="145"/>
                    <a:pt x="694" y="125"/>
                  </a:cubicBezTo>
                  <a:close/>
                  <a:moveTo>
                    <a:pt x="724" y="124"/>
                  </a:moveTo>
                  <a:cubicBezTo>
                    <a:pt x="724" y="137"/>
                    <a:pt x="727" y="147"/>
                    <a:pt x="733" y="154"/>
                  </a:cubicBezTo>
                  <a:cubicBezTo>
                    <a:pt x="739" y="161"/>
                    <a:pt x="747" y="164"/>
                    <a:pt x="758" y="164"/>
                  </a:cubicBezTo>
                  <a:cubicBezTo>
                    <a:pt x="769" y="164"/>
                    <a:pt x="777" y="161"/>
                    <a:pt x="782" y="154"/>
                  </a:cubicBezTo>
                  <a:cubicBezTo>
                    <a:pt x="788" y="147"/>
                    <a:pt x="791" y="137"/>
                    <a:pt x="791" y="124"/>
                  </a:cubicBezTo>
                  <a:cubicBezTo>
                    <a:pt x="791" y="110"/>
                    <a:pt x="788" y="100"/>
                    <a:pt x="782" y="93"/>
                  </a:cubicBezTo>
                  <a:cubicBezTo>
                    <a:pt x="776" y="87"/>
                    <a:pt x="768" y="83"/>
                    <a:pt x="758" y="83"/>
                  </a:cubicBezTo>
                  <a:cubicBezTo>
                    <a:pt x="747" y="83"/>
                    <a:pt x="739" y="87"/>
                    <a:pt x="733" y="94"/>
                  </a:cubicBezTo>
                  <a:cubicBezTo>
                    <a:pt x="727" y="101"/>
                    <a:pt x="724" y="111"/>
                    <a:pt x="724" y="124"/>
                  </a:cubicBezTo>
                  <a:close/>
                  <a:moveTo>
                    <a:pt x="918" y="85"/>
                  </a:moveTo>
                  <a:cubicBezTo>
                    <a:pt x="874" y="85"/>
                    <a:pt x="874" y="85"/>
                    <a:pt x="874" y="85"/>
                  </a:cubicBezTo>
                  <a:cubicBezTo>
                    <a:pt x="874" y="185"/>
                    <a:pt x="874" y="185"/>
                    <a:pt x="874" y="185"/>
                  </a:cubicBezTo>
                  <a:cubicBezTo>
                    <a:pt x="845" y="185"/>
                    <a:pt x="845" y="185"/>
                    <a:pt x="845" y="185"/>
                  </a:cubicBezTo>
                  <a:cubicBezTo>
                    <a:pt x="845" y="85"/>
                    <a:pt x="845" y="85"/>
                    <a:pt x="845" y="85"/>
                  </a:cubicBezTo>
                  <a:cubicBezTo>
                    <a:pt x="824" y="85"/>
                    <a:pt x="824" y="85"/>
                    <a:pt x="824" y="85"/>
                  </a:cubicBezTo>
                  <a:cubicBezTo>
                    <a:pt x="824" y="61"/>
                    <a:pt x="824" y="61"/>
                    <a:pt x="824" y="61"/>
                  </a:cubicBezTo>
                  <a:cubicBezTo>
                    <a:pt x="845" y="61"/>
                    <a:pt x="845" y="61"/>
                    <a:pt x="845" y="61"/>
                  </a:cubicBezTo>
                  <a:cubicBezTo>
                    <a:pt x="845" y="44"/>
                    <a:pt x="845" y="44"/>
                    <a:pt x="845" y="44"/>
                  </a:cubicBezTo>
                  <a:cubicBezTo>
                    <a:pt x="845" y="31"/>
                    <a:pt x="849" y="21"/>
                    <a:pt x="858" y="12"/>
                  </a:cubicBezTo>
                  <a:cubicBezTo>
                    <a:pt x="866" y="4"/>
                    <a:pt x="877" y="0"/>
                    <a:pt x="890" y="0"/>
                  </a:cubicBezTo>
                  <a:cubicBezTo>
                    <a:pt x="894" y="0"/>
                    <a:pt x="897" y="0"/>
                    <a:pt x="900" y="0"/>
                  </a:cubicBezTo>
                  <a:cubicBezTo>
                    <a:pt x="902" y="1"/>
                    <a:pt x="905" y="1"/>
                    <a:pt x="907" y="2"/>
                  </a:cubicBezTo>
                  <a:cubicBezTo>
                    <a:pt x="907" y="27"/>
                    <a:pt x="907" y="27"/>
                    <a:pt x="907" y="27"/>
                  </a:cubicBezTo>
                  <a:cubicBezTo>
                    <a:pt x="906" y="27"/>
                    <a:pt x="904" y="26"/>
                    <a:pt x="902" y="25"/>
                  </a:cubicBezTo>
                  <a:cubicBezTo>
                    <a:pt x="899" y="24"/>
                    <a:pt x="897" y="24"/>
                    <a:pt x="893" y="24"/>
                  </a:cubicBezTo>
                  <a:cubicBezTo>
                    <a:pt x="887" y="24"/>
                    <a:pt x="883" y="26"/>
                    <a:pt x="879" y="30"/>
                  </a:cubicBezTo>
                  <a:cubicBezTo>
                    <a:pt x="876" y="33"/>
                    <a:pt x="874" y="39"/>
                    <a:pt x="874" y="47"/>
                  </a:cubicBezTo>
                  <a:cubicBezTo>
                    <a:pt x="874" y="61"/>
                    <a:pt x="874" y="61"/>
                    <a:pt x="874" y="61"/>
                  </a:cubicBezTo>
                  <a:cubicBezTo>
                    <a:pt x="918" y="61"/>
                    <a:pt x="918" y="61"/>
                    <a:pt x="918" y="61"/>
                  </a:cubicBezTo>
                  <a:cubicBezTo>
                    <a:pt x="918" y="34"/>
                    <a:pt x="918" y="34"/>
                    <a:pt x="918" y="34"/>
                  </a:cubicBezTo>
                  <a:cubicBezTo>
                    <a:pt x="947" y="25"/>
                    <a:pt x="947" y="25"/>
                    <a:pt x="947" y="25"/>
                  </a:cubicBezTo>
                  <a:cubicBezTo>
                    <a:pt x="947" y="61"/>
                    <a:pt x="947" y="61"/>
                    <a:pt x="947" y="61"/>
                  </a:cubicBezTo>
                  <a:cubicBezTo>
                    <a:pt x="977" y="61"/>
                    <a:pt x="977" y="61"/>
                    <a:pt x="977" y="61"/>
                  </a:cubicBezTo>
                  <a:cubicBezTo>
                    <a:pt x="977" y="85"/>
                    <a:pt x="977" y="85"/>
                    <a:pt x="977" y="85"/>
                  </a:cubicBezTo>
                  <a:cubicBezTo>
                    <a:pt x="947" y="85"/>
                    <a:pt x="947" y="85"/>
                    <a:pt x="947" y="85"/>
                  </a:cubicBezTo>
                  <a:cubicBezTo>
                    <a:pt x="947" y="143"/>
                    <a:pt x="947" y="143"/>
                    <a:pt x="947" y="143"/>
                  </a:cubicBezTo>
                  <a:cubicBezTo>
                    <a:pt x="947" y="151"/>
                    <a:pt x="948" y="156"/>
                    <a:pt x="951" y="159"/>
                  </a:cubicBezTo>
                  <a:cubicBezTo>
                    <a:pt x="954" y="163"/>
                    <a:pt x="958" y="164"/>
                    <a:pt x="964" y="164"/>
                  </a:cubicBezTo>
                  <a:cubicBezTo>
                    <a:pt x="966" y="164"/>
                    <a:pt x="968" y="164"/>
                    <a:pt x="970" y="163"/>
                  </a:cubicBezTo>
                  <a:cubicBezTo>
                    <a:pt x="973" y="162"/>
                    <a:pt x="975" y="161"/>
                    <a:pt x="977" y="160"/>
                  </a:cubicBezTo>
                  <a:cubicBezTo>
                    <a:pt x="977" y="184"/>
                    <a:pt x="977" y="184"/>
                    <a:pt x="977" y="184"/>
                  </a:cubicBezTo>
                  <a:cubicBezTo>
                    <a:pt x="975" y="185"/>
                    <a:pt x="972" y="186"/>
                    <a:pt x="967" y="187"/>
                  </a:cubicBezTo>
                  <a:cubicBezTo>
                    <a:pt x="963" y="188"/>
                    <a:pt x="959" y="188"/>
                    <a:pt x="955" y="188"/>
                  </a:cubicBezTo>
                  <a:cubicBezTo>
                    <a:pt x="942" y="188"/>
                    <a:pt x="933" y="185"/>
                    <a:pt x="927" y="179"/>
                  </a:cubicBezTo>
                  <a:cubicBezTo>
                    <a:pt x="921" y="172"/>
                    <a:pt x="918" y="162"/>
                    <a:pt x="918" y="149"/>
                  </a:cubicBezTo>
                  <a:lnTo>
                    <a:pt x="918" y="8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925"/>
            </a:p>
          </p:txBody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EEA77D71-E523-4C0A-8E94-F1E887B6CF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" y="664"/>
              <a:ext cx="280" cy="283"/>
            </a:xfrm>
            <a:prstGeom prst="rect">
              <a:avLst/>
            </a:prstGeom>
            <a:solidFill>
              <a:srgbClr val="F250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925"/>
            </a:p>
          </p:txBody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05653C91-F2E5-4AB2-896A-C30B853440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" y="664"/>
              <a:ext cx="280" cy="283"/>
            </a:xfrm>
            <a:prstGeom prst="rect">
              <a:avLst/>
            </a:pr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925"/>
            </a:p>
          </p:txBody>
        </p:sp>
        <p:sp>
          <p:nvSpPr>
            <p:cNvPr id="17" name="Rectangle 30">
              <a:extLst>
                <a:ext uri="{FF2B5EF4-FFF2-40B4-BE49-F238E27FC236}">
                  <a16:creationId xmlns:a16="http://schemas.microsoft.com/office/drawing/2014/main" id="{B8209799-6560-48C3-A607-7BD58D4B85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" y="975"/>
              <a:ext cx="280" cy="283"/>
            </a:xfrm>
            <a:prstGeom prst="rect">
              <a:avLst/>
            </a:prstGeom>
            <a:solidFill>
              <a:srgbClr val="00A4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925"/>
            </a:p>
          </p:txBody>
        </p:sp>
        <p:sp>
          <p:nvSpPr>
            <p:cNvPr id="18" name="Rectangle 31">
              <a:extLst>
                <a:ext uri="{FF2B5EF4-FFF2-40B4-BE49-F238E27FC236}">
                  <a16:creationId xmlns:a16="http://schemas.microsoft.com/office/drawing/2014/main" id="{253AEB2D-A942-4CF4-BE02-B1418794F9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" y="975"/>
              <a:ext cx="280" cy="283"/>
            </a:xfrm>
            <a:prstGeom prst="rect">
              <a:avLst/>
            </a:pr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925"/>
            </a:p>
          </p:txBody>
        </p:sp>
        <p:sp>
          <p:nvSpPr>
            <p:cNvPr id="19" name="Rectangle 32">
              <a:extLst>
                <a:ext uri="{FF2B5EF4-FFF2-40B4-BE49-F238E27FC236}">
                  <a16:creationId xmlns:a16="http://schemas.microsoft.com/office/drawing/2014/main" id="{52BC694C-879B-4782-A22E-AEE7D9785F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" y="664"/>
              <a:ext cx="280" cy="283"/>
            </a:xfrm>
            <a:prstGeom prst="rect">
              <a:avLst/>
            </a:prstGeom>
            <a:solidFill>
              <a:srgbClr val="F250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925"/>
            </a:p>
          </p:txBody>
        </p:sp>
        <p:sp>
          <p:nvSpPr>
            <p:cNvPr id="20" name="Rectangle 33">
              <a:extLst>
                <a:ext uri="{FF2B5EF4-FFF2-40B4-BE49-F238E27FC236}">
                  <a16:creationId xmlns:a16="http://schemas.microsoft.com/office/drawing/2014/main" id="{62F790E1-A40D-4D5B-8DE8-E90FA39709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" y="664"/>
              <a:ext cx="280" cy="283"/>
            </a:xfrm>
            <a:prstGeom prst="rect">
              <a:avLst/>
            </a:pr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925"/>
            </a:p>
          </p:txBody>
        </p:sp>
        <p:sp>
          <p:nvSpPr>
            <p:cNvPr id="21" name="Rectangle 34">
              <a:extLst>
                <a:ext uri="{FF2B5EF4-FFF2-40B4-BE49-F238E27FC236}">
                  <a16:creationId xmlns:a16="http://schemas.microsoft.com/office/drawing/2014/main" id="{DE27A369-0913-42A8-AD1B-2FBC464BC3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" y="975"/>
              <a:ext cx="280" cy="283"/>
            </a:xfrm>
            <a:prstGeom prst="rect">
              <a:avLst/>
            </a:prstGeom>
            <a:solidFill>
              <a:srgbClr val="00A4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925"/>
            </a:p>
          </p:txBody>
        </p:sp>
        <p:sp>
          <p:nvSpPr>
            <p:cNvPr id="22" name="Rectangle 35">
              <a:extLst>
                <a:ext uri="{FF2B5EF4-FFF2-40B4-BE49-F238E27FC236}">
                  <a16:creationId xmlns:a16="http://schemas.microsoft.com/office/drawing/2014/main" id="{7D7EFF3A-B7D8-4693-9A8C-77874AA877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" y="975"/>
              <a:ext cx="280" cy="283"/>
            </a:xfrm>
            <a:prstGeom prst="rect">
              <a:avLst/>
            </a:pr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925"/>
            </a:p>
          </p:txBody>
        </p:sp>
      </p:grpSp>
    </p:spTree>
    <p:extLst>
      <p:ext uri="{BB962C8B-B14F-4D97-AF65-F5344CB8AC3E}">
        <p14:creationId xmlns:p14="http://schemas.microsoft.com/office/powerpoint/2010/main" val="6328494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5348" userDrawn="1">
          <p15:clr>
            <a:srgbClr val="5ACBF0"/>
          </p15:clr>
        </p15:guide>
        <p15:guide id="2" orient="horz" pos="5991" userDrawn="1">
          <p15:clr>
            <a:srgbClr val="5ACBF0"/>
          </p15:clr>
        </p15:guide>
        <p15:guide id="3" pos="6306" userDrawn="1">
          <p15:clr>
            <a:srgbClr val="5ACBF0"/>
          </p15:clr>
        </p15:guide>
        <p15:guide id="4" orient="horz" pos="5185" userDrawn="1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HALLENGE | IMPACT } CUSTOMER Logo &amp;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951A650-201F-48A7-B180-661AB3BF33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07378" y="4236732"/>
            <a:ext cx="3797337" cy="715965"/>
          </a:xfrm>
        </p:spPr>
        <p:txBody>
          <a:bodyPr/>
          <a:lstStyle>
            <a:lvl1pPr marL="0" indent="0">
              <a:spcBef>
                <a:spcPts val="1234"/>
              </a:spcBef>
              <a:buNone/>
              <a:defRPr sz="1234">
                <a:solidFill>
                  <a:schemeClr val="tx1"/>
                </a:solidFill>
              </a:defRPr>
            </a:lvl1pPr>
            <a:lvl2pPr marL="0" indent="0">
              <a:spcBef>
                <a:spcPts val="411"/>
              </a:spcBef>
              <a:buNone/>
              <a:defRPr sz="925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823"/>
            </a:lvl3pPr>
            <a:lvl4pPr marL="0" indent="0">
              <a:spcBef>
                <a:spcPts val="0"/>
              </a:spcBef>
              <a:buNone/>
              <a:defRPr sz="720"/>
            </a:lvl4pPr>
            <a:lvl5pPr marL="0" indent="0">
              <a:spcBef>
                <a:spcPts val="0"/>
              </a:spcBef>
              <a:buNone/>
              <a:defRPr sz="617"/>
            </a:lvl5pPr>
          </a:lstStyle>
          <a:p>
            <a:pPr lvl="0"/>
            <a:r>
              <a:rPr lang="en-US"/>
              <a:t>Click to edit Master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B9DE0F9-906C-4C9C-8C64-29841BB5D740}"/>
              </a:ext>
            </a:extLst>
          </p:cNvPr>
          <p:cNvCxnSpPr/>
          <p:nvPr userDrawn="1"/>
        </p:nvCxnSpPr>
        <p:spPr>
          <a:xfrm>
            <a:off x="-2037170" y="11042894"/>
            <a:ext cx="0" cy="1992288"/>
          </a:xfrm>
          <a:prstGeom prst="line">
            <a:avLst/>
          </a:prstGeom>
          <a:ln w="3175">
            <a:solidFill>
              <a:schemeClr val="accent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EB27B6-F18C-4938-B5BC-59064F2ECE0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" y="2"/>
            <a:ext cx="6808586" cy="22147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68727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8" orient="horz" pos="2172" userDrawn="1">
          <p15:clr>
            <a:srgbClr val="5ACBF0"/>
          </p15:clr>
        </p15:guide>
        <p15:guide id="29" orient="horz" pos="3051" userDrawn="1">
          <p15:clr>
            <a:srgbClr val="5ACBF0"/>
          </p15:clr>
        </p15:guide>
        <p15:guide id="30" orient="horz" pos="691" userDrawn="1">
          <p15:clr>
            <a:srgbClr val="5ACBF0"/>
          </p15:clr>
        </p15:guide>
        <p15:guide id="31" pos="5651" userDrawn="1">
          <p15:clr>
            <a:srgbClr val="FBAE40"/>
          </p15:clr>
        </p15:guide>
        <p15:guide id="32" orient="horz" pos="5185" userDrawn="1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LLENGE | IMPACT } CUSTOMER Logo &amp;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87B2D66C-ED12-49C4-87B3-971271683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950" y="960016"/>
            <a:ext cx="11387239" cy="284693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DEC335-FEE1-4EB1-B420-AD6956CE2AF3}"/>
              </a:ext>
            </a:extLst>
          </p:cNvPr>
          <p:cNvSpPr/>
          <p:nvPr userDrawn="1"/>
        </p:nvSpPr>
        <p:spPr bwMode="auto">
          <a:xfrm>
            <a:off x="5731963" y="2980461"/>
            <a:ext cx="6577895" cy="8467666"/>
          </a:xfrm>
          <a:prstGeom prst="rect">
            <a:avLst/>
          </a:prstGeom>
          <a:solidFill>
            <a:srgbClr val="0000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571500" algn="tl" rotWithShape="0">
              <a:srgbClr val="0078D4">
                <a:alpha val="70000"/>
              </a:srgbClr>
            </a:outerShdw>
          </a:effectLst>
        </p:spPr>
        <p:txBody>
          <a:bodyPr rot="0" spcFirstLastPara="0" vertOverflow="overflow" horzOverflow="overflow" vert="horz" wrap="square" lIns="94001" tIns="75201" rIns="94001" bIns="7520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47932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234" ker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cs typeface="Segoe UI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951A650-201F-48A7-B180-661AB3BF33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949" y="3016717"/>
            <a:ext cx="4727359" cy="782715"/>
          </a:xfrm>
        </p:spPr>
        <p:txBody>
          <a:bodyPr/>
          <a:lstStyle>
            <a:lvl1pPr marL="0" indent="0">
              <a:spcBef>
                <a:spcPts val="1234"/>
              </a:spcBef>
              <a:buNone/>
              <a:defRPr sz="1028">
                <a:solidFill>
                  <a:schemeClr val="accent1"/>
                </a:solidFill>
              </a:defRPr>
            </a:lvl1pPr>
            <a:lvl2pPr marL="0" indent="0">
              <a:spcBef>
                <a:spcPts val="411"/>
              </a:spcBef>
              <a:buNone/>
              <a:defRPr sz="823"/>
            </a:lvl2pPr>
            <a:lvl3pPr marL="0" indent="0">
              <a:spcBef>
                <a:spcPts val="411"/>
              </a:spcBef>
              <a:buNone/>
              <a:defRPr sz="720"/>
            </a:lvl3pPr>
            <a:lvl4pPr marL="0" indent="0">
              <a:spcBef>
                <a:spcPts val="411"/>
              </a:spcBef>
              <a:buNone/>
              <a:defRPr sz="617"/>
            </a:lvl4pPr>
            <a:lvl5pPr marL="0" indent="0">
              <a:spcBef>
                <a:spcPts val="411"/>
              </a:spcBef>
              <a:buNone/>
              <a:defRPr sz="565"/>
            </a:lvl5pPr>
          </a:lstStyle>
          <a:p>
            <a:pPr lvl="0"/>
            <a:r>
              <a:rPr lang="en-US"/>
              <a:t>Click to edit Master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BDE0B9CE-C109-46C1-B326-B103E6A660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84772" y="12290537"/>
            <a:ext cx="7661184" cy="275332"/>
          </a:xfrm>
        </p:spPr>
        <p:txBody>
          <a:bodyPr/>
          <a:lstStyle>
            <a:lvl1pPr marL="0" indent="0">
              <a:spcBef>
                <a:spcPts val="617"/>
              </a:spcBef>
              <a:buNone/>
              <a:defRPr sz="925">
                <a:solidFill>
                  <a:schemeClr val="tx1"/>
                </a:solidFill>
              </a:defRPr>
            </a:lvl1pPr>
            <a:lvl2pPr marL="0" indent="0">
              <a:buNone/>
              <a:defRPr sz="720">
                <a:solidFill>
                  <a:schemeClr val="tx1"/>
                </a:solidFill>
              </a:defRPr>
            </a:lvl2pPr>
            <a:lvl3pPr marL="0" indent="0">
              <a:buNone/>
              <a:defRPr sz="565">
                <a:solidFill>
                  <a:schemeClr val="tx1"/>
                </a:solidFill>
              </a:defRPr>
            </a:lvl3pPr>
            <a:lvl4pPr marL="0" indent="0">
              <a:buNone/>
              <a:defRPr sz="540">
                <a:solidFill>
                  <a:schemeClr val="tx1"/>
                </a:solidFill>
              </a:defRPr>
            </a:lvl4pPr>
            <a:lvl5pPr marL="0" indent="0">
              <a:buNone/>
              <a:defRPr sz="54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</a:t>
            </a:r>
          </a:p>
          <a:p>
            <a:pPr lvl="1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B9DE0F9-906C-4C9C-8C64-29841BB5D740}"/>
              </a:ext>
            </a:extLst>
          </p:cNvPr>
          <p:cNvCxnSpPr/>
          <p:nvPr userDrawn="1"/>
        </p:nvCxnSpPr>
        <p:spPr>
          <a:xfrm>
            <a:off x="-2037170" y="11042894"/>
            <a:ext cx="0" cy="1992288"/>
          </a:xfrm>
          <a:prstGeom prst="line">
            <a:avLst/>
          </a:prstGeom>
          <a:ln w="3175">
            <a:solidFill>
              <a:schemeClr val="accent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107016C-9B63-40DD-A399-159AABC54009}"/>
              </a:ext>
            </a:extLst>
          </p:cNvPr>
          <p:cNvCxnSpPr/>
          <p:nvPr userDrawn="1"/>
        </p:nvCxnSpPr>
        <p:spPr>
          <a:xfrm>
            <a:off x="497370" y="11786152"/>
            <a:ext cx="11799106" cy="0"/>
          </a:xfrm>
          <a:prstGeom prst="line">
            <a:avLst/>
          </a:prstGeom>
          <a:ln>
            <a:solidFill>
              <a:schemeClr val="accent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learning">
            <a:extLst>
              <a:ext uri="{FF2B5EF4-FFF2-40B4-BE49-F238E27FC236}">
                <a16:creationId xmlns:a16="http://schemas.microsoft.com/office/drawing/2014/main" id="{A29CBE6D-B516-4E0E-BC8A-B321251A3A7A}"/>
              </a:ext>
            </a:extLst>
          </p:cNvPr>
          <p:cNvGrpSpPr>
            <a:grpSpLocks noChangeAspect="1"/>
          </p:cNvGrpSpPr>
          <p:nvPr userDrawn="1"/>
        </p:nvGrpSpPr>
        <p:grpSpPr>
          <a:xfrm rot="10800000" flipH="1">
            <a:off x="3408899" y="11987745"/>
            <a:ext cx="382121" cy="605580"/>
            <a:chOff x="7383299" y="4598006"/>
            <a:chExt cx="476250" cy="371475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0062532-DEAB-46C9-BBF1-95D2C44B4ADC}"/>
                </a:ext>
              </a:extLst>
            </p:cNvPr>
            <p:cNvSpPr/>
            <p:nvPr/>
          </p:nvSpPr>
          <p:spPr>
            <a:xfrm>
              <a:off x="7669049" y="4598006"/>
              <a:ext cx="190500" cy="371475"/>
            </a:xfrm>
            <a:custGeom>
              <a:avLst/>
              <a:gdLst>
                <a:gd name="connsiteX0" fmla="*/ 190500 w 190500"/>
                <a:gd name="connsiteY0" fmla="*/ 377952 h 371475"/>
                <a:gd name="connsiteX1" fmla="*/ 190500 w 190500"/>
                <a:gd name="connsiteY1" fmla="*/ 187452 h 371475"/>
                <a:gd name="connsiteX2" fmla="*/ 81820 w 190500"/>
                <a:gd name="connsiteY2" fmla="*/ 187452 h 371475"/>
                <a:gd name="connsiteX3" fmla="*/ 190500 w 190500"/>
                <a:gd name="connsiteY3" fmla="*/ 81725 h 371475"/>
                <a:gd name="connsiteX4" fmla="*/ 190500 w 190500"/>
                <a:gd name="connsiteY4" fmla="*/ 0 h 371475"/>
                <a:gd name="connsiteX5" fmla="*/ 0 w 190500"/>
                <a:gd name="connsiteY5" fmla="*/ 187452 h 371475"/>
                <a:gd name="connsiteX6" fmla="*/ 0 w 190500"/>
                <a:gd name="connsiteY6" fmla="*/ 187452 h 371475"/>
                <a:gd name="connsiteX7" fmla="*/ 0 w 190500"/>
                <a:gd name="connsiteY7" fmla="*/ 377952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0500" h="371475">
                  <a:moveTo>
                    <a:pt x="190500" y="377952"/>
                  </a:moveTo>
                  <a:lnTo>
                    <a:pt x="190500" y="187452"/>
                  </a:lnTo>
                  <a:lnTo>
                    <a:pt x="81820" y="187452"/>
                  </a:lnTo>
                  <a:cubicBezTo>
                    <a:pt x="83469" y="128608"/>
                    <a:pt x="131633" y="81753"/>
                    <a:pt x="190500" y="81725"/>
                  </a:cubicBezTo>
                  <a:lnTo>
                    <a:pt x="190500" y="0"/>
                  </a:lnTo>
                  <a:cubicBezTo>
                    <a:pt x="86469" y="-13"/>
                    <a:pt x="1665" y="83434"/>
                    <a:pt x="0" y="187452"/>
                  </a:cubicBezTo>
                  <a:lnTo>
                    <a:pt x="0" y="187452"/>
                  </a:lnTo>
                  <a:lnTo>
                    <a:pt x="0" y="377952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114300" sx="113000" sy="113000" algn="ctr" rotWithShape="0">
                <a:srgbClr val="0078D4"/>
              </a:outerShdw>
            </a:effectLst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defTabSz="47932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234" ker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" pitchFamily="34" charset="0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9E6B07A-63AA-41ED-8FF9-C500A869B6EB}"/>
                </a:ext>
              </a:extLst>
            </p:cNvPr>
            <p:cNvSpPr/>
            <p:nvPr/>
          </p:nvSpPr>
          <p:spPr>
            <a:xfrm>
              <a:off x="7383299" y="4598006"/>
              <a:ext cx="190500" cy="371475"/>
            </a:xfrm>
            <a:custGeom>
              <a:avLst/>
              <a:gdLst>
                <a:gd name="connsiteX0" fmla="*/ 190500 w 190500"/>
                <a:gd name="connsiteY0" fmla="*/ 377952 h 371475"/>
                <a:gd name="connsiteX1" fmla="*/ 190500 w 190500"/>
                <a:gd name="connsiteY1" fmla="*/ 187452 h 371475"/>
                <a:gd name="connsiteX2" fmla="*/ 81820 w 190500"/>
                <a:gd name="connsiteY2" fmla="*/ 187452 h 371475"/>
                <a:gd name="connsiteX3" fmla="*/ 190500 w 190500"/>
                <a:gd name="connsiteY3" fmla="*/ 81725 h 371475"/>
                <a:gd name="connsiteX4" fmla="*/ 190500 w 190500"/>
                <a:gd name="connsiteY4" fmla="*/ 0 h 371475"/>
                <a:gd name="connsiteX5" fmla="*/ 0 w 190500"/>
                <a:gd name="connsiteY5" fmla="*/ 187452 h 371475"/>
                <a:gd name="connsiteX6" fmla="*/ 0 w 190500"/>
                <a:gd name="connsiteY6" fmla="*/ 187452 h 371475"/>
                <a:gd name="connsiteX7" fmla="*/ 0 w 190500"/>
                <a:gd name="connsiteY7" fmla="*/ 377952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0500" h="371475">
                  <a:moveTo>
                    <a:pt x="190500" y="377952"/>
                  </a:moveTo>
                  <a:lnTo>
                    <a:pt x="190500" y="187452"/>
                  </a:lnTo>
                  <a:lnTo>
                    <a:pt x="81820" y="187452"/>
                  </a:lnTo>
                  <a:cubicBezTo>
                    <a:pt x="83469" y="128608"/>
                    <a:pt x="131633" y="81753"/>
                    <a:pt x="190500" y="81725"/>
                  </a:cubicBezTo>
                  <a:lnTo>
                    <a:pt x="190500" y="0"/>
                  </a:lnTo>
                  <a:cubicBezTo>
                    <a:pt x="86469" y="-13"/>
                    <a:pt x="1665" y="83434"/>
                    <a:pt x="0" y="187452"/>
                  </a:cubicBezTo>
                  <a:lnTo>
                    <a:pt x="0" y="187452"/>
                  </a:lnTo>
                  <a:lnTo>
                    <a:pt x="0" y="377952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114300" sx="113000" sy="113000" algn="ctr" rotWithShape="0">
                <a:srgbClr val="0078D4"/>
              </a:outerShdw>
            </a:effectLst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defTabSz="47932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234" ker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" pitchFamily="34" charset="0"/>
              </a:endParaRPr>
            </a:p>
          </p:txBody>
        </p:sp>
      </p:grpSp>
      <p:grpSp>
        <p:nvGrpSpPr>
          <p:cNvPr id="15" name="learning">
            <a:extLst>
              <a:ext uri="{FF2B5EF4-FFF2-40B4-BE49-F238E27FC236}">
                <a16:creationId xmlns:a16="http://schemas.microsoft.com/office/drawing/2014/main" id="{07A11020-593F-444A-B45F-34B66EC741B7}"/>
              </a:ext>
            </a:extLst>
          </p:cNvPr>
          <p:cNvGrpSpPr>
            <a:grpSpLocks noChangeAspect="1"/>
          </p:cNvGrpSpPr>
          <p:nvPr userDrawn="1"/>
        </p:nvGrpSpPr>
        <p:grpSpPr>
          <a:xfrm flipH="1">
            <a:off x="11889800" y="13530282"/>
            <a:ext cx="210778" cy="334038"/>
            <a:chOff x="7383299" y="4598006"/>
            <a:chExt cx="476250" cy="371475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9321792-9AFE-47FB-97A4-2F4FD4A9C329}"/>
                </a:ext>
              </a:extLst>
            </p:cNvPr>
            <p:cNvSpPr/>
            <p:nvPr/>
          </p:nvSpPr>
          <p:spPr>
            <a:xfrm>
              <a:off x="7669049" y="4598006"/>
              <a:ext cx="190500" cy="371475"/>
            </a:xfrm>
            <a:custGeom>
              <a:avLst/>
              <a:gdLst>
                <a:gd name="connsiteX0" fmla="*/ 190500 w 190500"/>
                <a:gd name="connsiteY0" fmla="*/ 377952 h 371475"/>
                <a:gd name="connsiteX1" fmla="*/ 190500 w 190500"/>
                <a:gd name="connsiteY1" fmla="*/ 187452 h 371475"/>
                <a:gd name="connsiteX2" fmla="*/ 81820 w 190500"/>
                <a:gd name="connsiteY2" fmla="*/ 187452 h 371475"/>
                <a:gd name="connsiteX3" fmla="*/ 190500 w 190500"/>
                <a:gd name="connsiteY3" fmla="*/ 81725 h 371475"/>
                <a:gd name="connsiteX4" fmla="*/ 190500 w 190500"/>
                <a:gd name="connsiteY4" fmla="*/ 0 h 371475"/>
                <a:gd name="connsiteX5" fmla="*/ 0 w 190500"/>
                <a:gd name="connsiteY5" fmla="*/ 187452 h 371475"/>
                <a:gd name="connsiteX6" fmla="*/ 0 w 190500"/>
                <a:gd name="connsiteY6" fmla="*/ 187452 h 371475"/>
                <a:gd name="connsiteX7" fmla="*/ 0 w 190500"/>
                <a:gd name="connsiteY7" fmla="*/ 377952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0500" h="371475">
                  <a:moveTo>
                    <a:pt x="190500" y="377952"/>
                  </a:moveTo>
                  <a:lnTo>
                    <a:pt x="190500" y="187452"/>
                  </a:lnTo>
                  <a:lnTo>
                    <a:pt x="81820" y="187452"/>
                  </a:lnTo>
                  <a:cubicBezTo>
                    <a:pt x="83469" y="128608"/>
                    <a:pt x="131633" y="81753"/>
                    <a:pt x="190500" y="81725"/>
                  </a:cubicBezTo>
                  <a:lnTo>
                    <a:pt x="190500" y="0"/>
                  </a:lnTo>
                  <a:cubicBezTo>
                    <a:pt x="86469" y="-13"/>
                    <a:pt x="1665" y="83434"/>
                    <a:pt x="0" y="187452"/>
                  </a:cubicBezTo>
                  <a:lnTo>
                    <a:pt x="0" y="187452"/>
                  </a:lnTo>
                  <a:lnTo>
                    <a:pt x="0" y="377952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114300" sx="113000" sy="113000" algn="ctr" rotWithShape="0">
                <a:srgbClr val="0078D4"/>
              </a:outerShdw>
            </a:effectLst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defTabSz="47932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234" ker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" pitchFamily="34" charset="0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CFCFA21-587F-4BC9-8B78-740FE131062E}"/>
                </a:ext>
              </a:extLst>
            </p:cNvPr>
            <p:cNvSpPr/>
            <p:nvPr/>
          </p:nvSpPr>
          <p:spPr>
            <a:xfrm>
              <a:off x="7383299" y="4598006"/>
              <a:ext cx="190500" cy="371475"/>
            </a:xfrm>
            <a:custGeom>
              <a:avLst/>
              <a:gdLst>
                <a:gd name="connsiteX0" fmla="*/ 190500 w 190500"/>
                <a:gd name="connsiteY0" fmla="*/ 377952 h 371475"/>
                <a:gd name="connsiteX1" fmla="*/ 190500 w 190500"/>
                <a:gd name="connsiteY1" fmla="*/ 187452 h 371475"/>
                <a:gd name="connsiteX2" fmla="*/ 81820 w 190500"/>
                <a:gd name="connsiteY2" fmla="*/ 187452 h 371475"/>
                <a:gd name="connsiteX3" fmla="*/ 190500 w 190500"/>
                <a:gd name="connsiteY3" fmla="*/ 81725 h 371475"/>
                <a:gd name="connsiteX4" fmla="*/ 190500 w 190500"/>
                <a:gd name="connsiteY4" fmla="*/ 0 h 371475"/>
                <a:gd name="connsiteX5" fmla="*/ 0 w 190500"/>
                <a:gd name="connsiteY5" fmla="*/ 187452 h 371475"/>
                <a:gd name="connsiteX6" fmla="*/ 0 w 190500"/>
                <a:gd name="connsiteY6" fmla="*/ 187452 h 371475"/>
                <a:gd name="connsiteX7" fmla="*/ 0 w 190500"/>
                <a:gd name="connsiteY7" fmla="*/ 377952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0500" h="371475">
                  <a:moveTo>
                    <a:pt x="190500" y="377952"/>
                  </a:moveTo>
                  <a:lnTo>
                    <a:pt x="190500" y="187452"/>
                  </a:lnTo>
                  <a:lnTo>
                    <a:pt x="81820" y="187452"/>
                  </a:lnTo>
                  <a:cubicBezTo>
                    <a:pt x="83469" y="128608"/>
                    <a:pt x="131633" y="81753"/>
                    <a:pt x="190500" y="81725"/>
                  </a:cubicBezTo>
                  <a:lnTo>
                    <a:pt x="190500" y="0"/>
                  </a:lnTo>
                  <a:cubicBezTo>
                    <a:pt x="86469" y="-13"/>
                    <a:pt x="1665" y="83434"/>
                    <a:pt x="0" y="187452"/>
                  </a:cubicBezTo>
                  <a:lnTo>
                    <a:pt x="0" y="187452"/>
                  </a:lnTo>
                  <a:lnTo>
                    <a:pt x="0" y="377952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114300" sx="113000" sy="113000" algn="ctr" rotWithShape="0">
                <a:srgbClr val="0078D4"/>
              </a:outerShdw>
            </a:effectLst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defTabSz="47932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234" ker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12336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8" orient="horz" pos="2172" userDrawn="1">
          <p15:clr>
            <a:srgbClr val="5ACBF0"/>
          </p15:clr>
        </p15:guide>
        <p15:guide id="29" orient="horz" pos="3051" userDrawn="1">
          <p15:clr>
            <a:srgbClr val="5ACBF0"/>
          </p15:clr>
        </p15:guide>
        <p15:guide id="30" orient="horz" pos="691" userDrawn="1">
          <p15:clr>
            <a:srgbClr val="5ACBF0"/>
          </p15:clr>
        </p15:guide>
        <p15:guide id="31" pos="5651" userDrawn="1">
          <p15:clr>
            <a:srgbClr val="FBAE40"/>
          </p15:clr>
        </p15:guide>
        <p15:guide id="32" orient="horz" pos="5185" userDrawn="1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ent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C1CEFE-1175-4BAD-8291-2B32EFCE8B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61943" y="4236733"/>
            <a:ext cx="6040774" cy="829201"/>
          </a:xfrm>
        </p:spPr>
        <p:txBody>
          <a:bodyPr/>
          <a:lstStyle>
            <a:lvl1pPr marL="0" indent="0">
              <a:spcBef>
                <a:spcPts val="925"/>
              </a:spcBef>
              <a:buNone/>
              <a:defRPr/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E102CF2E-CF5F-42BE-BB25-E94D5850A3C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3750" y="8612145"/>
            <a:ext cx="3846475" cy="253146"/>
          </a:xfrm>
        </p:spPr>
        <p:txBody>
          <a:bodyPr/>
          <a:lstStyle>
            <a:lvl1pPr marL="0" indent="0" algn="ctr">
              <a:spcBef>
                <a:spcPts val="925"/>
              </a:spcBef>
              <a:buNone/>
              <a:defRPr sz="1645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4106694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8" orient="horz" pos="2172" userDrawn="1">
          <p15:clr>
            <a:srgbClr val="5ACBF0"/>
          </p15:clr>
        </p15:guide>
        <p15:guide id="29" orient="horz" pos="3051" userDrawn="1">
          <p15:clr>
            <a:srgbClr val="5ACBF0"/>
          </p15:clr>
        </p15:guide>
        <p15:guide id="30" orient="horz" pos="691" userDrawn="1">
          <p15:clr>
            <a:srgbClr val="5ACBF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ed with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5AD2F76-9A26-44BB-92FC-E2D3F11A63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7950" y="2162876"/>
            <a:ext cx="11389932" cy="158185"/>
          </a:xfrm>
        </p:spPr>
        <p:txBody>
          <a:bodyPr/>
          <a:lstStyle>
            <a:lvl1pPr marL="0" indent="0" algn="ctr">
              <a:buNone/>
              <a:defRPr kumimoji="0" lang="en-US" sz="1028" b="0" i="0" u="none" strike="noStrike" kern="1200" cap="none" spc="0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Segoe UI"/>
                <a:ea typeface="+mn-ea"/>
                <a:cs typeface="+mn-cs"/>
              </a:defRPr>
            </a:lvl1pPr>
            <a:lvl2pPr marL="117508" indent="0">
              <a:buNone/>
              <a:defRPr/>
            </a:lvl2pPr>
            <a:lvl3pPr marL="235016" indent="0">
              <a:buNone/>
              <a:defRPr/>
            </a:lvl3pPr>
            <a:lvl4pPr marL="340283" indent="0">
              <a:buNone/>
              <a:defRPr/>
            </a:lvl4pPr>
            <a:lvl5pPr marL="439839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989D4D6-6723-4AFB-B86D-1485DA52A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5178555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8" orient="horz" pos="2172" userDrawn="1">
          <p15:clr>
            <a:srgbClr val="5ACBF0"/>
          </p15:clr>
        </p15:guide>
        <p15:guide id="29" orient="horz" pos="3051" userDrawn="1">
          <p15:clr>
            <a:srgbClr val="5ACBF0"/>
          </p15:clr>
        </p15:guide>
        <p15:guide id="30" orient="horz" pos="691" userDrawn="1">
          <p15:clr>
            <a:srgbClr val="5ACBF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f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9B476AC-15C7-4A6E-9874-4133EDCA7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952" y="5384561"/>
            <a:ext cx="5364132" cy="284693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A97EC52B-AED8-4515-B7B5-DBD9684F1A8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7949" y="5903384"/>
            <a:ext cx="5692041" cy="929357"/>
          </a:xfrm>
        </p:spPr>
        <p:txBody>
          <a:bodyPr anchor="t"/>
          <a:lstStyle>
            <a:lvl1pPr marL="0" indent="0" algn="l" defTabSz="58754">
              <a:spcBef>
                <a:spcPts val="925"/>
              </a:spcBef>
              <a:spcAft>
                <a:spcPts val="617"/>
              </a:spcAft>
              <a:buNone/>
              <a:defRPr sz="1234">
                <a:solidFill>
                  <a:schemeClr val="accent2"/>
                </a:solidFill>
                <a:latin typeface="+mj-lt"/>
              </a:defRPr>
            </a:lvl1pPr>
            <a:lvl2pPr marL="0" indent="0" algn="l" defTabSz="58754">
              <a:spcAft>
                <a:spcPts val="308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823"/>
            </a:lvl2pPr>
            <a:lvl3pPr marL="0" indent="0" algn="l" defTabSz="58754">
              <a:spcAft>
                <a:spcPts val="308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925" b="1"/>
            </a:lvl3pPr>
            <a:lvl4pPr marL="0" indent="0" algn="l" defTabSz="58754"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823" b="1"/>
            </a:lvl4pPr>
            <a:lvl5pPr marL="0" indent="0" algn="l" defTabSz="58754">
              <a:spcBef>
                <a:spcPts val="0"/>
              </a:spcBef>
              <a:spcAft>
                <a:spcPts val="308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72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C696FF2-87D3-4F28-9DB1-7EA67BD86224}"/>
              </a:ext>
            </a:extLst>
          </p:cNvPr>
          <p:cNvCxnSpPr>
            <a:cxnSpLocks/>
          </p:cNvCxnSpPr>
          <p:nvPr userDrawn="1"/>
        </p:nvCxnSpPr>
        <p:spPr>
          <a:xfrm>
            <a:off x="6803477" y="1621010"/>
            <a:ext cx="0" cy="10688640"/>
          </a:xfrm>
          <a:prstGeom prst="line">
            <a:avLst/>
          </a:prstGeom>
          <a:noFill/>
          <a:ln w="3175">
            <a:solidFill>
              <a:schemeClr val="accent2"/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770223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5991" userDrawn="1">
          <p15:clr>
            <a:srgbClr val="5ACBF0"/>
          </p15:clr>
        </p15:guide>
        <p15:guide id="3" pos="3455" userDrawn="1">
          <p15:clr>
            <a:srgbClr val="FBAE40"/>
          </p15:clr>
        </p15:guide>
        <p15:guide id="5" orient="horz" pos="5185" userDrawn="1">
          <p15:clr>
            <a:srgbClr val="FBAE40"/>
          </p15:clr>
        </p15:guide>
        <p15:guide id="6" orient="horz" pos="5350" userDrawn="1">
          <p15:clr>
            <a:srgbClr val="5ACBF0"/>
          </p15:clr>
        </p15:guide>
        <p15:guide id="7" pos="3080" userDrawn="1">
          <p15:clr>
            <a:srgbClr val="5ACBF0"/>
          </p15:clr>
        </p15:guide>
        <p15:guide id="8" pos="5924" userDrawn="1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64194900-8114-4639-BB98-2820B385BE0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895644" y="8535781"/>
            <a:ext cx="2740498" cy="608180"/>
          </a:xfrm>
        </p:spPr>
        <p:txBody>
          <a:bodyPr/>
          <a:lstStyle>
            <a:lvl1pPr marL="0" indent="0" algn="ctr" defTabSz="58754">
              <a:spcBef>
                <a:spcPts val="925"/>
              </a:spcBef>
              <a:buNone/>
              <a:defRPr sz="1028">
                <a:solidFill>
                  <a:schemeClr val="accent1"/>
                </a:solidFill>
                <a:latin typeface="+mj-lt"/>
              </a:defRPr>
            </a:lvl1pPr>
            <a:lvl2pPr marL="0" indent="0" algn="ctr" defTabSz="58754">
              <a:spcBef>
                <a:spcPts val="308"/>
              </a:spcBef>
              <a:spcAft>
                <a:spcPts val="0"/>
              </a:spcAft>
              <a:buNone/>
              <a:defRPr sz="720" b="1"/>
            </a:lvl2pPr>
            <a:lvl3pPr marL="0" indent="0" algn="ctr" defTabSz="58754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20" i="0"/>
            </a:lvl3pPr>
            <a:lvl4pPr marL="0" indent="0" algn="ctr" defTabSz="58754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617" b="0" i="1"/>
            </a:lvl4pPr>
            <a:lvl5pPr marL="0" indent="0" algn="ctr" defTabSz="58754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61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66CEB83C-A19D-4214-8A03-0F9BDD1A22D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25009" y="8535781"/>
            <a:ext cx="2396870" cy="608180"/>
          </a:xfrm>
        </p:spPr>
        <p:txBody>
          <a:bodyPr/>
          <a:lstStyle>
            <a:lvl1pPr marL="0" indent="0" algn="ctr" defTabSz="58754">
              <a:spcBef>
                <a:spcPts val="925"/>
              </a:spcBef>
              <a:buNone/>
              <a:defRPr sz="1028">
                <a:solidFill>
                  <a:schemeClr val="accent1"/>
                </a:solidFill>
                <a:latin typeface="+mj-lt"/>
              </a:defRPr>
            </a:lvl1pPr>
            <a:lvl2pPr marL="0" indent="0" algn="ctr" defTabSz="58754">
              <a:spcBef>
                <a:spcPts val="308"/>
              </a:spcBef>
              <a:spcAft>
                <a:spcPts val="0"/>
              </a:spcAft>
              <a:buNone/>
              <a:defRPr sz="720" b="1"/>
            </a:lvl2pPr>
            <a:lvl3pPr marL="0" indent="0" algn="ctr" defTabSz="58754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20" i="0"/>
            </a:lvl3pPr>
            <a:lvl4pPr marL="0" indent="0" algn="ctr" defTabSz="58754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617" b="0" i="1"/>
            </a:lvl4pPr>
            <a:lvl5pPr marL="0" indent="0" algn="ctr" defTabSz="58754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61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7D3BEA77-EB09-437D-A324-5CB0F283571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354376" y="8535781"/>
            <a:ext cx="2396870" cy="608180"/>
          </a:xfrm>
        </p:spPr>
        <p:txBody>
          <a:bodyPr/>
          <a:lstStyle>
            <a:lvl1pPr marL="0" indent="0" algn="ctr" defTabSz="58754">
              <a:spcBef>
                <a:spcPts val="925"/>
              </a:spcBef>
              <a:buNone/>
              <a:defRPr sz="1028">
                <a:solidFill>
                  <a:schemeClr val="accent1"/>
                </a:solidFill>
                <a:latin typeface="+mj-lt"/>
              </a:defRPr>
            </a:lvl1pPr>
            <a:lvl2pPr marL="0" indent="0" algn="ctr" defTabSz="58754">
              <a:spcBef>
                <a:spcPts val="308"/>
              </a:spcBef>
              <a:spcAft>
                <a:spcPts val="0"/>
              </a:spcAft>
              <a:buNone/>
              <a:defRPr sz="720" b="1"/>
            </a:lvl2pPr>
            <a:lvl3pPr marL="0" indent="0" algn="ctr" defTabSz="58754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20" i="0"/>
            </a:lvl3pPr>
            <a:lvl4pPr marL="0" indent="0" algn="ctr" defTabSz="58754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617" b="0" i="1"/>
            </a:lvl4pPr>
            <a:lvl5pPr marL="0" indent="0" algn="ctr" defTabSz="58754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61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EE1A16-2B87-4578-940E-3211A98A0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7329461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802" userDrawn="1">
          <p15:clr>
            <a:srgbClr val="A4A3A4"/>
          </p15:clr>
        </p15:guide>
        <p15:guide id="7" pos="989" userDrawn="1">
          <p15:clr>
            <a:srgbClr val="A4A3A4"/>
          </p15:clr>
        </p15:guide>
        <p15:guide id="8" pos="1413" userDrawn="1">
          <p15:clr>
            <a:srgbClr val="A4A3A4"/>
          </p15:clr>
        </p15:guide>
        <p15:guide id="9" pos="1600" userDrawn="1">
          <p15:clr>
            <a:srgbClr val="A4A3A4"/>
          </p15:clr>
        </p15:guide>
        <p15:guide id="10" pos="2023" userDrawn="1">
          <p15:clr>
            <a:srgbClr val="A4A3A4"/>
          </p15:clr>
        </p15:guide>
        <p15:guide id="11" pos="2211" userDrawn="1">
          <p15:clr>
            <a:srgbClr val="A4A3A4"/>
          </p15:clr>
        </p15:guide>
        <p15:guide id="12" pos="2634" userDrawn="1">
          <p15:clr>
            <a:srgbClr val="A4A3A4"/>
          </p15:clr>
        </p15:guide>
        <p15:guide id="13" pos="2821" userDrawn="1">
          <p15:clr>
            <a:srgbClr val="A4A3A4"/>
          </p15:clr>
        </p15:guide>
        <p15:guide id="14" pos="3245" userDrawn="1">
          <p15:clr>
            <a:srgbClr val="A4A3A4"/>
          </p15:clr>
        </p15:guide>
        <p15:guide id="15" pos="3432" userDrawn="1">
          <p15:clr>
            <a:srgbClr val="A4A3A4"/>
          </p15:clr>
        </p15:guide>
        <p15:guide id="16" pos="3856" userDrawn="1">
          <p15:clr>
            <a:srgbClr val="A4A3A4"/>
          </p15:clr>
        </p15:guide>
        <p15:guide id="17" pos="4043" userDrawn="1">
          <p15:clr>
            <a:srgbClr val="A4A3A4"/>
          </p15:clr>
        </p15:guide>
        <p15:guide id="18" pos="4466" userDrawn="1">
          <p15:clr>
            <a:srgbClr val="A4A3A4"/>
          </p15:clr>
        </p15:guide>
        <p15:guide id="19" pos="4654" userDrawn="1">
          <p15:clr>
            <a:srgbClr val="A4A3A4"/>
          </p15:clr>
        </p15:guide>
        <p15:guide id="20" pos="5077" userDrawn="1">
          <p15:clr>
            <a:srgbClr val="A4A3A4"/>
          </p15:clr>
        </p15:guide>
        <p15:guide id="21" pos="5264" userDrawn="1">
          <p15:clr>
            <a:srgbClr val="A4A3A4"/>
          </p15:clr>
        </p15:guide>
        <p15:guide id="22" pos="5686" userDrawn="1">
          <p15:clr>
            <a:srgbClr val="A4A3A4"/>
          </p15:clr>
        </p15:guide>
        <p15:guide id="23" pos="5875" userDrawn="1">
          <p15:clr>
            <a:srgbClr val="A4A3A4"/>
          </p15:clr>
        </p15:guide>
        <p15:guide id="24" pos="6297" userDrawn="1">
          <p15:clr>
            <a:srgbClr val="A4A3A4"/>
          </p15:clr>
        </p15:guide>
        <p15:guide id="25" pos="6488" userDrawn="1">
          <p15:clr>
            <a:srgbClr val="A4A3A4"/>
          </p15:clr>
        </p15:guide>
        <p15:guide id="26" pos="6908" userDrawn="1">
          <p15:clr>
            <a:srgbClr val="A4A3A4"/>
          </p15:clr>
        </p15:guide>
        <p15:guide id="27" pos="7095" userDrawn="1">
          <p15:clr>
            <a:srgbClr val="A4A3A4"/>
          </p15:clr>
        </p15:guide>
        <p15:guide id="28" orient="horz" pos="2172" userDrawn="1">
          <p15:clr>
            <a:srgbClr val="5ACBF0"/>
          </p15:clr>
        </p15:guide>
        <p15:guide id="29" orient="horz" pos="3051" userDrawn="1">
          <p15:clr>
            <a:srgbClr val="5ACBF0"/>
          </p15:clr>
        </p15:guide>
        <p15:guide id="30" orient="horz" pos="691" userDrawn="1">
          <p15:clr>
            <a:srgbClr val="5ACBF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zure Section Title Lar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4800" y="7036973"/>
            <a:ext cx="6076345" cy="384464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47946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76" b="0" kern="1200" cap="none" spc="-26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9E9DE65D-40BC-4346-B9D4-5D260E5ED2E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4803" y="7749411"/>
            <a:ext cx="6076341" cy="158185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28" spc="0" baseline="0">
                <a:solidFill>
                  <a:srgbClr val="50E6FF"/>
                </a:solidFill>
                <a:latin typeface="+mn-lt"/>
              </a:defRPr>
            </a:lvl1pPr>
          </a:lstStyle>
          <a:p>
            <a:pPr lvl="0"/>
            <a:r>
              <a:rPr lang="en-US" err="1"/>
              <a:t>Subheader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8693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5185" userDrawn="1">
          <p15:clr>
            <a:srgbClr val="FBAE40"/>
          </p15:clr>
        </p15:guide>
        <p15:guide id="2" pos="6300" userDrawn="1">
          <p15:clr>
            <a:srgbClr val="5ACBF0"/>
          </p15:clr>
        </p15:guide>
        <p15:guide id="3" orient="horz" pos="4587" userDrawn="1">
          <p15:clr>
            <a:srgbClr val="5ACBF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15698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8" orient="horz" pos="2172" userDrawn="1">
          <p15:clr>
            <a:srgbClr val="5ACBF0"/>
          </p15:clr>
        </p15:guide>
        <p15:guide id="29" orient="horz" pos="3051" userDrawn="1">
          <p15:clr>
            <a:srgbClr val="5ACBF0"/>
          </p15:clr>
        </p15:guide>
        <p15:guide id="30" orient="horz" pos="691" userDrawn="1">
          <p15:clr>
            <a:srgbClr val="5ACBF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&amp; body with bullets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B26EB38-B802-47F3-8575-888FC1AA6B67}"/>
              </a:ext>
            </a:extLst>
          </p:cNvPr>
          <p:cNvGrpSpPr/>
          <p:nvPr userDrawn="1"/>
        </p:nvGrpSpPr>
        <p:grpSpPr>
          <a:xfrm>
            <a:off x="450981" y="13503612"/>
            <a:ext cx="11705097" cy="156163"/>
            <a:chOff x="445128" y="6559056"/>
            <a:chExt cx="11553197" cy="7585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0F140AB-64C1-48AA-A79D-6818AEB0D90E}"/>
                </a:ext>
              </a:extLst>
            </p:cNvPr>
            <p:cNvSpPr txBox="1"/>
            <p:nvPr userDrawn="1"/>
          </p:nvSpPr>
          <p:spPr>
            <a:xfrm>
              <a:off x="445128" y="6559056"/>
              <a:ext cx="495229" cy="2373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302"/>
                </a:spcAft>
              </a:pPr>
              <a:r>
                <a:rPr lang="en-US" sz="353">
                  <a:solidFill>
                    <a:schemeClr val="bg1">
                      <a:lumMod val="65000"/>
                    </a:schemeClr>
                  </a:solidFill>
                </a:rPr>
                <a:t>© Microsoft Corporation</a:t>
              </a:r>
              <a:endParaRPr lang="en-US" sz="403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3818870-6D91-4EAA-9132-2E15E4E80F8B}"/>
                </a:ext>
              </a:extLst>
            </p:cNvPr>
            <p:cNvSpPr/>
            <p:nvPr userDrawn="1"/>
          </p:nvSpPr>
          <p:spPr bwMode="auto">
            <a:xfrm>
              <a:off x="11784176" y="6573241"/>
              <a:ext cx="214149" cy="61668"/>
            </a:xfrm>
            <a:custGeom>
              <a:avLst/>
              <a:gdLst/>
              <a:ahLst/>
              <a:cxnLst/>
              <a:rect l="l" t="t" r="r" b="b"/>
              <a:pathLst>
                <a:path w="306116" h="88152">
                  <a:moveTo>
                    <a:pt x="280481" y="31681"/>
                  </a:moveTo>
                  <a:cubicBezTo>
                    <a:pt x="275805" y="31681"/>
                    <a:pt x="271835" y="33354"/>
                    <a:pt x="268570" y="36700"/>
                  </a:cubicBezTo>
                  <a:cubicBezTo>
                    <a:pt x="265305" y="40045"/>
                    <a:pt x="263290" y="44419"/>
                    <a:pt x="262524" y="49820"/>
                  </a:cubicBezTo>
                  <a:lnTo>
                    <a:pt x="295959" y="49820"/>
                  </a:lnTo>
                  <a:cubicBezTo>
                    <a:pt x="295919" y="44096"/>
                    <a:pt x="294538" y="39642"/>
                    <a:pt x="291817" y="36458"/>
                  </a:cubicBezTo>
                  <a:cubicBezTo>
                    <a:pt x="289096" y="33273"/>
                    <a:pt x="285318" y="31681"/>
                    <a:pt x="280481" y="31681"/>
                  </a:cubicBezTo>
                  <a:close/>
                  <a:moveTo>
                    <a:pt x="140726" y="24789"/>
                  </a:moveTo>
                  <a:lnTo>
                    <a:pt x="150582" y="24789"/>
                  </a:lnTo>
                  <a:lnTo>
                    <a:pt x="150582" y="60219"/>
                  </a:lnTo>
                  <a:cubicBezTo>
                    <a:pt x="150582" y="73279"/>
                    <a:pt x="155580" y="79809"/>
                    <a:pt x="165576" y="79809"/>
                  </a:cubicBezTo>
                  <a:cubicBezTo>
                    <a:pt x="170413" y="79809"/>
                    <a:pt x="174393" y="78025"/>
                    <a:pt x="177517" y="74458"/>
                  </a:cubicBezTo>
                  <a:cubicBezTo>
                    <a:pt x="180641" y="70891"/>
                    <a:pt x="182203" y="66225"/>
                    <a:pt x="182203" y="60461"/>
                  </a:cubicBezTo>
                  <a:lnTo>
                    <a:pt x="182203" y="24789"/>
                  </a:lnTo>
                  <a:lnTo>
                    <a:pt x="192119" y="24789"/>
                  </a:lnTo>
                  <a:lnTo>
                    <a:pt x="192119" y="86701"/>
                  </a:lnTo>
                  <a:lnTo>
                    <a:pt x="182203" y="86701"/>
                  </a:lnTo>
                  <a:lnTo>
                    <a:pt x="182203" y="76906"/>
                  </a:lnTo>
                  <a:lnTo>
                    <a:pt x="181961" y="76906"/>
                  </a:lnTo>
                  <a:cubicBezTo>
                    <a:pt x="177850" y="84404"/>
                    <a:pt x="171481" y="88152"/>
                    <a:pt x="162855" y="88152"/>
                  </a:cubicBezTo>
                  <a:cubicBezTo>
                    <a:pt x="148103" y="88152"/>
                    <a:pt x="140726" y="79365"/>
                    <a:pt x="140726" y="61791"/>
                  </a:cubicBezTo>
                  <a:close/>
                  <a:moveTo>
                    <a:pt x="235093" y="23700"/>
                  </a:moveTo>
                  <a:cubicBezTo>
                    <a:pt x="237672" y="23700"/>
                    <a:pt x="239648" y="23983"/>
                    <a:pt x="241018" y="24547"/>
                  </a:cubicBezTo>
                  <a:lnTo>
                    <a:pt x="241018" y="34825"/>
                  </a:lnTo>
                  <a:cubicBezTo>
                    <a:pt x="239285" y="33495"/>
                    <a:pt x="236786" y="32830"/>
                    <a:pt x="233521" y="32830"/>
                  </a:cubicBezTo>
                  <a:cubicBezTo>
                    <a:pt x="229288" y="32830"/>
                    <a:pt x="225751" y="34825"/>
                    <a:pt x="222910" y="38816"/>
                  </a:cubicBezTo>
                  <a:cubicBezTo>
                    <a:pt x="220068" y="42806"/>
                    <a:pt x="218647" y="48248"/>
                    <a:pt x="218647" y="55140"/>
                  </a:cubicBezTo>
                  <a:lnTo>
                    <a:pt x="218647" y="86701"/>
                  </a:lnTo>
                  <a:lnTo>
                    <a:pt x="208732" y="86701"/>
                  </a:lnTo>
                  <a:lnTo>
                    <a:pt x="208732" y="24789"/>
                  </a:lnTo>
                  <a:lnTo>
                    <a:pt x="218647" y="24789"/>
                  </a:lnTo>
                  <a:lnTo>
                    <a:pt x="218647" y="37546"/>
                  </a:lnTo>
                  <a:lnTo>
                    <a:pt x="218889" y="37546"/>
                  </a:lnTo>
                  <a:cubicBezTo>
                    <a:pt x="220300" y="33193"/>
                    <a:pt x="222456" y="29797"/>
                    <a:pt x="225358" y="27358"/>
                  </a:cubicBezTo>
                  <a:cubicBezTo>
                    <a:pt x="228261" y="24920"/>
                    <a:pt x="231505" y="23700"/>
                    <a:pt x="235093" y="23700"/>
                  </a:cubicBezTo>
                  <a:close/>
                  <a:moveTo>
                    <a:pt x="280662" y="23338"/>
                  </a:moveTo>
                  <a:cubicBezTo>
                    <a:pt x="288764" y="23338"/>
                    <a:pt x="295032" y="25958"/>
                    <a:pt x="299466" y="31198"/>
                  </a:cubicBezTo>
                  <a:cubicBezTo>
                    <a:pt x="303899" y="36438"/>
                    <a:pt x="306116" y="43713"/>
                    <a:pt x="306116" y="53024"/>
                  </a:cubicBezTo>
                  <a:lnTo>
                    <a:pt x="306116" y="58224"/>
                  </a:lnTo>
                  <a:lnTo>
                    <a:pt x="262403" y="58224"/>
                  </a:lnTo>
                  <a:cubicBezTo>
                    <a:pt x="262564" y="65117"/>
                    <a:pt x="264418" y="70437"/>
                    <a:pt x="267965" y="74186"/>
                  </a:cubicBezTo>
                  <a:cubicBezTo>
                    <a:pt x="271512" y="77934"/>
                    <a:pt x="276390" y="79809"/>
                    <a:pt x="282597" y="79809"/>
                  </a:cubicBezTo>
                  <a:cubicBezTo>
                    <a:pt x="289570" y="79809"/>
                    <a:pt x="295979" y="77511"/>
                    <a:pt x="301824" y="72916"/>
                  </a:cubicBezTo>
                  <a:lnTo>
                    <a:pt x="301824" y="82227"/>
                  </a:lnTo>
                  <a:cubicBezTo>
                    <a:pt x="296382" y="86177"/>
                    <a:pt x="289187" y="88152"/>
                    <a:pt x="280239" y="88152"/>
                  </a:cubicBezTo>
                  <a:cubicBezTo>
                    <a:pt x="271492" y="88152"/>
                    <a:pt x="264620" y="85341"/>
                    <a:pt x="259622" y="79718"/>
                  </a:cubicBezTo>
                  <a:cubicBezTo>
                    <a:pt x="254623" y="74095"/>
                    <a:pt x="252124" y="66185"/>
                    <a:pt x="252124" y="55987"/>
                  </a:cubicBezTo>
                  <a:cubicBezTo>
                    <a:pt x="252124" y="46353"/>
                    <a:pt x="254855" y="38503"/>
                    <a:pt x="260317" y="32437"/>
                  </a:cubicBezTo>
                  <a:cubicBezTo>
                    <a:pt x="265778" y="26371"/>
                    <a:pt x="272560" y="23338"/>
                    <a:pt x="280662" y="23338"/>
                  </a:cubicBezTo>
                  <a:close/>
                  <a:moveTo>
                    <a:pt x="38212" y="10520"/>
                  </a:moveTo>
                  <a:cubicBezTo>
                    <a:pt x="37809" y="12979"/>
                    <a:pt x="37345" y="14913"/>
                    <a:pt x="36821" y="16324"/>
                  </a:cubicBezTo>
                  <a:lnTo>
                    <a:pt x="23338" y="53266"/>
                  </a:lnTo>
                  <a:lnTo>
                    <a:pt x="53388" y="53266"/>
                  </a:lnTo>
                  <a:lnTo>
                    <a:pt x="39784" y="16324"/>
                  </a:lnTo>
                  <a:cubicBezTo>
                    <a:pt x="39340" y="15115"/>
                    <a:pt x="38897" y="13180"/>
                    <a:pt x="38454" y="10520"/>
                  </a:cubicBezTo>
                  <a:close/>
                  <a:moveTo>
                    <a:pt x="33254" y="0"/>
                  </a:moveTo>
                  <a:lnTo>
                    <a:pt x="43774" y="0"/>
                  </a:lnTo>
                  <a:lnTo>
                    <a:pt x="76865" y="85964"/>
                  </a:lnTo>
                  <a:lnTo>
                    <a:pt x="76865" y="83618"/>
                  </a:lnTo>
                  <a:lnTo>
                    <a:pt x="113505" y="33253"/>
                  </a:lnTo>
                  <a:lnTo>
                    <a:pt x="80312" y="33253"/>
                  </a:lnTo>
                  <a:lnTo>
                    <a:pt x="80312" y="24789"/>
                  </a:lnTo>
                  <a:lnTo>
                    <a:pt x="128076" y="24789"/>
                  </a:lnTo>
                  <a:lnTo>
                    <a:pt x="128076" y="27630"/>
                  </a:lnTo>
                  <a:lnTo>
                    <a:pt x="91436" y="78237"/>
                  </a:lnTo>
                  <a:lnTo>
                    <a:pt x="127713" y="78237"/>
                  </a:lnTo>
                  <a:lnTo>
                    <a:pt x="127713" y="86701"/>
                  </a:lnTo>
                  <a:lnTo>
                    <a:pt x="77149" y="86701"/>
                  </a:lnTo>
                  <a:lnTo>
                    <a:pt x="76865" y="86701"/>
                  </a:lnTo>
                  <a:lnTo>
                    <a:pt x="65903" y="86701"/>
                  </a:lnTo>
                  <a:lnTo>
                    <a:pt x="56713" y="62396"/>
                  </a:lnTo>
                  <a:lnTo>
                    <a:pt x="19952" y="62396"/>
                  </a:lnTo>
                  <a:lnTo>
                    <a:pt x="11306" y="86701"/>
                  </a:lnTo>
                  <a:lnTo>
                    <a:pt x="0" y="8670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6978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209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2CAED3-5C3B-4638-84D2-AFD40B0A653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1173" y="2317341"/>
            <a:ext cx="11715691" cy="158185"/>
          </a:xfrm>
        </p:spPr>
        <p:txBody>
          <a:bodyPr/>
          <a:lstStyle>
            <a:lvl1pPr algn="ctr">
              <a:defRPr sz="1028" b="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6B7040F-1E2C-4F82-ABB7-F07F089ED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77498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 - dark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167E549-97A9-4362-8FA9-8843573F9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479217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5185" userDrawn="1">
          <p15:clr>
            <a:srgbClr val="FBAE40"/>
          </p15:clr>
        </p15:guide>
        <p15:guide id="2" pos="3948" userDrawn="1">
          <p15:clr>
            <a:srgbClr val="FBAE40"/>
          </p15:clr>
        </p15:guide>
        <p15:guide id="3" pos="345" userDrawn="1">
          <p15:clr>
            <a:srgbClr val="FBAE40"/>
          </p15:clr>
        </p15:guide>
        <p15:guide id="4" orient="horz" pos="807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87B2D66C-ED12-49C4-87B3-971271683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950" y="960016"/>
            <a:ext cx="11387239" cy="28469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9524207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8" orient="horz" pos="2172" userDrawn="1">
          <p15:clr>
            <a:srgbClr val="5ACBF0"/>
          </p15:clr>
        </p15:guide>
        <p15:guide id="29" orient="horz" pos="3051" userDrawn="1">
          <p15:clr>
            <a:srgbClr val="5ACBF0"/>
          </p15:clr>
        </p15:guide>
        <p15:guide id="30" orient="horz" pos="691" userDrawn="1">
          <p15:clr>
            <a:srgbClr val="5ACBF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&amp; body with bulle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6B7040F-1E2C-4F82-ABB7-F07F089ED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697" y="4706303"/>
            <a:ext cx="5011754" cy="284693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11E651-2C76-4DFB-BA46-04AC1CE3E4A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1331" y="5292605"/>
            <a:ext cx="5011233" cy="142347"/>
          </a:xfrm>
        </p:spPr>
        <p:txBody>
          <a:bodyPr/>
          <a:lstStyle>
            <a:lvl1pPr marL="0" indent="0">
              <a:buNone/>
              <a:defRPr sz="92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96245357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64EFBFB-9FB1-41FB-8008-486C183129D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" y="2"/>
            <a:ext cx="12599988" cy="221471"/>
          </a:xfrm>
        </p:spPr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1E64E6-0DD9-424E-9C0A-8BEC914FE8A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5001" y="2595281"/>
            <a:ext cx="3693747" cy="82920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 sz="1028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spcAft>
                <a:spcPts val="0"/>
              </a:spcAft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5171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Software code slide</a:t>
            </a:r>
          </a:p>
        </p:txBody>
      </p:sp>
      <p:sp>
        <p:nvSpPr>
          <p:cNvPr id="5" name="Text Placeholder 4" descr="This layout should only be used for developer code. The font used is a monospace font which is ideal for showing code.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7950" y="3016717"/>
            <a:ext cx="11387239" cy="980781"/>
          </a:xfrm>
        </p:spPr>
        <p:txBody>
          <a:bodyPr/>
          <a:lstStyle>
            <a:lvl1pPr marL="0" indent="0">
              <a:buNone/>
              <a:defRPr sz="143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178140" indent="0">
              <a:buNone/>
              <a:defRPr sz="1234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300507" indent="0">
              <a:buNone/>
              <a:defRPr sz="1028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418712" indent="0">
              <a:buNone/>
              <a:defRPr sz="925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540246" indent="0">
              <a:buNone/>
              <a:defRPr sz="925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974254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3053" userDrawn="1">
          <p15:clr>
            <a:srgbClr val="5ACBF0"/>
          </p15:clr>
        </p15:guide>
        <p15:guide id="2" orient="horz" pos="2172" userDrawn="1">
          <p15:clr>
            <a:srgbClr val="5ACBF0"/>
          </p15:clr>
        </p15:guide>
        <p15:guide id="3" orient="horz" pos="691" userDrawn="1">
          <p15:clr>
            <a:srgbClr val="5ACBF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S logo white - EMF" descr="Microsoft logo white text version">
            <a:extLst>
              <a:ext uri="{FF2B5EF4-FFF2-40B4-BE49-F238E27FC236}">
                <a16:creationId xmlns:a16="http://schemas.microsoft.com/office/drawing/2014/main" id="{70D3778F-A717-44C8-9013-FF206B15DD6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603750" y="1230020"/>
            <a:ext cx="1411965" cy="61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1626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1AD54E0-04DF-4670-90F2-D78B492D39BE}"/>
              </a:ext>
            </a:extLst>
          </p:cNvPr>
          <p:cNvSpPr/>
          <p:nvPr userDrawn="1"/>
        </p:nvSpPr>
        <p:spPr bwMode="auto">
          <a:xfrm>
            <a:off x="2" y="1"/>
            <a:ext cx="12599988" cy="14400213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2153" tIns="73722" rIns="92153" bIns="7372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46987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209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2D11FC-E2DC-4EDA-918F-6F946D29695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"/>
            <a:ext cx="2106704" cy="141576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64F11C7-2FD2-43A5-A1DD-46842A8EAAFC}"/>
              </a:ext>
            </a:extLst>
          </p:cNvPr>
          <p:cNvSpPr/>
          <p:nvPr userDrawn="1"/>
        </p:nvSpPr>
        <p:spPr bwMode="auto">
          <a:xfrm>
            <a:off x="-4911" y="1408593"/>
            <a:ext cx="12604901" cy="1299162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2153" tIns="73722" rIns="92153" bIns="7372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69878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9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429236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B8A5CCB-E0F3-4F35-9855-E09173B789D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304522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56523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6" pos="802" userDrawn="1">
          <p15:clr>
            <a:srgbClr val="A4A3A4"/>
          </p15:clr>
        </p15:guide>
        <p15:guide id="7" pos="989" userDrawn="1">
          <p15:clr>
            <a:srgbClr val="A4A3A4"/>
          </p15:clr>
        </p15:guide>
        <p15:guide id="8" pos="1413" userDrawn="1">
          <p15:clr>
            <a:srgbClr val="A4A3A4"/>
          </p15:clr>
        </p15:guide>
        <p15:guide id="9" pos="1600" userDrawn="1">
          <p15:clr>
            <a:srgbClr val="A4A3A4"/>
          </p15:clr>
        </p15:guide>
        <p15:guide id="10" pos="2023" userDrawn="1">
          <p15:clr>
            <a:srgbClr val="A4A3A4"/>
          </p15:clr>
        </p15:guide>
        <p15:guide id="11" pos="2211" userDrawn="1">
          <p15:clr>
            <a:srgbClr val="A4A3A4"/>
          </p15:clr>
        </p15:guide>
        <p15:guide id="12" pos="2634" userDrawn="1">
          <p15:clr>
            <a:srgbClr val="A4A3A4"/>
          </p15:clr>
        </p15:guide>
        <p15:guide id="13" pos="2821" userDrawn="1">
          <p15:clr>
            <a:srgbClr val="A4A3A4"/>
          </p15:clr>
        </p15:guide>
        <p15:guide id="14" pos="3245" userDrawn="1">
          <p15:clr>
            <a:srgbClr val="A4A3A4"/>
          </p15:clr>
        </p15:guide>
        <p15:guide id="15" pos="3432" userDrawn="1">
          <p15:clr>
            <a:srgbClr val="A4A3A4"/>
          </p15:clr>
        </p15:guide>
        <p15:guide id="16" pos="3856" userDrawn="1">
          <p15:clr>
            <a:srgbClr val="A4A3A4"/>
          </p15:clr>
        </p15:guide>
        <p15:guide id="17" pos="4043" userDrawn="1">
          <p15:clr>
            <a:srgbClr val="A4A3A4"/>
          </p15:clr>
        </p15:guide>
        <p15:guide id="18" pos="4466" userDrawn="1">
          <p15:clr>
            <a:srgbClr val="A4A3A4"/>
          </p15:clr>
        </p15:guide>
        <p15:guide id="19" pos="4654" userDrawn="1">
          <p15:clr>
            <a:srgbClr val="A4A3A4"/>
          </p15:clr>
        </p15:guide>
        <p15:guide id="20" pos="5077" userDrawn="1">
          <p15:clr>
            <a:srgbClr val="A4A3A4"/>
          </p15:clr>
        </p15:guide>
        <p15:guide id="21" pos="5264" userDrawn="1">
          <p15:clr>
            <a:srgbClr val="A4A3A4"/>
          </p15:clr>
        </p15:guide>
        <p15:guide id="22" pos="5686" userDrawn="1">
          <p15:clr>
            <a:srgbClr val="A4A3A4"/>
          </p15:clr>
        </p15:guide>
        <p15:guide id="23" pos="5875" userDrawn="1">
          <p15:clr>
            <a:srgbClr val="A4A3A4"/>
          </p15:clr>
        </p15:guide>
        <p15:guide id="24" pos="6297" userDrawn="1">
          <p15:clr>
            <a:srgbClr val="A4A3A4"/>
          </p15:clr>
        </p15:guide>
        <p15:guide id="25" pos="6488" userDrawn="1">
          <p15:clr>
            <a:srgbClr val="A4A3A4"/>
          </p15:clr>
        </p15:guide>
        <p15:guide id="26" pos="6908" userDrawn="1">
          <p15:clr>
            <a:srgbClr val="A4A3A4"/>
          </p15:clr>
        </p15:guide>
        <p15:guide id="27" pos="7095" userDrawn="1">
          <p15:clr>
            <a:srgbClr val="A4A3A4"/>
          </p15:clr>
        </p15:guide>
        <p15:guide id="28" orient="horz" pos="2172" userDrawn="1">
          <p15:clr>
            <a:srgbClr val="5ACBF0"/>
          </p15:clr>
        </p15:guide>
        <p15:guide id="29" orient="horz" pos="3051" userDrawn="1">
          <p15:clr>
            <a:srgbClr val="5ACBF0"/>
          </p15:clr>
        </p15:guide>
        <p15:guide id="30" orient="horz" pos="691" userDrawn="1">
          <p15:clr>
            <a:srgbClr val="5ACBF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 - dar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167E549-97A9-4362-8FA9-8843573F9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1">
            <a:extLst>
              <a:ext uri="{FF2B5EF4-FFF2-40B4-BE49-F238E27FC236}">
                <a16:creationId xmlns:a16="http://schemas.microsoft.com/office/drawing/2014/main" id="{E64EAFC3-A373-874C-B599-723CE8FB0CC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572097" y="13440199"/>
            <a:ext cx="5455796" cy="766678"/>
          </a:xfrm>
          <a:prstGeom prst="rect">
            <a:avLst/>
          </a:prstGeom>
        </p:spPr>
        <p:txBody>
          <a:bodyPr anchor="ctr"/>
          <a:lstStyle>
            <a:lvl1pPr algn="ctr">
              <a:defRPr sz="514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0496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5185" userDrawn="1">
          <p15:clr>
            <a:srgbClr val="FBAE40"/>
          </p15:clr>
        </p15:guide>
        <p15:guide id="2" pos="3948" userDrawn="1">
          <p15:clr>
            <a:srgbClr val="FBAE40"/>
          </p15:clr>
        </p15:guide>
        <p15:guide id="3" pos="345" userDrawn="1">
          <p15:clr>
            <a:srgbClr val="FBAE40"/>
          </p15:clr>
        </p15:guide>
        <p15:guide id="4" orient="horz" pos="807" userDrawn="1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entered 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93F0F27-6B90-4485-A3C5-1C1E05E189E8}"/>
              </a:ext>
            </a:extLst>
          </p:cNvPr>
          <p:cNvGrpSpPr/>
          <p:nvPr userDrawn="1"/>
        </p:nvGrpSpPr>
        <p:grpSpPr>
          <a:xfrm>
            <a:off x="450981" y="13503612"/>
            <a:ext cx="11705097" cy="156163"/>
            <a:chOff x="445128" y="6559056"/>
            <a:chExt cx="11553197" cy="7585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E9C5276-7B68-429C-9DA6-E4F27E0CA047}"/>
                </a:ext>
              </a:extLst>
            </p:cNvPr>
            <p:cNvSpPr txBox="1"/>
            <p:nvPr userDrawn="1"/>
          </p:nvSpPr>
          <p:spPr>
            <a:xfrm>
              <a:off x="445128" y="6559056"/>
              <a:ext cx="495229" cy="2373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302"/>
                </a:spcAft>
              </a:pPr>
              <a:r>
                <a:rPr lang="en-US" sz="353">
                  <a:solidFill>
                    <a:schemeClr val="bg1">
                      <a:lumMod val="65000"/>
                    </a:schemeClr>
                  </a:solidFill>
                </a:rPr>
                <a:t>© Microsoft Corporation</a:t>
              </a:r>
              <a:endParaRPr lang="en-US" sz="403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2F457BA-782B-49BA-97AD-00B8135A75A7}"/>
                </a:ext>
              </a:extLst>
            </p:cNvPr>
            <p:cNvSpPr/>
            <p:nvPr userDrawn="1"/>
          </p:nvSpPr>
          <p:spPr bwMode="auto">
            <a:xfrm>
              <a:off x="11784176" y="6573241"/>
              <a:ext cx="214149" cy="61668"/>
            </a:xfrm>
            <a:custGeom>
              <a:avLst/>
              <a:gdLst/>
              <a:ahLst/>
              <a:cxnLst/>
              <a:rect l="l" t="t" r="r" b="b"/>
              <a:pathLst>
                <a:path w="306116" h="88152">
                  <a:moveTo>
                    <a:pt x="280481" y="31681"/>
                  </a:moveTo>
                  <a:cubicBezTo>
                    <a:pt x="275805" y="31681"/>
                    <a:pt x="271835" y="33354"/>
                    <a:pt x="268570" y="36700"/>
                  </a:cubicBezTo>
                  <a:cubicBezTo>
                    <a:pt x="265305" y="40045"/>
                    <a:pt x="263290" y="44419"/>
                    <a:pt x="262524" y="49820"/>
                  </a:cubicBezTo>
                  <a:lnTo>
                    <a:pt x="295959" y="49820"/>
                  </a:lnTo>
                  <a:cubicBezTo>
                    <a:pt x="295919" y="44096"/>
                    <a:pt x="294538" y="39642"/>
                    <a:pt x="291817" y="36458"/>
                  </a:cubicBezTo>
                  <a:cubicBezTo>
                    <a:pt x="289096" y="33273"/>
                    <a:pt x="285318" y="31681"/>
                    <a:pt x="280481" y="31681"/>
                  </a:cubicBezTo>
                  <a:close/>
                  <a:moveTo>
                    <a:pt x="140726" y="24789"/>
                  </a:moveTo>
                  <a:lnTo>
                    <a:pt x="150582" y="24789"/>
                  </a:lnTo>
                  <a:lnTo>
                    <a:pt x="150582" y="60219"/>
                  </a:lnTo>
                  <a:cubicBezTo>
                    <a:pt x="150582" y="73279"/>
                    <a:pt x="155580" y="79809"/>
                    <a:pt x="165576" y="79809"/>
                  </a:cubicBezTo>
                  <a:cubicBezTo>
                    <a:pt x="170413" y="79809"/>
                    <a:pt x="174393" y="78025"/>
                    <a:pt x="177517" y="74458"/>
                  </a:cubicBezTo>
                  <a:cubicBezTo>
                    <a:pt x="180641" y="70891"/>
                    <a:pt x="182203" y="66225"/>
                    <a:pt x="182203" y="60461"/>
                  </a:cubicBezTo>
                  <a:lnTo>
                    <a:pt x="182203" y="24789"/>
                  </a:lnTo>
                  <a:lnTo>
                    <a:pt x="192119" y="24789"/>
                  </a:lnTo>
                  <a:lnTo>
                    <a:pt x="192119" y="86701"/>
                  </a:lnTo>
                  <a:lnTo>
                    <a:pt x="182203" y="86701"/>
                  </a:lnTo>
                  <a:lnTo>
                    <a:pt x="182203" y="76906"/>
                  </a:lnTo>
                  <a:lnTo>
                    <a:pt x="181961" y="76906"/>
                  </a:lnTo>
                  <a:cubicBezTo>
                    <a:pt x="177850" y="84404"/>
                    <a:pt x="171481" y="88152"/>
                    <a:pt x="162855" y="88152"/>
                  </a:cubicBezTo>
                  <a:cubicBezTo>
                    <a:pt x="148103" y="88152"/>
                    <a:pt x="140726" y="79365"/>
                    <a:pt x="140726" y="61791"/>
                  </a:cubicBezTo>
                  <a:close/>
                  <a:moveTo>
                    <a:pt x="235093" y="23700"/>
                  </a:moveTo>
                  <a:cubicBezTo>
                    <a:pt x="237672" y="23700"/>
                    <a:pt x="239648" y="23983"/>
                    <a:pt x="241018" y="24547"/>
                  </a:cubicBezTo>
                  <a:lnTo>
                    <a:pt x="241018" y="34825"/>
                  </a:lnTo>
                  <a:cubicBezTo>
                    <a:pt x="239285" y="33495"/>
                    <a:pt x="236786" y="32830"/>
                    <a:pt x="233521" y="32830"/>
                  </a:cubicBezTo>
                  <a:cubicBezTo>
                    <a:pt x="229288" y="32830"/>
                    <a:pt x="225751" y="34825"/>
                    <a:pt x="222910" y="38816"/>
                  </a:cubicBezTo>
                  <a:cubicBezTo>
                    <a:pt x="220068" y="42806"/>
                    <a:pt x="218647" y="48248"/>
                    <a:pt x="218647" y="55140"/>
                  </a:cubicBezTo>
                  <a:lnTo>
                    <a:pt x="218647" y="86701"/>
                  </a:lnTo>
                  <a:lnTo>
                    <a:pt x="208732" y="86701"/>
                  </a:lnTo>
                  <a:lnTo>
                    <a:pt x="208732" y="24789"/>
                  </a:lnTo>
                  <a:lnTo>
                    <a:pt x="218647" y="24789"/>
                  </a:lnTo>
                  <a:lnTo>
                    <a:pt x="218647" y="37546"/>
                  </a:lnTo>
                  <a:lnTo>
                    <a:pt x="218889" y="37546"/>
                  </a:lnTo>
                  <a:cubicBezTo>
                    <a:pt x="220300" y="33193"/>
                    <a:pt x="222456" y="29797"/>
                    <a:pt x="225358" y="27358"/>
                  </a:cubicBezTo>
                  <a:cubicBezTo>
                    <a:pt x="228261" y="24920"/>
                    <a:pt x="231505" y="23700"/>
                    <a:pt x="235093" y="23700"/>
                  </a:cubicBezTo>
                  <a:close/>
                  <a:moveTo>
                    <a:pt x="280662" y="23338"/>
                  </a:moveTo>
                  <a:cubicBezTo>
                    <a:pt x="288764" y="23338"/>
                    <a:pt x="295032" y="25958"/>
                    <a:pt x="299466" y="31198"/>
                  </a:cubicBezTo>
                  <a:cubicBezTo>
                    <a:pt x="303899" y="36438"/>
                    <a:pt x="306116" y="43713"/>
                    <a:pt x="306116" y="53024"/>
                  </a:cubicBezTo>
                  <a:lnTo>
                    <a:pt x="306116" y="58224"/>
                  </a:lnTo>
                  <a:lnTo>
                    <a:pt x="262403" y="58224"/>
                  </a:lnTo>
                  <a:cubicBezTo>
                    <a:pt x="262564" y="65117"/>
                    <a:pt x="264418" y="70437"/>
                    <a:pt x="267965" y="74186"/>
                  </a:cubicBezTo>
                  <a:cubicBezTo>
                    <a:pt x="271512" y="77934"/>
                    <a:pt x="276390" y="79809"/>
                    <a:pt x="282597" y="79809"/>
                  </a:cubicBezTo>
                  <a:cubicBezTo>
                    <a:pt x="289570" y="79809"/>
                    <a:pt x="295979" y="77511"/>
                    <a:pt x="301824" y="72916"/>
                  </a:cubicBezTo>
                  <a:lnTo>
                    <a:pt x="301824" y="82227"/>
                  </a:lnTo>
                  <a:cubicBezTo>
                    <a:pt x="296382" y="86177"/>
                    <a:pt x="289187" y="88152"/>
                    <a:pt x="280239" y="88152"/>
                  </a:cubicBezTo>
                  <a:cubicBezTo>
                    <a:pt x="271492" y="88152"/>
                    <a:pt x="264620" y="85341"/>
                    <a:pt x="259622" y="79718"/>
                  </a:cubicBezTo>
                  <a:cubicBezTo>
                    <a:pt x="254623" y="74095"/>
                    <a:pt x="252124" y="66185"/>
                    <a:pt x="252124" y="55987"/>
                  </a:cubicBezTo>
                  <a:cubicBezTo>
                    <a:pt x="252124" y="46353"/>
                    <a:pt x="254855" y="38503"/>
                    <a:pt x="260317" y="32437"/>
                  </a:cubicBezTo>
                  <a:cubicBezTo>
                    <a:pt x="265778" y="26371"/>
                    <a:pt x="272560" y="23338"/>
                    <a:pt x="280662" y="23338"/>
                  </a:cubicBezTo>
                  <a:close/>
                  <a:moveTo>
                    <a:pt x="38212" y="10520"/>
                  </a:moveTo>
                  <a:cubicBezTo>
                    <a:pt x="37809" y="12979"/>
                    <a:pt x="37345" y="14913"/>
                    <a:pt x="36821" y="16324"/>
                  </a:cubicBezTo>
                  <a:lnTo>
                    <a:pt x="23338" y="53266"/>
                  </a:lnTo>
                  <a:lnTo>
                    <a:pt x="53388" y="53266"/>
                  </a:lnTo>
                  <a:lnTo>
                    <a:pt x="39784" y="16324"/>
                  </a:lnTo>
                  <a:cubicBezTo>
                    <a:pt x="39340" y="15115"/>
                    <a:pt x="38897" y="13180"/>
                    <a:pt x="38454" y="10520"/>
                  </a:cubicBezTo>
                  <a:close/>
                  <a:moveTo>
                    <a:pt x="33254" y="0"/>
                  </a:moveTo>
                  <a:lnTo>
                    <a:pt x="43774" y="0"/>
                  </a:lnTo>
                  <a:lnTo>
                    <a:pt x="76865" y="85964"/>
                  </a:lnTo>
                  <a:lnTo>
                    <a:pt x="76865" y="83618"/>
                  </a:lnTo>
                  <a:lnTo>
                    <a:pt x="113505" y="33253"/>
                  </a:lnTo>
                  <a:lnTo>
                    <a:pt x="80312" y="33253"/>
                  </a:lnTo>
                  <a:lnTo>
                    <a:pt x="80312" y="24789"/>
                  </a:lnTo>
                  <a:lnTo>
                    <a:pt x="128076" y="24789"/>
                  </a:lnTo>
                  <a:lnTo>
                    <a:pt x="128076" y="27630"/>
                  </a:lnTo>
                  <a:lnTo>
                    <a:pt x="91436" y="78237"/>
                  </a:lnTo>
                  <a:lnTo>
                    <a:pt x="127713" y="78237"/>
                  </a:lnTo>
                  <a:lnTo>
                    <a:pt x="127713" y="86701"/>
                  </a:lnTo>
                  <a:lnTo>
                    <a:pt x="77149" y="86701"/>
                  </a:lnTo>
                  <a:lnTo>
                    <a:pt x="76865" y="86701"/>
                  </a:lnTo>
                  <a:lnTo>
                    <a:pt x="65903" y="86701"/>
                  </a:lnTo>
                  <a:lnTo>
                    <a:pt x="56713" y="62396"/>
                  </a:lnTo>
                  <a:lnTo>
                    <a:pt x="19952" y="62396"/>
                  </a:lnTo>
                  <a:lnTo>
                    <a:pt x="11306" y="86701"/>
                  </a:lnTo>
                  <a:lnTo>
                    <a:pt x="0" y="8670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6978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209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B1BCAC9-E25C-4A29-A7D2-82C7DE406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332896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ext 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5C076-3B78-4451-8068-576892A08E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4801" y="4850073"/>
            <a:ext cx="3288508" cy="284693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015781-2431-48C9-AEF1-52FBD41AF3F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00242" y="4850073"/>
            <a:ext cx="7497638" cy="221471"/>
          </a:xfrm>
        </p:spPr>
        <p:txBody>
          <a:bodyPr anchor="t"/>
          <a:lstStyle>
            <a:lvl1pPr marL="0" indent="0">
              <a:spcAft>
                <a:spcPts val="411"/>
              </a:spcAft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35867F2-3994-4092-B53B-5792FEE698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04800" y="4240062"/>
            <a:ext cx="3288598" cy="0"/>
          </a:xfrm>
          <a:prstGeom prst="line">
            <a:avLst/>
          </a:prstGeom>
          <a:ln w="28575">
            <a:solidFill>
              <a:srgbClr val="00549A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9D8AF80-CAD5-4055-80AD-0B31EBCB52A9}"/>
              </a:ext>
            </a:extLst>
          </p:cNvPr>
          <p:cNvSpPr txBox="1"/>
          <p:nvPr userDrawn="1"/>
        </p:nvSpPr>
        <p:spPr>
          <a:xfrm>
            <a:off x="12769189" y="-428236"/>
            <a:ext cx="296556" cy="7912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514">
                <a:solidFill>
                  <a:srgbClr val="A3A3A3"/>
                </a:solidFill>
              </a:rPr>
              <a:t>ELT layout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F1A9F7D-F14E-4BCE-9EB4-D9EF47B67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500242" y="4240062"/>
            <a:ext cx="7497638" cy="0"/>
          </a:xfrm>
          <a:prstGeom prst="line">
            <a:avLst/>
          </a:prstGeom>
          <a:ln w="19050">
            <a:solidFill>
              <a:schemeClr val="tx1">
                <a:alpha val="30000"/>
              </a:schemeClr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484198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3" pos="2821" userDrawn="1">
          <p15:clr>
            <a:srgbClr val="5ACBF0"/>
          </p15:clr>
        </p15:guide>
        <p15:guide id="29" orient="horz" pos="3053" userDrawn="1">
          <p15:clr>
            <a:srgbClr val="5ACBF0"/>
          </p15:clr>
        </p15:guide>
        <p15:guide id="30" pos="2443" userDrawn="1">
          <p15:clr>
            <a:srgbClr val="5ACBF0"/>
          </p15:clr>
        </p15:guide>
        <p15:guide id="32" orient="horz" pos="3493" userDrawn="1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7950" y="7134919"/>
            <a:ext cx="4307360" cy="284693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01521" y="8320123"/>
            <a:ext cx="4303946" cy="174022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131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</a:t>
            </a:r>
          </a:p>
        </p:txBody>
      </p:sp>
      <p:pic>
        <p:nvPicPr>
          <p:cNvPr id="6" name="MS logo white - EMF" descr="Microsoft logo white text version">
            <a:extLst>
              <a:ext uri="{FF2B5EF4-FFF2-40B4-BE49-F238E27FC236}">
                <a16:creationId xmlns:a16="http://schemas.microsoft.com/office/drawing/2014/main" id="{752F7F94-9231-4E4A-AA40-FA537E6B0D7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603750" y="1230020"/>
            <a:ext cx="1411965" cy="6144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5088973-88F5-4C76-80ED-89ED1A70DC0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12495" y="1"/>
            <a:ext cx="7087494" cy="14400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569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5991" userDrawn="1">
          <p15:clr>
            <a:srgbClr val="5ACBF0"/>
          </p15:clr>
        </p15:guide>
        <p15:guide id="3" pos="3455" userDrawn="1">
          <p15:clr>
            <a:srgbClr val="FBAE40"/>
          </p15:clr>
        </p15:guide>
        <p15:guide id="5" orient="horz" pos="5185" userDrawn="1">
          <p15:clr>
            <a:srgbClr val="FBAE40"/>
          </p15:clr>
        </p15:guide>
        <p15:guide id="6" orient="horz" pos="5350" userDrawn="1">
          <p15:clr>
            <a:srgbClr val="5ACBF0"/>
          </p15:clr>
        </p15:guide>
        <p15:guide id="7" pos="3080" userDrawn="1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603750" y="7135420"/>
            <a:ext cx="9449992" cy="284693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1850" spc="-26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03750" y="8320123"/>
            <a:ext cx="9449992" cy="174022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131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 text</a:t>
            </a:r>
          </a:p>
        </p:txBody>
      </p:sp>
      <p:pic>
        <p:nvPicPr>
          <p:cNvPr id="7" name="MS logo white - EMF" descr="Microsoft logo white text version">
            <a:extLst>
              <a:ext uri="{FF2B5EF4-FFF2-40B4-BE49-F238E27FC236}">
                <a16:creationId xmlns:a16="http://schemas.microsoft.com/office/drawing/2014/main" id="{923145A3-A9AB-4B3E-A898-5EC4C93284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603750" y="1230020"/>
            <a:ext cx="1411965" cy="614408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6E3C4C7C-7C8D-904E-88A9-EA8D40CF729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521" y="12784946"/>
            <a:ext cx="4303946" cy="110800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720" b="0" i="0" spc="0" baseline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4146964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5348" userDrawn="1">
          <p15:clr>
            <a:srgbClr val="5ACBF0"/>
          </p15:clr>
        </p15:guide>
        <p15:guide id="2" orient="horz" pos="5991" userDrawn="1">
          <p15:clr>
            <a:srgbClr val="5ACBF0"/>
          </p15:clr>
        </p15:guide>
        <p15:guide id="3" pos="6306" userDrawn="1">
          <p15:clr>
            <a:srgbClr val="5ACBF0"/>
          </p15:clr>
        </p15:guide>
        <p15:guide id="4" orient="horz" pos="5185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212C2-8B30-4835-8711-AA981B6CFBE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03750" y="3013380"/>
            <a:ext cx="11387568" cy="829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6597585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3053" userDrawn="1">
          <p15:clr>
            <a:srgbClr val="5ACBF0"/>
          </p15:clr>
        </p15:guide>
        <p15:guide id="3" orient="horz" pos="691" userDrawn="1">
          <p15:clr>
            <a:srgbClr val="5ACBF0"/>
          </p15:clr>
        </p15:guide>
        <p15:guide id="5" orient="horz" pos="2170" userDrawn="1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06013" y="3011849"/>
            <a:ext cx="11387239" cy="829201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117508" indent="0">
              <a:buNone/>
              <a:defRPr/>
            </a:lvl2pPr>
            <a:lvl3pPr marL="235016" indent="0">
              <a:buNone/>
              <a:defRPr/>
            </a:lvl3pPr>
            <a:lvl4pPr marL="352524" indent="0">
              <a:buNone/>
              <a:defRPr/>
            </a:lvl4pPr>
            <a:lvl5pPr marL="470031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8136244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691" userDrawn="1">
          <p15:clr>
            <a:srgbClr val="5ACBF0"/>
          </p15:clr>
        </p15:guide>
        <p15:guide id="2" orient="horz" pos="2172" userDrawn="1">
          <p15:clr>
            <a:srgbClr val="5ACBF0"/>
          </p15:clr>
        </p15:guide>
        <p15:guide id="4" orient="horz" pos="3053" userDrawn="1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61" Type="http://schemas.openxmlformats.org/officeDocument/2006/relationships/image" Target="../media/image1.emf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607950" y="960016"/>
            <a:ext cx="11387239" cy="28469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603750" y="3014226"/>
            <a:ext cx="11387239" cy="8292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2" y="1"/>
            <a:ext cx="12599988" cy="14400213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2" y="3"/>
            <a:ext cx="604800" cy="1228819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4001" tIns="75201" rIns="94001" bIns="7520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47932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234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302401" cy="6144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4001" tIns="75201" rIns="94001" bIns="7520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47932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234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F7D1C1B0-B53E-499D-B47D-58586D6F44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62"/>
          <a:stretch/>
        </p:blipFill>
        <p:spPr>
          <a:xfrm rot="5400000">
            <a:off x="6124859" y="6595297"/>
            <a:ext cx="14400213" cy="1209622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8806F-3D0A-4B42-9394-88C2FF9879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73747" y="13346866"/>
            <a:ext cx="425249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5126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  <p:sldLayoutId id="2147483714" r:id="rId18"/>
    <p:sldLayoutId id="2147483715" r:id="rId19"/>
    <p:sldLayoutId id="2147483716" r:id="rId20"/>
    <p:sldLayoutId id="2147483717" r:id="rId21"/>
    <p:sldLayoutId id="2147483718" r:id="rId22"/>
    <p:sldLayoutId id="2147483719" r:id="rId23"/>
    <p:sldLayoutId id="2147483720" r:id="rId24"/>
    <p:sldLayoutId id="2147483721" r:id="rId25"/>
    <p:sldLayoutId id="2147483722" r:id="rId26"/>
    <p:sldLayoutId id="2147483723" r:id="rId27"/>
    <p:sldLayoutId id="2147483724" r:id="rId28"/>
    <p:sldLayoutId id="2147483725" r:id="rId29"/>
    <p:sldLayoutId id="2147483726" r:id="rId30"/>
    <p:sldLayoutId id="2147483727" r:id="rId31"/>
    <p:sldLayoutId id="2147483728" r:id="rId32"/>
    <p:sldLayoutId id="2147483729" r:id="rId33"/>
    <p:sldLayoutId id="2147483730" r:id="rId34"/>
    <p:sldLayoutId id="2147483731" r:id="rId35"/>
    <p:sldLayoutId id="2147483732" r:id="rId36"/>
    <p:sldLayoutId id="2147483733" r:id="rId37"/>
    <p:sldLayoutId id="2147483734" r:id="rId38"/>
    <p:sldLayoutId id="2147483735" r:id="rId39"/>
    <p:sldLayoutId id="2147483736" r:id="rId40"/>
    <p:sldLayoutId id="2147483737" r:id="rId41"/>
    <p:sldLayoutId id="2147483738" r:id="rId42"/>
    <p:sldLayoutId id="2147483739" r:id="rId43"/>
    <p:sldLayoutId id="2147483740" r:id="rId44"/>
    <p:sldLayoutId id="2147483741" r:id="rId45"/>
    <p:sldLayoutId id="2147483742" r:id="rId46"/>
    <p:sldLayoutId id="2147483743" r:id="rId47"/>
    <p:sldLayoutId id="2147483744" r:id="rId48"/>
    <p:sldLayoutId id="2147483745" r:id="rId49"/>
    <p:sldLayoutId id="2147483746" r:id="rId50"/>
    <p:sldLayoutId id="2147483747" r:id="rId51"/>
    <p:sldLayoutId id="2147483748" r:id="rId52"/>
    <p:sldLayoutId id="2147483749" r:id="rId53"/>
    <p:sldLayoutId id="2147483750" r:id="rId54"/>
    <p:sldLayoutId id="2147483751" r:id="rId55"/>
    <p:sldLayoutId id="2147483752" r:id="rId56"/>
    <p:sldLayoutId id="2147483753" r:id="rId57"/>
    <p:sldLayoutId id="2147483754" r:id="rId58"/>
    <p:sldLayoutId id="2147483755" r:id="rId59"/>
  </p:sldLayoutIdLst>
  <p:transition>
    <p:fade/>
  </p:transition>
  <p:hf sldNum="0" hdr="0" ftr="0" dt="0"/>
  <p:txStyles>
    <p:titleStyle>
      <a:lvl1pPr algn="l" defTabSz="479460" rtl="0" eaLnBrk="1" latinLnBrk="0" hangingPunct="1">
        <a:lnSpc>
          <a:spcPct val="100000"/>
        </a:lnSpc>
        <a:spcBef>
          <a:spcPct val="0"/>
        </a:spcBef>
        <a:buNone/>
        <a:defRPr lang="en-US" sz="1850" b="0" kern="1200" cap="none" spc="-26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117508" marR="0" indent="-117508" algn="l" defTabSz="47946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39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1pPr>
      <a:lvl2pPr marL="235016" marR="0" indent="-117508" algn="l" defTabSz="47946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028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337835" marR="0" indent="-102819" algn="l" defTabSz="47946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82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433310" marR="0" indent="-93027" algn="l" defTabSz="47946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72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526337" marR="0" indent="-86499" algn="l" defTabSz="47946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72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318514" indent="-119865" algn="l" defTabSz="479460" rtl="0" eaLnBrk="1" latinLnBrk="0" hangingPunct="1">
        <a:spcBef>
          <a:spcPct val="20000"/>
        </a:spcBef>
        <a:buFont typeface="Arial" pitchFamily="34" charset="0"/>
        <a:buChar char="•"/>
        <a:defRPr sz="1028" kern="1200">
          <a:solidFill>
            <a:schemeClr val="tx1"/>
          </a:solidFill>
          <a:latin typeface="+mn-lt"/>
          <a:ea typeface="+mn-ea"/>
          <a:cs typeface="+mn-cs"/>
        </a:defRPr>
      </a:lvl6pPr>
      <a:lvl7pPr marL="1558244" indent="-119865" algn="l" defTabSz="479460" rtl="0" eaLnBrk="1" latinLnBrk="0" hangingPunct="1">
        <a:spcBef>
          <a:spcPct val="20000"/>
        </a:spcBef>
        <a:buFont typeface="Arial" pitchFamily="34" charset="0"/>
        <a:buChar char="•"/>
        <a:defRPr sz="1028" kern="1200">
          <a:solidFill>
            <a:schemeClr val="tx1"/>
          </a:solidFill>
          <a:latin typeface="+mn-lt"/>
          <a:ea typeface="+mn-ea"/>
          <a:cs typeface="+mn-cs"/>
        </a:defRPr>
      </a:lvl7pPr>
      <a:lvl8pPr marL="1797974" indent="-119865" algn="l" defTabSz="479460" rtl="0" eaLnBrk="1" latinLnBrk="0" hangingPunct="1">
        <a:spcBef>
          <a:spcPct val="20000"/>
        </a:spcBef>
        <a:buFont typeface="Arial" pitchFamily="34" charset="0"/>
        <a:buChar char="•"/>
        <a:defRPr sz="1028" kern="1200">
          <a:solidFill>
            <a:schemeClr val="tx1"/>
          </a:solidFill>
          <a:latin typeface="+mn-lt"/>
          <a:ea typeface="+mn-ea"/>
          <a:cs typeface="+mn-cs"/>
        </a:defRPr>
      </a:lvl8pPr>
      <a:lvl9pPr marL="2037705" indent="-119865" algn="l" defTabSz="479460" rtl="0" eaLnBrk="1" latinLnBrk="0" hangingPunct="1">
        <a:spcBef>
          <a:spcPct val="20000"/>
        </a:spcBef>
        <a:buFont typeface="Arial" pitchFamily="34" charset="0"/>
        <a:buChar char="•"/>
        <a:defRPr sz="102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79460" rtl="0" eaLnBrk="1" latinLnBrk="0" hangingPunct="1">
        <a:defRPr sz="925" kern="1200">
          <a:solidFill>
            <a:schemeClr val="tx1"/>
          </a:solidFill>
          <a:latin typeface="+mn-lt"/>
          <a:ea typeface="+mn-ea"/>
          <a:cs typeface="+mn-cs"/>
        </a:defRPr>
      </a:lvl1pPr>
      <a:lvl2pPr marL="239730" algn="l" defTabSz="479460" rtl="0" eaLnBrk="1" latinLnBrk="0" hangingPunct="1">
        <a:defRPr sz="925" kern="1200">
          <a:solidFill>
            <a:schemeClr val="tx1"/>
          </a:solidFill>
          <a:latin typeface="+mn-lt"/>
          <a:ea typeface="+mn-ea"/>
          <a:cs typeface="+mn-cs"/>
        </a:defRPr>
      </a:lvl2pPr>
      <a:lvl3pPr marL="479460" algn="l" defTabSz="479460" rtl="0" eaLnBrk="1" latinLnBrk="0" hangingPunct="1">
        <a:defRPr sz="925" kern="1200">
          <a:solidFill>
            <a:schemeClr val="tx1"/>
          </a:solidFill>
          <a:latin typeface="+mn-lt"/>
          <a:ea typeface="+mn-ea"/>
          <a:cs typeface="+mn-cs"/>
        </a:defRPr>
      </a:lvl3pPr>
      <a:lvl4pPr marL="719189" algn="l" defTabSz="479460" rtl="0" eaLnBrk="1" latinLnBrk="0" hangingPunct="1">
        <a:defRPr sz="925" kern="1200">
          <a:solidFill>
            <a:schemeClr val="tx1"/>
          </a:solidFill>
          <a:latin typeface="+mn-lt"/>
          <a:ea typeface="+mn-ea"/>
          <a:cs typeface="+mn-cs"/>
        </a:defRPr>
      </a:lvl4pPr>
      <a:lvl5pPr marL="958919" algn="l" defTabSz="479460" rtl="0" eaLnBrk="1" latinLnBrk="0" hangingPunct="1">
        <a:defRPr sz="925" kern="1200">
          <a:solidFill>
            <a:schemeClr val="tx1"/>
          </a:solidFill>
          <a:latin typeface="+mn-lt"/>
          <a:ea typeface="+mn-ea"/>
          <a:cs typeface="+mn-cs"/>
        </a:defRPr>
      </a:lvl5pPr>
      <a:lvl6pPr marL="1198650" algn="l" defTabSz="479460" rtl="0" eaLnBrk="1" latinLnBrk="0" hangingPunct="1">
        <a:defRPr sz="925" kern="1200">
          <a:solidFill>
            <a:schemeClr val="tx1"/>
          </a:solidFill>
          <a:latin typeface="+mn-lt"/>
          <a:ea typeface="+mn-ea"/>
          <a:cs typeface="+mn-cs"/>
        </a:defRPr>
      </a:lvl6pPr>
      <a:lvl7pPr marL="1438379" algn="l" defTabSz="479460" rtl="0" eaLnBrk="1" latinLnBrk="0" hangingPunct="1">
        <a:defRPr sz="925" kern="1200">
          <a:solidFill>
            <a:schemeClr val="tx1"/>
          </a:solidFill>
          <a:latin typeface="+mn-lt"/>
          <a:ea typeface="+mn-ea"/>
          <a:cs typeface="+mn-cs"/>
        </a:defRPr>
      </a:lvl7pPr>
      <a:lvl8pPr marL="1678109" algn="l" defTabSz="479460" rtl="0" eaLnBrk="1" latinLnBrk="0" hangingPunct="1">
        <a:defRPr sz="925" kern="1200">
          <a:solidFill>
            <a:schemeClr val="tx1"/>
          </a:solidFill>
          <a:latin typeface="+mn-lt"/>
          <a:ea typeface="+mn-ea"/>
          <a:cs typeface="+mn-cs"/>
        </a:defRPr>
      </a:lvl8pPr>
      <a:lvl9pPr marL="1917839" algn="l" defTabSz="479460" rtl="0" eaLnBrk="1" latinLnBrk="0" hangingPunct="1">
        <a:defRPr sz="9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78" userDrawn="1">
          <p15:clr>
            <a:srgbClr val="C35EA4"/>
          </p15:clr>
        </p15:guide>
        <p15:guide id="17" pos="7520" userDrawn="1">
          <p15:clr>
            <a:srgbClr val="C35EA4"/>
          </p15:clr>
        </p15:guide>
        <p15:guide id="25" orient="horz" pos="886" userDrawn="1">
          <p15:clr>
            <a:srgbClr val="C35EA4"/>
          </p15:clr>
        </p15:guide>
        <p15:guide id="26" orient="horz" pos="9479" userDrawn="1">
          <p15:clr>
            <a:srgbClr val="C35EA4"/>
          </p15:clr>
        </p15:guide>
        <p15:guide id="27" orient="horz" pos="442" userDrawn="1">
          <p15:clr>
            <a:srgbClr val="A4A3A4"/>
          </p15:clr>
        </p15:guide>
        <p15:guide id="28" pos="191" userDrawn="1">
          <p15:clr>
            <a:srgbClr val="A4A3A4"/>
          </p15:clr>
        </p15:guide>
        <p15:guide id="29" orient="horz" pos="9926" userDrawn="1">
          <p15:clr>
            <a:srgbClr val="A4A3A4"/>
          </p15:clr>
        </p15:guide>
        <p15:guide id="30" pos="7707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13" Type="http://schemas.openxmlformats.org/officeDocument/2006/relationships/image" Target="../media/image25.png"/><Relationship Id="rId18" Type="http://schemas.openxmlformats.org/officeDocument/2006/relationships/image" Target="../media/image30.svg"/><Relationship Id="rId26" Type="http://schemas.openxmlformats.org/officeDocument/2006/relationships/image" Target="../media/image38.svg"/><Relationship Id="rId3" Type="http://schemas.openxmlformats.org/officeDocument/2006/relationships/image" Target="../media/image15.png"/><Relationship Id="rId21" Type="http://schemas.openxmlformats.org/officeDocument/2006/relationships/image" Target="../media/image33.svg"/><Relationship Id="rId7" Type="http://schemas.openxmlformats.org/officeDocument/2006/relationships/image" Target="../media/image19.png"/><Relationship Id="rId12" Type="http://schemas.openxmlformats.org/officeDocument/2006/relationships/image" Target="../media/image24.svg"/><Relationship Id="rId17" Type="http://schemas.openxmlformats.org/officeDocument/2006/relationships/image" Target="../media/image29.png"/><Relationship Id="rId25" Type="http://schemas.openxmlformats.org/officeDocument/2006/relationships/image" Target="../media/image37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8.svg"/><Relationship Id="rId20" Type="http://schemas.openxmlformats.org/officeDocument/2006/relationships/image" Target="../media/image32.png"/><Relationship Id="rId29" Type="http://schemas.openxmlformats.org/officeDocument/2006/relationships/image" Target="../media/image41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svg"/><Relationship Id="rId11" Type="http://schemas.openxmlformats.org/officeDocument/2006/relationships/image" Target="../media/image23.png"/><Relationship Id="rId24" Type="http://schemas.openxmlformats.org/officeDocument/2006/relationships/image" Target="../media/image36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23" Type="http://schemas.openxmlformats.org/officeDocument/2006/relationships/image" Target="../media/image35.png"/><Relationship Id="rId28" Type="http://schemas.openxmlformats.org/officeDocument/2006/relationships/image" Target="../media/image40.png"/><Relationship Id="rId10" Type="http://schemas.openxmlformats.org/officeDocument/2006/relationships/image" Target="../media/image22.svg"/><Relationship Id="rId19" Type="http://schemas.openxmlformats.org/officeDocument/2006/relationships/image" Target="../media/image31.png"/><Relationship Id="rId31" Type="http://schemas.openxmlformats.org/officeDocument/2006/relationships/image" Target="../media/image43.png"/><Relationship Id="rId4" Type="http://schemas.openxmlformats.org/officeDocument/2006/relationships/image" Target="../media/image16.svg"/><Relationship Id="rId9" Type="http://schemas.openxmlformats.org/officeDocument/2006/relationships/image" Target="../media/image21.png"/><Relationship Id="rId14" Type="http://schemas.openxmlformats.org/officeDocument/2006/relationships/image" Target="../media/image26.svg"/><Relationship Id="rId22" Type="http://schemas.openxmlformats.org/officeDocument/2006/relationships/image" Target="../media/image34.png"/><Relationship Id="rId27" Type="http://schemas.openxmlformats.org/officeDocument/2006/relationships/image" Target="../media/image39.png"/><Relationship Id="rId30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35.png"/><Relationship Id="rId12" Type="http://schemas.openxmlformats.org/officeDocument/2006/relationships/image" Target="../media/image34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5.svg"/><Relationship Id="rId11" Type="http://schemas.openxmlformats.org/officeDocument/2006/relationships/image" Target="../media/image26.svg"/><Relationship Id="rId5" Type="http://schemas.openxmlformats.org/officeDocument/2006/relationships/image" Target="../media/image44.png"/><Relationship Id="rId15" Type="http://schemas.openxmlformats.org/officeDocument/2006/relationships/image" Target="../media/image46.png"/><Relationship Id="rId10" Type="http://schemas.openxmlformats.org/officeDocument/2006/relationships/image" Target="../media/image25.png"/><Relationship Id="rId4" Type="http://schemas.openxmlformats.org/officeDocument/2006/relationships/image" Target="../media/image16.svg"/><Relationship Id="rId9" Type="http://schemas.openxmlformats.org/officeDocument/2006/relationships/image" Target="../media/image24.svg"/><Relationship Id="rId14" Type="http://schemas.openxmlformats.org/officeDocument/2006/relationships/image" Target="../media/image20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15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5.svg"/><Relationship Id="rId11" Type="http://schemas.openxmlformats.org/officeDocument/2006/relationships/image" Target="../media/image28.svg"/><Relationship Id="rId5" Type="http://schemas.openxmlformats.org/officeDocument/2006/relationships/image" Target="../media/image44.png"/><Relationship Id="rId10" Type="http://schemas.openxmlformats.org/officeDocument/2006/relationships/image" Target="../media/image27.png"/><Relationship Id="rId4" Type="http://schemas.openxmlformats.org/officeDocument/2006/relationships/image" Target="../media/image16.svg"/><Relationship Id="rId9" Type="http://schemas.openxmlformats.org/officeDocument/2006/relationships/image" Target="../media/image4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sv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2.sv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8.sv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2.svg"/><Relationship Id="rId5" Type="http://schemas.openxmlformats.org/officeDocument/2006/relationships/image" Target="../media/image61.png"/><Relationship Id="rId4" Type="http://schemas.openxmlformats.org/officeDocument/2006/relationships/image" Target="../media/image60.png"/><Relationship Id="rId9" Type="http://schemas.openxmlformats.org/officeDocument/2006/relationships/image" Target="../media/image65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6.png"/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12" Type="http://schemas.openxmlformats.org/officeDocument/2006/relationships/image" Target="../media/image75.sv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62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5" Type="http://schemas.openxmlformats.org/officeDocument/2006/relationships/image" Target="../media/image68.png"/><Relationship Id="rId15" Type="http://schemas.openxmlformats.org/officeDocument/2006/relationships/image" Target="../media/image61.png"/><Relationship Id="rId10" Type="http://schemas.openxmlformats.org/officeDocument/2006/relationships/image" Target="../media/image73.svg"/><Relationship Id="rId4" Type="http://schemas.openxmlformats.org/officeDocument/2006/relationships/image" Target="../media/image67.png"/><Relationship Id="rId9" Type="http://schemas.openxmlformats.org/officeDocument/2006/relationships/image" Target="../media/image72.png"/><Relationship Id="rId14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svg"/><Relationship Id="rId3" Type="http://schemas.openxmlformats.org/officeDocument/2006/relationships/image" Target="../media/image77.png"/><Relationship Id="rId7" Type="http://schemas.openxmlformats.org/officeDocument/2006/relationships/image" Target="../media/image7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5.svg"/><Relationship Id="rId5" Type="http://schemas.openxmlformats.org/officeDocument/2006/relationships/image" Target="../media/image64.png"/><Relationship Id="rId4" Type="http://schemas.openxmlformats.org/officeDocument/2006/relationships/image" Target="../media/image78.png"/><Relationship Id="rId9" Type="http://schemas.openxmlformats.org/officeDocument/2006/relationships/image" Target="../media/image7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svg"/><Relationship Id="rId13" Type="http://schemas.openxmlformats.org/officeDocument/2006/relationships/image" Target="../media/image90.png"/><Relationship Id="rId18" Type="http://schemas.openxmlformats.org/officeDocument/2006/relationships/image" Target="../media/image95.png"/><Relationship Id="rId26" Type="http://schemas.openxmlformats.org/officeDocument/2006/relationships/image" Target="../media/image103.png"/><Relationship Id="rId3" Type="http://schemas.openxmlformats.org/officeDocument/2006/relationships/image" Target="../media/image80.png"/><Relationship Id="rId21" Type="http://schemas.openxmlformats.org/officeDocument/2006/relationships/image" Target="../media/image98.svg"/><Relationship Id="rId7" Type="http://schemas.openxmlformats.org/officeDocument/2006/relationships/image" Target="../media/image84.png"/><Relationship Id="rId12" Type="http://schemas.openxmlformats.org/officeDocument/2006/relationships/image" Target="../media/image89.svg"/><Relationship Id="rId17" Type="http://schemas.openxmlformats.org/officeDocument/2006/relationships/image" Target="../media/image94.svg"/><Relationship Id="rId25" Type="http://schemas.openxmlformats.org/officeDocument/2006/relationships/image" Target="../media/image102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93.png"/><Relationship Id="rId20" Type="http://schemas.openxmlformats.org/officeDocument/2006/relationships/image" Target="../media/image9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3.svg"/><Relationship Id="rId11" Type="http://schemas.openxmlformats.org/officeDocument/2006/relationships/image" Target="../media/image88.png"/><Relationship Id="rId24" Type="http://schemas.openxmlformats.org/officeDocument/2006/relationships/image" Target="../media/image101.png"/><Relationship Id="rId5" Type="http://schemas.openxmlformats.org/officeDocument/2006/relationships/image" Target="../media/image82.png"/><Relationship Id="rId15" Type="http://schemas.openxmlformats.org/officeDocument/2006/relationships/image" Target="../media/image92.png"/><Relationship Id="rId23" Type="http://schemas.openxmlformats.org/officeDocument/2006/relationships/image" Target="../media/image100.svg"/><Relationship Id="rId28" Type="http://schemas.openxmlformats.org/officeDocument/2006/relationships/image" Target="../media/image105.png"/><Relationship Id="rId10" Type="http://schemas.openxmlformats.org/officeDocument/2006/relationships/image" Target="../media/image87.svg"/><Relationship Id="rId19" Type="http://schemas.openxmlformats.org/officeDocument/2006/relationships/image" Target="../media/image96.svg"/><Relationship Id="rId4" Type="http://schemas.openxmlformats.org/officeDocument/2006/relationships/image" Target="../media/image81.emf"/><Relationship Id="rId9" Type="http://schemas.openxmlformats.org/officeDocument/2006/relationships/image" Target="../media/image86.png"/><Relationship Id="rId14" Type="http://schemas.openxmlformats.org/officeDocument/2006/relationships/image" Target="../media/image91.svg"/><Relationship Id="rId22" Type="http://schemas.openxmlformats.org/officeDocument/2006/relationships/image" Target="../media/image99.png"/><Relationship Id="rId27" Type="http://schemas.openxmlformats.org/officeDocument/2006/relationships/image" Target="../media/image10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2C42328-508D-4D8A-AD34-DF3B82746F86}"/>
              </a:ext>
            </a:extLst>
          </p:cNvPr>
          <p:cNvSpPr/>
          <p:nvPr/>
        </p:nvSpPr>
        <p:spPr bwMode="auto">
          <a:xfrm>
            <a:off x="199959" y="251415"/>
            <a:ext cx="6255656" cy="10626135"/>
          </a:xfrm>
          <a:prstGeom prst="roundRect">
            <a:avLst>
              <a:gd name="adj" fmla="val 0"/>
            </a:avLst>
          </a:prstGeom>
          <a:solidFill>
            <a:srgbClr val="1A202C"/>
          </a:solidFill>
          <a:ln w="254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9190" tIns="127352" rIns="159190" bIns="12735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811735" fontAlgn="base">
              <a:spcBef>
                <a:spcPct val="0"/>
              </a:spcBef>
              <a:spcAft>
                <a:spcPct val="0"/>
              </a:spcAft>
            </a:pPr>
            <a:endParaRPr lang="en-US" sz="1741" dirty="0" err="1">
              <a:solidFill>
                <a:schemeClr val="bg1"/>
              </a:soli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27" name="Rectangle 1526">
            <a:extLst>
              <a:ext uri="{FF2B5EF4-FFF2-40B4-BE49-F238E27FC236}">
                <a16:creationId xmlns:a16="http://schemas.microsoft.com/office/drawing/2014/main" id="{375F5F5C-12B9-4B64-8A55-9C44850A8B84}"/>
              </a:ext>
            </a:extLst>
          </p:cNvPr>
          <p:cNvSpPr/>
          <p:nvPr/>
        </p:nvSpPr>
        <p:spPr bwMode="auto">
          <a:xfrm rot="5400000">
            <a:off x="2876501" y="748714"/>
            <a:ext cx="826212" cy="5713691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ysDash"/>
            <a:headEnd type="none" w="med" len="med"/>
            <a:tailEnd type="none" w="med" len="med"/>
          </a:ln>
          <a:effectLst>
            <a:glow rad="50800">
              <a:srgbClr val="50E6FF">
                <a:satMod val="175000"/>
                <a:alpha val="30000"/>
              </a:srgbClr>
            </a:glow>
          </a:effectLst>
        </p:spPr>
        <p:txBody>
          <a:bodyPr rot="0" spcFirstLastPara="0" vertOverflow="overflow" horzOverflow="overflow" vert="horz" wrap="square" lIns="159978" tIns="127982" rIns="159978" bIns="12798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81572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750" b="0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66" name="Rectangle 1565">
            <a:extLst>
              <a:ext uri="{FF2B5EF4-FFF2-40B4-BE49-F238E27FC236}">
                <a16:creationId xmlns:a16="http://schemas.microsoft.com/office/drawing/2014/main" id="{C2290EA6-D75C-4FB1-834B-6FFCA08DCC01}"/>
              </a:ext>
            </a:extLst>
          </p:cNvPr>
          <p:cNvSpPr/>
          <p:nvPr/>
        </p:nvSpPr>
        <p:spPr bwMode="auto">
          <a:xfrm rot="5400000">
            <a:off x="2876501" y="2698681"/>
            <a:ext cx="826212" cy="5713691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ysDash"/>
            <a:headEnd type="none" w="med" len="med"/>
            <a:tailEnd type="none" w="med" len="med"/>
          </a:ln>
          <a:effectLst>
            <a:glow rad="50800">
              <a:srgbClr val="50E6FF">
                <a:satMod val="175000"/>
                <a:alpha val="30000"/>
              </a:srgbClr>
            </a:glow>
          </a:effectLst>
        </p:spPr>
        <p:txBody>
          <a:bodyPr rot="0" spcFirstLastPara="0" vertOverflow="overflow" horzOverflow="overflow" vert="horz" wrap="square" lIns="159978" tIns="127982" rIns="159978" bIns="12798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81572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750" b="0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05" name="Rectangle 1604">
            <a:extLst>
              <a:ext uri="{FF2B5EF4-FFF2-40B4-BE49-F238E27FC236}">
                <a16:creationId xmlns:a16="http://schemas.microsoft.com/office/drawing/2014/main" id="{98228092-77A9-4B92-849B-AC47494B7301}"/>
              </a:ext>
            </a:extLst>
          </p:cNvPr>
          <p:cNvSpPr/>
          <p:nvPr/>
        </p:nvSpPr>
        <p:spPr bwMode="auto">
          <a:xfrm rot="5400000">
            <a:off x="2876501" y="4648648"/>
            <a:ext cx="826212" cy="5713691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ysDash"/>
            <a:headEnd type="none" w="med" len="med"/>
            <a:tailEnd type="none" w="med" len="med"/>
          </a:ln>
          <a:effectLst>
            <a:glow rad="50800">
              <a:srgbClr val="50E6FF">
                <a:satMod val="175000"/>
                <a:alpha val="30000"/>
              </a:srgbClr>
            </a:glow>
          </a:effectLst>
        </p:spPr>
        <p:txBody>
          <a:bodyPr rot="0" spcFirstLastPara="0" vertOverflow="overflow" horzOverflow="overflow" vert="horz" wrap="square" lIns="159978" tIns="127982" rIns="159978" bIns="12798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81572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750" b="0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44" name="Rectangle 1643">
            <a:extLst>
              <a:ext uri="{FF2B5EF4-FFF2-40B4-BE49-F238E27FC236}">
                <a16:creationId xmlns:a16="http://schemas.microsoft.com/office/drawing/2014/main" id="{F086F80E-5118-4988-A9F4-3DB8C0984E18}"/>
              </a:ext>
            </a:extLst>
          </p:cNvPr>
          <p:cNvSpPr/>
          <p:nvPr/>
        </p:nvSpPr>
        <p:spPr bwMode="auto">
          <a:xfrm rot="5400000">
            <a:off x="2876501" y="6503363"/>
            <a:ext cx="826212" cy="5713691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ysDash"/>
            <a:headEnd type="none" w="med" len="med"/>
            <a:tailEnd type="none" w="med" len="med"/>
          </a:ln>
          <a:effectLst>
            <a:glow rad="50800">
              <a:srgbClr val="50E6FF">
                <a:satMod val="175000"/>
                <a:alpha val="30000"/>
              </a:srgbClr>
            </a:glow>
          </a:effectLst>
        </p:spPr>
        <p:txBody>
          <a:bodyPr rot="0" spcFirstLastPara="0" vertOverflow="overflow" horzOverflow="overflow" vert="horz" wrap="square" lIns="159978" tIns="127982" rIns="159978" bIns="12798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81572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750" b="0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844" name="Group 1843">
            <a:extLst>
              <a:ext uri="{FF2B5EF4-FFF2-40B4-BE49-F238E27FC236}">
                <a16:creationId xmlns:a16="http://schemas.microsoft.com/office/drawing/2014/main" id="{211988AC-1159-4D70-ACA5-15A58987E442}"/>
              </a:ext>
            </a:extLst>
          </p:cNvPr>
          <p:cNvGrpSpPr/>
          <p:nvPr/>
        </p:nvGrpSpPr>
        <p:grpSpPr>
          <a:xfrm>
            <a:off x="362076" y="7076314"/>
            <a:ext cx="5807398" cy="691282"/>
            <a:chOff x="11818956" y="5031877"/>
            <a:chExt cx="5807398" cy="691282"/>
          </a:xfrm>
        </p:grpSpPr>
        <p:sp>
          <p:nvSpPr>
            <p:cNvPr id="1845" name="Rectangle 1844">
              <a:extLst>
                <a:ext uri="{FF2B5EF4-FFF2-40B4-BE49-F238E27FC236}">
                  <a16:creationId xmlns:a16="http://schemas.microsoft.com/office/drawing/2014/main" id="{BE574BC8-F136-4989-96F7-157D3CAA2F04}"/>
                </a:ext>
              </a:extLst>
            </p:cNvPr>
            <p:cNvSpPr/>
            <p:nvPr/>
          </p:nvSpPr>
          <p:spPr bwMode="auto">
            <a:xfrm>
              <a:off x="14592043" y="5288012"/>
              <a:ext cx="747088" cy="405488"/>
            </a:xfrm>
            <a:prstGeom prst="rect">
              <a:avLst/>
            </a:prstGeom>
            <a:solidFill>
              <a:srgbClr val="E2E2E3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59978" tIns="127982" rIns="159978" bIns="12798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5727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75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846" name="Rectangle 1845">
              <a:extLst>
                <a:ext uri="{FF2B5EF4-FFF2-40B4-BE49-F238E27FC236}">
                  <a16:creationId xmlns:a16="http://schemas.microsoft.com/office/drawing/2014/main" id="{3FD7E9E6-C50E-498A-981E-7864F26135D6}"/>
                </a:ext>
              </a:extLst>
            </p:cNvPr>
            <p:cNvSpPr/>
            <p:nvPr/>
          </p:nvSpPr>
          <p:spPr bwMode="auto">
            <a:xfrm>
              <a:off x="11975182" y="5250648"/>
              <a:ext cx="1548811" cy="472511"/>
            </a:xfrm>
            <a:prstGeom prst="rect">
              <a:avLst/>
            </a:prstGeom>
            <a:solidFill>
              <a:srgbClr val="E2E2E3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59978" tIns="127982" rIns="159978" bIns="12798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5727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75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847" name="Graphic 1846">
              <a:extLst>
                <a:ext uri="{FF2B5EF4-FFF2-40B4-BE49-F238E27FC236}">
                  <a16:creationId xmlns:a16="http://schemas.microsoft.com/office/drawing/2014/main" id="{B3EDCAF6-AB5A-4B14-98FD-34B850BBBC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2130058" y="5449374"/>
              <a:ext cx="247109" cy="247109"/>
            </a:xfrm>
            <a:prstGeom prst="rect">
              <a:avLst/>
            </a:prstGeom>
          </p:spPr>
        </p:pic>
        <p:pic>
          <p:nvPicPr>
            <p:cNvPr id="1848" name="Graphic 1847">
              <a:extLst>
                <a:ext uri="{FF2B5EF4-FFF2-40B4-BE49-F238E27FC236}">
                  <a16:creationId xmlns:a16="http://schemas.microsoft.com/office/drawing/2014/main" id="{40050425-C1EF-43BC-991D-0A5F0C0666C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3069769" y="5446677"/>
              <a:ext cx="232823" cy="202188"/>
            </a:xfrm>
            <a:prstGeom prst="rect">
              <a:avLst/>
            </a:prstGeom>
          </p:spPr>
        </p:pic>
        <p:sp>
          <p:nvSpPr>
            <p:cNvPr id="1849" name="Rectangle 1848">
              <a:extLst>
                <a:ext uri="{FF2B5EF4-FFF2-40B4-BE49-F238E27FC236}">
                  <a16:creationId xmlns:a16="http://schemas.microsoft.com/office/drawing/2014/main" id="{5DFA2CE8-FA05-4A1B-904B-6684C18BA81B}"/>
                </a:ext>
              </a:extLst>
            </p:cNvPr>
            <p:cNvSpPr/>
            <p:nvPr/>
          </p:nvSpPr>
          <p:spPr bwMode="auto">
            <a:xfrm>
              <a:off x="11831841" y="5194131"/>
              <a:ext cx="843541" cy="29122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5727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87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rPr>
                <a:t>SQL Server</a:t>
              </a:r>
            </a:p>
          </p:txBody>
        </p:sp>
        <p:sp>
          <p:nvSpPr>
            <p:cNvPr id="1850" name="Rectangle 1849">
              <a:extLst>
                <a:ext uri="{FF2B5EF4-FFF2-40B4-BE49-F238E27FC236}">
                  <a16:creationId xmlns:a16="http://schemas.microsoft.com/office/drawing/2014/main" id="{4D0AE8FA-F87C-4F15-AA5C-AA922DF28DF1}"/>
                </a:ext>
              </a:extLst>
            </p:cNvPr>
            <p:cNvSpPr/>
            <p:nvPr/>
          </p:nvSpPr>
          <p:spPr bwMode="auto">
            <a:xfrm>
              <a:off x="12764835" y="5200718"/>
              <a:ext cx="842693" cy="29122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815727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87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rPr>
                <a:t>SMB Folder</a:t>
              </a:r>
            </a:p>
          </p:txBody>
        </p:sp>
        <p:sp>
          <p:nvSpPr>
            <p:cNvPr id="1851" name="Rectangle 1850">
              <a:extLst>
                <a:ext uri="{FF2B5EF4-FFF2-40B4-BE49-F238E27FC236}">
                  <a16:creationId xmlns:a16="http://schemas.microsoft.com/office/drawing/2014/main" id="{30CF732D-ED55-4FA0-88BD-249DAAF626C7}"/>
                </a:ext>
              </a:extLst>
            </p:cNvPr>
            <p:cNvSpPr/>
            <p:nvPr/>
          </p:nvSpPr>
          <p:spPr bwMode="auto">
            <a:xfrm>
              <a:off x="11818956" y="5031877"/>
              <a:ext cx="1106731" cy="29122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5727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87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 Semibold" panose="020B0702040204020203" pitchFamily="34" charset="0"/>
                </a:rPr>
                <a:t>On-prem</a:t>
              </a:r>
            </a:p>
          </p:txBody>
        </p:sp>
        <p:pic>
          <p:nvPicPr>
            <p:cNvPr id="1852" name="Graphic 1851">
              <a:extLst>
                <a:ext uri="{FF2B5EF4-FFF2-40B4-BE49-F238E27FC236}">
                  <a16:creationId xmlns:a16="http://schemas.microsoft.com/office/drawing/2014/main" id="{F9EB8E0D-92D7-46A9-9041-7D06633B533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3222031" y="5557460"/>
              <a:ext cx="116302" cy="144901"/>
            </a:xfrm>
            <a:prstGeom prst="rect">
              <a:avLst/>
            </a:prstGeom>
          </p:spPr>
        </p:pic>
        <p:cxnSp>
          <p:nvCxnSpPr>
            <p:cNvPr id="1853" name="Straight Arrow Connector 1852">
              <a:extLst>
                <a:ext uri="{FF2B5EF4-FFF2-40B4-BE49-F238E27FC236}">
                  <a16:creationId xmlns:a16="http://schemas.microsoft.com/office/drawing/2014/main" id="{BBF39AA6-A33E-4CA8-A4FB-74ED525563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373261" y="5543101"/>
              <a:ext cx="673867" cy="1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headEnd type="none" w="sm" len="sm"/>
              <a:tailEnd type="triangle" w="med" len="sm"/>
            </a:ln>
            <a:effectLst/>
          </p:spPr>
        </p:cxnSp>
        <p:sp>
          <p:nvSpPr>
            <p:cNvPr id="1854" name="Rectangle 1853">
              <a:extLst>
                <a:ext uri="{FF2B5EF4-FFF2-40B4-BE49-F238E27FC236}">
                  <a16:creationId xmlns:a16="http://schemas.microsoft.com/office/drawing/2014/main" id="{27A7A0B4-E49E-4D7C-B395-3A5515598C21}"/>
                </a:ext>
              </a:extLst>
            </p:cNvPr>
            <p:cNvSpPr/>
            <p:nvPr/>
          </p:nvSpPr>
          <p:spPr bwMode="auto">
            <a:xfrm>
              <a:off x="12245313" y="5319841"/>
              <a:ext cx="842693" cy="29122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815727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12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scadia Code" panose="020B0609020000020004" pitchFamily="49" charset="0"/>
                  <a:ea typeface="Segoe UI" pitchFamily="34" charset="0"/>
                  <a:cs typeface="Cascadia Code" panose="020B0609020000020004" pitchFamily="49" charset="0"/>
                </a:rPr>
                <a:t>.</a:t>
              </a:r>
              <a:r>
                <a:rPr kumimoji="0" lang="en-US" sz="612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scadia Code" panose="020B0609020000020004" pitchFamily="49" charset="0"/>
                  <a:ea typeface="Segoe UI" pitchFamily="34" charset="0"/>
                  <a:cs typeface="Cascadia Code" panose="020B0609020000020004" pitchFamily="49" charset="0"/>
                </a:rPr>
                <a:t>bak</a:t>
              </a:r>
              <a:r>
                <a:rPr kumimoji="0" lang="en-US" sz="612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scadia Code" panose="020B0609020000020004" pitchFamily="49" charset="0"/>
                  <a:ea typeface="Segoe UI" pitchFamily="34" charset="0"/>
                  <a:cs typeface="Cascadia Code" panose="020B0609020000020004" pitchFamily="49" charset="0"/>
                </a:rPr>
                <a:t>,.</a:t>
              </a:r>
              <a:r>
                <a:rPr kumimoji="0" lang="en-US" sz="612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scadia Code" panose="020B0609020000020004" pitchFamily="49" charset="0"/>
                  <a:ea typeface="Segoe UI" pitchFamily="34" charset="0"/>
                  <a:cs typeface="Cascadia Code" panose="020B0609020000020004" pitchFamily="49" charset="0"/>
                </a:rPr>
                <a:t>trn</a:t>
              </a:r>
              <a:endParaRPr kumimoji="0" lang="en-US" sz="612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Code" panose="020B0609020000020004" pitchFamily="49" charset="0"/>
                <a:ea typeface="Segoe UI" pitchFamily="34" charset="0"/>
                <a:cs typeface="Cascadia Code" panose="020B0609020000020004" pitchFamily="49" charset="0"/>
              </a:endParaRPr>
            </a:p>
          </p:txBody>
        </p:sp>
        <p:pic>
          <p:nvPicPr>
            <p:cNvPr id="1855" name="Graphic 1854">
              <a:extLst>
                <a:ext uri="{FF2B5EF4-FFF2-40B4-BE49-F238E27FC236}">
                  <a16:creationId xmlns:a16="http://schemas.microsoft.com/office/drawing/2014/main" id="{CA956385-7048-4B60-9D0C-A5A90C7149E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3962088" y="5399764"/>
              <a:ext cx="208185" cy="208185"/>
            </a:xfrm>
            <a:prstGeom prst="rect">
              <a:avLst/>
            </a:prstGeom>
          </p:spPr>
        </p:pic>
        <p:cxnSp>
          <p:nvCxnSpPr>
            <p:cNvPr id="1856" name="Straight Arrow Connector 1855">
              <a:extLst>
                <a:ext uri="{FF2B5EF4-FFF2-40B4-BE49-F238E27FC236}">
                  <a16:creationId xmlns:a16="http://schemas.microsoft.com/office/drawing/2014/main" id="{2690E7DC-AC98-4A56-9FFB-F9CAD2516D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522782" y="5516441"/>
              <a:ext cx="386353" cy="1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headEnd type="none" w="sm" len="sm"/>
              <a:tailEnd type="triangle" w="med" len="sm"/>
            </a:ln>
            <a:effectLst/>
          </p:spPr>
        </p:cxnSp>
        <p:sp>
          <p:nvSpPr>
            <p:cNvPr id="1857" name="Rectangle 1856">
              <a:extLst>
                <a:ext uri="{FF2B5EF4-FFF2-40B4-BE49-F238E27FC236}">
                  <a16:creationId xmlns:a16="http://schemas.microsoft.com/office/drawing/2014/main" id="{1D4F7B78-211E-4F79-87D4-3F8D951CF499}"/>
                </a:ext>
              </a:extLst>
            </p:cNvPr>
            <p:cNvSpPr/>
            <p:nvPr/>
          </p:nvSpPr>
          <p:spPr bwMode="auto">
            <a:xfrm>
              <a:off x="14433066" y="5042235"/>
              <a:ext cx="1485144" cy="29122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5727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87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 Semibold" panose="020B0702040204020203" pitchFamily="34" charset="0"/>
                </a:rPr>
                <a:t>Backups</a:t>
              </a:r>
            </a:p>
          </p:txBody>
        </p:sp>
        <p:sp>
          <p:nvSpPr>
            <p:cNvPr id="1858" name="Rectangle 1857">
              <a:extLst>
                <a:ext uri="{FF2B5EF4-FFF2-40B4-BE49-F238E27FC236}">
                  <a16:creationId xmlns:a16="http://schemas.microsoft.com/office/drawing/2014/main" id="{80A30765-A51D-40EC-B29B-715D9150F4FF}"/>
                </a:ext>
              </a:extLst>
            </p:cNvPr>
            <p:cNvSpPr/>
            <p:nvPr/>
          </p:nvSpPr>
          <p:spPr bwMode="auto">
            <a:xfrm>
              <a:off x="14789998" y="5356383"/>
              <a:ext cx="687549" cy="29122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5727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87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rPr>
                <a:t>Storage</a:t>
              </a:r>
              <a:br>
                <a:rPr kumimoji="0" lang="en-US" sz="787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rPr>
              </a:br>
              <a:r>
                <a:rPr kumimoji="0" lang="en-US" sz="787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rPr>
                <a:t>Acct.</a:t>
              </a:r>
            </a:p>
          </p:txBody>
        </p:sp>
        <p:sp>
          <p:nvSpPr>
            <p:cNvPr id="1859" name="Rectangle 1858">
              <a:extLst>
                <a:ext uri="{FF2B5EF4-FFF2-40B4-BE49-F238E27FC236}">
                  <a16:creationId xmlns:a16="http://schemas.microsoft.com/office/drawing/2014/main" id="{624B05FA-5475-4936-9E40-3445129B4A91}"/>
                </a:ext>
              </a:extLst>
            </p:cNvPr>
            <p:cNvSpPr/>
            <p:nvPr/>
          </p:nvSpPr>
          <p:spPr bwMode="auto">
            <a:xfrm>
              <a:off x="13548834" y="5116118"/>
              <a:ext cx="1016135" cy="29122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815727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87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rPr>
                <a:t>DMS </a:t>
              </a:r>
              <a:br>
                <a:rPr kumimoji="0" lang="en-US" sz="787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rPr>
              </a:br>
              <a:r>
                <a:rPr kumimoji="0" lang="en-US" sz="787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rPr>
                <a:t>Agent</a:t>
              </a:r>
            </a:p>
          </p:txBody>
        </p:sp>
        <p:grpSp>
          <p:nvGrpSpPr>
            <p:cNvPr id="1860" name="Group 1859">
              <a:extLst>
                <a:ext uri="{FF2B5EF4-FFF2-40B4-BE49-F238E27FC236}">
                  <a16:creationId xmlns:a16="http://schemas.microsoft.com/office/drawing/2014/main" id="{2900662D-1C54-484A-A3A9-5C0772E1673E}"/>
                </a:ext>
              </a:extLst>
            </p:cNvPr>
            <p:cNvGrpSpPr/>
            <p:nvPr/>
          </p:nvGrpSpPr>
          <p:grpSpPr>
            <a:xfrm>
              <a:off x="14651452" y="5397146"/>
              <a:ext cx="242712" cy="205985"/>
              <a:chOff x="4767263" y="3733809"/>
              <a:chExt cx="241301" cy="204788"/>
            </a:xfrm>
          </p:grpSpPr>
          <p:sp>
            <p:nvSpPr>
              <p:cNvPr id="1874" name="Freeform 24">
                <a:extLst>
                  <a:ext uri="{FF2B5EF4-FFF2-40B4-BE49-F238E27FC236}">
                    <a16:creationId xmlns:a16="http://schemas.microsoft.com/office/drawing/2014/main" id="{1E865D27-8552-4205-9DD3-B337260AAA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7263" y="3765559"/>
                <a:ext cx="241300" cy="173038"/>
              </a:xfrm>
              <a:custGeom>
                <a:avLst/>
                <a:gdLst>
                  <a:gd name="T0" fmla="*/ 99 w 204"/>
                  <a:gd name="T1" fmla="*/ 71 h 146"/>
                  <a:gd name="T2" fmla="*/ 87 w 204"/>
                  <a:gd name="T3" fmla="*/ 71 h 146"/>
                  <a:gd name="T4" fmla="*/ 80 w 204"/>
                  <a:gd name="T5" fmla="*/ 78 h 146"/>
                  <a:gd name="T6" fmla="*/ 98 w 204"/>
                  <a:gd name="T7" fmla="*/ 78 h 146"/>
                  <a:gd name="T8" fmla="*/ 98 w 204"/>
                  <a:gd name="T9" fmla="*/ 131 h 146"/>
                  <a:gd name="T10" fmla="*/ 31 w 204"/>
                  <a:gd name="T11" fmla="*/ 131 h 146"/>
                  <a:gd name="T12" fmla="*/ 17 w 204"/>
                  <a:gd name="T13" fmla="*/ 146 h 146"/>
                  <a:gd name="T14" fmla="*/ 8 w 204"/>
                  <a:gd name="T15" fmla="*/ 146 h 146"/>
                  <a:gd name="T16" fmla="*/ 0 w 204"/>
                  <a:gd name="T17" fmla="*/ 137 h 146"/>
                  <a:gd name="T18" fmla="*/ 0 w 204"/>
                  <a:gd name="T19" fmla="*/ 138 h 146"/>
                  <a:gd name="T20" fmla="*/ 7 w 204"/>
                  <a:gd name="T21" fmla="*/ 146 h 146"/>
                  <a:gd name="T22" fmla="*/ 196 w 204"/>
                  <a:gd name="T23" fmla="*/ 146 h 146"/>
                  <a:gd name="T24" fmla="*/ 204 w 204"/>
                  <a:gd name="T25" fmla="*/ 138 h 146"/>
                  <a:gd name="T26" fmla="*/ 204 w 204"/>
                  <a:gd name="T27" fmla="*/ 0 h 146"/>
                  <a:gd name="T28" fmla="*/ 153 w 204"/>
                  <a:gd name="T29" fmla="*/ 0 h 146"/>
                  <a:gd name="T30" fmla="*/ 99 w 204"/>
                  <a:gd name="T31" fmla="*/ 59 h 146"/>
                  <a:gd name="T32" fmla="*/ 99 w 204"/>
                  <a:gd name="T33" fmla="*/ 71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04" h="146">
                    <a:moveTo>
                      <a:pt x="99" y="71"/>
                    </a:moveTo>
                    <a:cubicBezTo>
                      <a:pt x="87" y="71"/>
                      <a:pt x="87" y="71"/>
                      <a:pt x="87" y="71"/>
                    </a:cubicBezTo>
                    <a:cubicBezTo>
                      <a:pt x="80" y="78"/>
                      <a:pt x="80" y="78"/>
                      <a:pt x="80" y="78"/>
                    </a:cubicBezTo>
                    <a:cubicBezTo>
                      <a:pt x="98" y="78"/>
                      <a:pt x="98" y="78"/>
                      <a:pt x="98" y="78"/>
                    </a:cubicBezTo>
                    <a:cubicBezTo>
                      <a:pt x="98" y="131"/>
                      <a:pt x="98" y="131"/>
                      <a:pt x="98" y="131"/>
                    </a:cubicBezTo>
                    <a:cubicBezTo>
                      <a:pt x="31" y="131"/>
                      <a:pt x="31" y="131"/>
                      <a:pt x="31" y="131"/>
                    </a:cubicBezTo>
                    <a:cubicBezTo>
                      <a:pt x="17" y="146"/>
                      <a:pt x="17" y="146"/>
                      <a:pt x="17" y="146"/>
                    </a:cubicBezTo>
                    <a:cubicBezTo>
                      <a:pt x="8" y="146"/>
                      <a:pt x="8" y="146"/>
                      <a:pt x="8" y="146"/>
                    </a:cubicBezTo>
                    <a:cubicBezTo>
                      <a:pt x="4" y="146"/>
                      <a:pt x="0" y="142"/>
                      <a:pt x="0" y="137"/>
                    </a:cubicBezTo>
                    <a:cubicBezTo>
                      <a:pt x="0" y="138"/>
                      <a:pt x="0" y="138"/>
                      <a:pt x="0" y="138"/>
                    </a:cubicBezTo>
                    <a:cubicBezTo>
                      <a:pt x="0" y="142"/>
                      <a:pt x="3" y="146"/>
                      <a:pt x="7" y="146"/>
                    </a:cubicBezTo>
                    <a:cubicBezTo>
                      <a:pt x="196" y="146"/>
                      <a:pt x="196" y="146"/>
                      <a:pt x="196" y="146"/>
                    </a:cubicBezTo>
                    <a:cubicBezTo>
                      <a:pt x="200" y="146"/>
                      <a:pt x="204" y="142"/>
                      <a:pt x="204" y="138"/>
                    </a:cubicBezTo>
                    <a:cubicBezTo>
                      <a:pt x="204" y="0"/>
                      <a:pt x="204" y="0"/>
                      <a:pt x="204" y="0"/>
                    </a:cubicBezTo>
                    <a:cubicBezTo>
                      <a:pt x="153" y="0"/>
                      <a:pt x="153" y="0"/>
                      <a:pt x="153" y="0"/>
                    </a:cubicBezTo>
                    <a:cubicBezTo>
                      <a:pt x="99" y="59"/>
                      <a:pt x="99" y="59"/>
                      <a:pt x="99" y="59"/>
                    </a:cubicBezTo>
                    <a:cubicBezTo>
                      <a:pt x="99" y="71"/>
                      <a:pt x="99" y="71"/>
                      <a:pt x="99" y="71"/>
                    </a:cubicBezTo>
                  </a:path>
                </a:pathLst>
              </a:custGeom>
              <a:solidFill>
                <a:srgbClr val="9FA0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8416" tIns="39208" rIns="78416" bIns="392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784158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58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75" name="Freeform 25">
                <a:extLst>
                  <a:ext uri="{FF2B5EF4-FFF2-40B4-BE49-F238E27FC236}">
                    <a16:creationId xmlns:a16="http://schemas.microsoft.com/office/drawing/2014/main" id="{95AA53A6-667C-4EDD-9CF1-C77C2FF1FE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43476" y="3733809"/>
                <a:ext cx="65088" cy="36513"/>
              </a:xfrm>
              <a:custGeom>
                <a:avLst/>
                <a:gdLst>
                  <a:gd name="T0" fmla="*/ 55 w 55"/>
                  <a:gd name="T1" fmla="*/ 31 h 31"/>
                  <a:gd name="T2" fmla="*/ 55 w 55"/>
                  <a:gd name="T3" fmla="*/ 7 h 31"/>
                  <a:gd name="T4" fmla="*/ 47 w 55"/>
                  <a:gd name="T5" fmla="*/ 0 h 31"/>
                  <a:gd name="T6" fmla="*/ 29 w 55"/>
                  <a:gd name="T7" fmla="*/ 0 h 31"/>
                  <a:gd name="T8" fmla="*/ 0 w 55"/>
                  <a:gd name="T9" fmla="*/ 31 h 31"/>
                  <a:gd name="T10" fmla="*/ 55 w 55"/>
                  <a:gd name="T11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5" h="31">
                    <a:moveTo>
                      <a:pt x="55" y="31"/>
                    </a:moveTo>
                    <a:cubicBezTo>
                      <a:pt x="55" y="7"/>
                      <a:pt x="55" y="7"/>
                      <a:pt x="55" y="7"/>
                    </a:cubicBezTo>
                    <a:cubicBezTo>
                      <a:pt x="55" y="4"/>
                      <a:pt x="52" y="0"/>
                      <a:pt x="47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55" y="31"/>
                      <a:pt x="55" y="31"/>
                      <a:pt x="55" y="31"/>
                    </a:cubicBezTo>
                  </a:path>
                </a:pathLst>
              </a:custGeom>
              <a:solidFill>
                <a:srgbClr val="7A7A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8416" tIns="39208" rIns="78416" bIns="392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784158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58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76" name="Freeform 26">
                <a:extLst>
                  <a:ext uri="{FF2B5EF4-FFF2-40B4-BE49-F238E27FC236}">
                    <a16:creationId xmlns:a16="http://schemas.microsoft.com/office/drawing/2014/main" id="{B39C05F4-3EBB-4A14-A79F-FD71AD9A5D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7263" y="3733809"/>
                <a:ext cx="9525" cy="9525"/>
              </a:xfrm>
              <a:custGeom>
                <a:avLst/>
                <a:gdLst>
                  <a:gd name="T0" fmla="*/ 8 w 8"/>
                  <a:gd name="T1" fmla="*/ 0 h 8"/>
                  <a:gd name="T2" fmla="*/ 7 w 8"/>
                  <a:gd name="T3" fmla="*/ 0 h 8"/>
                  <a:gd name="T4" fmla="*/ 0 w 8"/>
                  <a:gd name="T5" fmla="*/ 7 h 8"/>
                  <a:gd name="T6" fmla="*/ 0 w 8"/>
                  <a:gd name="T7" fmla="*/ 8 h 8"/>
                  <a:gd name="T8" fmla="*/ 8 w 8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8">
                    <a:moveTo>
                      <a:pt x="8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4"/>
                      <a:pt x="0" y="7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lose/>
                  </a:path>
                </a:pathLst>
              </a:custGeom>
              <a:solidFill>
                <a:srgbClr val="7A7A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8416" tIns="39208" rIns="78416" bIns="392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784158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58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77" name="Freeform 27">
                <a:extLst>
                  <a:ext uri="{FF2B5EF4-FFF2-40B4-BE49-F238E27FC236}">
                    <a16:creationId xmlns:a16="http://schemas.microsoft.com/office/drawing/2014/main" id="{446C08C5-B57B-4972-AD85-45268D064B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70451" y="3835409"/>
                <a:ext cx="12700" cy="14288"/>
              </a:xfrm>
              <a:custGeom>
                <a:avLst/>
                <a:gdLst>
                  <a:gd name="T0" fmla="*/ 8 w 8"/>
                  <a:gd name="T1" fmla="*/ 0 h 9"/>
                  <a:gd name="T2" fmla="*/ 0 w 8"/>
                  <a:gd name="T3" fmla="*/ 9 h 9"/>
                  <a:gd name="T4" fmla="*/ 8 w 8"/>
                  <a:gd name="T5" fmla="*/ 9 h 9"/>
                  <a:gd name="T6" fmla="*/ 8 w 8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9">
                    <a:moveTo>
                      <a:pt x="8" y="0"/>
                    </a:moveTo>
                    <a:lnTo>
                      <a:pt x="0" y="9"/>
                    </a:lnTo>
                    <a:lnTo>
                      <a:pt x="8" y="9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0072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8416" tIns="39208" rIns="78416" bIns="392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784158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58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78" name="Freeform 28">
                <a:extLst>
                  <a:ext uri="{FF2B5EF4-FFF2-40B4-BE49-F238E27FC236}">
                    <a16:creationId xmlns:a16="http://schemas.microsoft.com/office/drawing/2014/main" id="{CAC04CED-716B-47F8-922E-125E880F10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3776" y="3857634"/>
                <a:ext cx="79375" cy="63500"/>
              </a:xfrm>
              <a:custGeom>
                <a:avLst/>
                <a:gdLst>
                  <a:gd name="T0" fmla="*/ 50 w 50"/>
                  <a:gd name="T1" fmla="*/ 0 h 40"/>
                  <a:gd name="T2" fmla="*/ 36 w 50"/>
                  <a:gd name="T3" fmla="*/ 0 h 40"/>
                  <a:gd name="T4" fmla="*/ 0 w 50"/>
                  <a:gd name="T5" fmla="*/ 40 h 40"/>
                  <a:gd name="T6" fmla="*/ 50 w 50"/>
                  <a:gd name="T7" fmla="*/ 40 h 40"/>
                  <a:gd name="T8" fmla="*/ 50 w 50"/>
                  <a:gd name="T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40">
                    <a:moveTo>
                      <a:pt x="50" y="0"/>
                    </a:moveTo>
                    <a:lnTo>
                      <a:pt x="36" y="0"/>
                    </a:lnTo>
                    <a:lnTo>
                      <a:pt x="0" y="40"/>
                    </a:lnTo>
                    <a:lnTo>
                      <a:pt x="50" y="40"/>
                    </a:ln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0072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8416" tIns="39208" rIns="78416" bIns="392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784158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58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79" name="Rectangle 29">
                <a:extLst>
                  <a:ext uri="{FF2B5EF4-FFF2-40B4-BE49-F238E27FC236}">
                    <a16:creationId xmlns:a16="http://schemas.microsoft.com/office/drawing/2014/main" id="{94A88336-44B0-4B64-A2AC-AABB2A6258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7263" y="3770322"/>
                <a:ext cx="176213" cy="158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8416" tIns="39208" rIns="78416" bIns="392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784158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58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80" name="Rectangle 30">
                <a:extLst>
                  <a:ext uri="{FF2B5EF4-FFF2-40B4-BE49-F238E27FC236}">
                    <a16:creationId xmlns:a16="http://schemas.microsoft.com/office/drawing/2014/main" id="{D20307D0-6474-4D7C-98BC-AAFB9BAE86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7263" y="3770322"/>
                <a:ext cx="176213" cy="15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8416" tIns="39208" rIns="78416" bIns="392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784158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58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81" name="Freeform 31">
                <a:extLst>
                  <a:ext uri="{FF2B5EF4-FFF2-40B4-BE49-F238E27FC236}">
                    <a16:creationId xmlns:a16="http://schemas.microsoft.com/office/drawing/2014/main" id="{1ABDD1F0-4E9C-403F-9B5B-190B8FF62C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43476" y="377032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2B3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8416" tIns="39208" rIns="78416" bIns="392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784158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58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82" name="Freeform 32">
                <a:extLst>
                  <a:ext uri="{FF2B5EF4-FFF2-40B4-BE49-F238E27FC236}">
                    <a16:creationId xmlns:a16="http://schemas.microsoft.com/office/drawing/2014/main" id="{8D39AE76-AA84-4C75-9432-0B3AE8E0FB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43476" y="377032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8416" tIns="39208" rIns="78416" bIns="392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784158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58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83" name="Freeform 33">
                <a:extLst>
                  <a:ext uri="{FF2B5EF4-FFF2-40B4-BE49-F238E27FC236}">
                    <a16:creationId xmlns:a16="http://schemas.microsoft.com/office/drawing/2014/main" id="{AAB4AF5F-6798-48B5-9FDF-AC2F21D182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7263" y="3770322"/>
                <a:ext cx="176213" cy="168275"/>
              </a:xfrm>
              <a:custGeom>
                <a:avLst/>
                <a:gdLst>
                  <a:gd name="T0" fmla="*/ 0 w 149"/>
                  <a:gd name="T1" fmla="*/ 6 h 141"/>
                  <a:gd name="T2" fmla="*/ 0 w 149"/>
                  <a:gd name="T3" fmla="*/ 20 h 141"/>
                  <a:gd name="T4" fmla="*/ 0 w 149"/>
                  <a:gd name="T5" fmla="*/ 132 h 141"/>
                  <a:gd name="T6" fmla="*/ 8 w 149"/>
                  <a:gd name="T7" fmla="*/ 141 h 141"/>
                  <a:gd name="T8" fmla="*/ 17 w 149"/>
                  <a:gd name="T9" fmla="*/ 141 h 141"/>
                  <a:gd name="T10" fmla="*/ 31 w 149"/>
                  <a:gd name="T11" fmla="*/ 126 h 141"/>
                  <a:gd name="T12" fmla="*/ 15 w 149"/>
                  <a:gd name="T13" fmla="*/ 126 h 141"/>
                  <a:gd name="T14" fmla="*/ 15 w 149"/>
                  <a:gd name="T15" fmla="*/ 73 h 141"/>
                  <a:gd name="T16" fmla="*/ 80 w 149"/>
                  <a:gd name="T17" fmla="*/ 73 h 141"/>
                  <a:gd name="T18" fmla="*/ 87 w 149"/>
                  <a:gd name="T19" fmla="*/ 66 h 141"/>
                  <a:gd name="T20" fmla="*/ 15 w 149"/>
                  <a:gd name="T21" fmla="*/ 66 h 141"/>
                  <a:gd name="T22" fmla="*/ 15 w 149"/>
                  <a:gd name="T23" fmla="*/ 14 h 141"/>
                  <a:gd name="T24" fmla="*/ 99 w 149"/>
                  <a:gd name="T25" fmla="*/ 14 h 141"/>
                  <a:gd name="T26" fmla="*/ 99 w 149"/>
                  <a:gd name="T27" fmla="*/ 54 h 141"/>
                  <a:gd name="T28" fmla="*/ 149 w 149"/>
                  <a:gd name="T29" fmla="*/ 0 h 141"/>
                  <a:gd name="T30" fmla="*/ 0 w 149"/>
                  <a:gd name="T31" fmla="*/ 0 h 141"/>
                  <a:gd name="T32" fmla="*/ 0 w 149"/>
                  <a:gd name="T33" fmla="*/ 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49" h="141">
                    <a:moveTo>
                      <a:pt x="0" y="6"/>
                    </a:moveTo>
                    <a:cubicBezTo>
                      <a:pt x="0" y="20"/>
                      <a:pt x="0" y="20"/>
                      <a:pt x="0" y="20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37"/>
                      <a:pt x="4" y="141"/>
                      <a:pt x="8" y="141"/>
                    </a:cubicBezTo>
                    <a:cubicBezTo>
                      <a:pt x="17" y="141"/>
                      <a:pt x="17" y="141"/>
                      <a:pt x="17" y="141"/>
                    </a:cubicBezTo>
                    <a:cubicBezTo>
                      <a:pt x="31" y="126"/>
                      <a:pt x="31" y="126"/>
                      <a:pt x="31" y="126"/>
                    </a:cubicBezTo>
                    <a:cubicBezTo>
                      <a:pt x="15" y="126"/>
                      <a:pt x="15" y="126"/>
                      <a:pt x="15" y="126"/>
                    </a:cubicBezTo>
                    <a:cubicBezTo>
                      <a:pt x="15" y="73"/>
                      <a:pt x="15" y="73"/>
                      <a:pt x="15" y="73"/>
                    </a:cubicBezTo>
                    <a:cubicBezTo>
                      <a:pt x="80" y="73"/>
                      <a:pt x="80" y="73"/>
                      <a:pt x="80" y="73"/>
                    </a:cubicBezTo>
                    <a:cubicBezTo>
                      <a:pt x="87" y="66"/>
                      <a:pt x="87" y="66"/>
                      <a:pt x="87" y="66"/>
                    </a:cubicBezTo>
                    <a:cubicBezTo>
                      <a:pt x="15" y="66"/>
                      <a:pt x="15" y="66"/>
                      <a:pt x="15" y="66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99" y="14"/>
                      <a:pt x="99" y="14"/>
                      <a:pt x="99" y="14"/>
                    </a:cubicBezTo>
                    <a:cubicBezTo>
                      <a:pt x="99" y="54"/>
                      <a:pt x="99" y="54"/>
                      <a:pt x="99" y="54"/>
                    </a:cubicBezTo>
                    <a:cubicBezTo>
                      <a:pt x="149" y="0"/>
                      <a:pt x="149" y="0"/>
                      <a:pt x="149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9FA0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8416" tIns="39208" rIns="78416" bIns="392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784158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58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84" name="Freeform 34">
                <a:extLst>
                  <a:ext uri="{FF2B5EF4-FFF2-40B4-BE49-F238E27FC236}">
                    <a16:creationId xmlns:a16="http://schemas.microsoft.com/office/drawing/2014/main" id="{8BE4F1AE-2A74-4E38-80C1-89E3851CE9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7263" y="3763972"/>
                <a:ext cx="182563" cy="174625"/>
              </a:xfrm>
              <a:custGeom>
                <a:avLst/>
                <a:gdLst>
                  <a:gd name="T0" fmla="*/ 0 w 154"/>
                  <a:gd name="T1" fmla="*/ 12 h 147"/>
                  <a:gd name="T2" fmla="*/ 0 w 154"/>
                  <a:gd name="T3" fmla="*/ 26 h 147"/>
                  <a:gd name="T4" fmla="*/ 0 w 154"/>
                  <a:gd name="T5" fmla="*/ 138 h 147"/>
                  <a:gd name="T6" fmla="*/ 8 w 154"/>
                  <a:gd name="T7" fmla="*/ 147 h 147"/>
                  <a:gd name="T8" fmla="*/ 17 w 154"/>
                  <a:gd name="T9" fmla="*/ 147 h 147"/>
                  <a:gd name="T10" fmla="*/ 31 w 154"/>
                  <a:gd name="T11" fmla="*/ 132 h 147"/>
                  <a:gd name="T12" fmla="*/ 15 w 154"/>
                  <a:gd name="T13" fmla="*/ 132 h 147"/>
                  <a:gd name="T14" fmla="*/ 15 w 154"/>
                  <a:gd name="T15" fmla="*/ 79 h 147"/>
                  <a:gd name="T16" fmla="*/ 80 w 154"/>
                  <a:gd name="T17" fmla="*/ 79 h 147"/>
                  <a:gd name="T18" fmla="*/ 87 w 154"/>
                  <a:gd name="T19" fmla="*/ 72 h 147"/>
                  <a:gd name="T20" fmla="*/ 15 w 154"/>
                  <a:gd name="T21" fmla="*/ 72 h 147"/>
                  <a:gd name="T22" fmla="*/ 15 w 154"/>
                  <a:gd name="T23" fmla="*/ 20 h 147"/>
                  <a:gd name="T24" fmla="*/ 99 w 154"/>
                  <a:gd name="T25" fmla="*/ 20 h 147"/>
                  <a:gd name="T26" fmla="*/ 99 w 154"/>
                  <a:gd name="T27" fmla="*/ 60 h 147"/>
                  <a:gd name="T28" fmla="*/ 154 w 154"/>
                  <a:gd name="T29" fmla="*/ 0 h 147"/>
                  <a:gd name="T30" fmla="*/ 0 w 154"/>
                  <a:gd name="T31" fmla="*/ 0 h 147"/>
                  <a:gd name="T32" fmla="*/ 0 w 154"/>
                  <a:gd name="T33" fmla="*/ 12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4" h="147">
                    <a:moveTo>
                      <a:pt x="0" y="12"/>
                    </a:moveTo>
                    <a:cubicBezTo>
                      <a:pt x="0" y="26"/>
                      <a:pt x="0" y="26"/>
                      <a:pt x="0" y="26"/>
                    </a:cubicBezTo>
                    <a:cubicBezTo>
                      <a:pt x="0" y="138"/>
                      <a:pt x="0" y="138"/>
                      <a:pt x="0" y="138"/>
                    </a:cubicBezTo>
                    <a:cubicBezTo>
                      <a:pt x="0" y="143"/>
                      <a:pt x="4" y="147"/>
                      <a:pt x="8" y="147"/>
                    </a:cubicBezTo>
                    <a:cubicBezTo>
                      <a:pt x="17" y="147"/>
                      <a:pt x="17" y="147"/>
                      <a:pt x="17" y="147"/>
                    </a:cubicBezTo>
                    <a:cubicBezTo>
                      <a:pt x="31" y="132"/>
                      <a:pt x="31" y="132"/>
                      <a:pt x="31" y="132"/>
                    </a:cubicBezTo>
                    <a:cubicBezTo>
                      <a:pt x="15" y="132"/>
                      <a:pt x="15" y="132"/>
                      <a:pt x="15" y="132"/>
                    </a:cubicBezTo>
                    <a:cubicBezTo>
                      <a:pt x="15" y="79"/>
                      <a:pt x="15" y="79"/>
                      <a:pt x="15" y="79"/>
                    </a:cubicBezTo>
                    <a:cubicBezTo>
                      <a:pt x="80" y="79"/>
                      <a:pt x="80" y="79"/>
                      <a:pt x="80" y="79"/>
                    </a:cubicBezTo>
                    <a:cubicBezTo>
                      <a:pt x="87" y="72"/>
                      <a:pt x="87" y="72"/>
                      <a:pt x="87" y="72"/>
                    </a:cubicBezTo>
                    <a:cubicBezTo>
                      <a:pt x="15" y="72"/>
                      <a:pt x="15" y="72"/>
                      <a:pt x="15" y="72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99" y="20"/>
                      <a:pt x="99" y="20"/>
                      <a:pt x="99" y="20"/>
                    </a:cubicBezTo>
                    <a:cubicBezTo>
                      <a:pt x="99" y="60"/>
                      <a:pt x="99" y="60"/>
                      <a:pt x="99" y="60"/>
                    </a:cubicBezTo>
                    <a:cubicBezTo>
                      <a:pt x="154" y="0"/>
                      <a:pt x="154" y="0"/>
                      <a:pt x="154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BABB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8416" tIns="39208" rIns="78416" bIns="392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784158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58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85" name="Freeform 35">
                <a:extLst>
                  <a:ext uri="{FF2B5EF4-FFF2-40B4-BE49-F238E27FC236}">
                    <a16:creationId xmlns:a16="http://schemas.microsoft.com/office/drawing/2014/main" id="{5868691C-3785-4CA7-AAA7-5963F48680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7263" y="3733809"/>
                <a:ext cx="209550" cy="36513"/>
              </a:xfrm>
              <a:custGeom>
                <a:avLst/>
                <a:gdLst>
                  <a:gd name="T0" fmla="*/ 178 w 178"/>
                  <a:gd name="T1" fmla="*/ 0 h 31"/>
                  <a:gd name="T2" fmla="*/ 8 w 178"/>
                  <a:gd name="T3" fmla="*/ 0 h 31"/>
                  <a:gd name="T4" fmla="*/ 0 w 178"/>
                  <a:gd name="T5" fmla="*/ 8 h 31"/>
                  <a:gd name="T6" fmla="*/ 0 w 178"/>
                  <a:gd name="T7" fmla="*/ 31 h 31"/>
                  <a:gd name="T8" fmla="*/ 149 w 178"/>
                  <a:gd name="T9" fmla="*/ 31 h 31"/>
                  <a:gd name="T10" fmla="*/ 178 w 178"/>
                  <a:gd name="T11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8" h="31">
                    <a:moveTo>
                      <a:pt x="178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4"/>
                      <a:pt x="0" y="8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149" y="31"/>
                      <a:pt x="149" y="31"/>
                      <a:pt x="149" y="31"/>
                    </a:cubicBezTo>
                    <a:lnTo>
                      <a:pt x="178" y="0"/>
                    </a:lnTo>
                    <a:close/>
                  </a:path>
                </a:pathLst>
              </a:custGeom>
              <a:solidFill>
                <a:srgbClr val="7A7A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8416" tIns="39208" rIns="78416" bIns="392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784158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58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86" name="Freeform 36">
                <a:extLst>
                  <a:ext uri="{FF2B5EF4-FFF2-40B4-BE49-F238E27FC236}">
                    <a16:creationId xmlns:a16="http://schemas.microsoft.com/office/drawing/2014/main" id="{DAB0BF79-A195-4910-BCB0-FAE980078F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7263" y="3733809"/>
                <a:ext cx="209550" cy="36513"/>
              </a:xfrm>
              <a:custGeom>
                <a:avLst/>
                <a:gdLst>
                  <a:gd name="T0" fmla="*/ 178 w 178"/>
                  <a:gd name="T1" fmla="*/ 0 h 31"/>
                  <a:gd name="T2" fmla="*/ 8 w 178"/>
                  <a:gd name="T3" fmla="*/ 0 h 31"/>
                  <a:gd name="T4" fmla="*/ 0 w 178"/>
                  <a:gd name="T5" fmla="*/ 8 h 31"/>
                  <a:gd name="T6" fmla="*/ 0 w 178"/>
                  <a:gd name="T7" fmla="*/ 31 h 31"/>
                  <a:gd name="T8" fmla="*/ 149 w 178"/>
                  <a:gd name="T9" fmla="*/ 31 h 31"/>
                  <a:gd name="T10" fmla="*/ 178 w 178"/>
                  <a:gd name="T11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8" h="31">
                    <a:moveTo>
                      <a:pt x="178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4"/>
                      <a:pt x="0" y="8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149" y="31"/>
                      <a:pt x="149" y="31"/>
                      <a:pt x="149" y="31"/>
                    </a:cubicBezTo>
                    <a:lnTo>
                      <a:pt x="178" y="0"/>
                    </a:ln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8416" tIns="39208" rIns="78416" bIns="392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784158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58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87" name="Freeform 37">
                <a:extLst>
                  <a:ext uri="{FF2B5EF4-FFF2-40B4-BE49-F238E27FC236}">
                    <a16:creationId xmlns:a16="http://schemas.microsoft.com/office/drawing/2014/main" id="{75F1487C-890D-41B6-A488-DE9CA87510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84726" y="3787784"/>
                <a:ext cx="98425" cy="61913"/>
              </a:xfrm>
              <a:custGeom>
                <a:avLst/>
                <a:gdLst>
                  <a:gd name="T0" fmla="*/ 62 w 62"/>
                  <a:gd name="T1" fmla="*/ 0 h 39"/>
                  <a:gd name="T2" fmla="*/ 0 w 62"/>
                  <a:gd name="T3" fmla="*/ 0 h 39"/>
                  <a:gd name="T4" fmla="*/ 0 w 62"/>
                  <a:gd name="T5" fmla="*/ 39 h 39"/>
                  <a:gd name="T6" fmla="*/ 54 w 62"/>
                  <a:gd name="T7" fmla="*/ 39 h 39"/>
                  <a:gd name="T8" fmla="*/ 62 w 62"/>
                  <a:gd name="T9" fmla="*/ 30 h 39"/>
                  <a:gd name="T10" fmla="*/ 62 w 62"/>
                  <a:gd name="T11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" h="39">
                    <a:moveTo>
                      <a:pt x="62" y="0"/>
                    </a:moveTo>
                    <a:lnTo>
                      <a:pt x="0" y="0"/>
                    </a:lnTo>
                    <a:lnTo>
                      <a:pt x="0" y="39"/>
                    </a:lnTo>
                    <a:lnTo>
                      <a:pt x="54" y="39"/>
                    </a:lnTo>
                    <a:lnTo>
                      <a:pt x="62" y="30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rgbClr val="0072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8416" tIns="39208" rIns="78416" bIns="392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784158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58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88" name="Freeform 38">
                <a:extLst>
                  <a:ext uri="{FF2B5EF4-FFF2-40B4-BE49-F238E27FC236}">
                    <a16:creationId xmlns:a16="http://schemas.microsoft.com/office/drawing/2014/main" id="{588C165C-B0BB-4F36-ABF4-5403CAD95A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84726" y="3787784"/>
                <a:ext cx="98425" cy="61913"/>
              </a:xfrm>
              <a:custGeom>
                <a:avLst/>
                <a:gdLst>
                  <a:gd name="T0" fmla="*/ 62 w 62"/>
                  <a:gd name="T1" fmla="*/ 0 h 39"/>
                  <a:gd name="T2" fmla="*/ 0 w 62"/>
                  <a:gd name="T3" fmla="*/ 0 h 39"/>
                  <a:gd name="T4" fmla="*/ 0 w 62"/>
                  <a:gd name="T5" fmla="*/ 39 h 39"/>
                  <a:gd name="T6" fmla="*/ 54 w 62"/>
                  <a:gd name="T7" fmla="*/ 39 h 39"/>
                  <a:gd name="T8" fmla="*/ 62 w 62"/>
                  <a:gd name="T9" fmla="*/ 30 h 39"/>
                  <a:gd name="T10" fmla="*/ 62 w 62"/>
                  <a:gd name="T11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" h="39">
                    <a:moveTo>
                      <a:pt x="62" y="0"/>
                    </a:moveTo>
                    <a:lnTo>
                      <a:pt x="0" y="0"/>
                    </a:lnTo>
                    <a:lnTo>
                      <a:pt x="0" y="39"/>
                    </a:lnTo>
                    <a:lnTo>
                      <a:pt x="54" y="39"/>
                    </a:lnTo>
                    <a:lnTo>
                      <a:pt x="62" y="30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rgbClr val="479A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8416" tIns="39208" rIns="78416" bIns="392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784158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58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89" name="Freeform 39">
                <a:extLst>
                  <a:ext uri="{FF2B5EF4-FFF2-40B4-BE49-F238E27FC236}">
                    <a16:creationId xmlns:a16="http://schemas.microsoft.com/office/drawing/2014/main" id="{9C5E7850-2B38-4572-B0A4-A7AFFD7FED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84726" y="3857634"/>
                <a:ext cx="76200" cy="63500"/>
              </a:xfrm>
              <a:custGeom>
                <a:avLst/>
                <a:gdLst>
                  <a:gd name="T0" fmla="*/ 0 w 48"/>
                  <a:gd name="T1" fmla="*/ 0 h 40"/>
                  <a:gd name="T2" fmla="*/ 0 w 48"/>
                  <a:gd name="T3" fmla="*/ 40 h 40"/>
                  <a:gd name="T4" fmla="*/ 12 w 48"/>
                  <a:gd name="T5" fmla="*/ 40 h 40"/>
                  <a:gd name="T6" fmla="*/ 48 w 48"/>
                  <a:gd name="T7" fmla="*/ 0 h 40"/>
                  <a:gd name="T8" fmla="*/ 0 w 48"/>
                  <a:gd name="T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40">
                    <a:moveTo>
                      <a:pt x="0" y="0"/>
                    </a:moveTo>
                    <a:lnTo>
                      <a:pt x="0" y="40"/>
                    </a:lnTo>
                    <a:lnTo>
                      <a:pt x="12" y="40"/>
                    </a:lnTo>
                    <a:lnTo>
                      <a:pt x="4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2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8416" tIns="39208" rIns="78416" bIns="392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784158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58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90" name="Freeform 40">
                <a:extLst>
                  <a:ext uri="{FF2B5EF4-FFF2-40B4-BE49-F238E27FC236}">
                    <a16:creationId xmlns:a16="http://schemas.microsoft.com/office/drawing/2014/main" id="{E232A3E3-05AD-4E9E-A81A-25438985D5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84726" y="3857634"/>
                <a:ext cx="76200" cy="63500"/>
              </a:xfrm>
              <a:custGeom>
                <a:avLst/>
                <a:gdLst>
                  <a:gd name="T0" fmla="*/ 0 w 48"/>
                  <a:gd name="T1" fmla="*/ 0 h 40"/>
                  <a:gd name="T2" fmla="*/ 0 w 48"/>
                  <a:gd name="T3" fmla="*/ 40 h 40"/>
                  <a:gd name="T4" fmla="*/ 12 w 48"/>
                  <a:gd name="T5" fmla="*/ 40 h 40"/>
                  <a:gd name="T6" fmla="*/ 48 w 48"/>
                  <a:gd name="T7" fmla="*/ 0 h 40"/>
                  <a:gd name="T8" fmla="*/ 0 w 48"/>
                  <a:gd name="T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40">
                    <a:moveTo>
                      <a:pt x="0" y="0"/>
                    </a:moveTo>
                    <a:lnTo>
                      <a:pt x="0" y="40"/>
                    </a:lnTo>
                    <a:lnTo>
                      <a:pt x="12" y="40"/>
                    </a:lnTo>
                    <a:lnTo>
                      <a:pt x="4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79A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8416" tIns="39208" rIns="78416" bIns="392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784158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58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91" name="Rectangle 41">
                <a:extLst>
                  <a:ext uri="{FF2B5EF4-FFF2-40B4-BE49-F238E27FC236}">
                    <a16:creationId xmlns:a16="http://schemas.microsoft.com/office/drawing/2014/main" id="{52D92B8E-8E85-4D1D-A3DA-081EC0FE6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2676" y="3787784"/>
                <a:ext cx="98425" cy="6191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8416" tIns="39208" rIns="78416" bIns="392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784158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58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92" name="Rectangle 42">
                <a:extLst>
                  <a:ext uri="{FF2B5EF4-FFF2-40B4-BE49-F238E27FC236}">
                    <a16:creationId xmlns:a16="http://schemas.microsoft.com/office/drawing/2014/main" id="{31FEB488-711F-4CF3-963E-6230A90B1E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2676" y="3857634"/>
                <a:ext cx="98425" cy="63500"/>
              </a:xfrm>
              <a:prstGeom prst="rect">
                <a:avLst/>
              </a:prstGeom>
              <a:solidFill>
                <a:srgbClr val="0072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8416" tIns="39208" rIns="78416" bIns="392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784158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58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  <p:cxnSp>
          <p:nvCxnSpPr>
            <p:cNvPr id="1861" name="Straight Arrow Connector 1860">
              <a:extLst>
                <a:ext uri="{FF2B5EF4-FFF2-40B4-BE49-F238E27FC236}">
                  <a16:creationId xmlns:a16="http://schemas.microsoft.com/office/drawing/2014/main" id="{86B5D0F3-A7B5-4C33-A5C2-61A8C1DA0C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09361" y="5517782"/>
              <a:ext cx="386353" cy="1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headEnd type="none" w="sm" len="sm"/>
              <a:tailEnd type="triangle" w="med" len="sm"/>
            </a:ln>
            <a:effectLst/>
          </p:spPr>
        </p:cxnSp>
        <p:pic>
          <p:nvPicPr>
            <p:cNvPr id="1862" name="Graphic 1861">
              <a:extLst>
                <a:ext uri="{FF2B5EF4-FFF2-40B4-BE49-F238E27FC236}">
                  <a16:creationId xmlns:a16="http://schemas.microsoft.com/office/drawing/2014/main" id="{EF2D2841-33F5-4BBC-840E-87876CF856C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5771296" y="5390558"/>
              <a:ext cx="208185" cy="208185"/>
            </a:xfrm>
            <a:prstGeom prst="rect">
              <a:avLst/>
            </a:prstGeom>
          </p:spPr>
        </p:pic>
        <p:cxnSp>
          <p:nvCxnSpPr>
            <p:cNvPr id="1863" name="Straight Arrow Connector 1862">
              <a:extLst>
                <a:ext uri="{FF2B5EF4-FFF2-40B4-BE49-F238E27FC236}">
                  <a16:creationId xmlns:a16="http://schemas.microsoft.com/office/drawing/2014/main" id="{B63A3E3B-C9E3-4783-A4AB-EDCF268D75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31990" y="5507234"/>
              <a:ext cx="386353" cy="1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headEnd type="none" w="sm" len="sm"/>
              <a:tailEnd type="triangle" w="med" len="sm"/>
            </a:ln>
            <a:effectLst/>
          </p:spPr>
        </p:cxnSp>
        <p:sp>
          <p:nvSpPr>
            <p:cNvPr id="1864" name="Rectangle 1863">
              <a:extLst>
                <a:ext uri="{FF2B5EF4-FFF2-40B4-BE49-F238E27FC236}">
                  <a16:creationId xmlns:a16="http://schemas.microsoft.com/office/drawing/2014/main" id="{3395DE1D-2EBD-417B-90AE-6C178E1BFCD1}"/>
                </a:ext>
              </a:extLst>
            </p:cNvPr>
            <p:cNvSpPr/>
            <p:nvPr/>
          </p:nvSpPr>
          <p:spPr bwMode="auto">
            <a:xfrm>
              <a:off x="15358041" y="5106912"/>
              <a:ext cx="1016135" cy="29122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815727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87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rPr>
                <a:t>DMS </a:t>
              </a:r>
              <a:br>
                <a:rPr kumimoji="0" lang="en-US" sz="787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rPr>
              </a:br>
              <a:r>
                <a:rPr kumimoji="0" lang="en-US" sz="787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rPr>
                <a:t>Service</a:t>
              </a:r>
            </a:p>
          </p:txBody>
        </p:sp>
        <p:cxnSp>
          <p:nvCxnSpPr>
            <p:cNvPr id="1865" name="Straight Arrow Connector 1864">
              <a:extLst>
                <a:ext uri="{FF2B5EF4-FFF2-40B4-BE49-F238E27FC236}">
                  <a16:creationId xmlns:a16="http://schemas.microsoft.com/office/drawing/2014/main" id="{65C4AB88-84A8-4AD7-8329-052B35A519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018568" y="5508576"/>
              <a:ext cx="386353" cy="1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headEnd type="none" w="sm" len="sm"/>
              <a:tailEnd type="triangle" w="med" len="sm"/>
            </a:ln>
            <a:effectLst/>
          </p:spPr>
        </p:cxnSp>
        <p:sp>
          <p:nvSpPr>
            <p:cNvPr id="1866" name="Rectangle 1865">
              <a:extLst>
                <a:ext uri="{FF2B5EF4-FFF2-40B4-BE49-F238E27FC236}">
                  <a16:creationId xmlns:a16="http://schemas.microsoft.com/office/drawing/2014/main" id="{76B4DD79-B868-4928-8C0A-6ED70AF05CCD}"/>
                </a:ext>
              </a:extLst>
            </p:cNvPr>
            <p:cNvSpPr/>
            <p:nvPr/>
          </p:nvSpPr>
          <p:spPr bwMode="auto">
            <a:xfrm>
              <a:off x="16402524" y="5300247"/>
              <a:ext cx="1155003" cy="405488"/>
            </a:xfrm>
            <a:prstGeom prst="rect">
              <a:avLst/>
            </a:prstGeom>
            <a:solidFill>
              <a:srgbClr val="E2E2E3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59978" tIns="127982" rIns="159978" bIns="12798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5727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75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867" name="Graphic 1866">
              <a:extLst>
                <a:ext uri="{FF2B5EF4-FFF2-40B4-BE49-F238E27FC236}">
                  <a16:creationId xmlns:a16="http://schemas.microsoft.com/office/drawing/2014/main" id="{774BC59E-2517-4638-8048-E1CFF079E8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16442617" y="5372482"/>
              <a:ext cx="247109" cy="247109"/>
            </a:xfrm>
            <a:prstGeom prst="rect">
              <a:avLst/>
            </a:prstGeom>
          </p:spPr>
        </p:pic>
        <p:pic>
          <p:nvPicPr>
            <p:cNvPr id="1868" name="Graphic 1867">
              <a:extLst>
                <a:ext uri="{FF2B5EF4-FFF2-40B4-BE49-F238E27FC236}">
                  <a16:creationId xmlns:a16="http://schemas.microsoft.com/office/drawing/2014/main" id="{7235EFE0-5C3B-4FEB-8EE2-912E905121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7001279" y="5386767"/>
              <a:ext cx="232823" cy="232823"/>
            </a:xfrm>
            <a:prstGeom prst="rect">
              <a:avLst/>
            </a:prstGeom>
          </p:spPr>
        </p:pic>
        <p:sp>
          <p:nvSpPr>
            <p:cNvPr id="1869" name="Rectangle 1868">
              <a:extLst>
                <a:ext uri="{FF2B5EF4-FFF2-40B4-BE49-F238E27FC236}">
                  <a16:creationId xmlns:a16="http://schemas.microsoft.com/office/drawing/2014/main" id="{55703223-C089-4E3F-8605-1020F97E09A3}"/>
                </a:ext>
              </a:extLst>
            </p:cNvPr>
            <p:cNvSpPr/>
            <p:nvPr/>
          </p:nvSpPr>
          <p:spPr bwMode="auto">
            <a:xfrm>
              <a:off x="16572865" y="5344439"/>
              <a:ext cx="616665" cy="29122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5727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87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rPr>
                <a:t>SQL DB</a:t>
              </a:r>
            </a:p>
          </p:txBody>
        </p:sp>
        <p:sp>
          <p:nvSpPr>
            <p:cNvPr id="1870" name="Rectangle 1869">
              <a:extLst>
                <a:ext uri="{FF2B5EF4-FFF2-40B4-BE49-F238E27FC236}">
                  <a16:creationId xmlns:a16="http://schemas.microsoft.com/office/drawing/2014/main" id="{11E701E1-DBF0-4971-B68B-577701030FD1}"/>
                </a:ext>
              </a:extLst>
            </p:cNvPr>
            <p:cNvSpPr/>
            <p:nvPr/>
          </p:nvSpPr>
          <p:spPr bwMode="auto">
            <a:xfrm>
              <a:off x="17117691" y="5344439"/>
              <a:ext cx="508663" cy="29122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5727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87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rPr>
                <a:t>SQL</a:t>
              </a:r>
              <a:br>
                <a:rPr kumimoji="0" lang="en-US" sz="787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rPr>
              </a:br>
              <a:r>
                <a:rPr kumimoji="0" lang="en-US" sz="787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rPr>
                <a:t>MI</a:t>
              </a:r>
            </a:p>
          </p:txBody>
        </p:sp>
        <p:sp>
          <p:nvSpPr>
            <p:cNvPr id="1871" name="Rectangle 1870">
              <a:extLst>
                <a:ext uri="{FF2B5EF4-FFF2-40B4-BE49-F238E27FC236}">
                  <a16:creationId xmlns:a16="http://schemas.microsoft.com/office/drawing/2014/main" id="{898254CD-CA25-4281-B615-911588E9C76C}"/>
                </a:ext>
              </a:extLst>
            </p:cNvPr>
            <p:cNvSpPr/>
            <p:nvPr/>
          </p:nvSpPr>
          <p:spPr bwMode="auto">
            <a:xfrm>
              <a:off x="16245772" y="5085448"/>
              <a:ext cx="1106731" cy="29122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5727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87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 Semibold" panose="020B0702040204020203" pitchFamily="34" charset="0"/>
                </a:rPr>
                <a:t>Azure SQL</a:t>
              </a:r>
            </a:p>
          </p:txBody>
        </p:sp>
        <p:pic>
          <p:nvPicPr>
            <p:cNvPr id="1872" name="Graphic 1871">
              <a:extLst>
                <a:ext uri="{FF2B5EF4-FFF2-40B4-BE49-F238E27FC236}">
                  <a16:creationId xmlns:a16="http://schemas.microsoft.com/office/drawing/2014/main" id="{2775D8C4-96AC-49DE-AEEE-3CDBCE5FCED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4077306" y="5510343"/>
              <a:ext cx="116302" cy="144901"/>
            </a:xfrm>
            <a:prstGeom prst="rect">
              <a:avLst/>
            </a:prstGeom>
          </p:spPr>
        </p:pic>
        <p:pic>
          <p:nvPicPr>
            <p:cNvPr id="1873" name="Graphic 1872">
              <a:extLst>
                <a:ext uri="{FF2B5EF4-FFF2-40B4-BE49-F238E27FC236}">
                  <a16:creationId xmlns:a16="http://schemas.microsoft.com/office/drawing/2014/main" id="{64EE4AA8-EFAE-4CFA-A42F-CA070E1B4C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5883957" y="5528481"/>
              <a:ext cx="103540" cy="124248"/>
            </a:xfrm>
            <a:prstGeom prst="rect">
              <a:avLst/>
            </a:prstGeom>
          </p:spPr>
        </p:pic>
      </p:grpSp>
      <p:grpSp>
        <p:nvGrpSpPr>
          <p:cNvPr id="1804" name="Group 1803">
            <a:extLst>
              <a:ext uri="{FF2B5EF4-FFF2-40B4-BE49-F238E27FC236}">
                <a16:creationId xmlns:a16="http://schemas.microsoft.com/office/drawing/2014/main" id="{EF96C60E-31AA-46DB-BB92-A2FB8573667B}"/>
              </a:ext>
            </a:extLst>
          </p:cNvPr>
          <p:cNvGrpSpPr/>
          <p:nvPr/>
        </p:nvGrpSpPr>
        <p:grpSpPr>
          <a:xfrm>
            <a:off x="431203" y="5078641"/>
            <a:ext cx="5809170" cy="958719"/>
            <a:chOff x="11818956" y="4085673"/>
            <a:chExt cx="5809170" cy="958719"/>
          </a:xfrm>
        </p:grpSpPr>
        <p:sp>
          <p:nvSpPr>
            <p:cNvPr id="1805" name="Rectangle 1804">
              <a:extLst>
                <a:ext uri="{FF2B5EF4-FFF2-40B4-BE49-F238E27FC236}">
                  <a16:creationId xmlns:a16="http://schemas.microsoft.com/office/drawing/2014/main" id="{EEFDABB6-0FB6-4293-B818-245F4DD4B8C2}"/>
                </a:ext>
              </a:extLst>
            </p:cNvPr>
            <p:cNvSpPr/>
            <p:nvPr/>
          </p:nvSpPr>
          <p:spPr bwMode="auto">
            <a:xfrm>
              <a:off x="11979511" y="4313247"/>
              <a:ext cx="988800" cy="639150"/>
            </a:xfrm>
            <a:prstGeom prst="rect">
              <a:avLst/>
            </a:prstGeom>
            <a:solidFill>
              <a:srgbClr val="E2E2E3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59978" tIns="127982" rIns="159978" bIns="12798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5727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75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806" name="Graphic 1805">
              <a:extLst>
                <a:ext uri="{FF2B5EF4-FFF2-40B4-BE49-F238E27FC236}">
                  <a16:creationId xmlns:a16="http://schemas.microsoft.com/office/drawing/2014/main" id="{A4FD3C93-F633-4884-AA95-9C3E2B0180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2073033" y="4377145"/>
              <a:ext cx="247109" cy="247109"/>
            </a:xfrm>
            <a:prstGeom prst="rect">
              <a:avLst/>
            </a:prstGeom>
          </p:spPr>
        </p:pic>
        <p:sp>
          <p:nvSpPr>
            <p:cNvPr id="1807" name="Rectangle 1806">
              <a:extLst>
                <a:ext uri="{FF2B5EF4-FFF2-40B4-BE49-F238E27FC236}">
                  <a16:creationId xmlns:a16="http://schemas.microsoft.com/office/drawing/2014/main" id="{13878AB7-4376-4058-ABCF-CC6BCB1F5470}"/>
                </a:ext>
              </a:extLst>
            </p:cNvPr>
            <p:cNvSpPr/>
            <p:nvPr/>
          </p:nvSpPr>
          <p:spPr bwMode="auto">
            <a:xfrm>
              <a:off x="12208597" y="4334301"/>
              <a:ext cx="891683" cy="29122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5727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87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rPr>
                <a:t>On-Prem SQL Server</a:t>
              </a:r>
            </a:p>
          </p:txBody>
        </p:sp>
        <p:sp>
          <p:nvSpPr>
            <p:cNvPr id="1808" name="Rectangle 1807">
              <a:extLst>
                <a:ext uri="{FF2B5EF4-FFF2-40B4-BE49-F238E27FC236}">
                  <a16:creationId xmlns:a16="http://schemas.microsoft.com/office/drawing/2014/main" id="{7E78E72E-7123-4935-A4D9-E18B460D392A}"/>
                </a:ext>
              </a:extLst>
            </p:cNvPr>
            <p:cNvSpPr/>
            <p:nvPr/>
          </p:nvSpPr>
          <p:spPr bwMode="auto">
            <a:xfrm>
              <a:off x="12018711" y="4644434"/>
              <a:ext cx="910072" cy="267064"/>
            </a:xfrm>
            <a:prstGeom prst="rect">
              <a:avLst/>
            </a:prstGeom>
            <a:solidFill>
              <a:srgbClr val="CACACC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59978" tIns="127982" rIns="159978" bIns="12798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5727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75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809" name="Group 1808">
              <a:extLst>
                <a:ext uri="{FF2B5EF4-FFF2-40B4-BE49-F238E27FC236}">
                  <a16:creationId xmlns:a16="http://schemas.microsoft.com/office/drawing/2014/main" id="{688B5D1E-3ECB-4F3A-969E-C67EA315FC35}"/>
                </a:ext>
              </a:extLst>
            </p:cNvPr>
            <p:cNvGrpSpPr/>
            <p:nvPr/>
          </p:nvGrpSpPr>
          <p:grpSpPr>
            <a:xfrm>
              <a:off x="12054904" y="4674664"/>
              <a:ext cx="183582" cy="220694"/>
              <a:chOff x="5581509" y="3892074"/>
              <a:chExt cx="209864" cy="252289"/>
            </a:xfrm>
          </p:grpSpPr>
          <p:grpSp>
            <p:nvGrpSpPr>
              <p:cNvPr id="1838" name="Graphic 15">
                <a:extLst>
                  <a:ext uri="{FF2B5EF4-FFF2-40B4-BE49-F238E27FC236}">
                    <a16:creationId xmlns:a16="http://schemas.microsoft.com/office/drawing/2014/main" id="{AD38F5F6-6344-4C46-B876-3194808E51E8}"/>
                  </a:ext>
                </a:extLst>
              </p:cNvPr>
              <p:cNvGrpSpPr/>
              <p:nvPr/>
            </p:nvGrpSpPr>
            <p:grpSpPr>
              <a:xfrm>
                <a:off x="5581509" y="3892074"/>
                <a:ext cx="142853" cy="189430"/>
                <a:chOff x="5453158" y="4633054"/>
                <a:chExt cx="201192" cy="266791"/>
              </a:xfrm>
            </p:grpSpPr>
            <p:sp>
              <p:nvSpPr>
                <p:cNvPr id="1840" name="Freeform: Shape 1839">
                  <a:extLst>
                    <a:ext uri="{FF2B5EF4-FFF2-40B4-BE49-F238E27FC236}">
                      <a16:creationId xmlns:a16="http://schemas.microsoft.com/office/drawing/2014/main" id="{019B8DA8-B67C-4A7D-A1EC-755383B830F6}"/>
                    </a:ext>
                  </a:extLst>
                </p:cNvPr>
                <p:cNvSpPr/>
                <p:nvPr/>
              </p:nvSpPr>
              <p:spPr>
                <a:xfrm>
                  <a:off x="5453158" y="4669463"/>
                  <a:ext cx="201192" cy="230382"/>
                </a:xfrm>
                <a:custGeom>
                  <a:avLst/>
                  <a:gdLst>
                    <a:gd name="connsiteX0" fmla="*/ 100596 w 201192"/>
                    <a:gd name="connsiteY0" fmla="*/ 36409 h 230382"/>
                    <a:gd name="connsiteX1" fmla="*/ 0 w 201192"/>
                    <a:gd name="connsiteY1" fmla="*/ 0 h 230382"/>
                    <a:gd name="connsiteX2" fmla="*/ 0 w 201192"/>
                    <a:gd name="connsiteY2" fmla="*/ 193973 h 230382"/>
                    <a:gd name="connsiteX3" fmla="*/ 99184 w 201192"/>
                    <a:gd name="connsiteY3" fmla="*/ 230382 h 230382"/>
                    <a:gd name="connsiteX4" fmla="*/ 100596 w 201192"/>
                    <a:gd name="connsiteY4" fmla="*/ 230382 h 230382"/>
                    <a:gd name="connsiteX5" fmla="*/ 201192 w 201192"/>
                    <a:gd name="connsiteY5" fmla="*/ 193973 h 230382"/>
                    <a:gd name="connsiteX6" fmla="*/ 201192 w 201192"/>
                    <a:gd name="connsiteY6" fmla="*/ 0 h 230382"/>
                    <a:gd name="connsiteX7" fmla="*/ 100596 w 201192"/>
                    <a:gd name="connsiteY7" fmla="*/ 36409 h 2303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1192" h="230382">
                      <a:moveTo>
                        <a:pt x="100596" y="36409"/>
                      </a:moveTo>
                      <a:cubicBezTo>
                        <a:pt x="45041" y="36409"/>
                        <a:pt x="0" y="20716"/>
                        <a:pt x="0" y="0"/>
                      </a:cubicBezTo>
                      <a:lnTo>
                        <a:pt x="0" y="193973"/>
                      </a:lnTo>
                      <a:cubicBezTo>
                        <a:pt x="0" y="213904"/>
                        <a:pt x="44256" y="230068"/>
                        <a:pt x="99184" y="230382"/>
                      </a:cubicBezTo>
                      <a:lnTo>
                        <a:pt x="100596" y="230382"/>
                      </a:lnTo>
                      <a:cubicBezTo>
                        <a:pt x="156151" y="230382"/>
                        <a:pt x="201192" y="214689"/>
                        <a:pt x="201192" y="193973"/>
                      </a:cubicBezTo>
                      <a:lnTo>
                        <a:pt x="201192" y="0"/>
                      </a:lnTo>
                      <a:cubicBezTo>
                        <a:pt x="201192" y="20245"/>
                        <a:pt x="156151" y="36409"/>
                        <a:pt x="100596" y="36409"/>
                      </a:cubicBezTo>
                      <a:close/>
                    </a:path>
                  </a:pathLst>
                </a:custGeom>
                <a:solidFill>
                  <a:srgbClr val="005BA1"/>
                </a:solidFill>
                <a:ln w="1534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79988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1544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841" name="Freeform: Shape 1840">
                  <a:extLst>
                    <a:ext uri="{FF2B5EF4-FFF2-40B4-BE49-F238E27FC236}">
                      <a16:creationId xmlns:a16="http://schemas.microsoft.com/office/drawing/2014/main" id="{507B0866-CE4B-4F07-86A7-D43FDB75E42F}"/>
                    </a:ext>
                  </a:extLst>
                </p:cNvPr>
                <p:cNvSpPr/>
                <p:nvPr/>
              </p:nvSpPr>
              <p:spPr>
                <a:xfrm>
                  <a:off x="5453158" y="4633054"/>
                  <a:ext cx="201192" cy="72818"/>
                </a:xfrm>
                <a:custGeom>
                  <a:avLst/>
                  <a:gdLst>
                    <a:gd name="connsiteX0" fmla="*/ 201192 w 201192"/>
                    <a:gd name="connsiteY0" fmla="*/ 36409 h 72818"/>
                    <a:gd name="connsiteX1" fmla="*/ 100596 w 201192"/>
                    <a:gd name="connsiteY1" fmla="*/ 72818 h 72818"/>
                    <a:gd name="connsiteX2" fmla="*/ 0 w 201192"/>
                    <a:gd name="connsiteY2" fmla="*/ 36409 h 72818"/>
                    <a:gd name="connsiteX3" fmla="*/ 100596 w 201192"/>
                    <a:gd name="connsiteY3" fmla="*/ 0 h 72818"/>
                    <a:gd name="connsiteX4" fmla="*/ 201192 w 201192"/>
                    <a:gd name="connsiteY4" fmla="*/ 36409 h 728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1192" h="72818">
                      <a:moveTo>
                        <a:pt x="201192" y="36409"/>
                      </a:moveTo>
                      <a:cubicBezTo>
                        <a:pt x="201192" y="56654"/>
                        <a:pt x="156151" y="72818"/>
                        <a:pt x="100596" y="72818"/>
                      </a:cubicBezTo>
                      <a:cubicBezTo>
                        <a:pt x="45041" y="72818"/>
                        <a:pt x="0" y="57125"/>
                        <a:pt x="0" y="36409"/>
                      </a:cubicBezTo>
                      <a:cubicBezTo>
                        <a:pt x="0" y="15694"/>
                        <a:pt x="45041" y="0"/>
                        <a:pt x="100596" y="0"/>
                      </a:cubicBezTo>
                      <a:cubicBezTo>
                        <a:pt x="156151" y="0"/>
                        <a:pt x="201192" y="15694"/>
                        <a:pt x="201192" y="36409"/>
                      </a:cubicBezTo>
                    </a:path>
                  </a:pathLst>
                </a:custGeom>
                <a:solidFill>
                  <a:srgbClr val="E8E8E8"/>
                </a:solidFill>
                <a:ln w="1534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79988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1544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842" name="Freeform: Shape 1841">
                  <a:extLst>
                    <a:ext uri="{FF2B5EF4-FFF2-40B4-BE49-F238E27FC236}">
                      <a16:creationId xmlns:a16="http://schemas.microsoft.com/office/drawing/2014/main" id="{7CABB4B0-8418-4B4D-A5E9-0A645DFA65DC}"/>
                    </a:ext>
                  </a:extLst>
                </p:cNvPr>
                <p:cNvSpPr/>
                <p:nvPr/>
              </p:nvSpPr>
              <p:spPr>
                <a:xfrm>
                  <a:off x="5476541" y="4643412"/>
                  <a:ext cx="154425" cy="46296"/>
                </a:xfrm>
                <a:custGeom>
                  <a:avLst/>
                  <a:gdLst>
                    <a:gd name="connsiteX0" fmla="*/ 154425 w 154425"/>
                    <a:gd name="connsiteY0" fmla="*/ 23070 h 46296"/>
                    <a:gd name="connsiteX1" fmla="*/ 77213 w 154425"/>
                    <a:gd name="connsiteY1" fmla="*/ 46296 h 46296"/>
                    <a:gd name="connsiteX2" fmla="*/ 0 w 154425"/>
                    <a:gd name="connsiteY2" fmla="*/ 23070 h 46296"/>
                    <a:gd name="connsiteX3" fmla="*/ 77213 w 154425"/>
                    <a:gd name="connsiteY3" fmla="*/ 0 h 46296"/>
                    <a:gd name="connsiteX4" fmla="*/ 154425 w 154425"/>
                    <a:gd name="connsiteY4" fmla="*/ 23070 h 462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4425" h="46296">
                      <a:moveTo>
                        <a:pt x="154425" y="23070"/>
                      </a:moveTo>
                      <a:cubicBezTo>
                        <a:pt x="154425" y="35938"/>
                        <a:pt x="119742" y="46296"/>
                        <a:pt x="77213" y="46296"/>
                      </a:cubicBezTo>
                      <a:cubicBezTo>
                        <a:pt x="34683" y="46296"/>
                        <a:pt x="0" y="35938"/>
                        <a:pt x="0" y="23070"/>
                      </a:cubicBezTo>
                      <a:cubicBezTo>
                        <a:pt x="0" y="10201"/>
                        <a:pt x="34683" y="0"/>
                        <a:pt x="77213" y="0"/>
                      </a:cubicBezTo>
                      <a:cubicBezTo>
                        <a:pt x="119742" y="0"/>
                        <a:pt x="154425" y="10358"/>
                        <a:pt x="154425" y="23070"/>
                      </a:cubicBezTo>
                    </a:path>
                  </a:pathLst>
                </a:custGeom>
                <a:solidFill>
                  <a:srgbClr val="50E6FF"/>
                </a:solidFill>
                <a:ln w="1534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79988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1544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843" name="Freeform: Shape 1842">
                  <a:extLst>
                    <a:ext uri="{FF2B5EF4-FFF2-40B4-BE49-F238E27FC236}">
                      <a16:creationId xmlns:a16="http://schemas.microsoft.com/office/drawing/2014/main" id="{B4B2D224-8CA3-4FA9-8175-782877B31A25}"/>
                    </a:ext>
                  </a:extLst>
                </p:cNvPr>
                <p:cNvSpPr/>
                <p:nvPr/>
              </p:nvSpPr>
              <p:spPr>
                <a:xfrm>
                  <a:off x="5492706" y="4672198"/>
                  <a:ext cx="122096" cy="17618"/>
                </a:xfrm>
                <a:custGeom>
                  <a:avLst/>
                  <a:gdLst>
                    <a:gd name="connsiteX0" fmla="*/ 61048 w 122096"/>
                    <a:gd name="connsiteY0" fmla="*/ 90 h 17618"/>
                    <a:gd name="connsiteX1" fmla="*/ 0 w 122096"/>
                    <a:gd name="connsiteY1" fmla="*/ 9035 h 17618"/>
                    <a:gd name="connsiteX2" fmla="*/ 61048 w 122096"/>
                    <a:gd name="connsiteY2" fmla="*/ 17510 h 17618"/>
                    <a:gd name="connsiteX3" fmla="*/ 122096 w 122096"/>
                    <a:gd name="connsiteY3" fmla="*/ 8408 h 17618"/>
                    <a:gd name="connsiteX4" fmla="*/ 61048 w 122096"/>
                    <a:gd name="connsiteY4" fmla="*/ 90 h 176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2096" h="17618">
                      <a:moveTo>
                        <a:pt x="61048" y="90"/>
                      </a:moveTo>
                      <a:cubicBezTo>
                        <a:pt x="40337" y="-439"/>
                        <a:pt x="19689" y="2587"/>
                        <a:pt x="0" y="9035"/>
                      </a:cubicBezTo>
                      <a:cubicBezTo>
                        <a:pt x="19707" y="15364"/>
                        <a:pt x="40362" y="18232"/>
                        <a:pt x="61048" y="17510"/>
                      </a:cubicBezTo>
                      <a:cubicBezTo>
                        <a:pt x="81776" y="18117"/>
                        <a:pt x="102446" y="15035"/>
                        <a:pt x="122096" y="8408"/>
                      </a:cubicBezTo>
                      <a:cubicBezTo>
                        <a:pt x="102352" y="2257"/>
                        <a:pt x="81718" y="-554"/>
                        <a:pt x="61048" y="90"/>
                      </a:cubicBezTo>
                      <a:close/>
                    </a:path>
                  </a:pathLst>
                </a:custGeom>
                <a:solidFill>
                  <a:srgbClr val="198AB3"/>
                </a:solidFill>
                <a:ln w="1534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79988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1544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pic>
            <p:nvPicPr>
              <p:cNvPr id="1839" name="Picture 243">
                <a:extLst>
                  <a:ext uri="{FF2B5EF4-FFF2-40B4-BE49-F238E27FC236}">
                    <a16:creationId xmlns:a16="http://schemas.microsoft.com/office/drawing/2014/main" id="{39291896-28BA-4C2B-A726-5527E1F4C2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rcRect/>
              <a:stretch/>
            </p:blipFill>
            <p:spPr>
              <a:xfrm>
                <a:off x="5650801" y="3969222"/>
                <a:ext cx="140572" cy="175141"/>
              </a:xfrm>
              <a:prstGeom prst="rect">
                <a:avLst/>
              </a:prstGeom>
            </p:spPr>
          </p:pic>
        </p:grpSp>
        <p:sp>
          <p:nvSpPr>
            <p:cNvPr id="1810" name="Rectangle 1809">
              <a:extLst>
                <a:ext uri="{FF2B5EF4-FFF2-40B4-BE49-F238E27FC236}">
                  <a16:creationId xmlns:a16="http://schemas.microsoft.com/office/drawing/2014/main" id="{615ADB7F-286B-43BA-8AD7-75976761C9AE}"/>
                </a:ext>
              </a:extLst>
            </p:cNvPr>
            <p:cNvSpPr/>
            <p:nvPr/>
          </p:nvSpPr>
          <p:spPr bwMode="auto">
            <a:xfrm>
              <a:off x="12120520" y="4620273"/>
              <a:ext cx="891683" cy="29122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5727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87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rPr>
                <a:t>Publication</a:t>
              </a:r>
            </a:p>
          </p:txBody>
        </p:sp>
        <p:sp>
          <p:nvSpPr>
            <p:cNvPr id="1811" name="Rectangle 1810">
              <a:extLst>
                <a:ext uri="{FF2B5EF4-FFF2-40B4-BE49-F238E27FC236}">
                  <a16:creationId xmlns:a16="http://schemas.microsoft.com/office/drawing/2014/main" id="{9C5CA1C5-2489-4677-806A-1F81EBA4BFA0}"/>
                </a:ext>
              </a:extLst>
            </p:cNvPr>
            <p:cNvSpPr/>
            <p:nvPr/>
          </p:nvSpPr>
          <p:spPr bwMode="auto">
            <a:xfrm>
              <a:off x="11818956" y="4093247"/>
              <a:ext cx="1534680" cy="29122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5727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87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 Semibold" panose="020B0702040204020203" pitchFamily="34" charset="0"/>
                </a:rPr>
                <a:t>Publisher &amp; Distributor</a:t>
              </a:r>
            </a:p>
          </p:txBody>
        </p:sp>
        <p:grpSp>
          <p:nvGrpSpPr>
            <p:cNvPr id="1812" name="Group 1811">
              <a:extLst>
                <a:ext uri="{FF2B5EF4-FFF2-40B4-BE49-F238E27FC236}">
                  <a16:creationId xmlns:a16="http://schemas.microsoft.com/office/drawing/2014/main" id="{7DAD5DE7-20F8-4041-8BE7-A527DFCFFD3A}"/>
                </a:ext>
              </a:extLst>
            </p:cNvPr>
            <p:cNvGrpSpPr/>
            <p:nvPr/>
          </p:nvGrpSpPr>
          <p:grpSpPr>
            <a:xfrm>
              <a:off x="14781701" y="4560814"/>
              <a:ext cx="312248" cy="245675"/>
              <a:chOff x="3495443" y="3272358"/>
              <a:chExt cx="356949" cy="280846"/>
            </a:xfrm>
          </p:grpSpPr>
          <p:grpSp>
            <p:nvGrpSpPr>
              <p:cNvPr id="1833" name="Group 1832">
                <a:extLst>
                  <a:ext uri="{FF2B5EF4-FFF2-40B4-BE49-F238E27FC236}">
                    <a16:creationId xmlns:a16="http://schemas.microsoft.com/office/drawing/2014/main" id="{29067F1E-3477-42CC-BB5A-BA4A9E08AF88}"/>
                  </a:ext>
                </a:extLst>
              </p:cNvPr>
              <p:cNvGrpSpPr/>
              <p:nvPr/>
            </p:nvGrpSpPr>
            <p:grpSpPr>
              <a:xfrm>
                <a:off x="3495443" y="3272358"/>
                <a:ext cx="226554" cy="280846"/>
                <a:chOff x="3892785" y="3271644"/>
                <a:chExt cx="226554" cy="280846"/>
              </a:xfrm>
            </p:grpSpPr>
            <p:sp>
              <p:nvSpPr>
                <p:cNvPr id="1836" name="Rectangle: Rounded Corners 1835">
                  <a:extLst>
                    <a:ext uri="{FF2B5EF4-FFF2-40B4-BE49-F238E27FC236}">
                      <a16:creationId xmlns:a16="http://schemas.microsoft.com/office/drawing/2014/main" id="{80BE91CC-FAEB-4210-89D2-AC7642DBE7FE}"/>
                    </a:ext>
                  </a:extLst>
                </p:cNvPr>
                <p:cNvSpPr/>
                <p:nvPr/>
              </p:nvSpPr>
              <p:spPr bwMode="auto">
                <a:xfrm>
                  <a:off x="3892785" y="3271644"/>
                  <a:ext cx="159544" cy="192624"/>
                </a:xfrm>
                <a:prstGeom prst="roundRect">
                  <a:avLst/>
                </a:prstGeom>
                <a:gradFill flip="none" rotWithShape="1">
                  <a:gsLst>
                    <a:gs pos="0">
                      <a:srgbClr val="4FC7E8"/>
                    </a:gs>
                    <a:gs pos="100000">
                      <a:srgbClr val="2698BF"/>
                    </a:gs>
                  </a:gsLst>
                  <a:lin ang="5400000" scaled="0"/>
                  <a:tileRect/>
                </a:gradFill>
                <a:ln w="952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59978" tIns="127982" rIns="159978" bIns="127982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815727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175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837" name="Rectangle: Rounded Corners 1836">
                  <a:extLst>
                    <a:ext uri="{FF2B5EF4-FFF2-40B4-BE49-F238E27FC236}">
                      <a16:creationId xmlns:a16="http://schemas.microsoft.com/office/drawing/2014/main" id="{1EC0047A-C476-49CB-8877-308EF3F8A47D}"/>
                    </a:ext>
                  </a:extLst>
                </p:cNvPr>
                <p:cNvSpPr/>
                <p:nvPr/>
              </p:nvSpPr>
              <p:spPr bwMode="auto">
                <a:xfrm>
                  <a:off x="3959795" y="3359866"/>
                  <a:ext cx="159544" cy="192624"/>
                </a:xfrm>
                <a:prstGeom prst="roundRect">
                  <a:avLst/>
                </a:prstGeom>
                <a:solidFill>
                  <a:srgbClr val="50E6FF">
                    <a:alpha val="50000"/>
                  </a:srgbClr>
                </a:solidFill>
                <a:ln w="952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59978" tIns="127982" rIns="159978" bIns="127982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815727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175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1834" name="Freeform 43">
                <a:extLst>
                  <a:ext uri="{FF2B5EF4-FFF2-40B4-BE49-F238E27FC236}">
                    <a16:creationId xmlns:a16="http://schemas.microsoft.com/office/drawing/2014/main" id="{4769AFD5-548C-47D0-9E13-0F2E9C4AB3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43373" y="3359866"/>
                <a:ext cx="98550" cy="98550"/>
              </a:xfrm>
              <a:custGeom>
                <a:avLst/>
                <a:gdLst>
                  <a:gd name="T0" fmla="*/ 57 w 64"/>
                  <a:gd name="T1" fmla="*/ 32 h 64"/>
                  <a:gd name="T2" fmla="*/ 63 w 64"/>
                  <a:gd name="T3" fmla="*/ 23 h 64"/>
                  <a:gd name="T4" fmla="*/ 64 w 64"/>
                  <a:gd name="T5" fmla="*/ 22 h 64"/>
                  <a:gd name="T6" fmla="*/ 61 w 64"/>
                  <a:gd name="T7" fmla="*/ 16 h 64"/>
                  <a:gd name="T8" fmla="*/ 53 w 64"/>
                  <a:gd name="T9" fmla="*/ 19 h 64"/>
                  <a:gd name="T10" fmla="*/ 48 w 64"/>
                  <a:gd name="T11" fmla="*/ 3 h 64"/>
                  <a:gd name="T12" fmla="*/ 47 w 64"/>
                  <a:gd name="T13" fmla="*/ 3 h 64"/>
                  <a:gd name="T14" fmla="*/ 41 w 64"/>
                  <a:gd name="T15" fmla="*/ 0 h 64"/>
                  <a:gd name="T16" fmla="*/ 38 w 64"/>
                  <a:gd name="T17" fmla="*/ 8 h 64"/>
                  <a:gd name="T18" fmla="*/ 26 w 64"/>
                  <a:gd name="T19" fmla="*/ 8 h 64"/>
                  <a:gd name="T20" fmla="*/ 23 w 64"/>
                  <a:gd name="T21" fmla="*/ 0 h 64"/>
                  <a:gd name="T22" fmla="*/ 16 w 64"/>
                  <a:gd name="T23" fmla="*/ 3 h 64"/>
                  <a:gd name="T24" fmla="*/ 16 w 64"/>
                  <a:gd name="T25" fmla="*/ 3 h 64"/>
                  <a:gd name="T26" fmla="*/ 10 w 64"/>
                  <a:gd name="T27" fmla="*/ 19 h 64"/>
                  <a:gd name="T28" fmla="*/ 3 w 64"/>
                  <a:gd name="T29" fmla="*/ 16 h 64"/>
                  <a:gd name="T30" fmla="*/ 2 w 64"/>
                  <a:gd name="T31" fmla="*/ 16 h 64"/>
                  <a:gd name="T32" fmla="*/ 0 w 64"/>
                  <a:gd name="T33" fmla="*/ 23 h 64"/>
                  <a:gd name="T34" fmla="*/ 7 w 64"/>
                  <a:gd name="T35" fmla="*/ 26 h 64"/>
                  <a:gd name="T36" fmla="*/ 7 w 64"/>
                  <a:gd name="T37" fmla="*/ 30 h 64"/>
                  <a:gd name="T38" fmla="*/ 7 w 64"/>
                  <a:gd name="T39" fmla="*/ 32 h 64"/>
                  <a:gd name="T40" fmla="*/ 7 w 64"/>
                  <a:gd name="T41" fmla="*/ 34 h 64"/>
                  <a:gd name="T42" fmla="*/ 7 w 64"/>
                  <a:gd name="T43" fmla="*/ 37 h 64"/>
                  <a:gd name="T44" fmla="*/ 7 w 64"/>
                  <a:gd name="T45" fmla="*/ 38 h 64"/>
                  <a:gd name="T46" fmla="*/ 0 w 64"/>
                  <a:gd name="T47" fmla="*/ 41 h 64"/>
                  <a:gd name="T48" fmla="*/ 2 w 64"/>
                  <a:gd name="T49" fmla="*/ 47 h 64"/>
                  <a:gd name="T50" fmla="*/ 3 w 64"/>
                  <a:gd name="T51" fmla="*/ 48 h 64"/>
                  <a:gd name="T52" fmla="*/ 19 w 64"/>
                  <a:gd name="T53" fmla="*/ 54 h 64"/>
                  <a:gd name="T54" fmla="*/ 16 w 64"/>
                  <a:gd name="T55" fmla="*/ 61 h 64"/>
                  <a:gd name="T56" fmla="*/ 22 w 64"/>
                  <a:gd name="T57" fmla="*/ 64 h 64"/>
                  <a:gd name="T58" fmla="*/ 23 w 64"/>
                  <a:gd name="T59" fmla="*/ 63 h 64"/>
                  <a:gd name="T60" fmla="*/ 32 w 64"/>
                  <a:gd name="T61" fmla="*/ 57 h 64"/>
                  <a:gd name="T62" fmla="*/ 41 w 64"/>
                  <a:gd name="T63" fmla="*/ 63 h 64"/>
                  <a:gd name="T64" fmla="*/ 42 w 64"/>
                  <a:gd name="T65" fmla="*/ 64 h 64"/>
                  <a:gd name="T66" fmla="*/ 48 w 64"/>
                  <a:gd name="T67" fmla="*/ 61 h 64"/>
                  <a:gd name="T68" fmla="*/ 45 w 64"/>
                  <a:gd name="T69" fmla="*/ 54 h 64"/>
                  <a:gd name="T70" fmla="*/ 61 w 64"/>
                  <a:gd name="T71" fmla="*/ 48 h 64"/>
                  <a:gd name="T72" fmla="*/ 61 w 64"/>
                  <a:gd name="T73" fmla="*/ 48 h 64"/>
                  <a:gd name="T74" fmla="*/ 64 w 64"/>
                  <a:gd name="T75" fmla="*/ 41 h 64"/>
                  <a:gd name="T76" fmla="*/ 56 w 64"/>
                  <a:gd name="T77" fmla="*/ 38 h 64"/>
                  <a:gd name="T78" fmla="*/ 14 w 64"/>
                  <a:gd name="T79" fmla="*/ 32 h 64"/>
                  <a:gd name="T80" fmla="*/ 18 w 64"/>
                  <a:gd name="T81" fmla="*/ 21 h 64"/>
                  <a:gd name="T82" fmla="*/ 49 w 64"/>
                  <a:gd name="T83" fmla="*/ 32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4" h="64">
                    <a:moveTo>
                      <a:pt x="56" y="38"/>
                    </a:moveTo>
                    <a:cubicBezTo>
                      <a:pt x="57" y="36"/>
                      <a:pt x="57" y="34"/>
                      <a:pt x="57" y="32"/>
                    </a:cubicBezTo>
                    <a:cubicBezTo>
                      <a:pt x="57" y="30"/>
                      <a:pt x="57" y="28"/>
                      <a:pt x="56" y="26"/>
                    </a:cubicBezTo>
                    <a:cubicBezTo>
                      <a:pt x="63" y="23"/>
                      <a:pt x="63" y="23"/>
                      <a:pt x="63" y="23"/>
                    </a:cubicBezTo>
                    <a:cubicBezTo>
                      <a:pt x="64" y="23"/>
                      <a:pt x="64" y="23"/>
                      <a:pt x="64" y="23"/>
                    </a:cubicBezTo>
                    <a:cubicBezTo>
                      <a:pt x="64" y="22"/>
                      <a:pt x="64" y="22"/>
                      <a:pt x="64" y="22"/>
                    </a:cubicBezTo>
                    <a:cubicBezTo>
                      <a:pt x="61" y="17"/>
                      <a:pt x="61" y="17"/>
                      <a:pt x="61" y="17"/>
                    </a:cubicBezTo>
                    <a:cubicBezTo>
                      <a:pt x="61" y="16"/>
                      <a:pt x="61" y="16"/>
                      <a:pt x="61" y="16"/>
                    </a:cubicBezTo>
                    <a:cubicBezTo>
                      <a:pt x="60" y="16"/>
                      <a:pt x="60" y="16"/>
                      <a:pt x="60" y="16"/>
                    </a:cubicBezTo>
                    <a:cubicBezTo>
                      <a:pt x="53" y="19"/>
                      <a:pt x="53" y="19"/>
                      <a:pt x="53" y="19"/>
                    </a:cubicBezTo>
                    <a:cubicBezTo>
                      <a:pt x="51" y="16"/>
                      <a:pt x="48" y="13"/>
                      <a:pt x="45" y="11"/>
                    </a:cubicBezTo>
                    <a:cubicBezTo>
                      <a:pt x="48" y="3"/>
                      <a:pt x="48" y="3"/>
                      <a:pt x="48" y="3"/>
                    </a:cubicBezTo>
                    <a:cubicBezTo>
                      <a:pt x="48" y="3"/>
                      <a:pt x="48" y="3"/>
                      <a:pt x="48" y="3"/>
                    </a:cubicBezTo>
                    <a:cubicBezTo>
                      <a:pt x="47" y="3"/>
                      <a:pt x="47" y="3"/>
                      <a:pt x="47" y="3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41" y="1"/>
                      <a:pt x="41" y="1"/>
                      <a:pt x="41" y="1"/>
                    </a:cubicBezTo>
                    <a:cubicBezTo>
                      <a:pt x="38" y="8"/>
                      <a:pt x="38" y="8"/>
                      <a:pt x="38" y="8"/>
                    </a:cubicBezTo>
                    <a:cubicBezTo>
                      <a:pt x="36" y="7"/>
                      <a:pt x="34" y="7"/>
                      <a:pt x="32" y="7"/>
                    </a:cubicBezTo>
                    <a:cubicBezTo>
                      <a:pt x="30" y="7"/>
                      <a:pt x="28" y="7"/>
                      <a:pt x="26" y="8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15" y="13"/>
                      <a:pt x="12" y="16"/>
                      <a:pt x="10" y="19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7" y="27"/>
                      <a:pt x="7" y="27"/>
                      <a:pt x="7" y="28"/>
                    </a:cubicBezTo>
                    <a:cubicBezTo>
                      <a:pt x="7" y="29"/>
                      <a:pt x="7" y="29"/>
                      <a:pt x="7" y="30"/>
                    </a:cubicBezTo>
                    <a:cubicBezTo>
                      <a:pt x="7" y="30"/>
                      <a:pt x="7" y="30"/>
                      <a:pt x="7" y="30"/>
                    </a:cubicBezTo>
                    <a:cubicBezTo>
                      <a:pt x="7" y="31"/>
                      <a:pt x="7" y="31"/>
                      <a:pt x="7" y="32"/>
                    </a:cubicBezTo>
                    <a:cubicBezTo>
                      <a:pt x="7" y="32"/>
                      <a:pt x="7" y="33"/>
                      <a:pt x="7" y="33"/>
                    </a:cubicBezTo>
                    <a:cubicBezTo>
                      <a:pt x="7" y="33"/>
                      <a:pt x="7" y="34"/>
                      <a:pt x="7" y="34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7" y="35"/>
                      <a:pt x="7" y="36"/>
                      <a:pt x="7" y="37"/>
                    </a:cubicBezTo>
                    <a:cubicBezTo>
                      <a:pt x="7" y="37"/>
                      <a:pt x="7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2" y="47"/>
                      <a:pt x="2" y="47"/>
                      <a:pt x="2" y="47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10" y="45"/>
                      <a:pt x="10" y="45"/>
                      <a:pt x="10" y="45"/>
                    </a:cubicBezTo>
                    <a:cubicBezTo>
                      <a:pt x="12" y="48"/>
                      <a:pt x="15" y="51"/>
                      <a:pt x="19" y="54"/>
                    </a:cubicBezTo>
                    <a:cubicBezTo>
                      <a:pt x="16" y="61"/>
                      <a:pt x="16" y="61"/>
                      <a:pt x="16" y="61"/>
                    </a:cubicBezTo>
                    <a:cubicBezTo>
                      <a:pt x="16" y="61"/>
                      <a:pt x="16" y="61"/>
                      <a:pt x="16" y="61"/>
                    </a:cubicBezTo>
                    <a:cubicBezTo>
                      <a:pt x="16" y="61"/>
                      <a:pt x="16" y="61"/>
                      <a:pt x="16" y="61"/>
                    </a:cubicBezTo>
                    <a:cubicBezTo>
                      <a:pt x="22" y="64"/>
                      <a:pt x="22" y="64"/>
                      <a:pt x="22" y="64"/>
                    </a:cubicBezTo>
                    <a:cubicBezTo>
                      <a:pt x="23" y="64"/>
                      <a:pt x="23" y="64"/>
                      <a:pt x="23" y="64"/>
                    </a:cubicBezTo>
                    <a:cubicBezTo>
                      <a:pt x="23" y="63"/>
                      <a:pt x="23" y="63"/>
                      <a:pt x="23" y="63"/>
                    </a:cubicBezTo>
                    <a:cubicBezTo>
                      <a:pt x="26" y="56"/>
                      <a:pt x="26" y="56"/>
                      <a:pt x="26" y="56"/>
                    </a:cubicBezTo>
                    <a:cubicBezTo>
                      <a:pt x="28" y="57"/>
                      <a:pt x="30" y="57"/>
                      <a:pt x="32" y="57"/>
                    </a:cubicBezTo>
                    <a:cubicBezTo>
                      <a:pt x="34" y="57"/>
                      <a:pt x="36" y="57"/>
                      <a:pt x="38" y="56"/>
                    </a:cubicBezTo>
                    <a:cubicBezTo>
                      <a:pt x="41" y="63"/>
                      <a:pt x="41" y="63"/>
                      <a:pt x="41" y="63"/>
                    </a:cubicBezTo>
                    <a:cubicBezTo>
                      <a:pt x="41" y="64"/>
                      <a:pt x="41" y="64"/>
                      <a:pt x="41" y="64"/>
                    </a:cubicBezTo>
                    <a:cubicBezTo>
                      <a:pt x="42" y="64"/>
                      <a:pt x="42" y="64"/>
                      <a:pt x="42" y="64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5" y="54"/>
                      <a:pt x="45" y="54"/>
                      <a:pt x="45" y="54"/>
                    </a:cubicBezTo>
                    <a:cubicBezTo>
                      <a:pt x="48" y="52"/>
                      <a:pt x="51" y="49"/>
                      <a:pt x="54" y="45"/>
                    </a:cubicBezTo>
                    <a:cubicBezTo>
                      <a:pt x="61" y="48"/>
                      <a:pt x="61" y="48"/>
                      <a:pt x="61" y="48"/>
                    </a:cubicBezTo>
                    <a:cubicBezTo>
                      <a:pt x="61" y="48"/>
                      <a:pt x="61" y="48"/>
                      <a:pt x="61" y="48"/>
                    </a:cubicBezTo>
                    <a:cubicBezTo>
                      <a:pt x="61" y="48"/>
                      <a:pt x="61" y="48"/>
                      <a:pt x="61" y="48"/>
                    </a:cubicBezTo>
                    <a:cubicBezTo>
                      <a:pt x="64" y="42"/>
                      <a:pt x="64" y="42"/>
                      <a:pt x="64" y="42"/>
                    </a:cubicBezTo>
                    <a:cubicBezTo>
                      <a:pt x="64" y="41"/>
                      <a:pt x="64" y="41"/>
                      <a:pt x="64" y="41"/>
                    </a:cubicBezTo>
                    <a:cubicBezTo>
                      <a:pt x="63" y="41"/>
                      <a:pt x="63" y="41"/>
                      <a:pt x="63" y="41"/>
                    </a:cubicBezTo>
                    <a:lnTo>
                      <a:pt x="56" y="38"/>
                    </a:lnTo>
                    <a:close/>
                    <a:moveTo>
                      <a:pt x="32" y="50"/>
                    </a:moveTo>
                    <a:cubicBezTo>
                      <a:pt x="22" y="50"/>
                      <a:pt x="14" y="42"/>
                      <a:pt x="14" y="32"/>
                    </a:cubicBezTo>
                    <a:cubicBezTo>
                      <a:pt x="14" y="28"/>
                      <a:pt x="16" y="24"/>
                      <a:pt x="18" y="21"/>
                    </a:cubicBezTo>
                    <a:cubicBezTo>
                      <a:pt x="18" y="21"/>
                      <a:pt x="18" y="21"/>
                      <a:pt x="18" y="21"/>
                    </a:cubicBezTo>
                    <a:cubicBezTo>
                      <a:pt x="21" y="17"/>
                      <a:pt x="26" y="15"/>
                      <a:pt x="32" y="15"/>
                    </a:cubicBezTo>
                    <a:cubicBezTo>
                      <a:pt x="41" y="15"/>
                      <a:pt x="49" y="22"/>
                      <a:pt x="49" y="32"/>
                    </a:cubicBezTo>
                    <a:cubicBezTo>
                      <a:pt x="49" y="42"/>
                      <a:pt x="41" y="50"/>
                      <a:pt x="32" y="50"/>
                    </a:cubicBezTo>
                    <a:close/>
                  </a:path>
                </a:pathLst>
              </a:custGeom>
              <a:solidFill>
                <a:srgbClr val="1382DA"/>
              </a:solidFill>
              <a:ln>
                <a:noFill/>
              </a:ln>
            </p:spPr>
            <p:txBody>
              <a:bodyPr vert="horz" wrap="square" lIns="79989" tIns="39994" rIns="79989" bIns="3999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7998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54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35" name="Freeform 43">
                <a:extLst>
                  <a:ext uri="{FF2B5EF4-FFF2-40B4-BE49-F238E27FC236}">
                    <a16:creationId xmlns:a16="http://schemas.microsoft.com/office/drawing/2014/main" id="{E5714C89-73B0-4A56-A3E5-40218278F1F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731275" y="3424944"/>
                <a:ext cx="121117" cy="121117"/>
              </a:xfrm>
              <a:custGeom>
                <a:avLst/>
                <a:gdLst>
                  <a:gd name="T0" fmla="*/ 57 w 64"/>
                  <a:gd name="T1" fmla="*/ 32 h 64"/>
                  <a:gd name="T2" fmla="*/ 63 w 64"/>
                  <a:gd name="T3" fmla="*/ 23 h 64"/>
                  <a:gd name="T4" fmla="*/ 64 w 64"/>
                  <a:gd name="T5" fmla="*/ 22 h 64"/>
                  <a:gd name="T6" fmla="*/ 61 w 64"/>
                  <a:gd name="T7" fmla="*/ 16 h 64"/>
                  <a:gd name="T8" fmla="*/ 53 w 64"/>
                  <a:gd name="T9" fmla="*/ 19 h 64"/>
                  <a:gd name="T10" fmla="*/ 48 w 64"/>
                  <a:gd name="T11" fmla="*/ 3 h 64"/>
                  <a:gd name="T12" fmla="*/ 47 w 64"/>
                  <a:gd name="T13" fmla="*/ 3 h 64"/>
                  <a:gd name="T14" fmla="*/ 41 w 64"/>
                  <a:gd name="T15" fmla="*/ 0 h 64"/>
                  <a:gd name="T16" fmla="*/ 38 w 64"/>
                  <a:gd name="T17" fmla="*/ 8 h 64"/>
                  <a:gd name="T18" fmla="*/ 26 w 64"/>
                  <a:gd name="T19" fmla="*/ 8 h 64"/>
                  <a:gd name="T20" fmla="*/ 23 w 64"/>
                  <a:gd name="T21" fmla="*/ 0 h 64"/>
                  <a:gd name="T22" fmla="*/ 16 w 64"/>
                  <a:gd name="T23" fmla="*/ 3 h 64"/>
                  <a:gd name="T24" fmla="*/ 16 w 64"/>
                  <a:gd name="T25" fmla="*/ 3 h 64"/>
                  <a:gd name="T26" fmla="*/ 10 w 64"/>
                  <a:gd name="T27" fmla="*/ 19 h 64"/>
                  <a:gd name="T28" fmla="*/ 3 w 64"/>
                  <a:gd name="T29" fmla="*/ 16 h 64"/>
                  <a:gd name="T30" fmla="*/ 2 w 64"/>
                  <a:gd name="T31" fmla="*/ 16 h 64"/>
                  <a:gd name="T32" fmla="*/ 0 w 64"/>
                  <a:gd name="T33" fmla="*/ 23 h 64"/>
                  <a:gd name="T34" fmla="*/ 7 w 64"/>
                  <a:gd name="T35" fmla="*/ 26 h 64"/>
                  <a:gd name="T36" fmla="*/ 7 w 64"/>
                  <a:gd name="T37" fmla="*/ 30 h 64"/>
                  <a:gd name="T38" fmla="*/ 7 w 64"/>
                  <a:gd name="T39" fmla="*/ 32 h 64"/>
                  <a:gd name="T40" fmla="*/ 7 w 64"/>
                  <a:gd name="T41" fmla="*/ 34 h 64"/>
                  <a:gd name="T42" fmla="*/ 7 w 64"/>
                  <a:gd name="T43" fmla="*/ 37 h 64"/>
                  <a:gd name="T44" fmla="*/ 7 w 64"/>
                  <a:gd name="T45" fmla="*/ 38 h 64"/>
                  <a:gd name="T46" fmla="*/ 0 w 64"/>
                  <a:gd name="T47" fmla="*/ 41 h 64"/>
                  <a:gd name="T48" fmla="*/ 2 w 64"/>
                  <a:gd name="T49" fmla="*/ 47 h 64"/>
                  <a:gd name="T50" fmla="*/ 3 w 64"/>
                  <a:gd name="T51" fmla="*/ 48 h 64"/>
                  <a:gd name="T52" fmla="*/ 19 w 64"/>
                  <a:gd name="T53" fmla="*/ 54 h 64"/>
                  <a:gd name="T54" fmla="*/ 16 w 64"/>
                  <a:gd name="T55" fmla="*/ 61 h 64"/>
                  <a:gd name="T56" fmla="*/ 22 w 64"/>
                  <a:gd name="T57" fmla="*/ 64 h 64"/>
                  <a:gd name="T58" fmla="*/ 23 w 64"/>
                  <a:gd name="T59" fmla="*/ 63 h 64"/>
                  <a:gd name="T60" fmla="*/ 32 w 64"/>
                  <a:gd name="T61" fmla="*/ 57 h 64"/>
                  <a:gd name="T62" fmla="*/ 41 w 64"/>
                  <a:gd name="T63" fmla="*/ 63 h 64"/>
                  <a:gd name="T64" fmla="*/ 42 w 64"/>
                  <a:gd name="T65" fmla="*/ 64 h 64"/>
                  <a:gd name="T66" fmla="*/ 48 w 64"/>
                  <a:gd name="T67" fmla="*/ 61 h 64"/>
                  <a:gd name="T68" fmla="*/ 45 w 64"/>
                  <a:gd name="T69" fmla="*/ 54 h 64"/>
                  <a:gd name="T70" fmla="*/ 61 w 64"/>
                  <a:gd name="T71" fmla="*/ 48 h 64"/>
                  <a:gd name="T72" fmla="*/ 61 w 64"/>
                  <a:gd name="T73" fmla="*/ 48 h 64"/>
                  <a:gd name="T74" fmla="*/ 64 w 64"/>
                  <a:gd name="T75" fmla="*/ 41 h 64"/>
                  <a:gd name="T76" fmla="*/ 56 w 64"/>
                  <a:gd name="T77" fmla="*/ 38 h 64"/>
                  <a:gd name="T78" fmla="*/ 14 w 64"/>
                  <a:gd name="T79" fmla="*/ 32 h 64"/>
                  <a:gd name="T80" fmla="*/ 18 w 64"/>
                  <a:gd name="T81" fmla="*/ 21 h 64"/>
                  <a:gd name="T82" fmla="*/ 49 w 64"/>
                  <a:gd name="T83" fmla="*/ 32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4" h="64">
                    <a:moveTo>
                      <a:pt x="56" y="38"/>
                    </a:moveTo>
                    <a:cubicBezTo>
                      <a:pt x="57" y="36"/>
                      <a:pt x="57" y="34"/>
                      <a:pt x="57" y="32"/>
                    </a:cubicBezTo>
                    <a:cubicBezTo>
                      <a:pt x="57" y="30"/>
                      <a:pt x="57" y="28"/>
                      <a:pt x="56" y="26"/>
                    </a:cubicBezTo>
                    <a:cubicBezTo>
                      <a:pt x="63" y="23"/>
                      <a:pt x="63" y="23"/>
                      <a:pt x="63" y="23"/>
                    </a:cubicBezTo>
                    <a:cubicBezTo>
                      <a:pt x="64" y="23"/>
                      <a:pt x="64" y="23"/>
                      <a:pt x="64" y="23"/>
                    </a:cubicBezTo>
                    <a:cubicBezTo>
                      <a:pt x="64" y="22"/>
                      <a:pt x="64" y="22"/>
                      <a:pt x="64" y="22"/>
                    </a:cubicBezTo>
                    <a:cubicBezTo>
                      <a:pt x="61" y="17"/>
                      <a:pt x="61" y="17"/>
                      <a:pt x="61" y="17"/>
                    </a:cubicBezTo>
                    <a:cubicBezTo>
                      <a:pt x="61" y="16"/>
                      <a:pt x="61" y="16"/>
                      <a:pt x="61" y="16"/>
                    </a:cubicBezTo>
                    <a:cubicBezTo>
                      <a:pt x="60" y="16"/>
                      <a:pt x="60" y="16"/>
                      <a:pt x="60" y="16"/>
                    </a:cubicBezTo>
                    <a:cubicBezTo>
                      <a:pt x="53" y="19"/>
                      <a:pt x="53" y="19"/>
                      <a:pt x="53" y="19"/>
                    </a:cubicBezTo>
                    <a:cubicBezTo>
                      <a:pt x="51" y="16"/>
                      <a:pt x="48" y="13"/>
                      <a:pt x="45" y="11"/>
                    </a:cubicBezTo>
                    <a:cubicBezTo>
                      <a:pt x="48" y="3"/>
                      <a:pt x="48" y="3"/>
                      <a:pt x="48" y="3"/>
                    </a:cubicBezTo>
                    <a:cubicBezTo>
                      <a:pt x="48" y="3"/>
                      <a:pt x="48" y="3"/>
                      <a:pt x="48" y="3"/>
                    </a:cubicBezTo>
                    <a:cubicBezTo>
                      <a:pt x="47" y="3"/>
                      <a:pt x="47" y="3"/>
                      <a:pt x="47" y="3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41" y="1"/>
                      <a:pt x="41" y="1"/>
                      <a:pt x="41" y="1"/>
                    </a:cubicBezTo>
                    <a:cubicBezTo>
                      <a:pt x="38" y="8"/>
                      <a:pt x="38" y="8"/>
                      <a:pt x="38" y="8"/>
                    </a:cubicBezTo>
                    <a:cubicBezTo>
                      <a:pt x="36" y="7"/>
                      <a:pt x="34" y="7"/>
                      <a:pt x="32" y="7"/>
                    </a:cubicBezTo>
                    <a:cubicBezTo>
                      <a:pt x="30" y="7"/>
                      <a:pt x="28" y="7"/>
                      <a:pt x="26" y="8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15" y="13"/>
                      <a:pt x="12" y="16"/>
                      <a:pt x="10" y="19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7" y="27"/>
                      <a:pt x="7" y="27"/>
                      <a:pt x="7" y="28"/>
                    </a:cubicBezTo>
                    <a:cubicBezTo>
                      <a:pt x="7" y="29"/>
                      <a:pt x="7" y="29"/>
                      <a:pt x="7" y="30"/>
                    </a:cubicBezTo>
                    <a:cubicBezTo>
                      <a:pt x="7" y="30"/>
                      <a:pt x="7" y="30"/>
                      <a:pt x="7" y="30"/>
                    </a:cubicBezTo>
                    <a:cubicBezTo>
                      <a:pt x="7" y="31"/>
                      <a:pt x="7" y="31"/>
                      <a:pt x="7" y="32"/>
                    </a:cubicBezTo>
                    <a:cubicBezTo>
                      <a:pt x="7" y="32"/>
                      <a:pt x="7" y="33"/>
                      <a:pt x="7" y="33"/>
                    </a:cubicBezTo>
                    <a:cubicBezTo>
                      <a:pt x="7" y="33"/>
                      <a:pt x="7" y="34"/>
                      <a:pt x="7" y="34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7" y="35"/>
                      <a:pt x="7" y="36"/>
                      <a:pt x="7" y="37"/>
                    </a:cubicBezTo>
                    <a:cubicBezTo>
                      <a:pt x="7" y="37"/>
                      <a:pt x="7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2" y="47"/>
                      <a:pt x="2" y="47"/>
                      <a:pt x="2" y="47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10" y="45"/>
                      <a:pt x="10" y="45"/>
                      <a:pt x="10" y="45"/>
                    </a:cubicBezTo>
                    <a:cubicBezTo>
                      <a:pt x="12" y="48"/>
                      <a:pt x="15" y="51"/>
                      <a:pt x="19" y="54"/>
                    </a:cubicBezTo>
                    <a:cubicBezTo>
                      <a:pt x="16" y="61"/>
                      <a:pt x="16" y="61"/>
                      <a:pt x="16" y="61"/>
                    </a:cubicBezTo>
                    <a:cubicBezTo>
                      <a:pt x="16" y="61"/>
                      <a:pt x="16" y="61"/>
                      <a:pt x="16" y="61"/>
                    </a:cubicBezTo>
                    <a:cubicBezTo>
                      <a:pt x="16" y="61"/>
                      <a:pt x="16" y="61"/>
                      <a:pt x="16" y="61"/>
                    </a:cubicBezTo>
                    <a:cubicBezTo>
                      <a:pt x="22" y="64"/>
                      <a:pt x="22" y="64"/>
                      <a:pt x="22" y="64"/>
                    </a:cubicBezTo>
                    <a:cubicBezTo>
                      <a:pt x="23" y="64"/>
                      <a:pt x="23" y="64"/>
                      <a:pt x="23" y="64"/>
                    </a:cubicBezTo>
                    <a:cubicBezTo>
                      <a:pt x="23" y="63"/>
                      <a:pt x="23" y="63"/>
                      <a:pt x="23" y="63"/>
                    </a:cubicBezTo>
                    <a:cubicBezTo>
                      <a:pt x="26" y="56"/>
                      <a:pt x="26" y="56"/>
                      <a:pt x="26" y="56"/>
                    </a:cubicBezTo>
                    <a:cubicBezTo>
                      <a:pt x="28" y="57"/>
                      <a:pt x="30" y="57"/>
                      <a:pt x="32" y="57"/>
                    </a:cubicBezTo>
                    <a:cubicBezTo>
                      <a:pt x="34" y="57"/>
                      <a:pt x="36" y="57"/>
                      <a:pt x="38" y="56"/>
                    </a:cubicBezTo>
                    <a:cubicBezTo>
                      <a:pt x="41" y="63"/>
                      <a:pt x="41" y="63"/>
                      <a:pt x="41" y="63"/>
                    </a:cubicBezTo>
                    <a:cubicBezTo>
                      <a:pt x="41" y="64"/>
                      <a:pt x="41" y="64"/>
                      <a:pt x="41" y="64"/>
                    </a:cubicBezTo>
                    <a:cubicBezTo>
                      <a:pt x="42" y="64"/>
                      <a:pt x="42" y="64"/>
                      <a:pt x="42" y="64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5" y="54"/>
                      <a:pt x="45" y="54"/>
                      <a:pt x="45" y="54"/>
                    </a:cubicBezTo>
                    <a:cubicBezTo>
                      <a:pt x="48" y="52"/>
                      <a:pt x="51" y="49"/>
                      <a:pt x="54" y="45"/>
                    </a:cubicBezTo>
                    <a:cubicBezTo>
                      <a:pt x="61" y="48"/>
                      <a:pt x="61" y="48"/>
                      <a:pt x="61" y="48"/>
                    </a:cubicBezTo>
                    <a:cubicBezTo>
                      <a:pt x="61" y="48"/>
                      <a:pt x="61" y="48"/>
                      <a:pt x="61" y="48"/>
                    </a:cubicBezTo>
                    <a:cubicBezTo>
                      <a:pt x="61" y="48"/>
                      <a:pt x="61" y="48"/>
                      <a:pt x="61" y="48"/>
                    </a:cubicBezTo>
                    <a:cubicBezTo>
                      <a:pt x="64" y="42"/>
                      <a:pt x="64" y="42"/>
                      <a:pt x="64" y="42"/>
                    </a:cubicBezTo>
                    <a:cubicBezTo>
                      <a:pt x="64" y="41"/>
                      <a:pt x="64" y="41"/>
                      <a:pt x="64" y="41"/>
                    </a:cubicBezTo>
                    <a:cubicBezTo>
                      <a:pt x="63" y="41"/>
                      <a:pt x="63" y="41"/>
                      <a:pt x="63" y="41"/>
                    </a:cubicBezTo>
                    <a:lnTo>
                      <a:pt x="56" y="38"/>
                    </a:lnTo>
                    <a:close/>
                    <a:moveTo>
                      <a:pt x="32" y="50"/>
                    </a:moveTo>
                    <a:cubicBezTo>
                      <a:pt x="22" y="50"/>
                      <a:pt x="14" y="42"/>
                      <a:pt x="14" y="32"/>
                    </a:cubicBezTo>
                    <a:cubicBezTo>
                      <a:pt x="14" y="28"/>
                      <a:pt x="16" y="24"/>
                      <a:pt x="18" y="21"/>
                    </a:cubicBezTo>
                    <a:cubicBezTo>
                      <a:pt x="18" y="21"/>
                      <a:pt x="18" y="21"/>
                      <a:pt x="18" y="21"/>
                    </a:cubicBezTo>
                    <a:cubicBezTo>
                      <a:pt x="21" y="17"/>
                      <a:pt x="26" y="15"/>
                      <a:pt x="32" y="15"/>
                    </a:cubicBezTo>
                    <a:cubicBezTo>
                      <a:pt x="41" y="15"/>
                      <a:pt x="49" y="22"/>
                      <a:pt x="49" y="32"/>
                    </a:cubicBezTo>
                    <a:cubicBezTo>
                      <a:pt x="49" y="42"/>
                      <a:pt x="41" y="50"/>
                      <a:pt x="32" y="50"/>
                    </a:cubicBezTo>
                    <a:close/>
                  </a:path>
                </a:pathLst>
              </a:custGeom>
              <a:solidFill>
                <a:srgbClr val="1382DA"/>
              </a:solidFill>
              <a:ln>
                <a:noFill/>
              </a:ln>
            </p:spPr>
            <p:txBody>
              <a:bodyPr vert="horz" wrap="square" lIns="79989" tIns="39994" rIns="79989" bIns="3999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7998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54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  <p:cxnSp>
          <p:nvCxnSpPr>
            <p:cNvPr id="1813" name="Straight Arrow Connector 1812">
              <a:extLst>
                <a:ext uri="{FF2B5EF4-FFF2-40B4-BE49-F238E27FC236}">
                  <a16:creationId xmlns:a16="http://schemas.microsoft.com/office/drawing/2014/main" id="{675583F5-90E0-4192-99CF-EB7ED359BCCD}"/>
                </a:ext>
              </a:extLst>
            </p:cNvPr>
            <p:cNvCxnSpPr>
              <a:cxnSpLocks/>
              <a:stCxn id="1805" idx="3"/>
            </p:cNvCxnSpPr>
            <p:nvPr/>
          </p:nvCxnSpPr>
          <p:spPr>
            <a:xfrm flipV="1">
              <a:off x="12968311" y="4628839"/>
              <a:ext cx="1751946" cy="3983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headEnd type="none" w="sm" len="sm"/>
              <a:tailEnd type="triangle" w="med" len="sm"/>
            </a:ln>
            <a:effectLst/>
          </p:spPr>
        </p:cxnSp>
        <p:cxnSp>
          <p:nvCxnSpPr>
            <p:cNvPr id="1814" name="Straight Arrow Connector 1813">
              <a:extLst>
                <a:ext uri="{FF2B5EF4-FFF2-40B4-BE49-F238E27FC236}">
                  <a16:creationId xmlns:a16="http://schemas.microsoft.com/office/drawing/2014/main" id="{9F508F5E-EF3C-4A46-8011-2C5BCBD447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038502" y="4637365"/>
              <a:ext cx="1095991" cy="1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headEnd type="none" w="sm" len="sm"/>
              <a:tailEnd type="triangle" w="med" len="sm"/>
            </a:ln>
            <a:effectLst/>
          </p:spPr>
        </p:cxnSp>
        <p:sp>
          <p:nvSpPr>
            <p:cNvPr id="1815" name="Rectangle 1814">
              <a:extLst>
                <a:ext uri="{FF2B5EF4-FFF2-40B4-BE49-F238E27FC236}">
                  <a16:creationId xmlns:a16="http://schemas.microsoft.com/office/drawing/2014/main" id="{591054F3-275C-4971-BD30-6C04EA61F616}"/>
                </a:ext>
              </a:extLst>
            </p:cNvPr>
            <p:cNvSpPr/>
            <p:nvPr/>
          </p:nvSpPr>
          <p:spPr bwMode="auto">
            <a:xfrm>
              <a:off x="14342092" y="4253828"/>
              <a:ext cx="1106731" cy="29122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815727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87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/>
                  <a:ea typeface="Segoe UI" pitchFamily="34" charset="0"/>
                  <a:cs typeface="Segoe UI Semibold" panose="020B0702040204020203" pitchFamily="34" charset="0"/>
                </a:rPr>
                <a:t>Replication</a:t>
              </a:r>
              <a:br>
                <a:rPr kumimoji="0" lang="en-US" sz="787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/>
                  <a:ea typeface="Segoe UI" pitchFamily="34" charset="0"/>
                  <a:cs typeface="Segoe UI Semibold" panose="020B0702040204020203" pitchFamily="34" charset="0"/>
                </a:rPr>
              </a:br>
              <a:r>
                <a:rPr kumimoji="0" lang="en-US" sz="787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/>
                  <a:ea typeface="Segoe UI" pitchFamily="34" charset="0"/>
                  <a:cs typeface="Segoe UI Semibold" panose="020B0702040204020203" pitchFamily="34" charset="0"/>
                </a:rPr>
                <a:t>agents</a:t>
              </a:r>
            </a:p>
          </p:txBody>
        </p:sp>
        <p:sp>
          <p:nvSpPr>
            <p:cNvPr id="1816" name="Rectangle 1815">
              <a:extLst>
                <a:ext uri="{FF2B5EF4-FFF2-40B4-BE49-F238E27FC236}">
                  <a16:creationId xmlns:a16="http://schemas.microsoft.com/office/drawing/2014/main" id="{7CAE9C46-8573-40AD-90CD-62D124B755C9}"/>
                </a:ext>
              </a:extLst>
            </p:cNvPr>
            <p:cNvSpPr/>
            <p:nvPr/>
          </p:nvSpPr>
          <p:spPr bwMode="auto">
            <a:xfrm>
              <a:off x="16128890" y="4311424"/>
              <a:ext cx="1101560" cy="639150"/>
            </a:xfrm>
            <a:prstGeom prst="rect">
              <a:avLst/>
            </a:prstGeom>
            <a:solidFill>
              <a:srgbClr val="E2E2E3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59978" tIns="127982" rIns="159978" bIns="12798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5727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75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817" name="Rectangle 1816">
              <a:extLst>
                <a:ext uri="{FF2B5EF4-FFF2-40B4-BE49-F238E27FC236}">
                  <a16:creationId xmlns:a16="http://schemas.microsoft.com/office/drawing/2014/main" id="{D27EC0B8-26AB-4A34-A624-81BF313516AB}"/>
                </a:ext>
              </a:extLst>
            </p:cNvPr>
            <p:cNvSpPr/>
            <p:nvPr/>
          </p:nvSpPr>
          <p:spPr bwMode="auto">
            <a:xfrm>
              <a:off x="16168091" y="4642611"/>
              <a:ext cx="1021439" cy="267064"/>
            </a:xfrm>
            <a:prstGeom prst="rect">
              <a:avLst/>
            </a:prstGeom>
            <a:solidFill>
              <a:srgbClr val="CACACC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59978" tIns="127982" rIns="159978" bIns="12798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5727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75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818" name="Rectangle 1817">
              <a:extLst>
                <a:ext uri="{FF2B5EF4-FFF2-40B4-BE49-F238E27FC236}">
                  <a16:creationId xmlns:a16="http://schemas.microsoft.com/office/drawing/2014/main" id="{5261F668-6191-4FE6-9CA5-DBE4B775AFB8}"/>
                </a:ext>
              </a:extLst>
            </p:cNvPr>
            <p:cNvSpPr/>
            <p:nvPr/>
          </p:nvSpPr>
          <p:spPr bwMode="auto">
            <a:xfrm>
              <a:off x="16269899" y="4618450"/>
              <a:ext cx="891683" cy="29122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5727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87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rPr>
                <a:t>Subscription</a:t>
              </a:r>
            </a:p>
          </p:txBody>
        </p:sp>
        <p:sp>
          <p:nvSpPr>
            <p:cNvPr id="1819" name="Rectangle 1818">
              <a:extLst>
                <a:ext uri="{FF2B5EF4-FFF2-40B4-BE49-F238E27FC236}">
                  <a16:creationId xmlns:a16="http://schemas.microsoft.com/office/drawing/2014/main" id="{D8356CBA-E5EC-4DBC-9A62-589DC9A75034}"/>
                </a:ext>
              </a:extLst>
            </p:cNvPr>
            <p:cNvSpPr/>
            <p:nvPr/>
          </p:nvSpPr>
          <p:spPr bwMode="auto">
            <a:xfrm>
              <a:off x="15958868" y="4085673"/>
              <a:ext cx="1106731" cy="29122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5727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87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 Semibold" panose="020B0702040204020203" pitchFamily="34" charset="0"/>
                </a:rPr>
                <a:t>Subscriber</a:t>
              </a:r>
            </a:p>
          </p:txBody>
        </p:sp>
        <p:pic>
          <p:nvPicPr>
            <p:cNvPr id="1820" name="Graphic 1819">
              <a:extLst>
                <a:ext uri="{FF2B5EF4-FFF2-40B4-BE49-F238E27FC236}">
                  <a16:creationId xmlns:a16="http://schemas.microsoft.com/office/drawing/2014/main" id="{9EB752DE-890D-4772-B236-D276FCE5036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16137305" y="4359655"/>
              <a:ext cx="247109" cy="247109"/>
            </a:xfrm>
            <a:prstGeom prst="rect">
              <a:avLst/>
            </a:prstGeom>
          </p:spPr>
        </p:pic>
        <p:pic>
          <p:nvPicPr>
            <p:cNvPr id="1821" name="Graphic 1820">
              <a:extLst>
                <a:ext uri="{FF2B5EF4-FFF2-40B4-BE49-F238E27FC236}">
                  <a16:creationId xmlns:a16="http://schemas.microsoft.com/office/drawing/2014/main" id="{420A5026-8A54-4B84-A439-CF18986059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6695967" y="4373941"/>
              <a:ext cx="232823" cy="232823"/>
            </a:xfrm>
            <a:prstGeom prst="rect">
              <a:avLst/>
            </a:prstGeom>
          </p:spPr>
        </p:pic>
        <p:sp>
          <p:nvSpPr>
            <p:cNvPr id="1822" name="Rectangle 1821">
              <a:extLst>
                <a:ext uri="{FF2B5EF4-FFF2-40B4-BE49-F238E27FC236}">
                  <a16:creationId xmlns:a16="http://schemas.microsoft.com/office/drawing/2014/main" id="{D5C1AE58-CBFF-43E8-B357-9546701DAD73}"/>
                </a:ext>
              </a:extLst>
            </p:cNvPr>
            <p:cNvSpPr/>
            <p:nvPr/>
          </p:nvSpPr>
          <p:spPr bwMode="auto">
            <a:xfrm>
              <a:off x="16267553" y="4331613"/>
              <a:ext cx="616665" cy="29122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5727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87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rPr>
                <a:t>SQL DB</a:t>
              </a:r>
            </a:p>
          </p:txBody>
        </p:sp>
        <p:sp>
          <p:nvSpPr>
            <p:cNvPr id="1823" name="Rectangle 1822">
              <a:extLst>
                <a:ext uri="{FF2B5EF4-FFF2-40B4-BE49-F238E27FC236}">
                  <a16:creationId xmlns:a16="http://schemas.microsoft.com/office/drawing/2014/main" id="{54066527-3EB3-424C-A7FD-68BE1B7A6AAA}"/>
                </a:ext>
              </a:extLst>
            </p:cNvPr>
            <p:cNvSpPr/>
            <p:nvPr/>
          </p:nvSpPr>
          <p:spPr bwMode="auto">
            <a:xfrm>
              <a:off x="16812379" y="4331613"/>
              <a:ext cx="508663" cy="29122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5727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87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rPr>
                <a:t>SQL</a:t>
              </a:r>
              <a:br>
                <a:rPr kumimoji="0" lang="en-US" sz="787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rPr>
              </a:br>
              <a:r>
                <a:rPr kumimoji="0" lang="en-US" sz="787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rPr>
                <a:t>MI</a:t>
              </a:r>
            </a:p>
          </p:txBody>
        </p:sp>
        <p:grpSp>
          <p:nvGrpSpPr>
            <p:cNvPr id="1824" name="Group 1823">
              <a:extLst>
                <a:ext uri="{FF2B5EF4-FFF2-40B4-BE49-F238E27FC236}">
                  <a16:creationId xmlns:a16="http://schemas.microsoft.com/office/drawing/2014/main" id="{62AA5FCC-843E-435F-B24A-34D1D9FA500C}"/>
                </a:ext>
              </a:extLst>
            </p:cNvPr>
            <p:cNvGrpSpPr/>
            <p:nvPr/>
          </p:nvGrpSpPr>
          <p:grpSpPr>
            <a:xfrm>
              <a:off x="16201730" y="4673882"/>
              <a:ext cx="183582" cy="220694"/>
              <a:chOff x="5733909" y="4044474"/>
              <a:chExt cx="209864" cy="252289"/>
            </a:xfrm>
          </p:grpSpPr>
          <p:grpSp>
            <p:nvGrpSpPr>
              <p:cNvPr id="1827" name="Graphic 15">
                <a:extLst>
                  <a:ext uri="{FF2B5EF4-FFF2-40B4-BE49-F238E27FC236}">
                    <a16:creationId xmlns:a16="http://schemas.microsoft.com/office/drawing/2014/main" id="{A2C0BC5D-CB32-4475-8E1B-E644A1F5F9F6}"/>
                  </a:ext>
                </a:extLst>
              </p:cNvPr>
              <p:cNvGrpSpPr/>
              <p:nvPr/>
            </p:nvGrpSpPr>
            <p:grpSpPr>
              <a:xfrm>
                <a:off x="5733909" y="4044474"/>
                <a:ext cx="142853" cy="189430"/>
                <a:chOff x="5453158" y="4633054"/>
                <a:chExt cx="201192" cy="266791"/>
              </a:xfrm>
            </p:grpSpPr>
            <p:sp>
              <p:nvSpPr>
                <p:cNvPr id="1829" name="Freeform: Shape 1828">
                  <a:extLst>
                    <a:ext uri="{FF2B5EF4-FFF2-40B4-BE49-F238E27FC236}">
                      <a16:creationId xmlns:a16="http://schemas.microsoft.com/office/drawing/2014/main" id="{875835A6-787F-4F96-BEAA-D11EADC01845}"/>
                    </a:ext>
                  </a:extLst>
                </p:cNvPr>
                <p:cNvSpPr/>
                <p:nvPr/>
              </p:nvSpPr>
              <p:spPr>
                <a:xfrm>
                  <a:off x="5453158" y="4669463"/>
                  <a:ext cx="201192" cy="230382"/>
                </a:xfrm>
                <a:custGeom>
                  <a:avLst/>
                  <a:gdLst>
                    <a:gd name="connsiteX0" fmla="*/ 100596 w 201192"/>
                    <a:gd name="connsiteY0" fmla="*/ 36409 h 230382"/>
                    <a:gd name="connsiteX1" fmla="*/ 0 w 201192"/>
                    <a:gd name="connsiteY1" fmla="*/ 0 h 230382"/>
                    <a:gd name="connsiteX2" fmla="*/ 0 w 201192"/>
                    <a:gd name="connsiteY2" fmla="*/ 193973 h 230382"/>
                    <a:gd name="connsiteX3" fmla="*/ 99184 w 201192"/>
                    <a:gd name="connsiteY3" fmla="*/ 230382 h 230382"/>
                    <a:gd name="connsiteX4" fmla="*/ 100596 w 201192"/>
                    <a:gd name="connsiteY4" fmla="*/ 230382 h 230382"/>
                    <a:gd name="connsiteX5" fmla="*/ 201192 w 201192"/>
                    <a:gd name="connsiteY5" fmla="*/ 193973 h 230382"/>
                    <a:gd name="connsiteX6" fmla="*/ 201192 w 201192"/>
                    <a:gd name="connsiteY6" fmla="*/ 0 h 230382"/>
                    <a:gd name="connsiteX7" fmla="*/ 100596 w 201192"/>
                    <a:gd name="connsiteY7" fmla="*/ 36409 h 2303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1192" h="230382">
                      <a:moveTo>
                        <a:pt x="100596" y="36409"/>
                      </a:moveTo>
                      <a:cubicBezTo>
                        <a:pt x="45041" y="36409"/>
                        <a:pt x="0" y="20716"/>
                        <a:pt x="0" y="0"/>
                      </a:cubicBezTo>
                      <a:lnTo>
                        <a:pt x="0" y="193973"/>
                      </a:lnTo>
                      <a:cubicBezTo>
                        <a:pt x="0" y="213904"/>
                        <a:pt x="44256" y="230068"/>
                        <a:pt x="99184" y="230382"/>
                      </a:cubicBezTo>
                      <a:lnTo>
                        <a:pt x="100596" y="230382"/>
                      </a:lnTo>
                      <a:cubicBezTo>
                        <a:pt x="156151" y="230382"/>
                        <a:pt x="201192" y="214689"/>
                        <a:pt x="201192" y="193973"/>
                      </a:cubicBezTo>
                      <a:lnTo>
                        <a:pt x="201192" y="0"/>
                      </a:lnTo>
                      <a:cubicBezTo>
                        <a:pt x="201192" y="20245"/>
                        <a:pt x="156151" y="36409"/>
                        <a:pt x="100596" y="36409"/>
                      </a:cubicBezTo>
                      <a:close/>
                    </a:path>
                  </a:pathLst>
                </a:custGeom>
                <a:solidFill>
                  <a:srgbClr val="005BA1"/>
                </a:solidFill>
                <a:ln w="1534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79988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1544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830" name="Freeform: Shape 1829">
                  <a:extLst>
                    <a:ext uri="{FF2B5EF4-FFF2-40B4-BE49-F238E27FC236}">
                      <a16:creationId xmlns:a16="http://schemas.microsoft.com/office/drawing/2014/main" id="{6C7A8879-8D22-40F2-803F-3A3F49AEE299}"/>
                    </a:ext>
                  </a:extLst>
                </p:cNvPr>
                <p:cNvSpPr/>
                <p:nvPr/>
              </p:nvSpPr>
              <p:spPr>
                <a:xfrm>
                  <a:off x="5453158" y="4633054"/>
                  <a:ext cx="201192" cy="72818"/>
                </a:xfrm>
                <a:custGeom>
                  <a:avLst/>
                  <a:gdLst>
                    <a:gd name="connsiteX0" fmla="*/ 201192 w 201192"/>
                    <a:gd name="connsiteY0" fmla="*/ 36409 h 72818"/>
                    <a:gd name="connsiteX1" fmla="*/ 100596 w 201192"/>
                    <a:gd name="connsiteY1" fmla="*/ 72818 h 72818"/>
                    <a:gd name="connsiteX2" fmla="*/ 0 w 201192"/>
                    <a:gd name="connsiteY2" fmla="*/ 36409 h 72818"/>
                    <a:gd name="connsiteX3" fmla="*/ 100596 w 201192"/>
                    <a:gd name="connsiteY3" fmla="*/ 0 h 72818"/>
                    <a:gd name="connsiteX4" fmla="*/ 201192 w 201192"/>
                    <a:gd name="connsiteY4" fmla="*/ 36409 h 728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1192" h="72818">
                      <a:moveTo>
                        <a:pt x="201192" y="36409"/>
                      </a:moveTo>
                      <a:cubicBezTo>
                        <a:pt x="201192" y="56654"/>
                        <a:pt x="156151" y="72818"/>
                        <a:pt x="100596" y="72818"/>
                      </a:cubicBezTo>
                      <a:cubicBezTo>
                        <a:pt x="45041" y="72818"/>
                        <a:pt x="0" y="57125"/>
                        <a:pt x="0" y="36409"/>
                      </a:cubicBezTo>
                      <a:cubicBezTo>
                        <a:pt x="0" y="15694"/>
                        <a:pt x="45041" y="0"/>
                        <a:pt x="100596" y="0"/>
                      </a:cubicBezTo>
                      <a:cubicBezTo>
                        <a:pt x="156151" y="0"/>
                        <a:pt x="201192" y="15694"/>
                        <a:pt x="201192" y="36409"/>
                      </a:cubicBezTo>
                    </a:path>
                  </a:pathLst>
                </a:custGeom>
                <a:solidFill>
                  <a:srgbClr val="E8E8E8"/>
                </a:solidFill>
                <a:ln w="1534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79988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1544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831" name="Freeform: Shape 1830">
                  <a:extLst>
                    <a:ext uri="{FF2B5EF4-FFF2-40B4-BE49-F238E27FC236}">
                      <a16:creationId xmlns:a16="http://schemas.microsoft.com/office/drawing/2014/main" id="{1BA80D97-C5E7-4C20-A65C-AC71CA6E5E47}"/>
                    </a:ext>
                  </a:extLst>
                </p:cNvPr>
                <p:cNvSpPr/>
                <p:nvPr/>
              </p:nvSpPr>
              <p:spPr>
                <a:xfrm>
                  <a:off x="5476541" y="4643412"/>
                  <a:ext cx="154425" cy="46296"/>
                </a:xfrm>
                <a:custGeom>
                  <a:avLst/>
                  <a:gdLst>
                    <a:gd name="connsiteX0" fmla="*/ 154425 w 154425"/>
                    <a:gd name="connsiteY0" fmla="*/ 23070 h 46296"/>
                    <a:gd name="connsiteX1" fmla="*/ 77213 w 154425"/>
                    <a:gd name="connsiteY1" fmla="*/ 46296 h 46296"/>
                    <a:gd name="connsiteX2" fmla="*/ 0 w 154425"/>
                    <a:gd name="connsiteY2" fmla="*/ 23070 h 46296"/>
                    <a:gd name="connsiteX3" fmla="*/ 77213 w 154425"/>
                    <a:gd name="connsiteY3" fmla="*/ 0 h 46296"/>
                    <a:gd name="connsiteX4" fmla="*/ 154425 w 154425"/>
                    <a:gd name="connsiteY4" fmla="*/ 23070 h 462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4425" h="46296">
                      <a:moveTo>
                        <a:pt x="154425" y="23070"/>
                      </a:moveTo>
                      <a:cubicBezTo>
                        <a:pt x="154425" y="35938"/>
                        <a:pt x="119742" y="46296"/>
                        <a:pt x="77213" y="46296"/>
                      </a:cubicBezTo>
                      <a:cubicBezTo>
                        <a:pt x="34683" y="46296"/>
                        <a:pt x="0" y="35938"/>
                        <a:pt x="0" y="23070"/>
                      </a:cubicBezTo>
                      <a:cubicBezTo>
                        <a:pt x="0" y="10201"/>
                        <a:pt x="34683" y="0"/>
                        <a:pt x="77213" y="0"/>
                      </a:cubicBezTo>
                      <a:cubicBezTo>
                        <a:pt x="119742" y="0"/>
                        <a:pt x="154425" y="10358"/>
                        <a:pt x="154425" y="23070"/>
                      </a:cubicBezTo>
                    </a:path>
                  </a:pathLst>
                </a:custGeom>
                <a:solidFill>
                  <a:srgbClr val="50E6FF"/>
                </a:solidFill>
                <a:ln w="1534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79988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1544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832" name="Freeform: Shape 1831">
                  <a:extLst>
                    <a:ext uri="{FF2B5EF4-FFF2-40B4-BE49-F238E27FC236}">
                      <a16:creationId xmlns:a16="http://schemas.microsoft.com/office/drawing/2014/main" id="{FE01CB17-6CC0-42D6-9F7C-F12F0EAD4C9C}"/>
                    </a:ext>
                  </a:extLst>
                </p:cNvPr>
                <p:cNvSpPr/>
                <p:nvPr/>
              </p:nvSpPr>
              <p:spPr>
                <a:xfrm>
                  <a:off x="5492706" y="4672198"/>
                  <a:ext cx="122096" cy="17618"/>
                </a:xfrm>
                <a:custGeom>
                  <a:avLst/>
                  <a:gdLst>
                    <a:gd name="connsiteX0" fmla="*/ 61048 w 122096"/>
                    <a:gd name="connsiteY0" fmla="*/ 90 h 17618"/>
                    <a:gd name="connsiteX1" fmla="*/ 0 w 122096"/>
                    <a:gd name="connsiteY1" fmla="*/ 9035 h 17618"/>
                    <a:gd name="connsiteX2" fmla="*/ 61048 w 122096"/>
                    <a:gd name="connsiteY2" fmla="*/ 17510 h 17618"/>
                    <a:gd name="connsiteX3" fmla="*/ 122096 w 122096"/>
                    <a:gd name="connsiteY3" fmla="*/ 8408 h 17618"/>
                    <a:gd name="connsiteX4" fmla="*/ 61048 w 122096"/>
                    <a:gd name="connsiteY4" fmla="*/ 90 h 176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2096" h="17618">
                      <a:moveTo>
                        <a:pt x="61048" y="90"/>
                      </a:moveTo>
                      <a:cubicBezTo>
                        <a:pt x="40337" y="-439"/>
                        <a:pt x="19689" y="2587"/>
                        <a:pt x="0" y="9035"/>
                      </a:cubicBezTo>
                      <a:cubicBezTo>
                        <a:pt x="19707" y="15364"/>
                        <a:pt x="40362" y="18232"/>
                        <a:pt x="61048" y="17510"/>
                      </a:cubicBezTo>
                      <a:cubicBezTo>
                        <a:pt x="81776" y="18117"/>
                        <a:pt x="102446" y="15035"/>
                        <a:pt x="122096" y="8408"/>
                      </a:cubicBezTo>
                      <a:cubicBezTo>
                        <a:pt x="102352" y="2257"/>
                        <a:pt x="81718" y="-554"/>
                        <a:pt x="61048" y="90"/>
                      </a:cubicBezTo>
                      <a:close/>
                    </a:path>
                  </a:pathLst>
                </a:custGeom>
                <a:solidFill>
                  <a:srgbClr val="198AB3"/>
                </a:solidFill>
                <a:ln w="1534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79988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1544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pic>
            <p:nvPicPr>
              <p:cNvPr id="1828" name="Picture 243">
                <a:extLst>
                  <a:ext uri="{FF2B5EF4-FFF2-40B4-BE49-F238E27FC236}">
                    <a16:creationId xmlns:a16="http://schemas.microsoft.com/office/drawing/2014/main" id="{1F30C955-0AF8-4FA9-BBD1-48901069C9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rcRect/>
              <a:stretch/>
            </p:blipFill>
            <p:spPr>
              <a:xfrm>
                <a:off x="5803201" y="4121622"/>
                <a:ext cx="140572" cy="175141"/>
              </a:xfrm>
              <a:prstGeom prst="rect">
                <a:avLst/>
              </a:prstGeom>
            </p:spPr>
          </p:pic>
        </p:grpSp>
        <p:cxnSp>
          <p:nvCxnSpPr>
            <p:cNvPr id="1826" name="Straight Connector 1825">
              <a:extLst>
                <a:ext uri="{FF2B5EF4-FFF2-40B4-BE49-F238E27FC236}">
                  <a16:creationId xmlns:a16="http://schemas.microsoft.com/office/drawing/2014/main" id="{9785FF31-FE8A-46FF-AE82-37B66AF37409}"/>
                </a:ext>
              </a:extLst>
            </p:cNvPr>
            <p:cNvCxnSpPr>
              <a:cxnSpLocks/>
            </p:cNvCxnSpPr>
            <p:nvPr/>
          </p:nvCxnSpPr>
          <p:spPr>
            <a:xfrm>
              <a:off x="11911326" y="5044392"/>
              <a:ext cx="5716800" cy="0"/>
            </a:xfrm>
            <a:prstGeom prst="line">
              <a:avLst/>
            </a:prstGeom>
            <a:solidFill>
              <a:srgbClr val="000000"/>
            </a:solidFill>
            <a:ln w="6350" cap="flat" cmpd="sng" algn="ctr">
              <a:solidFill>
                <a:srgbClr val="000000"/>
              </a:solidFill>
              <a:prstDash val="dash"/>
              <a:miter lim="800000"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744" name="Group 1743">
            <a:extLst>
              <a:ext uri="{FF2B5EF4-FFF2-40B4-BE49-F238E27FC236}">
                <a16:creationId xmlns:a16="http://schemas.microsoft.com/office/drawing/2014/main" id="{99D14C7D-6C37-40F6-8054-E24A0D207280}"/>
              </a:ext>
            </a:extLst>
          </p:cNvPr>
          <p:cNvGrpSpPr/>
          <p:nvPr/>
        </p:nvGrpSpPr>
        <p:grpSpPr>
          <a:xfrm>
            <a:off x="463302" y="3241362"/>
            <a:ext cx="5265517" cy="625980"/>
            <a:chOff x="11818956" y="3237080"/>
            <a:chExt cx="5265517" cy="625980"/>
          </a:xfrm>
        </p:grpSpPr>
        <p:sp>
          <p:nvSpPr>
            <p:cNvPr id="1745" name="Rectangle 1744">
              <a:extLst>
                <a:ext uri="{FF2B5EF4-FFF2-40B4-BE49-F238E27FC236}">
                  <a16:creationId xmlns:a16="http://schemas.microsoft.com/office/drawing/2014/main" id="{D25403CD-B780-4F51-8329-BEBC41BEE772}"/>
                </a:ext>
              </a:extLst>
            </p:cNvPr>
            <p:cNvSpPr/>
            <p:nvPr/>
          </p:nvSpPr>
          <p:spPr bwMode="auto">
            <a:xfrm>
              <a:off x="11970827" y="3457572"/>
              <a:ext cx="1548811" cy="405488"/>
            </a:xfrm>
            <a:prstGeom prst="rect">
              <a:avLst/>
            </a:prstGeom>
            <a:solidFill>
              <a:srgbClr val="E2E2E3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59978" tIns="127982" rIns="159978" bIns="12798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5727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75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746" name="Graphic 1745">
              <a:extLst>
                <a:ext uri="{FF2B5EF4-FFF2-40B4-BE49-F238E27FC236}">
                  <a16:creationId xmlns:a16="http://schemas.microsoft.com/office/drawing/2014/main" id="{4B4854C9-9FCD-46C7-9834-D884C731CC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2010921" y="3529806"/>
              <a:ext cx="247109" cy="247109"/>
            </a:xfrm>
            <a:prstGeom prst="rect">
              <a:avLst/>
            </a:prstGeom>
          </p:spPr>
        </p:pic>
        <p:pic>
          <p:nvPicPr>
            <p:cNvPr id="1747" name="Graphic 1746">
              <a:extLst>
                <a:ext uri="{FF2B5EF4-FFF2-40B4-BE49-F238E27FC236}">
                  <a16:creationId xmlns:a16="http://schemas.microsoft.com/office/drawing/2014/main" id="{7FF0D8D5-148A-4F35-927B-440B7189CF9F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12687984" y="3544092"/>
              <a:ext cx="232823" cy="232823"/>
            </a:xfrm>
            <a:prstGeom prst="rect">
              <a:avLst/>
            </a:prstGeom>
          </p:spPr>
        </p:pic>
        <p:sp>
          <p:nvSpPr>
            <p:cNvPr id="1748" name="Rectangle 1747">
              <a:extLst>
                <a:ext uri="{FF2B5EF4-FFF2-40B4-BE49-F238E27FC236}">
                  <a16:creationId xmlns:a16="http://schemas.microsoft.com/office/drawing/2014/main" id="{FB6CCADA-F02A-4E7E-9BA5-B2F8C511C63A}"/>
                </a:ext>
              </a:extLst>
            </p:cNvPr>
            <p:cNvSpPr/>
            <p:nvPr/>
          </p:nvSpPr>
          <p:spPr bwMode="auto">
            <a:xfrm>
              <a:off x="12141169" y="3501764"/>
              <a:ext cx="616665" cy="29122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5727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87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rPr>
                <a:t>SQL Server</a:t>
              </a:r>
            </a:p>
          </p:txBody>
        </p:sp>
        <p:sp>
          <p:nvSpPr>
            <p:cNvPr id="1749" name="Rectangle 1748">
              <a:extLst>
                <a:ext uri="{FF2B5EF4-FFF2-40B4-BE49-F238E27FC236}">
                  <a16:creationId xmlns:a16="http://schemas.microsoft.com/office/drawing/2014/main" id="{EE6E1BCA-1F89-4FB7-BF0E-45FF3C63505D}"/>
                </a:ext>
              </a:extLst>
            </p:cNvPr>
            <p:cNvSpPr/>
            <p:nvPr/>
          </p:nvSpPr>
          <p:spPr bwMode="auto">
            <a:xfrm>
              <a:off x="12804395" y="3501764"/>
              <a:ext cx="850893" cy="29122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5727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87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rPr>
                <a:t>Sync </a:t>
              </a:r>
              <a:br>
                <a:rPr kumimoji="0" lang="en-US" sz="787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rPr>
              </a:br>
              <a:r>
                <a:rPr kumimoji="0" lang="en-US" sz="787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rPr>
                <a:t>Agent</a:t>
              </a:r>
            </a:p>
          </p:txBody>
        </p:sp>
        <p:sp>
          <p:nvSpPr>
            <p:cNvPr id="1750" name="Rectangle 1749">
              <a:extLst>
                <a:ext uri="{FF2B5EF4-FFF2-40B4-BE49-F238E27FC236}">
                  <a16:creationId xmlns:a16="http://schemas.microsoft.com/office/drawing/2014/main" id="{6AB645C7-F701-4741-B97F-9DFD2726FE56}"/>
                </a:ext>
              </a:extLst>
            </p:cNvPr>
            <p:cNvSpPr/>
            <p:nvPr/>
          </p:nvSpPr>
          <p:spPr bwMode="auto">
            <a:xfrm>
              <a:off x="11818956" y="3242773"/>
              <a:ext cx="1106731" cy="29122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5727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87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 Semibold" panose="020B0702040204020203" pitchFamily="34" charset="0"/>
                </a:rPr>
                <a:t>On-prem</a:t>
              </a:r>
            </a:p>
          </p:txBody>
        </p:sp>
        <p:sp>
          <p:nvSpPr>
            <p:cNvPr id="1751" name="Rectangle 1750">
              <a:extLst>
                <a:ext uri="{FF2B5EF4-FFF2-40B4-BE49-F238E27FC236}">
                  <a16:creationId xmlns:a16="http://schemas.microsoft.com/office/drawing/2014/main" id="{AABD6125-AA84-4C8E-A979-BB36575C1CE1}"/>
                </a:ext>
              </a:extLst>
            </p:cNvPr>
            <p:cNvSpPr/>
            <p:nvPr/>
          </p:nvSpPr>
          <p:spPr bwMode="auto">
            <a:xfrm>
              <a:off x="14338740" y="3457572"/>
              <a:ext cx="1138808" cy="405488"/>
            </a:xfrm>
            <a:prstGeom prst="rect">
              <a:avLst/>
            </a:prstGeom>
            <a:solidFill>
              <a:srgbClr val="E2E2E3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59978" tIns="127982" rIns="159978" bIns="12798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5727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75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752" name="Graphic 204">
              <a:extLst>
                <a:ext uri="{FF2B5EF4-FFF2-40B4-BE49-F238E27FC236}">
                  <a16:creationId xmlns:a16="http://schemas.microsoft.com/office/drawing/2014/main" id="{34206686-2D3A-4521-8C7E-66FA30095B88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rcRect/>
            <a:stretch/>
          </p:blipFill>
          <p:spPr>
            <a:xfrm>
              <a:off x="14378833" y="3560375"/>
              <a:ext cx="247109" cy="185969"/>
            </a:xfrm>
            <a:prstGeom prst="rect">
              <a:avLst/>
            </a:prstGeom>
          </p:spPr>
        </p:pic>
        <p:pic>
          <p:nvPicPr>
            <p:cNvPr id="1753" name="Graphic 1752">
              <a:extLst>
                <a:ext uri="{FF2B5EF4-FFF2-40B4-BE49-F238E27FC236}">
                  <a16:creationId xmlns:a16="http://schemas.microsoft.com/office/drawing/2014/main" id="{E34383F3-9DB3-4D1E-81C8-86E0B1387F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rcRect/>
            <a:stretch/>
          </p:blipFill>
          <p:spPr>
            <a:xfrm>
              <a:off x="14976322" y="3544092"/>
              <a:ext cx="177389" cy="232823"/>
            </a:xfrm>
            <a:prstGeom prst="rect">
              <a:avLst/>
            </a:prstGeom>
          </p:spPr>
        </p:pic>
        <p:sp>
          <p:nvSpPr>
            <p:cNvPr id="1754" name="Rectangle 1753">
              <a:extLst>
                <a:ext uri="{FF2B5EF4-FFF2-40B4-BE49-F238E27FC236}">
                  <a16:creationId xmlns:a16="http://schemas.microsoft.com/office/drawing/2014/main" id="{163E2A5C-4105-4B76-9D36-B65598F39FD8}"/>
                </a:ext>
              </a:extLst>
            </p:cNvPr>
            <p:cNvSpPr/>
            <p:nvPr/>
          </p:nvSpPr>
          <p:spPr bwMode="auto">
            <a:xfrm>
              <a:off x="14520191" y="3501764"/>
              <a:ext cx="616665" cy="29122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5727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87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rPr>
                <a:t>Sync App</a:t>
              </a:r>
            </a:p>
          </p:txBody>
        </p:sp>
        <p:sp>
          <p:nvSpPr>
            <p:cNvPr id="1755" name="Rectangle 1754">
              <a:extLst>
                <a:ext uri="{FF2B5EF4-FFF2-40B4-BE49-F238E27FC236}">
                  <a16:creationId xmlns:a16="http://schemas.microsoft.com/office/drawing/2014/main" id="{1CA2B502-A8A3-4908-8876-425270B6009A}"/>
                </a:ext>
              </a:extLst>
            </p:cNvPr>
            <p:cNvSpPr/>
            <p:nvPr/>
          </p:nvSpPr>
          <p:spPr bwMode="auto">
            <a:xfrm>
              <a:off x="15065016" y="3501764"/>
              <a:ext cx="534905" cy="29122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5727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87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rPr>
                <a:t>Sync DB</a:t>
              </a:r>
            </a:p>
          </p:txBody>
        </p:sp>
        <p:sp>
          <p:nvSpPr>
            <p:cNvPr id="1756" name="Rectangle 1755">
              <a:extLst>
                <a:ext uri="{FF2B5EF4-FFF2-40B4-BE49-F238E27FC236}">
                  <a16:creationId xmlns:a16="http://schemas.microsoft.com/office/drawing/2014/main" id="{DF12A285-84BF-4AB4-A335-8A1A42B6C401}"/>
                </a:ext>
              </a:extLst>
            </p:cNvPr>
            <p:cNvSpPr/>
            <p:nvPr/>
          </p:nvSpPr>
          <p:spPr bwMode="auto">
            <a:xfrm>
              <a:off x="14181989" y="3242773"/>
              <a:ext cx="1106731" cy="29122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5727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87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 Semibold" panose="020B0702040204020203" pitchFamily="34" charset="0"/>
                </a:rPr>
                <a:t>SQL Data Sync</a:t>
              </a:r>
            </a:p>
          </p:txBody>
        </p:sp>
        <p:cxnSp>
          <p:nvCxnSpPr>
            <p:cNvPr id="1757" name="Straight Arrow Connector 1756">
              <a:extLst>
                <a:ext uri="{FF2B5EF4-FFF2-40B4-BE49-F238E27FC236}">
                  <a16:creationId xmlns:a16="http://schemas.microsoft.com/office/drawing/2014/main" id="{DF0BB098-1DBB-465F-8ECC-47E9BCD98C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526639" y="3659778"/>
              <a:ext cx="812101" cy="1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headEnd type="triangle" w="med" len="sm"/>
              <a:tailEnd type="triangle" w="med" len="sm"/>
            </a:ln>
            <a:effectLst/>
          </p:spPr>
        </p:cxnSp>
        <p:sp>
          <p:nvSpPr>
            <p:cNvPr id="1758" name="Rectangle 1757">
              <a:extLst>
                <a:ext uri="{FF2B5EF4-FFF2-40B4-BE49-F238E27FC236}">
                  <a16:creationId xmlns:a16="http://schemas.microsoft.com/office/drawing/2014/main" id="{7B12DA42-DCB5-444B-B5D3-4C600D7C8A81}"/>
                </a:ext>
              </a:extLst>
            </p:cNvPr>
            <p:cNvSpPr/>
            <p:nvPr/>
          </p:nvSpPr>
          <p:spPr bwMode="auto">
            <a:xfrm>
              <a:off x="16134493" y="3451879"/>
              <a:ext cx="552145" cy="405488"/>
            </a:xfrm>
            <a:prstGeom prst="rect">
              <a:avLst/>
            </a:prstGeom>
            <a:solidFill>
              <a:srgbClr val="E2E2E3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59978" tIns="127982" rIns="159978" bIns="12798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5727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75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759" name="Graphic 1758">
              <a:extLst>
                <a:ext uri="{FF2B5EF4-FFF2-40B4-BE49-F238E27FC236}">
                  <a16:creationId xmlns:a16="http://schemas.microsoft.com/office/drawing/2014/main" id="{18D598B9-EEBB-4CE8-81F7-99B0FC24D6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16174586" y="3524113"/>
              <a:ext cx="247109" cy="247109"/>
            </a:xfrm>
            <a:prstGeom prst="rect">
              <a:avLst/>
            </a:prstGeom>
          </p:spPr>
        </p:pic>
        <p:sp>
          <p:nvSpPr>
            <p:cNvPr id="1760" name="Rectangle 1759">
              <a:extLst>
                <a:ext uri="{FF2B5EF4-FFF2-40B4-BE49-F238E27FC236}">
                  <a16:creationId xmlns:a16="http://schemas.microsoft.com/office/drawing/2014/main" id="{628DCC95-2871-4AC6-8243-88F2FC724AFB}"/>
                </a:ext>
              </a:extLst>
            </p:cNvPr>
            <p:cNvSpPr/>
            <p:nvPr/>
          </p:nvSpPr>
          <p:spPr bwMode="auto">
            <a:xfrm>
              <a:off x="16304834" y="3496071"/>
              <a:ext cx="616665" cy="29122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5727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87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rPr>
                <a:t>SQL DB</a:t>
              </a:r>
            </a:p>
          </p:txBody>
        </p:sp>
        <p:sp>
          <p:nvSpPr>
            <p:cNvPr id="1761" name="Rectangle 1760">
              <a:extLst>
                <a:ext uri="{FF2B5EF4-FFF2-40B4-BE49-F238E27FC236}">
                  <a16:creationId xmlns:a16="http://schemas.microsoft.com/office/drawing/2014/main" id="{D75F2284-5F74-427C-95B3-33869FD34380}"/>
                </a:ext>
              </a:extLst>
            </p:cNvPr>
            <p:cNvSpPr/>
            <p:nvPr/>
          </p:nvSpPr>
          <p:spPr bwMode="auto">
            <a:xfrm>
              <a:off x="15977742" y="3237080"/>
              <a:ext cx="1106731" cy="29122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5727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87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 Semibold" panose="020B0702040204020203" pitchFamily="34" charset="0"/>
                </a:rPr>
                <a:t>Azure SQL</a:t>
              </a:r>
            </a:p>
          </p:txBody>
        </p:sp>
        <p:cxnSp>
          <p:nvCxnSpPr>
            <p:cNvPr id="1762" name="Straight Arrow Connector 1761">
              <a:extLst>
                <a:ext uri="{FF2B5EF4-FFF2-40B4-BE49-F238E27FC236}">
                  <a16:creationId xmlns:a16="http://schemas.microsoft.com/office/drawing/2014/main" id="{1C20FB4C-66BD-4431-A85B-157349034E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472016" y="3660048"/>
              <a:ext cx="662476" cy="1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headEnd type="triangle" w="med" len="sm"/>
              <a:tailEnd type="triangle" w="med" len="sm"/>
            </a:ln>
            <a:effectLst/>
          </p:spPr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DD9F38A-FE2A-4DC2-964E-11B846D91344}"/>
              </a:ext>
            </a:extLst>
          </p:cNvPr>
          <p:cNvGrpSpPr/>
          <p:nvPr/>
        </p:nvGrpSpPr>
        <p:grpSpPr>
          <a:xfrm>
            <a:off x="434690" y="8192541"/>
            <a:ext cx="4153841" cy="537377"/>
            <a:chOff x="7817363" y="6127116"/>
            <a:chExt cx="4153841" cy="537377"/>
          </a:xfrm>
        </p:grpSpPr>
        <p:grpSp>
          <p:nvGrpSpPr>
            <p:cNvPr id="1729" name="Group 1728">
              <a:extLst>
                <a:ext uri="{FF2B5EF4-FFF2-40B4-BE49-F238E27FC236}">
                  <a16:creationId xmlns:a16="http://schemas.microsoft.com/office/drawing/2014/main" id="{8079FC13-2F56-4A13-9C60-D2DE463B5EDA}"/>
                </a:ext>
              </a:extLst>
            </p:cNvPr>
            <p:cNvGrpSpPr/>
            <p:nvPr/>
          </p:nvGrpSpPr>
          <p:grpSpPr>
            <a:xfrm>
              <a:off x="8090377" y="6127116"/>
              <a:ext cx="3880827" cy="537377"/>
              <a:chOff x="914937" y="1528462"/>
              <a:chExt cx="4436405" cy="614308"/>
            </a:xfrm>
          </p:grpSpPr>
          <p:sp>
            <p:nvSpPr>
              <p:cNvPr id="1730" name="Rectangle 1729">
                <a:extLst>
                  <a:ext uri="{FF2B5EF4-FFF2-40B4-BE49-F238E27FC236}">
                    <a16:creationId xmlns:a16="http://schemas.microsoft.com/office/drawing/2014/main" id="{94C1E4E1-35D9-43A0-8AE0-85303203D020}"/>
                  </a:ext>
                </a:extLst>
              </p:cNvPr>
              <p:cNvSpPr/>
              <p:nvPr/>
            </p:nvSpPr>
            <p:spPr bwMode="auto">
              <a:xfrm>
                <a:off x="914937" y="1528462"/>
                <a:ext cx="4419063" cy="332916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815727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 Semibold"/>
                    <a:ea typeface="Segoe UI" pitchFamily="34" charset="0"/>
                    <a:cs typeface="Segoe UI" pitchFamily="34" charset="0"/>
                  </a:rPr>
                  <a:t>3</a:t>
                </a:r>
                <a:r>
                  <a:rPr kumimoji="0" lang="en-US" sz="1400" b="0" i="0" u="none" strike="noStrike" kern="0" cap="none" spc="0" normalizeH="0" baseline="30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 Semibold"/>
                    <a:ea typeface="Segoe UI" pitchFamily="34" charset="0"/>
                    <a:cs typeface="Segoe UI" pitchFamily="34" charset="0"/>
                  </a:rPr>
                  <a:t>rd</a:t>
                </a: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 Semibold"/>
                    <a:ea typeface="Segoe UI" pitchFamily="34" charset="0"/>
                    <a:cs typeface="Segoe UI" pitchFamily="34" charset="0"/>
                  </a:rPr>
                  <a:t> Party Products</a:t>
                </a:r>
              </a:p>
            </p:txBody>
          </p:sp>
          <p:sp>
            <p:nvSpPr>
              <p:cNvPr id="1731" name="Rectangle 1730">
                <a:extLst>
                  <a:ext uri="{FF2B5EF4-FFF2-40B4-BE49-F238E27FC236}">
                    <a16:creationId xmlns:a16="http://schemas.microsoft.com/office/drawing/2014/main" id="{12C07C51-7A73-4FE5-9C0E-C2E2123E0131}"/>
                  </a:ext>
                </a:extLst>
              </p:cNvPr>
              <p:cNvSpPr/>
              <p:nvPr/>
            </p:nvSpPr>
            <p:spPr bwMode="auto">
              <a:xfrm>
                <a:off x="914937" y="1809854"/>
                <a:ext cx="4436405" cy="332916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815727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Number of 3</a:t>
                </a:r>
                <a:r>
                  <a:rPr kumimoji="0" lang="en-US" sz="900" b="0" i="0" u="none" strike="noStrike" kern="0" cap="none" spc="0" normalizeH="0" baseline="30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rd</a:t>
                </a:r>
                <a:r>
                  <a:rPr kumimoji="0" lang="en-US" sz="9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 Party tools exist in the market – </a:t>
                </a:r>
                <a:r>
                  <a:rPr kumimoji="0" lang="en-US" sz="9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50E6FF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YMMV</a:t>
                </a:r>
                <a:r>
                  <a:rPr kumimoji="0" lang="en-US" sz="9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.</a:t>
                </a:r>
              </a:p>
            </p:txBody>
          </p:sp>
        </p:grpSp>
        <p:grpSp>
          <p:nvGrpSpPr>
            <p:cNvPr id="1732" name="Group 1731">
              <a:extLst>
                <a:ext uri="{FF2B5EF4-FFF2-40B4-BE49-F238E27FC236}">
                  <a16:creationId xmlns:a16="http://schemas.microsoft.com/office/drawing/2014/main" id="{DB0F5B2E-3E31-4D5C-8F6A-73A2AC6F0FFF}"/>
                </a:ext>
              </a:extLst>
            </p:cNvPr>
            <p:cNvGrpSpPr/>
            <p:nvPr/>
          </p:nvGrpSpPr>
          <p:grpSpPr>
            <a:xfrm>
              <a:off x="9791013" y="6140169"/>
              <a:ext cx="662118" cy="233100"/>
              <a:chOff x="1969486" y="1637124"/>
              <a:chExt cx="756907" cy="266471"/>
            </a:xfrm>
          </p:grpSpPr>
          <p:grpSp>
            <p:nvGrpSpPr>
              <p:cNvPr id="1733" name="Group 1732">
                <a:extLst>
                  <a:ext uri="{FF2B5EF4-FFF2-40B4-BE49-F238E27FC236}">
                    <a16:creationId xmlns:a16="http://schemas.microsoft.com/office/drawing/2014/main" id="{BD26DF9B-4D07-4709-8F13-C7A3A11CC044}"/>
                  </a:ext>
                </a:extLst>
              </p:cNvPr>
              <p:cNvGrpSpPr/>
              <p:nvPr/>
            </p:nvGrpSpPr>
            <p:grpSpPr>
              <a:xfrm>
                <a:off x="1969486" y="1721846"/>
                <a:ext cx="756907" cy="181749"/>
                <a:chOff x="1969486" y="1721846"/>
                <a:chExt cx="756907" cy="181749"/>
              </a:xfrm>
            </p:grpSpPr>
            <p:pic>
              <p:nvPicPr>
                <p:cNvPr id="1737" name="Graphic 1736">
                  <a:extLst>
                    <a:ext uri="{FF2B5EF4-FFF2-40B4-BE49-F238E27FC236}">
                      <a16:creationId xmlns:a16="http://schemas.microsoft.com/office/drawing/2014/main" id="{350B5C45-0DCA-49FF-94AC-189A76A25E7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69486" y="1721847"/>
                  <a:ext cx="181748" cy="181748"/>
                </a:xfrm>
                <a:prstGeom prst="rect">
                  <a:avLst/>
                </a:prstGeom>
              </p:spPr>
            </p:pic>
            <p:cxnSp>
              <p:nvCxnSpPr>
                <p:cNvPr id="1738" name="Straight Arrow Connector 1737">
                  <a:extLst>
                    <a:ext uri="{FF2B5EF4-FFF2-40B4-BE49-F238E27FC236}">
                      <a16:creationId xmlns:a16="http://schemas.microsoft.com/office/drawing/2014/main" id="{D767EF84-5646-4AA9-B1CD-A8E8D660D9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175176" y="1813669"/>
                  <a:ext cx="157467" cy="1"/>
                </a:xfrm>
                <a:prstGeom prst="straightConnector1">
                  <a:avLst/>
                </a:prstGeom>
                <a:noFill/>
                <a:ln w="9525" cap="flat" cmpd="sng" algn="ctr">
                  <a:solidFill>
                    <a:srgbClr val="FFFFFF"/>
                  </a:solidFill>
                  <a:prstDash val="solid"/>
                  <a:headEnd type="none" w="sm" len="sm"/>
                  <a:tailEnd type="triangle" w="sm" len="sm"/>
                </a:ln>
                <a:effectLst/>
              </p:spPr>
            </p:cxnSp>
            <p:pic>
              <p:nvPicPr>
                <p:cNvPr id="1739" name="Graphic 1738">
                  <a:extLst>
                    <a:ext uri="{FF2B5EF4-FFF2-40B4-BE49-F238E27FC236}">
                      <a16:creationId xmlns:a16="http://schemas.microsoft.com/office/drawing/2014/main" id="{03767C51-43D1-4A9B-B245-DB090C1CADF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96DAC541-7B7A-43D3-8B79-37D633B846F1}">
                      <asvg:svgBlip xmlns:asvg="http://schemas.microsoft.com/office/drawing/2016/SVG/main" r:embed="rId12"/>
                    </a:ext>
                  </a:extLst>
                </a:blip>
                <a:srcRect/>
                <a:stretch/>
              </p:blipFill>
              <p:spPr>
                <a:xfrm>
                  <a:off x="2347939" y="1721846"/>
                  <a:ext cx="181749" cy="181749"/>
                </a:xfrm>
                <a:prstGeom prst="rect">
                  <a:avLst/>
                </a:prstGeom>
              </p:spPr>
            </p:pic>
            <p:pic>
              <p:nvPicPr>
                <p:cNvPr id="1740" name="Graphic 1739">
                  <a:extLst>
                    <a:ext uri="{FF2B5EF4-FFF2-40B4-BE49-F238E27FC236}">
                      <a16:creationId xmlns:a16="http://schemas.microsoft.com/office/drawing/2014/main" id="{B35AD88C-BF0E-44E4-93CC-CADB39331FF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48437" y="1723743"/>
                  <a:ext cx="177956" cy="177956"/>
                </a:xfrm>
                <a:prstGeom prst="rect">
                  <a:avLst/>
                </a:prstGeom>
              </p:spPr>
            </p:pic>
          </p:grpSp>
          <p:pic>
            <p:nvPicPr>
              <p:cNvPr id="1734" name="Picture 1733" descr="Icon&#10;&#10;Description automatically generated">
                <a:extLst>
                  <a:ext uri="{FF2B5EF4-FFF2-40B4-BE49-F238E27FC236}">
                    <a16:creationId xmlns:a16="http://schemas.microsoft.com/office/drawing/2014/main" id="{0BCF1161-CE68-4096-A713-610DA02BB7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026182" y="1637124"/>
                <a:ext cx="68356" cy="68356"/>
              </a:xfrm>
              <a:prstGeom prst="rect">
                <a:avLst/>
              </a:prstGeom>
            </p:spPr>
          </p:pic>
          <p:pic>
            <p:nvPicPr>
              <p:cNvPr id="1735" name="Picture 1734" descr="Icon&#10;&#10;Description automatically generated">
                <a:extLst>
                  <a:ext uri="{FF2B5EF4-FFF2-40B4-BE49-F238E27FC236}">
                    <a16:creationId xmlns:a16="http://schemas.microsoft.com/office/drawing/2014/main" id="{BA8BD780-6A72-4607-8D9B-10B98B5863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404635" y="1637124"/>
                <a:ext cx="68356" cy="68356"/>
              </a:xfrm>
              <a:prstGeom prst="rect">
                <a:avLst/>
              </a:prstGeom>
            </p:spPr>
          </p:pic>
          <p:pic>
            <p:nvPicPr>
              <p:cNvPr id="1736" name="Picture 1735" descr="Icon&#10;&#10;Description automatically generated">
                <a:extLst>
                  <a:ext uri="{FF2B5EF4-FFF2-40B4-BE49-F238E27FC236}">
                    <a16:creationId xmlns:a16="http://schemas.microsoft.com/office/drawing/2014/main" id="{F12A32A2-6A06-47E0-97DC-DB269C061A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574667" y="1637124"/>
                <a:ext cx="68356" cy="68356"/>
              </a:xfrm>
              <a:prstGeom prst="rect">
                <a:avLst/>
              </a:prstGeom>
            </p:spPr>
          </p:pic>
        </p:grpSp>
        <p:grpSp>
          <p:nvGrpSpPr>
            <p:cNvPr id="1741" name="Group 1740">
              <a:extLst>
                <a:ext uri="{FF2B5EF4-FFF2-40B4-BE49-F238E27FC236}">
                  <a16:creationId xmlns:a16="http://schemas.microsoft.com/office/drawing/2014/main" id="{660B0891-42BC-4B63-9447-0C527FEEEE1B}"/>
                </a:ext>
              </a:extLst>
            </p:cNvPr>
            <p:cNvGrpSpPr/>
            <p:nvPr/>
          </p:nvGrpSpPr>
          <p:grpSpPr>
            <a:xfrm>
              <a:off x="7817363" y="6262839"/>
              <a:ext cx="271807" cy="271807"/>
              <a:chOff x="1304230" y="1434631"/>
              <a:chExt cx="271807" cy="271807"/>
            </a:xfrm>
          </p:grpSpPr>
          <p:sp>
            <p:nvSpPr>
              <p:cNvPr id="1742" name="Oval 1741">
                <a:extLst>
                  <a:ext uri="{FF2B5EF4-FFF2-40B4-BE49-F238E27FC236}">
                    <a16:creationId xmlns:a16="http://schemas.microsoft.com/office/drawing/2014/main" id="{B9316AC2-ED8B-46AC-B0C0-7EDAF9CE0C77}"/>
                  </a:ext>
                </a:extLst>
              </p:cNvPr>
              <p:cNvSpPr/>
              <p:nvPr/>
            </p:nvSpPr>
            <p:spPr bwMode="auto">
              <a:xfrm>
                <a:off x="1304230" y="1434631"/>
                <a:ext cx="271807" cy="271807"/>
              </a:xfrm>
              <a:prstGeom prst="ellipse">
                <a:avLst/>
              </a:prstGeom>
              <a:solidFill>
                <a:srgbClr val="00B0F0"/>
              </a:solidFill>
              <a:ln w="19050" cap="flat" cmpd="sng" algn="ctr">
                <a:solidFill>
                  <a:srgbClr val="0078D4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05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743" name="Rectangle 1742">
                <a:extLst>
                  <a:ext uri="{FF2B5EF4-FFF2-40B4-BE49-F238E27FC236}">
                    <a16:creationId xmlns:a16="http://schemas.microsoft.com/office/drawing/2014/main" id="{CDCF51FB-E651-4DC0-B25D-592C23348B96}"/>
                  </a:ext>
                </a:extLst>
              </p:cNvPr>
              <p:cNvSpPr/>
              <p:nvPr/>
            </p:nvSpPr>
            <p:spPr>
              <a:xfrm>
                <a:off x="1423405" y="1490837"/>
                <a:ext cx="45719" cy="169662"/>
              </a:xfrm>
              <a:prstGeom prst="rect">
                <a:avLst/>
              </a:prstGeom>
            </p:spPr>
            <p:txBody>
              <a:bodyPr wrap="square" lIns="0" tIns="0" rIns="0" bIns="0" anchor="b" anchorCtr="0">
                <a:spAutoFit/>
              </a:bodyPr>
              <a:lstStyle/>
              <a:p>
                <a:pPr marL="0" marR="0" lvl="0" indent="-399944" algn="ctr" defTabSz="799917" eaLnBrk="1" fontAlgn="base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25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 Semibold"/>
                  </a:rPr>
                  <a:t>5</a:t>
                </a:r>
              </a:p>
            </p:txBody>
          </p:sp>
        </p:grpSp>
      </p:grpSp>
      <p:grpSp>
        <p:nvGrpSpPr>
          <p:cNvPr id="1713" name="Group 1712">
            <a:extLst>
              <a:ext uri="{FF2B5EF4-FFF2-40B4-BE49-F238E27FC236}">
                <a16:creationId xmlns:a16="http://schemas.microsoft.com/office/drawing/2014/main" id="{6114363E-0170-429F-942B-FF28497503BB}"/>
              </a:ext>
            </a:extLst>
          </p:cNvPr>
          <p:cNvGrpSpPr/>
          <p:nvPr/>
        </p:nvGrpSpPr>
        <p:grpSpPr>
          <a:xfrm>
            <a:off x="432761" y="6292258"/>
            <a:ext cx="4189327" cy="617411"/>
            <a:chOff x="7666303" y="5115148"/>
            <a:chExt cx="4189327" cy="617411"/>
          </a:xfrm>
        </p:grpSpPr>
        <p:grpSp>
          <p:nvGrpSpPr>
            <p:cNvPr id="1714" name="Group 1713">
              <a:extLst>
                <a:ext uri="{FF2B5EF4-FFF2-40B4-BE49-F238E27FC236}">
                  <a16:creationId xmlns:a16="http://schemas.microsoft.com/office/drawing/2014/main" id="{EF3F7874-84A3-47F8-AA57-2AE8FE6443FD}"/>
                </a:ext>
              </a:extLst>
            </p:cNvPr>
            <p:cNvGrpSpPr/>
            <p:nvPr/>
          </p:nvGrpSpPr>
          <p:grpSpPr>
            <a:xfrm>
              <a:off x="7937977" y="5115148"/>
              <a:ext cx="3917653" cy="617411"/>
              <a:chOff x="914937" y="1528462"/>
              <a:chExt cx="4478503" cy="705799"/>
            </a:xfrm>
          </p:grpSpPr>
          <p:sp>
            <p:nvSpPr>
              <p:cNvPr id="1727" name="Rectangle 1726">
                <a:extLst>
                  <a:ext uri="{FF2B5EF4-FFF2-40B4-BE49-F238E27FC236}">
                    <a16:creationId xmlns:a16="http://schemas.microsoft.com/office/drawing/2014/main" id="{0EB3C643-F47E-44D8-AB61-356F61B042EE}"/>
                  </a:ext>
                </a:extLst>
              </p:cNvPr>
              <p:cNvSpPr/>
              <p:nvPr/>
            </p:nvSpPr>
            <p:spPr bwMode="auto">
              <a:xfrm>
                <a:off x="914937" y="1528462"/>
                <a:ext cx="4419063" cy="332916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815727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 Semibold"/>
                    <a:ea typeface="Segoe UI" pitchFamily="34" charset="0"/>
                    <a:cs typeface="Segoe UI" pitchFamily="34" charset="0"/>
                  </a:rPr>
                  <a:t>Database Migration Service</a:t>
                </a:r>
              </a:p>
            </p:txBody>
          </p:sp>
          <p:sp>
            <p:nvSpPr>
              <p:cNvPr id="1728" name="Rectangle 1727">
                <a:extLst>
                  <a:ext uri="{FF2B5EF4-FFF2-40B4-BE49-F238E27FC236}">
                    <a16:creationId xmlns:a16="http://schemas.microsoft.com/office/drawing/2014/main" id="{122BFA1A-0E2C-45DF-BF7F-14E7252D05A5}"/>
                  </a:ext>
                </a:extLst>
              </p:cNvPr>
              <p:cNvSpPr/>
              <p:nvPr/>
            </p:nvSpPr>
            <p:spPr bwMode="auto">
              <a:xfrm>
                <a:off x="914938" y="1901344"/>
                <a:ext cx="4478502" cy="332917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815727" eaLnBrk="1" fontAlgn="base" latinLnBrk="0" hangingPunct="1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Uses </a:t>
                </a:r>
                <a:r>
                  <a:rPr kumimoji="0" lang="en-US" sz="9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50E6FF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log-shipping</a:t>
                </a:r>
                <a:r>
                  <a:rPr kumimoji="0" lang="en-US" sz="9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 of Full (</a:t>
                </a:r>
                <a:r>
                  <a:rPr kumimoji="0" lang="en-US" sz="9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scadia Code" panose="020B0609020000020004" pitchFamily="49" charset="0"/>
                    <a:ea typeface="Segoe UI" pitchFamily="34" charset="0"/>
                    <a:cs typeface="Cascadia Code" panose="020B0609020000020004" pitchFamily="49" charset="0"/>
                  </a:rPr>
                  <a:t>.</a:t>
                </a:r>
                <a:r>
                  <a:rPr kumimoji="0" lang="en-US" sz="9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scadia Code" panose="020B0609020000020004" pitchFamily="49" charset="0"/>
                    <a:ea typeface="Segoe UI" pitchFamily="34" charset="0"/>
                    <a:cs typeface="Cascadia Code" panose="020B0609020000020004" pitchFamily="49" charset="0"/>
                  </a:rPr>
                  <a:t>bak</a:t>
                </a:r>
                <a:r>
                  <a:rPr kumimoji="0" lang="en-US" sz="9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) and </a:t>
                </a:r>
                <a:r>
                  <a:rPr kumimoji="0" lang="en-US" sz="9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Trx</a:t>
                </a:r>
                <a:r>
                  <a:rPr kumimoji="0" lang="en-US" sz="9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 (</a:t>
                </a:r>
                <a:r>
                  <a:rPr kumimoji="0" lang="en-US" sz="9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scadia Code" panose="020B0609020000020004" pitchFamily="49" charset="0"/>
                    <a:ea typeface="Segoe UI" pitchFamily="34" charset="0"/>
                    <a:cs typeface="Cascadia Code" panose="020B0609020000020004" pitchFamily="49" charset="0"/>
                  </a:rPr>
                  <a:t>.</a:t>
                </a:r>
                <a:r>
                  <a:rPr kumimoji="0" lang="en-US" sz="9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scadia Code" panose="020B0609020000020004" pitchFamily="49" charset="0"/>
                    <a:ea typeface="Segoe UI" pitchFamily="34" charset="0"/>
                    <a:cs typeface="Cascadia Code" panose="020B0609020000020004" pitchFamily="49" charset="0"/>
                  </a:rPr>
                  <a:t>trn</a:t>
                </a:r>
                <a:r>
                  <a:rPr kumimoji="0" lang="en-US" sz="9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) log backups to continuously ship and apply with the “</a:t>
                </a:r>
                <a:r>
                  <a:rPr kumimoji="0" lang="en-US" sz="9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50E6FF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online</a:t>
                </a:r>
                <a:r>
                  <a:rPr kumimoji="0" lang="en-US" sz="9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” option.</a:t>
                </a:r>
              </a:p>
            </p:txBody>
          </p:sp>
        </p:grpSp>
        <p:grpSp>
          <p:nvGrpSpPr>
            <p:cNvPr id="1715" name="Group 1714">
              <a:extLst>
                <a:ext uri="{FF2B5EF4-FFF2-40B4-BE49-F238E27FC236}">
                  <a16:creationId xmlns:a16="http://schemas.microsoft.com/office/drawing/2014/main" id="{B812EBAB-25FC-4011-9B24-ADAD5A7738AF}"/>
                </a:ext>
              </a:extLst>
            </p:cNvPr>
            <p:cNvGrpSpPr/>
            <p:nvPr/>
          </p:nvGrpSpPr>
          <p:grpSpPr>
            <a:xfrm>
              <a:off x="10413059" y="5115148"/>
              <a:ext cx="662118" cy="233100"/>
              <a:chOff x="1969486" y="1637124"/>
              <a:chExt cx="756907" cy="266471"/>
            </a:xfrm>
          </p:grpSpPr>
          <p:grpSp>
            <p:nvGrpSpPr>
              <p:cNvPr id="1719" name="Group 1718">
                <a:extLst>
                  <a:ext uri="{FF2B5EF4-FFF2-40B4-BE49-F238E27FC236}">
                    <a16:creationId xmlns:a16="http://schemas.microsoft.com/office/drawing/2014/main" id="{BEF71568-65FC-49C8-A64B-898A28EAE48E}"/>
                  </a:ext>
                </a:extLst>
              </p:cNvPr>
              <p:cNvGrpSpPr/>
              <p:nvPr/>
            </p:nvGrpSpPr>
            <p:grpSpPr>
              <a:xfrm>
                <a:off x="1969486" y="1721846"/>
                <a:ext cx="756907" cy="181749"/>
                <a:chOff x="1969486" y="1721846"/>
                <a:chExt cx="756907" cy="181749"/>
              </a:xfrm>
            </p:grpSpPr>
            <p:pic>
              <p:nvPicPr>
                <p:cNvPr id="1723" name="Graphic 1722">
                  <a:extLst>
                    <a:ext uri="{FF2B5EF4-FFF2-40B4-BE49-F238E27FC236}">
                      <a16:creationId xmlns:a16="http://schemas.microsoft.com/office/drawing/2014/main" id="{C8783308-F5D5-4EF3-BE35-CBA2B34CDA3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69486" y="1721847"/>
                  <a:ext cx="181748" cy="181748"/>
                </a:xfrm>
                <a:prstGeom prst="rect">
                  <a:avLst/>
                </a:prstGeom>
              </p:spPr>
            </p:pic>
            <p:cxnSp>
              <p:nvCxnSpPr>
                <p:cNvPr id="1724" name="Straight Arrow Connector 1723">
                  <a:extLst>
                    <a:ext uri="{FF2B5EF4-FFF2-40B4-BE49-F238E27FC236}">
                      <a16:creationId xmlns:a16="http://schemas.microsoft.com/office/drawing/2014/main" id="{E8BE665E-B039-4736-A58C-6279DF2CAE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175176" y="1813669"/>
                  <a:ext cx="157467" cy="1"/>
                </a:xfrm>
                <a:prstGeom prst="straightConnector1">
                  <a:avLst/>
                </a:prstGeom>
                <a:noFill/>
                <a:ln w="9525" cap="flat" cmpd="sng" algn="ctr">
                  <a:solidFill>
                    <a:srgbClr val="FFFFFF"/>
                  </a:solidFill>
                  <a:prstDash val="solid"/>
                  <a:headEnd type="none" w="sm" len="sm"/>
                  <a:tailEnd type="triangle" w="sm" len="sm"/>
                </a:ln>
                <a:effectLst/>
              </p:spPr>
            </p:cxnSp>
            <p:pic>
              <p:nvPicPr>
                <p:cNvPr id="1725" name="Graphic 1724">
                  <a:extLst>
                    <a:ext uri="{FF2B5EF4-FFF2-40B4-BE49-F238E27FC236}">
                      <a16:creationId xmlns:a16="http://schemas.microsoft.com/office/drawing/2014/main" id="{B0DF5540-D37B-49F7-8B7A-1BD503DA855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96DAC541-7B7A-43D3-8B79-37D633B846F1}">
                      <asvg:svgBlip xmlns:asvg="http://schemas.microsoft.com/office/drawing/2016/SVG/main" r:embed="rId12"/>
                    </a:ext>
                  </a:extLst>
                </a:blip>
                <a:srcRect/>
                <a:stretch/>
              </p:blipFill>
              <p:spPr>
                <a:xfrm>
                  <a:off x="2347939" y="1721846"/>
                  <a:ext cx="181749" cy="181749"/>
                </a:xfrm>
                <a:prstGeom prst="rect">
                  <a:avLst/>
                </a:prstGeom>
              </p:spPr>
            </p:pic>
            <p:pic>
              <p:nvPicPr>
                <p:cNvPr id="1726" name="Graphic 1725">
                  <a:extLst>
                    <a:ext uri="{FF2B5EF4-FFF2-40B4-BE49-F238E27FC236}">
                      <a16:creationId xmlns:a16="http://schemas.microsoft.com/office/drawing/2014/main" id="{8DE7EB11-A2A7-4120-B184-AD776F41BE7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48437" y="1723743"/>
                  <a:ext cx="177956" cy="177956"/>
                </a:xfrm>
                <a:prstGeom prst="rect">
                  <a:avLst/>
                </a:prstGeom>
              </p:spPr>
            </p:pic>
          </p:grpSp>
          <p:pic>
            <p:nvPicPr>
              <p:cNvPr id="1720" name="Picture 1719" descr="Icon&#10;&#10;Description automatically generated">
                <a:extLst>
                  <a:ext uri="{FF2B5EF4-FFF2-40B4-BE49-F238E27FC236}">
                    <a16:creationId xmlns:a16="http://schemas.microsoft.com/office/drawing/2014/main" id="{88F146D6-FED1-429D-912C-148120ADAF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026182" y="1637124"/>
                <a:ext cx="68356" cy="68356"/>
              </a:xfrm>
              <a:prstGeom prst="rect">
                <a:avLst/>
              </a:prstGeom>
            </p:spPr>
          </p:pic>
          <p:pic>
            <p:nvPicPr>
              <p:cNvPr id="1721" name="Picture 1720" descr="Icon&#10;&#10;Description automatically generated">
                <a:extLst>
                  <a:ext uri="{FF2B5EF4-FFF2-40B4-BE49-F238E27FC236}">
                    <a16:creationId xmlns:a16="http://schemas.microsoft.com/office/drawing/2014/main" id="{F71F2A07-07EE-49D5-9709-6033BAA2B3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404635" y="1637124"/>
                <a:ext cx="68356" cy="68356"/>
              </a:xfrm>
              <a:prstGeom prst="rect">
                <a:avLst/>
              </a:prstGeom>
            </p:spPr>
          </p:pic>
          <p:pic>
            <p:nvPicPr>
              <p:cNvPr id="1722" name="Picture 1721" descr="Icon&#10;&#10;Description automatically generated">
                <a:extLst>
                  <a:ext uri="{FF2B5EF4-FFF2-40B4-BE49-F238E27FC236}">
                    <a16:creationId xmlns:a16="http://schemas.microsoft.com/office/drawing/2014/main" id="{A251DB90-45C2-42DE-98C0-91F368E8A2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574667" y="1637124"/>
                <a:ext cx="68356" cy="68356"/>
              </a:xfrm>
              <a:prstGeom prst="rect">
                <a:avLst/>
              </a:prstGeom>
            </p:spPr>
          </p:pic>
        </p:grpSp>
        <p:grpSp>
          <p:nvGrpSpPr>
            <p:cNvPr id="1716" name="Group 1715">
              <a:extLst>
                <a:ext uri="{FF2B5EF4-FFF2-40B4-BE49-F238E27FC236}">
                  <a16:creationId xmlns:a16="http://schemas.microsoft.com/office/drawing/2014/main" id="{6D7DD110-CAA3-4712-B8E7-1B4A61ED8D56}"/>
                </a:ext>
              </a:extLst>
            </p:cNvPr>
            <p:cNvGrpSpPr/>
            <p:nvPr/>
          </p:nvGrpSpPr>
          <p:grpSpPr>
            <a:xfrm>
              <a:off x="7666303" y="5298059"/>
              <a:ext cx="271807" cy="271807"/>
              <a:chOff x="1304230" y="1434631"/>
              <a:chExt cx="271807" cy="271807"/>
            </a:xfrm>
          </p:grpSpPr>
          <p:sp>
            <p:nvSpPr>
              <p:cNvPr id="1717" name="Oval 1716">
                <a:extLst>
                  <a:ext uri="{FF2B5EF4-FFF2-40B4-BE49-F238E27FC236}">
                    <a16:creationId xmlns:a16="http://schemas.microsoft.com/office/drawing/2014/main" id="{C2D261B0-A5FA-4EA1-B6D2-04B5730B49DE}"/>
                  </a:ext>
                </a:extLst>
              </p:cNvPr>
              <p:cNvSpPr/>
              <p:nvPr/>
            </p:nvSpPr>
            <p:spPr bwMode="auto">
              <a:xfrm>
                <a:off x="1304230" y="1434631"/>
                <a:ext cx="271807" cy="271807"/>
              </a:xfrm>
              <a:prstGeom prst="ellipse">
                <a:avLst/>
              </a:prstGeom>
              <a:solidFill>
                <a:srgbClr val="00B0F0"/>
              </a:solidFill>
              <a:ln w="19050" cap="flat" cmpd="sng" algn="ctr">
                <a:solidFill>
                  <a:srgbClr val="0078D4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05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718" name="Rectangle 1717">
                <a:extLst>
                  <a:ext uri="{FF2B5EF4-FFF2-40B4-BE49-F238E27FC236}">
                    <a16:creationId xmlns:a16="http://schemas.microsoft.com/office/drawing/2014/main" id="{21EC804F-4EC9-417A-86AF-DA2D8F882088}"/>
                  </a:ext>
                </a:extLst>
              </p:cNvPr>
              <p:cNvSpPr/>
              <p:nvPr/>
            </p:nvSpPr>
            <p:spPr>
              <a:xfrm>
                <a:off x="1423405" y="1490837"/>
                <a:ext cx="45719" cy="169662"/>
              </a:xfrm>
              <a:prstGeom prst="rect">
                <a:avLst/>
              </a:prstGeom>
            </p:spPr>
            <p:txBody>
              <a:bodyPr wrap="square" lIns="0" tIns="0" rIns="0" bIns="0" anchor="b" anchorCtr="0">
                <a:spAutoFit/>
              </a:bodyPr>
              <a:lstStyle/>
              <a:p>
                <a:pPr marL="0" marR="0" lvl="0" indent="-399944" algn="ctr" defTabSz="799917" eaLnBrk="1" fontAlgn="base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25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 Semibold"/>
                  </a:rPr>
                  <a:t>4</a:t>
                </a:r>
              </a:p>
            </p:txBody>
          </p:sp>
        </p:grpSp>
      </p:grpSp>
      <p:grpSp>
        <p:nvGrpSpPr>
          <p:cNvPr id="1697" name="Group 1696">
            <a:extLst>
              <a:ext uri="{FF2B5EF4-FFF2-40B4-BE49-F238E27FC236}">
                <a16:creationId xmlns:a16="http://schemas.microsoft.com/office/drawing/2014/main" id="{E994C688-C18B-4A6E-A5D4-EDB2A781CD86}"/>
              </a:ext>
            </a:extLst>
          </p:cNvPr>
          <p:cNvGrpSpPr/>
          <p:nvPr/>
        </p:nvGrpSpPr>
        <p:grpSpPr>
          <a:xfrm>
            <a:off x="433632" y="4323081"/>
            <a:ext cx="4188456" cy="597292"/>
            <a:chOff x="7664964" y="4273967"/>
            <a:chExt cx="4188456" cy="597292"/>
          </a:xfrm>
        </p:grpSpPr>
        <p:grpSp>
          <p:nvGrpSpPr>
            <p:cNvPr id="1698" name="Group 1697">
              <a:extLst>
                <a:ext uri="{FF2B5EF4-FFF2-40B4-BE49-F238E27FC236}">
                  <a16:creationId xmlns:a16="http://schemas.microsoft.com/office/drawing/2014/main" id="{8C9A1721-E964-4A94-8EB9-56B043825E3A}"/>
                </a:ext>
              </a:extLst>
            </p:cNvPr>
            <p:cNvGrpSpPr/>
            <p:nvPr/>
          </p:nvGrpSpPr>
          <p:grpSpPr>
            <a:xfrm>
              <a:off x="7937977" y="4273967"/>
              <a:ext cx="3915443" cy="597292"/>
              <a:chOff x="914937" y="1528462"/>
              <a:chExt cx="4475976" cy="682800"/>
            </a:xfrm>
          </p:grpSpPr>
          <p:sp>
            <p:nvSpPr>
              <p:cNvPr id="1711" name="Rectangle 1710">
                <a:extLst>
                  <a:ext uri="{FF2B5EF4-FFF2-40B4-BE49-F238E27FC236}">
                    <a16:creationId xmlns:a16="http://schemas.microsoft.com/office/drawing/2014/main" id="{BFD85CEB-5CF9-463F-AAEE-EEDCA18428C8}"/>
                  </a:ext>
                </a:extLst>
              </p:cNvPr>
              <p:cNvSpPr/>
              <p:nvPr/>
            </p:nvSpPr>
            <p:spPr bwMode="auto">
              <a:xfrm>
                <a:off x="914937" y="1528462"/>
                <a:ext cx="4419063" cy="332916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815727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 Semibold"/>
                    <a:ea typeface="Segoe UI" pitchFamily="34" charset="0"/>
                    <a:cs typeface="Segoe UI" pitchFamily="34" charset="0"/>
                  </a:rPr>
                  <a:t>SQL Server Replication</a:t>
                </a:r>
              </a:p>
            </p:txBody>
          </p:sp>
          <p:sp>
            <p:nvSpPr>
              <p:cNvPr id="1712" name="Rectangle 1711">
                <a:extLst>
                  <a:ext uri="{FF2B5EF4-FFF2-40B4-BE49-F238E27FC236}">
                    <a16:creationId xmlns:a16="http://schemas.microsoft.com/office/drawing/2014/main" id="{477B8D63-07B0-486B-9DEC-6A349DE1FF03}"/>
                  </a:ext>
                </a:extLst>
              </p:cNvPr>
              <p:cNvSpPr/>
              <p:nvPr/>
            </p:nvSpPr>
            <p:spPr bwMode="auto">
              <a:xfrm>
                <a:off x="914938" y="1878347"/>
                <a:ext cx="4475975" cy="332915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815727" eaLnBrk="1" fontAlgn="base" latinLnBrk="0" hangingPunct="1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Uses SQL Replication Engine (</a:t>
                </a:r>
                <a:r>
                  <a:rPr kumimoji="0" lang="en-US" sz="9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50E6FF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transactionally consistent</a:t>
                </a:r>
                <a:r>
                  <a:rPr kumimoji="0" lang="en-US" sz="9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).</a:t>
                </a:r>
                <a:br>
                  <a:rPr kumimoji="0" lang="en-US" sz="9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</a:br>
                <a:r>
                  <a:rPr kumimoji="0" lang="en-US" sz="9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50E6FF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6 types </a:t>
                </a:r>
                <a:r>
                  <a:rPr kumimoji="0" lang="en-US" sz="9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available (choice differs for </a:t>
                </a:r>
                <a:r>
                  <a:rPr kumimoji="0" lang="en-US" sz="9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50E6FF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SQL DB </a:t>
                </a:r>
                <a:r>
                  <a:rPr kumimoji="0" lang="en-US" sz="9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or </a:t>
                </a:r>
                <a:r>
                  <a:rPr kumimoji="0" lang="en-US" sz="9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50E6FF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MI</a:t>
                </a:r>
                <a:r>
                  <a:rPr kumimoji="0" lang="en-US" sz="9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)</a:t>
                </a:r>
              </a:p>
            </p:txBody>
          </p:sp>
        </p:grpSp>
        <p:grpSp>
          <p:nvGrpSpPr>
            <p:cNvPr id="1699" name="Group 1698">
              <a:extLst>
                <a:ext uri="{FF2B5EF4-FFF2-40B4-BE49-F238E27FC236}">
                  <a16:creationId xmlns:a16="http://schemas.microsoft.com/office/drawing/2014/main" id="{C0705505-5325-41B7-A42C-AE2327A8A777}"/>
                </a:ext>
              </a:extLst>
            </p:cNvPr>
            <p:cNvGrpSpPr/>
            <p:nvPr/>
          </p:nvGrpSpPr>
          <p:grpSpPr>
            <a:xfrm>
              <a:off x="10029468" y="4289094"/>
              <a:ext cx="662118" cy="233100"/>
              <a:chOff x="1969486" y="1637124"/>
              <a:chExt cx="756907" cy="266471"/>
            </a:xfrm>
          </p:grpSpPr>
          <p:grpSp>
            <p:nvGrpSpPr>
              <p:cNvPr id="1703" name="Group 1702">
                <a:extLst>
                  <a:ext uri="{FF2B5EF4-FFF2-40B4-BE49-F238E27FC236}">
                    <a16:creationId xmlns:a16="http://schemas.microsoft.com/office/drawing/2014/main" id="{A65690D7-A489-431A-8523-E84BD528BA4B}"/>
                  </a:ext>
                </a:extLst>
              </p:cNvPr>
              <p:cNvGrpSpPr/>
              <p:nvPr/>
            </p:nvGrpSpPr>
            <p:grpSpPr>
              <a:xfrm>
                <a:off x="1969486" y="1721846"/>
                <a:ext cx="756907" cy="181749"/>
                <a:chOff x="1969486" y="1721846"/>
                <a:chExt cx="756907" cy="181749"/>
              </a:xfrm>
            </p:grpSpPr>
            <p:pic>
              <p:nvPicPr>
                <p:cNvPr id="1707" name="Graphic 1706">
                  <a:extLst>
                    <a:ext uri="{FF2B5EF4-FFF2-40B4-BE49-F238E27FC236}">
                      <a16:creationId xmlns:a16="http://schemas.microsoft.com/office/drawing/2014/main" id="{E279DF31-B4F8-4E8E-8D9D-D74391DBE28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69486" y="1721847"/>
                  <a:ext cx="181748" cy="181748"/>
                </a:xfrm>
                <a:prstGeom prst="rect">
                  <a:avLst/>
                </a:prstGeom>
              </p:spPr>
            </p:pic>
            <p:cxnSp>
              <p:nvCxnSpPr>
                <p:cNvPr id="1708" name="Straight Arrow Connector 1707">
                  <a:extLst>
                    <a:ext uri="{FF2B5EF4-FFF2-40B4-BE49-F238E27FC236}">
                      <a16:creationId xmlns:a16="http://schemas.microsoft.com/office/drawing/2014/main" id="{FBFC0D18-8413-4F34-8233-ACF18466A0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175176" y="1813669"/>
                  <a:ext cx="157467" cy="1"/>
                </a:xfrm>
                <a:prstGeom prst="straightConnector1">
                  <a:avLst/>
                </a:prstGeom>
                <a:noFill/>
                <a:ln w="9525" cap="flat" cmpd="sng" algn="ctr">
                  <a:solidFill>
                    <a:srgbClr val="FFFFFF"/>
                  </a:solidFill>
                  <a:prstDash val="solid"/>
                  <a:headEnd type="none" w="sm" len="sm"/>
                  <a:tailEnd type="triangle" w="sm" len="sm"/>
                </a:ln>
                <a:effectLst/>
              </p:spPr>
            </p:cxnSp>
            <p:pic>
              <p:nvPicPr>
                <p:cNvPr id="1709" name="Graphic 1708">
                  <a:extLst>
                    <a:ext uri="{FF2B5EF4-FFF2-40B4-BE49-F238E27FC236}">
                      <a16:creationId xmlns:a16="http://schemas.microsoft.com/office/drawing/2014/main" id="{37927C61-8EB7-4054-9A5C-730BA67E270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96DAC541-7B7A-43D3-8B79-37D633B846F1}">
                      <asvg:svgBlip xmlns:asvg="http://schemas.microsoft.com/office/drawing/2016/SVG/main" r:embed="rId12"/>
                    </a:ext>
                  </a:extLst>
                </a:blip>
                <a:srcRect/>
                <a:stretch/>
              </p:blipFill>
              <p:spPr>
                <a:xfrm>
                  <a:off x="2347939" y="1721846"/>
                  <a:ext cx="181749" cy="181749"/>
                </a:xfrm>
                <a:prstGeom prst="rect">
                  <a:avLst/>
                </a:prstGeom>
              </p:spPr>
            </p:pic>
            <p:pic>
              <p:nvPicPr>
                <p:cNvPr id="1710" name="Graphic 1709">
                  <a:extLst>
                    <a:ext uri="{FF2B5EF4-FFF2-40B4-BE49-F238E27FC236}">
                      <a16:creationId xmlns:a16="http://schemas.microsoft.com/office/drawing/2014/main" id="{F58FCCFA-4092-4F4E-9816-7FAF7DDE653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48437" y="1723743"/>
                  <a:ext cx="177956" cy="177956"/>
                </a:xfrm>
                <a:prstGeom prst="rect">
                  <a:avLst/>
                </a:prstGeom>
              </p:spPr>
            </p:pic>
          </p:grpSp>
          <p:pic>
            <p:nvPicPr>
              <p:cNvPr id="1704" name="Picture 1703" descr="Icon&#10;&#10;Description automatically generated">
                <a:extLst>
                  <a:ext uri="{FF2B5EF4-FFF2-40B4-BE49-F238E27FC236}">
                    <a16:creationId xmlns:a16="http://schemas.microsoft.com/office/drawing/2014/main" id="{B4DDCF12-0AD0-46D6-8B93-771BA7051C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026182" y="1637124"/>
                <a:ext cx="68356" cy="68356"/>
              </a:xfrm>
              <a:prstGeom prst="rect">
                <a:avLst/>
              </a:prstGeom>
            </p:spPr>
          </p:pic>
          <p:pic>
            <p:nvPicPr>
              <p:cNvPr id="1705" name="Picture 1704" descr="Icon&#10;&#10;Description automatically generated">
                <a:extLst>
                  <a:ext uri="{FF2B5EF4-FFF2-40B4-BE49-F238E27FC236}">
                    <a16:creationId xmlns:a16="http://schemas.microsoft.com/office/drawing/2014/main" id="{2BB58E75-BD10-4395-B096-315FC31F63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404635" y="1637124"/>
                <a:ext cx="68356" cy="68356"/>
              </a:xfrm>
              <a:prstGeom prst="rect">
                <a:avLst/>
              </a:prstGeom>
            </p:spPr>
          </p:pic>
          <p:pic>
            <p:nvPicPr>
              <p:cNvPr id="1706" name="Picture 1705" descr="Icon&#10;&#10;Description automatically generated">
                <a:extLst>
                  <a:ext uri="{FF2B5EF4-FFF2-40B4-BE49-F238E27FC236}">
                    <a16:creationId xmlns:a16="http://schemas.microsoft.com/office/drawing/2014/main" id="{29780423-0288-4F2F-8F41-03601F1B4C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574667" y="1637124"/>
                <a:ext cx="68356" cy="68356"/>
              </a:xfrm>
              <a:prstGeom prst="rect">
                <a:avLst/>
              </a:prstGeom>
            </p:spPr>
          </p:pic>
        </p:grpSp>
        <p:grpSp>
          <p:nvGrpSpPr>
            <p:cNvPr id="1700" name="Group 1699">
              <a:extLst>
                <a:ext uri="{FF2B5EF4-FFF2-40B4-BE49-F238E27FC236}">
                  <a16:creationId xmlns:a16="http://schemas.microsoft.com/office/drawing/2014/main" id="{9A9E1D91-ADA7-42E6-A27F-3DC8E550BD7D}"/>
                </a:ext>
              </a:extLst>
            </p:cNvPr>
            <p:cNvGrpSpPr/>
            <p:nvPr/>
          </p:nvGrpSpPr>
          <p:grpSpPr>
            <a:xfrm>
              <a:off x="7664964" y="4475819"/>
              <a:ext cx="271807" cy="271807"/>
              <a:chOff x="1304230" y="1434631"/>
              <a:chExt cx="271807" cy="271807"/>
            </a:xfrm>
          </p:grpSpPr>
          <p:sp>
            <p:nvSpPr>
              <p:cNvPr id="1701" name="Oval 1700">
                <a:extLst>
                  <a:ext uri="{FF2B5EF4-FFF2-40B4-BE49-F238E27FC236}">
                    <a16:creationId xmlns:a16="http://schemas.microsoft.com/office/drawing/2014/main" id="{EA93CA58-D0A7-4189-A3FB-872F90AC472B}"/>
                  </a:ext>
                </a:extLst>
              </p:cNvPr>
              <p:cNvSpPr/>
              <p:nvPr/>
            </p:nvSpPr>
            <p:spPr bwMode="auto">
              <a:xfrm>
                <a:off x="1304230" y="1434631"/>
                <a:ext cx="271807" cy="271807"/>
              </a:xfrm>
              <a:prstGeom prst="ellipse">
                <a:avLst/>
              </a:prstGeom>
              <a:solidFill>
                <a:srgbClr val="00B0F0"/>
              </a:solidFill>
              <a:ln w="19050" cap="flat" cmpd="sng" algn="ctr">
                <a:solidFill>
                  <a:srgbClr val="0078D4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05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702" name="Rectangle 1701">
                <a:extLst>
                  <a:ext uri="{FF2B5EF4-FFF2-40B4-BE49-F238E27FC236}">
                    <a16:creationId xmlns:a16="http://schemas.microsoft.com/office/drawing/2014/main" id="{4AFA7F97-F40E-4C73-8487-C571212EDC87}"/>
                  </a:ext>
                </a:extLst>
              </p:cNvPr>
              <p:cNvSpPr/>
              <p:nvPr/>
            </p:nvSpPr>
            <p:spPr>
              <a:xfrm>
                <a:off x="1423405" y="1490837"/>
                <a:ext cx="45719" cy="169662"/>
              </a:xfrm>
              <a:prstGeom prst="rect">
                <a:avLst/>
              </a:prstGeom>
            </p:spPr>
            <p:txBody>
              <a:bodyPr wrap="square" lIns="0" tIns="0" rIns="0" bIns="0" anchor="b" anchorCtr="0">
                <a:spAutoFit/>
              </a:bodyPr>
              <a:lstStyle/>
              <a:p>
                <a:pPr marL="0" marR="0" lvl="0" indent="-399944" algn="ctr" defTabSz="799917" eaLnBrk="1" fontAlgn="base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25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 Semibold"/>
                  </a:rPr>
                  <a:t>3</a:t>
                </a:r>
              </a:p>
            </p:txBody>
          </p:sp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AC7D61B-0EF9-4A77-B333-41A35272BB55}"/>
              </a:ext>
            </a:extLst>
          </p:cNvPr>
          <p:cNvGrpSpPr/>
          <p:nvPr/>
        </p:nvGrpSpPr>
        <p:grpSpPr>
          <a:xfrm>
            <a:off x="434915" y="2417377"/>
            <a:ext cx="4153616" cy="610374"/>
            <a:chOff x="7835432" y="3503164"/>
            <a:chExt cx="4153616" cy="610374"/>
          </a:xfrm>
        </p:grpSpPr>
        <p:grpSp>
          <p:nvGrpSpPr>
            <p:cNvPr id="1682" name="Group 1681">
              <a:extLst>
                <a:ext uri="{FF2B5EF4-FFF2-40B4-BE49-F238E27FC236}">
                  <a16:creationId xmlns:a16="http://schemas.microsoft.com/office/drawing/2014/main" id="{0D1BED9C-3F00-46F7-A38B-C5C5F6DF133A}"/>
                </a:ext>
              </a:extLst>
            </p:cNvPr>
            <p:cNvGrpSpPr/>
            <p:nvPr/>
          </p:nvGrpSpPr>
          <p:grpSpPr>
            <a:xfrm>
              <a:off x="8090377" y="3503164"/>
              <a:ext cx="3898671" cy="610374"/>
              <a:chOff x="914937" y="1528462"/>
              <a:chExt cx="4456803" cy="697755"/>
            </a:xfrm>
          </p:grpSpPr>
          <p:sp>
            <p:nvSpPr>
              <p:cNvPr id="1683" name="Rectangle 1682">
                <a:extLst>
                  <a:ext uri="{FF2B5EF4-FFF2-40B4-BE49-F238E27FC236}">
                    <a16:creationId xmlns:a16="http://schemas.microsoft.com/office/drawing/2014/main" id="{E89A5B24-9209-44AB-86D3-94FD6E2103A1}"/>
                  </a:ext>
                </a:extLst>
              </p:cNvPr>
              <p:cNvSpPr/>
              <p:nvPr/>
            </p:nvSpPr>
            <p:spPr bwMode="auto">
              <a:xfrm>
                <a:off x="914937" y="1528462"/>
                <a:ext cx="4419063" cy="332916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815727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 Semibold"/>
                    <a:ea typeface="Segoe UI" pitchFamily="34" charset="0"/>
                    <a:cs typeface="Segoe UI" pitchFamily="34" charset="0"/>
                  </a:rPr>
                  <a:t>Azure SQL Data Sync</a:t>
                </a:r>
              </a:p>
            </p:txBody>
          </p:sp>
          <p:sp>
            <p:nvSpPr>
              <p:cNvPr id="1684" name="Rectangle 1683">
                <a:extLst>
                  <a:ext uri="{FF2B5EF4-FFF2-40B4-BE49-F238E27FC236}">
                    <a16:creationId xmlns:a16="http://schemas.microsoft.com/office/drawing/2014/main" id="{AA2D7E97-36FB-42B3-A9F7-06A3D0F1A1E8}"/>
                  </a:ext>
                </a:extLst>
              </p:cNvPr>
              <p:cNvSpPr/>
              <p:nvPr/>
            </p:nvSpPr>
            <p:spPr bwMode="auto">
              <a:xfrm>
                <a:off x="914938" y="1893301"/>
                <a:ext cx="4456802" cy="332916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815727" eaLnBrk="1" fontAlgn="base" latinLnBrk="0" hangingPunct="1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An Azure managed Web-Service with bi-directional sync capabilities to Azure SQL DB – </a:t>
                </a:r>
                <a:r>
                  <a:rPr kumimoji="0" lang="en-US" sz="9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50E6FF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no MI support yet</a:t>
                </a:r>
                <a:r>
                  <a:rPr kumimoji="0" lang="en-US" sz="9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.</a:t>
                </a:r>
              </a:p>
            </p:txBody>
          </p:sp>
        </p:grpSp>
        <p:grpSp>
          <p:nvGrpSpPr>
            <p:cNvPr id="1685" name="Group 1684">
              <a:extLst>
                <a:ext uri="{FF2B5EF4-FFF2-40B4-BE49-F238E27FC236}">
                  <a16:creationId xmlns:a16="http://schemas.microsoft.com/office/drawing/2014/main" id="{5D967906-9502-49BA-8BFD-64B61E27608B}"/>
                </a:ext>
              </a:extLst>
            </p:cNvPr>
            <p:cNvGrpSpPr/>
            <p:nvPr/>
          </p:nvGrpSpPr>
          <p:grpSpPr>
            <a:xfrm>
              <a:off x="10072477" y="3532189"/>
              <a:ext cx="662118" cy="233100"/>
              <a:chOff x="1969486" y="1637124"/>
              <a:chExt cx="756907" cy="266471"/>
            </a:xfrm>
          </p:grpSpPr>
          <p:grpSp>
            <p:nvGrpSpPr>
              <p:cNvPr id="1686" name="Group 1685">
                <a:extLst>
                  <a:ext uri="{FF2B5EF4-FFF2-40B4-BE49-F238E27FC236}">
                    <a16:creationId xmlns:a16="http://schemas.microsoft.com/office/drawing/2014/main" id="{8278A39C-3E24-4D0D-A824-FF35988666D1}"/>
                  </a:ext>
                </a:extLst>
              </p:cNvPr>
              <p:cNvGrpSpPr/>
              <p:nvPr/>
            </p:nvGrpSpPr>
            <p:grpSpPr>
              <a:xfrm>
                <a:off x="1969486" y="1721846"/>
                <a:ext cx="756907" cy="181749"/>
                <a:chOff x="1969486" y="1721846"/>
                <a:chExt cx="756907" cy="181749"/>
              </a:xfrm>
            </p:grpSpPr>
            <p:pic>
              <p:nvPicPr>
                <p:cNvPr id="1690" name="Graphic 1689">
                  <a:extLst>
                    <a:ext uri="{FF2B5EF4-FFF2-40B4-BE49-F238E27FC236}">
                      <a16:creationId xmlns:a16="http://schemas.microsoft.com/office/drawing/2014/main" id="{0414CB29-DFC0-46E1-B872-382F642808A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69486" y="1721847"/>
                  <a:ext cx="181748" cy="181748"/>
                </a:xfrm>
                <a:prstGeom prst="rect">
                  <a:avLst/>
                </a:prstGeom>
              </p:spPr>
            </p:pic>
            <p:cxnSp>
              <p:nvCxnSpPr>
                <p:cNvPr id="1691" name="Straight Arrow Connector 1690">
                  <a:extLst>
                    <a:ext uri="{FF2B5EF4-FFF2-40B4-BE49-F238E27FC236}">
                      <a16:creationId xmlns:a16="http://schemas.microsoft.com/office/drawing/2014/main" id="{CCD45343-1DE4-4E1F-8670-122EB475BD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175176" y="1813669"/>
                  <a:ext cx="157467" cy="1"/>
                </a:xfrm>
                <a:prstGeom prst="straightConnector1">
                  <a:avLst/>
                </a:prstGeom>
                <a:noFill/>
                <a:ln w="9525" cap="flat" cmpd="sng" algn="ctr">
                  <a:solidFill>
                    <a:srgbClr val="FFFFFF"/>
                  </a:solidFill>
                  <a:prstDash val="solid"/>
                  <a:headEnd type="none" w="sm" len="sm"/>
                  <a:tailEnd type="triangle" w="sm" len="sm"/>
                </a:ln>
                <a:effectLst/>
              </p:spPr>
            </p:cxnSp>
            <p:pic>
              <p:nvPicPr>
                <p:cNvPr id="1692" name="Graphic 1691">
                  <a:extLst>
                    <a:ext uri="{FF2B5EF4-FFF2-40B4-BE49-F238E27FC236}">
                      <a16:creationId xmlns:a16="http://schemas.microsoft.com/office/drawing/2014/main" id="{B05BA31C-04D3-418D-BE3D-052060CCD17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96DAC541-7B7A-43D3-8B79-37D633B846F1}">
                      <asvg:svgBlip xmlns:asvg="http://schemas.microsoft.com/office/drawing/2016/SVG/main" r:embed="rId12"/>
                    </a:ext>
                  </a:extLst>
                </a:blip>
                <a:srcRect/>
                <a:stretch/>
              </p:blipFill>
              <p:spPr>
                <a:xfrm>
                  <a:off x="2347939" y="1721846"/>
                  <a:ext cx="181749" cy="181749"/>
                </a:xfrm>
                <a:prstGeom prst="rect">
                  <a:avLst/>
                </a:prstGeom>
              </p:spPr>
            </p:pic>
            <p:pic>
              <p:nvPicPr>
                <p:cNvPr id="1693" name="Graphic 1692">
                  <a:extLst>
                    <a:ext uri="{FF2B5EF4-FFF2-40B4-BE49-F238E27FC236}">
                      <a16:creationId xmlns:a16="http://schemas.microsoft.com/office/drawing/2014/main" id="{386E24B5-495D-4030-BDE0-D22C62CB8C2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48437" y="1723743"/>
                  <a:ext cx="177956" cy="177956"/>
                </a:xfrm>
                <a:prstGeom prst="rect">
                  <a:avLst/>
                </a:prstGeom>
              </p:spPr>
            </p:pic>
          </p:grpSp>
          <p:pic>
            <p:nvPicPr>
              <p:cNvPr id="1687" name="Picture 1686" descr="Icon&#10;&#10;Description automatically generated">
                <a:extLst>
                  <a:ext uri="{FF2B5EF4-FFF2-40B4-BE49-F238E27FC236}">
                    <a16:creationId xmlns:a16="http://schemas.microsoft.com/office/drawing/2014/main" id="{CA3C0381-07F3-4067-AA68-61AF690D50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026182" y="1637124"/>
                <a:ext cx="68356" cy="68356"/>
              </a:xfrm>
              <a:prstGeom prst="rect">
                <a:avLst/>
              </a:prstGeom>
            </p:spPr>
          </p:pic>
          <p:pic>
            <p:nvPicPr>
              <p:cNvPr id="1688" name="Picture 1687" descr="Icon&#10;&#10;Description automatically generated">
                <a:extLst>
                  <a:ext uri="{FF2B5EF4-FFF2-40B4-BE49-F238E27FC236}">
                    <a16:creationId xmlns:a16="http://schemas.microsoft.com/office/drawing/2014/main" id="{979AF2A8-9759-4D85-87FC-614A11D30E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404635" y="1637124"/>
                <a:ext cx="68356" cy="68356"/>
              </a:xfrm>
              <a:prstGeom prst="rect">
                <a:avLst/>
              </a:prstGeom>
            </p:spPr>
          </p:pic>
          <p:pic>
            <p:nvPicPr>
              <p:cNvPr id="1689" name="Picture 1688">
                <a:extLst>
                  <a:ext uri="{FF2B5EF4-FFF2-40B4-BE49-F238E27FC236}">
                    <a16:creationId xmlns:a16="http://schemas.microsoft.com/office/drawing/2014/main" id="{5B447C30-941B-450F-9A95-F34FA2B376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/>
              <a:srcRect/>
              <a:stretch/>
            </p:blipFill>
            <p:spPr>
              <a:xfrm>
                <a:off x="2574667" y="1637124"/>
                <a:ext cx="68356" cy="68356"/>
              </a:xfrm>
              <a:prstGeom prst="rect">
                <a:avLst/>
              </a:prstGeom>
            </p:spPr>
          </p:pic>
        </p:grpSp>
        <p:grpSp>
          <p:nvGrpSpPr>
            <p:cNvPr id="1694" name="Group 1693">
              <a:extLst>
                <a:ext uri="{FF2B5EF4-FFF2-40B4-BE49-F238E27FC236}">
                  <a16:creationId xmlns:a16="http://schemas.microsoft.com/office/drawing/2014/main" id="{1E8D5D7E-3FEC-4F0A-BBEA-204B87230B68}"/>
                </a:ext>
              </a:extLst>
            </p:cNvPr>
            <p:cNvGrpSpPr/>
            <p:nvPr/>
          </p:nvGrpSpPr>
          <p:grpSpPr>
            <a:xfrm>
              <a:off x="7835432" y="3661670"/>
              <a:ext cx="271807" cy="271807"/>
              <a:chOff x="1304230" y="1434631"/>
              <a:chExt cx="271807" cy="271807"/>
            </a:xfrm>
          </p:grpSpPr>
          <p:sp>
            <p:nvSpPr>
              <p:cNvPr id="1695" name="Oval 1694">
                <a:extLst>
                  <a:ext uri="{FF2B5EF4-FFF2-40B4-BE49-F238E27FC236}">
                    <a16:creationId xmlns:a16="http://schemas.microsoft.com/office/drawing/2014/main" id="{48DA7855-DAA5-4C4A-B101-8E0275C7C20D}"/>
                  </a:ext>
                </a:extLst>
              </p:cNvPr>
              <p:cNvSpPr/>
              <p:nvPr/>
            </p:nvSpPr>
            <p:spPr bwMode="auto">
              <a:xfrm>
                <a:off x="1304230" y="1434631"/>
                <a:ext cx="271807" cy="271807"/>
              </a:xfrm>
              <a:prstGeom prst="ellipse">
                <a:avLst/>
              </a:prstGeom>
              <a:solidFill>
                <a:srgbClr val="00B0F0"/>
              </a:solidFill>
              <a:ln w="19050" cap="flat" cmpd="sng" algn="ctr">
                <a:solidFill>
                  <a:srgbClr val="0078D4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05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696" name="Rectangle 1695">
                <a:extLst>
                  <a:ext uri="{FF2B5EF4-FFF2-40B4-BE49-F238E27FC236}">
                    <a16:creationId xmlns:a16="http://schemas.microsoft.com/office/drawing/2014/main" id="{86EE511E-D520-44A9-9C39-5922E1EFF56A}"/>
                  </a:ext>
                </a:extLst>
              </p:cNvPr>
              <p:cNvSpPr/>
              <p:nvPr/>
            </p:nvSpPr>
            <p:spPr>
              <a:xfrm>
                <a:off x="1423405" y="1490837"/>
                <a:ext cx="45719" cy="169662"/>
              </a:xfrm>
              <a:prstGeom prst="rect">
                <a:avLst/>
              </a:prstGeom>
            </p:spPr>
            <p:txBody>
              <a:bodyPr wrap="square" lIns="0" tIns="0" rIns="0" bIns="0" anchor="b" anchorCtr="0">
                <a:spAutoFit/>
              </a:bodyPr>
              <a:lstStyle/>
              <a:p>
                <a:pPr marL="0" marR="0" lvl="0" indent="-399944" algn="ctr" defTabSz="799917" eaLnBrk="1" fontAlgn="base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25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 Semibold"/>
                  </a:rPr>
                  <a:t>2</a:t>
                </a:r>
              </a:p>
            </p:txBody>
          </p:sp>
        </p:grpSp>
      </p:grpSp>
      <p:pic>
        <p:nvPicPr>
          <p:cNvPr id="1323" name="Picture 1322" descr="Icon&#10;&#10;Description automatically generated">
            <a:extLst>
              <a:ext uri="{FF2B5EF4-FFF2-40B4-BE49-F238E27FC236}">
                <a16:creationId xmlns:a16="http://schemas.microsoft.com/office/drawing/2014/main" id="{DCC1234B-5B5D-47BF-BC31-47A5802268F2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5085286" y="4515357"/>
            <a:ext cx="291225" cy="2912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CD34796-04FA-45D2-B3B0-0360EB84DCEB}"/>
              </a:ext>
            </a:extLst>
          </p:cNvPr>
          <p:cNvSpPr/>
          <p:nvPr/>
        </p:nvSpPr>
        <p:spPr bwMode="auto">
          <a:xfrm rot="5400000">
            <a:off x="2876501" y="-1106003"/>
            <a:ext cx="826212" cy="5713691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ysDash"/>
            <a:headEnd type="none" w="med" len="med"/>
            <a:tailEnd type="none" w="med" len="med"/>
          </a:ln>
          <a:effectLst>
            <a:glow rad="50800">
              <a:srgbClr val="50E6FF">
                <a:satMod val="175000"/>
                <a:alpha val="30000"/>
              </a:srgbClr>
            </a:glow>
          </a:effectLst>
        </p:spPr>
        <p:txBody>
          <a:bodyPr rot="0" spcFirstLastPara="0" vertOverflow="overflow" horzOverflow="overflow" vert="horz" wrap="square" lIns="159978" tIns="127982" rIns="159978" bIns="12798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81572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750" b="0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101EA7D-89A9-42E3-B8E5-7ECDD054F69A}"/>
              </a:ext>
            </a:extLst>
          </p:cNvPr>
          <p:cNvGrpSpPr/>
          <p:nvPr/>
        </p:nvGrpSpPr>
        <p:grpSpPr>
          <a:xfrm>
            <a:off x="463302" y="1389627"/>
            <a:ext cx="5562121" cy="622599"/>
            <a:chOff x="11818956" y="2464587"/>
            <a:chExt cx="5562121" cy="622599"/>
          </a:xfrm>
        </p:grpSpPr>
        <p:sp>
          <p:nvSpPr>
            <p:cNvPr id="763" name="Rectangle 762">
              <a:extLst>
                <a:ext uri="{FF2B5EF4-FFF2-40B4-BE49-F238E27FC236}">
                  <a16:creationId xmlns:a16="http://schemas.microsoft.com/office/drawing/2014/main" id="{B8F4F9FE-8B03-4483-844B-99424609D894}"/>
                </a:ext>
              </a:extLst>
            </p:cNvPr>
            <p:cNvSpPr/>
            <p:nvPr/>
          </p:nvSpPr>
          <p:spPr bwMode="auto">
            <a:xfrm>
              <a:off x="11977828" y="2680292"/>
              <a:ext cx="1548811" cy="405488"/>
            </a:xfrm>
            <a:prstGeom prst="rect">
              <a:avLst/>
            </a:prstGeom>
            <a:solidFill>
              <a:srgbClr val="E2E2E3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59978" tIns="127982" rIns="159978" bIns="12798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5727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75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324" name="Graphic 1323">
              <a:extLst>
                <a:ext uri="{FF2B5EF4-FFF2-40B4-BE49-F238E27FC236}">
                  <a16:creationId xmlns:a16="http://schemas.microsoft.com/office/drawing/2014/main" id="{D8CB4F2F-85A1-4814-9AAB-8277B66DFB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2017921" y="2752526"/>
              <a:ext cx="247109" cy="247109"/>
            </a:xfrm>
            <a:prstGeom prst="rect">
              <a:avLst/>
            </a:prstGeom>
          </p:spPr>
        </p:pic>
        <p:pic>
          <p:nvPicPr>
            <p:cNvPr id="1325" name="Graphic 1324">
              <a:extLst>
                <a:ext uri="{FF2B5EF4-FFF2-40B4-BE49-F238E27FC236}">
                  <a16:creationId xmlns:a16="http://schemas.microsoft.com/office/drawing/2014/main" id="{D673265B-B2BB-4FCF-8288-077DB411F1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12694985" y="2766812"/>
              <a:ext cx="232823" cy="232823"/>
            </a:xfrm>
            <a:prstGeom prst="rect">
              <a:avLst/>
            </a:prstGeom>
          </p:spPr>
        </p:pic>
        <p:sp>
          <p:nvSpPr>
            <p:cNvPr id="1326" name="Rectangle 1325">
              <a:extLst>
                <a:ext uri="{FF2B5EF4-FFF2-40B4-BE49-F238E27FC236}">
                  <a16:creationId xmlns:a16="http://schemas.microsoft.com/office/drawing/2014/main" id="{1ECFCDD5-4F78-4842-AB98-499354004299}"/>
                </a:ext>
              </a:extLst>
            </p:cNvPr>
            <p:cNvSpPr/>
            <p:nvPr/>
          </p:nvSpPr>
          <p:spPr bwMode="auto">
            <a:xfrm>
              <a:off x="12148169" y="2724484"/>
              <a:ext cx="616665" cy="29122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5727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87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rPr>
                <a:t>SQL Server</a:t>
              </a:r>
            </a:p>
          </p:txBody>
        </p:sp>
        <p:sp>
          <p:nvSpPr>
            <p:cNvPr id="1327" name="Rectangle 1326">
              <a:extLst>
                <a:ext uri="{FF2B5EF4-FFF2-40B4-BE49-F238E27FC236}">
                  <a16:creationId xmlns:a16="http://schemas.microsoft.com/office/drawing/2014/main" id="{33118561-5BD3-4410-B572-4D2AA1FEE2E9}"/>
                </a:ext>
              </a:extLst>
            </p:cNvPr>
            <p:cNvSpPr/>
            <p:nvPr/>
          </p:nvSpPr>
          <p:spPr bwMode="auto">
            <a:xfrm>
              <a:off x="12811396" y="2724484"/>
              <a:ext cx="850893" cy="29122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5727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87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rPr>
                <a:t>Integration</a:t>
              </a:r>
              <a:br>
                <a:rPr kumimoji="0" lang="en-US" sz="787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rPr>
              </a:br>
              <a:r>
                <a:rPr kumimoji="0" lang="en-US" sz="787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rPr>
                <a:t>Runtime</a:t>
              </a:r>
            </a:p>
          </p:txBody>
        </p:sp>
        <p:sp>
          <p:nvSpPr>
            <p:cNvPr id="1328" name="Rectangle 1327">
              <a:extLst>
                <a:ext uri="{FF2B5EF4-FFF2-40B4-BE49-F238E27FC236}">
                  <a16:creationId xmlns:a16="http://schemas.microsoft.com/office/drawing/2014/main" id="{BFD6DE53-E96B-449F-B694-B784437FD825}"/>
                </a:ext>
              </a:extLst>
            </p:cNvPr>
            <p:cNvSpPr/>
            <p:nvPr/>
          </p:nvSpPr>
          <p:spPr bwMode="auto">
            <a:xfrm>
              <a:off x="11818956" y="2465493"/>
              <a:ext cx="1106731" cy="29122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5727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87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 Semibold" panose="020B0702040204020203" pitchFamily="34" charset="0"/>
                </a:rPr>
                <a:t>On-prem</a:t>
              </a:r>
            </a:p>
          </p:txBody>
        </p:sp>
        <p:cxnSp>
          <p:nvCxnSpPr>
            <p:cNvPr id="1329" name="Straight Arrow Connector 1328">
              <a:extLst>
                <a:ext uri="{FF2B5EF4-FFF2-40B4-BE49-F238E27FC236}">
                  <a16:creationId xmlns:a16="http://schemas.microsoft.com/office/drawing/2014/main" id="{66BC1747-3EF1-4C2A-9FCD-4DFE89C265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526639" y="2883037"/>
              <a:ext cx="1155003" cy="1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headEnd type="none" w="sm" len="sm"/>
              <a:tailEnd type="triangle" w="med" len="sm"/>
            </a:ln>
            <a:effectLst/>
          </p:spPr>
        </p:cxnSp>
        <p:pic>
          <p:nvPicPr>
            <p:cNvPr id="1330" name="Graphic 1329">
              <a:extLst>
                <a:ext uri="{FF2B5EF4-FFF2-40B4-BE49-F238E27FC236}">
                  <a16:creationId xmlns:a16="http://schemas.microsoft.com/office/drawing/2014/main" id="{A95A5ED8-44B0-462D-BE9E-6F4D858EFD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14713030" y="2734136"/>
              <a:ext cx="255215" cy="255215"/>
            </a:xfrm>
            <a:prstGeom prst="rect">
              <a:avLst/>
            </a:prstGeom>
          </p:spPr>
        </p:pic>
        <p:sp>
          <p:nvSpPr>
            <p:cNvPr id="1331" name="Rectangle 1330">
              <a:extLst>
                <a:ext uri="{FF2B5EF4-FFF2-40B4-BE49-F238E27FC236}">
                  <a16:creationId xmlns:a16="http://schemas.microsoft.com/office/drawing/2014/main" id="{C55EA2C4-3063-4965-B895-26175A087083}"/>
                </a:ext>
              </a:extLst>
            </p:cNvPr>
            <p:cNvSpPr/>
            <p:nvPr/>
          </p:nvSpPr>
          <p:spPr bwMode="auto">
            <a:xfrm>
              <a:off x="14404081" y="2464587"/>
              <a:ext cx="850893" cy="29122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815727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87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rPr>
                <a:t>Data</a:t>
              </a:r>
              <a:br>
                <a:rPr kumimoji="0" lang="en-US" sz="787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rPr>
              </a:br>
              <a:r>
                <a:rPr kumimoji="0" lang="en-US" sz="787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rPr>
                <a:t>Factory</a:t>
              </a:r>
            </a:p>
          </p:txBody>
        </p:sp>
        <p:sp>
          <p:nvSpPr>
            <p:cNvPr id="1332" name="Rectangle 1331">
              <a:extLst>
                <a:ext uri="{FF2B5EF4-FFF2-40B4-BE49-F238E27FC236}">
                  <a16:creationId xmlns:a16="http://schemas.microsoft.com/office/drawing/2014/main" id="{4DE612B3-4A8D-402E-BF1D-51019D308DCF}"/>
                </a:ext>
              </a:extLst>
            </p:cNvPr>
            <p:cNvSpPr/>
            <p:nvPr/>
          </p:nvSpPr>
          <p:spPr bwMode="auto">
            <a:xfrm>
              <a:off x="16157247" y="2681698"/>
              <a:ext cx="1155003" cy="405488"/>
            </a:xfrm>
            <a:prstGeom prst="rect">
              <a:avLst/>
            </a:prstGeom>
            <a:solidFill>
              <a:srgbClr val="E2E2E3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59978" tIns="127982" rIns="159978" bIns="12798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5727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75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333" name="Graphic 1332">
              <a:extLst>
                <a:ext uri="{FF2B5EF4-FFF2-40B4-BE49-F238E27FC236}">
                  <a16:creationId xmlns:a16="http://schemas.microsoft.com/office/drawing/2014/main" id="{8E6DF9CB-F1D1-40B8-96D0-D7A0429CFE7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16197340" y="2753932"/>
              <a:ext cx="247109" cy="247109"/>
            </a:xfrm>
            <a:prstGeom prst="rect">
              <a:avLst/>
            </a:prstGeom>
          </p:spPr>
        </p:pic>
        <p:pic>
          <p:nvPicPr>
            <p:cNvPr id="1334" name="Graphic 1333">
              <a:extLst>
                <a:ext uri="{FF2B5EF4-FFF2-40B4-BE49-F238E27FC236}">
                  <a16:creationId xmlns:a16="http://schemas.microsoft.com/office/drawing/2014/main" id="{E9807535-BBDE-41E9-8A83-445BC9D306B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6756002" y="2768218"/>
              <a:ext cx="232823" cy="232823"/>
            </a:xfrm>
            <a:prstGeom prst="rect">
              <a:avLst/>
            </a:prstGeom>
          </p:spPr>
        </p:pic>
        <p:sp>
          <p:nvSpPr>
            <p:cNvPr id="1335" name="Rectangle 1334">
              <a:extLst>
                <a:ext uri="{FF2B5EF4-FFF2-40B4-BE49-F238E27FC236}">
                  <a16:creationId xmlns:a16="http://schemas.microsoft.com/office/drawing/2014/main" id="{C48AFB95-DF9F-467A-9C17-765B228A79E2}"/>
                </a:ext>
              </a:extLst>
            </p:cNvPr>
            <p:cNvSpPr/>
            <p:nvPr/>
          </p:nvSpPr>
          <p:spPr bwMode="auto">
            <a:xfrm>
              <a:off x="16327588" y="2725889"/>
              <a:ext cx="616665" cy="29122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5727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87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rPr>
                <a:t>SQL DB</a:t>
              </a:r>
            </a:p>
          </p:txBody>
        </p:sp>
        <p:sp>
          <p:nvSpPr>
            <p:cNvPr id="1336" name="Rectangle 1335">
              <a:extLst>
                <a:ext uri="{FF2B5EF4-FFF2-40B4-BE49-F238E27FC236}">
                  <a16:creationId xmlns:a16="http://schemas.microsoft.com/office/drawing/2014/main" id="{CA191239-5FA6-4218-9A75-76F4F2514522}"/>
                </a:ext>
              </a:extLst>
            </p:cNvPr>
            <p:cNvSpPr/>
            <p:nvPr/>
          </p:nvSpPr>
          <p:spPr bwMode="auto">
            <a:xfrm>
              <a:off x="16872414" y="2725889"/>
              <a:ext cx="508663" cy="29122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5727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87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rPr>
                <a:t>SQL</a:t>
              </a:r>
              <a:br>
                <a:rPr kumimoji="0" lang="en-US" sz="787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rPr>
              </a:br>
              <a:r>
                <a:rPr kumimoji="0" lang="en-US" sz="787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rPr>
                <a:t>MI</a:t>
              </a:r>
            </a:p>
          </p:txBody>
        </p:sp>
        <p:sp>
          <p:nvSpPr>
            <p:cNvPr id="1337" name="Rectangle 1336">
              <a:extLst>
                <a:ext uri="{FF2B5EF4-FFF2-40B4-BE49-F238E27FC236}">
                  <a16:creationId xmlns:a16="http://schemas.microsoft.com/office/drawing/2014/main" id="{F8153C88-DF52-421B-816B-EA2564545436}"/>
                </a:ext>
              </a:extLst>
            </p:cNvPr>
            <p:cNvSpPr/>
            <p:nvPr/>
          </p:nvSpPr>
          <p:spPr bwMode="auto">
            <a:xfrm>
              <a:off x="16000496" y="2466898"/>
              <a:ext cx="1106731" cy="29122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5727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87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 Semibold" panose="020B0702040204020203" pitchFamily="34" charset="0"/>
                </a:rPr>
                <a:t>Azure SQL</a:t>
              </a:r>
            </a:p>
          </p:txBody>
        </p:sp>
        <p:cxnSp>
          <p:nvCxnSpPr>
            <p:cNvPr id="1338" name="Straight Arrow Connector 1337">
              <a:extLst>
                <a:ext uri="{FF2B5EF4-FFF2-40B4-BE49-F238E27FC236}">
                  <a16:creationId xmlns:a16="http://schemas.microsoft.com/office/drawing/2014/main" id="{040A339E-DACA-4D38-9BFC-75BB3C70E5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002244" y="2890629"/>
              <a:ext cx="1155003" cy="1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headEnd type="none" w="sm" len="sm"/>
              <a:tailEnd type="triangle" w="med" len="sm"/>
            </a:ln>
            <a:effectLst/>
          </p:spPr>
        </p:cxnSp>
      </p:grpSp>
      <p:grpSp>
        <p:nvGrpSpPr>
          <p:cNvPr id="1253" name="Group 1252">
            <a:extLst>
              <a:ext uri="{FF2B5EF4-FFF2-40B4-BE49-F238E27FC236}">
                <a16:creationId xmlns:a16="http://schemas.microsoft.com/office/drawing/2014/main" id="{54E6AB70-41B4-4009-A0DF-8702471F2DBD}"/>
              </a:ext>
            </a:extLst>
          </p:cNvPr>
          <p:cNvGrpSpPr/>
          <p:nvPr/>
        </p:nvGrpSpPr>
        <p:grpSpPr>
          <a:xfrm>
            <a:off x="688341" y="601453"/>
            <a:ext cx="3865657" cy="537377"/>
            <a:chOff x="914937" y="1528462"/>
            <a:chExt cx="4419063" cy="614308"/>
          </a:xfrm>
        </p:grpSpPr>
        <p:sp>
          <p:nvSpPr>
            <p:cNvPr id="1254" name="Rectangle 1253">
              <a:extLst>
                <a:ext uri="{FF2B5EF4-FFF2-40B4-BE49-F238E27FC236}">
                  <a16:creationId xmlns:a16="http://schemas.microsoft.com/office/drawing/2014/main" id="{530634AF-5F35-4845-9CE6-DAE55A932D0E}"/>
                </a:ext>
              </a:extLst>
            </p:cNvPr>
            <p:cNvSpPr/>
            <p:nvPr/>
          </p:nvSpPr>
          <p:spPr bwMode="auto">
            <a:xfrm>
              <a:off x="914937" y="1528462"/>
              <a:ext cx="4419063" cy="33291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5727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bold"/>
                  <a:ea typeface="Segoe UI" pitchFamily="34" charset="0"/>
                  <a:cs typeface="Segoe UI" pitchFamily="34" charset="0"/>
                </a:rPr>
                <a:t>ETL tool</a:t>
              </a:r>
            </a:p>
          </p:txBody>
        </p:sp>
        <p:sp>
          <p:nvSpPr>
            <p:cNvPr id="1255" name="Rectangle 1254">
              <a:extLst>
                <a:ext uri="{FF2B5EF4-FFF2-40B4-BE49-F238E27FC236}">
                  <a16:creationId xmlns:a16="http://schemas.microsoft.com/office/drawing/2014/main" id="{84370FA2-4FEB-4EEF-BB9C-FF7D0D03228B}"/>
                </a:ext>
              </a:extLst>
            </p:cNvPr>
            <p:cNvSpPr/>
            <p:nvPr/>
          </p:nvSpPr>
          <p:spPr bwMode="auto">
            <a:xfrm>
              <a:off x="914938" y="1809854"/>
              <a:ext cx="4180478" cy="33291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5727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Build a custom pipeline with </a:t>
              </a: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50E6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Azure Data Factory</a:t>
              </a: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.</a:t>
              </a:r>
            </a:p>
          </p:txBody>
        </p:sp>
      </p:grpSp>
      <p:grpSp>
        <p:nvGrpSpPr>
          <p:cNvPr id="1271" name="Group 1270">
            <a:extLst>
              <a:ext uri="{FF2B5EF4-FFF2-40B4-BE49-F238E27FC236}">
                <a16:creationId xmlns:a16="http://schemas.microsoft.com/office/drawing/2014/main" id="{0D5177A2-3792-4D3C-96F7-860C0DF99F00}"/>
              </a:ext>
            </a:extLst>
          </p:cNvPr>
          <p:cNvGrpSpPr/>
          <p:nvPr/>
        </p:nvGrpSpPr>
        <p:grpSpPr>
          <a:xfrm>
            <a:off x="1645584" y="613891"/>
            <a:ext cx="662118" cy="233100"/>
            <a:chOff x="1969486" y="1637124"/>
            <a:chExt cx="756907" cy="266471"/>
          </a:xfrm>
        </p:grpSpPr>
        <p:grpSp>
          <p:nvGrpSpPr>
            <p:cNvPr id="1272" name="Group 1271">
              <a:extLst>
                <a:ext uri="{FF2B5EF4-FFF2-40B4-BE49-F238E27FC236}">
                  <a16:creationId xmlns:a16="http://schemas.microsoft.com/office/drawing/2014/main" id="{B7720958-3109-42CE-A289-4B75519948C7}"/>
                </a:ext>
              </a:extLst>
            </p:cNvPr>
            <p:cNvGrpSpPr/>
            <p:nvPr/>
          </p:nvGrpSpPr>
          <p:grpSpPr>
            <a:xfrm>
              <a:off x="1969486" y="1721846"/>
              <a:ext cx="756907" cy="181749"/>
              <a:chOff x="1969486" y="1721846"/>
              <a:chExt cx="756907" cy="181749"/>
            </a:xfrm>
          </p:grpSpPr>
          <p:pic>
            <p:nvPicPr>
              <p:cNvPr id="1277" name="Graphic 1276">
                <a:extLst>
                  <a:ext uri="{FF2B5EF4-FFF2-40B4-BE49-F238E27FC236}">
                    <a16:creationId xmlns:a16="http://schemas.microsoft.com/office/drawing/2014/main" id="{36568FEE-F0E6-43A0-BEDE-8A01E12701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969486" y="1721847"/>
                <a:ext cx="181748" cy="181748"/>
              </a:xfrm>
              <a:prstGeom prst="rect">
                <a:avLst/>
              </a:prstGeom>
            </p:spPr>
          </p:pic>
          <p:cxnSp>
            <p:nvCxnSpPr>
              <p:cNvPr id="1278" name="Straight Arrow Connector 1277">
                <a:extLst>
                  <a:ext uri="{FF2B5EF4-FFF2-40B4-BE49-F238E27FC236}">
                    <a16:creationId xmlns:a16="http://schemas.microsoft.com/office/drawing/2014/main" id="{2022905D-3B5B-403B-A829-CB33ED44BCF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75176" y="1813669"/>
                <a:ext cx="157467" cy="1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  <a:headEnd type="none" w="sm" len="sm"/>
                <a:tailEnd type="triangle" w="sm" len="sm"/>
              </a:ln>
              <a:effectLst/>
            </p:spPr>
          </p:cxnSp>
          <p:pic>
            <p:nvPicPr>
              <p:cNvPr id="1279" name="Graphic 1278">
                <a:extLst>
                  <a:ext uri="{FF2B5EF4-FFF2-40B4-BE49-F238E27FC236}">
                    <a16:creationId xmlns:a16="http://schemas.microsoft.com/office/drawing/2014/main" id="{70B6F90F-4628-49E3-AF2A-77B7871850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rcRect/>
              <a:stretch/>
            </p:blipFill>
            <p:spPr>
              <a:xfrm>
                <a:off x="2347939" y="1721846"/>
                <a:ext cx="181749" cy="181749"/>
              </a:xfrm>
              <a:prstGeom prst="rect">
                <a:avLst/>
              </a:prstGeom>
            </p:spPr>
          </p:pic>
          <p:pic>
            <p:nvPicPr>
              <p:cNvPr id="1284" name="Graphic 1283">
                <a:extLst>
                  <a:ext uri="{FF2B5EF4-FFF2-40B4-BE49-F238E27FC236}">
                    <a16:creationId xmlns:a16="http://schemas.microsoft.com/office/drawing/2014/main" id="{19243384-1237-4E14-B3E6-7F3C49CF4A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2548437" y="1723743"/>
                <a:ext cx="177956" cy="177956"/>
              </a:xfrm>
              <a:prstGeom prst="rect">
                <a:avLst/>
              </a:prstGeom>
            </p:spPr>
          </p:pic>
        </p:grpSp>
        <p:pic>
          <p:nvPicPr>
            <p:cNvPr id="1273" name="Picture 1272" descr="Icon&#10;&#10;Description automatically generated">
              <a:extLst>
                <a:ext uri="{FF2B5EF4-FFF2-40B4-BE49-F238E27FC236}">
                  <a16:creationId xmlns:a16="http://schemas.microsoft.com/office/drawing/2014/main" id="{C44C96F6-E26A-4B37-A256-7D8E866365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2026182" y="1637124"/>
              <a:ext cx="68356" cy="68356"/>
            </a:xfrm>
            <a:prstGeom prst="rect">
              <a:avLst/>
            </a:prstGeom>
          </p:spPr>
        </p:pic>
        <p:pic>
          <p:nvPicPr>
            <p:cNvPr id="1274" name="Picture 1273" descr="Icon&#10;&#10;Description automatically generated">
              <a:extLst>
                <a:ext uri="{FF2B5EF4-FFF2-40B4-BE49-F238E27FC236}">
                  <a16:creationId xmlns:a16="http://schemas.microsoft.com/office/drawing/2014/main" id="{383823F4-1286-47B7-8586-BABBA05A85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2404635" y="1637124"/>
              <a:ext cx="68356" cy="68356"/>
            </a:xfrm>
            <a:prstGeom prst="rect">
              <a:avLst/>
            </a:prstGeom>
          </p:spPr>
        </p:pic>
        <p:pic>
          <p:nvPicPr>
            <p:cNvPr id="1276" name="Picture 1275" descr="Icon&#10;&#10;Description automatically generated">
              <a:extLst>
                <a:ext uri="{FF2B5EF4-FFF2-40B4-BE49-F238E27FC236}">
                  <a16:creationId xmlns:a16="http://schemas.microsoft.com/office/drawing/2014/main" id="{352D4B07-2A12-494F-84E2-467F840386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2574667" y="1637124"/>
              <a:ext cx="68356" cy="68356"/>
            </a:xfrm>
            <a:prstGeom prst="rect">
              <a:avLst/>
            </a:prstGeom>
          </p:spPr>
        </p:pic>
      </p:grpSp>
      <p:grpSp>
        <p:nvGrpSpPr>
          <p:cNvPr id="1450" name="Group 1449">
            <a:extLst>
              <a:ext uri="{FF2B5EF4-FFF2-40B4-BE49-F238E27FC236}">
                <a16:creationId xmlns:a16="http://schemas.microsoft.com/office/drawing/2014/main" id="{F246C78C-16BF-4F59-BB8C-3B61C94BF1B7}"/>
              </a:ext>
            </a:extLst>
          </p:cNvPr>
          <p:cNvGrpSpPr/>
          <p:nvPr/>
        </p:nvGrpSpPr>
        <p:grpSpPr>
          <a:xfrm>
            <a:off x="433396" y="717560"/>
            <a:ext cx="271807" cy="271807"/>
            <a:chOff x="1304230" y="1434631"/>
            <a:chExt cx="271807" cy="271807"/>
          </a:xfrm>
        </p:grpSpPr>
        <p:sp>
          <p:nvSpPr>
            <p:cNvPr id="1451" name="Oval 1450">
              <a:extLst>
                <a:ext uri="{FF2B5EF4-FFF2-40B4-BE49-F238E27FC236}">
                  <a16:creationId xmlns:a16="http://schemas.microsoft.com/office/drawing/2014/main" id="{BCDD8815-F474-4462-93C4-7C8872866F02}"/>
                </a:ext>
              </a:extLst>
            </p:cNvPr>
            <p:cNvSpPr/>
            <p:nvPr/>
          </p:nvSpPr>
          <p:spPr bwMode="auto">
            <a:xfrm>
              <a:off x="1304230" y="1434631"/>
              <a:ext cx="271807" cy="271807"/>
            </a:xfrm>
            <a:prstGeom prst="ellipse">
              <a:avLst/>
            </a:prstGeom>
            <a:solidFill>
              <a:srgbClr val="00B0F0"/>
            </a:solidFill>
            <a:ln w="19050" cap="flat" cmpd="sng" algn="ctr">
              <a:solidFill>
                <a:srgbClr val="0078D4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05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452" name="Rectangle 1451">
              <a:extLst>
                <a:ext uri="{FF2B5EF4-FFF2-40B4-BE49-F238E27FC236}">
                  <a16:creationId xmlns:a16="http://schemas.microsoft.com/office/drawing/2014/main" id="{25819132-8FB8-424F-965B-7185B538FBD9}"/>
                </a:ext>
              </a:extLst>
            </p:cNvPr>
            <p:cNvSpPr/>
            <p:nvPr/>
          </p:nvSpPr>
          <p:spPr>
            <a:xfrm>
              <a:off x="1423405" y="1490837"/>
              <a:ext cx="45719" cy="169662"/>
            </a:xfrm>
            <a:prstGeom prst="rect">
              <a:avLst/>
            </a:prstGeom>
          </p:spPr>
          <p:txBody>
            <a:bodyPr wrap="square" lIns="0" tIns="0" rIns="0" bIns="0" anchor="b" anchorCtr="0">
              <a:spAutoFit/>
            </a:bodyPr>
            <a:lstStyle/>
            <a:p>
              <a:pPr marL="0" marR="0" lvl="0" indent="-399944" algn="ctr" defTabSz="799917" eaLnBrk="1" fontAlgn="base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25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bold"/>
                </a:rPr>
                <a:t>1</a:t>
              </a:r>
            </a:p>
          </p:txBody>
        </p:sp>
      </p:grpSp>
      <p:sp>
        <p:nvSpPr>
          <p:cNvPr id="1483" name="Rectangle 1482">
            <a:extLst>
              <a:ext uri="{FF2B5EF4-FFF2-40B4-BE49-F238E27FC236}">
                <a16:creationId xmlns:a16="http://schemas.microsoft.com/office/drawing/2014/main" id="{202170D3-E6D2-489D-AC71-FA0721C27133}"/>
              </a:ext>
            </a:extLst>
          </p:cNvPr>
          <p:cNvSpPr/>
          <p:nvPr/>
        </p:nvSpPr>
        <p:spPr bwMode="auto">
          <a:xfrm rot="5400000">
            <a:off x="5587660" y="485434"/>
            <a:ext cx="375477" cy="750102"/>
          </a:xfrm>
          <a:prstGeom prst="rect">
            <a:avLst/>
          </a:prstGeom>
          <a:solidFill>
            <a:srgbClr val="50E6FF">
              <a:alpha val="15000"/>
            </a:srgbClr>
          </a:solidFill>
          <a:ln w="9525" cap="flat" cmpd="sng" algn="ctr">
            <a:solidFill>
              <a:srgbClr val="50E6FF"/>
            </a:solidFill>
            <a:prstDash val="sysDash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59978" tIns="127982" rIns="159978" bIns="12798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81572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750" b="0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84" name="Rectangle 1483">
            <a:extLst>
              <a:ext uri="{FF2B5EF4-FFF2-40B4-BE49-F238E27FC236}">
                <a16:creationId xmlns:a16="http://schemas.microsoft.com/office/drawing/2014/main" id="{622B3C99-9B02-4393-8449-B5A660294200}"/>
              </a:ext>
            </a:extLst>
          </p:cNvPr>
          <p:cNvSpPr/>
          <p:nvPr/>
        </p:nvSpPr>
        <p:spPr bwMode="auto">
          <a:xfrm>
            <a:off x="5415518" y="723560"/>
            <a:ext cx="748171" cy="291224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81572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/>
                <a:ea typeface="Segoe UI" pitchFamily="34" charset="0"/>
                <a:cs typeface="Segoe UI Semibold" panose="020B0702040204020203" pitchFamily="34" charset="0"/>
              </a:rPr>
              <a:t>varies by trigger</a:t>
            </a:r>
          </a:p>
        </p:txBody>
      </p:sp>
      <p:grpSp>
        <p:nvGrpSpPr>
          <p:cNvPr id="1485" name="Group 1484">
            <a:extLst>
              <a:ext uri="{FF2B5EF4-FFF2-40B4-BE49-F238E27FC236}">
                <a16:creationId xmlns:a16="http://schemas.microsoft.com/office/drawing/2014/main" id="{42BC449D-C4FC-43A7-AD65-85F4132FA1D8}"/>
              </a:ext>
            </a:extLst>
          </p:cNvPr>
          <p:cNvGrpSpPr/>
          <p:nvPr/>
        </p:nvGrpSpPr>
        <p:grpSpPr>
          <a:xfrm>
            <a:off x="5466257" y="381019"/>
            <a:ext cx="756557" cy="291224"/>
            <a:chOff x="4793012" y="865524"/>
            <a:chExt cx="756557" cy="291224"/>
          </a:xfrm>
        </p:grpSpPr>
        <p:pic>
          <p:nvPicPr>
            <p:cNvPr id="1486" name="Picture 1485">
              <a:extLst>
                <a:ext uri="{FF2B5EF4-FFF2-40B4-BE49-F238E27FC236}">
                  <a16:creationId xmlns:a16="http://schemas.microsoft.com/office/drawing/2014/main" id="{059CF69D-537A-4852-BEB2-7EB718E34C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793012" y="955480"/>
              <a:ext cx="140916" cy="116471"/>
            </a:xfrm>
            <a:prstGeom prst="rect">
              <a:avLst/>
            </a:prstGeom>
          </p:spPr>
        </p:pic>
        <p:sp>
          <p:nvSpPr>
            <p:cNvPr id="1487" name="Rectangle 1486">
              <a:extLst>
                <a:ext uri="{FF2B5EF4-FFF2-40B4-BE49-F238E27FC236}">
                  <a16:creationId xmlns:a16="http://schemas.microsoft.com/office/drawing/2014/main" id="{92C40841-39A5-46EC-BE5F-841680B27C5E}"/>
                </a:ext>
              </a:extLst>
            </p:cNvPr>
            <p:cNvSpPr/>
            <p:nvPr/>
          </p:nvSpPr>
          <p:spPr bwMode="auto">
            <a:xfrm>
              <a:off x="4832852" y="865524"/>
              <a:ext cx="716717" cy="29122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5727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87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bold"/>
                  <a:ea typeface="Segoe UI" pitchFamily="34" charset="0"/>
                  <a:cs typeface="Segoe UI" pitchFamily="34" charset="0"/>
                </a:rPr>
                <a:t>Latency</a:t>
              </a:r>
            </a:p>
          </p:txBody>
        </p:sp>
      </p:grpSp>
      <p:sp>
        <p:nvSpPr>
          <p:cNvPr id="1532" name="Rectangle 1531">
            <a:extLst>
              <a:ext uri="{FF2B5EF4-FFF2-40B4-BE49-F238E27FC236}">
                <a16:creationId xmlns:a16="http://schemas.microsoft.com/office/drawing/2014/main" id="{4A3C7B54-03F2-4068-8EC7-2F2CCF853E09}"/>
              </a:ext>
            </a:extLst>
          </p:cNvPr>
          <p:cNvSpPr/>
          <p:nvPr/>
        </p:nvSpPr>
        <p:spPr bwMode="auto">
          <a:xfrm rot="5400000">
            <a:off x="5587660" y="2340151"/>
            <a:ext cx="375477" cy="750102"/>
          </a:xfrm>
          <a:prstGeom prst="rect">
            <a:avLst/>
          </a:prstGeom>
          <a:solidFill>
            <a:srgbClr val="50E6FF">
              <a:alpha val="15000"/>
            </a:srgbClr>
          </a:solidFill>
          <a:ln w="9525" cap="flat" cmpd="sng" algn="ctr">
            <a:solidFill>
              <a:srgbClr val="50E6FF"/>
            </a:solidFill>
            <a:prstDash val="sysDash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59978" tIns="127982" rIns="159978" bIns="12798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81572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750" b="0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33" name="Rectangle 1532">
            <a:extLst>
              <a:ext uri="{FF2B5EF4-FFF2-40B4-BE49-F238E27FC236}">
                <a16:creationId xmlns:a16="http://schemas.microsoft.com/office/drawing/2014/main" id="{98480955-1CBC-4E08-962A-F889EA248639}"/>
              </a:ext>
            </a:extLst>
          </p:cNvPr>
          <p:cNvSpPr/>
          <p:nvPr/>
        </p:nvSpPr>
        <p:spPr bwMode="auto">
          <a:xfrm>
            <a:off x="5415518" y="2578277"/>
            <a:ext cx="748171" cy="291224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81572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/>
                <a:ea typeface="Segoe UI" pitchFamily="34" charset="0"/>
                <a:cs typeface="Segoe UI Semibold" panose="020B0702040204020203" pitchFamily="34" charset="0"/>
              </a:rPr>
              <a:t>5 min minimum</a:t>
            </a:r>
          </a:p>
        </p:txBody>
      </p:sp>
      <p:grpSp>
        <p:nvGrpSpPr>
          <p:cNvPr id="1534" name="Group 1533">
            <a:extLst>
              <a:ext uri="{FF2B5EF4-FFF2-40B4-BE49-F238E27FC236}">
                <a16:creationId xmlns:a16="http://schemas.microsoft.com/office/drawing/2014/main" id="{9FEC5DBC-4C90-4948-81F3-1A2A2E4935CC}"/>
              </a:ext>
            </a:extLst>
          </p:cNvPr>
          <p:cNvGrpSpPr/>
          <p:nvPr/>
        </p:nvGrpSpPr>
        <p:grpSpPr>
          <a:xfrm>
            <a:off x="5466257" y="2235736"/>
            <a:ext cx="756557" cy="291224"/>
            <a:chOff x="4793012" y="865524"/>
            <a:chExt cx="756557" cy="291224"/>
          </a:xfrm>
        </p:grpSpPr>
        <p:pic>
          <p:nvPicPr>
            <p:cNvPr id="1535" name="Picture 1534">
              <a:extLst>
                <a:ext uri="{FF2B5EF4-FFF2-40B4-BE49-F238E27FC236}">
                  <a16:creationId xmlns:a16="http://schemas.microsoft.com/office/drawing/2014/main" id="{16FF397D-42EA-4CB1-B082-14AC7DD2AB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793012" y="955480"/>
              <a:ext cx="140916" cy="116471"/>
            </a:xfrm>
            <a:prstGeom prst="rect">
              <a:avLst/>
            </a:prstGeom>
          </p:spPr>
        </p:pic>
        <p:sp>
          <p:nvSpPr>
            <p:cNvPr id="1536" name="Rectangle 1535">
              <a:extLst>
                <a:ext uri="{FF2B5EF4-FFF2-40B4-BE49-F238E27FC236}">
                  <a16:creationId xmlns:a16="http://schemas.microsoft.com/office/drawing/2014/main" id="{34440353-2F66-4339-A128-A583EC6141E3}"/>
                </a:ext>
              </a:extLst>
            </p:cNvPr>
            <p:cNvSpPr/>
            <p:nvPr/>
          </p:nvSpPr>
          <p:spPr bwMode="auto">
            <a:xfrm>
              <a:off x="4832852" y="865524"/>
              <a:ext cx="716717" cy="29122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5727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87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bold"/>
                  <a:ea typeface="Segoe UI" pitchFamily="34" charset="0"/>
                  <a:cs typeface="Segoe UI" pitchFamily="34" charset="0"/>
                </a:rPr>
                <a:t>Latency</a:t>
              </a:r>
            </a:p>
          </p:txBody>
        </p:sp>
      </p:grpSp>
      <p:sp>
        <p:nvSpPr>
          <p:cNvPr id="1571" name="Rectangle 1570">
            <a:extLst>
              <a:ext uri="{FF2B5EF4-FFF2-40B4-BE49-F238E27FC236}">
                <a16:creationId xmlns:a16="http://schemas.microsoft.com/office/drawing/2014/main" id="{C5B8F5EC-3D2B-494E-ACF8-7E57D59070B6}"/>
              </a:ext>
            </a:extLst>
          </p:cNvPr>
          <p:cNvSpPr/>
          <p:nvPr/>
        </p:nvSpPr>
        <p:spPr bwMode="auto">
          <a:xfrm rot="5400000">
            <a:off x="5587660" y="4290118"/>
            <a:ext cx="375477" cy="750102"/>
          </a:xfrm>
          <a:prstGeom prst="rect">
            <a:avLst/>
          </a:prstGeom>
          <a:solidFill>
            <a:srgbClr val="50E6FF">
              <a:alpha val="15000"/>
            </a:srgbClr>
          </a:solidFill>
          <a:ln w="9525" cap="flat" cmpd="sng" algn="ctr">
            <a:solidFill>
              <a:srgbClr val="50E6FF"/>
            </a:solidFill>
            <a:prstDash val="sysDash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59978" tIns="127982" rIns="159978" bIns="12798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81572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750" b="0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72" name="Rectangle 1571">
            <a:extLst>
              <a:ext uri="{FF2B5EF4-FFF2-40B4-BE49-F238E27FC236}">
                <a16:creationId xmlns:a16="http://schemas.microsoft.com/office/drawing/2014/main" id="{DEC7BD02-4FC2-4943-9215-F39A09A61311}"/>
              </a:ext>
            </a:extLst>
          </p:cNvPr>
          <p:cNvSpPr/>
          <p:nvPr/>
        </p:nvSpPr>
        <p:spPr bwMode="auto">
          <a:xfrm>
            <a:off x="5415518" y="4528244"/>
            <a:ext cx="748171" cy="291224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81572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/>
                <a:ea typeface="Segoe UI" pitchFamily="34" charset="0"/>
                <a:cs typeface="Segoe UI Semibold" panose="020B0702040204020203" pitchFamily="34" charset="0"/>
              </a:rPr>
              <a:t>~seconds</a:t>
            </a:r>
          </a:p>
        </p:txBody>
      </p:sp>
      <p:grpSp>
        <p:nvGrpSpPr>
          <p:cNvPr id="1573" name="Group 1572">
            <a:extLst>
              <a:ext uri="{FF2B5EF4-FFF2-40B4-BE49-F238E27FC236}">
                <a16:creationId xmlns:a16="http://schemas.microsoft.com/office/drawing/2014/main" id="{C15157D5-E2E8-40A3-88E5-BAF07251AB21}"/>
              </a:ext>
            </a:extLst>
          </p:cNvPr>
          <p:cNvGrpSpPr/>
          <p:nvPr/>
        </p:nvGrpSpPr>
        <p:grpSpPr>
          <a:xfrm>
            <a:off x="5466257" y="4185703"/>
            <a:ext cx="756557" cy="291224"/>
            <a:chOff x="4793012" y="865524"/>
            <a:chExt cx="756557" cy="291224"/>
          </a:xfrm>
        </p:grpSpPr>
        <p:pic>
          <p:nvPicPr>
            <p:cNvPr id="1574" name="Picture 1573">
              <a:extLst>
                <a:ext uri="{FF2B5EF4-FFF2-40B4-BE49-F238E27FC236}">
                  <a16:creationId xmlns:a16="http://schemas.microsoft.com/office/drawing/2014/main" id="{3A8608BB-8B2E-40A9-9CA7-97AE2225F6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793012" y="955480"/>
              <a:ext cx="140916" cy="116471"/>
            </a:xfrm>
            <a:prstGeom prst="rect">
              <a:avLst/>
            </a:prstGeom>
          </p:spPr>
        </p:pic>
        <p:sp>
          <p:nvSpPr>
            <p:cNvPr id="1575" name="Rectangle 1574">
              <a:extLst>
                <a:ext uri="{FF2B5EF4-FFF2-40B4-BE49-F238E27FC236}">
                  <a16:creationId xmlns:a16="http://schemas.microsoft.com/office/drawing/2014/main" id="{875B59C0-32BD-486A-A453-3E4CF71B7F40}"/>
                </a:ext>
              </a:extLst>
            </p:cNvPr>
            <p:cNvSpPr/>
            <p:nvPr/>
          </p:nvSpPr>
          <p:spPr bwMode="auto">
            <a:xfrm>
              <a:off x="4832852" y="865524"/>
              <a:ext cx="716717" cy="29122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5727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87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bold"/>
                  <a:ea typeface="Segoe UI" pitchFamily="34" charset="0"/>
                  <a:cs typeface="Segoe UI" pitchFamily="34" charset="0"/>
                </a:rPr>
                <a:t>Latency</a:t>
              </a:r>
            </a:p>
          </p:txBody>
        </p:sp>
      </p:grpSp>
      <p:sp>
        <p:nvSpPr>
          <p:cNvPr id="1610" name="Rectangle 1609">
            <a:extLst>
              <a:ext uri="{FF2B5EF4-FFF2-40B4-BE49-F238E27FC236}">
                <a16:creationId xmlns:a16="http://schemas.microsoft.com/office/drawing/2014/main" id="{F2D46E69-4848-4999-95C4-9B19FEC5B926}"/>
              </a:ext>
            </a:extLst>
          </p:cNvPr>
          <p:cNvSpPr/>
          <p:nvPr/>
        </p:nvSpPr>
        <p:spPr bwMode="auto">
          <a:xfrm rot="5400000">
            <a:off x="5587660" y="6240085"/>
            <a:ext cx="375477" cy="750102"/>
          </a:xfrm>
          <a:prstGeom prst="rect">
            <a:avLst/>
          </a:prstGeom>
          <a:solidFill>
            <a:srgbClr val="50E6FF">
              <a:alpha val="15000"/>
            </a:srgbClr>
          </a:solidFill>
          <a:ln w="9525" cap="flat" cmpd="sng" algn="ctr">
            <a:solidFill>
              <a:srgbClr val="50E6FF"/>
            </a:solidFill>
            <a:prstDash val="sysDash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59978" tIns="127982" rIns="159978" bIns="12798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81572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750" b="0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11" name="Rectangle 1610">
            <a:extLst>
              <a:ext uri="{FF2B5EF4-FFF2-40B4-BE49-F238E27FC236}">
                <a16:creationId xmlns:a16="http://schemas.microsoft.com/office/drawing/2014/main" id="{3219BF30-8966-4D9B-8208-FCD7F71ADCC6}"/>
              </a:ext>
            </a:extLst>
          </p:cNvPr>
          <p:cNvSpPr/>
          <p:nvPr/>
        </p:nvSpPr>
        <p:spPr bwMode="auto">
          <a:xfrm>
            <a:off x="5369798" y="6478211"/>
            <a:ext cx="805142" cy="291224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81572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/>
                <a:ea typeface="Segoe UI" pitchFamily="34" charset="0"/>
                <a:cs typeface="Segoe UI Semibold" panose="020B0702040204020203" pitchFamily="34" charset="0"/>
              </a:rPr>
              <a:t>log backup frequency</a:t>
            </a:r>
          </a:p>
        </p:txBody>
      </p:sp>
      <p:grpSp>
        <p:nvGrpSpPr>
          <p:cNvPr id="1612" name="Group 1611">
            <a:extLst>
              <a:ext uri="{FF2B5EF4-FFF2-40B4-BE49-F238E27FC236}">
                <a16:creationId xmlns:a16="http://schemas.microsoft.com/office/drawing/2014/main" id="{BBA6E33B-1021-4077-9F6D-E9A7DFD70DEE}"/>
              </a:ext>
            </a:extLst>
          </p:cNvPr>
          <p:cNvGrpSpPr/>
          <p:nvPr/>
        </p:nvGrpSpPr>
        <p:grpSpPr>
          <a:xfrm>
            <a:off x="5466257" y="6135670"/>
            <a:ext cx="756557" cy="291224"/>
            <a:chOff x="4793012" y="865524"/>
            <a:chExt cx="756557" cy="291224"/>
          </a:xfrm>
        </p:grpSpPr>
        <p:pic>
          <p:nvPicPr>
            <p:cNvPr id="1613" name="Picture 1612">
              <a:extLst>
                <a:ext uri="{FF2B5EF4-FFF2-40B4-BE49-F238E27FC236}">
                  <a16:creationId xmlns:a16="http://schemas.microsoft.com/office/drawing/2014/main" id="{E66C7788-CD56-4689-8F10-DE5B74A1D9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793012" y="955480"/>
              <a:ext cx="140916" cy="116471"/>
            </a:xfrm>
            <a:prstGeom prst="rect">
              <a:avLst/>
            </a:prstGeom>
          </p:spPr>
        </p:pic>
        <p:sp>
          <p:nvSpPr>
            <p:cNvPr id="1614" name="Rectangle 1613">
              <a:extLst>
                <a:ext uri="{FF2B5EF4-FFF2-40B4-BE49-F238E27FC236}">
                  <a16:creationId xmlns:a16="http://schemas.microsoft.com/office/drawing/2014/main" id="{CA85E842-C1F2-434A-AC16-D80DB020C66A}"/>
                </a:ext>
              </a:extLst>
            </p:cNvPr>
            <p:cNvSpPr/>
            <p:nvPr/>
          </p:nvSpPr>
          <p:spPr bwMode="auto">
            <a:xfrm>
              <a:off x="4832852" y="865524"/>
              <a:ext cx="716717" cy="29122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5727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87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bold"/>
                  <a:ea typeface="Segoe UI" pitchFamily="34" charset="0"/>
                  <a:cs typeface="Segoe UI" pitchFamily="34" charset="0"/>
                </a:rPr>
                <a:t>Latency</a:t>
              </a:r>
            </a:p>
          </p:txBody>
        </p:sp>
      </p:grpSp>
      <p:sp>
        <p:nvSpPr>
          <p:cNvPr id="1649" name="Rectangle 1648">
            <a:extLst>
              <a:ext uri="{FF2B5EF4-FFF2-40B4-BE49-F238E27FC236}">
                <a16:creationId xmlns:a16="http://schemas.microsoft.com/office/drawing/2014/main" id="{8962DBAB-3240-48AD-A96F-56C41FBBC729}"/>
              </a:ext>
            </a:extLst>
          </p:cNvPr>
          <p:cNvSpPr/>
          <p:nvPr/>
        </p:nvSpPr>
        <p:spPr bwMode="auto">
          <a:xfrm rot="5400000">
            <a:off x="5587660" y="8094800"/>
            <a:ext cx="375477" cy="750102"/>
          </a:xfrm>
          <a:prstGeom prst="rect">
            <a:avLst/>
          </a:prstGeom>
          <a:solidFill>
            <a:srgbClr val="50E6FF">
              <a:alpha val="15000"/>
            </a:srgbClr>
          </a:solidFill>
          <a:ln w="9525" cap="flat" cmpd="sng" algn="ctr">
            <a:solidFill>
              <a:srgbClr val="50E6FF"/>
            </a:solidFill>
            <a:prstDash val="sysDash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59978" tIns="127982" rIns="159978" bIns="12798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81572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750" b="0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50" name="Rectangle 1649">
            <a:extLst>
              <a:ext uri="{FF2B5EF4-FFF2-40B4-BE49-F238E27FC236}">
                <a16:creationId xmlns:a16="http://schemas.microsoft.com/office/drawing/2014/main" id="{3D4673E5-3970-4084-B313-3EDD4F6552D9}"/>
              </a:ext>
            </a:extLst>
          </p:cNvPr>
          <p:cNvSpPr/>
          <p:nvPr/>
        </p:nvSpPr>
        <p:spPr bwMode="auto">
          <a:xfrm>
            <a:off x="5415518" y="8332926"/>
            <a:ext cx="748171" cy="291224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81572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/>
                <a:ea typeface="Segoe UI" pitchFamily="34" charset="0"/>
                <a:cs typeface="Segoe UI Semibold" panose="020B0702040204020203" pitchFamily="34" charset="0"/>
              </a:rPr>
              <a:t>varies by product</a:t>
            </a:r>
          </a:p>
        </p:txBody>
      </p:sp>
      <p:grpSp>
        <p:nvGrpSpPr>
          <p:cNvPr id="1651" name="Group 1650">
            <a:extLst>
              <a:ext uri="{FF2B5EF4-FFF2-40B4-BE49-F238E27FC236}">
                <a16:creationId xmlns:a16="http://schemas.microsoft.com/office/drawing/2014/main" id="{7F9233D2-2D92-41FF-8880-BF77CB5AC112}"/>
              </a:ext>
            </a:extLst>
          </p:cNvPr>
          <p:cNvGrpSpPr/>
          <p:nvPr/>
        </p:nvGrpSpPr>
        <p:grpSpPr>
          <a:xfrm>
            <a:off x="5466257" y="7990385"/>
            <a:ext cx="756557" cy="291224"/>
            <a:chOff x="4793012" y="865524"/>
            <a:chExt cx="756557" cy="291224"/>
          </a:xfrm>
        </p:grpSpPr>
        <p:pic>
          <p:nvPicPr>
            <p:cNvPr id="1652" name="Picture 1651">
              <a:extLst>
                <a:ext uri="{FF2B5EF4-FFF2-40B4-BE49-F238E27FC236}">
                  <a16:creationId xmlns:a16="http://schemas.microsoft.com/office/drawing/2014/main" id="{4A7BFAD6-B320-4579-9D97-9079C69E7F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793012" y="955480"/>
              <a:ext cx="140916" cy="116471"/>
            </a:xfrm>
            <a:prstGeom prst="rect">
              <a:avLst/>
            </a:prstGeom>
          </p:spPr>
        </p:pic>
        <p:sp>
          <p:nvSpPr>
            <p:cNvPr id="1653" name="Rectangle 1652">
              <a:extLst>
                <a:ext uri="{FF2B5EF4-FFF2-40B4-BE49-F238E27FC236}">
                  <a16:creationId xmlns:a16="http://schemas.microsoft.com/office/drawing/2014/main" id="{658AD163-CE4B-46FC-AFD6-BF8287EF18F7}"/>
                </a:ext>
              </a:extLst>
            </p:cNvPr>
            <p:cNvSpPr/>
            <p:nvPr/>
          </p:nvSpPr>
          <p:spPr bwMode="auto">
            <a:xfrm>
              <a:off x="4832852" y="865524"/>
              <a:ext cx="716717" cy="29122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5727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87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bold"/>
                  <a:ea typeface="Segoe UI" pitchFamily="34" charset="0"/>
                  <a:cs typeface="Segoe UI" pitchFamily="34" charset="0"/>
                </a:rPr>
                <a:t>Latency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3BBECEB-7ED0-49AD-86D3-0DEDDE4D2F1D}"/>
              </a:ext>
            </a:extLst>
          </p:cNvPr>
          <p:cNvGrpSpPr/>
          <p:nvPr/>
        </p:nvGrpSpPr>
        <p:grpSpPr>
          <a:xfrm>
            <a:off x="632849" y="9045046"/>
            <a:ext cx="5029913" cy="600432"/>
            <a:chOff x="632849" y="8340196"/>
            <a:chExt cx="5029913" cy="600432"/>
          </a:xfrm>
        </p:grpSpPr>
        <p:pic>
          <p:nvPicPr>
            <p:cNvPr id="1899" name="Picture 2" descr="Attunity Replicate 6.5 Release Notes">
              <a:extLst>
                <a:ext uri="{FF2B5EF4-FFF2-40B4-BE49-F238E27FC236}">
                  <a16:creationId xmlns:a16="http://schemas.microsoft.com/office/drawing/2014/main" id="{EBDAE8F4-5B37-47CE-B9D0-233BC5349E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2849" y="8525135"/>
              <a:ext cx="1064271" cy="2800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00" name="Picture 2" descr="ScaleArc | Microsoft Go-To-Market">
              <a:extLst>
                <a:ext uri="{FF2B5EF4-FFF2-40B4-BE49-F238E27FC236}">
                  <a16:creationId xmlns:a16="http://schemas.microsoft.com/office/drawing/2014/main" id="{ADAA2370-058F-4510-B2FC-6D76D7FCB0F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06" t="38451" r="9216" b="40743"/>
            <a:stretch/>
          </p:blipFill>
          <p:spPr bwMode="auto">
            <a:xfrm>
              <a:off x="1952586" y="8530873"/>
              <a:ext cx="906768" cy="2246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01" name="Picture 2" descr="StreamSets :: Pomerol Partners">
              <a:extLst>
                <a:ext uri="{FF2B5EF4-FFF2-40B4-BE49-F238E27FC236}">
                  <a16:creationId xmlns:a16="http://schemas.microsoft.com/office/drawing/2014/main" id="{A07C7A36-28C4-486C-8B92-5983762802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4059" y="8456184"/>
              <a:ext cx="929258" cy="3833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02" name="Rectangle 1901">
              <a:extLst>
                <a:ext uri="{FF2B5EF4-FFF2-40B4-BE49-F238E27FC236}">
                  <a16:creationId xmlns:a16="http://schemas.microsoft.com/office/drawing/2014/main" id="{2AB07452-0006-443F-BA11-1E44C24CC6D4}"/>
                </a:ext>
              </a:extLst>
            </p:cNvPr>
            <p:cNvSpPr/>
            <p:nvPr/>
          </p:nvSpPr>
          <p:spPr bwMode="auto">
            <a:xfrm>
              <a:off x="4805931" y="8490841"/>
              <a:ext cx="856831" cy="29122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5727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87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 Semibold" panose="020B0702040204020203" pitchFamily="34" charset="0"/>
                </a:rPr>
                <a:t>And more...</a:t>
              </a:r>
            </a:p>
          </p:txBody>
        </p:sp>
        <p:pic>
          <p:nvPicPr>
            <p:cNvPr id="24" name="Picture 2" descr="Redgate – Bloor Research">
              <a:extLst>
                <a:ext uri="{FF2B5EF4-FFF2-40B4-BE49-F238E27FC236}">
                  <a16:creationId xmlns:a16="http://schemas.microsoft.com/office/drawing/2014/main" id="{0F58F40B-9088-4D12-99D1-1D5075DD28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5905" y="8340196"/>
              <a:ext cx="940677" cy="6004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80A73D9-3A82-4539-AA84-8C59CD9930B6}"/>
              </a:ext>
            </a:extLst>
          </p:cNvPr>
          <p:cNvCxnSpPr>
            <a:cxnSpLocks/>
          </p:cNvCxnSpPr>
          <p:nvPr/>
        </p:nvCxnSpPr>
        <p:spPr>
          <a:xfrm>
            <a:off x="382657" y="10049109"/>
            <a:ext cx="5814060" cy="0"/>
          </a:xfrm>
          <a:prstGeom prst="line">
            <a:avLst/>
          </a:prstGeom>
          <a:solidFill>
            <a:srgbClr val="000000"/>
          </a:solidFill>
          <a:ln w="6350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5D734FA-D4A8-4141-A4FD-52FE6FC5F497}"/>
              </a:ext>
            </a:extLst>
          </p:cNvPr>
          <p:cNvSpPr txBox="1"/>
          <p:nvPr/>
        </p:nvSpPr>
        <p:spPr>
          <a:xfrm>
            <a:off x="313928" y="10069663"/>
            <a:ext cx="5882789" cy="438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799888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800" b="0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Other hands-on, custom options exist, include </a:t>
            </a:r>
            <a:r>
              <a:rPr kumimoji="0" lang="en-CA" sz="800" b="1" i="1" u="none" strike="noStrike" kern="0" cap="none" spc="0" normalizeH="0" baseline="0" noProof="0" dirty="0">
                <a:ln>
                  <a:noFill/>
                </a:ln>
                <a:solidFill>
                  <a:srgbClr val="50E6FF"/>
                </a:solidFill>
                <a:effectLst/>
                <a:uLnTx/>
                <a:uFillTx/>
              </a:rPr>
              <a:t>SQL Server Service Broker </a:t>
            </a:r>
            <a:r>
              <a:rPr kumimoji="0" lang="en-CA" sz="800" b="0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(place writes on queue and send over), and </a:t>
            </a:r>
            <a:r>
              <a:rPr kumimoji="0" lang="en-CA" sz="800" b="1" i="1" u="none" strike="noStrike" kern="0" cap="none" spc="0" normalizeH="0" baseline="0" noProof="0" dirty="0">
                <a:ln>
                  <a:noFill/>
                </a:ln>
                <a:solidFill>
                  <a:srgbClr val="50E6FF"/>
                </a:solidFill>
                <a:effectLst/>
                <a:uLnTx/>
                <a:uFillTx/>
              </a:rPr>
              <a:t>Azure Event Hub</a:t>
            </a:r>
            <a:r>
              <a:rPr kumimoji="0" lang="en-CA" sz="800" b="0" i="1" u="none" strike="noStrike" kern="0" cap="none" spc="0" normalizeH="0" baseline="0" noProof="0" dirty="0">
                <a:ln>
                  <a:noFill/>
                </a:ln>
                <a:solidFill>
                  <a:srgbClr val="50E6FF"/>
                </a:solidFill>
                <a:effectLst/>
                <a:uLnTx/>
                <a:uFillTx/>
              </a:rPr>
              <a:t> </a:t>
            </a:r>
            <a:r>
              <a:rPr kumimoji="0" lang="en-CA" sz="800" b="0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(use as a message queue), and permutations thereof.</a:t>
            </a:r>
          </a:p>
        </p:txBody>
      </p:sp>
    </p:spTree>
    <p:extLst>
      <p:ext uri="{BB962C8B-B14F-4D97-AF65-F5344CB8AC3E}">
        <p14:creationId xmlns:p14="http://schemas.microsoft.com/office/powerpoint/2010/main" val="179700993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7A0FD4C-5D8B-4A80-9C1B-6048FBEA1FF6}"/>
              </a:ext>
            </a:extLst>
          </p:cNvPr>
          <p:cNvSpPr/>
          <p:nvPr/>
        </p:nvSpPr>
        <p:spPr bwMode="auto">
          <a:xfrm>
            <a:off x="266700" y="251414"/>
            <a:ext cx="6018321" cy="19770136"/>
          </a:xfrm>
          <a:prstGeom prst="roundRect">
            <a:avLst>
              <a:gd name="adj" fmla="val 0"/>
            </a:avLst>
          </a:prstGeom>
          <a:solidFill>
            <a:srgbClr val="1A202C"/>
          </a:solidFill>
          <a:ln w="254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9190" tIns="127352" rIns="159190" bIns="12735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811735" fontAlgn="base">
              <a:spcBef>
                <a:spcPct val="0"/>
              </a:spcBef>
              <a:spcAft>
                <a:spcPct val="0"/>
              </a:spcAft>
            </a:pPr>
            <a:endParaRPr lang="en-US" sz="1741" dirty="0" err="1">
              <a:solidFill>
                <a:schemeClr val="bg1"/>
              </a:soli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57" name="Rectangle 1256">
            <a:extLst>
              <a:ext uri="{FF2B5EF4-FFF2-40B4-BE49-F238E27FC236}">
                <a16:creationId xmlns:a16="http://schemas.microsoft.com/office/drawing/2014/main" id="{AE212CF3-EE10-45F2-90C9-10DEC84F508B}"/>
              </a:ext>
            </a:extLst>
          </p:cNvPr>
          <p:cNvSpPr/>
          <p:nvPr/>
        </p:nvSpPr>
        <p:spPr bwMode="auto">
          <a:xfrm rot="5400000">
            <a:off x="-4354122" y="9337606"/>
            <a:ext cx="15293799" cy="5115757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ysDash"/>
            <a:headEnd type="none" w="med" len="med"/>
            <a:tailEnd type="none" w="med" len="med"/>
          </a:ln>
          <a:effectLst>
            <a:glow rad="76200">
              <a:srgbClr val="50E6FF">
                <a:alpha val="40000"/>
              </a:srgb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ot="0" spcFirstLastPara="0" vertOverflow="overflow" horzOverflow="overflow" vert="horz" wrap="square" lIns="159978" tIns="127982" rIns="159978" bIns="12798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81572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7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70</a:t>
            </a:r>
          </a:p>
        </p:txBody>
      </p:sp>
      <p:sp>
        <p:nvSpPr>
          <p:cNvPr id="643" name="Title 36">
            <a:extLst>
              <a:ext uri="{FF2B5EF4-FFF2-40B4-BE49-F238E27FC236}">
                <a16:creationId xmlns:a16="http://schemas.microsoft.com/office/drawing/2014/main" id="{D3D6FC63-33F7-4284-BDB0-EBF70C8D10E4}"/>
              </a:ext>
            </a:extLst>
          </p:cNvPr>
          <p:cNvSpPr txBox="1">
            <a:spLocks/>
          </p:cNvSpPr>
          <p:nvPr/>
        </p:nvSpPr>
        <p:spPr>
          <a:xfrm>
            <a:off x="582111" y="425395"/>
            <a:ext cx="5341583" cy="280077"/>
          </a:xfrm>
          <a:prstGeom prst="rect">
            <a:avLst/>
          </a:prstGeom>
        </p:spPr>
        <p:txBody>
          <a:bodyPr vert="horz" wrap="square" lIns="0" tIns="64008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000" b="0" kern="1200" cap="none" spc="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 w="3175">
                  <a:noFill/>
                </a:ln>
                <a:effectLst/>
                <a:uLnTx/>
                <a:uFillTx/>
                <a:latin typeface="Segoe UI Semibold"/>
                <a:ea typeface="+mn-ea"/>
                <a:cs typeface="Segoe UI" panose="020B0502040204020203" pitchFamily="34" charset="0"/>
              </a:rPr>
              <a:t>Replication Concepts</a:t>
            </a:r>
          </a:p>
        </p:txBody>
      </p:sp>
      <p:cxnSp>
        <p:nvCxnSpPr>
          <p:cNvPr id="644" name="Straight Connector 643">
            <a:extLst>
              <a:ext uri="{FF2B5EF4-FFF2-40B4-BE49-F238E27FC236}">
                <a16:creationId xmlns:a16="http://schemas.microsoft.com/office/drawing/2014/main" id="{55D2E4F3-5450-4044-BF2F-FDCFACB58B9C}"/>
              </a:ext>
            </a:extLst>
          </p:cNvPr>
          <p:cNvCxnSpPr>
            <a:cxnSpLocks/>
          </p:cNvCxnSpPr>
          <p:nvPr/>
        </p:nvCxnSpPr>
        <p:spPr>
          <a:xfrm>
            <a:off x="734899" y="2305284"/>
            <a:ext cx="5115757" cy="0"/>
          </a:xfrm>
          <a:prstGeom prst="line">
            <a:avLst/>
          </a:prstGeom>
          <a:solidFill>
            <a:srgbClr val="000000"/>
          </a:solidFill>
          <a:ln w="6350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</p:cxnSp>
      <p:grpSp>
        <p:nvGrpSpPr>
          <p:cNvPr id="645" name="Group 644">
            <a:extLst>
              <a:ext uri="{FF2B5EF4-FFF2-40B4-BE49-F238E27FC236}">
                <a16:creationId xmlns:a16="http://schemas.microsoft.com/office/drawing/2014/main" id="{76260219-0049-4F41-B527-9F8E7DAEEA62}"/>
              </a:ext>
            </a:extLst>
          </p:cNvPr>
          <p:cNvGrpSpPr/>
          <p:nvPr/>
        </p:nvGrpSpPr>
        <p:grpSpPr>
          <a:xfrm>
            <a:off x="741947" y="827639"/>
            <a:ext cx="2974451" cy="332916"/>
            <a:chOff x="580022" y="906575"/>
            <a:chExt cx="2974451" cy="332916"/>
          </a:xfrm>
        </p:grpSpPr>
        <p:grpSp>
          <p:nvGrpSpPr>
            <p:cNvPr id="646" name="Group 645">
              <a:extLst>
                <a:ext uri="{FF2B5EF4-FFF2-40B4-BE49-F238E27FC236}">
                  <a16:creationId xmlns:a16="http://schemas.microsoft.com/office/drawing/2014/main" id="{E48F63CB-876F-4762-A931-4C0EC42A6A23}"/>
                </a:ext>
              </a:extLst>
            </p:cNvPr>
            <p:cNvGrpSpPr/>
            <p:nvPr/>
          </p:nvGrpSpPr>
          <p:grpSpPr>
            <a:xfrm>
              <a:off x="580022" y="946029"/>
              <a:ext cx="323567" cy="282485"/>
              <a:chOff x="580025" y="1926774"/>
              <a:chExt cx="323567" cy="282485"/>
            </a:xfrm>
          </p:grpSpPr>
          <p:pic>
            <p:nvPicPr>
              <p:cNvPr id="648" name="Graphic 647">
                <a:extLst>
                  <a:ext uri="{FF2B5EF4-FFF2-40B4-BE49-F238E27FC236}">
                    <a16:creationId xmlns:a16="http://schemas.microsoft.com/office/drawing/2014/main" id="{F3258C5B-B9D3-4192-9F0A-85294549A8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/>
              <a:stretch/>
            </p:blipFill>
            <p:spPr>
              <a:xfrm>
                <a:off x="580025" y="1926774"/>
                <a:ext cx="282485" cy="282485"/>
              </a:xfrm>
              <a:prstGeom prst="rect">
                <a:avLst/>
              </a:prstGeom>
            </p:spPr>
          </p:pic>
          <p:grpSp>
            <p:nvGrpSpPr>
              <p:cNvPr id="649" name="Group 648">
                <a:extLst>
                  <a:ext uri="{FF2B5EF4-FFF2-40B4-BE49-F238E27FC236}">
                    <a16:creationId xmlns:a16="http://schemas.microsoft.com/office/drawing/2014/main" id="{1BE904DC-3868-46A8-8FFE-8DE95AA4696D}"/>
                  </a:ext>
                </a:extLst>
              </p:cNvPr>
              <p:cNvGrpSpPr/>
              <p:nvPr/>
            </p:nvGrpSpPr>
            <p:grpSpPr>
              <a:xfrm>
                <a:off x="795000" y="2049514"/>
                <a:ext cx="108592" cy="144790"/>
                <a:chOff x="1409502" y="2203701"/>
                <a:chExt cx="162971" cy="217295"/>
              </a:xfrm>
            </p:grpSpPr>
            <p:sp>
              <p:nvSpPr>
                <p:cNvPr id="650" name="Freeform: Shape 649">
                  <a:extLst>
                    <a:ext uri="{FF2B5EF4-FFF2-40B4-BE49-F238E27FC236}">
                      <a16:creationId xmlns:a16="http://schemas.microsoft.com/office/drawing/2014/main" id="{125C4DD9-DCA0-4D91-83E5-24025518BEB8}"/>
                    </a:ext>
                  </a:extLst>
                </p:cNvPr>
                <p:cNvSpPr/>
                <p:nvPr/>
              </p:nvSpPr>
              <p:spPr>
                <a:xfrm>
                  <a:off x="1409502" y="2225430"/>
                  <a:ext cx="162971" cy="195566"/>
                </a:xfrm>
                <a:custGeom>
                  <a:avLst/>
                  <a:gdLst>
                    <a:gd name="connsiteX0" fmla="*/ 80900 w 162971"/>
                    <a:gd name="connsiteY0" fmla="*/ 30501 h 195566"/>
                    <a:gd name="connsiteX1" fmla="*/ -586 w 162971"/>
                    <a:gd name="connsiteY1" fmla="*/ -409 h 195566"/>
                    <a:gd name="connsiteX2" fmla="*/ -586 w 162971"/>
                    <a:gd name="connsiteY2" fmla="*/ 164247 h 195566"/>
                    <a:gd name="connsiteX3" fmla="*/ 79759 w 162971"/>
                    <a:gd name="connsiteY3" fmla="*/ 195158 h 195566"/>
                    <a:gd name="connsiteX4" fmla="*/ 80900 w 162971"/>
                    <a:gd name="connsiteY4" fmla="*/ 195158 h 195566"/>
                    <a:gd name="connsiteX5" fmla="*/ 162386 w 162971"/>
                    <a:gd name="connsiteY5" fmla="*/ 164247 h 195566"/>
                    <a:gd name="connsiteX6" fmla="*/ 162386 w 162971"/>
                    <a:gd name="connsiteY6" fmla="*/ -409 h 195566"/>
                    <a:gd name="connsiteX7" fmla="*/ 80900 w 162971"/>
                    <a:gd name="connsiteY7" fmla="*/ 30501 h 195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2971" h="195566">
                      <a:moveTo>
                        <a:pt x="80900" y="30501"/>
                      </a:moveTo>
                      <a:cubicBezTo>
                        <a:pt x="35898" y="30501"/>
                        <a:pt x="-586" y="17181"/>
                        <a:pt x="-586" y="-409"/>
                      </a:cubicBezTo>
                      <a:lnTo>
                        <a:pt x="-586" y="164247"/>
                      </a:lnTo>
                      <a:cubicBezTo>
                        <a:pt x="-586" y="181175"/>
                        <a:pt x="35268" y="194886"/>
                        <a:pt x="79759" y="195158"/>
                      </a:cubicBezTo>
                      <a:lnTo>
                        <a:pt x="80900" y="195158"/>
                      </a:lnTo>
                      <a:cubicBezTo>
                        <a:pt x="125902" y="195158"/>
                        <a:pt x="162386" y="181837"/>
                        <a:pt x="162386" y="164247"/>
                      </a:cubicBezTo>
                      <a:lnTo>
                        <a:pt x="162386" y="-409"/>
                      </a:lnTo>
                      <a:cubicBezTo>
                        <a:pt x="162386" y="16779"/>
                        <a:pt x="125902" y="30501"/>
                        <a:pt x="80900" y="30501"/>
                      </a:cubicBezTo>
                      <a:close/>
                    </a:path>
                  </a:pathLst>
                </a:custGeom>
                <a:solidFill>
                  <a:srgbClr val="005BA1"/>
                </a:solidFill>
                <a:ln w="1082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1765" b="0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</a:endParaRPr>
                </a:p>
              </p:txBody>
            </p:sp>
            <p:sp>
              <p:nvSpPr>
                <p:cNvPr id="651" name="Freeform: Shape 650">
                  <a:extLst>
                    <a:ext uri="{FF2B5EF4-FFF2-40B4-BE49-F238E27FC236}">
                      <a16:creationId xmlns:a16="http://schemas.microsoft.com/office/drawing/2014/main" id="{61A0A348-4E68-49AC-B87F-9558C4F1112E}"/>
                    </a:ext>
                  </a:extLst>
                </p:cNvPr>
                <p:cNvSpPr/>
                <p:nvPr/>
              </p:nvSpPr>
              <p:spPr>
                <a:xfrm>
                  <a:off x="1409502" y="2203701"/>
                  <a:ext cx="162971" cy="54324"/>
                </a:xfrm>
                <a:custGeom>
                  <a:avLst/>
                  <a:gdLst>
                    <a:gd name="connsiteX0" fmla="*/ 162386 w 162971"/>
                    <a:gd name="connsiteY0" fmla="*/ 26753 h 54324"/>
                    <a:gd name="connsiteX1" fmla="*/ 80900 w 162971"/>
                    <a:gd name="connsiteY1" fmla="*/ 53915 h 54324"/>
                    <a:gd name="connsiteX2" fmla="*/ -586 w 162971"/>
                    <a:gd name="connsiteY2" fmla="*/ 26753 h 54324"/>
                    <a:gd name="connsiteX3" fmla="*/ 80900 w 162971"/>
                    <a:gd name="connsiteY3" fmla="*/ -409 h 54324"/>
                    <a:gd name="connsiteX4" fmla="*/ 162386 w 162971"/>
                    <a:gd name="connsiteY4" fmla="*/ 26753 h 543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2971" h="54324">
                      <a:moveTo>
                        <a:pt x="162386" y="26753"/>
                      </a:moveTo>
                      <a:cubicBezTo>
                        <a:pt x="162386" y="41855"/>
                        <a:pt x="125902" y="53915"/>
                        <a:pt x="80900" y="53915"/>
                      </a:cubicBezTo>
                      <a:cubicBezTo>
                        <a:pt x="35898" y="53915"/>
                        <a:pt x="-586" y="42203"/>
                        <a:pt x="-586" y="26753"/>
                      </a:cubicBezTo>
                      <a:cubicBezTo>
                        <a:pt x="-586" y="11303"/>
                        <a:pt x="35898" y="-409"/>
                        <a:pt x="80900" y="-409"/>
                      </a:cubicBezTo>
                      <a:cubicBezTo>
                        <a:pt x="125902" y="-409"/>
                        <a:pt x="162386" y="11303"/>
                        <a:pt x="162386" y="26753"/>
                      </a:cubicBezTo>
                    </a:path>
                  </a:pathLst>
                </a:custGeom>
                <a:solidFill>
                  <a:srgbClr val="E8E8E8"/>
                </a:solidFill>
                <a:ln w="1082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1765" b="0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</a:endParaRPr>
                </a:p>
              </p:txBody>
            </p:sp>
            <p:sp>
              <p:nvSpPr>
                <p:cNvPr id="652" name="Freeform: Shape 651">
                  <a:extLst>
                    <a:ext uri="{FF2B5EF4-FFF2-40B4-BE49-F238E27FC236}">
                      <a16:creationId xmlns:a16="http://schemas.microsoft.com/office/drawing/2014/main" id="{E0F1BECF-E8BF-4595-B7EA-BA8502F45159}"/>
                    </a:ext>
                  </a:extLst>
                </p:cNvPr>
                <p:cNvSpPr/>
                <p:nvPr/>
              </p:nvSpPr>
              <p:spPr>
                <a:xfrm>
                  <a:off x="1431231" y="2203701"/>
                  <a:ext cx="119512" cy="43459"/>
                </a:xfrm>
                <a:custGeom>
                  <a:avLst/>
                  <a:gdLst>
                    <a:gd name="connsiteX0" fmla="*/ 118927 w 119512"/>
                    <a:gd name="connsiteY0" fmla="*/ 21245 h 43459"/>
                    <a:gd name="connsiteX1" fmla="*/ 59170 w 119512"/>
                    <a:gd name="connsiteY1" fmla="*/ 43050 h 43459"/>
                    <a:gd name="connsiteX2" fmla="*/ -586 w 119512"/>
                    <a:gd name="connsiteY2" fmla="*/ 21245 h 43459"/>
                    <a:gd name="connsiteX3" fmla="*/ 59170 w 119512"/>
                    <a:gd name="connsiteY3" fmla="*/ -409 h 43459"/>
                    <a:gd name="connsiteX4" fmla="*/ 118927 w 119512"/>
                    <a:gd name="connsiteY4" fmla="*/ 21245 h 434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9512" h="43459">
                      <a:moveTo>
                        <a:pt x="118927" y="21245"/>
                      </a:moveTo>
                      <a:cubicBezTo>
                        <a:pt x="118927" y="33326"/>
                        <a:pt x="92080" y="43050"/>
                        <a:pt x="59170" y="43050"/>
                      </a:cubicBezTo>
                      <a:cubicBezTo>
                        <a:pt x="26261" y="43050"/>
                        <a:pt x="-586" y="33326"/>
                        <a:pt x="-586" y="21245"/>
                      </a:cubicBezTo>
                      <a:cubicBezTo>
                        <a:pt x="-586" y="9163"/>
                        <a:pt x="26261" y="-409"/>
                        <a:pt x="59170" y="-409"/>
                      </a:cubicBezTo>
                      <a:cubicBezTo>
                        <a:pt x="92080" y="-409"/>
                        <a:pt x="118927" y="9315"/>
                        <a:pt x="118927" y="21245"/>
                      </a:cubicBezTo>
                    </a:path>
                  </a:pathLst>
                </a:custGeom>
                <a:solidFill>
                  <a:srgbClr val="50E6FF"/>
                </a:solidFill>
                <a:ln w="1082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1765" b="0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</a:endParaRPr>
                </a:p>
              </p:txBody>
            </p:sp>
            <p:sp>
              <p:nvSpPr>
                <p:cNvPr id="653" name="Freeform: Shape 652">
                  <a:extLst>
                    <a:ext uri="{FF2B5EF4-FFF2-40B4-BE49-F238E27FC236}">
                      <a16:creationId xmlns:a16="http://schemas.microsoft.com/office/drawing/2014/main" id="{1E51C7FD-F6E7-4F51-8BE5-E5BC1F02DDB1}"/>
                    </a:ext>
                  </a:extLst>
                </p:cNvPr>
                <p:cNvSpPr/>
                <p:nvPr/>
              </p:nvSpPr>
              <p:spPr>
                <a:xfrm>
                  <a:off x="1442096" y="2236295"/>
                  <a:ext cx="97782" cy="10866"/>
                </a:xfrm>
                <a:custGeom>
                  <a:avLst/>
                  <a:gdLst>
                    <a:gd name="connsiteX0" fmla="*/ 48305 w 97782"/>
                    <a:gd name="connsiteY0" fmla="*/ -355 h 10866"/>
                    <a:gd name="connsiteX1" fmla="*/ -586 w 97782"/>
                    <a:gd name="connsiteY1" fmla="*/ 5165 h 10866"/>
                    <a:gd name="connsiteX2" fmla="*/ 48305 w 97782"/>
                    <a:gd name="connsiteY2" fmla="*/ 10390 h 10866"/>
                    <a:gd name="connsiteX3" fmla="*/ 97197 w 97782"/>
                    <a:gd name="connsiteY3" fmla="*/ 4773 h 10866"/>
                    <a:gd name="connsiteX4" fmla="*/ 48305 w 97782"/>
                    <a:gd name="connsiteY4" fmla="*/ -355 h 10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7782" h="10866">
                      <a:moveTo>
                        <a:pt x="48305" y="-355"/>
                      </a:moveTo>
                      <a:cubicBezTo>
                        <a:pt x="31715" y="-681"/>
                        <a:pt x="15179" y="1188"/>
                        <a:pt x="-586" y="5165"/>
                      </a:cubicBezTo>
                      <a:cubicBezTo>
                        <a:pt x="15201" y="9065"/>
                        <a:pt x="31736" y="10836"/>
                        <a:pt x="48305" y="10390"/>
                      </a:cubicBezTo>
                      <a:cubicBezTo>
                        <a:pt x="64907" y="10760"/>
                        <a:pt x="81465" y="8858"/>
                        <a:pt x="97197" y="4773"/>
                      </a:cubicBezTo>
                      <a:cubicBezTo>
                        <a:pt x="81389" y="981"/>
                        <a:pt x="64863" y="-746"/>
                        <a:pt x="48305" y="-355"/>
                      </a:cubicBezTo>
                      <a:close/>
                    </a:path>
                  </a:pathLst>
                </a:custGeom>
                <a:solidFill>
                  <a:srgbClr val="198AB3"/>
                </a:solidFill>
                <a:ln w="1082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1765" b="0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</a:endParaRPr>
                </a:p>
              </p:txBody>
            </p:sp>
          </p:grpSp>
        </p:grpSp>
        <p:sp>
          <p:nvSpPr>
            <p:cNvPr id="647" name="Rectangle 646">
              <a:extLst>
                <a:ext uri="{FF2B5EF4-FFF2-40B4-BE49-F238E27FC236}">
                  <a16:creationId xmlns:a16="http://schemas.microsoft.com/office/drawing/2014/main" id="{10DD91CE-B6C0-4472-82A6-CACF8E1A1888}"/>
                </a:ext>
              </a:extLst>
            </p:cNvPr>
            <p:cNvSpPr/>
            <p:nvPr/>
          </p:nvSpPr>
          <p:spPr bwMode="auto">
            <a:xfrm>
              <a:off x="778953" y="906575"/>
              <a:ext cx="2775520" cy="33291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Semibold"/>
                  <a:ea typeface="Segoe UI" pitchFamily="34" charset="0"/>
                  <a:cs typeface="Segoe UI" pitchFamily="34" charset="0"/>
                </a:rPr>
                <a:t>Publisher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Semibold"/>
                <a:ea typeface="Segoe UI" pitchFamily="34" charset="0"/>
                <a:cs typeface="Segoe UI" pitchFamily="34" charset="0"/>
              </a:endParaRPr>
            </a:p>
            <a:p>
              <a:pPr marL="0" marR="0" lvl="0" indent="0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Database that makes source data available</a:t>
              </a:r>
            </a:p>
          </p:txBody>
        </p:sp>
      </p:grpSp>
      <p:grpSp>
        <p:nvGrpSpPr>
          <p:cNvPr id="654" name="Group 653">
            <a:extLst>
              <a:ext uri="{FF2B5EF4-FFF2-40B4-BE49-F238E27FC236}">
                <a16:creationId xmlns:a16="http://schemas.microsoft.com/office/drawing/2014/main" id="{D166CF67-44A7-4D07-9F2F-8B3841D46385}"/>
              </a:ext>
            </a:extLst>
          </p:cNvPr>
          <p:cNvGrpSpPr/>
          <p:nvPr/>
        </p:nvGrpSpPr>
        <p:grpSpPr>
          <a:xfrm>
            <a:off x="742626" y="1317733"/>
            <a:ext cx="2973772" cy="332916"/>
            <a:chOff x="580701" y="1396669"/>
            <a:chExt cx="2973772" cy="332916"/>
          </a:xfrm>
        </p:grpSpPr>
        <p:grpSp>
          <p:nvGrpSpPr>
            <p:cNvPr id="655" name="Group 654">
              <a:extLst>
                <a:ext uri="{FF2B5EF4-FFF2-40B4-BE49-F238E27FC236}">
                  <a16:creationId xmlns:a16="http://schemas.microsoft.com/office/drawing/2014/main" id="{94841BDB-93F2-4FC9-B202-70F8B6CD5DEE}"/>
                </a:ext>
              </a:extLst>
            </p:cNvPr>
            <p:cNvGrpSpPr/>
            <p:nvPr/>
          </p:nvGrpSpPr>
          <p:grpSpPr>
            <a:xfrm>
              <a:off x="580701" y="1434941"/>
              <a:ext cx="323567" cy="282485"/>
              <a:chOff x="580025" y="1926774"/>
              <a:chExt cx="323567" cy="282485"/>
            </a:xfrm>
          </p:grpSpPr>
          <p:pic>
            <p:nvPicPr>
              <p:cNvPr id="657" name="Graphic 656">
                <a:extLst>
                  <a:ext uri="{FF2B5EF4-FFF2-40B4-BE49-F238E27FC236}">
                    <a16:creationId xmlns:a16="http://schemas.microsoft.com/office/drawing/2014/main" id="{4F7E417A-2DD6-4364-BA67-A0825929F7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/>
              <a:stretch/>
            </p:blipFill>
            <p:spPr>
              <a:xfrm>
                <a:off x="580025" y="1926774"/>
                <a:ext cx="282485" cy="282485"/>
              </a:xfrm>
              <a:prstGeom prst="rect">
                <a:avLst/>
              </a:prstGeom>
            </p:spPr>
          </p:pic>
          <p:grpSp>
            <p:nvGrpSpPr>
              <p:cNvPr id="658" name="Group 657">
                <a:extLst>
                  <a:ext uri="{FF2B5EF4-FFF2-40B4-BE49-F238E27FC236}">
                    <a16:creationId xmlns:a16="http://schemas.microsoft.com/office/drawing/2014/main" id="{2A33A9E6-46ED-4279-83E0-800E1BD06D04}"/>
                  </a:ext>
                </a:extLst>
              </p:cNvPr>
              <p:cNvGrpSpPr/>
              <p:nvPr/>
            </p:nvGrpSpPr>
            <p:grpSpPr>
              <a:xfrm>
                <a:off x="795000" y="2049514"/>
                <a:ext cx="108592" cy="144790"/>
                <a:chOff x="1409502" y="2203701"/>
                <a:chExt cx="162971" cy="217295"/>
              </a:xfrm>
            </p:grpSpPr>
            <p:sp>
              <p:nvSpPr>
                <p:cNvPr id="659" name="Freeform: Shape 658">
                  <a:extLst>
                    <a:ext uri="{FF2B5EF4-FFF2-40B4-BE49-F238E27FC236}">
                      <a16:creationId xmlns:a16="http://schemas.microsoft.com/office/drawing/2014/main" id="{C2DCBFAE-E45D-4ADD-A6D3-535FD30166AB}"/>
                    </a:ext>
                  </a:extLst>
                </p:cNvPr>
                <p:cNvSpPr/>
                <p:nvPr/>
              </p:nvSpPr>
              <p:spPr>
                <a:xfrm>
                  <a:off x="1409502" y="2225430"/>
                  <a:ext cx="162971" cy="195566"/>
                </a:xfrm>
                <a:custGeom>
                  <a:avLst/>
                  <a:gdLst>
                    <a:gd name="connsiteX0" fmla="*/ 80900 w 162971"/>
                    <a:gd name="connsiteY0" fmla="*/ 30501 h 195566"/>
                    <a:gd name="connsiteX1" fmla="*/ -586 w 162971"/>
                    <a:gd name="connsiteY1" fmla="*/ -409 h 195566"/>
                    <a:gd name="connsiteX2" fmla="*/ -586 w 162971"/>
                    <a:gd name="connsiteY2" fmla="*/ 164247 h 195566"/>
                    <a:gd name="connsiteX3" fmla="*/ 79759 w 162971"/>
                    <a:gd name="connsiteY3" fmla="*/ 195158 h 195566"/>
                    <a:gd name="connsiteX4" fmla="*/ 80900 w 162971"/>
                    <a:gd name="connsiteY4" fmla="*/ 195158 h 195566"/>
                    <a:gd name="connsiteX5" fmla="*/ 162386 w 162971"/>
                    <a:gd name="connsiteY5" fmla="*/ 164247 h 195566"/>
                    <a:gd name="connsiteX6" fmla="*/ 162386 w 162971"/>
                    <a:gd name="connsiteY6" fmla="*/ -409 h 195566"/>
                    <a:gd name="connsiteX7" fmla="*/ 80900 w 162971"/>
                    <a:gd name="connsiteY7" fmla="*/ 30501 h 195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2971" h="195566">
                      <a:moveTo>
                        <a:pt x="80900" y="30501"/>
                      </a:moveTo>
                      <a:cubicBezTo>
                        <a:pt x="35898" y="30501"/>
                        <a:pt x="-586" y="17181"/>
                        <a:pt x="-586" y="-409"/>
                      </a:cubicBezTo>
                      <a:lnTo>
                        <a:pt x="-586" y="164247"/>
                      </a:lnTo>
                      <a:cubicBezTo>
                        <a:pt x="-586" y="181175"/>
                        <a:pt x="35268" y="194886"/>
                        <a:pt x="79759" y="195158"/>
                      </a:cubicBezTo>
                      <a:lnTo>
                        <a:pt x="80900" y="195158"/>
                      </a:lnTo>
                      <a:cubicBezTo>
                        <a:pt x="125902" y="195158"/>
                        <a:pt x="162386" y="181837"/>
                        <a:pt x="162386" y="164247"/>
                      </a:cubicBezTo>
                      <a:lnTo>
                        <a:pt x="162386" y="-409"/>
                      </a:lnTo>
                      <a:cubicBezTo>
                        <a:pt x="162386" y="16779"/>
                        <a:pt x="125902" y="30501"/>
                        <a:pt x="80900" y="30501"/>
                      </a:cubicBezTo>
                      <a:close/>
                    </a:path>
                  </a:pathLst>
                </a:custGeom>
                <a:solidFill>
                  <a:srgbClr val="005BA1"/>
                </a:solidFill>
                <a:ln w="1082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1765" b="0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</a:endParaRPr>
                </a:p>
              </p:txBody>
            </p:sp>
            <p:sp>
              <p:nvSpPr>
                <p:cNvPr id="660" name="Freeform: Shape 659">
                  <a:extLst>
                    <a:ext uri="{FF2B5EF4-FFF2-40B4-BE49-F238E27FC236}">
                      <a16:creationId xmlns:a16="http://schemas.microsoft.com/office/drawing/2014/main" id="{1CDCAA5D-8CB5-4237-82C0-BADAAD52705F}"/>
                    </a:ext>
                  </a:extLst>
                </p:cNvPr>
                <p:cNvSpPr/>
                <p:nvPr/>
              </p:nvSpPr>
              <p:spPr>
                <a:xfrm>
                  <a:off x="1409502" y="2203701"/>
                  <a:ext cx="162971" cy="54324"/>
                </a:xfrm>
                <a:custGeom>
                  <a:avLst/>
                  <a:gdLst>
                    <a:gd name="connsiteX0" fmla="*/ 162386 w 162971"/>
                    <a:gd name="connsiteY0" fmla="*/ 26753 h 54324"/>
                    <a:gd name="connsiteX1" fmla="*/ 80900 w 162971"/>
                    <a:gd name="connsiteY1" fmla="*/ 53915 h 54324"/>
                    <a:gd name="connsiteX2" fmla="*/ -586 w 162971"/>
                    <a:gd name="connsiteY2" fmla="*/ 26753 h 54324"/>
                    <a:gd name="connsiteX3" fmla="*/ 80900 w 162971"/>
                    <a:gd name="connsiteY3" fmla="*/ -409 h 54324"/>
                    <a:gd name="connsiteX4" fmla="*/ 162386 w 162971"/>
                    <a:gd name="connsiteY4" fmla="*/ 26753 h 543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2971" h="54324">
                      <a:moveTo>
                        <a:pt x="162386" y="26753"/>
                      </a:moveTo>
                      <a:cubicBezTo>
                        <a:pt x="162386" y="41855"/>
                        <a:pt x="125902" y="53915"/>
                        <a:pt x="80900" y="53915"/>
                      </a:cubicBezTo>
                      <a:cubicBezTo>
                        <a:pt x="35898" y="53915"/>
                        <a:pt x="-586" y="42203"/>
                        <a:pt x="-586" y="26753"/>
                      </a:cubicBezTo>
                      <a:cubicBezTo>
                        <a:pt x="-586" y="11303"/>
                        <a:pt x="35898" y="-409"/>
                        <a:pt x="80900" y="-409"/>
                      </a:cubicBezTo>
                      <a:cubicBezTo>
                        <a:pt x="125902" y="-409"/>
                        <a:pt x="162386" y="11303"/>
                        <a:pt x="162386" y="26753"/>
                      </a:cubicBezTo>
                    </a:path>
                  </a:pathLst>
                </a:custGeom>
                <a:solidFill>
                  <a:srgbClr val="E8E8E8"/>
                </a:solidFill>
                <a:ln w="1082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1765" b="0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</a:endParaRPr>
                </a:p>
              </p:txBody>
            </p:sp>
            <p:sp>
              <p:nvSpPr>
                <p:cNvPr id="661" name="Freeform: Shape 660">
                  <a:extLst>
                    <a:ext uri="{FF2B5EF4-FFF2-40B4-BE49-F238E27FC236}">
                      <a16:creationId xmlns:a16="http://schemas.microsoft.com/office/drawing/2014/main" id="{990DCFD3-E77A-4758-B216-EBC966185B21}"/>
                    </a:ext>
                  </a:extLst>
                </p:cNvPr>
                <p:cNvSpPr/>
                <p:nvPr/>
              </p:nvSpPr>
              <p:spPr>
                <a:xfrm>
                  <a:off x="1431231" y="2203701"/>
                  <a:ext cx="119512" cy="43459"/>
                </a:xfrm>
                <a:custGeom>
                  <a:avLst/>
                  <a:gdLst>
                    <a:gd name="connsiteX0" fmla="*/ 118927 w 119512"/>
                    <a:gd name="connsiteY0" fmla="*/ 21245 h 43459"/>
                    <a:gd name="connsiteX1" fmla="*/ 59170 w 119512"/>
                    <a:gd name="connsiteY1" fmla="*/ 43050 h 43459"/>
                    <a:gd name="connsiteX2" fmla="*/ -586 w 119512"/>
                    <a:gd name="connsiteY2" fmla="*/ 21245 h 43459"/>
                    <a:gd name="connsiteX3" fmla="*/ 59170 w 119512"/>
                    <a:gd name="connsiteY3" fmla="*/ -409 h 43459"/>
                    <a:gd name="connsiteX4" fmla="*/ 118927 w 119512"/>
                    <a:gd name="connsiteY4" fmla="*/ 21245 h 434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9512" h="43459">
                      <a:moveTo>
                        <a:pt x="118927" y="21245"/>
                      </a:moveTo>
                      <a:cubicBezTo>
                        <a:pt x="118927" y="33326"/>
                        <a:pt x="92080" y="43050"/>
                        <a:pt x="59170" y="43050"/>
                      </a:cubicBezTo>
                      <a:cubicBezTo>
                        <a:pt x="26261" y="43050"/>
                        <a:pt x="-586" y="33326"/>
                        <a:pt x="-586" y="21245"/>
                      </a:cubicBezTo>
                      <a:cubicBezTo>
                        <a:pt x="-586" y="9163"/>
                        <a:pt x="26261" y="-409"/>
                        <a:pt x="59170" y="-409"/>
                      </a:cubicBezTo>
                      <a:cubicBezTo>
                        <a:pt x="92080" y="-409"/>
                        <a:pt x="118927" y="9315"/>
                        <a:pt x="118927" y="21245"/>
                      </a:cubicBezTo>
                    </a:path>
                  </a:pathLst>
                </a:custGeom>
                <a:solidFill>
                  <a:srgbClr val="50E6FF"/>
                </a:solidFill>
                <a:ln w="1082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1765" b="0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</a:endParaRPr>
                </a:p>
              </p:txBody>
            </p:sp>
            <p:sp>
              <p:nvSpPr>
                <p:cNvPr id="662" name="Freeform: Shape 661">
                  <a:extLst>
                    <a:ext uri="{FF2B5EF4-FFF2-40B4-BE49-F238E27FC236}">
                      <a16:creationId xmlns:a16="http://schemas.microsoft.com/office/drawing/2014/main" id="{7EBA209F-A4AF-4668-8E33-E650461F49FF}"/>
                    </a:ext>
                  </a:extLst>
                </p:cNvPr>
                <p:cNvSpPr/>
                <p:nvPr/>
              </p:nvSpPr>
              <p:spPr>
                <a:xfrm>
                  <a:off x="1442096" y="2236295"/>
                  <a:ext cx="97782" cy="10866"/>
                </a:xfrm>
                <a:custGeom>
                  <a:avLst/>
                  <a:gdLst>
                    <a:gd name="connsiteX0" fmla="*/ 48305 w 97782"/>
                    <a:gd name="connsiteY0" fmla="*/ -355 h 10866"/>
                    <a:gd name="connsiteX1" fmla="*/ -586 w 97782"/>
                    <a:gd name="connsiteY1" fmla="*/ 5165 h 10866"/>
                    <a:gd name="connsiteX2" fmla="*/ 48305 w 97782"/>
                    <a:gd name="connsiteY2" fmla="*/ 10390 h 10866"/>
                    <a:gd name="connsiteX3" fmla="*/ 97197 w 97782"/>
                    <a:gd name="connsiteY3" fmla="*/ 4773 h 10866"/>
                    <a:gd name="connsiteX4" fmla="*/ 48305 w 97782"/>
                    <a:gd name="connsiteY4" fmla="*/ -355 h 10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7782" h="10866">
                      <a:moveTo>
                        <a:pt x="48305" y="-355"/>
                      </a:moveTo>
                      <a:cubicBezTo>
                        <a:pt x="31715" y="-681"/>
                        <a:pt x="15179" y="1188"/>
                        <a:pt x="-586" y="5165"/>
                      </a:cubicBezTo>
                      <a:cubicBezTo>
                        <a:pt x="15201" y="9065"/>
                        <a:pt x="31736" y="10836"/>
                        <a:pt x="48305" y="10390"/>
                      </a:cubicBezTo>
                      <a:cubicBezTo>
                        <a:pt x="64907" y="10760"/>
                        <a:pt x="81465" y="8858"/>
                        <a:pt x="97197" y="4773"/>
                      </a:cubicBezTo>
                      <a:cubicBezTo>
                        <a:pt x="81389" y="981"/>
                        <a:pt x="64863" y="-746"/>
                        <a:pt x="48305" y="-355"/>
                      </a:cubicBezTo>
                      <a:close/>
                    </a:path>
                  </a:pathLst>
                </a:custGeom>
                <a:solidFill>
                  <a:srgbClr val="198AB3"/>
                </a:solidFill>
                <a:ln w="1082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1765" b="0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</a:endParaRPr>
                </a:p>
              </p:txBody>
            </p:sp>
          </p:grpSp>
        </p:grpSp>
        <p:sp>
          <p:nvSpPr>
            <p:cNvPr id="656" name="Rectangle 655">
              <a:extLst>
                <a:ext uri="{FF2B5EF4-FFF2-40B4-BE49-F238E27FC236}">
                  <a16:creationId xmlns:a16="http://schemas.microsoft.com/office/drawing/2014/main" id="{BE2CB29B-F8E4-4300-9C2C-0CC5A1CC65E8}"/>
                </a:ext>
              </a:extLst>
            </p:cNvPr>
            <p:cNvSpPr/>
            <p:nvPr/>
          </p:nvSpPr>
          <p:spPr bwMode="auto">
            <a:xfrm>
              <a:off x="778953" y="1396669"/>
              <a:ext cx="2775520" cy="33291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Semibold"/>
                  <a:ea typeface="Segoe UI" pitchFamily="34" charset="0"/>
                  <a:cs typeface="Segoe UI" pitchFamily="34" charset="0"/>
                </a:rPr>
                <a:t>Distributor</a:t>
              </a:r>
            </a:p>
            <a:p>
              <a:pPr marL="0" marR="0" lvl="0" indent="0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Database that stores and forwards changes</a:t>
              </a:r>
            </a:p>
          </p:txBody>
        </p:sp>
      </p:grpSp>
      <p:grpSp>
        <p:nvGrpSpPr>
          <p:cNvPr id="663" name="Group 662">
            <a:extLst>
              <a:ext uri="{FF2B5EF4-FFF2-40B4-BE49-F238E27FC236}">
                <a16:creationId xmlns:a16="http://schemas.microsoft.com/office/drawing/2014/main" id="{6AB72127-C2CF-4840-AD48-75987778D385}"/>
              </a:ext>
            </a:extLst>
          </p:cNvPr>
          <p:cNvGrpSpPr/>
          <p:nvPr/>
        </p:nvGrpSpPr>
        <p:grpSpPr>
          <a:xfrm>
            <a:off x="3332303" y="1307313"/>
            <a:ext cx="2952718" cy="332916"/>
            <a:chOff x="601755" y="1565388"/>
            <a:chExt cx="2952718" cy="332916"/>
          </a:xfrm>
        </p:grpSpPr>
        <p:sp>
          <p:nvSpPr>
            <p:cNvPr id="664" name="Rectangle 663">
              <a:extLst>
                <a:ext uri="{FF2B5EF4-FFF2-40B4-BE49-F238E27FC236}">
                  <a16:creationId xmlns:a16="http://schemas.microsoft.com/office/drawing/2014/main" id="{0B7E4BC0-A3BC-45E9-A451-4E487257BDB4}"/>
                </a:ext>
              </a:extLst>
            </p:cNvPr>
            <p:cNvSpPr/>
            <p:nvPr/>
          </p:nvSpPr>
          <p:spPr bwMode="auto">
            <a:xfrm>
              <a:off x="778953" y="1565388"/>
              <a:ext cx="2775520" cy="33291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Semibold"/>
                  <a:ea typeface="Segoe UI" pitchFamily="34" charset="0"/>
                  <a:cs typeface="Segoe UI" pitchFamily="34" charset="0"/>
                </a:rPr>
                <a:t>Publication</a:t>
              </a:r>
            </a:p>
            <a:p>
              <a:pPr marL="0" marR="0" lvl="0" indent="0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One or more Articles from Publisher</a:t>
              </a:r>
            </a:p>
          </p:txBody>
        </p:sp>
        <p:pic>
          <p:nvPicPr>
            <p:cNvPr id="665" name="Graphic 664">
              <a:extLst>
                <a:ext uri="{FF2B5EF4-FFF2-40B4-BE49-F238E27FC236}">
                  <a16:creationId xmlns:a16="http://schemas.microsoft.com/office/drawing/2014/main" id="{1F8FDAED-EDF2-4F48-A463-598287E17A9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601755" y="1605399"/>
              <a:ext cx="239025" cy="282485"/>
            </a:xfrm>
            <a:prstGeom prst="rect">
              <a:avLst/>
            </a:prstGeom>
          </p:spPr>
        </p:pic>
      </p:grpSp>
      <p:grpSp>
        <p:nvGrpSpPr>
          <p:cNvPr id="666" name="Group 665">
            <a:extLst>
              <a:ext uri="{FF2B5EF4-FFF2-40B4-BE49-F238E27FC236}">
                <a16:creationId xmlns:a16="http://schemas.microsoft.com/office/drawing/2014/main" id="{6492FBB3-60D4-484E-9812-D8C36A55C07E}"/>
              </a:ext>
            </a:extLst>
          </p:cNvPr>
          <p:cNvGrpSpPr/>
          <p:nvPr/>
        </p:nvGrpSpPr>
        <p:grpSpPr>
          <a:xfrm>
            <a:off x="3332303" y="1797407"/>
            <a:ext cx="2952718" cy="332916"/>
            <a:chOff x="601755" y="1995833"/>
            <a:chExt cx="2952718" cy="332916"/>
          </a:xfrm>
        </p:grpSpPr>
        <p:sp>
          <p:nvSpPr>
            <p:cNvPr id="667" name="Rectangle 666">
              <a:extLst>
                <a:ext uri="{FF2B5EF4-FFF2-40B4-BE49-F238E27FC236}">
                  <a16:creationId xmlns:a16="http://schemas.microsoft.com/office/drawing/2014/main" id="{828C902F-9D4A-42D6-9566-FAE7204006C9}"/>
                </a:ext>
              </a:extLst>
            </p:cNvPr>
            <p:cNvSpPr/>
            <p:nvPr/>
          </p:nvSpPr>
          <p:spPr bwMode="auto">
            <a:xfrm>
              <a:off x="778953" y="1995833"/>
              <a:ext cx="2775520" cy="33291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Semibold"/>
                  <a:ea typeface="Segoe UI" pitchFamily="34" charset="0"/>
                  <a:cs typeface="Segoe UI" pitchFamily="34" charset="0"/>
                </a:rPr>
                <a:t>Subscription</a:t>
              </a:r>
            </a:p>
            <a:p>
              <a:pPr marL="0" marR="0" lvl="0" indent="0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Requested copy of a Publication</a:t>
              </a:r>
            </a:p>
          </p:txBody>
        </p:sp>
        <p:pic>
          <p:nvPicPr>
            <p:cNvPr id="668" name="Graphic 667">
              <a:extLst>
                <a:ext uri="{FF2B5EF4-FFF2-40B4-BE49-F238E27FC236}">
                  <a16:creationId xmlns:a16="http://schemas.microsoft.com/office/drawing/2014/main" id="{721749CD-A16A-4AEB-971D-16B6DC43E3B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601755" y="2035844"/>
              <a:ext cx="239025" cy="282485"/>
            </a:xfrm>
            <a:prstGeom prst="rect">
              <a:avLst/>
            </a:prstGeom>
          </p:spPr>
        </p:pic>
      </p:grpSp>
      <p:grpSp>
        <p:nvGrpSpPr>
          <p:cNvPr id="669" name="Group 668">
            <a:extLst>
              <a:ext uri="{FF2B5EF4-FFF2-40B4-BE49-F238E27FC236}">
                <a16:creationId xmlns:a16="http://schemas.microsoft.com/office/drawing/2014/main" id="{A94B9F9F-9211-4FF5-A9EF-108B132CA7E0}"/>
              </a:ext>
            </a:extLst>
          </p:cNvPr>
          <p:cNvGrpSpPr/>
          <p:nvPr/>
        </p:nvGrpSpPr>
        <p:grpSpPr>
          <a:xfrm>
            <a:off x="3341094" y="817219"/>
            <a:ext cx="2943927" cy="338386"/>
            <a:chOff x="3369669" y="1150157"/>
            <a:chExt cx="2943927" cy="338386"/>
          </a:xfrm>
        </p:grpSpPr>
        <p:sp>
          <p:nvSpPr>
            <p:cNvPr id="670" name="Rectangle 669">
              <a:extLst>
                <a:ext uri="{FF2B5EF4-FFF2-40B4-BE49-F238E27FC236}">
                  <a16:creationId xmlns:a16="http://schemas.microsoft.com/office/drawing/2014/main" id="{DAB03FDA-A62C-4F63-AEC0-A87805F49E0B}"/>
                </a:ext>
              </a:extLst>
            </p:cNvPr>
            <p:cNvSpPr/>
            <p:nvPr/>
          </p:nvSpPr>
          <p:spPr bwMode="auto">
            <a:xfrm>
              <a:off x="3538076" y="1150157"/>
              <a:ext cx="2775520" cy="33291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Semibold"/>
                  <a:ea typeface="Segoe UI" pitchFamily="34" charset="0"/>
                  <a:cs typeface="Segoe UI" pitchFamily="34" charset="0"/>
                </a:rPr>
                <a:t>Articles</a:t>
              </a:r>
            </a:p>
            <a:p>
              <a:pPr marL="0" marR="0" lvl="0" indent="0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Tables, views, stored procs and other objects</a:t>
              </a:r>
            </a:p>
          </p:txBody>
        </p:sp>
        <p:grpSp>
          <p:nvGrpSpPr>
            <p:cNvPr id="671" name="Graphic 411">
              <a:extLst>
                <a:ext uri="{FF2B5EF4-FFF2-40B4-BE49-F238E27FC236}">
                  <a16:creationId xmlns:a16="http://schemas.microsoft.com/office/drawing/2014/main" id="{08F367CE-51DD-4393-9F43-2E21FF19562C}"/>
                </a:ext>
              </a:extLst>
            </p:cNvPr>
            <p:cNvGrpSpPr/>
            <p:nvPr/>
          </p:nvGrpSpPr>
          <p:grpSpPr>
            <a:xfrm>
              <a:off x="3369669" y="1218284"/>
              <a:ext cx="195521" cy="270259"/>
              <a:chOff x="3426112" y="1160031"/>
              <a:chExt cx="108905" cy="150534"/>
            </a:xfrm>
          </p:grpSpPr>
          <p:sp>
            <p:nvSpPr>
              <p:cNvPr id="672" name="Freeform: Shape 671">
                <a:extLst>
                  <a:ext uri="{FF2B5EF4-FFF2-40B4-BE49-F238E27FC236}">
                    <a16:creationId xmlns:a16="http://schemas.microsoft.com/office/drawing/2014/main" id="{C77B3747-0A19-46C3-A579-BBDD005E72F7}"/>
                  </a:ext>
                </a:extLst>
              </p:cNvPr>
              <p:cNvSpPr/>
              <p:nvPr/>
            </p:nvSpPr>
            <p:spPr>
              <a:xfrm>
                <a:off x="3433918" y="1164491"/>
                <a:ext cx="60957" cy="123029"/>
              </a:xfrm>
              <a:custGeom>
                <a:avLst/>
                <a:gdLst>
                  <a:gd name="connsiteX0" fmla="*/ 17469 w 60957"/>
                  <a:gd name="connsiteY0" fmla="*/ 24903 h 123029"/>
                  <a:gd name="connsiteX1" fmla="*/ 60586 w 60957"/>
                  <a:gd name="connsiteY1" fmla="*/ 0 h 123029"/>
                  <a:gd name="connsiteX2" fmla="*/ 60957 w 60957"/>
                  <a:gd name="connsiteY2" fmla="*/ 88091 h 123029"/>
                  <a:gd name="connsiteX3" fmla="*/ 372 w 60957"/>
                  <a:gd name="connsiteY3" fmla="*/ 123030 h 123029"/>
                  <a:gd name="connsiteX4" fmla="*/ 0 w 60957"/>
                  <a:gd name="connsiteY4" fmla="*/ 53523 h 123029"/>
                  <a:gd name="connsiteX5" fmla="*/ 17469 w 60957"/>
                  <a:gd name="connsiteY5" fmla="*/ 43488 h 123029"/>
                  <a:gd name="connsiteX6" fmla="*/ 17469 w 60957"/>
                  <a:gd name="connsiteY6" fmla="*/ 24903 h 123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957" h="123029">
                    <a:moveTo>
                      <a:pt x="17469" y="24903"/>
                    </a:moveTo>
                    <a:lnTo>
                      <a:pt x="60586" y="0"/>
                    </a:lnTo>
                    <a:lnTo>
                      <a:pt x="60957" y="88091"/>
                    </a:lnTo>
                    <a:lnTo>
                      <a:pt x="372" y="123030"/>
                    </a:lnTo>
                    <a:lnTo>
                      <a:pt x="0" y="53523"/>
                    </a:lnTo>
                    <a:lnTo>
                      <a:pt x="17469" y="43488"/>
                    </a:lnTo>
                    <a:lnTo>
                      <a:pt x="17469" y="24903"/>
                    </a:lnTo>
                    <a:close/>
                  </a:path>
                </a:pathLst>
              </a:custGeom>
              <a:solidFill>
                <a:srgbClr val="45CAF2"/>
              </a:solidFill>
              <a:ln w="35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36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765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673" name="Freeform: Shape 672">
                <a:extLst>
                  <a:ext uri="{FF2B5EF4-FFF2-40B4-BE49-F238E27FC236}">
                    <a16:creationId xmlns:a16="http://schemas.microsoft.com/office/drawing/2014/main" id="{D3CEDA8E-6660-4977-8DA4-B8545B6BE81E}"/>
                  </a:ext>
                </a:extLst>
              </p:cNvPr>
              <p:cNvSpPr/>
              <p:nvPr/>
            </p:nvSpPr>
            <p:spPr>
              <a:xfrm>
                <a:off x="3443210" y="1184934"/>
                <a:ext cx="8177" cy="23044"/>
              </a:xfrm>
              <a:custGeom>
                <a:avLst/>
                <a:gdLst>
                  <a:gd name="connsiteX0" fmla="*/ 8177 w 8177"/>
                  <a:gd name="connsiteY0" fmla="*/ 4460 h 23044"/>
                  <a:gd name="connsiteX1" fmla="*/ 0 w 8177"/>
                  <a:gd name="connsiteY1" fmla="*/ 0 h 23044"/>
                  <a:gd name="connsiteX2" fmla="*/ 0 w 8177"/>
                  <a:gd name="connsiteY2" fmla="*/ 18585 h 23044"/>
                  <a:gd name="connsiteX3" fmla="*/ 8177 w 8177"/>
                  <a:gd name="connsiteY3" fmla="*/ 23045 h 23044"/>
                  <a:gd name="connsiteX4" fmla="*/ 8177 w 8177"/>
                  <a:gd name="connsiteY4" fmla="*/ 4460 h 23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77" h="23044">
                    <a:moveTo>
                      <a:pt x="8177" y="4460"/>
                    </a:moveTo>
                    <a:lnTo>
                      <a:pt x="0" y="0"/>
                    </a:lnTo>
                    <a:lnTo>
                      <a:pt x="0" y="18585"/>
                    </a:lnTo>
                    <a:lnTo>
                      <a:pt x="8177" y="23045"/>
                    </a:lnTo>
                    <a:lnTo>
                      <a:pt x="8177" y="4460"/>
                    </a:lnTo>
                    <a:close/>
                  </a:path>
                </a:pathLst>
              </a:custGeom>
              <a:solidFill>
                <a:srgbClr val="0078D4"/>
              </a:solidFill>
              <a:ln w="35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36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765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674" name="Freeform: Shape 673">
                <a:extLst>
                  <a:ext uri="{FF2B5EF4-FFF2-40B4-BE49-F238E27FC236}">
                    <a16:creationId xmlns:a16="http://schemas.microsoft.com/office/drawing/2014/main" id="{D59E0C83-2EA3-4A4F-8B8D-24ADA6F3BB39}"/>
                  </a:ext>
                </a:extLst>
              </p:cNvPr>
              <p:cNvSpPr/>
              <p:nvPr/>
            </p:nvSpPr>
            <p:spPr>
              <a:xfrm>
                <a:off x="3443210" y="1160031"/>
                <a:ext cx="51293" cy="29363"/>
              </a:xfrm>
              <a:custGeom>
                <a:avLst/>
                <a:gdLst>
                  <a:gd name="connsiteX0" fmla="*/ 51293 w 51293"/>
                  <a:gd name="connsiteY0" fmla="*/ 4460 h 29363"/>
                  <a:gd name="connsiteX1" fmla="*/ 43488 w 51293"/>
                  <a:gd name="connsiteY1" fmla="*/ 0 h 29363"/>
                  <a:gd name="connsiteX2" fmla="*/ 0 w 51293"/>
                  <a:gd name="connsiteY2" fmla="*/ 24903 h 29363"/>
                  <a:gd name="connsiteX3" fmla="*/ 8177 w 51293"/>
                  <a:gd name="connsiteY3" fmla="*/ 29364 h 29363"/>
                  <a:gd name="connsiteX4" fmla="*/ 51293 w 51293"/>
                  <a:gd name="connsiteY4" fmla="*/ 4460 h 293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293" h="29363">
                    <a:moveTo>
                      <a:pt x="51293" y="4460"/>
                    </a:moveTo>
                    <a:lnTo>
                      <a:pt x="43488" y="0"/>
                    </a:lnTo>
                    <a:lnTo>
                      <a:pt x="0" y="24903"/>
                    </a:lnTo>
                    <a:lnTo>
                      <a:pt x="8177" y="29364"/>
                    </a:lnTo>
                    <a:lnTo>
                      <a:pt x="51293" y="4460"/>
                    </a:lnTo>
                    <a:close/>
                  </a:path>
                </a:pathLst>
              </a:custGeom>
              <a:solidFill>
                <a:srgbClr val="6ED5ED"/>
              </a:solidFill>
              <a:ln w="35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36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765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675" name="Freeform: Shape 674">
                <a:extLst>
                  <a:ext uri="{FF2B5EF4-FFF2-40B4-BE49-F238E27FC236}">
                    <a16:creationId xmlns:a16="http://schemas.microsoft.com/office/drawing/2014/main" id="{FBB4FF48-FF18-4BFB-A5EE-DCD3ADAD2F37}"/>
                  </a:ext>
                </a:extLst>
              </p:cNvPr>
              <p:cNvSpPr/>
              <p:nvPr/>
            </p:nvSpPr>
            <p:spPr>
              <a:xfrm>
                <a:off x="3426112" y="1184934"/>
                <a:ext cx="25274" cy="33080"/>
              </a:xfrm>
              <a:custGeom>
                <a:avLst/>
                <a:gdLst>
                  <a:gd name="connsiteX0" fmla="*/ 25275 w 25274"/>
                  <a:gd name="connsiteY0" fmla="*/ 4460 h 33080"/>
                  <a:gd name="connsiteX1" fmla="*/ 17098 w 25274"/>
                  <a:gd name="connsiteY1" fmla="*/ 0 h 33080"/>
                  <a:gd name="connsiteX2" fmla="*/ 0 w 25274"/>
                  <a:gd name="connsiteY2" fmla="*/ 28620 h 33080"/>
                  <a:gd name="connsiteX3" fmla="*/ 7805 w 25274"/>
                  <a:gd name="connsiteY3" fmla="*/ 33080 h 33080"/>
                  <a:gd name="connsiteX4" fmla="*/ 25275 w 25274"/>
                  <a:gd name="connsiteY4" fmla="*/ 4460 h 33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274" h="33080">
                    <a:moveTo>
                      <a:pt x="25275" y="4460"/>
                    </a:moveTo>
                    <a:lnTo>
                      <a:pt x="17098" y="0"/>
                    </a:lnTo>
                    <a:lnTo>
                      <a:pt x="0" y="28620"/>
                    </a:lnTo>
                    <a:lnTo>
                      <a:pt x="7805" y="33080"/>
                    </a:lnTo>
                    <a:lnTo>
                      <a:pt x="25275" y="4460"/>
                    </a:lnTo>
                    <a:close/>
                  </a:path>
                </a:pathLst>
              </a:custGeom>
              <a:solidFill>
                <a:srgbClr val="50E6FF"/>
              </a:solidFill>
              <a:ln w="35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36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765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676" name="Freeform: Shape 675">
                <a:extLst>
                  <a:ext uri="{FF2B5EF4-FFF2-40B4-BE49-F238E27FC236}">
                    <a16:creationId xmlns:a16="http://schemas.microsoft.com/office/drawing/2014/main" id="{87223AE8-9835-4D6C-A99C-03F9F35A0056}"/>
                  </a:ext>
                </a:extLst>
              </p:cNvPr>
              <p:cNvSpPr/>
              <p:nvPr/>
            </p:nvSpPr>
            <p:spPr>
              <a:xfrm>
                <a:off x="3426112" y="1213554"/>
                <a:ext cx="8177" cy="73966"/>
              </a:xfrm>
              <a:custGeom>
                <a:avLst/>
                <a:gdLst>
                  <a:gd name="connsiteX0" fmla="*/ 7805 w 8177"/>
                  <a:gd name="connsiteY0" fmla="*/ 4460 h 73966"/>
                  <a:gd name="connsiteX1" fmla="*/ 0 w 8177"/>
                  <a:gd name="connsiteY1" fmla="*/ 0 h 73966"/>
                  <a:gd name="connsiteX2" fmla="*/ 0 w 8177"/>
                  <a:gd name="connsiteY2" fmla="*/ 69506 h 73966"/>
                  <a:gd name="connsiteX3" fmla="*/ 8177 w 8177"/>
                  <a:gd name="connsiteY3" fmla="*/ 73966 h 73966"/>
                  <a:gd name="connsiteX4" fmla="*/ 7805 w 8177"/>
                  <a:gd name="connsiteY4" fmla="*/ 4460 h 739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77" h="73966">
                    <a:moveTo>
                      <a:pt x="7805" y="4460"/>
                    </a:moveTo>
                    <a:lnTo>
                      <a:pt x="0" y="0"/>
                    </a:lnTo>
                    <a:lnTo>
                      <a:pt x="0" y="69506"/>
                    </a:lnTo>
                    <a:lnTo>
                      <a:pt x="8177" y="73966"/>
                    </a:lnTo>
                    <a:lnTo>
                      <a:pt x="7805" y="4460"/>
                    </a:lnTo>
                    <a:close/>
                  </a:path>
                </a:pathLst>
              </a:custGeom>
              <a:solidFill>
                <a:srgbClr val="32B0E7"/>
              </a:solidFill>
              <a:ln w="35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36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765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677" name="Freeform: Shape 676">
                <a:extLst>
                  <a:ext uri="{FF2B5EF4-FFF2-40B4-BE49-F238E27FC236}">
                    <a16:creationId xmlns:a16="http://schemas.microsoft.com/office/drawing/2014/main" id="{D698BB5E-8BF4-4BD6-8AFD-6BAE57FEDE83}"/>
                  </a:ext>
                </a:extLst>
              </p:cNvPr>
              <p:cNvSpPr/>
              <p:nvPr/>
            </p:nvSpPr>
            <p:spPr>
              <a:xfrm>
                <a:off x="3433918" y="1189394"/>
                <a:ext cx="17469" cy="28620"/>
              </a:xfrm>
              <a:custGeom>
                <a:avLst/>
                <a:gdLst>
                  <a:gd name="connsiteX0" fmla="*/ 17469 w 17469"/>
                  <a:gd name="connsiteY0" fmla="*/ 0 h 28620"/>
                  <a:gd name="connsiteX1" fmla="*/ 0 w 17469"/>
                  <a:gd name="connsiteY1" fmla="*/ 28620 h 28620"/>
                  <a:gd name="connsiteX2" fmla="*/ 17469 w 17469"/>
                  <a:gd name="connsiteY2" fmla="*/ 18585 h 28620"/>
                  <a:gd name="connsiteX3" fmla="*/ 17469 w 17469"/>
                  <a:gd name="connsiteY3" fmla="*/ 0 h 28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469" h="28620">
                    <a:moveTo>
                      <a:pt x="17469" y="0"/>
                    </a:moveTo>
                    <a:lnTo>
                      <a:pt x="0" y="28620"/>
                    </a:lnTo>
                    <a:lnTo>
                      <a:pt x="17469" y="18585"/>
                    </a:lnTo>
                    <a:lnTo>
                      <a:pt x="17469" y="0"/>
                    </a:lnTo>
                    <a:close/>
                  </a:path>
                </a:pathLst>
              </a:custGeom>
              <a:solidFill>
                <a:srgbClr val="84ECFD"/>
              </a:solidFill>
              <a:ln w="35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36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765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678" name="Freeform: Shape 677">
                <a:extLst>
                  <a:ext uri="{FF2B5EF4-FFF2-40B4-BE49-F238E27FC236}">
                    <a16:creationId xmlns:a16="http://schemas.microsoft.com/office/drawing/2014/main" id="{1FD0C9C7-E54E-4F0A-8851-A374674C8617}"/>
                  </a:ext>
                </a:extLst>
              </p:cNvPr>
              <p:cNvSpPr/>
              <p:nvPr/>
            </p:nvSpPr>
            <p:spPr>
              <a:xfrm>
                <a:off x="3453989" y="1175642"/>
                <a:ext cx="60957" cy="123029"/>
              </a:xfrm>
              <a:custGeom>
                <a:avLst/>
                <a:gdLst>
                  <a:gd name="connsiteX0" fmla="*/ 17469 w 60957"/>
                  <a:gd name="connsiteY0" fmla="*/ 24903 h 123029"/>
                  <a:gd name="connsiteX1" fmla="*/ 60585 w 60957"/>
                  <a:gd name="connsiteY1" fmla="*/ 0 h 123029"/>
                  <a:gd name="connsiteX2" fmla="*/ 60957 w 60957"/>
                  <a:gd name="connsiteY2" fmla="*/ 88091 h 123029"/>
                  <a:gd name="connsiteX3" fmla="*/ 372 w 60957"/>
                  <a:gd name="connsiteY3" fmla="*/ 123030 h 123029"/>
                  <a:gd name="connsiteX4" fmla="*/ 0 w 60957"/>
                  <a:gd name="connsiteY4" fmla="*/ 53523 h 123029"/>
                  <a:gd name="connsiteX5" fmla="*/ 17469 w 60957"/>
                  <a:gd name="connsiteY5" fmla="*/ 43488 h 123029"/>
                  <a:gd name="connsiteX6" fmla="*/ 17469 w 60957"/>
                  <a:gd name="connsiteY6" fmla="*/ 24903 h 123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957" h="123029">
                    <a:moveTo>
                      <a:pt x="17469" y="24903"/>
                    </a:moveTo>
                    <a:lnTo>
                      <a:pt x="60585" y="0"/>
                    </a:lnTo>
                    <a:lnTo>
                      <a:pt x="60957" y="88091"/>
                    </a:lnTo>
                    <a:lnTo>
                      <a:pt x="372" y="123030"/>
                    </a:lnTo>
                    <a:lnTo>
                      <a:pt x="0" y="53523"/>
                    </a:lnTo>
                    <a:lnTo>
                      <a:pt x="17469" y="43488"/>
                    </a:lnTo>
                    <a:lnTo>
                      <a:pt x="17469" y="24903"/>
                    </a:lnTo>
                    <a:close/>
                  </a:path>
                </a:pathLst>
              </a:custGeom>
              <a:solidFill>
                <a:srgbClr val="0078D4"/>
              </a:solidFill>
              <a:ln w="35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36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765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679" name="Freeform: Shape 678">
                <a:extLst>
                  <a:ext uri="{FF2B5EF4-FFF2-40B4-BE49-F238E27FC236}">
                    <a16:creationId xmlns:a16="http://schemas.microsoft.com/office/drawing/2014/main" id="{BBA70BE0-A790-4D98-B155-4E783D5C747D}"/>
                  </a:ext>
                </a:extLst>
              </p:cNvPr>
              <p:cNvSpPr/>
              <p:nvPr/>
            </p:nvSpPr>
            <p:spPr>
              <a:xfrm>
                <a:off x="3463281" y="1196085"/>
                <a:ext cx="8177" cy="23044"/>
              </a:xfrm>
              <a:custGeom>
                <a:avLst/>
                <a:gdLst>
                  <a:gd name="connsiteX0" fmla="*/ 8177 w 8177"/>
                  <a:gd name="connsiteY0" fmla="*/ 4460 h 23044"/>
                  <a:gd name="connsiteX1" fmla="*/ 0 w 8177"/>
                  <a:gd name="connsiteY1" fmla="*/ 0 h 23044"/>
                  <a:gd name="connsiteX2" fmla="*/ 372 w 8177"/>
                  <a:gd name="connsiteY2" fmla="*/ 18213 h 23044"/>
                  <a:gd name="connsiteX3" fmla="*/ 8177 w 8177"/>
                  <a:gd name="connsiteY3" fmla="*/ 23045 h 23044"/>
                  <a:gd name="connsiteX4" fmla="*/ 8177 w 8177"/>
                  <a:gd name="connsiteY4" fmla="*/ 4460 h 23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77" h="23044">
                    <a:moveTo>
                      <a:pt x="8177" y="4460"/>
                    </a:moveTo>
                    <a:lnTo>
                      <a:pt x="0" y="0"/>
                    </a:lnTo>
                    <a:lnTo>
                      <a:pt x="372" y="18213"/>
                    </a:lnTo>
                    <a:lnTo>
                      <a:pt x="8177" y="23045"/>
                    </a:lnTo>
                    <a:lnTo>
                      <a:pt x="8177" y="4460"/>
                    </a:lnTo>
                    <a:close/>
                  </a:path>
                </a:pathLst>
              </a:custGeom>
              <a:solidFill>
                <a:srgbClr val="0078D4"/>
              </a:solidFill>
              <a:ln w="35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36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765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680" name="Freeform: Shape 679">
                <a:extLst>
                  <a:ext uri="{FF2B5EF4-FFF2-40B4-BE49-F238E27FC236}">
                    <a16:creationId xmlns:a16="http://schemas.microsoft.com/office/drawing/2014/main" id="{F61B91B3-11C3-4748-900A-2C3EBBDD6A31}"/>
                  </a:ext>
                </a:extLst>
              </p:cNvPr>
              <p:cNvSpPr/>
              <p:nvPr/>
            </p:nvSpPr>
            <p:spPr>
              <a:xfrm>
                <a:off x="3463281" y="1170810"/>
                <a:ext cx="51293" cy="29735"/>
              </a:xfrm>
              <a:custGeom>
                <a:avLst/>
                <a:gdLst>
                  <a:gd name="connsiteX0" fmla="*/ 51293 w 51293"/>
                  <a:gd name="connsiteY0" fmla="*/ 4832 h 29735"/>
                  <a:gd name="connsiteX1" fmla="*/ 43488 w 51293"/>
                  <a:gd name="connsiteY1" fmla="*/ 0 h 29735"/>
                  <a:gd name="connsiteX2" fmla="*/ 0 w 51293"/>
                  <a:gd name="connsiteY2" fmla="*/ 25275 h 29735"/>
                  <a:gd name="connsiteX3" fmla="*/ 8177 w 51293"/>
                  <a:gd name="connsiteY3" fmla="*/ 29735 h 29735"/>
                  <a:gd name="connsiteX4" fmla="*/ 51293 w 51293"/>
                  <a:gd name="connsiteY4" fmla="*/ 4832 h 297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293" h="29735">
                    <a:moveTo>
                      <a:pt x="51293" y="4832"/>
                    </a:moveTo>
                    <a:lnTo>
                      <a:pt x="43488" y="0"/>
                    </a:lnTo>
                    <a:lnTo>
                      <a:pt x="0" y="25275"/>
                    </a:lnTo>
                    <a:lnTo>
                      <a:pt x="8177" y="29735"/>
                    </a:lnTo>
                    <a:lnTo>
                      <a:pt x="51293" y="4832"/>
                    </a:lnTo>
                    <a:close/>
                  </a:path>
                </a:pathLst>
              </a:custGeom>
              <a:solidFill>
                <a:srgbClr val="32B0E7"/>
              </a:solidFill>
              <a:ln w="35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36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765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681" name="Freeform: Shape 680">
                <a:extLst>
                  <a:ext uri="{FF2B5EF4-FFF2-40B4-BE49-F238E27FC236}">
                    <a16:creationId xmlns:a16="http://schemas.microsoft.com/office/drawing/2014/main" id="{E474512F-3EE9-4308-84E2-618A4A008D23}"/>
                  </a:ext>
                </a:extLst>
              </p:cNvPr>
              <p:cNvSpPr/>
              <p:nvPr/>
            </p:nvSpPr>
            <p:spPr>
              <a:xfrm>
                <a:off x="3446183" y="1196085"/>
                <a:ext cx="25274" cy="33080"/>
              </a:xfrm>
              <a:custGeom>
                <a:avLst/>
                <a:gdLst>
                  <a:gd name="connsiteX0" fmla="*/ 25275 w 25274"/>
                  <a:gd name="connsiteY0" fmla="*/ 4460 h 33080"/>
                  <a:gd name="connsiteX1" fmla="*/ 17098 w 25274"/>
                  <a:gd name="connsiteY1" fmla="*/ 0 h 33080"/>
                  <a:gd name="connsiteX2" fmla="*/ 0 w 25274"/>
                  <a:gd name="connsiteY2" fmla="*/ 28248 h 33080"/>
                  <a:gd name="connsiteX3" fmla="*/ 7805 w 25274"/>
                  <a:gd name="connsiteY3" fmla="*/ 33080 h 33080"/>
                  <a:gd name="connsiteX4" fmla="*/ 25275 w 25274"/>
                  <a:gd name="connsiteY4" fmla="*/ 4460 h 33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274" h="33080">
                    <a:moveTo>
                      <a:pt x="25275" y="4460"/>
                    </a:moveTo>
                    <a:lnTo>
                      <a:pt x="17098" y="0"/>
                    </a:lnTo>
                    <a:lnTo>
                      <a:pt x="0" y="28248"/>
                    </a:lnTo>
                    <a:lnTo>
                      <a:pt x="7805" y="33080"/>
                    </a:lnTo>
                    <a:lnTo>
                      <a:pt x="25275" y="4460"/>
                    </a:lnTo>
                    <a:close/>
                  </a:path>
                </a:pathLst>
              </a:custGeom>
              <a:solidFill>
                <a:srgbClr val="1E9FE0"/>
              </a:solidFill>
              <a:ln w="35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36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765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682" name="Freeform: Shape 681">
                <a:extLst>
                  <a:ext uri="{FF2B5EF4-FFF2-40B4-BE49-F238E27FC236}">
                    <a16:creationId xmlns:a16="http://schemas.microsoft.com/office/drawing/2014/main" id="{B456D854-976C-4F8E-AF67-3B4BF413BA09}"/>
                  </a:ext>
                </a:extLst>
              </p:cNvPr>
              <p:cNvSpPr/>
              <p:nvPr/>
            </p:nvSpPr>
            <p:spPr>
              <a:xfrm>
                <a:off x="3446183" y="1224333"/>
                <a:ext cx="8177" cy="74338"/>
              </a:xfrm>
              <a:custGeom>
                <a:avLst/>
                <a:gdLst>
                  <a:gd name="connsiteX0" fmla="*/ 7805 w 8177"/>
                  <a:gd name="connsiteY0" fmla="*/ 4832 h 74338"/>
                  <a:gd name="connsiteX1" fmla="*/ 0 w 8177"/>
                  <a:gd name="connsiteY1" fmla="*/ 0 h 74338"/>
                  <a:gd name="connsiteX2" fmla="*/ 372 w 8177"/>
                  <a:gd name="connsiteY2" fmla="*/ 69506 h 74338"/>
                  <a:gd name="connsiteX3" fmla="*/ 8177 w 8177"/>
                  <a:gd name="connsiteY3" fmla="*/ 74338 h 74338"/>
                  <a:gd name="connsiteX4" fmla="*/ 7805 w 8177"/>
                  <a:gd name="connsiteY4" fmla="*/ 4832 h 74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77" h="74338">
                    <a:moveTo>
                      <a:pt x="7805" y="4832"/>
                    </a:moveTo>
                    <a:lnTo>
                      <a:pt x="0" y="0"/>
                    </a:lnTo>
                    <a:lnTo>
                      <a:pt x="372" y="69506"/>
                    </a:lnTo>
                    <a:lnTo>
                      <a:pt x="8177" y="74338"/>
                    </a:lnTo>
                    <a:lnTo>
                      <a:pt x="7805" y="4832"/>
                    </a:lnTo>
                    <a:close/>
                  </a:path>
                </a:pathLst>
              </a:custGeom>
              <a:solidFill>
                <a:srgbClr val="156AB3"/>
              </a:solidFill>
              <a:ln w="35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36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765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683" name="Freeform: Shape 682">
                <a:extLst>
                  <a:ext uri="{FF2B5EF4-FFF2-40B4-BE49-F238E27FC236}">
                    <a16:creationId xmlns:a16="http://schemas.microsoft.com/office/drawing/2014/main" id="{3A87308D-73B6-4BDB-A583-CEC2972566FD}"/>
                  </a:ext>
                </a:extLst>
              </p:cNvPr>
              <p:cNvSpPr/>
              <p:nvPr/>
            </p:nvSpPr>
            <p:spPr>
              <a:xfrm>
                <a:off x="3453989" y="1200545"/>
                <a:ext cx="17469" cy="28620"/>
              </a:xfrm>
              <a:custGeom>
                <a:avLst/>
                <a:gdLst>
                  <a:gd name="connsiteX0" fmla="*/ 17469 w 17469"/>
                  <a:gd name="connsiteY0" fmla="*/ 0 h 28620"/>
                  <a:gd name="connsiteX1" fmla="*/ 0 w 17469"/>
                  <a:gd name="connsiteY1" fmla="*/ 28620 h 28620"/>
                  <a:gd name="connsiteX2" fmla="*/ 17469 w 17469"/>
                  <a:gd name="connsiteY2" fmla="*/ 18585 h 28620"/>
                  <a:gd name="connsiteX3" fmla="*/ 17469 w 17469"/>
                  <a:gd name="connsiteY3" fmla="*/ 0 h 28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469" h="28620">
                    <a:moveTo>
                      <a:pt x="17469" y="0"/>
                    </a:moveTo>
                    <a:lnTo>
                      <a:pt x="0" y="28620"/>
                    </a:lnTo>
                    <a:lnTo>
                      <a:pt x="17469" y="18585"/>
                    </a:lnTo>
                    <a:lnTo>
                      <a:pt x="17469" y="0"/>
                    </a:lnTo>
                    <a:close/>
                  </a:path>
                </a:pathLst>
              </a:custGeom>
              <a:solidFill>
                <a:srgbClr val="32B0E7"/>
              </a:solidFill>
              <a:ln w="35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36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765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684" name="Freeform: Shape 683">
                <a:extLst>
                  <a:ext uri="{FF2B5EF4-FFF2-40B4-BE49-F238E27FC236}">
                    <a16:creationId xmlns:a16="http://schemas.microsoft.com/office/drawing/2014/main" id="{2376B355-066B-4F6F-AC02-5DEF34079E4C}"/>
                  </a:ext>
                </a:extLst>
              </p:cNvPr>
              <p:cNvSpPr/>
              <p:nvPr/>
            </p:nvSpPr>
            <p:spPr>
              <a:xfrm>
                <a:off x="3474060" y="1187536"/>
                <a:ext cx="60957" cy="123029"/>
              </a:xfrm>
              <a:custGeom>
                <a:avLst/>
                <a:gdLst>
                  <a:gd name="connsiteX0" fmla="*/ 17469 w 60957"/>
                  <a:gd name="connsiteY0" fmla="*/ 24903 h 123029"/>
                  <a:gd name="connsiteX1" fmla="*/ 60585 w 60957"/>
                  <a:gd name="connsiteY1" fmla="*/ 0 h 123029"/>
                  <a:gd name="connsiteX2" fmla="*/ 60957 w 60957"/>
                  <a:gd name="connsiteY2" fmla="*/ 88091 h 123029"/>
                  <a:gd name="connsiteX3" fmla="*/ 372 w 60957"/>
                  <a:gd name="connsiteY3" fmla="*/ 123030 h 123029"/>
                  <a:gd name="connsiteX4" fmla="*/ 0 w 60957"/>
                  <a:gd name="connsiteY4" fmla="*/ 53523 h 123029"/>
                  <a:gd name="connsiteX5" fmla="*/ 17469 w 60957"/>
                  <a:gd name="connsiteY5" fmla="*/ 43488 h 123029"/>
                  <a:gd name="connsiteX6" fmla="*/ 17469 w 60957"/>
                  <a:gd name="connsiteY6" fmla="*/ 24903 h 123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957" h="123029">
                    <a:moveTo>
                      <a:pt x="17469" y="24903"/>
                    </a:moveTo>
                    <a:lnTo>
                      <a:pt x="60585" y="0"/>
                    </a:lnTo>
                    <a:lnTo>
                      <a:pt x="60957" y="88091"/>
                    </a:lnTo>
                    <a:lnTo>
                      <a:pt x="372" y="123030"/>
                    </a:lnTo>
                    <a:lnTo>
                      <a:pt x="0" y="53523"/>
                    </a:lnTo>
                    <a:lnTo>
                      <a:pt x="17469" y="43488"/>
                    </a:lnTo>
                    <a:lnTo>
                      <a:pt x="17469" y="24903"/>
                    </a:lnTo>
                    <a:close/>
                  </a:path>
                </a:pathLst>
              </a:custGeom>
              <a:solidFill>
                <a:srgbClr val="243A5E"/>
              </a:solidFill>
              <a:ln w="35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36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765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685" name="Freeform: Shape 684">
                <a:extLst>
                  <a:ext uri="{FF2B5EF4-FFF2-40B4-BE49-F238E27FC236}">
                    <a16:creationId xmlns:a16="http://schemas.microsoft.com/office/drawing/2014/main" id="{5B7C5972-6F89-4EB5-857C-08B80E12C908}"/>
                  </a:ext>
                </a:extLst>
              </p:cNvPr>
              <p:cNvSpPr/>
              <p:nvPr/>
            </p:nvSpPr>
            <p:spPr>
              <a:xfrm>
                <a:off x="3488556" y="1220616"/>
                <a:ext cx="34938" cy="25274"/>
              </a:xfrm>
              <a:custGeom>
                <a:avLst/>
                <a:gdLst>
                  <a:gd name="connsiteX0" fmla="*/ 0 w 34938"/>
                  <a:gd name="connsiteY0" fmla="*/ 20071 h 25274"/>
                  <a:gd name="connsiteX1" fmla="*/ 0 w 34938"/>
                  <a:gd name="connsiteY1" fmla="*/ 25275 h 25274"/>
                  <a:gd name="connsiteX2" fmla="*/ 34939 w 34938"/>
                  <a:gd name="connsiteY2" fmla="*/ 4832 h 25274"/>
                  <a:gd name="connsiteX3" fmla="*/ 34939 w 34938"/>
                  <a:gd name="connsiteY3" fmla="*/ 0 h 25274"/>
                  <a:gd name="connsiteX4" fmla="*/ 0 w 34938"/>
                  <a:gd name="connsiteY4" fmla="*/ 20071 h 252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938" h="25274">
                    <a:moveTo>
                      <a:pt x="0" y="20071"/>
                    </a:moveTo>
                    <a:lnTo>
                      <a:pt x="0" y="25275"/>
                    </a:lnTo>
                    <a:lnTo>
                      <a:pt x="34939" y="4832"/>
                    </a:lnTo>
                    <a:lnTo>
                      <a:pt x="34939" y="0"/>
                    </a:lnTo>
                    <a:lnTo>
                      <a:pt x="0" y="20071"/>
                    </a:lnTo>
                    <a:close/>
                  </a:path>
                </a:pathLst>
              </a:custGeom>
              <a:solidFill>
                <a:srgbClr val="0078D4"/>
              </a:solidFill>
              <a:ln w="35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36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765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686" name="Freeform: Shape 685">
                <a:extLst>
                  <a:ext uri="{FF2B5EF4-FFF2-40B4-BE49-F238E27FC236}">
                    <a16:creationId xmlns:a16="http://schemas.microsoft.com/office/drawing/2014/main" id="{D12E2CCE-3391-49D1-8D44-9B54306297DC}"/>
                  </a:ext>
                </a:extLst>
              </p:cNvPr>
              <p:cNvSpPr/>
              <p:nvPr/>
            </p:nvSpPr>
            <p:spPr>
              <a:xfrm>
                <a:off x="3488556" y="1230280"/>
                <a:ext cx="34938" cy="25274"/>
              </a:xfrm>
              <a:custGeom>
                <a:avLst/>
                <a:gdLst>
                  <a:gd name="connsiteX0" fmla="*/ 0 w 34938"/>
                  <a:gd name="connsiteY0" fmla="*/ 20443 h 25274"/>
                  <a:gd name="connsiteX1" fmla="*/ 0 w 34938"/>
                  <a:gd name="connsiteY1" fmla="*/ 25275 h 25274"/>
                  <a:gd name="connsiteX2" fmla="*/ 34939 w 34938"/>
                  <a:gd name="connsiteY2" fmla="*/ 4832 h 25274"/>
                  <a:gd name="connsiteX3" fmla="*/ 34939 w 34938"/>
                  <a:gd name="connsiteY3" fmla="*/ 0 h 25274"/>
                  <a:gd name="connsiteX4" fmla="*/ 0 w 34938"/>
                  <a:gd name="connsiteY4" fmla="*/ 20443 h 252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938" h="25274">
                    <a:moveTo>
                      <a:pt x="0" y="20443"/>
                    </a:moveTo>
                    <a:lnTo>
                      <a:pt x="0" y="25275"/>
                    </a:lnTo>
                    <a:lnTo>
                      <a:pt x="34939" y="4832"/>
                    </a:lnTo>
                    <a:lnTo>
                      <a:pt x="34939" y="0"/>
                    </a:lnTo>
                    <a:lnTo>
                      <a:pt x="0" y="20443"/>
                    </a:lnTo>
                    <a:close/>
                  </a:path>
                </a:pathLst>
              </a:custGeom>
              <a:solidFill>
                <a:srgbClr val="0078D4"/>
              </a:solidFill>
              <a:ln w="35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36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765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687" name="Freeform: Shape 686">
                <a:extLst>
                  <a:ext uri="{FF2B5EF4-FFF2-40B4-BE49-F238E27FC236}">
                    <a16:creationId xmlns:a16="http://schemas.microsoft.com/office/drawing/2014/main" id="{60576F4B-B1FD-4FC5-83E4-4317EE327748}"/>
                  </a:ext>
                </a:extLst>
              </p:cNvPr>
              <p:cNvSpPr/>
              <p:nvPr/>
            </p:nvSpPr>
            <p:spPr>
              <a:xfrm>
                <a:off x="3488556" y="1239573"/>
                <a:ext cx="34938" cy="25274"/>
              </a:xfrm>
              <a:custGeom>
                <a:avLst/>
                <a:gdLst>
                  <a:gd name="connsiteX0" fmla="*/ 0 w 34938"/>
                  <a:gd name="connsiteY0" fmla="*/ 20443 h 25274"/>
                  <a:gd name="connsiteX1" fmla="*/ 0 w 34938"/>
                  <a:gd name="connsiteY1" fmla="*/ 25275 h 25274"/>
                  <a:gd name="connsiteX2" fmla="*/ 34939 w 34938"/>
                  <a:gd name="connsiteY2" fmla="*/ 5204 h 25274"/>
                  <a:gd name="connsiteX3" fmla="*/ 34939 w 34938"/>
                  <a:gd name="connsiteY3" fmla="*/ 0 h 25274"/>
                  <a:gd name="connsiteX4" fmla="*/ 0 w 34938"/>
                  <a:gd name="connsiteY4" fmla="*/ 20443 h 252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938" h="25274">
                    <a:moveTo>
                      <a:pt x="0" y="20443"/>
                    </a:moveTo>
                    <a:lnTo>
                      <a:pt x="0" y="25275"/>
                    </a:lnTo>
                    <a:lnTo>
                      <a:pt x="34939" y="5204"/>
                    </a:lnTo>
                    <a:lnTo>
                      <a:pt x="34939" y="0"/>
                    </a:lnTo>
                    <a:lnTo>
                      <a:pt x="0" y="20443"/>
                    </a:lnTo>
                    <a:close/>
                  </a:path>
                </a:pathLst>
              </a:custGeom>
              <a:solidFill>
                <a:srgbClr val="0078D4"/>
              </a:solidFill>
              <a:ln w="35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36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765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688" name="Freeform: Shape 687">
                <a:extLst>
                  <a:ext uri="{FF2B5EF4-FFF2-40B4-BE49-F238E27FC236}">
                    <a16:creationId xmlns:a16="http://schemas.microsoft.com/office/drawing/2014/main" id="{9D03DCF2-A2E5-4C1D-BB14-FA292BA5536A}"/>
                  </a:ext>
                </a:extLst>
              </p:cNvPr>
              <p:cNvSpPr/>
              <p:nvPr/>
            </p:nvSpPr>
            <p:spPr>
              <a:xfrm>
                <a:off x="3483352" y="1207979"/>
                <a:ext cx="8177" cy="23044"/>
              </a:xfrm>
              <a:custGeom>
                <a:avLst/>
                <a:gdLst>
                  <a:gd name="connsiteX0" fmla="*/ 8177 w 8177"/>
                  <a:gd name="connsiteY0" fmla="*/ 4460 h 23044"/>
                  <a:gd name="connsiteX1" fmla="*/ 0 w 8177"/>
                  <a:gd name="connsiteY1" fmla="*/ 0 h 23044"/>
                  <a:gd name="connsiteX2" fmla="*/ 0 w 8177"/>
                  <a:gd name="connsiteY2" fmla="*/ 18585 h 23044"/>
                  <a:gd name="connsiteX3" fmla="*/ 8177 w 8177"/>
                  <a:gd name="connsiteY3" fmla="*/ 23045 h 23044"/>
                  <a:gd name="connsiteX4" fmla="*/ 8177 w 8177"/>
                  <a:gd name="connsiteY4" fmla="*/ 4460 h 23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77" h="23044">
                    <a:moveTo>
                      <a:pt x="8177" y="4460"/>
                    </a:moveTo>
                    <a:lnTo>
                      <a:pt x="0" y="0"/>
                    </a:lnTo>
                    <a:lnTo>
                      <a:pt x="0" y="18585"/>
                    </a:lnTo>
                    <a:lnTo>
                      <a:pt x="8177" y="23045"/>
                    </a:lnTo>
                    <a:lnTo>
                      <a:pt x="8177" y="4460"/>
                    </a:lnTo>
                    <a:close/>
                  </a:path>
                </a:pathLst>
              </a:custGeom>
              <a:solidFill>
                <a:srgbClr val="0078D4"/>
              </a:solidFill>
              <a:ln w="35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36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765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689" name="Freeform: Shape 688">
                <a:extLst>
                  <a:ext uri="{FF2B5EF4-FFF2-40B4-BE49-F238E27FC236}">
                    <a16:creationId xmlns:a16="http://schemas.microsoft.com/office/drawing/2014/main" id="{8FE11810-0BDE-4787-BDFE-EAEDC2CA916B}"/>
                  </a:ext>
                </a:extLst>
              </p:cNvPr>
              <p:cNvSpPr/>
              <p:nvPr/>
            </p:nvSpPr>
            <p:spPr>
              <a:xfrm>
                <a:off x="3483352" y="1183076"/>
                <a:ext cx="51293" cy="29363"/>
              </a:xfrm>
              <a:custGeom>
                <a:avLst/>
                <a:gdLst>
                  <a:gd name="connsiteX0" fmla="*/ 51293 w 51293"/>
                  <a:gd name="connsiteY0" fmla="*/ 4460 h 29363"/>
                  <a:gd name="connsiteX1" fmla="*/ 43116 w 51293"/>
                  <a:gd name="connsiteY1" fmla="*/ 0 h 29363"/>
                  <a:gd name="connsiteX2" fmla="*/ 0 w 51293"/>
                  <a:gd name="connsiteY2" fmla="*/ 24903 h 29363"/>
                  <a:gd name="connsiteX3" fmla="*/ 8177 w 51293"/>
                  <a:gd name="connsiteY3" fmla="*/ 29364 h 29363"/>
                  <a:gd name="connsiteX4" fmla="*/ 51293 w 51293"/>
                  <a:gd name="connsiteY4" fmla="*/ 4460 h 293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293" h="29363">
                    <a:moveTo>
                      <a:pt x="51293" y="4460"/>
                    </a:moveTo>
                    <a:lnTo>
                      <a:pt x="43116" y="0"/>
                    </a:lnTo>
                    <a:lnTo>
                      <a:pt x="0" y="24903"/>
                    </a:lnTo>
                    <a:lnTo>
                      <a:pt x="8177" y="29364"/>
                    </a:lnTo>
                    <a:lnTo>
                      <a:pt x="51293" y="4460"/>
                    </a:lnTo>
                    <a:close/>
                  </a:path>
                </a:pathLst>
              </a:custGeom>
              <a:solidFill>
                <a:srgbClr val="185A97"/>
              </a:solidFill>
              <a:ln w="35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36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765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690" name="Freeform: Shape 689">
                <a:extLst>
                  <a:ext uri="{FF2B5EF4-FFF2-40B4-BE49-F238E27FC236}">
                    <a16:creationId xmlns:a16="http://schemas.microsoft.com/office/drawing/2014/main" id="{AD9A46FD-6395-4E5B-B184-3E7DB4EBA6B8}"/>
                  </a:ext>
                </a:extLst>
              </p:cNvPr>
              <p:cNvSpPr/>
              <p:nvPr/>
            </p:nvSpPr>
            <p:spPr>
              <a:xfrm>
                <a:off x="3466255" y="1207979"/>
                <a:ext cx="25274" cy="33080"/>
              </a:xfrm>
              <a:custGeom>
                <a:avLst/>
                <a:gdLst>
                  <a:gd name="connsiteX0" fmla="*/ 25275 w 25274"/>
                  <a:gd name="connsiteY0" fmla="*/ 4460 h 33080"/>
                  <a:gd name="connsiteX1" fmla="*/ 17098 w 25274"/>
                  <a:gd name="connsiteY1" fmla="*/ 0 h 33080"/>
                  <a:gd name="connsiteX2" fmla="*/ 0 w 25274"/>
                  <a:gd name="connsiteY2" fmla="*/ 28249 h 33080"/>
                  <a:gd name="connsiteX3" fmla="*/ 7805 w 25274"/>
                  <a:gd name="connsiteY3" fmla="*/ 33080 h 33080"/>
                  <a:gd name="connsiteX4" fmla="*/ 25275 w 25274"/>
                  <a:gd name="connsiteY4" fmla="*/ 4460 h 33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274" h="33080">
                    <a:moveTo>
                      <a:pt x="25275" y="4460"/>
                    </a:moveTo>
                    <a:lnTo>
                      <a:pt x="17098" y="0"/>
                    </a:lnTo>
                    <a:lnTo>
                      <a:pt x="0" y="28249"/>
                    </a:lnTo>
                    <a:lnTo>
                      <a:pt x="7805" y="33080"/>
                    </a:lnTo>
                    <a:lnTo>
                      <a:pt x="25275" y="4460"/>
                    </a:lnTo>
                    <a:close/>
                  </a:path>
                </a:pathLst>
              </a:custGeom>
              <a:solidFill>
                <a:srgbClr val="156AB3"/>
              </a:solidFill>
              <a:ln w="35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36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765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691" name="Freeform: Shape 690">
                <a:extLst>
                  <a:ext uri="{FF2B5EF4-FFF2-40B4-BE49-F238E27FC236}">
                    <a16:creationId xmlns:a16="http://schemas.microsoft.com/office/drawing/2014/main" id="{03785782-F1C8-4B16-A156-D695B3C9019A}"/>
                  </a:ext>
                </a:extLst>
              </p:cNvPr>
              <p:cNvSpPr/>
              <p:nvPr/>
            </p:nvSpPr>
            <p:spPr>
              <a:xfrm>
                <a:off x="3466255" y="1236227"/>
                <a:ext cx="8177" cy="74338"/>
              </a:xfrm>
              <a:custGeom>
                <a:avLst/>
                <a:gdLst>
                  <a:gd name="connsiteX0" fmla="*/ 7805 w 8177"/>
                  <a:gd name="connsiteY0" fmla="*/ 4832 h 74338"/>
                  <a:gd name="connsiteX1" fmla="*/ 0 w 8177"/>
                  <a:gd name="connsiteY1" fmla="*/ 0 h 74338"/>
                  <a:gd name="connsiteX2" fmla="*/ 0 w 8177"/>
                  <a:gd name="connsiteY2" fmla="*/ 69878 h 74338"/>
                  <a:gd name="connsiteX3" fmla="*/ 8177 w 8177"/>
                  <a:gd name="connsiteY3" fmla="*/ 74338 h 74338"/>
                  <a:gd name="connsiteX4" fmla="*/ 7805 w 8177"/>
                  <a:gd name="connsiteY4" fmla="*/ 4832 h 74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77" h="74338">
                    <a:moveTo>
                      <a:pt x="7805" y="4832"/>
                    </a:moveTo>
                    <a:lnTo>
                      <a:pt x="0" y="0"/>
                    </a:lnTo>
                    <a:lnTo>
                      <a:pt x="0" y="69878"/>
                    </a:lnTo>
                    <a:lnTo>
                      <a:pt x="8177" y="74338"/>
                    </a:lnTo>
                    <a:lnTo>
                      <a:pt x="7805" y="4832"/>
                    </a:lnTo>
                    <a:close/>
                  </a:path>
                </a:pathLst>
              </a:custGeom>
              <a:solidFill>
                <a:srgbClr val="1D4A79"/>
              </a:solidFill>
              <a:ln w="35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36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765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692" name="Freeform: Shape 691">
                <a:extLst>
                  <a:ext uri="{FF2B5EF4-FFF2-40B4-BE49-F238E27FC236}">
                    <a16:creationId xmlns:a16="http://schemas.microsoft.com/office/drawing/2014/main" id="{F790BEC0-F7FC-4EC0-8AEA-786411C0B901}"/>
                  </a:ext>
                </a:extLst>
              </p:cNvPr>
              <p:cNvSpPr/>
              <p:nvPr/>
            </p:nvSpPr>
            <p:spPr>
              <a:xfrm>
                <a:off x="3474060" y="1212439"/>
                <a:ext cx="17469" cy="28620"/>
              </a:xfrm>
              <a:custGeom>
                <a:avLst/>
                <a:gdLst>
                  <a:gd name="connsiteX0" fmla="*/ 17469 w 17469"/>
                  <a:gd name="connsiteY0" fmla="*/ 0 h 28620"/>
                  <a:gd name="connsiteX1" fmla="*/ 0 w 17469"/>
                  <a:gd name="connsiteY1" fmla="*/ 28620 h 28620"/>
                  <a:gd name="connsiteX2" fmla="*/ 17469 w 17469"/>
                  <a:gd name="connsiteY2" fmla="*/ 18585 h 28620"/>
                  <a:gd name="connsiteX3" fmla="*/ 17469 w 17469"/>
                  <a:gd name="connsiteY3" fmla="*/ 0 h 28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469" h="28620">
                    <a:moveTo>
                      <a:pt x="17469" y="0"/>
                    </a:moveTo>
                    <a:lnTo>
                      <a:pt x="0" y="28620"/>
                    </a:lnTo>
                    <a:lnTo>
                      <a:pt x="17469" y="18585"/>
                    </a:lnTo>
                    <a:lnTo>
                      <a:pt x="17469" y="0"/>
                    </a:lnTo>
                    <a:close/>
                  </a:path>
                </a:pathLst>
              </a:custGeom>
              <a:solidFill>
                <a:srgbClr val="0078D4"/>
              </a:solidFill>
              <a:ln w="35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36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765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631" name="Group 630">
            <a:extLst>
              <a:ext uri="{FF2B5EF4-FFF2-40B4-BE49-F238E27FC236}">
                <a16:creationId xmlns:a16="http://schemas.microsoft.com/office/drawing/2014/main" id="{51DED01E-0016-4A5E-A8F0-8D836DAA0D48}"/>
              </a:ext>
            </a:extLst>
          </p:cNvPr>
          <p:cNvGrpSpPr/>
          <p:nvPr/>
        </p:nvGrpSpPr>
        <p:grpSpPr>
          <a:xfrm>
            <a:off x="741947" y="2821520"/>
            <a:ext cx="278933" cy="220880"/>
            <a:chOff x="9177059" y="2148835"/>
            <a:chExt cx="416094" cy="329494"/>
          </a:xfrm>
        </p:grpSpPr>
        <p:sp>
          <p:nvSpPr>
            <p:cNvPr id="632" name="Freeform: Shape 631">
              <a:extLst>
                <a:ext uri="{FF2B5EF4-FFF2-40B4-BE49-F238E27FC236}">
                  <a16:creationId xmlns:a16="http://schemas.microsoft.com/office/drawing/2014/main" id="{BAF0D5CB-1308-4A91-817C-D2092C32D483}"/>
                </a:ext>
              </a:extLst>
            </p:cNvPr>
            <p:cNvSpPr/>
            <p:nvPr/>
          </p:nvSpPr>
          <p:spPr>
            <a:xfrm>
              <a:off x="9177059" y="2157592"/>
              <a:ext cx="416094" cy="320737"/>
            </a:xfrm>
            <a:custGeom>
              <a:avLst/>
              <a:gdLst>
                <a:gd name="connsiteX0" fmla="*/ 1475 w 416093"/>
                <a:gd name="connsiteY0" fmla="*/ 321865 h 320737"/>
                <a:gd name="connsiteX1" fmla="*/ 417568 w 416093"/>
                <a:gd name="connsiteY1" fmla="*/ 321865 h 320737"/>
                <a:gd name="connsiteX2" fmla="*/ 417568 w 416093"/>
                <a:gd name="connsiteY2" fmla="*/ 1475 h 320737"/>
                <a:gd name="connsiteX3" fmla="*/ 1475 w 416093"/>
                <a:gd name="connsiteY3" fmla="*/ 1475 h 320737"/>
                <a:gd name="connsiteX4" fmla="*/ 1475 w 416093"/>
                <a:gd name="connsiteY4" fmla="*/ 321865 h 320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6093" h="320737">
                  <a:moveTo>
                    <a:pt x="1475" y="321865"/>
                  </a:moveTo>
                  <a:lnTo>
                    <a:pt x="417568" y="321865"/>
                  </a:lnTo>
                  <a:lnTo>
                    <a:pt x="417568" y="1475"/>
                  </a:lnTo>
                  <a:lnTo>
                    <a:pt x="1475" y="1475"/>
                  </a:lnTo>
                  <a:lnTo>
                    <a:pt x="1475" y="321865"/>
                  </a:lnTo>
                  <a:close/>
                </a:path>
              </a:pathLst>
            </a:custGeom>
            <a:solidFill>
              <a:srgbClr val="0078D4"/>
            </a:solidFill>
            <a:ln w="432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633" name="Freeform: Shape 632">
              <a:extLst>
                <a:ext uri="{FF2B5EF4-FFF2-40B4-BE49-F238E27FC236}">
                  <a16:creationId xmlns:a16="http://schemas.microsoft.com/office/drawing/2014/main" id="{709B416B-4A27-4267-A9AA-0DCAAD10F120}"/>
                </a:ext>
              </a:extLst>
            </p:cNvPr>
            <p:cNvSpPr/>
            <p:nvPr/>
          </p:nvSpPr>
          <p:spPr>
            <a:xfrm>
              <a:off x="9177059" y="2148839"/>
              <a:ext cx="416094" cy="43343"/>
            </a:xfrm>
            <a:custGeom>
              <a:avLst/>
              <a:gdLst>
                <a:gd name="connsiteX0" fmla="*/ 1475 w 416093"/>
                <a:gd name="connsiteY0" fmla="*/ 44836 h 43342"/>
                <a:gd name="connsiteX1" fmla="*/ 417422 w 416093"/>
                <a:gd name="connsiteY1" fmla="*/ 44836 h 43342"/>
                <a:gd name="connsiteX2" fmla="*/ 417422 w 416093"/>
                <a:gd name="connsiteY2" fmla="*/ 1475 h 43342"/>
                <a:gd name="connsiteX3" fmla="*/ 1475 w 416093"/>
                <a:gd name="connsiteY3" fmla="*/ 1475 h 43342"/>
                <a:gd name="connsiteX4" fmla="*/ 1475 w 416093"/>
                <a:gd name="connsiteY4" fmla="*/ 44836 h 43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6093" h="43342">
                  <a:moveTo>
                    <a:pt x="1475" y="44836"/>
                  </a:moveTo>
                  <a:lnTo>
                    <a:pt x="417422" y="44836"/>
                  </a:lnTo>
                  <a:lnTo>
                    <a:pt x="417422" y="1475"/>
                  </a:lnTo>
                  <a:lnTo>
                    <a:pt x="1475" y="1475"/>
                  </a:lnTo>
                  <a:lnTo>
                    <a:pt x="1475" y="44836"/>
                  </a:lnTo>
                  <a:close/>
                </a:path>
              </a:pathLst>
            </a:custGeom>
            <a:solidFill>
              <a:srgbClr val="50E6FF"/>
            </a:solidFill>
            <a:ln w="432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634" name="Freeform: Shape 633">
              <a:extLst>
                <a:ext uri="{FF2B5EF4-FFF2-40B4-BE49-F238E27FC236}">
                  <a16:creationId xmlns:a16="http://schemas.microsoft.com/office/drawing/2014/main" id="{EB296252-E5D4-47D2-9FE0-770D87E82134}"/>
                </a:ext>
              </a:extLst>
            </p:cNvPr>
            <p:cNvSpPr/>
            <p:nvPr/>
          </p:nvSpPr>
          <p:spPr>
            <a:xfrm>
              <a:off x="9231297" y="2160809"/>
              <a:ext cx="21672" cy="21671"/>
            </a:xfrm>
            <a:custGeom>
              <a:avLst/>
              <a:gdLst>
                <a:gd name="connsiteX0" fmla="*/ 12059 w 21671"/>
                <a:gd name="connsiteY0" fmla="*/ 22644 h 21671"/>
                <a:gd name="connsiteX1" fmla="*/ 22645 w 21671"/>
                <a:gd name="connsiteY1" fmla="*/ 12059 h 21671"/>
                <a:gd name="connsiteX2" fmla="*/ 12059 w 21671"/>
                <a:gd name="connsiteY2" fmla="*/ 1475 h 21671"/>
                <a:gd name="connsiteX3" fmla="*/ 1475 w 21671"/>
                <a:gd name="connsiteY3" fmla="*/ 12059 h 21671"/>
                <a:gd name="connsiteX4" fmla="*/ 12059 w 21671"/>
                <a:gd name="connsiteY4" fmla="*/ 22644 h 21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71" h="21671">
                  <a:moveTo>
                    <a:pt x="12059" y="22644"/>
                  </a:moveTo>
                  <a:cubicBezTo>
                    <a:pt x="17905" y="22644"/>
                    <a:pt x="22645" y="17905"/>
                    <a:pt x="22645" y="12059"/>
                  </a:cubicBezTo>
                  <a:cubicBezTo>
                    <a:pt x="22645" y="6213"/>
                    <a:pt x="17905" y="1475"/>
                    <a:pt x="12059" y="1475"/>
                  </a:cubicBezTo>
                  <a:cubicBezTo>
                    <a:pt x="6214" y="1475"/>
                    <a:pt x="1475" y="6213"/>
                    <a:pt x="1475" y="12059"/>
                  </a:cubicBezTo>
                  <a:cubicBezTo>
                    <a:pt x="1475" y="17905"/>
                    <a:pt x="6214" y="22644"/>
                    <a:pt x="12059" y="22644"/>
                  </a:cubicBezTo>
                  <a:close/>
                </a:path>
              </a:pathLst>
            </a:custGeom>
            <a:solidFill>
              <a:srgbClr val="FFFFFF"/>
            </a:solidFill>
            <a:ln w="432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635" name="Freeform: Shape 634">
              <a:extLst>
                <a:ext uri="{FF2B5EF4-FFF2-40B4-BE49-F238E27FC236}">
                  <a16:creationId xmlns:a16="http://schemas.microsoft.com/office/drawing/2014/main" id="{2C11C4E4-5052-451D-A500-C96B99F00FBF}"/>
                </a:ext>
              </a:extLst>
            </p:cNvPr>
            <p:cNvSpPr/>
            <p:nvPr/>
          </p:nvSpPr>
          <p:spPr>
            <a:xfrm>
              <a:off x="9198447" y="2160809"/>
              <a:ext cx="21672" cy="21671"/>
            </a:xfrm>
            <a:custGeom>
              <a:avLst/>
              <a:gdLst>
                <a:gd name="connsiteX0" fmla="*/ 12059 w 21671"/>
                <a:gd name="connsiteY0" fmla="*/ 22644 h 21671"/>
                <a:gd name="connsiteX1" fmla="*/ 22644 w 21671"/>
                <a:gd name="connsiteY1" fmla="*/ 12059 h 21671"/>
                <a:gd name="connsiteX2" fmla="*/ 12059 w 21671"/>
                <a:gd name="connsiteY2" fmla="*/ 1475 h 21671"/>
                <a:gd name="connsiteX3" fmla="*/ 1475 w 21671"/>
                <a:gd name="connsiteY3" fmla="*/ 12059 h 21671"/>
                <a:gd name="connsiteX4" fmla="*/ 12059 w 21671"/>
                <a:gd name="connsiteY4" fmla="*/ 22644 h 21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71" h="21671">
                  <a:moveTo>
                    <a:pt x="12059" y="22644"/>
                  </a:moveTo>
                  <a:cubicBezTo>
                    <a:pt x="17905" y="22644"/>
                    <a:pt x="22644" y="17905"/>
                    <a:pt x="22644" y="12059"/>
                  </a:cubicBezTo>
                  <a:cubicBezTo>
                    <a:pt x="22644" y="6213"/>
                    <a:pt x="17905" y="1475"/>
                    <a:pt x="12059" y="1475"/>
                  </a:cubicBezTo>
                  <a:cubicBezTo>
                    <a:pt x="6214" y="1475"/>
                    <a:pt x="1475" y="6213"/>
                    <a:pt x="1475" y="12059"/>
                  </a:cubicBezTo>
                  <a:cubicBezTo>
                    <a:pt x="1475" y="17905"/>
                    <a:pt x="6214" y="22644"/>
                    <a:pt x="12059" y="22644"/>
                  </a:cubicBezTo>
                  <a:close/>
                </a:path>
              </a:pathLst>
            </a:custGeom>
            <a:solidFill>
              <a:srgbClr val="FFFFFF"/>
            </a:solidFill>
            <a:ln w="432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636" name="Freeform: Shape 635">
              <a:extLst>
                <a:ext uri="{FF2B5EF4-FFF2-40B4-BE49-F238E27FC236}">
                  <a16:creationId xmlns:a16="http://schemas.microsoft.com/office/drawing/2014/main" id="{8E8BE7D2-DC1A-49E6-85A5-D3BACFCC129D}"/>
                </a:ext>
              </a:extLst>
            </p:cNvPr>
            <p:cNvSpPr/>
            <p:nvPr/>
          </p:nvSpPr>
          <p:spPr>
            <a:xfrm>
              <a:off x="9264875" y="2160809"/>
              <a:ext cx="21672" cy="21671"/>
            </a:xfrm>
            <a:custGeom>
              <a:avLst/>
              <a:gdLst>
                <a:gd name="connsiteX0" fmla="*/ 12059 w 21671"/>
                <a:gd name="connsiteY0" fmla="*/ 22644 h 21671"/>
                <a:gd name="connsiteX1" fmla="*/ 22644 w 21671"/>
                <a:gd name="connsiteY1" fmla="*/ 12059 h 21671"/>
                <a:gd name="connsiteX2" fmla="*/ 12059 w 21671"/>
                <a:gd name="connsiteY2" fmla="*/ 1475 h 21671"/>
                <a:gd name="connsiteX3" fmla="*/ 1475 w 21671"/>
                <a:gd name="connsiteY3" fmla="*/ 12059 h 21671"/>
                <a:gd name="connsiteX4" fmla="*/ 12059 w 21671"/>
                <a:gd name="connsiteY4" fmla="*/ 22644 h 21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71" h="21671">
                  <a:moveTo>
                    <a:pt x="12059" y="22644"/>
                  </a:moveTo>
                  <a:cubicBezTo>
                    <a:pt x="17905" y="22644"/>
                    <a:pt x="22644" y="17905"/>
                    <a:pt x="22644" y="12059"/>
                  </a:cubicBezTo>
                  <a:cubicBezTo>
                    <a:pt x="22644" y="6213"/>
                    <a:pt x="17905" y="1475"/>
                    <a:pt x="12059" y="1475"/>
                  </a:cubicBezTo>
                  <a:cubicBezTo>
                    <a:pt x="6214" y="1475"/>
                    <a:pt x="1475" y="6213"/>
                    <a:pt x="1475" y="12059"/>
                  </a:cubicBezTo>
                  <a:cubicBezTo>
                    <a:pt x="1475" y="17905"/>
                    <a:pt x="6214" y="22644"/>
                    <a:pt x="12059" y="22644"/>
                  </a:cubicBezTo>
                  <a:close/>
                </a:path>
              </a:pathLst>
            </a:custGeom>
            <a:solidFill>
              <a:srgbClr val="FFFFFF"/>
            </a:solidFill>
            <a:ln w="432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  <p:grpSp>
          <p:nvGrpSpPr>
            <p:cNvPr id="637" name="Group 636">
              <a:extLst>
                <a:ext uri="{FF2B5EF4-FFF2-40B4-BE49-F238E27FC236}">
                  <a16:creationId xmlns:a16="http://schemas.microsoft.com/office/drawing/2014/main" id="{8BC497B7-4EFA-467D-B33D-FD8696AAEB5C}"/>
                </a:ext>
              </a:extLst>
            </p:cNvPr>
            <p:cNvGrpSpPr/>
            <p:nvPr/>
          </p:nvGrpSpPr>
          <p:grpSpPr>
            <a:xfrm>
              <a:off x="9192700" y="2211195"/>
              <a:ext cx="72175" cy="72175"/>
              <a:chOff x="7423299" y="1363379"/>
              <a:chExt cx="163411" cy="163411"/>
            </a:xfrm>
          </p:grpSpPr>
          <p:sp>
            <p:nvSpPr>
              <p:cNvPr id="641" name="Freeform 687">
                <a:extLst>
                  <a:ext uri="{FF2B5EF4-FFF2-40B4-BE49-F238E27FC236}">
                    <a16:creationId xmlns:a16="http://schemas.microsoft.com/office/drawing/2014/main" id="{9EE8EB80-57B7-4114-8C86-B0FE0CFFD0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23299" y="1363379"/>
                <a:ext cx="163411" cy="163411"/>
              </a:xfrm>
              <a:custGeom>
                <a:avLst/>
                <a:gdLst>
                  <a:gd name="T0" fmla="*/ 142 w 142"/>
                  <a:gd name="T1" fmla="*/ 78 h 141"/>
                  <a:gd name="T2" fmla="*/ 142 w 142"/>
                  <a:gd name="T3" fmla="*/ 63 h 141"/>
                  <a:gd name="T4" fmla="*/ 127 w 142"/>
                  <a:gd name="T5" fmla="*/ 63 h 141"/>
                  <a:gd name="T6" fmla="*/ 116 w 142"/>
                  <a:gd name="T7" fmla="*/ 37 h 141"/>
                  <a:gd name="T8" fmla="*/ 127 w 142"/>
                  <a:gd name="T9" fmla="*/ 26 h 141"/>
                  <a:gd name="T10" fmla="*/ 116 w 142"/>
                  <a:gd name="T11" fmla="*/ 15 h 141"/>
                  <a:gd name="T12" fmla="*/ 105 w 142"/>
                  <a:gd name="T13" fmla="*/ 26 h 141"/>
                  <a:gd name="T14" fmla="*/ 79 w 142"/>
                  <a:gd name="T15" fmla="*/ 15 h 141"/>
                  <a:gd name="T16" fmla="*/ 79 w 142"/>
                  <a:gd name="T17" fmla="*/ 0 h 141"/>
                  <a:gd name="T18" fmla="*/ 64 w 142"/>
                  <a:gd name="T19" fmla="*/ 0 h 141"/>
                  <a:gd name="T20" fmla="*/ 64 w 142"/>
                  <a:gd name="T21" fmla="*/ 15 h 141"/>
                  <a:gd name="T22" fmla="*/ 37 w 142"/>
                  <a:gd name="T23" fmla="*/ 26 h 141"/>
                  <a:gd name="T24" fmla="*/ 26 w 142"/>
                  <a:gd name="T25" fmla="*/ 15 h 141"/>
                  <a:gd name="T26" fmla="*/ 16 w 142"/>
                  <a:gd name="T27" fmla="*/ 26 h 141"/>
                  <a:gd name="T28" fmla="*/ 27 w 142"/>
                  <a:gd name="T29" fmla="*/ 37 h 141"/>
                  <a:gd name="T30" fmla="*/ 16 w 142"/>
                  <a:gd name="T31" fmla="*/ 63 h 141"/>
                  <a:gd name="T32" fmla="*/ 0 w 142"/>
                  <a:gd name="T33" fmla="*/ 63 h 141"/>
                  <a:gd name="T34" fmla="*/ 0 w 142"/>
                  <a:gd name="T35" fmla="*/ 78 h 141"/>
                  <a:gd name="T36" fmla="*/ 16 w 142"/>
                  <a:gd name="T37" fmla="*/ 78 h 141"/>
                  <a:gd name="T38" fmla="*/ 27 w 142"/>
                  <a:gd name="T39" fmla="*/ 104 h 141"/>
                  <a:gd name="T40" fmla="*/ 16 w 142"/>
                  <a:gd name="T41" fmla="*/ 115 h 141"/>
                  <a:gd name="T42" fmla="*/ 26 w 142"/>
                  <a:gd name="T43" fmla="*/ 126 h 141"/>
                  <a:gd name="T44" fmla="*/ 37 w 142"/>
                  <a:gd name="T45" fmla="*/ 115 h 141"/>
                  <a:gd name="T46" fmla="*/ 64 w 142"/>
                  <a:gd name="T47" fmla="*/ 126 h 141"/>
                  <a:gd name="T48" fmla="*/ 64 w 142"/>
                  <a:gd name="T49" fmla="*/ 141 h 141"/>
                  <a:gd name="T50" fmla="*/ 79 w 142"/>
                  <a:gd name="T51" fmla="*/ 141 h 141"/>
                  <a:gd name="T52" fmla="*/ 79 w 142"/>
                  <a:gd name="T53" fmla="*/ 126 h 141"/>
                  <a:gd name="T54" fmla="*/ 105 w 142"/>
                  <a:gd name="T55" fmla="*/ 115 h 141"/>
                  <a:gd name="T56" fmla="*/ 116 w 142"/>
                  <a:gd name="T57" fmla="*/ 126 h 141"/>
                  <a:gd name="T58" fmla="*/ 127 w 142"/>
                  <a:gd name="T59" fmla="*/ 115 h 141"/>
                  <a:gd name="T60" fmla="*/ 116 w 142"/>
                  <a:gd name="T61" fmla="*/ 104 h 141"/>
                  <a:gd name="T62" fmla="*/ 127 w 142"/>
                  <a:gd name="T63" fmla="*/ 78 h 141"/>
                  <a:gd name="T64" fmla="*/ 142 w 142"/>
                  <a:gd name="T65" fmla="*/ 78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42" h="141">
                    <a:moveTo>
                      <a:pt x="142" y="78"/>
                    </a:moveTo>
                    <a:cubicBezTo>
                      <a:pt x="142" y="63"/>
                      <a:pt x="142" y="63"/>
                      <a:pt x="142" y="63"/>
                    </a:cubicBezTo>
                    <a:cubicBezTo>
                      <a:pt x="127" y="63"/>
                      <a:pt x="127" y="63"/>
                      <a:pt x="127" y="63"/>
                    </a:cubicBezTo>
                    <a:cubicBezTo>
                      <a:pt x="125" y="53"/>
                      <a:pt x="122" y="44"/>
                      <a:pt x="116" y="37"/>
                    </a:cubicBezTo>
                    <a:cubicBezTo>
                      <a:pt x="127" y="26"/>
                      <a:pt x="127" y="26"/>
                      <a:pt x="127" y="26"/>
                    </a:cubicBezTo>
                    <a:cubicBezTo>
                      <a:pt x="116" y="15"/>
                      <a:pt x="116" y="15"/>
                      <a:pt x="116" y="15"/>
                    </a:cubicBezTo>
                    <a:cubicBezTo>
                      <a:pt x="105" y="26"/>
                      <a:pt x="105" y="26"/>
                      <a:pt x="105" y="26"/>
                    </a:cubicBezTo>
                    <a:cubicBezTo>
                      <a:pt x="98" y="20"/>
                      <a:pt x="89" y="16"/>
                      <a:pt x="79" y="15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4" y="15"/>
                      <a:pt x="64" y="15"/>
                      <a:pt x="64" y="15"/>
                    </a:cubicBezTo>
                    <a:cubicBezTo>
                      <a:pt x="54" y="16"/>
                      <a:pt x="45" y="20"/>
                      <a:pt x="37" y="26"/>
                    </a:cubicBezTo>
                    <a:cubicBezTo>
                      <a:pt x="26" y="15"/>
                      <a:pt x="26" y="15"/>
                      <a:pt x="26" y="15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27" y="37"/>
                      <a:pt x="27" y="37"/>
                      <a:pt x="27" y="37"/>
                    </a:cubicBezTo>
                    <a:cubicBezTo>
                      <a:pt x="21" y="44"/>
                      <a:pt x="17" y="53"/>
                      <a:pt x="16" y="6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16" y="78"/>
                      <a:pt x="16" y="78"/>
                      <a:pt x="16" y="78"/>
                    </a:cubicBezTo>
                    <a:cubicBezTo>
                      <a:pt x="17" y="88"/>
                      <a:pt x="21" y="97"/>
                      <a:pt x="27" y="104"/>
                    </a:cubicBezTo>
                    <a:cubicBezTo>
                      <a:pt x="16" y="115"/>
                      <a:pt x="16" y="115"/>
                      <a:pt x="16" y="115"/>
                    </a:cubicBezTo>
                    <a:cubicBezTo>
                      <a:pt x="26" y="126"/>
                      <a:pt x="26" y="126"/>
                      <a:pt x="26" y="126"/>
                    </a:cubicBezTo>
                    <a:cubicBezTo>
                      <a:pt x="37" y="115"/>
                      <a:pt x="37" y="115"/>
                      <a:pt x="37" y="115"/>
                    </a:cubicBezTo>
                    <a:cubicBezTo>
                      <a:pt x="45" y="121"/>
                      <a:pt x="54" y="125"/>
                      <a:pt x="64" y="126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79" y="141"/>
                      <a:pt x="79" y="141"/>
                      <a:pt x="79" y="141"/>
                    </a:cubicBezTo>
                    <a:cubicBezTo>
                      <a:pt x="79" y="126"/>
                      <a:pt x="79" y="126"/>
                      <a:pt x="79" y="126"/>
                    </a:cubicBezTo>
                    <a:cubicBezTo>
                      <a:pt x="89" y="125"/>
                      <a:pt x="98" y="121"/>
                      <a:pt x="105" y="115"/>
                    </a:cubicBezTo>
                    <a:cubicBezTo>
                      <a:pt x="116" y="126"/>
                      <a:pt x="116" y="126"/>
                      <a:pt x="116" y="126"/>
                    </a:cubicBezTo>
                    <a:cubicBezTo>
                      <a:pt x="127" y="115"/>
                      <a:pt x="127" y="115"/>
                      <a:pt x="127" y="115"/>
                    </a:cubicBezTo>
                    <a:cubicBezTo>
                      <a:pt x="116" y="104"/>
                      <a:pt x="116" y="104"/>
                      <a:pt x="116" y="104"/>
                    </a:cubicBezTo>
                    <a:cubicBezTo>
                      <a:pt x="122" y="97"/>
                      <a:pt x="126" y="88"/>
                      <a:pt x="127" y="78"/>
                    </a:cubicBezTo>
                    <a:lnTo>
                      <a:pt x="142" y="78"/>
                    </a:lnTo>
                    <a:close/>
                  </a:path>
                </a:pathLst>
              </a:cu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896386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67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642" name="Oval 688">
                <a:extLst>
                  <a:ext uri="{FF2B5EF4-FFF2-40B4-BE49-F238E27FC236}">
                    <a16:creationId xmlns:a16="http://schemas.microsoft.com/office/drawing/2014/main" id="{95331CF6-28A2-4303-9F9F-8518467CCB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68431" y="1408511"/>
                <a:ext cx="73146" cy="73146"/>
              </a:xfrm>
              <a:prstGeom prst="ellipse">
                <a:avLst/>
              </a:prstGeom>
              <a:solidFill>
                <a:srgbClr val="007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896386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67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</p:grpSp>
        <p:grpSp>
          <p:nvGrpSpPr>
            <p:cNvPr id="638" name="resources" descr="resources, folder">
              <a:extLst>
                <a:ext uri="{FF2B5EF4-FFF2-40B4-BE49-F238E27FC236}">
                  <a16:creationId xmlns:a16="http://schemas.microsoft.com/office/drawing/2014/main" id="{DE9C191C-758F-4599-8885-A818FB64D859}"/>
                </a:ext>
              </a:extLst>
            </p:cNvPr>
            <p:cNvGrpSpPr/>
            <p:nvPr/>
          </p:nvGrpSpPr>
          <p:grpSpPr>
            <a:xfrm>
              <a:off x="9298687" y="2253589"/>
              <a:ext cx="172837" cy="172837"/>
              <a:chOff x="3561905" y="3975100"/>
              <a:chExt cx="357440" cy="357440"/>
            </a:xfrm>
          </p:grpSpPr>
          <p:sp>
            <p:nvSpPr>
              <p:cNvPr id="639" name="Freeform: Shape 638">
                <a:extLst>
                  <a:ext uri="{FF2B5EF4-FFF2-40B4-BE49-F238E27FC236}">
                    <a16:creationId xmlns:a16="http://schemas.microsoft.com/office/drawing/2014/main" id="{026D7AA5-B1D4-4B07-8B7E-8E489970521F}"/>
                  </a:ext>
                </a:extLst>
              </p:cNvPr>
              <p:cNvSpPr/>
              <p:nvPr/>
            </p:nvSpPr>
            <p:spPr>
              <a:xfrm>
                <a:off x="3580236" y="3995263"/>
                <a:ext cx="316906" cy="239522"/>
              </a:xfrm>
              <a:custGeom>
                <a:avLst/>
                <a:gdLst>
                  <a:gd name="connsiteX0" fmla="*/ 317902 w 316905"/>
                  <a:gd name="connsiteY0" fmla="*/ 19973 h 239521"/>
                  <a:gd name="connsiteX1" fmla="*/ 114072 w 316905"/>
                  <a:gd name="connsiteY1" fmla="*/ 19973 h 239521"/>
                  <a:gd name="connsiteX2" fmla="*/ 96332 w 316905"/>
                  <a:gd name="connsiteY2" fmla="*/ 1054 h 239521"/>
                  <a:gd name="connsiteX3" fmla="*/ 1054 w 316905"/>
                  <a:gd name="connsiteY3" fmla="*/ 1054 h 239521"/>
                  <a:gd name="connsiteX4" fmla="*/ 1054 w 316905"/>
                  <a:gd name="connsiteY4" fmla="*/ 241109 h 239521"/>
                  <a:gd name="connsiteX5" fmla="*/ 317902 w 316905"/>
                  <a:gd name="connsiteY5" fmla="*/ 241109 h 239521"/>
                  <a:gd name="connsiteX6" fmla="*/ 317902 w 316905"/>
                  <a:gd name="connsiteY6" fmla="*/ 19973 h 239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6905" h="239521">
                    <a:moveTo>
                      <a:pt x="317902" y="19973"/>
                    </a:moveTo>
                    <a:lnTo>
                      <a:pt x="114072" y="19973"/>
                    </a:lnTo>
                    <a:lnTo>
                      <a:pt x="96332" y="1054"/>
                    </a:lnTo>
                    <a:lnTo>
                      <a:pt x="1054" y="1054"/>
                    </a:lnTo>
                    <a:lnTo>
                      <a:pt x="1054" y="241109"/>
                    </a:lnTo>
                    <a:lnTo>
                      <a:pt x="317902" y="241109"/>
                    </a:lnTo>
                    <a:lnTo>
                      <a:pt x="317902" y="19973"/>
                    </a:lnTo>
                    <a:close/>
                  </a:path>
                </a:pathLst>
              </a:custGeom>
              <a:solidFill>
                <a:srgbClr val="FFFFFF"/>
              </a:solidFill>
              <a:ln w="36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36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640" name="Freeform: Shape 639">
                <a:extLst>
                  <a:ext uri="{FF2B5EF4-FFF2-40B4-BE49-F238E27FC236}">
                    <a16:creationId xmlns:a16="http://schemas.microsoft.com/office/drawing/2014/main" id="{3FBC7A71-1B13-4FA8-9090-9CFA7FAE2481}"/>
                  </a:ext>
                </a:extLst>
              </p:cNvPr>
              <p:cNvSpPr/>
              <p:nvPr/>
            </p:nvSpPr>
            <p:spPr>
              <a:xfrm>
                <a:off x="3561319" y="4051775"/>
                <a:ext cx="353755" cy="261631"/>
              </a:xfrm>
              <a:custGeom>
                <a:avLst/>
                <a:gdLst>
                  <a:gd name="connsiteX0" fmla="*/ 354809 w 353755"/>
                  <a:gd name="connsiteY0" fmla="*/ 1054 h 261631"/>
                  <a:gd name="connsiteX1" fmla="*/ 1054 w 353755"/>
                  <a:gd name="connsiteY1" fmla="*/ 1054 h 261631"/>
                  <a:gd name="connsiteX2" fmla="*/ 1054 w 353755"/>
                  <a:gd name="connsiteY2" fmla="*/ 260648 h 261631"/>
                  <a:gd name="connsiteX3" fmla="*/ 354809 w 353755"/>
                  <a:gd name="connsiteY3" fmla="*/ 260648 h 261631"/>
                  <a:gd name="connsiteX4" fmla="*/ 354809 w 353755"/>
                  <a:gd name="connsiteY4" fmla="*/ 1054 h 2616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3755" h="261631">
                    <a:moveTo>
                      <a:pt x="354809" y="1054"/>
                    </a:moveTo>
                    <a:lnTo>
                      <a:pt x="1054" y="1054"/>
                    </a:lnTo>
                    <a:lnTo>
                      <a:pt x="1054" y="260648"/>
                    </a:lnTo>
                    <a:lnTo>
                      <a:pt x="354809" y="260648"/>
                    </a:lnTo>
                    <a:lnTo>
                      <a:pt x="354809" y="1054"/>
                    </a:lnTo>
                    <a:close/>
                  </a:path>
                </a:pathLst>
              </a:custGeom>
              <a:solidFill>
                <a:srgbClr val="50E6FF"/>
              </a:solidFill>
              <a:ln w="36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36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694" name="Rectangle 693">
            <a:extLst>
              <a:ext uri="{FF2B5EF4-FFF2-40B4-BE49-F238E27FC236}">
                <a16:creationId xmlns:a16="http://schemas.microsoft.com/office/drawing/2014/main" id="{ADA22BFB-E247-462B-9173-CAD81146B847}"/>
              </a:ext>
            </a:extLst>
          </p:cNvPr>
          <p:cNvSpPr/>
          <p:nvPr/>
        </p:nvSpPr>
        <p:spPr bwMode="auto">
          <a:xfrm>
            <a:off x="948507" y="2616331"/>
            <a:ext cx="2278287" cy="889429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72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Semibold"/>
                <a:ea typeface="Segoe UI" pitchFamily="34" charset="0"/>
                <a:cs typeface="Segoe UI" pitchFamily="34" charset="0"/>
              </a:rPr>
              <a:t>Snapshot Agent</a:t>
            </a:r>
          </a:p>
          <a:p>
            <a:pPr marL="0" marR="0" lvl="0" indent="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Prepares Snapshot Files – schema and data – of published tables and objects to Snapshot Folder.</a:t>
            </a:r>
          </a:p>
        </p:txBody>
      </p:sp>
      <p:sp>
        <p:nvSpPr>
          <p:cNvPr id="695" name="Rectangle 694">
            <a:extLst>
              <a:ext uri="{FF2B5EF4-FFF2-40B4-BE49-F238E27FC236}">
                <a16:creationId xmlns:a16="http://schemas.microsoft.com/office/drawing/2014/main" id="{25A14F98-547A-4EB4-A4F7-4C6AE0593084}"/>
              </a:ext>
            </a:extLst>
          </p:cNvPr>
          <p:cNvSpPr/>
          <p:nvPr/>
        </p:nvSpPr>
        <p:spPr bwMode="auto">
          <a:xfrm>
            <a:off x="958992" y="3365752"/>
            <a:ext cx="2165099" cy="889429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72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Semibold"/>
                <a:ea typeface="Segoe UI" pitchFamily="34" charset="0"/>
                <a:cs typeface="Segoe UI" pitchFamily="34" charset="0"/>
              </a:rPr>
              <a:t>Log Reader Agent</a:t>
            </a:r>
          </a:p>
          <a:p>
            <a:pPr marL="0" marR="0" lvl="0" indent="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Monitors transaction log of Publisher Databases. Copies transactions marked for replication to Distribution Database.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96" name="Rectangle 695">
            <a:extLst>
              <a:ext uri="{FF2B5EF4-FFF2-40B4-BE49-F238E27FC236}">
                <a16:creationId xmlns:a16="http://schemas.microsoft.com/office/drawing/2014/main" id="{FE2E8FCE-8ED1-45E2-B04C-60DBA68BBCBD}"/>
              </a:ext>
            </a:extLst>
          </p:cNvPr>
          <p:cNvSpPr/>
          <p:nvPr/>
        </p:nvSpPr>
        <p:spPr bwMode="auto">
          <a:xfrm>
            <a:off x="3478726" y="2616331"/>
            <a:ext cx="2205504" cy="889429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72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Semibold"/>
                <a:ea typeface="Segoe UI" pitchFamily="34" charset="0"/>
                <a:cs typeface="Segoe UI" pitchFamily="34" charset="0"/>
              </a:rPr>
              <a:t>Distribution Agent</a:t>
            </a:r>
          </a:p>
          <a:p>
            <a:pPr marL="0" marR="0" lvl="0" indent="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Delivers initial Snapshot Files to Subscriber. Delivers Transactions from Distribution Database to Subscriber.</a:t>
            </a:r>
          </a:p>
        </p:txBody>
      </p:sp>
      <p:sp>
        <p:nvSpPr>
          <p:cNvPr id="697" name="Rectangle 696">
            <a:extLst>
              <a:ext uri="{FF2B5EF4-FFF2-40B4-BE49-F238E27FC236}">
                <a16:creationId xmlns:a16="http://schemas.microsoft.com/office/drawing/2014/main" id="{561CFF38-0C50-4A7A-9A1C-74AEEA56D4C7}"/>
              </a:ext>
            </a:extLst>
          </p:cNvPr>
          <p:cNvSpPr/>
          <p:nvPr/>
        </p:nvSpPr>
        <p:spPr bwMode="auto">
          <a:xfrm>
            <a:off x="3489211" y="3365752"/>
            <a:ext cx="2492616" cy="889429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72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Semibold"/>
                <a:ea typeface="Segoe UI" pitchFamily="34" charset="0"/>
                <a:cs typeface="Segoe UI" pitchFamily="34" charset="0"/>
              </a:rPr>
              <a:t>Merge Agent 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(</a:t>
            </a:r>
            <a:r>
              <a:rPr kumimoji="0" lang="en-US" sz="9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Merge Replication 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only)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  <a:p>
            <a:pPr marL="0" marR="0" lvl="0" indent="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Merges incremental data changes that occurs at Publisher or Subscriber. Detects and resolves conflicts by set rule.</a:t>
            </a:r>
          </a:p>
        </p:txBody>
      </p:sp>
      <p:grpSp>
        <p:nvGrpSpPr>
          <p:cNvPr id="698" name="Group 697">
            <a:extLst>
              <a:ext uri="{FF2B5EF4-FFF2-40B4-BE49-F238E27FC236}">
                <a16:creationId xmlns:a16="http://schemas.microsoft.com/office/drawing/2014/main" id="{89AA99EB-BBEE-421F-A01B-A437BE72C743}"/>
              </a:ext>
            </a:extLst>
          </p:cNvPr>
          <p:cNvGrpSpPr/>
          <p:nvPr/>
        </p:nvGrpSpPr>
        <p:grpSpPr>
          <a:xfrm>
            <a:off x="752432" y="3570941"/>
            <a:ext cx="278933" cy="220877"/>
            <a:chOff x="6471917" y="1933571"/>
            <a:chExt cx="278933" cy="220877"/>
          </a:xfrm>
        </p:grpSpPr>
        <p:sp>
          <p:nvSpPr>
            <p:cNvPr id="699" name="Freeform: Shape 698">
              <a:extLst>
                <a:ext uri="{FF2B5EF4-FFF2-40B4-BE49-F238E27FC236}">
                  <a16:creationId xmlns:a16="http://schemas.microsoft.com/office/drawing/2014/main" id="{9AE49502-8627-40D1-9B42-026AF2A94605}"/>
                </a:ext>
              </a:extLst>
            </p:cNvPr>
            <p:cNvSpPr/>
            <p:nvPr/>
          </p:nvSpPr>
          <p:spPr>
            <a:xfrm>
              <a:off x="6471917" y="1939439"/>
              <a:ext cx="278933" cy="215009"/>
            </a:xfrm>
            <a:custGeom>
              <a:avLst/>
              <a:gdLst>
                <a:gd name="connsiteX0" fmla="*/ 1475 w 416093"/>
                <a:gd name="connsiteY0" fmla="*/ 321865 h 320737"/>
                <a:gd name="connsiteX1" fmla="*/ 417568 w 416093"/>
                <a:gd name="connsiteY1" fmla="*/ 321865 h 320737"/>
                <a:gd name="connsiteX2" fmla="*/ 417568 w 416093"/>
                <a:gd name="connsiteY2" fmla="*/ 1475 h 320737"/>
                <a:gd name="connsiteX3" fmla="*/ 1475 w 416093"/>
                <a:gd name="connsiteY3" fmla="*/ 1475 h 320737"/>
                <a:gd name="connsiteX4" fmla="*/ 1475 w 416093"/>
                <a:gd name="connsiteY4" fmla="*/ 321865 h 320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6093" h="320737">
                  <a:moveTo>
                    <a:pt x="1475" y="321865"/>
                  </a:moveTo>
                  <a:lnTo>
                    <a:pt x="417568" y="321865"/>
                  </a:lnTo>
                  <a:lnTo>
                    <a:pt x="417568" y="1475"/>
                  </a:lnTo>
                  <a:lnTo>
                    <a:pt x="1475" y="1475"/>
                  </a:lnTo>
                  <a:lnTo>
                    <a:pt x="1475" y="321865"/>
                  </a:lnTo>
                  <a:close/>
                </a:path>
              </a:pathLst>
            </a:custGeom>
            <a:solidFill>
              <a:srgbClr val="0078D4"/>
            </a:solidFill>
            <a:ln w="432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700" name="Freeform: Shape 699">
              <a:extLst>
                <a:ext uri="{FF2B5EF4-FFF2-40B4-BE49-F238E27FC236}">
                  <a16:creationId xmlns:a16="http://schemas.microsoft.com/office/drawing/2014/main" id="{58035B1A-419A-4F79-9ADB-1CDFC56228B8}"/>
                </a:ext>
              </a:extLst>
            </p:cNvPr>
            <p:cNvSpPr/>
            <p:nvPr/>
          </p:nvSpPr>
          <p:spPr>
            <a:xfrm>
              <a:off x="6471917" y="1933571"/>
              <a:ext cx="278933" cy="29055"/>
            </a:xfrm>
            <a:custGeom>
              <a:avLst/>
              <a:gdLst>
                <a:gd name="connsiteX0" fmla="*/ 1475 w 416093"/>
                <a:gd name="connsiteY0" fmla="*/ 44836 h 43342"/>
                <a:gd name="connsiteX1" fmla="*/ 417422 w 416093"/>
                <a:gd name="connsiteY1" fmla="*/ 44836 h 43342"/>
                <a:gd name="connsiteX2" fmla="*/ 417422 w 416093"/>
                <a:gd name="connsiteY2" fmla="*/ 1475 h 43342"/>
                <a:gd name="connsiteX3" fmla="*/ 1475 w 416093"/>
                <a:gd name="connsiteY3" fmla="*/ 1475 h 43342"/>
                <a:gd name="connsiteX4" fmla="*/ 1475 w 416093"/>
                <a:gd name="connsiteY4" fmla="*/ 44836 h 43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6093" h="43342">
                  <a:moveTo>
                    <a:pt x="1475" y="44836"/>
                  </a:moveTo>
                  <a:lnTo>
                    <a:pt x="417422" y="44836"/>
                  </a:lnTo>
                  <a:lnTo>
                    <a:pt x="417422" y="1475"/>
                  </a:lnTo>
                  <a:lnTo>
                    <a:pt x="1475" y="1475"/>
                  </a:lnTo>
                  <a:lnTo>
                    <a:pt x="1475" y="44836"/>
                  </a:lnTo>
                  <a:close/>
                </a:path>
              </a:pathLst>
            </a:custGeom>
            <a:solidFill>
              <a:srgbClr val="50E6FF"/>
            </a:solidFill>
            <a:ln w="432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701" name="Freeform: Shape 700">
              <a:extLst>
                <a:ext uri="{FF2B5EF4-FFF2-40B4-BE49-F238E27FC236}">
                  <a16:creationId xmlns:a16="http://schemas.microsoft.com/office/drawing/2014/main" id="{299036B9-80A9-48D0-B46B-1F0C1190170A}"/>
                </a:ext>
              </a:extLst>
            </p:cNvPr>
            <p:cNvSpPr/>
            <p:nvPr/>
          </p:nvSpPr>
          <p:spPr>
            <a:xfrm>
              <a:off x="6508276" y="1941595"/>
              <a:ext cx="14528" cy="14527"/>
            </a:xfrm>
            <a:custGeom>
              <a:avLst/>
              <a:gdLst>
                <a:gd name="connsiteX0" fmla="*/ 12059 w 21671"/>
                <a:gd name="connsiteY0" fmla="*/ 22644 h 21671"/>
                <a:gd name="connsiteX1" fmla="*/ 22645 w 21671"/>
                <a:gd name="connsiteY1" fmla="*/ 12059 h 21671"/>
                <a:gd name="connsiteX2" fmla="*/ 12059 w 21671"/>
                <a:gd name="connsiteY2" fmla="*/ 1475 h 21671"/>
                <a:gd name="connsiteX3" fmla="*/ 1475 w 21671"/>
                <a:gd name="connsiteY3" fmla="*/ 12059 h 21671"/>
                <a:gd name="connsiteX4" fmla="*/ 12059 w 21671"/>
                <a:gd name="connsiteY4" fmla="*/ 22644 h 21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71" h="21671">
                  <a:moveTo>
                    <a:pt x="12059" y="22644"/>
                  </a:moveTo>
                  <a:cubicBezTo>
                    <a:pt x="17905" y="22644"/>
                    <a:pt x="22645" y="17905"/>
                    <a:pt x="22645" y="12059"/>
                  </a:cubicBezTo>
                  <a:cubicBezTo>
                    <a:pt x="22645" y="6213"/>
                    <a:pt x="17905" y="1475"/>
                    <a:pt x="12059" y="1475"/>
                  </a:cubicBezTo>
                  <a:cubicBezTo>
                    <a:pt x="6214" y="1475"/>
                    <a:pt x="1475" y="6213"/>
                    <a:pt x="1475" y="12059"/>
                  </a:cubicBezTo>
                  <a:cubicBezTo>
                    <a:pt x="1475" y="17905"/>
                    <a:pt x="6214" y="22644"/>
                    <a:pt x="12059" y="22644"/>
                  </a:cubicBezTo>
                  <a:close/>
                </a:path>
              </a:pathLst>
            </a:custGeom>
            <a:solidFill>
              <a:srgbClr val="FFFFFF"/>
            </a:solidFill>
            <a:ln w="432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702" name="Freeform: Shape 701">
              <a:extLst>
                <a:ext uri="{FF2B5EF4-FFF2-40B4-BE49-F238E27FC236}">
                  <a16:creationId xmlns:a16="http://schemas.microsoft.com/office/drawing/2014/main" id="{31E7EFEE-EEB9-441B-B519-BC219C848A96}"/>
                </a:ext>
              </a:extLst>
            </p:cNvPr>
            <p:cNvSpPr/>
            <p:nvPr/>
          </p:nvSpPr>
          <p:spPr>
            <a:xfrm>
              <a:off x="6486255" y="1941595"/>
              <a:ext cx="14528" cy="14527"/>
            </a:xfrm>
            <a:custGeom>
              <a:avLst/>
              <a:gdLst>
                <a:gd name="connsiteX0" fmla="*/ 12059 w 21671"/>
                <a:gd name="connsiteY0" fmla="*/ 22644 h 21671"/>
                <a:gd name="connsiteX1" fmla="*/ 22644 w 21671"/>
                <a:gd name="connsiteY1" fmla="*/ 12059 h 21671"/>
                <a:gd name="connsiteX2" fmla="*/ 12059 w 21671"/>
                <a:gd name="connsiteY2" fmla="*/ 1475 h 21671"/>
                <a:gd name="connsiteX3" fmla="*/ 1475 w 21671"/>
                <a:gd name="connsiteY3" fmla="*/ 12059 h 21671"/>
                <a:gd name="connsiteX4" fmla="*/ 12059 w 21671"/>
                <a:gd name="connsiteY4" fmla="*/ 22644 h 21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71" h="21671">
                  <a:moveTo>
                    <a:pt x="12059" y="22644"/>
                  </a:moveTo>
                  <a:cubicBezTo>
                    <a:pt x="17905" y="22644"/>
                    <a:pt x="22644" y="17905"/>
                    <a:pt x="22644" y="12059"/>
                  </a:cubicBezTo>
                  <a:cubicBezTo>
                    <a:pt x="22644" y="6213"/>
                    <a:pt x="17905" y="1475"/>
                    <a:pt x="12059" y="1475"/>
                  </a:cubicBezTo>
                  <a:cubicBezTo>
                    <a:pt x="6214" y="1475"/>
                    <a:pt x="1475" y="6213"/>
                    <a:pt x="1475" y="12059"/>
                  </a:cubicBezTo>
                  <a:cubicBezTo>
                    <a:pt x="1475" y="17905"/>
                    <a:pt x="6214" y="22644"/>
                    <a:pt x="12059" y="22644"/>
                  </a:cubicBezTo>
                  <a:close/>
                </a:path>
              </a:pathLst>
            </a:custGeom>
            <a:solidFill>
              <a:srgbClr val="FFFFFF"/>
            </a:solidFill>
            <a:ln w="432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703" name="Freeform: Shape 702">
              <a:extLst>
                <a:ext uri="{FF2B5EF4-FFF2-40B4-BE49-F238E27FC236}">
                  <a16:creationId xmlns:a16="http://schemas.microsoft.com/office/drawing/2014/main" id="{8C3ECBC4-2A66-4695-934A-2FFCE516A1B1}"/>
                </a:ext>
              </a:extLst>
            </p:cNvPr>
            <p:cNvSpPr/>
            <p:nvPr/>
          </p:nvSpPr>
          <p:spPr>
            <a:xfrm>
              <a:off x="6530785" y="1941595"/>
              <a:ext cx="14528" cy="14527"/>
            </a:xfrm>
            <a:custGeom>
              <a:avLst/>
              <a:gdLst>
                <a:gd name="connsiteX0" fmla="*/ 12059 w 21671"/>
                <a:gd name="connsiteY0" fmla="*/ 22644 h 21671"/>
                <a:gd name="connsiteX1" fmla="*/ 22644 w 21671"/>
                <a:gd name="connsiteY1" fmla="*/ 12059 h 21671"/>
                <a:gd name="connsiteX2" fmla="*/ 12059 w 21671"/>
                <a:gd name="connsiteY2" fmla="*/ 1475 h 21671"/>
                <a:gd name="connsiteX3" fmla="*/ 1475 w 21671"/>
                <a:gd name="connsiteY3" fmla="*/ 12059 h 21671"/>
                <a:gd name="connsiteX4" fmla="*/ 12059 w 21671"/>
                <a:gd name="connsiteY4" fmla="*/ 22644 h 21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71" h="21671">
                  <a:moveTo>
                    <a:pt x="12059" y="22644"/>
                  </a:moveTo>
                  <a:cubicBezTo>
                    <a:pt x="17905" y="22644"/>
                    <a:pt x="22644" y="17905"/>
                    <a:pt x="22644" y="12059"/>
                  </a:cubicBezTo>
                  <a:cubicBezTo>
                    <a:pt x="22644" y="6213"/>
                    <a:pt x="17905" y="1475"/>
                    <a:pt x="12059" y="1475"/>
                  </a:cubicBezTo>
                  <a:cubicBezTo>
                    <a:pt x="6214" y="1475"/>
                    <a:pt x="1475" y="6213"/>
                    <a:pt x="1475" y="12059"/>
                  </a:cubicBezTo>
                  <a:cubicBezTo>
                    <a:pt x="1475" y="17905"/>
                    <a:pt x="6214" y="22644"/>
                    <a:pt x="12059" y="22644"/>
                  </a:cubicBezTo>
                  <a:close/>
                </a:path>
              </a:pathLst>
            </a:custGeom>
            <a:solidFill>
              <a:srgbClr val="FFFFFF"/>
            </a:solidFill>
            <a:ln w="432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  <p:grpSp>
          <p:nvGrpSpPr>
            <p:cNvPr id="704" name="Group 703">
              <a:extLst>
                <a:ext uri="{FF2B5EF4-FFF2-40B4-BE49-F238E27FC236}">
                  <a16:creationId xmlns:a16="http://schemas.microsoft.com/office/drawing/2014/main" id="{FF7FC498-477A-4AF4-9923-A1BF65B6EDB9}"/>
                </a:ext>
              </a:extLst>
            </p:cNvPr>
            <p:cNvGrpSpPr/>
            <p:nvPr/>
          </p:nvGrpSpPr>
          <p:grpSpPr>
            <a:xfrm>
              <a:off x="6482402" y="1975372"/>
              <a:ext cx="48383" cy="48383"/>
              <a:chOff x="7423299" y="1363379"/>
              <a:chExt cx="163411" cy="163411"/>
            </a:xfrm>
          </p:grpSpPr>
          <p:sp>
            <p:nvSpPr>
              <p:cNvPr id="714" name="Freeform 687">
                <a:extLst>
                  <a:ext uri="{FF2B5EF4-FFF2-40B4-BE49-F238E27FC236}">
                    <a16:creationId xmlns:a16="http://schemas.microsoft.com/office/drawing/2014/main" id="{0CDC2E58-99BE-4722-8F6B-2AD9066A97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23299" y="1363379"/>
                <a:ext cx="163411" cy="163411"/>
              </a:xfrm>
              <a:custGeom>
                <a:avLst/>
                <a:gdLst>
                  <a:gd name="T0" fmla="*/ 142 w 142"/>
                  <a:gd name="T1" fmla="*/ 78 h 141"/>
                  <a:gd name="T2" fmla="*/ 142 w 142"/>
                  <a:gd name="T3" fmla="*/ 63 h 141"/>
                  <a:gd name="T4" fmla="*/ 127 w 142"/>
                  <a:gd name="T5" fmla="*/ 63 h 141"/>
                  <a:gd name="T6" fmla="*/ 116 w 142"/>
                  <a:gd name="T7" fmla="*/ 37 h 141"/>
                  <a:gd name="T8" fmla="*/ 127 w 142"/>
                  <a:gd name="T9" fmla="*/ 26 h 141"/>
                  <a:gd name="T10" fmla="*/ 116 w 142"/>
                  <a:gd name="T11" fmla="*/ 15 h 141"/>
                  <a:gd name="T12" fmla="*/ 105 w 142"/>
                  <a:gd name="T13" fmla="*/ 26 h 141"/>
                  <a:gd name="T14" fmla="*/ 79 w 142"/>
                  <a:gd name="T15" fmla="*/ 15 h 141"/>
                  <a:gd name="T16" fmla="*/ 79 w 142"/>
                  <a:gd name="T17" fmla="*/ 0 h 141"/>
                  <a:gd name="T18" fmla="*/ 64 w 142"/>
                  <a:gd name="T19" fmla="*/ 0 h 141"/>
                  <a:gd name="T20" fmla="*/ 64 w 142"/>
                  <a:gd name="T21" fmla="*/ 15 h 141"/>
                  <a:gd name="T22" fmla="*/ 37 w 142"/>
                  <a:gd name="T23" fmla="*/ 26 h 141"/>
                  <a:gd name="T24" fmla="*/ 26 w 142"/>
                  <a:gd name="T25" fmla="*/ 15 h 141"/>
                  <a:gd name="T26" fmla="*/ 16 w 142"/>
                  <a:gd name="T27" fmla="*/ 26 h 141"/>
                  <a:gd name="T28" fmla="*/ 27 w 142"/>
                  <a:gd name="T29" fmla="*/ 37 h 141"/>
                  <a:gd name="T30" fmla="*/ 16 w 142"/>
                  <a:gd name="T31" fmla="*/ 63 h 141"/>
                  <a:gd name="T32" fmla="*/ 0 w 142"/>
                  <a:gd name="T33" fmla="*/ 63 h 141"/>
                  <a:gd name="T34" fmla="*/ 0 w 142"/>
                  <a:gd name="T35" fmla="*/ 78 h 141"/>
                  <a:gd name="T36" fmla="*/ 16 w 142"/>
                  <a:gd name="T37" fmla="*/ 78 h 141"/>
                  <a:gd name="T38" fmla="*/ 27 w 142"/>
                  <a:gd name="T39" fmla="*/ 104 h 141"/>
                  <a:gd name="T40" fmla="*/ 16 w 142"/>
                  <a:gd name="T41" fmla="*/ 115 h 141"/>
                  <a:gd name="T42" fmla="*/ 26 w 142"/>
                  <a:gd name="T43" fmla="*/ 126 h 141"/>
                  <a:gd name="T44" fmla="*/ 37 w 142"/>
                  <a:gd name="T45" fmla="*/ 115 h 141"/>
                  <a:gd name="T46" fmla="*/ 64 w 142"/>
                  <a:gd name="T47" fmla="*/ 126 h 141"/>
                  <a:gd name="T48" fmla="*/ 64 w 142"/>
                  <a:gd name="T49" fmla="*/ 141 h 141"/>
                  <a:gd name="T50" fmla="*/ 79 w 142"/>
                  <a:gd name="T51" fmla="*/ 141 h 141"/>
                  <a:gd name="T52" fmla="*/ 79 w 142"/>
                  <a:gd name="T53" fmla="*/ 126 h 141"/>
                  <a:gd name="T54" fmla="*/ 105 w 142"/>
                  <a:gd name="T55" fmla="*/ 115 h 141"/>
                  <a:gd name="T56" fmla="*/ 116 w 142"/>
                  <a:gd name="T57" fmla="*/ 126 h 141"/>
                  <a:gd name="T58" fmla="*/ 127 w 142"/>
                  <a:gd name="T59" fmla="*/ 115 h 141"/>
                  <a:gd name="T60" fmla="*/ 116 w 142"/>
                  <a:gd name="T61" fmla="*/ 104 h 141"/>
                  <a:gd name="T62" fmla="*/ 127 w 142"/>
                  <a:gd name="T63" fmla="*/ 78 h 141"/>
                  <a:gd name="T64" fmla="*/ 142 w 142"/>
                  <a:gd name="T65" fmla="*/ 78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42" h="141">
                    <a:moveTo>
                      <a:pt x="142" y="78"/>
                    </a:moveTo>
                    <a:cubicBezTo>
                      <a:pt x="142" y="63"/>
                      <a:pt x="142" y="63"/>
                      <a:pt x="142" y="63"/>
                    </a:cubicBezTo>
                    <a:cubicBezTo>
                      <a:pt x="127" y="63"/>
                      <a:pt x="127" y="63"/>
                      <a:pt x="127" y="63"/>
                    </a:cubicBezTo>
                    <a:cubicBezTo>
                      <a:pt x="125" y="53"/>
                      <a:pt x="122" y="44"/>
                      <a:pt x="116" y="37"/>
                    </a:cubicBezTo>
                    <a:cubicBezTo>
                      <a:pt x="127" y="26"/>
                      <a:pt x="127" y="26"/>
                      <a:pt x="127" y="26"/>
                    </a:cubicBezTo>
                    <a:cubicBezTo>
                      <a:pt x="116" y="15"/>
                      <a:pt x="116" y="15"/>
                      <a:pt x="116" y="15"/>
                    </a:cubicBezTo>
                    <a:cubicBezTo>
                      <a:pt x="105" y="26"/>
                      <a:pt x="105" y="26"/>
                      <a:pt x="105" y="26"/>
                    </a:cubicBezTo>
                    <a:cubicBezTo>
                      <a:pt x="98" y="20"/>
                      <a:pt x="89" y="16"/>
                      <a:pt x="79" y="15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4" y="15"/>
                      <a:pt x="64" y="15"/>
                      <a:pt x="64" y="15"/>
                    </a:cubicBezTo>
                    <a:cubicBezTo>
                      <a:pt x="54" y="16"/>
                      <a:pt x="45" y="20"/>
                      <a:pt x="37" y="26"/>
                    </a:cubicBezTo>
                    <a:cubicBezTo>
                      <a:pt x="26" y="15"/>
                      <a:pt x="26" y="15"/>
                      <a:pt x="26" y="15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27" y="37"/>
                      <a:pt x="27" y="37"/>
                      <a:pt x="27" y="37"/>
                    </a:cubicBezTo>
                    <a:cubicBezTo>
                      <a:pt x="21" y="44"/>
                      <a:pt x="17" y="53"/>
                      <a:pt x="16" y="6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16" y="78"/>
                      <a:pt x="16" y="78"/>
                      <a:pt x="16" y="78"/>
                    </a:cubicBezTo>
                    <a:cubicBezTo>
                      <a:pt x="17" y="88"/>
                      <a:pt x="21" y="97"/>
                      <a:pt x="27" y="104"/>
                    </a:cubicBezTo>
                    <a:cubicBezTo>
                      <a:pt x="16" y="115"/>
                      <a:pt x="16" y="115"/>
                      <a:pt x="16" y="115"/>
                    </a:cubicBezTo>
                    <a:cubicBezTo>
                      <a:pt x="26" y="126"/>
                      <a:pt x="26" y="126"/>
                      <a:pt x="26" y="126"/>
                    </a:cubicBezTo>
                    <a:cubicBezTo>
                      <a:pt x="37" y="115"/>
                      <a:pt x="37" y="115"/>
                      <a:pt x="37" y="115"/>
                    </a:cubicBezTo>
                    <a:cubicBezTo>
                      <a:pt x="45" y="121"/>
                      <a:pt x="54" y="125"/>
                      <a:pt x="64" y="126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79" y="141"/>
                      <a:pt x="79" y="141"/>
                      <a:pt x="79" y="141"/>
                    </a:cubicBezTo>
                    <a:cubicBezTo>
                      <a:pt x="79" y="126"/>
                      <a:pt x="79" y="126"/>
                      <a:pt x="79" y="126"/>
                    </a:cubicBezTo>
                    <a:cubicBezTo>
                      <a:pt x="89" y="125"/>
                      <a:pt x="98" y="121"/>
                      <a:pt x="105" y="115"/>
                    </a:cubicBezTo>
                    <a:cubicBezTo>
                      <a:pt x="116" y="126"/>
                      <a:pt x="116" y="126"/>
                      <a:pt x="116" y="126"/>
                    </a:cubicBezTo>
                    <a:cubicBezTo>
                      <a:pt x="127" y="115"/>
                      <a:pt x="127" y="115"/>
                      <a:pt x="127" y="115"/>
                    </a:cubicBezTo>
                    <a:cubicBezTo>
                      <a:pt x="116" y="104"/>
                      <a:pt x="116" y="104"/>
                      <a:pt x="116" y="104"/>
                    </a:cubicBezTo>
                    <a:cubicBezTo>
                      <a:pt x="122" y="97"/>
                      <a:pt x="126" y="88"/>
                      <a:pt x="127" y="78"/>
                    </a:cubicBezTo>
                    <a:lnTo>
                      <a:pt x="142" y="78"/>
                    </a:lnTo>
                    <a:close/>
                  </a:path>
                </a:pathLst>
              </a:cu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896386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67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715" name="Oval 688">
                <a:extLst>
                  <a:ext uri="{FF2B5EF4-FFF2-40B4-BE49-F238E27FC236}">
                    <a16:creationId xmlns:a16="http://schemas.microsoft.com/office/drawing/2014/main" id="{EE29DB89-8F2D-4D08-B6BE-01AF737EB8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68431" y="1408511"/>
                <a:ext cx="73146" cy="73146"/>
              </a:xfrm>
              <a:prstGeom prst="ellipse">
                <a:avLst/>
              </a:prstGeom>
              <a:solidFill>
                <a:srgbClr val="007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896386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67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</p:grpSp>
        <p:grpSp>
          <p:nvGrpSpPr>
            <p:cNvPr id="705" name="Group 704">
              <a:extLst>
                <a:ext uri="{FF2B5EF4-FFF2-40B4-BE49-F238E27FC236}">
                  <a16:creationId xmlns:a16="http://schemas.microsoft.com/office/drawing/2014/main" id="{066EA146-82AB-48B7-B7C3-6272078E4188}"/>
                </a:ext>
              </a:extLst>
            </p:cNvPr>
            <p:cNvGrpSpPr/>
            <p:nvPr/>
          </p:nvGrpSpPr>
          <p:grpSpPr>
            <a:xfrm>
              <a:off x="6565502" y="2003176"/>
              <a:ext cx="95127" cy="114585"/>
              <a:chOff x="6497791" y="2914580"/>
              <a:chExt cx="279400" cy="336551"/>
            </a:xfrm>
          </p:grpSpPr>
          <p:sp>
            <p:nvSpPr>
              <p:cNvPr id="706" name="AutoShape 81">
                <a:extLst>
                  <a:ext uri="{FF2B5EF4-FFF2-40B4-BE49-F238E27FC236}">
                    <a16:creationId xmlns:a16="http://schemas.microsoft.com/office/drawing/2014/main" id="{377DFEAB-7EAC-4A44-BCD0-DE43F53A2821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6497791" y="2914580"/>
                <a:ext cx="279400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707" name="Rectangle 83">
                <a:extLst>
                  <a:ext uri="{FF2B5EF4-FFF2-40B4-BE49-F238E27FC236}">
                    <a16:creationId xmlns:a16="http://schemas.microsoft.com/office/drawing/2014/main" id="{8D46AA99-753D-4B0A-BBCD-495DB31284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97791" y="2916168"/>
                <a:ext cx="277813" cy="334963"/>
              </a:xfrm>
              <a:prstGeom prst="rect">
                <a:avLst/>
              </a:prstGeom>
              <a:solidFill>
                <a:srgbClr val="50E6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708" name="Oval 84">
                <a:extLst>
                  <a:ext uri="{FF2B5EF4-FFF2-40B4-BE49-F238E27FC236}">
                    <a16:creationId xmlns:a16="http://schemas.microsoft.com/office/drawing/2014/main" id="{F4EB7F63-1B99-4EAC-AD3A-A269F75477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15254" y="2949505"/>
                <a:ext cx="241300" cy="2413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709" name="Oval 86">
                <a:extLst>
                  <a:ext uri="{FF2B5EF4-FFF2-40B4-BE49-F238E27FC236}">
                    <a16:creationId xmlns:a16="http://schemas.microsoft.com/office/drawing/2014/main" id="{B2AC0901-365D-4946-B84F-0220B0CF07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07329" y="3041580"/>
                <a:ext cx="57150" cy="57150"/>
              </a:xfrm>
              <a:prstGeom prst="ellipse">
                <a:avLst/>
              </a:prstGeom>
              <a:solidFill>
                <a:srgbClr val="007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710" name="Freeform 87">
                <a:extLst>
                  <a:ext uri="{FF2B5EF4-FFF2-40B4-BE49-F238E27FC236}">
                    <a16:creationId xmlns:a16="http://schemas.microsoft.com/office/drawing/2014/main" id="{2AF15901-D331-40A1-B7E2-C0E12709C0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61291" y="2990780"/>
                <a:ext cx="49213" cy="49213"/>
              </a:xfrm>
              <a:custGeom>
                <a:avLst/>
                <a:gdLst>
                  <a:gd name="T0" fmla="*/ 3 w 31"/>
                  <a:gd name="T1" fmla="*/ 0 h 31"/>
                  <a:gd name="T2" fmla="*/ 0 w 31"/>
                  <a:gd name="T3" fmla="*/ 4 h 31"/>
                  <a:gd name="T4" fmla="*/ 27 w 31"/>
                  <a:gd name="T5" fmla="*/ 31 h 31"/>
                  <a:gd name="T6" fmla="*/ 31 w 31"/>
                  <a:gd name="T7" fmla="*/ 28 h 31"/>
                  <a:gd name="T8" fmla="*/ 3 w 31"/>
                  <a:gd name="T9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31">
                    <a:moveTo>
                      <a:pt x="3" y="0"/>
                    </a:moveTo>
                    <a:lnTo>
                      <a:pt x="0" y="4"/>
                    </a:lnTo>
                    <a:lnTo>
                      <a:pt x="27" y="31"/>
                    </a:lnTo>
                    <a:lnTo>
                      <a:pt x="31" y="28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7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711" name="Freeform 88">
                <a:extLst>
                  <a:ext uri="{FF2B5EF4-FFF2-40B4-BE49-F238E27FC236}">
                    <a16:creationId xmlns:a16="http://schemas.microsoft.com/office/drawing/2014/main" id="{EA2AB83C-A3A1-40C5-9BFF-B4F43C9FAA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64479" y="3097143"/>
                <a:ext cx="49213" cy="49213"/>
              </a:xfrm>
              <a:custGeom>
                <a:avLst/>
                <a:gdLst>
                  <a:gd name="T0" fmla="*/ 4 w 31"/>
                  <a:gd name="T1" fmla="*/ 0 h 31"/>
                  <a:gd name="T2" fmla="*/ 0 w 31"/>
                  <a:gd name="T3" fmla="*/ 3 h 31"/>
                  <a:gd name="T4" fmla="*/ 28 w 31"/>
                  <a:gd name="T5" fmla="*/ 31 h 31"/>
                  <a:gd name="T6" fmla="*/ 31 w 31"/>
                  <a:gd name="T7" fmla="*/ 27 h 31"/>
                  <a:gd name="T8" fmla="*/ 4 w 31"/>
                  <a:gd name="T9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31">
                    <a:moveTo>
                      <a:pt x="4" y="0"/>
                    </a:moveTo>
                    <a:lnTo>
                      <a:pt x="0" y="3"/>
                    </a:lnTo>
                    <a:lnTo>
                      <a:pt x="28" y="31"/>
                    </a:lnTo>
                    <a:lnTo>
                      <a:pt x="31" y="27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7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712" name="Freeform 89">
                <a:extLst>
                  <a:ext uri="{FF2B5EF4-FFF2-40B4-BE49-F238E27FC236}">
                    <a16:creationId xmlns:a16="http://schemas.microsoft.com/office/drawing/2014/main" id="{EFE613A8-C0DE-4ED6-81E8-856B24D032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29541" y="3128893"/>
                <a:ext cx="117475" cy="69850"/>
              </a:xfrm>
              <a:custGeom>
                <a:avLst/>
                <a:gdLst>
                  <a:gd name="T0" fmla="*/ 15 w 86"/>
                  <a:gd name="T1" fmla="*/ 51 h 51"/>
                  <a:gd name="T2" fmla="*/ 2 w 86"/>
                  <a:gd name="T3" fmla="*/ 40 h 51"/>
                  <a:gd name="T4" fmla="*/ 12 w 86"/>
                  <a:gd name="T5" fmla="*/ 24 h 51"/>
                  <a:gd name="T6" fmla="*/ 78 w 86"/>
                  <a:gd name="T7" fmla="*/ 0 h 51"/>
                  <a:gd name="T8" fmla="*/ 80 w 86"/>
                  <a:gd name="T9" fmla="*/ 0 h 51"/>
                  <a:gd name="T10" fmla="*/ 85 w 86"/>
                  <a:gd name="T11" fmla="*/ 4 h 51"/>
                  <a:gd name="T12" fmla="*/ 82 w 86"/>
                  <a:gd name="T13" fmla="*/ 11 h 51"/>
                  <a:gd name="T14" fmla="*/ 22 w 86"/>
                  <a:gd name="T15" fmla="*/ 49 h 51"/>
                  <a:gd name="T16" fmla="*/ 18 w 86"/>
                  <a:gd name="T17" fmla="*/ 50 h 51"/>
                  <a:gd name="T18" fmla="*/ 15 w 86"/>
                  <a:gd name="T19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51">
                    <a:moveTo>
                      <a:pt x="15" y="51"/>
                    </a:moveTo>
                    <a:cubicBezTo>
                      <a:pt x="9" y="51"/>
                      <a:pt x="3" y="47"/>
                      <a:pt x="2" y="40"/>
                    </a:cubicBezTo>
                    <a:cubicBezTo>
                      <a:pt x="0" y="33"/>
                      <a:pt x="5" y="26"/>
                      <a:pt x="12" y="24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79" y="0"/>
                      <a:pt x="79" y="0"/>
                      <a:pt x="80" y="0"/>
                    </a:cubicBezTo>
                    <a:cubicBezTo>
                      <a:pt x="83" y="0"/>
                      <a:pt x="85" y="2"/>
                      <a:pt x="85" y="4"/>
                    </a:cubicBezTo>
                    <a:cubicBezTo>
                      <a:pt x="86" y="6"/>
                      <a:pt x="85" y="9"/>
                      <a:pt x="82" y="11"/>
                    </a:cubicBezTo>
                    <a:cubicBezTo>
                      <a:pt x="22" y="49"/>
                      <a:pt x="22" y="49"/>
                      <a:pt x="22" y="49"/>
                    </a:cubicBezTo>
                    <a:cubicBezTo>
                      <a:pt x="22" y="49"/>
                      <a:pt x="19" y="50"/>
                      <a:pt x="18" y="50"/>
                    </a:cubicBezTo>
                    <a:cubicBezTo>
                      <a:pt x="17" y="51"/>
                      <a:pt x="16" y="51"/>
                      <a:pt x="15" y="51"/>
                    </a:cubicBezTo>
                    <a:close/>
                  </a:path>
                </a:pathLst>
              </a:custGeom>
              <a:solidFill>
                <a:srgbClr val="1382DA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713" name="Freeform 90">
                <a:extLst>
                  <a:ext uri="{FF2B5EF4-FFF2-40B4-BE49-F238E27FC236}">
                    <a16:creationId xmlns:a16="http://schemas.microsoft.com/office/drawing/2014/main" id="{4CEBB9DD-F5B3-43FA-A01D-FD612FD4A1A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526366" y="3127305"/>
                <a:ext cx="125413" cy="76200"/>
              </a:xfrm>
              <a:custGeom>
                <a:avLst/>
                <a:gdLst>
                  <a:gd name="T0" fmla="*/ 82 w 91"/>
                  <a:gd name="T1" fmla="*/ 4 h 56"/>
                  <a:gd name="T2" fmla="*/ 85 w 91"/>
                  <a:gd name="T3" fmla="*/ 7 h 56"/>
                  <a:gd name="T4" fmla="*/ 83 w 91"/>
                  <a:gd name="T5" fmla="*/ 11 h 56"/>
                  <a:gd name="T6" fmla="*/ 23 w 91"/>
                  <a:gd name="T7" fmla="*/ 50 h 56"/>
                  <a:gd name="T8" fmla="*/ 19 w 91"/>
                  <a:gd name="T9" fmla="*/ 51 h 56"/>
                  <a:gd name="T10" fmla="*/ 17 w 91"/>
                  <a:gd name="T11" fmla="*/ 51 h 56"/>
                  <a:gd name="T12" fmla="*/ 6 w 91"/>
                  <a:gd name="T13" fmla="*/ 42 h 56"/>
                  <a:gd name="T14" fmla="*/ 15 w 91"/>
                  <a:gd name="T15" fmla="*/ 28 h 56"/>
                  <a:gd name="T16" fmla="*/ 81 w 91"/>
                  <a:gd name="T17" fmla="*/ 4 h 56"/>
                  <a:gd name="T18" fmla="*/ 82 w 91"/>
                  <a:gd name="T19" fmla="*/ 4 h 56"/>
                  <a:gd name="T20" fmla="*/ 82 w 91"/>
                  <a:gd name="T21" fmla="*/ 0 h 56"/>
                  <a:gd name="T22" fmla="*/ 80 w 91"/>
                  <a:gd name="T23" fmla="*/ 0 h 56"/>
                  <a:gd name="T24" fmla="*/ 80 w 91"/>
                  <a:gd name="T25" fmla="*/ 0 h 56"/>
                  <a:gd name="T26" fmla="*/ 79 w 91"/>
                  <a:gd name="T27" fmla="*/ 0 h 56"/>
                  <a:gd name="T28" fmla="*/ 14 w 91"/>
                  <a:gd name="T29" fmla="*/ 24 h 56"/>
                  <a:gd name="T30" fmla="*/ 2 w 91"/>
                  <a:gd name="T31" fmla="*/ 43 h 56"/>
                  <a:gd name="T32" fmla="*/ 18 w 91"/>
                  <a:gd name="T33" fmla="*/ 56 h 56"/>
                  <a:gd name="T34" fmla="*/ 20 w 91"/>
                  <a:gd name="T35" fmla="*/ 55 h 56"/>
                  <a:gd name="T36" fmla="*/ 25 w 91"/>
                  <a:gd name="T37" fmla="*/ 54 h 56"/>
                  <a:gd name="T38" fmla="*/ 25 w 91"/>
                  <a:gd name="T39" fmla="*/ 54 h 56"/>
                  <a:gd name="T40" fmla="*/ 25 w 91"/>
                  <a:gd name="T41" fmla="*/ 54 h 56"/>
                  <a:gd name="T42" fmla="*/ 85 w 91"/>
                  <a:gd name="T43" fmla="*/ 16 h 56"/>
                  <a:gd name="T44" fmla="*/ 90 w 91"/>
                  <a:gd name="T45" fmla="*/ 7 h 56"/>
                  <a:gd name="T46" fmla="*/ 82 w 91"/>
                  <a:gd name="T47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91" h="56">
                    <a:moveTo>
                      <a:pt x="82" y="4"/>
                    </a:moveTo>
                    <a:cubicBezTo>
                      <a:pt x="83" y="4"/>
                      <a:pt x="85" y="5"/>
                      <a:pt x="85" y="7"/>
                    </a:cubicBezTo>
                    <a:cubicBezTo>
                      <a:pt x="86" y="9"/>
                      <a:pt x="84" y="10"/>
                      <a:pt x="83" y="11"/>
                    </a:cubicBezTo>
                    <a:cubicBezTo>
                      <a:pt x="23" y="50"/>
                      <a:pt x="23" y="50"/>
                      <a:pt x="23" y="50"/>
                    </a:cubicBezTo>
                    <a:cubicBezTo>
                      <a:pt x="22" y="50"/>
                      <a:pt x="20" y="51"/>
                      <a:pt x="19" y="51"/>
                    </a:cubicBezTo>
                    <a:cubicBezTo>
                      <a:pt x="19" y="51"/>
                      <a:pt x="18" y="51"/>
                      <a:pt x="17" y="51"/>
                    </a:cubicBezTo>
                    <a:cubicBezTo>
                      <a:pt x="12" y="51"/>
                      <a:pt x="7" y="48"/>
                      <a:pt x="6" y="42"/>
                    </a:cubicBezTo>
                    <a:cubicBezTo>
                      <a:pt x="4" y="36"/>
                      <a:pt x="8" y="29"/>
                      <a:pt x="15" y="28"/>
                    </a:cubicBezTo>
                    <a:cubicBezTo>
                      <a:pt x="81" y="4"/>
                      <a:pt x="81" y="4"/>
                      <a:pt x="81" y="4"/>
                    </a:cubicBezTo>
                    <a:cubicBezTo>
                      <a:pt x="81" y="4"/>
                      <a:pt x="81" y="4"/>
                      <a:pt x="82" y="4"/>
                    </a:cubicBezTo>
                    <a:close/>
                    <a:moveTo>
                      <a:pt x="82" y="0"/>
                    </a:moveTo>
                    <a:cubicBezTo>
                      <a:pt x="81" y="0"/>
                      <a:pt x="81" y="0"/>
                      <a:pt x="80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5" y="26"/>
                      <a:pt x="0" y="35"/>
                      <a:pt x="2" y="43"/>
                    </a:cubicBezTo>
                    <a:cubicBezTo>
                      <a:pt x="4" y="50"/>
                      <a:pt x="10" y="56"/>
                      <a:pt x="18" y="56"/>
                    </a:cubicBezTo>
                    <a:cubicBezTo>
                      <a:pt x="19" y="56"/>
                      <a:pt x="19" y="56"/>
                      <a:pt x="20" y="55"/>
                    </a:cubicBezTo>
                    <a:cubicBezTo>
                      <a:pt x="21" y="55"/>
                      <a:pt x="25" y="54"/>
                      <a:pt x="25" y="54"/>
                    </a:cubicBezTo>
                    <a:cubicBezTo>
                      <a:pt x="25" y="54"/>
                      <a:pt x="25" y="54"/>
                      <a:pt x="25" y="54"/>
                    </a:cubicBezTo>
                    <a:cubicBezTo>
                      <a:pt x="25" y="54"/>
                      <a:pt x="25" y="54"/>
                      <a:pt x="25" y="54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9" y="14"/>
                      <a:pt x="91" y="10"/>
                      <a:pt x="90" y="7"/>
                    </a:cubicBezTo>
                    <a:cubicBezTo>
                      <a:pt x="89" y="2"/>
                      <a:pt x="85" y="0"/>
                      <a:pt x="82" y="0"/>
                    </a:cubicBezTo>
                    <a:close/>
                  </a:path>
                </a:pathLst>
              </a:custGeom>
              <a:solidFill>
                <a:srgbClr val="1382DA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716" name="Group 715">
            <a:extLst>
              <a:ext uri="{FF2B5EF4-FFF2-40B4-BE49-F238E27FC236}">
                <a16:creationId xmlns:a16="http://schemas.microsoft.com/office/drawing/2014/main" id="{6B0A2914-8298-4C09-AD7F-2882B70A2D95}"/>
              </a:ext>
            </a:extLst>
          </p:cNvPr>
          <p:cNvGrpSpPr/>
          <p:nvPr/>
        </p:nvGrpSpPr>
        <p:grpSpPr>
          <a:xfrm>
            <a:off x="3272166" y="2821520"/>
            <a:ext cx="278933" cy="220877"/>
            <a:chOff x="9296451" y="1254000"/>
            <a:chExt cx="278933" cy="220877"/>
          </a:xfrm>
        </p:grpSpPr>
        <p:sp>
          <p:nvSpPr>
            <p:cNvPr id="717" name="Freeform: Shape 716">
              <a:extLst>
                <a:ext uri="{FF2B5EF4-FFF2-40B4-BE49-F238E27FC236}">
                  <a16:creationId xmlns:a16="http://schemas.microsoft.com/office/drawing/2014/main" id="{D67D947F-B30F-42A9-A07B-12C004336D65}"/>
                </a:ext>
              </a:extLst>
            </p:cNvPr>
            <p:cNvSpPr/>
            <p:nvPr/>
          </p:nvSpPr>
          <p:spPr>
            <a:xfrm>
              <a:off x="9296451" y="1259868"/>
              <a:ext cx="278933" cy="215009"/>
            </a:xfrm>
            <a:custGeom>
              <a:avLst/>
              <a:gdLst>
                <a:gd name="connsiteX0" fmla="*/ 1475 w 416093"/>
                <a:gd name="connsiteY0" fmla="*/ 321865 h 320737"/>
                <a:gd name="connsiteX1" fmla="*/ 417568 w 416093"/>
                <a:gd name="connsiteY1" fmla="*/ 321865 h 320737"/>
                <a:gd name="connsiteX2" fmla="*/ 417568 w 416093"/>
                <a:gd name="connsiteY2" fmla="*/ 1475 h 320737"/>
                <a:gd name="connsiteX3" fmla="*/ 1475 w 416093"/>
                <a:gd name="connsiteY3" fmla="*/ 1475 h 320737"/>
                <a:gd name="connsiteX4" fmla="*/ 1475 w 416093"/>
                <a:gd name="connsiteY4" fmla="*/ 321865 h 320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6093" h="320737">
                  <a:moveTo>
                    <a:pt x="1475" y="321865"/>
                  </a:moveTo>
                  <a:lnTo>
                    <a:pt x="417568" y="321865"/>
                  </a:lnTo>
                  <a:lnTo>
                    <a:pt x="417568" y="1475"/>
                  </a:lnTo>
                  <a:lnTo>
                    <a:pt x="1475" y="1475"/>
                  </a:lnTo>
                  <a:lnTo>
                    <a:pt x="1475" y="321865"/>
                  </a:lnTo>
                  <a:close/>
                </a:path>
              </a:pathLst>
            </a:custGeom>
            <a:solidFill>
              <a:srgbClr val="0078D4"/>
            </a:solidFill>
            <a:ln w="432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718" name="Freeform: Shape 717">
              <a:extLst>
                <a:ext uri="{FF2B5EF4-FFF2-40B4-BE49-F238E27FC236}">
                  <a16:creationId xmlns:a16="http://schemas.microsoft.com/office/drawing/2014/main" id="{9AD20388-50EF-4A07-94C7-BA8160BDB4F4}"/>
                </a:ext>
              </a:extLst>
            </p:cNvPr>
            <p:cNvSpPr/>
            <p:nvPr/>
          </p:nvSpPr>
          <p:spPr>
            <a:xfrm>
              <a:off x="9296451" y="1254000"/>
              <a:ext cx="278933" cy="29055"/>
            </a:xfrm>
            <a:custGeom>
              <a:avLst/>
              <a:gdLst>
                <a:gd name="connsiteX0" fmla="*/ 1475 w 416093"/>
                <a:gd name="connsiteY0" fmla="*/ 44836 h 43342"/>
                <a:gd name="connsiteX1" fmla="*/ 417422 w 416093"/>
                <a:gd name="connsiteY1" fmla="*/ 44836 h 43342"/>
                <a:gd name="connsiteX2" fmla="*/ 417422 w 416093"/>
                <a:gd name="connsiteY2" fmla="*/ 1475 h 43342"/>
                <a:gd name="connsiteX3" fmla="*/ 1475 w 416093"/>
                <a:gd name="connsiteY3" fmla="*/ 1475 h 43342"/>
                <a:gd name="connsiteX4" fmla="*/ 1475 w 416093"/>
                <a:gd name="connsiteY4" fmla="*/ 44836 h 43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6093" h="43342">
                  <a:moveTo>
                    <a:pt x="1475" y="44836"/>
                  </a:moveTo>
                  <a:lnTo>
                    <a:pt x="417422" y="44836"/>
                  </a:lnTo>
                  <a:lnTo>
                    <a:pt x="417422" y="1475"/>
                  </a:lnTo>
                  <a:lnTo>
                    <a:pt x="1475" y="1475"/>
                  </a:lnTo>
                  <a:lnTo>
                    <a:pt x="1475" y="44836"/>
                  </a:lnTo>
                  <a:close/>
                </a:path>
              </a:pathLst>
            </a:custGeom>
            <a:solidFill>
              <a:srgbClr val="50E6FF"/>
            </a:solidFill>
            <a:ln w="432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719" name="Freeform: Shape 718">
              <a:extLst>
                <a:ext uri="{FF2B5EF4-FFF2-40B4-BE49-F238E27FC236}">
                  <a16:creationId xmlns:a16="http://schemas.microsoft.com/office/drawing/2014/main" id="{D91585BD-D069-4F91-8290-B00118DB5562}"/>
                </a:ext>
              </a:extLst>
            </p:cNvPr>
            <p:cNvSpPr/>
            <p:nvPr/>
          </p:nvSpPr>
          <p:spPr>
            <a:xfrm>
              <a:off x="9332810" y="1262024"/>
              <a:ext cx="14528" cy="14527"/>
            </a:xfrm>
            <a:custGeom>
              <a:avLst/>
              <a:gdLst>
                <a:gd name="connsiteX0" fmla="*/ 12059 w 21671"/>
                <a:gd name="connsiteY0" fmla="*/ 22644 h 21671"/>
                <a:gd name="connsiteX1" fmla="*/ 22645 w 21671"/>
                <a:gd name="connsiteY1" fmla="*/ 12059 h 21671"/>
                <a:gd name="connsiteX2" fmla="*/ 12059 w 21671"/>
                <a:gd name="connsiteY2" fmla="*/ 1475 h 21671"/>
                <a:gd name="connsiteX3" fmla="*/ 1475 w 21671"/>
                <a:gd name="connsiteY3" fmla="*/ 12059 h 21671"/>
                <a:gd name="connsiteX4" fmla="*/ 12059 w 21671"/>
                <a:gd name="connsiteY4" fmla="*/ 22644 h 21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71" h="21671">
                  <a:moveTo>
                    <a:pt x="12059" y="22644"/>
                  </a:moveTo>
                  <a:cubicBezTo>
                    <a:pt x="17905" y="22644"/>
                    <a:pt x="22645" y="17905"/>
                    <a:pt x="22645" y="12059"/>
                  </a:cubicBezTo>
                  <a:cubicBezTo>
                    <a:pt x="22645" y="6213"/>
                    <a:pt x="17905" y="1475"/>
                    <a:pt x="12059" y="1475"/>
                  </a:cubicBezTo>
                  <a:cubicBezTo>
                    <a:pt x="6214" y="1475"/>
                    <a:pt x="1475" y="6213"/>
                    <a:pt x="1475" y="12059"/>
                  </a:cubicBezTo>
                  <a:cubicBezTo>
                    <a:pt x="1475" y="17905"/>
                    <a:pt x="6214" y="22644"/>
                    <a:pt x="12059" y="22644"/>
                  </a:cubicBezTo>
                  <a:close/>
                </a:path>
              </a:pathLst>
            </a:custGeom>
            <a:solidFill>
              <a:srgbClr val="FFFFFF"/>
            </a:solidFill>
            <a:ln w="432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720" name="Freeform: Shape 719">
              <a:extLst>
                <a:ext uri="{FF2B5EF4-FFF2-40B4-BE49-F238E27FC236}">
                  <a16:creationId xmlns:a16="http://schemas.microsoft.com/office/drawing/2014/main" id="{AEA4057E-86D6-459D-BA7C-AEC6A093A2F9}"/>
                </a:ext>
              </a:extLst>
            </p:cNvPr>
            <p:cNvSpPr/>
            <p:nvPr/>
          </p:nvSpPr>
          <p:spPr>
            <a:xfrm>
              <a:off x="9310789" y="1262024"/>
              <a:ext cx="14528" cy="14527"/>
            </a:xfrm>
            <a:custGeom>
              <a:avLst/>
              <a:gdLst>
                <a:gd name="connsiteX0" fmla="*/ 12059 w 21671"/>
                <a:gd name="connsiteY0" fmla="*/ 22644 h 21671"/>
                <a:gd name="connsiteX1" fmla="*/ 22644 w 21671"/>
                <a:gd name="connsiteY1" fmla="*/ 12059 h 21671"/>
                <a:gd name="connsiteX2" fmla="*/ 12059 w 21671"/>
                <a:gd name="connsiteY2" fmla="*/ 1475 h 21671"/>
                <a:gd name="connsiteX3" fmla="*/ 1475 w 21671"/>
                <a:gd name="connsiteY3" fmla="*/ 12059 h 21671"/>
                <a:gd name="connsiteX4" fmla="*/ 12059 w 21671"/>
                <a:gd name="connsiteY4" fmla="*/ 22644 h 21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71" h="21671">
                  <a:moveTo>
                    <a:pt x="12059" y="22644"/>
                  </a:moveTo>
                  <a:cubicBezTo>
                    <a:pt x="17905" y="22644"/>
                    <a:pt x="22644" y="17905"/>
                    <a:pt x="22644" y="12059"/>
                  </a:cubicBezTo>
                  <a:cubicBezTo>
                    <a:pt x="22644" y="6213"/>
                    <a:pt x="17905" y="1475"/>
                    <a:pt x="12059" y="1475"/>
                  </a:cubicBezTo>
                  <a:cubicBezTo>
                    <a:pt x="6214" y="1475"/>
                    <a:pt x="1475" y="6213"/>
                    <a:pt x="1475" y="12059"/>
                  </a:cubicBezTo>
                  <a:cubicBezTo>
                    <a:pt x="1475" y="17905"/>
                    <a:pt x="6214" y="22644"/>
                    <a:pt x="12059" y="22644"/>
                  </a:cubicBezTo>
                  <a:close/>
                </a:path>
              </a:pathLst>
            </a:custGeom>
            <a:solidFill>
              <a:srgbClr val="FFFFFF"/>
            </a:solidFill>
            <a:ln w="432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721" name="Freeform: Shape 720">
              <a:extLst>
                <a:ext uri="{FF2B5EF4-FFF2-40B4-BE49-F238E27FC236}">
                  <a16:creationId xmlns:a16="http://schemas.microsoft.com/office/drawing/2014/main" id="{0E16E71A-529F-4DCF-B369-B874AD27E389}"/>
                </a:ext>
              </a:extLst>
            </p:cNvPr>
            <p:cNvSpPr/>
            <p:nvPr/>
          </p:nvSpPr>
          <p:spPr>
            <a:xfrm>
              <a:off x="9355319" y="1262024"/>
              <a:ext cx="14528" cy="14527"/>
            </a:xfrm>
            <a:custGeom>
              <a:avLst/>
              <a:gdLst>
                <a:gd name="connsiteX0" fmla="*/ 12059 w 21671"/>
                <a:gd name="connsiteY0" fmla="*/ 22644 h 21671"/>
                <a:gd name="connsiteX1" fmla="*/ 22644 w 21671"/>
                <a:gd name="connsiteY1" fmla="*/ 12059 h 21671"/>
                <a:gd name="connsiteX2" fmla="*/ 12059 w 21671"/>
                <a:gd name="connsiteY2" fmla="*/ 1475 h 21671"/>
                <a:gd name="connsiteX3" fmla="*/ 1475 w 21671"/>
                <a:gd name="connsiteY3" fmla="*/ 12059 h 21671"/>
                <a:gd name="connsiteX4" fmla="*/ 12059 w 21671"/>
                <a:gd name="connsiteY4" fmla="*/ 22644 h 21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71" h="21671">
                  <a:moveTo>
                    <a:pt x="12059" y="22644"/>
                  </a:moveTo>
                  <a:cubicBezTo>
                    <a:pt x="17905" y="22644"/>
                    <a:pt x="22644" y="17905"/>
                    <a:pt x="22644" y="12059"/>
                  </a:cubicBezTo>
                  <a:cubicBezTo>
                    <a:pt x="22644" y="6213"/>
                    <a:pt x="17905" y="1475"/>
                    <a:pt x="12059" y="1475"/>
                  </a:cubicBezTo>
                  <a:cubicBezTo>
                    <a:pt x="6214" y="1475"/>
                    <a:pt x="1475" y="6213"/>
                    <a:pt x="1475" y="12059"/>
                  </a:cubicBezTo>
                  <a:cubicBezTo>
                    <a:pt x="1475" y="17905"/>
                    <a:pt x="6214" y="22644"/>
                    <a:pt x="12059" y="22644"/>
                  </a:cubicBezTo>
                  <a:close/>
                </a:path>
              </a:pathLst>
            </a:custGeom>
            <a:solidFill>
              <a:srgbClr val="FFFFFF"/>
            </a:solidFill>
            <a:ln w="432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  <p:grpSp>
          <p:nvGrpSpPr>
            <p:cNvPr id="722" name="Group 721">
              <a:extLst>
                <a:ext uri="{FF2B5EF4-FFF2-40B4-BE49-F238E27FC236}">
                  <a16:creationId xmlns:a16="http://schemas.microsoft.com/office/drawing/2014/main" id="{7F13EA79-F2D8-4B02-B0F8-2814267E7DB8}"/>
                </a:ext>
              </a:extLst>
            </p:cNvPr>
            <p:cNvGrpSpPr/>
            <p:nvPr/>
          </p:nvGrpSpPr>
          <p:grpSpPr>
            <a:xfrm>
              <a:off x="9306936" y="1295801"/>
              <a:ext cx="48383" cy="48383"/>
              <a:chOff x="7423299" y="1363379"/>
              <a:chExt cx="163411" cy="163411"/>
            </a:xfrm>
          </p:grpSpPr>
          <p:sp>
            <p:nvSpPr>
              <p:cNvPr id="730" name="Freeform 687">
                <a:extLst>
                  <a:ext uri="{FF2B5EF4-FFF2-40B4-BE49-F238E27FC236}">
                    <a16:creationId xmlns:a16="http://schemas.microsoft.com/office/drawing/2014/main" id="{257F1D99-C286-4F4D-99C8-3A22B17DED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23299" y="1363379"/>
                <a:ext cx="163411" cy="163411"/>
              </a:xfrm>
              <a:custGeom>
                <a:avLst/>
                <a:gdLst>
                  <a:gd name="T0" fmla="*/ 142 w 142"/>
                  <a:gd name="T1" fmla="*/ 78 h 141"/>
                  <a:gd name="T2" fmla="*/ 142 w 142"/>
                  <a:gd name="T3" fmla="*/ 63 h 141"/>
                  <a:gd name="T4" fmla="*/ 127 w 142"/>
                  <a:gd name="T5" fmla="*/ 63 h 141"/>
                  <a:gd name="T6" fmla="*/ 116 w 142"/>
                  <a:gd name="T7" fmla="*/ 37 h 141"/>
                  <a:gd name="T8" fmla="*/ 127 w 142"/>
                  <a:gd name="T9" fmla="*/ 26 h 141"/>
                  <a:gd name="T10" fmla="*/ 116 w 142"/>
                  <a:gd name="T11" fmla="*/ 15 h 141"/>
                  <a:gd name="T12" fmla="*/ 105 w 142"/>
                  <a:gd name="T13" fmla="*/ 26 h 141"/>
                  <a:gd name="T14" fmla="*/ 79 w 142"/>
                  <a:gd name="T15" fmla="*/ 15 h 141"/>
                  <a:gd name="T16" fmla="*/ 79 w 142"/>
                  <a:gd name="T17" fmla="*/ 0 h 141"/>
                  <a:gd name="T18" fmla="*/ 64 w 142"/>
                  <a:gd name="T19" fmla="*/ 0 h 141"/>
                  <a:gd name="T20" fmla="*/ 64 w 142"/>
                  <a:gd name="T21" fmla="*/ 15 h 141"/>
                  <a:gd name="T22" fmla="*/ 37 w 142"/>
                  <a:gd name="T23" fmla="*/ 26 h 141"/>
                  <a:gd name="T24" fmla="*/ 26 w 142"/>
                  <a:gd name="T25" fmla="*/ 15 h 141"/>
                  <a:gd name="T26" fmla="*/ 16 w 142"/>
                  <a:gd name="T27" fmla="*/ 26 h 141"/>
                  <a:gd name="T28" fmla="*/ 27 w 142"/>
                  <a:gd name="T29" fmla="*/ 37 h 141"/>
                  <a:gd name="T30" fmla="*/ 16 w 142"/>
                  <a:gd name="T31" fmla="*/ 63 h 141"/>
                  <a:gd name="T32" fmla="*/ 0 w 142"/>
                  <a:gd name="T33" fmla="*/ 63 h 141"/>
                  <a:gd name="T34" fmla="*/ 0 w 142"/>
                  <a:gd name="T35" fmla="*/ 78 h 141"/>
                  <a:gd name="T36" fmla="*/ 16 w 142"/>
                  <a:gd name="T37" fmla="*/ 78 h 141"/>
                  <a:gd name="T38" fmla="*/ 27 w 142"/>
                  <a:gd name="T39" fmla="*/ 104 h 141"/>
                  <a:gd name="T40" fmla="*/ 16 w 142"/>
                  <a:gd name="T41" fmla="*/ 115 h 141"/>
                  <a:gd name="T42" fmla="*/ 26 w 142"/>
                  <a:gd name="T43" fmla="*/ 126 h 141"/>
                  <a:gd name="T44" fmla="*/ 37 w 142"/>
                  <a:gd name="T45" fmla="*/ 115 h 141"/>
                  <a:gd name="T46" fmla="*/ 64 w 142"/>
                  <a:gd name="T47" fmla="*/ 126 h 141"/>
                  <a:gd name="T48" fmla="*/ 64 w 142"/>
                  <a:gd name="T49" fmla="*/ 141 h 141"/>
                  <a:gd name="T50" fmla="*/ 79 w 142"/>
                  <a:gd name="T51" fmla="*/ 141 h 141"/>
                  <a:gd name="T52" fmla="*/ 79 w 142"/>
                  <a:gd name="T53" fmla="*/ 126 h 141"/>
                  <a:gd name="T54" fmla="*/ 105 w 142"/>
                  <a:gd name="T55" fmla="*/ 115 h 141"/>
                  <a:gd name="T56" fmla="*/ 116 w 142"/>
                  <a:gd name="T57" fmla="*/ 126 h 141"/>
                  <a:gd name="T58" fmla="*/ 127 w 142"/>
                  <a:gd name="T59" fmla="*/ 115 h 141"/>
                  <a:gd name="T60" fmla="*/ 116 w 142"/>
                  <a:gd name="T61" fmla="*/ 104 h 141"/>
                  <a:gd name="T62" fmla="*/ 127 w 142"/>
                  <a:gd name="T63" fmla="*/ 78 h 141"/>
                  <a:gd name="T64" fmla="*/ 142 w 142"/>
                  <a:gd name="T65" fmla="*/ 78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42" h="141">
                    <a:moveTo>
                      <a:pt x="142" y="78"/>
                    </a:moveTo>
                    <a:cubicBezTo>
                      <a:pt x="142" y="63"/>
                      <a:pt x="142" y="63"/>
                      <a:pt x="142" y="63"/>
                    </a:cubicBezTo>
                    <a:cubicBezTo>
                      <a:pt x="127" y="63"/>
                      <a:pt x="127" y="63"/>
                      <a:pt x="127" y="63"/>
                    </a:cubicBezTo>
                    <a:cubicBezTo>
                      <a:pt x="125" y="53"/>
                      <a:pt x="122" y="44"/>
                      <a:pt x="116" y="37"/>
                    </a:cubicBezTo>
                    <a:cubicBezTo>
                      <a:pt x="127" y="26"/>
                      <a:pt x="127" y="26"/>
                      <a:pt x="127" y="26"/>
                    </a:cubicBezTo>
                    <a:cubicBezTo>
                      <a:pt x="116" y="15"/>
                      <a:pt x="116" y="15"/>
                      <a:pt x="116" y="15"/>
                    </a:cubicBezTo>
                    <a:cubicBezTo>
                      <a:pt x="105" y="26"/>
                      <a:pt x="105" y="26"/>
                      <a:pt x="105" y="26"/>
                    </a:cubicBezTo>
                    <a:cubicBezTo>
                      <a:pt x="98" y="20"/>
                      <a:pt x="89" y="16"/>
                      <a:pt x="79" y="15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4" y="15"/>
                      <a:pt x="64" y="15"/>
                      <a:pt x="64" y="15"/>
                    </a:cubicBezTo>
                    <a:cubicBezTo>
                      <a:pt x="54" y="16"/>
                      <a:pt x="45" y="20"/>
                      <a:pt x="37" y="26"/>
                    </a:cubicBezTo>
                    <a:cubicBezTo>
                      <a:pt x="26" y="15"/>
                      <a:pt x="26" y="15"/>
                      <a:pt x="26" y="15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27" y="37"/>
                      <a:pt x="27" y="37"/>
                      <a:pt x="27" y="37"/>
                    </a:cubicBezTo>
                    <a:cubicBezTo>
                      <a:pt x="21" y="44"/>
                      <a:pt x="17" y="53"/>
                      <a:pt x="16" y="6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16" y="78"/>
                      <a:pt x="16" y="78"/>
                      <a:pt x="16" y="78"/>
                    </a:cubicBezTo>
                    <a:cubicBezTo>
                      <a:pt x="17" y="88"/>
                      <a:pt x="21" y="97"/>
                      <a:pt x="27" y="104"/>
                    </a:cubicBezTo>
                    <a:cubicBezTo>
                      <a:pt x="16" y="115"/>
                      <a:pt x="16" y="115"/>
                      <a:pt x="16" y="115"/>
                    </a:cubicBezTo>
                    <a:cubicBezTo>
                      <a:pt x="26" y="126"/>
                      <a:pt x="26" y="126"/>
                      <a:pt x="26" y="126"/>
                    </a:cubicBezTo>
                    <a:cubicBezTo>
                      <a:pt x="37" y="115"/>
                      <a:pt x="37" y="115"/>
                      <a:pt x="37" y="115"/>
                    </a:cubicBezTo>
                    <a:cubicBezTo>
                      <a:pt x="45" y="121"/>
                      <a:pt x="54" y="125"/>
                      <a:pt x="64" y="126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79" y="141"/>
                      <a:pt x="79" y="141"/>
                      <a:pt x="79" y="141"/>
                    </a:cubicBezTo>
                    <a:cubicBezTo>
                      <a:pt x="79" y="126"/>
                      <a:pt x="79" y="126"/>
                      <a:pt x="79" y="126"/>
                    </a:cubicBezTo>
                    <a:cubicBezTo>
                      <a:pt x="89" y="125"/>
                      <a:pt x="98" y="121"/>
                      <a:pt x="105" y="115"/>
                    </a:cubicBezTo>
                    <a:cubicBezTo>
                      <a:pt x="116" y="126"/>
                      <a:pt x="116" y="126"/>
                      <a:pt x="116" y="126"/>
                    </a:cubicBezTo>
                    <a:cubicBezTo>
                      <a:pt x="127" y="115"/>
                      <a:pt x="127" y="115"/>
                      <a:pt x="127" y="115"/>
                    </a:cubicBezTo>
                    <a:cubicBezTo>
                      <a:pt x="116" y="104"/>
                      <a:pt x="116" y="104"/>
                      <a:pt x="116" y="104"/>
                    </a:cubicBezTo>
                    <a:cubicBezTo>
                      <a:pt x="122" y="97"/>
                      <a:pt x="126" y="88"/>
                      <a:pt x="127" y="78"/>
                    </a:cubicBezTo>
                    <a:lnTo>
                      <a:pt x="142" y="78"/>
                    </a:lnTo>
                    <a:close/>
                  </a:path>
                </a:pathLst>
              </a:cu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896386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67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731" name="Oval 688">
                <a:extLst>
                  <a:ext uri="{FF2B5EF4-FFF2-40B4-BE49-F238E27FC236}">
                    <a16:creationId xmlns:a16="http://schemas.microsoft.com/office/drawing/2014/main" id="{602BD065-6B55-49DF-947F-588DD0A413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68431" y="1408511"/>
                <a:ext cx="73146" cy="73146"/>
              </a:xfrm>
              <a:prstGeom prst="ellipse">
                <a:avLst/>
              </a:prstGeom>
              <a:solidFill>
                <a:srgbClr val="007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896386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67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</p:grpSp>
        <p:grpSp>
          <p:nvGrpSpPr>
            <p:cNvPr id="723" name="data transport" descr=" data transport">
              <a:extLst>
                <a:ext uri="{FF2B5EF4-FFF2-40B4-BE49-F238E27FC236}">
                  <a16:creationId xmlns:a16="http://schemas.microsoft.com/office/drawing/2014/main" id="{1F0D2A98-F13F-466B-AFFF-36AD4FE3E484}"/>
                </a:ext>
              </a:extLst>
            </p:cNvPr>
            <p:cNvGrpSpPr/>
            <p:nvPr/>
          </p:nvGrpSpPr>
          <p:grpSpPr>
            <a:xfrm>
              <a:off x="9354884" y="1313123"/>
              <a:ext cx="161272" cy="126029"/>
              <a:chOff x="2667468" y="4084606"/>
              <a:chExt cx="308112" cy="240780"/>
            </a:xfrm>
          </p:grpSpPr>
          <p:sp>
            <p:nvSpPr>
              <p:cNvPr id="724" name="Freeform: Shape 723">
                <a:extLst>
                  <a:ext uri="{FF2B5EF4-FFF2-40B4-BE49-F238E27FC236}">
                    <a16:creationId xmlns:a16="http://schemas.microsoft.com/office/drawing/2014/main" id="{20B93FF6-6357-41AC-A9C9-847635FA2E27}"/>
                  </a:ext>
                </a:extLst>
              </p:cNvPr>
              <p:cNvSpPr/>
              <p:nvPr/>
            </p:nvSpPr>
            <p:spPr>
              <a:xfrm>
                <a:off x="2691480" y="4092709"/>
                <a:ext cx="269056" cy="195281"/>
              </a:xfrm>
              <a:custGeom>
                <a:avLst/>
                <a:gdLst>
                  <a:gd name="connsiteX0" fmla="*/ 1476 w 269055"/>
                  <a:gd name="connsiteY0" fmla="*/ 1476 h 195281"/>
                  <a:gd name="connsiteX1" fmla="*/ 269708 w 269055"/>
                  <a:gd name="connsiteY1" fmla="*/ 1476 h 195281"/>
                  <a:gd name="connsiteX2" fmla="*/ 269708 w 269055"/>
                  <a:gd name="connsiteY2" fmla="*/ 196001 h 195281"/>
                  <a:gd name="connsiteX3" fmla="*/ 1476 w 269055"/>
                  <a:gd name="connsiteY3" fmla="*/ 196001 h 1952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055" h="195281">
                    <a:moveTo>
                      <a:pt x="1476" y="1476"/>
                    </a:moveTo>
                    <a:lnTo>
                      <a:pt x="269708" y="1476"/>
                    </a:lnTo>
                    <a:lnTo>
                      <a:pt x="269708" y="196001"/>
                    </a:lnTo>
                    <a:lnTo>
                      <a:pt x="1476" y="196001"/>
                    </a:lnTo>
                    <a:close/>
                  </a:path>
                </a:pathLst>
              </a:custGeom>
              <a:solidFill>
                <a:srgbClr val="FFFFFF"/>
              </a:solidFill>
              <a:ln w="43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36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725" name="Freeform: Shape 724">
                <a:extLst>
                  <a:ext uri="{FF2B5EF4-FFF2-40B4-BE49-F238E27FC236}">
                    <a16:creationId xmlns:a16="http://schemas.microsoft.com/office/drawing/2014/main" id="{1432BD3F-8FAD-4C92-9C2A-15BB12BA6C8D}"/>
                  </a:ext>
                </a:extLst>
              </p:cNvPr>
              <p:cNvSpPr/>
              <p:nvPr/>
            </p:nvSpPr>
            <p:spPr>
              <a:xfrm>
                <a:off x="2681182" y="4163397"/>
                <a:ext cx="143207" cy="86792"/>
              </a:xfrm>
              <a:custGeom>
                <a:avLst/>
                <a:gdLst>
                  <a:gd name="connsiteX0" fmla="*/ 96762 w 143207"/>
                  <a:gd name="connsiteY0" fmla="*/ 51964 h 86791"/>
                  <a:gd name="connsiteX1" fmla="*/ 96835 w 143207"/>
                  <a:gd name="connsiteY1" fmla="*/ 89101 h 86791"/>
                  <a:gd name="connsiteX2" fmla="*/ 143092 w 143207"/>
                  <a:gd name="connsiteY2" fmla="*/ 44085 h 86791"/>
                  <a:gd name="connsiteX3" fmla="*/ 96689 w 143207"/>
                  <a:gd name="connsiteY3" fmla="*/ 1476 h 86791"/>
                  <a:gd name="connsiteX4" fmla="*/ 96762 w 143207"/>
                  <a:gd name="connsiteY4" fmla="*/ 35913 h 86791"/>
                  <a:gd name="connsiteX5" fmla="*/ 1476 w 143207"/>
                  <a:gd name="connsiteY5" fmla="*/ 35913 h 86791"/>
                  <a:gd name="connsiteX6" fmla="*/ 1476 w 143207"/>
                  <a:gd name="connsiteY6" fmla="*/ 51964 h 86791"/>
                  <a:gd name="connsiteX7" fmla="*/ 96762 w 143207"/>
                  <a:gd name="connsiteY7" fmla="*/ 51964 h 867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3207" h="86791">
                    <a:moveTo>
                      <a:pt x="96762" y="51964"/>
                    </a:moveTo>
                    <a:lnTo>
                      <a:pt x="96835" y="89101"/>
                    </a:lnTo>
                    <a:lnTo>
                      <a:pt x="143092" y="44085"/>
                    </a:lnTo>
                    <a:lnTo>
                      <a:pt x="96689" y="1476"/>
                    </a:lnTo>
                    <a:lnTo>
                      <a:pt x="96762" y="35913"/>
                    </a:lnTo>
                    <a:lnTo>
                      <a:pt x="1476" y="35913"/>
                    </a:lnTo>
                    <a:lnTo>
                      <a:pt x="1476" y="51964"/>
                    </a:lnTo>
                    <a:lnTo>
                      <a:pt x="96762" y="51964"/>
                    </a:lnTo>
                    <a:close/>
                  </a:path>
                </a:pathLst>
              </a:custGeom>
              <a:solidFill>
                <a:srgbClr val="0078D4"/>
              </a:solidFill>
              <a:ln w="43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36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726" name="Freeform: Shape 725">
                <a:extLst>
                  <a:ext uri="{FF2B5EF4-FFF2-40B4-BE49-F238E27FC236}">
                    <a16:creationId xmlns:a16="http://schemas.microsoft.com/office/drawing/2014/main" id="{F39FD8B3-9482-4CE0-95FA-EAB48C163568}"/>
                  </a:ext>
                </a:extLst>
              </p:cNvPr>
              <p:cNvSpPr/>
              <p:nvPr/>
            </p:nvSpPr>
            <p:spPr>
              <a:xfrm>
                <a:off x="2699863" y="4084606"/>
                <a:ext cx="269056" cy="216979"/>
              </a:xfrm>
              <a:custGeom>
                <a:avLst/>
                <a:gdLst>
                  <a:gd name="connsiteX0" fmla="*/ 253772 w 269055"/>
                  <a:gd name="connsiteY0" fmla="*/ 1476 h 216979"/>
                  <a:gd name="connsiteX1" fmla="*/ 227215 w 269055"/>
                  <a:gd name="connsiteY1" fmla="*/ 24094 h 216979"/>
                  <a:gd name="connsiteX2" fmla="*/ 248446 w 269055"/>
                  <a:gd name="connsiteY2" fmla="*/ 24094 h 216979"/>
                  <a:gd name="connsiteX3" fmla="*/ 248446 w 269055"/>
                  <a:gd name="connsiteY3" fmla="*/ 194017 h 216979"/>
                  <a:gd name="connsiteX4" fmla="*/ 28034 w 269055"/>
                  <a:gd name="connsiteY4" fmla="*/ 194017 h 216979"/>
                  <a:gd name="connsiteX5" fmla="*/ 1476 w 269055"/>
                  <a:gd name="connsiteY5" fmla="*/ 216708 h 216979"/>
                  <a:gd name="connsiteX6" fmla="*/ 253627 w 269055"/>
                  <a:gd name="connsiteY6" fmla="*/ 216708 h 216979"/>
                  <a:gd name="connsiteX7" fmla="*/ 271283 w 269055"/>
                  <a:gd name="connsiteY7" fmla="*/ 200073 h 216979"/>
                  <a:gd name="connsiteX8" fmla="*/ 271283 w 269055"/>
                  <a:gd name="connsiteY8" fmla="*/ 18184 h 216979"/>
                  <a:gd name="connsiteX9" fmla="*/ 253772 w 269055"/>
                  <a:gd name="connsiteY9" fmla="*/ 1476 h 2169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69055" h="216979">
                    <a:moveTo>
                      <a:pt x="253772" y="1476"/>
                    </a:moveTo>
                    <a:lnTo>
                      <a:pt x="227215" y="24094"/>
                    </a:lnTo>
                    <a:lnTo>
                      <a:pt x="248446" y="24094"/>
                    </a:lnTo>
                    <a:lnTo>
                      <a:pt x="248446" y="194017"/>
                    </a:lnTo>
                    <a:lnTo>
                      <a:pt x="28034" y="194017"/>
                    </a:lnTo>
                    <a:lnTo>
                      <a:pt x="1476" y="216708"/>
                    </a:lnTo>
                    <a:lnTo>
                      <a:pt x="253627" y="216708"/>
                    </a:lnTo>
                    <a:cubicBezTo>
                      <a:pt x="262382" y="216708"/>
                      <a:pt x="271283" y="208901"/>
                      <a:pt x="271283" y="200073"/>
                    </a:cubicBezTo>
                    <a:lnTo>
                      <a:pt x="271283" y="18184"/>
                    </a:lnTo>
                    <a:cubicBezTo>
                      <a:pt x="271210" y="9356"/>
                      <a:pt x="262455" y="1549"/>
                      <a:pt x="253772" y="1476"/>
                    </a:cubicBezTo>
                    <a:close/>
                  </a:path>
                </a:pathLst>
              </a:custGeom>
              <a:solidFill>
                <a:srgbClr val="0078D4"/>
              </a:solidFill>
              <a:ln w="43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36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727" name="Freeform: Shape 726">
                <a:extLst>
                  <a:ext uri="{FF2B5EF4-FFF2-40B4-BE49-F238E27FC236}">
                    <a16:creationId xmlns:a16="http://schemas.microsoft.com/office/drawing/2014/main" id="{7C60B7A9-5E9D-417D-B794-1AC297411077}"/>
                  </a:ext>
                </a:extLst>
              </p:cNvPr>
              <p:cNvSpPr/>
              <p:nvPr/>
            </p:nvSpPr>
            <p:spPr>
              <a:xfrm>
                <a:off x="2677826" y="4084606"/>
                <a:ext cx="273395" cy="216979"/>
              </a:xfrm>
              <a:custGeom>
                <a:avLst/>
                <a:gdLst>
                  <a:gd name="connsiteX0" fmla="*/ 23583 w 273395"/>
                  <a:gd name="connsiteY0" fmla="*/ 194017 h 216979"/>
                  <a:gd name="connsiteX1" fmla="*/ 23583 w 273395"/>
                  <a:gd name="connsiteY1" fmla="*/ 24094 h 216979"/>
                  <a:gd name="connsiteX2" fmla="*/ 249249 w 273395"/>
                  <a:gd name="connsiteY2" fmla="*/ 24094 h 216979"/>
                  <a:gd name="connsiteX3" fmla="*/ 275806 w 273395"/>
                  <a:gd name="connsiteY3" fmla="*/ 1476 h 216979"/>
                  <a:gd name="connsiteX4" fmla="*/ 275734 w 273395"/>
                  <a:gd name="connsiteY4" fmla="*/ 1476 h 216979"/>
                  <a:gd name="connsiteX5" fmla="*/ 275588 w 273395"/>
                  <a:gd name="connsiteY5" fmla="*/ 1476 h 216979"/>
                  <a:gd name="connsiteX6" fmla="*/ 17309 w 273395"/>
                  <a:gd name="connsiteY6" fmla="*/ 1476 h 216979"/>
                  <a:gd name="connsiteX7" fmla="*/ 7386 w 273395"/>
                  <a:gd name="connsiteY7" fmla="*/ 5343 h 216979"/>
                  <a:gd name="connsiteX8" fmla="*/ 1476 w 273395"/>
                  <a:gd name="connsiteY8" fmla="*/ 18184 h 216979"/>
                  <a:gd name="connsiteX9" fmla="*/ 1476 w 273395"/>
                  <a:gd name="connsiteY9" fmla="*/ 200073 h 216979"/>
                  <a:gd name="connsiteX10" fmla="*/ 17309 w 273395"/>
                  <a:gd name="connsiteY10" fmla="*/ 216708 h 216979"/>
                  <a:gd name="connsiteX11" fmla="*/ 23437 w 273395"/>
                  <a:gd name="connsiteY11" fmla="*/ 216708 h 216979"/>
                  <a:gd name="connsiteX12" fmla="*/ 49995 w 273395"/>
                  <a:gd name="connsiteY12" fmla="*/ 194017 h 216979"/>
                  <a:gd name="connsiteX13" fmla="*/ 23583 w 273395"/>
                  <a:gd name="connsiteY13" fmla="*/ 194017 h 2169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73395" h="216979">
                    <a:moveTo>
                      <a:pt x="23583" y="194017"/>
                    </a:moveTo>
                    <a:lnTo>
                      <a:pt x="23583" y="24094"/>
                    </a:lnTo>
                    <a:lnTo>
                      <a:pt x="249249" y="24094"/>
                    </a:lnTo>
                    <a:lnTo>
                      <a:pt x="275806" y="1476"/>
                    </a:lnTo>
                    <a:lnTo>
                      <a:pt x="275734" y="1476"/>
                    </a:lnTo>
                    <a:cubicBezTo>
                      <a:pt x="275661" y="1476"/>
                      <a:pt x="275661" y="1476"/>
                      <a:pt x="275588" y="1476"/>
                    </a:cubicBezTo>
                    <a:lnTo>
                      <a:pt x="17309" y="1476"/>
                    </a:lnTo>
                    <a:cubicBezTo>
                      <a:pt x="13515" y="1476"/>
                      <a:pt x="10086" y="3009"/>
                      <a:pt x="7386" y="5343"/>
                    </a:cubicBezTo>
                    <a:cubicBezTo>
                      <a:pt x="3811" y="8480"/>
                      <a:pt x="1476" y="13150"/>
                      <a:pt x="1476" y="18184"/>
                    </a:cubicBezTo>
                    <a:lnTo>
                      <a:pt x="1476" y="200073"/>
                    </a:lnTo>
                    <a:cubicBezTo>
                      <a:pt x="1476" y="208901"/>
                      <a:pt x="8553" y="216708"/>
                      <a:pt x="17309" y="216708"/>
                    </a:cubicBezTo>
                    <a:lnTo>
                      <a:pt x="23437" y="216708"/>
                    </a:lnTo>
                    <a:lnTo>
                      <a:pt x="49995" y="194017"/>
                    </a:lnTo>
                    <a:lnTo>
                      <a:pt x="23583" y="194017"/>
                    </a:lnTo>
                    <a:close/>
                  </a:path>
                </a:pathLst>
              </a:custGeom>
              <a:solidFill>
                <a:srgbClr val="0078D4"/>
              </a:solidFill>
              <a:ln w="43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36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728" name="Freeform: Shape 727">
                <a:extLst>
                  <a:ext uri="{FF2B5EF4-FFF2-40B4-BE49-F238E27FC236}">
                    <a16:creationId xmlns:a16="http://schemas.microsoft.com/office/drawing/2014/main" id="{A951CBC6-5AC2-440F-93E5-3C80C79F548E}"/>
                  </a:ext>
                </a:extLst>
              </p:cNvPr>
              <p:cNvSpPr/>
              <p:nvPr/>
            </p:nvSpPr>
            <p:spPr>
              <a:xfrm>
                <a:off x="2667468" y="4299348"/>
                <a:ext cx="308112" cy="26038"/>
              </a:xfrm>
              <a:custGeom>
                <a:avLst/>
                <a:gdLst>
                  <a:gd name="connsiteX0" fmla="*/ 1476 w 308112"/>
                  <a:gd name="connsiteY0" fmla="*/ 25115 h 26037"/>
                  <a:gd name="connsiteX1" fmla="*/ 308128 w 308112"/>
                  <a:gd name="connsiteY1" fmla="*/ 25115 h 26037"/>
                  <a:gd name="connsiteX2" fmla="*/ 308128 w 308112"/>
                  <a:gd name="connsiteY2" fmla="*/ 1476 h 26037"/>
                  <a:gd name="connsiteX3" fmla="*/ 1476 w 308112"/>
                  <a:gd name="connsiteY3" fmla="*/ 1476 h 26037"/>
                  <a:gd name="connsiteX4" fmla="*/ 1476 w 308112"/>
                  <a:gd name="connsiteY4" fmla="*/ 25115 h 260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8112" h="26037">
                    <a:moveTo>
                      <a:pt x="1476" y="25115"/>
                    </a:moveTo>
                    <a:lnTo>
                      <a:pt x="308128" y="25115"/>
                    </a:lnTo>
                    <a:lnTo>
                      <a:pt x="308128" y="1476"/>
                    </a:lnTo>
                    <a:lnTo>
                      <a:pt x="1476" y="1476"/>
                    </a:lnTo>
                    <a:lnTo>
                      <a:pt x="1476" y="25115"/>
                    </a:lnTo>
                    <a:close/>
                  </a:path>
                </a:pathLst>
              </a:custGeom>
              <a:solidFill>
                <a:srgbClr val="50E6FF"/>
              </a:solidFill>
              <a:ln w="43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36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729" name="Freeform: Shape 728">
                <a:extLst>
                  <a:ext uri="{FF2B5EF4-FFF2-40B4-BE49-F238E27FC236}">
                    <a16:creationId xmlns:a16="http://schemas.microsoft.com/office/drawing/2014/main" id="{3DFFA1FB-E639-4577-86C8-EFC45D87BDF9}"/>
                  </a:ext>
                </a:extLst>
              </p:cNvPr>
              <p:cNvSpPr/>
              <p:nvPr/>
            </p:nvSpPr>
            <p:spPr>
              <a:xfrm>
                <a:off x="2818422" y="4092709"/>
                <a:ext cx="8679" cy="8679"/>
              </a:xfrm>
              <a:custGeom>
                <a:avLst/>
                <a:gdLst>
                  <a:gd name="connsiteX0" fmla="*/ 9794 w 8679"/>
                  <a:gd name="connsiteY0" fmla="*/ 5635 h 8679"/>
                  <a:gd name="connsiteX1" fmla="*/ 5635 w 8679"/>
                  <a:gd name="connsiteY1" fmla="*/ 9794 h 8679"/>
                  <a:gd name="connsiteX2" fmla="*/ 1476 w 8679"/>
                  <a:gd name="connsiteY2" fmla="*/ 5635 h 8679"/>
                  <a:gd name="connsiteX3" fmla="*/ 5635 w 8679"/>
                  <a:gd name="connsiteY3" fmla="*/ 1476 h 8679"/>
                  <a:gd name="connsiteX4" fmla="*/ 9794 w 8679"/>
                  <a:gd name="connsiteY4" fmla="*/ 5635 h 86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79" h="8679">
                    <a:moveTo>
                      <a:pt x="9794" y="5635"/>
                    </a:moveTo>
                    <a:cubicBezTo>
                      <a:pt x="9794" y="7970"/>
                      <a:pt x="7970" y="9794"/>
                      <a:pt x="5635" y="9794"/>
                    </a:cubicBezTo>
                    <a:cubicBezTo>
                      <a:pt x="3374" y="9794"/>
                      <a:pt x="1476" y="7897"/>
                      <a:pt x="1476" y="5635"/>
                    </a:cubicBezTo>
                    <a:cubicBezTo>
                      <a:pt x="1476" y="3300"/>
                      <a:pt x="3300" y="1476"/>
                      <a:pt x="5635" y="1476"/>
                    </a:cubicBezTo>
                    <a:cubicBezTo>
                      <a:pt x="7897" y="1476"/>
                      <a:pt x="9794" y="3373"/>
                      <a:pt x="9794" y="5635"/>
                    </a:cubicBezTo>
                    <a:close/>
                  </a:path>
                </a:pathLst>
              </a:custGeom>
              <a:solidFill>
                <a:srgbClr val="0078D4"/>
              </a:solidFill>
              <a:ln w="43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36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732" name="Group 731">
            <a:extLst>
              <a:ext uri="{FF2B5EF4-FFF2-40B4-BE49-F238E27FC236}">
                <a16:creationId xmlns:a16="http://schemas.microsoft.com/office/drawing/2014/main" id="{F8B3AC29-FDCE-4890-BA41-76AA7C85FA2A}"/>
              </a:ext>
            </a:extLst>
          </p:cNvPr>
          <p:cNvGrpSpPr/>
          <p:nvPr/>
        </p:nvGrpSpPr>
        <p:grpSpPr>
          <a:xfrm>
            <a:off x="3282651" y="3570941"/>
            <a:ext cx="278933" cy="220877"/>
            <a:chOff x="9306936" y="1933571"/>
            <a:chExt cx="278933" cy="220877"/>
          </a:xfrm>
        </p:grpSpPr>
        <p:sp>
          <p:nvSpPr>
            <p:cNvPr id="733" name="Freeform: Shape 732">
              <a:extLst>
                <a:ext uri="{FF2B5EF4-FFF2-40B4-BE49-F238E27FC236}">
                  <a16:creationId xmlns:a16="http://schemas.microsoft.com/office/drawing/2014/main" id="{A03556DB-9F05-4D5A-8DAD-6DDC468E7976}"/>
                </a:ext>
              </a:extLst>
            </p:cNvPr>
            <p:cNvSpPr/>
            <p:nvPr/>
          </p:nvSpPr>
          <p:spPr>
            <a:xfrm>
              <a:off x="9306936" y="1939439"/>
              <a:ext cx="278933" cy="215009"/>
            </a:xfrm>
            <a:custGeom>
              <a:avLst/>
              <a:gdLst>
                <a:gd name="connsiteX0" fmla="*/ 1475 w 416093"/>
                <a:gd name="connsiteY0" fmla="*/ 321865 h 320737"/>
                <a:gd name="connsiteX1" fmla="*/ 417568 w 416093"/>
                <a:gd name="connsiteY1" fmla="*/ 321865 h 320737"/>
                <a:gd name="connsiteX2" fmla="*/ 417568 w 416093"/>
                <a:gd name="connsiteY2" fmla="*/ 1475 h 320737"/>
                <a:gd name="connsiteX3" fmla="*/ 1475 w 416093"/>
                <a:gd name="connsiteY3" fmla="*/ 1475 h 320737"/>
                <a:gd name="connsiteX4" fmla="*/ 1475 w 416093"/>
                <a:gd name="connsiteY4" fmla="*/ 321865 h 320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6093" h="320737">
                  <a:moveTo>
                    <a:pt x="1475" y="321865"/>
                  </a:moveTo>
                  <a:lnTo>
                    <a:pt x="417568" y="321865"/>
                  </a:lnTo>
                  <a:lnTo>
                    <a:pt x="417568" y="1475"/>
                  </a:lnTo>
                  <a:lnTo>
                    <a:pt x="1475" y="1475"/>
                  </a:lnTo>
                  <a:lnTo>
                    <a:pt x="1475" y="321865"/>
                  </a:lnTo>
                  <a:close/>
                </a:path>
              </a:pathLst>
            </a:custGeom>
            <a:solidFill>
              <a:srgbClr val="0078D4"/>
            </a:solidFill>
            <a:ln w="432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734" name="Freeform: Shape 733">
              <a:extLst>
                <a:ext uri="{FF2B5EF4-FFF2-40B4-BE49-F238E27FC236}">
                  <a16:creationId xmlns:a16="http://schemas.microsoft.com/office/drawing/2014/main" id="{8C08ABB2-73F6-40A8-BA91-9ACC491D56CE}"/>
                </a:ext>
              </a:extLst>
            </p:cNvPr>
            <p:cNvSpPr/>
            <p:nvPr/>
          </p:nvSpPr>
          <p:spPr>
            <a:xfrm>
              <a:off x="9306936" y="1933571"/>
              <a:ext cx="278933" cy="29055"/>
            </a:xfrm>
            <a:custGeom>
              <a:avLst/>
              <a:gdLst>
                <a:gd name="connsiteX0" fmla="*/ 1475 w 416093"/>
                <a:gd name="connsiteY0" fmla="*/ 44836 h 43342"/>
                <a:gd name="connsiteX1" fmla="*/ 417422 w 416093"/>
                <a:gd name="connsiteY1" fmla="*/ 44836 h 43342"/>
                <a:gd name="connsiteX2" fmla="*/ 417422 w 416093"/>
                <a:gd name="connsiteY2" fmla="*/ 1475 h 43342"/>
                <a:gd name="connsiteX3" fmla="*/ 1475 w 416093"/>
                <a:gd name="connsiteY3" fmla="*/ 1475 h 43342"/>
                <a:gd name="connsiteX4" fmla="*/ 1475 w 416093"/>
                <a:gd name="connsiteY4" fmla="*/ 44836 h 43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6093" h="43342">
                  <a:moveTo>
                    <a:pt x="1475" y="44836"/>
                  </a:moveTo>
                  <a:lnTo>
                    <a:pt x="417422" y="44836"/>
                  </a:lnTo>
                  <a:lnTo>
                    <a:pt x="417422" y="1475"/>
                  </a:lnTo>
                  <a:lnTo>
                    <a:pt x="1475" y="1475"/>
                  </a:lnTo>
                  <a:lnTo>
                    <a:pt x="1475" y="44836"/>
                  </a:lnTo>
                  <a:close/>
                </a:path>
              </a:pathLst>
            </a:custGeom>
            <a:solidFill>
              <a:srgbClr val="50E6FF"/>
            </a:solidFill>
            <a:ln w="432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735" name="Freeform: Shape 734">
              <a:extLst>
                <a:ext uri="{FF2B5EF4-FFF2-40B4-BE49-F238E27FC236}">
                  <a16:creationId xmlns:a16="http://schemas.microsoft.com/office/drawing/2014/main" id="{15A1FFC5-D9D0-4CC5-A52C-6AFC65E85826}"/>
                </a:ext>
              </a:extLst>
            </p:cNvPr>
            <p:cNvSpPr/>
            <p:nvPr/>
          </p:nvSpPr>
          <p:spPr>
            <a:xfrm>
              <a:off x="9343295" y="1941595"/>
              <a:ext cx="14528" cy="14527"/>
            </a:xfrm>
            <a:custGeom>
              <a:avLst/>
              <a:gdLst>
                <a:gd name="connsiteX0" fmla="*/ 12059 w 21671"/>
                <a:gd name="connsiteY0" fmla="*/ 22644 h 21671"/>
                <a:gd name="connsiteX1" fmla="*/ 22645 w 21671"/>
                <a:gd name="connsiteY1" fmla="*/ 12059 h 21671"/>
                <a:gd name="connsiteX2" fmla="*/ 12059 w 21671"/>
                <a:gd name="connsiteY2" fmla="*/ 1475 h 21671"/>
                <a:gd name="connsiteX3" fmla="*/ 1475 w 21671"/>
                <a:gd name="connsiteY3" fmla="*/ 12059 h 21671"/>
                <a:gd name="connsiteX4" fmla="*/ 12059 w 21671"/>
                <a:gd name="connsiteY4" fmla="*/ 22644 h 21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71" h="21671">
                  <a:moveTo>
                    <a:pt x="12059" y="22644"/>
                  </a:moveTo>
                  <a:cubicBezTo>
                    <a:pt x="17905" y="22644"/>
                    <a:pt x="22645" y="17905"/>
                    <a:pt x="22645" y="12059"/>
                  </a:cubicBezTo>
                  <a:cubicBezTo>
                    <a:pt x="22645" y="6213"/>
                    <a:pt x="17905" y="1475"/>
                    <a:pt x="12059" y="1475"/>
                  </a:cubicBezTo>
                  <a:cubicBezTo>
                    <a:pt x="6214" y="1475"/>
                    <a:pt x="1475" y="6213"/>
                    <a:pt x="1475" y="12059"/>
                  </a:cubicBezTo>
                  <a:cubicBezTo>
                    <a:pt x="1475" y="17905"/>
                    <a:pt x="6214" y="22644"/>
                    <a:pt x="12059" y="22644"/>
                  </a:cubicBezTo>
                  <a:close/>
                </a:path>
              </a:pathLst>
            </a:custGeom>
            <a:solidFill>
              <a:srgbClr val="FFFFFF"/>
            </a:solidFill>
            <a:ln w="432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736" name="Freeform: Shape 735">
              <a:extLst>
                <a:ext uri="{FF2B5EF4-FFF2-40B4-BE49-F238E27FC236}">
                  <a16:creationId xmlns:a16="http://schemas.microsoft.com/office/drawing/2014/main" id="{C8FC04E9-D343-4246-8592-43874835F4CA}"/>
                </a:ext>
              </a:extLst>
            </p:cNvPr>
            <p:cNvSpPr/>
            <p:nvPr/>
          </p:nvSpPr>
          <p:spPr>
            <a:xfrm>
              <a:off x="9321274" y="1941595"/>
              <a:ext cx="14528" cy="14527"/>
            </a:xfrm>
            <a:custGeom>
              <a:avLst/>
              <a:gdLst>
                <a:gd name="connsiteX0" fmla="*/ 12059 w 21671"/>
                <a:gd name="connsiteY0" fmla="*/ 22644 h 21671"/>
                <a:gd name="connsiteX1" fmla="*/ 22644 w 21671"/>
                <a:gd name="connsiteY1" fmla="*/ 12059 h 21671"/>
                <a:gd name="connsiteX2" fmla="*/ 12059 w 21671"/>
                <a:gd name="connsiteY2" fmla="*/ 1475 h 21671"/>
                <a:gd name="connsiteX3" fmla="*/ 1475 w 21671"/>
                <a:gd name="connsiteY3" fmla="*/ 12059 h 21671"/>
                <a:gd name="connsiteX4" fmla="*/ 12059 w 21671"/>
                <a:gd name="connsiteY4" fmla="*/ 22644 h 21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71" h="21671">
                  <a:moveTo>
                    <a:pt x="12059" y="22644"/>
                  </a:moveTo>
                  <a:cubicBezTo>
                    <a:pt x="17905" y="22644"/>
                    <a:pt x="22644" y="17905"/>
                    <a:pt x="22644" y="12059"/>
                  </a:cubicBezTo>
                  <a:cubicBezTo>
                    <a:pt x="22644" y="6213"/>
                    <a:pt x="17905" y="1475"/>
                    <a:pt x="12059" y="1475"/>
                  </a:cubicBezTo>
                  <a:cubicBezTo>
                    <a:pt x="6214" y="1475"/>
                    <a:pt x="1475" y="6213"/>
                    <a:pt x="1475" y="12059"/>
                  </a:cubicBezTo>
                  <a:cubicBezTo>
                    <a:pt x="1475" y="17905"/>
                    <a:pt x="6214" y="22644"/>
                    <a:pt x="12059" y="22644"/>
                  </a:cubicBezTo>
                  <a:close/>
                </a:path>
              </a:pathLst>
            </a:custGeom>
            <a:solidFill>
              <a:srgbClr val="FFFFFF"/>
            </a:solidFill>
            <a:ln w="432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737" name="Freeform: Shape 736">
              <a:extLst>
                <a:ext uri="{FF2B5EF4-FFF2-40B4-BE49-F238E27FC236}">
                  <a16:creationId xmlns:a16="http://schemas.microsoft.com/office/drawing/2014/main" id="{088D5DF8-075B-4999-B7D0-97EE0572B90F}"/>
                </a:ext>
              </a:extLst>
            </p:cNvPr>
            <p:cNvSpPr/>
            <p:nvPr/>
          </p:nvSpPr>
          <p:spPr>
            <a:xfrm>
              <a:off x="9365804" y="1941595"/>
              <a:ext cx="14528" cy="14527"/>
            </a:xfrm>
            <a:custGeom>
              <a:avLst/>
              <a:gdLst>
                <a:gd name="connsiteX0" fmla="*/ 12059 w 21671"/>
                <a:gd name="connsiteY0" fmla="*/ 22644 h 21671"/>
                <a:gd name="connsiteX1" fmla="*/ 22644 w 21671"/>
                <a:gd name="connsiteY1" fmla="*/ 12059 h 21671"/>
                <a:gd name="connsiteX2" fmla="*/ 12059 w 21671"/>
                <a:gd name="connsiteY2" fmla="*/ 1475 h 21671"/>
                <a:gd name="connsiteX3" fmla="*/ 1475 w 21671"/>
                <a:gd name="connsiteY3" fmla="*/ 12059 h 21671"/>
                <a:gd name="connsiteX4" fmla="*/ 12059 w 21671"/>
                <a:gd name="connsiteY4" fmla="*/ 22644 h 21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71" h="21671">
                  <a:moveTo>
                    <a:pt x="12059" y="22644"/>
                  </a:moveTo>
                  <a:cubicBezTo>
                    <a:pt x="17905" y="22644"/>
                    <a:pt x="22644" y="17905"/>
                    <a:pt x="22644" y="12059"/>
                  </a:cubicBezTo>
                  <a:cubicBezTo>
                    <a:pt x="22644" y="6213"/>
                    <a:pt x="17905" y="1475"/>
                    <a:pt x="12059" y="1475"/>
                  </a:cubicBezTo>
                  <a:cubicBezTo>
                    <a:pt x="6214" y="1475"/>
                    <a:pt x="1475" y="6213"/>
                    <a:pt x="1475" y="12059"/>
                  </a:cubicBezTo>
                  <a:cubicBezTo>
                    <a:pt x="1475" y="17905"/>
                    <a:pt x="6214" y="22644"/>
                    <a:pt x="12059" y="22644"/>
                  </a:cubicBezTo>
                  <a:close/>
                </a:path>
              </a:pathLst>
            </a:custGeom>
            <a:solidFill>
              <a:srgbClr val="FFFFFF"/>
            </a:solidFill>
            <a:ln w="432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  <p:grpSp>
          <p:nvGrpSpPr>
            <p:cNvPr id="738" name="Group 737">
              <a:extLst>
                <a:ext uri="{FF2B5EF4-FFF2-40B4-BE49-F238E27FC236}">
                  <a16:creationId xmlns:a16="http://schemas.microsoft.com/office/drawing/2014/main" id="{B7E2B59F-0579-4584-B807-CBB079665904}"/>
                </a:ext>
              </a:extLst>
            </p:cNvPr>
            <p:cNvGrpSpPr/>
            <p:nvPr/>
          </p:nvGrpSpPr>
          <p:grpSpPr>
            <a:xfrm>
              <a:off x="9317421" y="1975372"/>
              <a:ext cx="48383" cy="48383"/>
              <a:chOff x="7423299" y="1363379"/>
              <a:chExt cx="163411" cy="163411"/>
            </a:xfrm>
          </p:grpSpPr>
          <p:sp>
            <p:nvSpPr>
              <p:cNvPr id="758" name="Freeform 687">
                <a:extLst>
                  <a:ext uri="{FF2B5EF4-FFF2-40B4-BE49-F238E27FC236}">
                    <a16:creationId xmlns:a16="http://schemas.microsoft.com/office/drawing/2014/main" id="{4B45C1A8-3F87-42A1-A358-146ED61639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23299" y="1363379"/>
                <a:ext cx="163411" cy="163411"/>
              </a:xfrm>
              <a:custGeom>
                <a:avLst/>
                <a:gdLst>
                  <a:gd name="T0" fmla="*/ 142 w 142"/>
                  <a:gd name="T1" fmla="*/ 78 h 141"/>
                  <a:gd name="T2" fmla="*/ 142 w 142"/>
                  <a:gd name="T3" fmla="*/ 63 h 141"/>
                  <a:gd name="T4" fmla="*/ 127 w 142"/>
                  <a:gd name="T5" fmla="*/ 63 h 141"/>
                  <a:gd name="T6" fmla="*/ 116 w 142"/>
                  <a:gd name="T7" fmla="*/ 37 h 141"/>
                  <a:gd name="T8" fmla="*/ 127 w 142"/>
                  <a:gd name="T9" fmla="*/ 26 h 141"/>
                  <a:gd name="T10" fmla="*/ 116 w 142"/>
                  <a:gd name="T11" fmla="*/ 15 h 141"/>
                  <a:gd name="T12" fmla="*/ 105 w 142"/>
                  <a:gd name="T13" fmla="*/ 26 h 141"/>
                  <a:gd name="T14" fmla="*/ 79 w 142"/>
                  <a:gd name="T15" fmla="*/ 15 h 141"/>
                  <a:gd name="T16" fmla="*/ 79 w 142"/>
                  <a:gd name="T17" fmla="*/ 0 h 141"/>
                  <a:gd name="T18" fmla="*/ 64 w 142"/>
                  <a:gd name="T19" fmla="*/ 0 h 141"/>
                  <a:gd name="T20" fmla="*/ 64 w 142"/>
                  <a:gd name="T21" fmla="*/ 15 h 141"/>
                  <a:gd name="T22" fmla="*/ 37 w 142"/>
                  <a:gd name="T23" fmla="*/ 26 h 141"/>
                  <a:gd name="T24" fmla="*/ 26 w 142"/>
                  <a:gd name="T25" fmla="*/ 15 h 141"/>
                  <a:gd name="T26" fmla="*/ 16 w 142"/>
                  <a:gd name="T27" fmla="*/ 26 h 141"/>
                  <a:gd name="T28" fmla="*/ 27 w 142"/>
                  <a:gd name="T29" fmla="*/ 37 h 141"/>
                  <a:gd name="T30" fmla="*/ 16 w 142"/>
                  <a:gd name="T31" fmla="*/ 63 h 141"/>
                  <a:gd name="T32" fmla="*/ 0 w 142"/>
                  <a:gd name="T33" fmla="*/ 63 h 141"/>
                  <a:gd name="T34" fmla="*/ 0 w 142"/>
                  <a:gd name="T35" fmla="*/ 78 h 141"/>
                  <a:gd name="T36" fmla="*/ 16 w 142"/>
                  <a:gd name="T37" fmla="*/ 78 h 141"/>
                  <a:gd name="T38" fmla="*/ 27 w 142"/>
                  <a:gd name="T39" fmla="*/ 104 h 141"/>
                  <a:gd name="T40" fmla="*/ 16 w 142"/>
                  <a:gd name="T41" fmla="*/ 115 h 141"/>
                  <a:gd name="T42" fmla="*/ 26 w 142"/>
                  <a:gd name="T43" fmla="*/ 126 h 141"/>
                  <a:gd name="T44" fmla="*/ 37 w 142"/>
                  <a:gd name="T45" fmla="*/ 115 h 141"/>
                  <a:gd name="T46" fmla="*/ 64 w 142"/>
                  <a:gd name="T47" fmla="*/ 126 h 141"/>
                  <a:gd name="T48" fmla="*/ 64 w 142"/>
                  <a:gd name="T49" fmla="*/ 141 h 141"/>
                  <a:gd name="T50" fmla="*/ 79 w 142"/>
                  <a:gd name="T51" fmla="*/ 141 h 141"/>
                  <a:gd name="T52" fmla="*/ 79 w 142"/>
                  <a:gd name="T53" fmla="*/ 126 h 141"/>
                  <a:gd name="T54" fmla="*/ 105 w 142"/>
                  <a:gd name="T55" fmla="*/ 115 h 141"/>
                  <a:gd name="T56" fmla="*/ 116 w 142"/>
                  <a:gd name="T57" fmla="*/ 126 h 141"/>
                  <a:gd name="T58" fmla="*/ 127 w 142"/>
                  <a:gd name="T59" fmla="*/ 115 h 141"/>
                  <a:gd name="T60" fmla="*/ 116 w 142"/>
                  <a:gd name="T61" fmla="*/ 104 h 141"/>
                  <a:gd name="T62" fmla="*/ 127 w 142"/>
                  <a:gd name="T63" fmla="*/ 78 h 141"/>
                  <a:gd name="T64" fmla="*/ 142 w 142"/>
                  <a:gd name="T65" fmla="*/ 78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42" h="141">
                    <a:moveTo>
                      <a:pt x="142" y="78"/>
                    </a:moveTo>
                    <a:cubicBezTo>
                      <a:pt x="142" y="63"/>
                      <a:pt x="142" y="63"/>
                      <a:pt x="142" y="63"/>
                    </a:cubicBezTo>
                    <a:cubicBezTo>
                      <a:pt x="127" y="63"/>
                      <a:pt x="127" y="63"/>
                      <a:pt x="127" y="63"/>
                    </a:cubicBezTo>
                    <a:cubicBezTo>
                      <a:pt x="125" y="53"/>
                      <a:pt x="122" y="44"/>
                      <a:pt x="116" y="37"/>
                    </a:cubicBezTo>
                    <a:cubicBezTo>
                      <a:pt x="127" y="26"/>
                      <a:pt x="127" y="26"/>
                      <a:pt x="127" y="26"/>
                    </a:cubicBezTo>
                    <a:cubicBezTo>
                      <a:pt x="116" y="15"/>
                      <a:pt x="116" y="15"/>
                      <a:pt x="116" y="15"/>
                    </a:cubicBezTo>
                    <a:cubicBezTo>
                      <a:pt x="105" y="26"/>
                      <a:pt x="105" y="26"/>
                      <a:pt x="105" y="26"/>
                    </a:cubicBezTo>
                    <a:cubicBezTo>
                      <a:pt x="98" y="20"/>
                      <a:pt x="89" y="16"/>
                      <a:pt x="79" y="15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4" y="15"/>
                      <a:pt x="64" y="15"/>
                      <a:pt x="64" y="15"/>
                    </a:cubicBezTo>
                    <a:cubicBezTo>
                      <a:pt x="54" y="16"/>
                      <a:pt x="45" y="20"/>
                      <a:pt x="37" y="26"/>
                    </a:cubicBezTo>
                    <a:cubicBezTo>
                      <a:pt x="26" y="15"/>
                      <a:pt x="26" y="15"/>
                      <a:pt x="26" y="15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27" y="37"/>
                      <a:pt x="27" y="37"/>
                      <a:pt x="27" y="37"/>
                    </a:cubicBezTo>
                    <a:cubicBezTo>
                      <a:pt x="21" y="44"/>
                      <a:pt x="17" y="53"/>
                      <a:pt x="16" y="6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16" y="78"/>
                      <a:pt x="16" y="78"/>
                      <a:pt x="16" y="78"/>
                    </a:cubicBezTo>
                    <a:cubicBezTo>
                      <a:pt x="17" y="88"/>
                      <a:pt x="21" y="97"/>
                      <a:pt x="27" y="104"/>
                    </a:cubicBezTo>
                    <a:cubicBezTo>
                      <a:pt x="16" y="115"/>
                      <a:pt x="16" y="115"/>
                      <a:pt x="16" y="115"/>
                    </a:cubicBezTo>
                    <a:cubicBezTo>
                      <a:pt x="26" y="126"/>
                      <a:pt x="26" y="126"/>
                      <a:pt x="26" y="126"/>
                    </a:cubicBezTo>
                    <a:cubicBezTo>
                      <a:pt x="37" y="115"/>
                      <a:pt x="37" y="115"/>
                      <a:pt x="37" y="115"/>
                    </a:cubicBezTo>
                    <a:cubicBezTo>
                      <a:pt x="45" y="121"/>
                      <a:pt x="54" y="125"/>
                      <a:pt x="64" y="126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79" y="141"/>
                      <a:pt x="79" y="141"/>
                      <a:pt x="79" y="141"/>
                    </a:cubicBezTo>
                    <a:cubicBezTo>
                      <a:pt x="79" y="126"/>
                      <a:pt x="79" y="126"/>
                      <a:pt x="79" y="126"/>
                    </a:cubicBezTo>
                    <a:cubicBezTo>
                      <a:pt x="89" y="125"/>
                      <a:pt x="98" y="121"/>
                      <a:pt x="105" y="115"/>
                    </a:cubicBezTo>
                    <a:cubicBezTo>
                      <a:pt x="116" y="126"/>
                      <a:pt x="116" y="126"/>
                      <a:pt x="116" y="126"/>
                    </a:cubicBezTo>
                    <a:cubicBezTo>
                      <a:pt x="127" y="115"/>
                      <a:pt x="127" y="115"/>
                      <a:pt x="127" y="115"/>
                    </a:cubicBezTo>
                    <a:cubicBezTo>
                      <a:pt x="116" y="104"/>
                      <a:pt x="116" y="104"/>
                      <a:pt x="116" y="104"/>
                    </a:cubicBezTo>
                    <a:cubicBezTo>
                      <a:pt x="122" y="97"/>
                      <a:pt x="126" y="88"/>
                      <a:pt x="127" y="78"/>
                    </a:cubicBezTo>
                    <a:lnTo>
                      <a:pt x="142" y="78"/>
                    </a:lnTo>
                    <a:close/>
                  </a:path>
                </a:pathLst>
              </a:cu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896386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67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759" name="Oval 688">
                <a:extLst>
                  <a:ext uri="{FF2B5EF4-FFF2-40B4-BE49-F238E27FC236}">
                    <a16:creationId xmlns:a16="http://schemas.microsoft.com/office/drawing/2014/main" id="{8ACE57B4-235A-48FE-9723-8BA2CE0F85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68431" y="1408511"/>
                <a:ext cx="73146" cy="73146"/>
              </a:xfrm>
              <a:prstGeom prst="ellipse">
                <a:avLst/>
              </a:prstGeom>
              <a:solidFill>
                <a:srgbClr val="007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896386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67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</p:grpSp>
        <p:grpSp>
          <p:nvGrpSpPr>
            <p:cNvPr id="739" name="Group 738">
              <a:extLst>
                <a:ext uri="{FF2B5EF4-FFF2-40B4-BE49-F238E27FC236}">
                  <a16:creationId xmlns:a16="http://schemas.microsoft.com/office/drawing/2014/main" id="{C2906CAF-86D5-4E61-A235-2A2D68F8F8AE}"/>
                </a:ext>
              </a:extLst>
            </p:cNvPr>
            <p:cNvGrpSpPr/>
            <p:nvPr/>
          </p:nvGrpSpPr>
          <p:grpSpPr>
            <a:xfrm>
              <a:off x="9371875" y="2006382"/>
              <a:ext cx="158260" cy="117242"/>
              <a:chOff x="6551499" y="3483552"/>
              <a:chExt cx="187126" cy="138627"/>
            </a:xfrm>
          </p:grpSpPr>
          <p:sp>
            <p:nvSpPr>
              <p:cNvPr id="740" name="Freeform: Shape 739">
                <a:extLst>
                  <a:ext uri="{FF2B5EF4-FFF2-40B4-BE49-F238E27FC236}">
                    <a16:creationId xmlns:a16="http://schemas.microsoft.com/office/drawing/2014/main" id="{0EBCA50E-CD3D-40AA-BED9-67D3B15F66EA}"/>
                  </a:ext>
                </a:extLst>
              </p:cNvPr>
              <p:cNvSpPr/>
              <p:nvPr/>
            </p:nvSpPr>
            <p:spPr>
              <a:xfrm>
                <a:off x="6643070" y="3483552"/>
                <a:ext cx="28350" cy="39677"/>
              </a:xfrm>
              <a:custGeom>
                <a:avLst/>
                <a:gdLst>
                  <a:gd name="connsiteX0" fmla="*/ 28317 w 28350"/>
                  <a:gd name="connsiteY0" fmla="*/ 13599 h 39677"/>
                  <a:gd name="connsiteX1" fmla="*/ 13961 w 28350"/>
                  <a:gd name="connsiteY1" fmla="*/ 0 h 39677"/>
                  <a:gd name="connsiteX2" fmla="*/ 0 w 28350"/>
                  <a:gd name="connsiteY2" fmla="*/ 13961 h 39677"/>
                  <a:gd name="connsiteX3" fmla="*/ 0 w 28350"/>
                  <a:gd name="connsiteY3" fmla="*/ 25288 h 39677"/>
                  <a:gd name="connsiteX4" fmla="*/ 13961 w 28350"/>
                  <a:gd name="connsiteY4" fmla="*/ 39677 h 39677"/>
                  <a:gd name="connsiteX5" fmla="*/ 28350 w 28350"/>
                  <a:gd name="connsiteY5" fmla="*/ 25288 h 39677"/>
                  <a:gd name="connsiteX6" fmla="*/ 28317 w 28350"/>
                  <a:gd name="connsiteY6" fmla="*/ 13599 h 39677"/>
                  <a:gd name="connsiteX7" fmla="*/ 19592 w 28350"/>
                  <a:gd name="connsiteY7" fmla="*/ 25288 h 39677"/>
                  <a:gd name="connsiteX8" fmla="*/ 14290 w 28350"/>
                  <a:gd name="connsiteY8" fmla="*/ 30952 h 39677"/>
                  <a:gd name="connsiteX9" fmla="*/ 8693 w 28350"/>
                  <a:gd name="connsiteY9" fmla="*/ 25288 h 39677"/>
                  <a:gd name="connsiteX10" fmla="*/ 8693 w 28350"/>
                  <a:gd name="connsiteY10" fmla="*/ 13961 h 39677"/>
                  <a:gd name="connsiteX11" fmla="*/ 13928 w 28350"/>
                  <a:gd name="connsiteY11" fmla="*/ 8726 h 39677"/>
                  <a:gd name="connsiteX12" fmla="*/ 19592 w 28350"/>
                  <a:gd name="connsiteY12" fmla="*/ 13961 h 39677"/>
                  <a:gd name="connsiteX13" fmla="*/ 19592 w 28350"/>
                  <a:gd name="connsiteY13" fmla="*/ 25288 h 39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8350" h="39677">
                    <a:moveTo>
                      <a:pt x="28317" y="13599"/>
                    </a:moveTo>
                    <a:cubicBezTo>
                      <a:pt x="27692" y="5993"/>
                      <a:pt x="21370" y="0"/>
                      <a:pt x="13961" y="0"/>
                    </a:cubicBezTo>
                    <a:cubicBezTo>
                      <a:pt x="6256" y="0"/>
                      <a:pt x="0" y="6256"/>
                      <a:pt x="0" y="13961"/>
                    </a:cubicBezTo>
                    <a:lnTo>
                      <a:pt x="0" y="25288"/>
                    </a:lnTo>
                    <a:cubicBezTo>
                      <a:pt x="0" y="32697"/>
                      <a:pt x="5960" y="39019"/>
                      <a:pt x="13961" y="39677"/>
                    </a:cubicBezTo>
                    <a:cubicBezTo>
                      <a:pt x="21765" y="39677"/>
                      <a:pt x="28350" y="33092"/>
                      <a:pt x="28350" y="25288"/>
                    </a:cubicBezTo>
                    <a:lnTo>
                      <a:pt x="28317" y="13599"/>
                    </a:lnTo>
                    <a:close/>
                    <a:moveTo>
                      <a:pt x="19592" y="25288"/>
                    </a:moveTo>
                    <a:cubicBezTo>
                      <a:pt x="19592" y="28614"/>
                      <a:pt x="16595" y="30952"/>
                      <a:pt x="14290" y="30952"/>
                    </a:cubicBezTo>
                    <a:cubicBezTo>
                      <a:pt x="11195" y="30688"/>
                      <a:pt x="8693" y="28153"/>
                      <a:pt x="8693" y="25288"/>
                    </a:cubicBezTo>
                    <a:lnTo>
                      <a:pt x="8693" y="13961"/>
                    </a:lnTo>
                    <a:cubicBezTo>
                      <a:pt x="8693" y="11129"/>
                      <a:pt x="11097" y="8726"/>
                      <a:pt x="13928" y="8726"/>
                    </a:cubicBezTo>
                    <a:cubicBezTo>
                      <a:pt x="16793" y="8726"/>
                      <a:pt x="19361" y="11228"/>
                      <a:pt x="19592" y="13961"/>
                    </a:cubicBezTo>
                    <a:lnTo>
                      <a:pt x="19592" y="25288"/>
                    </a:lnTo>
                    <a:close/>
                  </a:path>
                </a:pathLst>
              </a:custGeom>
              <a:solidFill>
                <a:srgbClr val="FFFFFF"/>
              </a:solidFill>
              <a:ln w="38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36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765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741" name="Freeform: Shape 740">
                <a:extLst>
                  <a:ext uri="{FF2B5EF4-FFF2-40B4-BE49-F238E27FC236}">
                    <a16:creationId xmlns:a16="http://schemas.microsoft.com/office/drawing/2014/main" id="{35FB5B52-5C52-48A7-B713-62F1549F2624}"/>
                  </a:ext>
                </a:extLst>
              </p:cNvPr>
              <p:cNvSpPr/>
              <p:nvPr/>
            </p:nvSpPr>
            <p:spPr>
              <a:xfrm>
                <a:off x="6618735" y="3483812"/>
                <a:ext cx="9812" cy="39578"/>
              </a:xfrm>
              <a:custGeom>
                <a:avLst/>
                <a:gdLst>
                  <a:gd name="connsiteX0" fmla="*/ 4906 w 9812"/>
                  <a:gd name="connsiteY0" fmla="*/ 39579 h 39578"/>
                  <a:gd name="connsiteX1" fmla="*/ 0 w 9812"/>
                  <a:gd name="connsiteY1" fmla="*/ 34672 h 39578"/>
                  <a:gd name="connsiteX2" fmla="*/ 0 w 9812"/>
                  <a:gd name="connsiteY2" fmla="*/ 4906 h 39578"/>
                  <a:gd name="connsiteX3" fmla="*/ 4906 w 9812"/>
                  <a:gd name="connsiteY3" fmla="*/ 0 h 39578"/>
                  <a:gd name="connsiteX4" fmla="*/ 9812 w 9812"/>
                  <a:gd name="connsiteY4" fmla="*/ 4906 h 39578"/>
                  <a:gd name="connsiteX5" fmla="*/ 9812 w 9812"/>
                  <a:gd name="connsiteY5" fmla="*/ 34639 h 39578"/>
                  <a:gd name="connsiteX6" fmla="*/ 4906 w 9812"/>
                  <a:gd name="connsiteY6" fmla="*/ 39579 h 39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812" h="39578">
                    <a:moveTo>
                      <a:pt x="4906" y="39579"/>
                    </a:moveTo>
                    <a:cubicBezTo>
                      <a:pt x="2206" y="39579"/>
                      <a:pt x="0" y="37373"/>
                      <a:pt x="0" y="34672"/>
                    </a:cubicBezTo>
                    <a:lnTo>
                      <a:pt x="0" y="4906"/>
                    </a:lnTo>
                    <a:cubicBezTo>
                      <a:pt x="0" y="2206"/>
                      <a:pt x="2206" y="0"/>
                      <a:pt x="4906" y="0"/>
                    </a:cubicBezTo>
                    <a:cubicBezTo>
                      <a:pt x="7606" y="0"/>
                      <a:pt x="9812" y="2206"/>
                      <a:pt x="9812" y="4906"/>
                    </a:cubicBezTo>
                    <a:lnTo>
                      <a:pt x="9812" y="34639"/>
                    </a:lnTo>
                    <a:cubicBezTo>
                      <a:pt x="9812" y="37373"/>
                      <a:pt x="7606" y="39579"/>
                      <a:pt x="4906" y="39579"/>
                    </a:cubicBezTo>
                    <a:close/>
                  </a:path>
                </a:pathLst>
              </a:custGeom>
              <a:solidFill>
                <a:srgbClr val="50E6FF"/>
              </a:solidFill>
              <a:ln w="38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36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765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742" name="Freeform: Shape 741">
                <a:extLst>
                  <a:ext uri="{FF2B5EF4-FFF2-40B4-BE49-F238E27FC236}">
                    <a16:creationId xmlns:a16="http://schemas.microsoft.com/office/drawing/2014/main" id="{8F34FC3C-4F00-4E98-947A-B53062A740C6}"/>
                  </a:ext>
                </a:extLst>
              </p:cNvPr>
              <p:cNvSpPr/>
              <p:nvPr/>
            </p:nvSpPr>
            <p:spPr>
              <a:xfrm>
                <a:off x="6575864" y="3483552"/>
                <a:ext cx="28350" cy="39677"/>
              </a:xfrm>
              <a:custGeom>
                <a:avLst/>
                <a:gdLst>
                  <a:gd name="connsiteX0" fmla="*/ 28318 w 28350"/>
                  <a:gd name="connsiteY0" fmla="*/ 13599 h 39677"/>
                  <a:gd name="connsiteX1" fmla="*/ 13961 w 28350"/>
                  <a:gd name="connsiteY1" fmla="*/ 0 h 39677"/>
                  <a:gd name="connsiteX2" fmla="*/ 0 w 28350"/>
                  <a:gd name="connsiteY2" fmla="*/ 13961 h 39677"/>
                  <a:gd name="connsiteX3" fmla="*/ 0 w 28350"/>
                  <a:gd name="connsiteY3" fmla="*/ 25288 h 39677"/>
                  <a:gd name="connsiteX4" fmla="*/ 13961 w 28350"/>
                  <a:gd name="connsiteY4" fmla="*/ 39677 h 39677"/>
                  <a:gd name="connsiteX5" fmla="*/ 28350 w 28350"/>
                  <a:gd name="connsiteY5" fmla="*/ 25288 h 39677"/>
                  <a:gd name="connsiteX6" fmla="*/ 28318 w 28350"/>
                  <a:gd name="connsiteY6" fmla="*/ 13599 h 39677"/>
                  <a:gd name="connsiteX7" fmla="*/ 19625 w 28350"/>
                  <a:gd name="connsiteY7" fmla="*/ 25288 h 39677"/>
                  <a:gd name="connsiteX8" fmla="*/ 14323 w 28350"/>
                  <a:gd name="connsiteY8" fmla="*/ 30952 h 39677"/>
                  <a:gd name="connsiteX9" fmla="*/ 8726 w 28350"/>
                  <a:gd name="connsiteY9" fmla="*/ 25288 h 39677"/>
                  <a:gd name="connsiteX10" fmla="*/ 8726 w 28350"/>
                  <a:gd name="connsiteY10" fmla="*/ 13961 h 39677"/>
                  <a:gd name="connsiteX11" fmla="*/ 13961 w 28350"/>
                  <a:gd name="connsiteY11" fmla="*/ 8726 h 39677"/>
                  <a:gd name="connsiteX12" fmla="*/ 19625 w 28350"/>
                  <a:gd name="connsiteY12" fmla="*/ 13961 h 39677"/>
                  <a:gd name="connsiteX13" fmla="*/ 19625 w 28350"/>
                  <a:gd name="connsiteY13" fmla="*/ 25288 h 39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8350" h="39677">
                    <a:moveTo>
                      <a:pt x="28318" y="13599"/>
                    </a:moveTo>
                    <a:cubicBezTo>
                      <a:pt x="27692" y="5993"/>
                      <a:pt x="21370" y="0"/>
                      <a:pt x="13961" y="0"/>
                    </a:cubicBezTo>
                    <a:cubicBezTo>
                      <a:pt x="6256" y="0"/>
                      <a:pt x="0" y="6256"/>
                      <a:pt x="0" y="13961"/>
                    </a:cubicBezTo>
                    <a:lnTo>
                      <a:pt x="0" y="25288"/>
                    </a:lnTo>
                    <a:cubicBezTo>
                      <a:pt x="0" y="32697"/>
                      <a:pt x="5960" y="39019"/>
                      <a:pt x="13961" y="39677"/>
                    </a:cubicBezTo>
                    <a:cubicBezTo>
                      <a:pt x="21765" y="39677"/>
                      <a:pt x="28350" y="33092"/>
                      <a:pt x="28350" y="25288"/>
                    </a:cubicBezTo>
                    <a:lnTo>
                      <a:pt x="28318" y="13599"/>
                    </a:lnTo>
                    <a:close/>
                    <a:moveTo>
                      <a:pt x="19625" y="25288"/>
                    </a:moveTo>
                    <a:cubicBezTo>
                      <a:pt x="19625" y="28614"/>
                      <a:pt x="16628" y="30952"/>
                      <a:pt x="14323" y="30952"/>
                    </a:cubicBezTo>
                    <a:cubicBezTo>
                      <a:pt x="11228" y="30688"/>
                      <a:pt x="8726" y="28153"/>
                      <a:pt x="8726" y="25288"/>
                    </a:cubicBezTo>
                    <a:lnTo>
                      <a:pt x="8726" y="13961"/>
                    </a:lnTo>
                    <a:cubicBezTo>
                      <a:pt x="8726" y="11129"/>
                      <a:pt x="11129" y="8726"/>
                      <a:pt x="13961" y="8726"/>
                    </a:cubicBezTo>
                    <a:cubicBezTo>
                      <a:pt x="16826" y="8726"/>
                      <a:pt x="19394" y="11228"/>
                      <a:pt x="19625" y="13961"/>
                    </a:cubicBezTo>
                    <a:lnTo>
                      <a:pt x="19625" y="25288"/>
                    </a:lnTo>
                    <a:close/>
                  </a:path>
                </a:pathLst>
              </a:custGeom>
              <a:solidFill>
                <a:srgbClr val="FFFFFF"/>
              </a:solidFill>
              <a:ln w="38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36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765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743" name="Freeform: Shape 742">
                <a:extLst>
                  <a:ext uri="{FF2B5EF4-FFF2-40B4-BE49-F238E27FC236}">
                    <a16:creationId xmlns:a16="http://schemas.microsoft.com/office/drawing/2014/main" id="{D79BE8B2-5972-4548-806A-09CABD86DEF8}"/>
                  </a:ext>
                </a:extLst>
              </p:cNvPr>
              <p:cNvSpPr/>
              <p:nvPr/>
            </p:nvSpPr>
            <p:spPr>
              <a:xfrm>
                <a:off x="6551529" y="3483812"/>
                <a:ext cx="9812" cy="39578"/>
              </a:xfrm>
              <a:custGeom>
                <a:avLst/>
                <a:gdLst>
                  <a:gd name="connsiteX0" fmla="*/ 4907 w 9812"/>
                  <a:gd name="connsiteY0" fmla="*/ 39579 h 39578"/>
                  <a:gd name="connsiteX1" fmla="*/ 0 w 9812"/>
                  <a:gd name="connsiteY1" fmla="*/ 34672 h 39578"/>
                  <a:gd name="connsiteX2" fmla="*/ 0 w 9812"/>
                  <a:gd name="connsiteY2" fmla="*/ 4906 h 39578"/>
                  <a:gd name="connsiteX3" fmla="*/ 4907 w 9812"/>
                  <a:gd name="connsiteY3" fmla="*/ 0 h 39578"/>
                  <a:gd name="connsiteX4" fmla="*/ 9813 w 9812"/>
                  <a:gd name="connsiteY4" fmla="*/ 4906 h 39578"/>
                  <a:gd name="connsiteX5" fmla="*/ 9813 w 9812"/>
                  <a:gd name="connsiteY5" fmla="*/ 34639 h 39578"/>
                  <a:gd name="connsiteX6" fmla="*/ 4907 w 9812"/>
                  <a:gd name="connsiteY6" fmla="*/ 39579 h 39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812" h="39578">
                    <a:moveTo>
                      <a:pt x="4907" y="39579"/>
                    </a:moveTo>
                    <a:cubicBezTo>
                      <a:pt x="2207" y="39579"/>
                      <a:pt x="0" y="37373"/>
                      <a:pt x="0" y="34672"/>
                    </a:cubicBezTo>
                    <a:lnTo>
                      <a:pt x="0" y="4906"/>
                    </a:lnTo>
                    <a:cubicBezTo>
                      <a:pt x="-33" y="2206"/>
                      <a:pt x="2174" y="0"/>
                      <a:pt x="4907" y="0"/>
                    </a:cubicBezTo>
                    <a:cubicBezTo>
                      <a:pt x="7607" y="0"/>
                      <a:pt x="9813" y="2206"/>
                      <a:pt x="9813" y="4906"/>
                    </a:cubicBezTo>
                    <a:lnTo>
                      <a:pt x="9813" y="34639"/>
                    </a:lnTo>
                    <a:cubicBezTo>
                      <a:pt x="9813" y="37373"/>
                      <a:pt x="7607" y="39579"/>
                      <a:pt x="4907" y="39579"/>
                    </a:cubicBezTo>
                    <a:close/>
                  </a:path>
                </a:pathLst>
              </a:custGeom>
              <a:solidFill>
                <a:srgbClr val="50E6FF"/>
              </a:solidFill>
              <a:ln w="38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36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765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744" name="Freeform: Shape 743">
                <a:extLst>
                  <a:ext uri="{FF2B5EF4-FFF2-40B4-BE49-F238E27FC236}">
                    <a16:creationId xmlns:a16="http://schemas.microsoft.com/office/drawing/2014/main" id="{0D53DC18-4537-446D-9F7E-66CF6BF4094B}"/>
                  </a:ext>
                </a:extLst>
              </p:cNvPr>
              <p:cNvSpPr/>
              <p:nvPr/>
            </p:nvSpPr>
            <p:spPr>
              <a:xfrm>
                <a:off x="6710275" y="3483552"/>
                <a:ext cx="28350" cy="39677"/>
              </a:xfrm>
              <a:custGeom>
                <a:avLst/>
                <a:gdLst>
                  <a:gd name="connsiteX0" fmla="*/ 28317 w 28350"/>
                  <a:gd name="connsiteY0" fmla="*/ 13599 h 39677"/>
                  <a:gd name="connsiteX1" fmla="*/ 13961 w 28350"/>
                  <a:gd name="connsiteY1" fmla="*/ 0 h 39677"/>
                  <a:gd name="connsiteX2" fmla="*/ 0 w 28350"/>
                  <a:gd name="connsiteY2" fmla="*/ 13961 h 39677"/>
                  <a:gd name="connsiteX3" fmla="*/ 0 w 28350"/>
                  <a:gd name="connsiteY3" fmla="*/ 25288 h 39677"/>
                  <a:gd name="connsiteX4" fmla="*/ 13961 w 28350"/>
                  <a:gd name="connsiteY4" fmla="*/ 39677 h 39677"/>
                  <a:gd name="connsiteX5" fmla="*/ 28350 w 28350"/>
                  <a:gd name="connsiteY5" fmla="*/ 25288 h 39677"/>
                  <a:gd name="connsiteX6" fmla="*/ 28317 w 28350"/>
                  <a:gd name="connsiteY6" fmla="*/ 13599 h 39677"/>
                  <a:gd name="connsiteX7" fmla="*/ 19592 w 28350"/>
                  <a:gd name="connsiteY7" fmla="*/ 25288 h 39677"/>
                  <a:gd name="connsiteX8" fmla="*/ 14290 w 28350"/>
                  <a:gd name="connsiteY8" fmla="*/ 30952 h 39677"/>
                  <a:gd name="connsiteX9" fmla="*/ 8693 w 28350"/>
                  <a:gd name="connsiteY9" fmla="*/ 25288 h 39677"/>
                  <a:gd name="connsiteX10" fmla="*/ 8693 w 28350"/>
                  <a:gd name="connsiteY10" fmla="*/ 13961 h 39677"/>
                  <a:gd name="connsiteX11" fmla="*/ 13928 w 28350"/>
                  <a:gd name="connsiteY11" fmla="*/ 8726 h 39677"/>
                  <a:gd name="connsiteX12" fmla="*/ 19592 w 28350"/>
                  <a:gd name="connsiteY12" fmla="*/ 13961 h 39677"/>
                  <a:gd name="connsiteX13" fmla="*/ 19592 w 28350"/>
                  <a:gd name="connsiteY13" fmla="*/ 25288 h 39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8350" h="39677">
                    <a:moveTo>
                      <a:pt x="28317" y="13599"/>
                    </a:moveTo>
                    <a:cubicBezTo>
                      <a:pt x="27692" y="5993"/>
                      <a:pt x="21370" y="0"/>
                      <a:pt x="13961" y="0"/>
                    </a:cubicBezTo>
                    <a:cubicBezTo>
                      <a:pt x="6256" y="0"/>
                      <a:pt x="0" y="6256"/>
                      <a:pt x="0" y="13961"/>
                    </a:cubicBezTo>
                    <a:lnTo>
                      <a:pt x="0" y="25288"/>
                    </a:lnTo>
                    <a:cubicBezTo>
                      <a:pt x="0" y="32697"/>
                      <a:pt x="5960" y="39019"/>
                      <a:pt x="13961" y="39677"/>
                    </a:cubicBezTo>
                    <a:cubicBezTo>
                      <a:pt x="21765" y="39677"/>
                      <a:pt x="28350" y="33092"/>
                      <a:pt x="28350" y="25288"/>
                    </a:cubicBezTo>
                    <a:lnTo>
                      <a:pt x="28317" y="13599"/>
                    </a:lnTo>
                    <a:close/>
                    <a:moveTo>
                      <a:pt x="19592" y="25288"/>
                    </a:moveTo>
                    <a:cubicBezTo>
                      <a:pt x="19592" y="28614"/>
                      <a:pt x="16595" y="30952"/>
                      <a:pt x="14290" y="30952"/>
                    </a:cubicBezTo>
                    <a:cubicBezTo>
                      <a:pt x="11195" y="30688"/>
                      <a:pt x="8693" y="28153"/>
                      <a:pt x="8693" y="25288"/>
                    </a:cubicBezTo>
                    <a:lnTo>
                      <a:pt x="8693" y="13961"/>
                    </a:lnTo>
                    <a:cubicBezTo>
                      <a:pt x="8693" y="11129"/>
                      <a:pt x="11097" y="8726"/>
                      <a:pt x="13928" y="8726"/>
                    </a:cubicBezTo>
                    <a:cubicBezTo>
                      <a:pt x="16793" y="8726"/>
                      <a:pt x="19361" y="11228"/>
                      <a:pt x="19592" y="13961"/>
                    </a:cubicBezTo>
                    <a:lnTo>
                      <a:pt x="19592" y="25288"/>
                    </a:lnTo>
                    <a:close/>
                  </a:path>
                </a:pathLst>
              </a:custGeom>
              <a:solidFill>
                <a:srgbClr val="FFFFFF"/>
              </a:solidFill>
              <a:ln w="38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36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765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745" name="Freeform: Shape 744">
                <a:extLst>
                  <a:ext uri="{FF2B5EF4-FFF2-40B4-BE49-F238E27FC236}">
                    <a16:creationId xmlns:a16="http://schemas.microsoft.com/office/drawing/2014/main" id="{0546A88A-0453-4C1F-BF25-E433F630DF97}"/>
                  </a:ext>
                </a:extLst>
              </p:cNvPr>
              <p:cNvSpPr/>
              <p:nvPr/>
            </p:nvSpPr>
            <p:spPr>
              <a:xfrm>
                <a:off x="6685907" y="3483812"/>
                <a:ext cx="9812" cy="39578"/>
              </a:xfrm>
              <a:custGeom>
                <a:avLst/>
                <a:gdLst>
                  <a:gd name="connsiteX0" fmla="*/ 4906 w 9812"/>
                  <a:gd name="connsiteY0" fmla="*/ 39579 h 39578"/>
                  <a:gd name="connsiteX1" fmla="*/ 0 w 9812"/>
                  <a:gd name="connsiteY1" fmla="*/ 34672 h 39578"/>
                  <a:gd name="connsiteX2" fmla="*/ 0 w 9812"/>
                  <a:gd name="connsiteY2" fmla="*/ 4906 h 39578"/>
                  <a:gd name="connsiteX3" fmla="*/ 4906 w 9812"/>
                  <a:gd name="connsiteY3" fmla="*/ 0 h 39578"/>
                  <a:gd name="connsiteX4" fmla="*/ 9812 w 9812"/>
                  <a:gd name="connsiteY4" fmla="*/ 4906 h 39578"/>
                  <a:gd name="connsiteX5" fmla="*/ 9812 w 9812"/>
                  <a:gd name="connsiteY5" fmla="*/ 34639 h 39578"/>
                  <a:gd name="connsiteX6" fmla="*/ 4906 w 9812"/>
                  <a:gd name="connsiteY6" fmla="*/ 39579 h 39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812" h="39578">
                    <a:moveTo>
                      <a:pt x="4906" y="39579"/>
                    </a:moveTo>
                    <a:cubicBezTo>
                      <a:pt x="2206" y="39579"/>
                      <a:pt x="0" y="37373"/>
                      <a:pt x="0" y="34672"/>
                    </a:cubicBezTo>
                    <a:lnTo>
                      <a:pt x="0" y="4906"/>
                    </a:lnTo>
                    <a:cubicBezTo>
                      <a:pt x="0" y="2206"/>
                      <a:pt x="2206" y="0"/>
                      <a:pt x="4906" y="0"/>
                    </a:cubicBezTo>
                    <a:cubicBezTo>
                      <a:pt x="7606" y="0"/>
                      <a:pt x="9812" y="2206"/>
                      <a:pt x="9812" y="4906"/>
                    </a:cubicBezTo>
                    <a:lnTo>
                      <a:pt x="9812" y="34639"/>
                    </a:lnTo>
                    <a:cubicBezTo>
                      <a:pt x="9845" y="37373"/>
                      <a:pt x="7639" y="39579"/>
                      <a:pt x="4906" y="39579"/>
                    </a:cubicBezTo>
                    <a:close/>
                  </a:path>
                </a:pathLst>
              </a:custGeom>
              <a:solidFill>
                <a:srgbClr val="50E6FF"/>
              </a:solidFill>
              <a:ln w="38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36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765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746" name="Freeform: Shape 745">
                <a:extLst>
                  <a:ext uri="{FF2B5EF4-FFF2-40B4-BE49-F238E27FC236}">
                    <a16:creationId xmlns:a16="http://schemas.microsoft.com/office/drawing/2014/main" id="{4C259531-83AA-4841-AB0A-007240CBFF2F}"/>
                  </a:ext>
                </a:extLst>
              </p:cNvPr>
              <p:cNvSpPr/>
              <p:nvPr/>
            </p:nvSpPr>
            <p:spPr>
              <a:xfrm>
                <a:off x="6643070" y="3582344"/>
                <a:ext cx="28350" cy="39677"/>
              </a:xfrm>
              <a:custGeom>
                <a:avLst/>
                <a:gdLst>
                  <a:gd name="connsiteX0" fmla="*/ 28317 w 28350"/>
                  <a:gd name="connsiteY0" fmla="*/ 13599 h 39677"/>
                  <a:gd name="connsiteX1" fmla="*/ 13961 w 28350"/>
                  <a:gd name="connsiteY1" fmla="*/ 0 h 39677"/>
                  <a:gd name="connsiteX2" fmla="*/ 0 w 28350"/>
                  <a:gd name="connsiteY2" fmla="*/ 13961 h 39677"/>
                  <a:gd name="connsiteX3" fmla="*/ 0 w 28350"/>
                  <a:gd name="connsiteY3" fmla="*/ 25288 h 39677"/>
                  <a:gd name="connsiteX4" fmla="*/ 13961 w 28350"/>
                  <a:gd name="connsiteY4" fmla="*/ 39678 h 39677"/>
                  <a:gd name="connsiteX5" fmla="*/ 28350 w 28350"/>
                  <a:gd name="connsiteY5" fmla="*/ 25288 h 39677"/>
                  <a:gd name="connsiteX6" fmla="*/ 28317 w 28350"/>
                  <a:gd name="connsiteY6" fmla="*/ 13599 h 39677"/>
                  <a:gd name="connsiteX7" fmla="*/ 19592 w 28350"/>
                  <a:gd name="connsiteY7" fmla="*/ 25288 h 39677"/>
                  <a:gd name="connsiteX8" fmla="*/ 14290 w 28350"/>
                  <a:gd name="connsiteY8" fmla="*/ 30952 h 39677"/>
                  <a:gd name="connsiteX9" fmla="*/ 8693 w 28350"/>
                  <a:gd name="connsiteY9" fmla="*/ 25288 h 39677"/>
                  <a:gd name="connsiteX10" fmla="*/ 8693 w 28350"/>
                  <a:gd name="connsiteY10" fmla="*/ 13961 h 39677"/>
                  <a:gd name="connsiteX11" fmla="*/ 13928 w 28350"/>
                  <a:gd name="connsiteY11" fmla="*/ 8726 h 39677"/>
                  <a:gd name="connsiteX12" fmla="*/ 19592 w 28350"/>
                  <a:gd name="connsiteY12" fmla="*/ 13961 h 39677"/>
                  <a:gd name="connsiteX13" fmla="*/ 19592 w 28350"/>
                  <a:gd name="connsiteY13" fmla="*/ 25288 h 39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8350" h="39677">
                    <a:moveTo>
                      <a:pt x="28317" y="13599"/>
                    </a:moveTo>
                    <a:cubicBezTo>
                      <a:pt x="27692" y="5993"/>
                      <a:pt x="21370" y="0"/>
                      <a:pt x="13961" y="0"/>
                    </a:cubicBezTo>
                    <a:cubicBezTo>
                      <a:pt x="6256" y="0"/>
                      <a:pt x="0" y="6256"/>
                      <a:pt x="0" y="13961"/>
                    </a:cubicBezTo>
                    <a:lnTo>
                      <a:pt x="0" y="25288"/>
                    </a:lnTo>
                    <a:cubicBezTo>
                      <a:pt x="0" y="32697"/>
                      <a:pt x="5960" y="39019"/>
                      <a:pt x="13961" y="39678"/>
                    </a:cubicBezTo>
                    <a:cubicBezTo>
                      <a:pt x="21765" y="39678"/>
                      <a:pt x="28350" y="33092"/>
                      <a:pt x="28350" y="25288"/>
                    </a:cubicBezTo>
                    <a:lnTo>
                      <a:pt x="28317" y="13599"/>
                    </a:lnTo>
                    <a:close/>
                    <a:moveTo>
                      <a:pt x="19592" y="25288"/>
                    </a:moveTo>
                    <a:cubicBezTo>
                      <a:pt x="19592" y="28614"/>
                      <a:pt x="16595" y="30952"/>
                      <a:pt x="14290" y="30952"/>
                    </a:cubicBezTo>
                    <a:cubicBezTo>
                      <a:pt x="11195" y="30688"/>
                      <a:pt x="8693" y="28153"/>
                      <a:pt x="8693" y="25288"/>
                    </a:cubicBezTo>
                    <a:lnTo>
                      <a:pt x="8693" y="13961"/>
                    </a:lnTo>
                    <a:cubicBezTo>
                      <a:pt x="8693" y="11129"/>
                      <a:pt x="11097" y="8726"/>
                      <a:pt x="13928" y="8726"/>
                    </a:cubicBezTo>
                    <a:cubicBezTo>
                      <a:pt x="16793" y="8726"/>
                      <a:pt x="19361" y="11228"/>
                      <a:pt x="19592" y="13961"/>
                    </a:cubicBezTo>
                    <a:lnTo>
                      <a:pt x="19592" y="25288"/>
                    </a:lnTo>
                    <a:close/>
                  </a:path>
                </a:pathLst>
              </a:custGeom>
              <a:solidFill>
                <a:srgbClr val="FFFFFF"/>
              </a:solidFill>
              <a:ln w="38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36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765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747" name="Freeform: Shape 746">
                <a:extLst>
                  <a:ext uri="{FF2B5EF4-FFF2-40B4-BE49-F238E27FC236}">
                    <a16:creationId xmlns:a16="http://schemas.microsoft.com/office/drawing/2014/main" id="{B0F90FFF-F29B-4C10-B3A3-FAC38593D685}"/>
                  </a:ext>
                </a:extLst>
              </p:cNvPr>
              <p:cNvSpPr/>
              <p:nvPr/>
            </p:nvSpPr>
            <p:spPr>
              <a:xfrm>
                <a:off x="6618735" y="3582634"/>
                <a:ext cx="9812" cy="39545"/>
              </a:xfrm>
              <a:custGeom>
                <a:avLst/>
                <a:gdLst>
                  <a:gd name="connsiteX0" fmla="*/ 4906 w 9812"/>
                  <a:gd name="connsiteY0" fmla="*/ 39546 h 39545"/>
                  <a:gd name="connsiteX1" fmla="*/ 0 w 9812"/>
                  <a:gd name="connsiteY1" fmla="*/ 34640 h 39545"/>
                  <a:gd name="connsiteX2" fmla="*/ 0 w 9812"/>
                  <a:gd name="connsiteY2" fmla="*/ 4906 h 39545"/>
                  <a:gd name="connsiteX3" fmla="*/ 4906 w 9812"/>
                  <a:gd name="connsiteY3" fmla="*/ 0 h 39545"/>
                  <a:gd name="connsiteX4" fmla="*/ 9812 w 9812"/>
                  <a:gd name="connsiteY4" fmla="*/ 4906 h 39545"/>
                  <a:gd name="connsiteX5" fmla="*/ 9812 w 9812"/>
                  <a:gd name="connsiteY5" fmla="*/ 34640 h 39545"/>
                  <a:gd name="connsiteX6" fmla="*/ 4906 w 9812"/>
                  <a:gd name="connsiteY6" fmla="*/ 39546 h 395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812" h="39545">
                    <a:moveTo>
                      <a:pt x="4906" y="39546"/>
                    </a:moveTo>
                    <a:cubicBezTo>
                      <a:pt x="2206" y="39546"/>
                      <a:pt x="0" y="37340"/>
                      <a:pt x="0" y="34640"/>
                    </a:cubicBezTo>
                    <a:lnTo>
                      <a:pt x="0" y="4906"/>
                    </a:lnTo>
                    <a:cubicBezTo>
                      <a:pt x="0" y="2206"/>
                      <a:pt x="2206" y="0"/>
                      <a:pt x="4906" y="0"/>
                    </a:cubicBezTo>
                    <a:cubicBezTo>
                      <a:pt x="7606" y="0"/>
                      <a:pt x="9812" y="2206"/>
                      <a:pt x="9812" y="4906"/>
                    </a:cubicBezTo>
                    <a:lnTo>
                      <a:pt x="9812" y="34640"/>
                    </a:lnTo>
                    <a:cubicBezTo>
                      <a:pt x="9812" y="37340"/>
                      <a:pt x="7606" y="39546"/>
                      <a:pt x="4906" y="39546"/>
                    </a:cubicBezTo>
                    <a:close/>
                  </a:path>
                </a:pathLst>
              </a:custGeom>
              <a:solidFill>
                <a:srgbClr val="50E6FF"/>
              </a:solidFill>
              <a:ln w="38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36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765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748" name="Freeform: Shape 747">
                <a:extLst>
                  <a:ext uri="{FF2B5EF4-FFF2-40B4-BE49-F238E27FC236}">
                    <a16:creationId xmlns:a16="http://schemas.microsoft.com/office/drawing/2014/main" id="{CAA63151-BE42-4407-9724-5E3C532629DC}"/>
                  </a:ext>
                </a:extLst>
              </p:cNvPr>
              <p:cNvSpPr/>
              <p:nvPr/>
            </p:nvSpPr>
            <p:spPr>
              <a:xfrm>
                <a:off x="6575864" y="3582344"/>
                <a:ext cx="28350" cy="39677"/>
              </a:xfrm>
              <a:custGeom>
                <a:avLst/>
                <a:gdLst>
                  <a:gd name="connsiteX0" fmla="*/ 28318 w 28350"/>
                  <a:gd name="connsiteY0" fmla="*/ 13599 h 39677"/>
                  <a:gd name="connsiteX1" fmla="*/ 13961 w 28350"/>
                  <a:gd name="connsiteY1" fmla="*/ 0 h 39677"/>
                  <a:gd name="connsiteX2" fmla="*/ 0 w 28350"/>
                  <a:gd name="connsiteY2" fmla="*/ 13961 h 39677"/>
                  <a:gd name="connsiteX3" fmla="*/ 0 w 28350"/>
                  <a:gd name="connsiteY3" fmla="*/ 25288 h 39677"/>
                  <a:gd name="connsiteX4" fmla="*/ 13961 w 28350"/>
                  <a:gd name="connsiteY4" fmla="*/ 39678 h 39677"/>
                  <a:gd name="connsiteX5" fmla="*/ 28350 w 28350"/>
                  <a:gd name="connsiteY5" fmla="*/ 25288 h 39677"/>
                  <a:gd name="connsiteX6" fmla="*/ 28318 w 28350"/>
                  <a:gd name="connsiteY6" fmla="*/ 13599 h 39677"/>
                  <a:gd name="connsiteX7" fmla="*/ 19625 w 28350"/>
                  <a:gd name="connsiteY7" fmla="*/ 25288 h 39677"/>
                  <a:gd name="connsiteX8" fmla="*/ 14323 w 28350"/>
                  <a:gd name="connsiteY8" fmla="*/ 30952 h 39677"/>
                  <a:gd name="connsiteX9" fmla="*/ 8726 w 28350"/>
                  <a:gd name="connsiteY9" fmla="*/ 25288 h 39677"/>
                  <a:gd name="connsiteX10" fmla="*/ 8726 w 28350"/>
                  <a:gd name="connsiteY10" fmla="*/ 13961 h 39677"/>
                  <a:gd name="connsiteX11" fmla="*/ 13961 w 28350"/>
                  <a:gd name="connsiteY11" fmla="*/ 8726 h 39677"/>
                  <a:gd name="connsiteX12" fmla="*/ 19625 w 28350"/>
                  <a:gd name="connsiteY12" fmla="*/ 13961 h 39677"/>
                  <a:gd name="connsiteX13" fmla="*/ 19625 w 28350"/>
                  <a:gd name="connsiteY13" fmla="*/ 25288 h 39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8350" h="39677">
                    <a:moveTo>
                      <a:pt x="28318" y="13599"/>
                    </a:moveTo>
                    <a:cubicBezTo>
                      <a:pt x="27692" y="5993"/>
                      <a:pt x="21370" y="0"/>
                      <a:pt x="13961" y="0"/>
                    </a:cubicBezTo>
                    <a:cubicBezTo>
                      <a:pt x="6256" y="0"/>
                      <a:pt x="0" y="6256"/>
                      <a:pt x="0" y="13961"/>
                    </a:cubicBezTo>
                    <a:lnTo>
                      <a:pt x="0" y="25288"/>
                    </a:lnTo>
                    <a:cubicBezTo>
                      <a:pt x="0" y="32697"/>
                      <a:pt x="5960" y="39019"/>
                      <a:pt x="13961" y="39678"/>
                    </a:cubicBezTo>
                    <a:cubicBezTo>
                      <a:pt x="21765" y="39678"/>
                      <a:pt x="28350" y="33092"/>
                      <a:pt x="28350" y="25288"/>
                    </a:cubicBezTo>
                    <a:lnTo>
                      <a:pt x="28318" y="13599"/>
                    </a:lnTo>
                    <a:close/>
                    <a:moveTo>
                      <a:pt x="19625" y="25288"/>
                    </a:moveTo>
                    <a:cubicBezTo>
                      <a:pt x="19625" y="28614"/>
                      <a:pt x="16628" y="30952"/>
                      <a:pt x="14323" y="30952"/>
                    </a:cubicBezTo>
                    <a:cubicBezTo>
                      <a:pt x="11228" y="30688"/>
                      <a:pt x="8726" y="28153"/>
                      <a:pt x="8726" y="25288"/>
                    </a:cubicBezTo>
                    <a:lnTo>
                      <a:pt x="8726" y="13961"/>
                    </a:lnTo>
                    <a:cubicBezTo>
                      <a:pt x="8726" y="11129"/>
                      <a:pt x="11129" y="8726"/>
                      <a:pt x="13961" y="8726"/>
                    </a:cubicBezTo>
                    <a:cubicBezTo>
                      <a:pt x="16826" y="8726"/>
                      <a:pt x="19394" y="11228"/>
                      <a:pt x="19625" y="13961"/>
                    </a:cubicBezTo>
                    <a:lnTo>
                      <a:pt x="19625" y="25288"/>
                    </a:lnTo>
                    <a:close/>
                  </a:path>
                </a:pathLst>
              </a:custGeom>
              <a:solidFill>
                <a:srgbClr val="FFFFFF"/>
              </a:solidFill>
              <a:ln w="38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36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765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749" name="Freeform: Shape 748">
                <a:extLst>
                  <a:ext uri="{FF2B5EF4-FFF2-40B4-BE49-F238E27FC236}">
                    <a16:creationId xmlns:a16="http://schemas.microsoft.com/office/drawing/2014/main" id="{DE05B827-7803-4639-B46D-6823BA6B4E2C}"/>
                  </a:ext>
                </a:extLst>
              </p:cNvPr>
              <p:cNvSpPr/>
              <p:nvPr/>
            </p:nvSpPr>
            <p:spPr>
              <a:xfrm>
                <a:off x="6551531" y="3582634"/>
                <a:ext cx="9812" cy="39545"/>
              </a:xfrm>
              <a:custGeom>
                <a:avLst/>
                <a:gdLst>
                  <a:gd name="connsiteX0" fmla="*/ 4906 w 9812"/>
                  <a:gd name="connsiteY0" fmla="*/ 39546 h 39545"/>
                  <a:gd name="connsiteX1" fmla="*/ 0 w 9812"/>
                  <a:gd name="connsiteY1" fmla="*/ 34640 h 39545"/>
                  <a:gd name="connsiteX2" fmla="*/ 0 w 9812"/>
                  <a:gd name="connsiteY2" fmla="*/ 4906 h 39545"/>
                  <a:gd name="connsiteX3" fmla="*/ 4906 w 9812"/>
                  <a:gd name="connsiteY3" fmla="*/ 0 h 39545"/>
                  <a:gd name="connsiteX4" fmla="*/ 9812 w 9812"/>
                  <a:gd name="connsiteY4" fmla="*/ 4906 h 39545"/>
                  <a:gd name="connsiteX5" fmla="*/ 9812 w 9812"/>
                  <a:gd name="connsiteY5" fmla="*/ 34640 h 39545"/>
                  <a:gd name="connsiteX6" fmla="*/ 4906 w 9812"/>
                  <a:gd name="connsiteY6" fmla="*/ 39546 h 395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812" h="39545">
                    <a:moveTo>
                      <a:pt x="4906" y="39546"/>
                    </a:moveTo>
                    <a:cubicBezTo>
                      <a:pt x="2206" y="39546"/>
                      <a:pt x="0" y="37340"/>
                      <a:pt x="0" y="34640"/>
                    </a:cubicBezTo>
                    <a:lnTo>
                      <a:pt x="0" y="4906"/>
                    </a:lnTo>
                    <a:cubicBezTo>
                      <a:pt x="0" y="2206"/>
                      <a:pt x="2206" y="0"/>
                      <a:pt x="4906" y="0"/>
                    </a:cubicBezTo>
                    <a:cubicBezTo>
                      <a:pt x="7606" y="0"/>
                      <a:pt x="9812" y="2206"/>
                      <a:pt x="9812" y="4906"/>
                    </a:cubicBezTo>
                    <a:lnTo>
                      <a:pt x="9812" y="34640"/>
                    </a:lnTo>
                    <a:cubicBezTo>
                      <a:pt x="9812" y="37340"/>
                      <a:pt x="7606" y="39546"/>
                      <a:pt x="4906" y="39546"/>
                    </a:cubicBezTo>
                    <a:close/>
                  </a:path>
                </a:pathLst>
              </a:custGeom>
              <a:solidFill>
                <a:srgbClr val="50E6FF"/>
              </a:solidFill>
              <a:ln w="38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36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765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750" name="Freeform: Shape 749">
                <a:extLst>
                  <a:ext uri="{FF2B5EF4-FFF2-40B4-BE49-F238E27FC236}">
                    <a16:creationId xmlns:a16="http://schemas.microsoft.com/office/drawing/2014/main" id="{71346BE8-1A91-4064-AD58-AF045C1550AB}"/>
                  </a:ext>
                </a:extLst>
              </p:cNvPr>
              <p:cNvSpPr/>
              <p:nvPr/>
            </p:nvSpPr>
            <p:spPr>
              <a:xfrm>
                <a:off x="6710275" y="3582344"/>
                <a:ext cx="28350" cy="39677"/>
              </a:xfrm>
              <a:custGeom>
                <a:avLst/>
                <a:gdLst>
                  <a:gd name="connsiteX0" fmla="*/ 28317 w 28350"/>
                  <a:gd name="connsiteY0" fmla="*/ 13599 h 39677"/>
                  <a:gd name="connsiteX1" fmla="*/ 13961 w 28350"/>
                  <a:gd name="connsiteY1" fmla="*/ 0 h 39677"/>
                  <a:gd name="connsiteX2" fmla="*/ 0 w 28350"/>
                  <a:gd name="connsiteY2" fmla="*/ 13961 h 39677"/>
                  <a:gd name="connsiteX3" fmla="*/ 0 w 28350"/>
                  <a:gd name="connsiteY3" fmla="*/ 25288 h 39677"/>
                  <a:gd name="connsiteX4" fmla="*/ 13961 w 28350"/>
                  <a:gd name="connsiteY4" fmla="*/ 39678 h 39677"/>
                  <a:gd name="connsiteX5" fmla="*/ 28350 w 28350"/>
                  <a:gd name="connsiteY5" fmla="*/ 25288 h 39677"/>
                  <a:gd name="connsiteX6" fmla="*/ 28317 w 28350"/>
                  <a:gd name="connsiteY6" fmla="*/ 13599 h 39677"/>
                  <a:gd name="connsiteX7" fmla="*/ 19592 w 28350"/>
                  <a:gd name="connsiteY7" fmla="*/ 25288 h 39677"/>
                  <a:gd name="connsiteX8" fmla="*/ 14290 w 28350"/>
                  <a:gd name="connsiteY8" fmla="*/ 30952 h 39677"/>
                  <a:gd name="connsiteX9" fmla="*/ 8693 w 28350"/>
                  <a:gd name="connsiteY9" fmla="*/ 25288 h 39677"/>
                  <a:gd name="connsiteX10" fmla="*/ 8693 w 28350"/>
                  <a:gd name="connsiteY10" fmla="*/ 13961 h 39677"/>
                  <a:gd name="connsiteX11" fmla="*/ 13928 w 28350"/>
                  <a:gd name="connsiteY11" fmla="*/ 8726 h 39677"/>
                  <a:gd name="connsiteX12" fmla="*/ 19592 w 28350"/>
                  <a:gd name="connsiteY12" fmla="*/ 13961 h 39677"/>
                  <a:gd name="connsiteX13" fmla="*/ 19592 w 28350"/>
                  <a:gd name="connsiteY13" fmla="*/ 25288 h 39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8350" h="39677">
                    <a:moveTo>
                      <a:pt x="28317" y="13599"/>
                    </a:moveTo>
                    <a:cubicBezTo>
                      <a:pt x="27692" y="5993"/>
                      <a:pt x="21370" y="0"/>
                      <a:pt x="13961" y="0"/>
                    </a:cubicBezTo>
                    <a:cubicBezTo>
                      <a:pt x="6256" y="0"/>
                      <a:pt x="0" y="6256"/>
                      <a:pt x="0" y="13961"/>
                    </a:cubicBezTo>
                    <a:lnTo>
                      <a:pt x="0" y="25288"/>
                    </a:lnTo>
                    <a:cubicBezTo>
                      <a:pt x="0" y="32697"/>
                      <a:pt x="5960" y="39019"/>
                      <a:pt x="13961" y="39678"/>
                    </a:cubicBezTo>
                    <a:cubicBezTo>
                      <a:pt x="21765" y="39678"/>
                      <a:pt x="28350" y="33092"/>
                      <a:pt x="28350" y="25288"/>
                    </a:cubicBezTo>
                    <a:lnTo>
                      <a:pt x="28317" y="13599"/>
                    </a:lnTo>
                    <a:close/>
                    <a:moveTo>
                      <a:pt x="19592" y="25288"/>
                    </a:moveTo>
                    <a:cubicBezTo>
                      <a:pt x="19592" y="28614"/>
                      <a:pt x="16595" y="30952"/>
                      <a:pt x="14290" y="30952"/>
                    </a:cubicBezTo>
                    <a:cubicBezTo>
                      <a:pt x="11195" y="30688"/>
                      <a:pt x="8693" y="28153"/>
                      <a:pt x="8693" y="25288"/>
                    </a:cubicBezTo>
                    <a:lnTo>
                      <a:pt x="8693" y="13961"/>
                    </a:lnTo>
                    <a:cubicBezTo>
                      <a:pt x="8693" y="11129"/>
                      <a:pt x="11097" y="8726"/>
                      <a:pt x="13928" y="8726"/>
                    </a:cubicBezTo>
                    <a:cubicBezTo>
                      <a:pt x="16793" y="8726"/>
                      <a:pt x="19361" y="11228"/>
                      <a:pt x="19592" y="13961"/>
                    </a:cubicBezTo>
                    <a:lnTo>
                      <a:pt x="19592" y="25288"/>
                    </a:lnTo>
                    <a:close/>
                  </a:path>
                </a:pathLst>
              </a:custGeom>
              <a:solidFill>
                <a:srgbClr val="FFFFFF"/>
              </a:solidFill>
              <a:ln w="38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36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765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751" name="Freeform: Shape 750">
                <a:extLst>
                  <a:ext uri="{FF2B5EF4-FFF2-40B4-BE49-F238E27FC236}">
                    <a16:creationId xmlns:a16="http://schemas.microsoft.com/office/drawing/2014/main" id="{186B231B-C05D-42C1-8591-2896EA19F0FE}"/>
                  </a:ext>
                </a:extLst>
              </p:cNvPr>
              <p:cNvSpPr/>
              <p:nvPr/>
            </p:nvSpPr>
            <p:spPr>
              <a:xfrm>
                <a:off x="6685907" y="3582634"/>
                <a:ext cx="9812" cy="39545"/>
              </a:xfrm>
              <a:custGeom>
                <a:avLst/>
                <a:gdLst>
                  <a:gd name="connsiteX0" fmla="*/ 4906 w 9812"/>
                  <a:gd name="connsiteY0" fmla="*/ 39546 h 39545"/>
                  <a:gd name="connsiteX1" fmla="*/ 0 w 9812"/>
                  <a:gd name="connsiteY1" fmla="*/ 34640 h 39545"/>
                  <a:gd name="connsiteX2" fmla="*/ 0 w 9812"/>
                  <a:gd name="connsiteY2" fmla="*/ 4906 h 39545"/>
                  <a:gd name="connsiteX3" fmla="*/ 4906 w 9812"/>
                  <a:gd name="connsiteY3" fmla="*/ 0 h 39545"/>
                  <a:gd name="connsiteX4" fmla="*/ 9812 w 9812"/>
                  <a:gd name="connsiteY4" fmla="*/ 4906 h 39545"/>
                  <a:gd name="connsiteX5" fmla="*/ 9812 w 9812"/>
                  <a:gd name="connsiteY5" fmla="*/ 34640 h 39545"/>
                  <a:gd name="connsiteX6" fmla="*/ 4906 w 9812"/>
                  <a:gd name="connsiteY6" fmla="*/ 39546 h 395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812" h="39545">
                    <a:moveTo>
                      <a:pt x="4906" y="39546"/>
                    </a:moveTo>
                    <a:cubicBezTo>
                      <a:pt x="2206" y="39546"/>
                      <a:pt x="0" y="37340"/>
                      <a:pt x="0" y="34640"/>
                    </a:cubicBezTo>
                    <a:lnTo>
                      <a:pt x="0" y="4906"/>
                    </a:lnTo>
                    <a:cubicBezTo>
                      <a:pt x="0" y="2206"/>
                      <a:pt x="2206" y="0"/>
                      <a:pt x="4906" y="0"/>
                    </a:cubicBezTo>
                    <a:cubicBezTo>
                      <a:pt x="7606" y="0"/>
                      <a:pt x="9812" y="2206"/>
                      <a:pt x="9812" y="4906"/>
                    </a:cubicBezTo>
                    <a:lnTo>
                      <a:pt x="9812" y="34640"/>
                    </a:lnTo>
                    <a:cubicBezTo>
                      <a:pt x="9845" y="37340"/>
                      <a:pt x="7639" y="39546"/>
                      <a:pt x="4906" y="39546"/>
                    </a:cubicBezTo>
                    <a:close/>
                  </a:path>
                </a:pathLst>
              </a:custGeom>
              <a:solidFill>
                <a:srgbClr val="50E6FF"/>
              </a:solidFill>
              <a:ln w="38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36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765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752" name="Freeform: Shape 751">
                <a:extLst>
                  <a:ext uri="{FF2B5EF4-FFF2-40B4-BE49-F238E27FC236}">
                    <a16:creationId xmlns:a16="http://schemas.microsoft.com/office/drawing/2014/main" id="{BD80F263-D611-43A9-A5E7-EF8149B93359}"/>
                  </a:ext>
                </a:extLst>
              </p:cNvPr>
              <p:cNvSpPr/>
              <p:nvPr/>
            </p:nvSpPr>
            <p:spPr>
              <a:xfrm>
                <a:off x="6618704" y="3533437"/>
                <a:ext cx="28350" cy="39677"/>
              </a:xfrm>
              <a:custGeom>
                <a:avLst/>
                <a:gdLst>
                  <a:gd name="connsiteX0" fmla="*/ 33 w 28350"/>
                  <a:gd name="connsiteY0" fmla="*/ 26079 h 39677"/>
                  <a:gd name="connsiteX1" fmla="*/ 14389 w 28350"/>
                  <a:gd name="connsiteY1" fmla="*/ 39678 h 39677"/>
                  <a:gd name="connsiteX2" fmla="*/ 28351 w 28350"/>
                  <a:gd name="connsiteY2" fmla="*/ 25716 h 39677"/>
                  <a:gd name="connsiteX3" fmla="*/ 28351 w 28350"/>
                  <a:gd name="connsiteY3" fmla="*/ 14389 h 39677"/>
                  <a:gd name="connsiteX4" fmla="*/ 14389 w 28350"/>
                  <a:gd name="connsiteY4" fmla="*/ 0 h 39677"/>
                  <a:gd name="connsiteX5" fmla="*/ 0 w 28350"/>
                  <a:gd name="connsiteY5" fmla="*/ 14389 h 39677"/>
                  <a:gd name="connsiteX6" fmla="*/ 33 w 28350"/>
                  <a:gd name="connsiteY6" fmla="*/ 26079 h 39677"/>
                  <a:gd name="connsiteX7" fmla="*/ 8726 w 28350"/>
                  <a:gd name="connsiteY7" fmla="*/ 14389 h 39677"/>
                  <a:gd name="connsiteX8" fmla="*/ 14027 w 28350"/>
                  <a:gd name="connsiteY8" fmla="*/ 8726 h 39677"/>
                  <a:gd name="connsiteX9" fmla="*/ 19625 w 28350"/>
                  <a:gd name="connsiteY9" fmla="*/ 14389 h 39677"/>
                  <a:gd name="connsiteX10" fmla="*/ 19625 w 28350"/>
                  <a:gd name="connsiteY10" fmla="*/ 25716 h 39677"/>
                  <a:gd name="connsiteX11" fmla="*/ 14389 w 28350"/>
                  <a:gd name="connsiteY11" fmla="*/ 30952 h 39677"/>
                  <a:gd name="connsiteX12" fmla="*/ 8726 w 28350"/>
                  <a:gd name="connsiteY12" fmla="*/ 25716 h 39677"/>
                  <a:gd name="connsiteX13" fmla="*/ 8726 w 28350"/>
                  <a:gd name="connsiteY13" fmla="*/ 14389 h 39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8350" h="39677">
                    <a:moveTo>
                      <a:pt x="33" y="26079"/>
                    </a:moveTo>
                    <a:cubicBezTo>
                      <a:pt x="659" y="33685"/>
                      <a:pt x="6981" y="39678"/>
                      <a:pt x="14389" y="39678"/>
                    </a:cubicBezTo>
                    <a:cubicBezTo>
                      <a:pt x="22095" y="39678"/>
                      <a:pt x="28351" y="33421"/>
                      <a:pt x="28351" y="25716"/>
                    </a:cubicBezTo>
                    <a:lnTo>
                      <a:pt x="28351" y="14389"/>
                    </a:lnTo>
                    <a:cubicBezTo>
                      <a:pt x="28351" y="6981"/>
                      <a:pt x="22391" y="658"/>
                      <a:pt x="14389" y="0"/>
                    </a:cubicBezTo>
                    <a:cubicBezTo>
                      <a:pt x="6586" y="0"/>
                      <a:pt x="0" y="6585"/>
                      <a:pt x="0" y="14389"/>
                    </a:cubicBezTo>
                    <a:lnTo>
                      <a:pt x="33" y="26079"/>
                    </a:lnTo>
                    <a:close/>
                    <a:moveTo>
                      <a:pt x="8726" y="14389"/>
                    </a:moveTo>
                    <a:cubicBezTo>
                      <a:pt x="8726" y="11064"/>
                      <a:pt x="11722" y="8726"/>
                      <a:pt x="14027" y="8726"/>
                    </a:cubicBezTo>
                    <a:cubicBezTo>
                      <a:pt x="17122" y="8989"/>
                      <a:pt x="19625" y="11525"/>
                      <a:pt x="19625" y="14389"/>
                    </a:cubicBezTo>
                    <a:lnTo>
                      <a:pt x="19625" y="25716"/>
                    </a:lnTo>
                    <a:cubicBezTo>
                      <a:pt x="19625" y="28548"/>
                      <a:pt x="17221" y="30952"/>
                      <a:pt x="14389" y="30952"/>
                    </a:cubicBezTo>
                    <a:cubicBezTo>
                      <a:pt x="11525" y="30952"/>
                      <a:pt x="8957" y="28449"/>
                      <a:pt x="8726" y="25716"/>
                    </a:cubicBezTo>
                    <a:lnTo>
                      <a:pt x="8726" y="14389"/>
                    </a:lnTo>
                    <a:close/>
                  </a:path>
                </a:pathLst>
              </a:custGeom>
              <a:solidFill>
                <a:srgbClr val="50E6FF"/>
              </a:solidFill>
              <a:ln w="38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36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765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753" name="Freeform: Shape 752">
                <a:extLst>
                  <a:ext uri="{FF2B5EF4-FFF2-40B4-BE49-F238E27FC236}">
                    <a16:creationId xmlns:a16="http://schemas.microsoft.com/office/drawing/2014/main" id="{ED68E253-D7B7-40AE-95C1-71ACB24C473B}"/>
                  </a:ext>
                </a:extLst>
              </p:cNvPr>
              <p:cNvSpPr/>
              <p:nvPr/>
            </p:nvSpPr>
            <p:spPr>
              <a:xfrm>
                <a:off x="6661574" y="3533269"/>
                <a:ext cx="9812" cy="39545"/>
              </a:xfrm>
              <a:custGeom>
                <a:avLst/>
                <a:gdLst>
                  <a:gd name="connsiteX0" fmla="*/ 4906 w 9812"/>
                  <a:gd name="connsiteY0" fmla="*/ 0 h 39545"/>
                  <a:gd name="connsiteX1" fmla="*/ 9812 w 9812"/>
                  <a:gd name="connsiteY1" fmla="*/ 4906 h 39545"/>
                  <a:gd name="connsiteX2" fmla="*/ 9812 w 9812"/>
                  <a:gd name="connsiteY2" fmla="*/ 34640 h 39545"/>
                  <a:gd name="connsiteX3" fmla="*/ 4906 w 9812"/>
                  <a:gd name="connsiteY3" fmla="*/ 39546 h 39545"/>
                  <a:gd name="connsiteX4" fmla="*/ 0 w 9812"/>
                  <a:gd name="connsiteY4" fmla="*/ 34640 h 39545"/>
                  <a:gd name="connsiteX5" fmla="*/ 0 w 9812"/>
                  <a:gd name="connsiteY5" fmla="*/ 4906 h 39545"/>
                  <a:gd name="connsiteX6" fmla="*/ 4906 w 9812"/>
                  <a:gd name="connsiteY6" fmla="*/ 0 h 395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812" h="39545">
                    <a:moveTo>
                      <a:pt x="4906" y="0"/>
                    </a:moveTo>
                    <a:cubicBezTo>
                      <a:pt x="7606" y="0"/>
                      <a:pt x="9812" y="2206"/>
                      <a:pt x="9812" y="4906"/>
                    </a:cubicBezTo>
                    <a:lnTo>
                      <a:pt x="9812" y="34640"/>
                    </a:lnTo>
                    <a:cubicBezTo>
                      <a:pt x="9812" y="37340"/>
                      <a:pt x="7606" y="39546"/>
                      <a:pt x="4906" y="39546"/>
                    </a:cubicBezTo>
                    <a:cubicBezTo>
                      <a:pt x="2206" y="39546"/>
                      <a:pt x="0" y="37340"/>
                      <a:pt x="0" y="34640"/>
                    </a:cubicBezTo>
                    <a:lnTo>
                      <a:pt x="0" y="4906"/>
                    </a:lnTo>
                    <a:cubicBezTo>
                      <a:pt x="0" y="2206"/>
                      <a:pt x="2206" y="0"/>
                      <a:pt x="490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36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765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754" name="Freeform: Shape 753">
                <a:extLst>
                  <a:ext uri="{FF2B5EF4-FFF2-40B4-BE49-F238E27FC236}">
                    <a16:creationId xmlns:a16="http://schemas.microsoft.com/office/drawing/2014/main" id="{A4CD84E6-1AC5-4354-A868-135F0E94195E}"/>
                  </a:ext>
                </a:extLst>
              </p:cNvPr>
              <p:cNvSpPr/>
              <p:nvPr/>
            </p:nvSpPr>
            <p:spPr>
              <a:xfrm>
                <a:off x="6685907" y="3533437"/>
                <a:ext cx="28350" cy="39677"/>
              </a:xfrm>
              <a:custGeom>
                <a:avLst/>
                <a:gdLst>
                  <a:gd name="connsiteX0" fmla="*/ 33 w 28350"/>
                  <a:gd name="connsiteY0" fmla="*/ 26079 h 39677"/>
                  <a:gd name="connsiteX1" fmla="*/ 14389 w 28350"/>
                  <a:gd name="connsiteY1" fmla="*/ 39678 h 39677"/>
                  <a:gd name="connsiteX2" fmla="*/ 28350 w 28350"/>
                  <a:gd name="connsiteY2" fmla="*/ 25716 h 39677"/>
                  <a:gd name="connsiteX3" fmla="*/ 28350 w 28350"/>
                  <a:gd name="connsiteY3" fmla="*/ 14389 h 39677"/>
                  <a:gd name="connsiteX4" fmla="*/ 14389 w 28350"/>
                  <a:gd name="connsiteY4" fmla="*/ 0 h 39677"/>
                  <a:gd name="connsiteX5" fmla="*/ 0 w 28350"/>
                  <a:gd name="connsiteY5" fmla="*/ 14389 h 39677"/>
                  <a:gd name="connsiteX6" fmla="*/ 33 w 28350"/>
                  <a:gd name="connsiteY6" fmla="*/ 26079 h 39677"/>
                  <a:gd name="connsiteX7" fmla="*/ 8725 w 28350"/>
                  <a:gd name="connsiteY7" fmla="*/ 14389 h 39677"/>
                  <a:gd name="connsiteX8" fmla="*/ 14027 w 28350"/>
                  <a:gd name="connsiteY8" fmla="*/ 8726 h 39677"/>
                  <a:gd name="connsiteX9" fmla="*/ 19625 w 28350"/>
                  <a:gd name="connsiteY9" fmla="*/ 14389 h 39677"/>
                  <a:gd name="connsiteX10" fmla="*/ 19625 w 28350"/>
                  <a:gd name="connsiteY10" fmla="*/ 25716 h 39677"/>
                  <a:gd name="connsiteX11" fmla="*/ 14389 w 28350"/>
                  <a:gd name="connsiteY11" fmla="*/ 30952 h 39677"/>
                  <a:gd name="connsiteX12" fmla="*/ 8725 w 28350"/>
                  <a:gd name="connsiteY12" fmla="*/ 25716 h 39677"/>
                  <a:gd name="connsiteX13" fmla="*/ 8725 w 28350"/>
                  <a:gd name="connsiteY13" fmla="*/ 14389 h 39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8350" h="39677">
                    <a:moveTo>
                      <a:pt x="33" y="26079"/>
                    </a:moveTo>
                    <a:cubicBezTo>
                      <a:pt x="658" y="33685"/>
                      <a:pt x="6980" y="39678"/>
                      <a:pt x="14389" y="39678"/>
                    </a:cubicBezTo>
                    <a:cubicBezTo>
                      <a:pt x="22094" y="39678"/>
                      <a:pt x="28350" y="33421"/>
                      <a:pt x="28350" y="25716"/>
                    </a:cubicBezTo>
                    <a:lnTo>
                      <a:pt x="28350" y="14389"/>
                    </a:lnTo>
                    <a:cubicBezTo>
                      <a:pt x="28350" y="6981"/>
                      <a:pt x="22391" y="658"/>
                      <a:pt x="14389" y="0"/>
                    </a:cubicBezTo>
                    <a:cubicBezTo>
                      <a:pt x="6585" y="0"/>
                      <a:pt x="0" y="6585"/>
                      <a:pt x="0" y="14389"/>
                    </a:cubicBezTo>
                    <a:lnTo>
                      <a:pt x="33" y="26079"/>
                    </a:lnTo>
                    <a:close/>
                    <a:moveTo>
                      <a:pt x="8725" y="14389"/>
                    </a:moveTo>
                    <a:cubicBezTo>
                      <a:pt x="8725" y="11064"/>
                      <a:pt x="11722" y="8726"/>
                      <a:pt x="14027" y="8726"/>
                    </a:cubicBezTo>
                    <a:cubicBezTo>
                      <a:pt x="17122" y="8989"/>
                      <a:pt x="19625" y="11525"/>
                      <a:pt x="19625" y="14389"/>
                    </a:cubicBezTo>
                    <a:lnTo>
                      <a:pt x="19625" y="25716"/>
                    </a:lnTo>
                    <a:cubicBezTo>
                      <a:pt x="19625" y="28548"/>
                      <a:pt x="17221" y="30952"/>
                      <a:pt x="14389" y="30952"/>
                    </a:cubicBezTo>
                    <a:cubicBezTo>
                      <a:pt x="11524" y="30952"/>
                      <a:pt x="8956" y="28449"/>
                      <a:pt x="8725" y="25716"/>
                    </a:cubicBezTo>
                    <a:lnTo>
                      <a:pt x="8725" y="14389"/>
                    </a:lnTo>
                    <a:close/>
                  </a:path>
                </a:pathLst>
              </a:custGeom>
              <a:solidFill>
                <a:srgbClr val="50E6FF"/>
              </a:solidFill>
              <a:ln w="38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36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765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755" name="Freeform: Shape 754">
                <a:extLst>
                  <a:ext uri="{FF2B5EF4-FFF2-40B4-BE49-F238E27FC236}">
                    <a16:creationId xmlns:a16="http://schemas.microsoft.com/office/drawing/2014/main" id="{FA0F81DE-E2D2-424D-B40F-67132265EC2E}"/>
                  </a:ext>
                </a:extLst>
              </p:cNvPr>
              <p:cNvSpPr/>
              <p:nvPr/>
            </p:nvSpPr>
            <p:spPr>
              <a:xfrm>
                <a:off x="6728779" y="3533269"/>
                <a:ext cx="9812" cy="39545"/>
              </a:xfrm>
              <a:custGeom>
                <a:avLst/>
                <a:gdLst>
                  <a:gd name="connsiteX0" fmla="*/ 4906 w 9812"/>
                  <a:gd name="connsiteY0" fmla="*/ 0 h 39545"/>
                  <a:gd name="connsiteX1" fmla="*/ 9812 w 9812"/>
                  <a:gd name="connsiteY1" fmla="*/ 4906 h 39545"/>
                  <a:gd name="connsiteX2" fmla="*/ 9812 w 9812"/>
                  <a:gd name="connsiteY2" fmla="*/ 34640 h 39545"/>
                  <a:gd name="connsiteX3" fmla="*/ 4906 w 9812"/>
                  <a:gd name="connsiteY3" fmla="*/ 39546 h 39545"/>
                  <a:gd name="connsiteX4" fmla="*/ 0 w 9812"/>
                  <a:gd name="connsiteY4" fmla="*/ 34640 h 39545"/>
                  <a:gd name="connsiteX5" fmla="*/ 0 w 9812"/>
                  <a:gd name="connsiteY5" fmla="*/ 4906 h 39545"/>
                  <a:gd name="connsiteX6" fmla="*/ 4906 w 9812"/>
                  <a:gd name="connsiteY6" fmla="*/ 0 h 395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812" h="39545">
                    <a:moveTo>
                      <a:pt x="4906" y="0"/>
                    </a:moveTo>
                    <a:cubicBezTo>
                      <a:pt x="7606" y="0"/>
                      <a:pt x="9812" y="2206"/>
                      <a:pt x="9812" y="4906"/>
                    </a:cubicBezTo>
                    <a:lnTo>
                      <a:pt x="9812" y="34640"/>
                    </a:lnTo>
                    <a:cubicBezTo>
                      <a:pt x="9812" y="37340"/>
                      <a:pt x="7606" y="39546"/>
                      <a:pt x="4906" y="39546"/>
                    </a:cubicBezTo>
                    <a:cubicBezTo>
                      <a:pt x="2206" y="39546"/>
                      <a:pt x="0" y="37340"/>
                      <a:pt x="0" y="34640"/>
                    </a:cubicBezTo>
                    <a:lnTo>
                      <a:pt x="0" y="4906"/>
                    </a:lnTo>
                    <a:cubicBezTo>
                      <a:pt x="0" y="2206"/>
                      <a:pt x="2206" y="0"/>
                      <a:pt x="490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36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765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756" name="Freeform: Shape 755">
                <a:extLst>
                  <a:ext uri="{FF2B5EF4-FFF2-40B4-BE49-F238E27FC236}">
                    <a16:creationId xmlns:a16="http://schemas.microsoft.com/office/drawing/2014/main" id="{51AF5AE4-5D6A-47B3-9F26-1110A860A557}"/>
                  </a:ext>
                </a:extLst>
              </p:cNvPr>
              <p:cNvSpPr/>
              <p:nvPr/>
            </p:nvSpPr>
            <p:spPr>
              <a:xfrm>
                <a:off x="6551499" y="3533437"/>
                <a:ext cx="28350" cy="39677"/>
              </a:xfrm>
              <a:custGeom>
                <a:avLst/>
                <a:gdLst>
                  <a:gd name="connsiteX0" fmla="*/ 33 w 28350"/>
                  <a:gd name="connsiteY0" fmla="*/ 26079 h 39677"/>
                  <a:gd name="connsiteX1" fmla="*/ 14389 w 28350"/>
                  <a:gd name="connsiteY1" fmla="*/ 39678 h 39677"/>
                  <a:gd name="connsiteX2" fmla="*/ 28350 w 28350"/>
                  <a:gd name="connsiteY2" fmla="*/ 25716 h 39677"/>
                  <a:gd name="connsiteX3" fmla="*/ 28350 w 28350"/>
                  <a:gd name="connsiteY3" fmla="*/ 14389 h 39677"/>
                  <a:gd name="connsiteX4" fmla="*/ 14389 w 28350"/>
                  <a:gd name="connsiteY4" fmla="*/ 0 h 39677"/>
                  <a:gd name="connsiteX5" fmla="*/ 0 w 28350"/>
                  <a:gd name="connsiteY5" fmla="*/ 14389 h 39677"/>
                  <a:gd name="connsiteX6" fmla="*/ 33 w 28350"/>
                  <a:gd name="connsiteY6" fmla="*/ 26079 h 39677"/>
                  <a:gd name="connsiteX7" fmla="*/ 8726 w 28350"/>
                  <a:gd name="connsiteY7" fmla="*/ 14389 h 39677"/>
                  <a:gd name="connsiteX8" fmla="*/ 14027 w 28350"/>
                  <a:gd name="connsiteY8" fmla="*/ 8726 h 39677"/>
                  <a:gd name="connsiteX9" fmla="*/ 19625 w 28350"/>
                  <a:gd name="connsiteY9" fmla="*/ 14389 h 39677"/>
                  <a:gd name="connsiteX10" fmla="*/ 19625 w 28350"/>
                  <a:gd name="connsiteY10" fmla="*/ 25716 h 39677"/>
                  <a:gd name="connsiteX11" fmla="*/ 14389 w 28350"/>
                  <a:gd name="connsiteY11" fmla="*/ 30952 h 39677"/>
                  <a:gd name="connsiteX12" fmla="*/ 8726 w 28350"/>
                  <a:gd name="connsiteY12" fmla="*/ 25716 h 39677"/>
                  <a:gd name="connsiteX13" fmla="*/ 8726 w 28350"/>
                  <a:gd name="connsiteY13" fmla="*/ 14389 h 39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8350" h="39677">
                    <a:moveTo>
                      <a:pt x="33" y="26079"/>
                    </a:moveTo>
                    <a:cubicBezTo>
                      <a:pt x="659" y="33685"/>
                      <a:pt x="6981" y="39678"/>
                      <a:pt x="14389" y="39678"/>
                    </a:cubicBezTo>
                    <a:cubicBezTo>
                      <a:pt x="22094" y="39678"/>
                      <a:pt x="28350" y="33421"/>
                      <a:pt x="28350" y="25716"/>
                    </a:cubicBezTo>
                    <a:lnTo>
                      <a:pt x="28350" y="14389"/>
                    </a:lnTo>
                    <a:cubicBezTo>
                      <a:pt x="28350" y="6981"/>
                      <a:pt x="22391" y="658"/>
                      <a:pt x="14389" y="0"/>
                    </a:cubicBezTo>
                    <a:cubicBezTo>
                      <a:pt x="6585" y="0"/>
                      <a:pt x="0" y="6585"/>
                      <a:pt x="0" y="14389"/>
                    </a:cubicBezTo>
                    <a:lnTo>
                      <a:pt x="33" y="26079"/>
                    </a:lnTo>
                    <a:close/>
                    <a:moveTo>
                      <a:pt x="8726" y="14389"/>
                    </a:moveTo>
                    <a:cubicBezTo>
                      <a:pt x="8726" y="11064"/>
                      <a:pt x="11722" y="8726"/>
                      <a:pt x="14027" y="8726"/>
                    </a:cubicBezTo>
                    <a:cubicBezTo>
                      <a:pt x="17122" y="8989"/>
                      <a:pt x="19625" y="11525"/>
                      <a:pt x="19625" y="14389"/>
                    </a:cubicBezTo>
                    <a:lnTo>
                      <a:pt x="19625" y="25716"/>
                    </a:lnTo>
                    <a:cubicBezTo>
                      <a:pt x="19625" y="28548"/>
                      <a:pt x="17221" y="30952"/>
                      <a:pt x="14389" y="30952"/>
                    </a:cubicBezTo>
                    <a:cubicBezTo>
                      <a:pt x="11525" y="30952"/>
                      <a:pt x="8956" y="28449"/>
                      <a:pt x="8726" y="25716"/>
                    </a:cubicBezTo>
                    <a:lnTo>
                      <a:pt x="8726" y="14389"/>
                    </a:lnTo>
                    <a:close/>
                  </a:path>
                </a:pathLst>
              </a:custGeom>
              <a:solidFill>
                <a:srgbClr val="50E6FF"/>
              </a:solidFill>
              <a:ln w="38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36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765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757" name="Freeform: Shape 756">
                <a:extLst>
                  <a:ext uri="{FF2B5EF4-FFF2-40B4-BE49-F238E27FC236}">
                    <a16:creationId xmlns:a16="http://schemas.microsoft.com/office/drawing/2014/main" id="{CFEEB9DB-869C-48C9-9907-BE9741CF94AB}"/>
                  </a:ext>
                </a:extLst>
              </p:cNvPr>
              <p:cNvSpPr/>
              <p:nvPr/>
            </p:nvSpPr>
            <p:spPr>
              <a:xfrm>
                <a:off x="6594369" y="3533269"/>
                <a:ext cx="9812" cy="39545"/>
              </a:xfrm>
              <a:custGeom>
                <a:avLst/>
                <a:gdLst>
                  <a:gd name="connsiteX0" fmla="*/ 4906 w 9812"/>
                  <a:gd name="connsiteY0" fmla="*/ 0 h 39545"/>
                  <a:gd name="connsiteX1" fmla="*/ 9812 w 9812"/>
                  <a:gd name="connsiteY1" fmla="*/ 4906 h 39545"/>
                  <a:gd name="connsiteX2" fmla="*/ 9812 w 9812"/>
                  <a:gd name="connsiteY2" fmla="*/ 34640 h 39545"/>
                  <a:gd name="connsiteX3" fmla="*/ 4906 w 9812"/>
                  <a:gd name="connsiteY3" fmla="*/ 39546 h 39545"/>
                  <a:gd name="connsiteX4" fmla="*/ 0 w 9812"/>
                  <a:gd name="connsiteY4" fmla="*/ 34640 h 39545"/>
                  <a:gd name="connsiteX5" fmla="*/ 0 w 9812"/>
                  <a:gd name="connsiteY5" fmla="*/ 4906 h 39545"/>
                  <a:gd name="connsiteX6" fmla="*/ 4906 w 9812"/>
                  <a:gd name="connsiteY6" fmla="*/ 0 h 395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812" h="39545">
                    <a:moveTo>
                      <a:pt x="4906" y="0"/>
                    </a:moveTo>
                    <a:cubicBezTo>
                      <a:pt x="7606" y="0"/>
                      <a:pt x="9812" y="2206"/>
                      <a:pt x="9812" y="4906"/>
                    </a:cubicBezTo>
                    <a:lnTo>
                      <a:pt x="9812" y="34640"/>
                    </a:lnTo>
                    <a:cubicBezTo>
                      <a:pt x="9812" y="37340"/>
                      <a:pt x="7606" y="39546"/>
                      <a:pt x="4906" y="39546"/>
                    </a:cubicBezTo>
                    <a:cubicBezTo>
                      <a:pt x="2206" y="39546"/>
                      <a:pt x="0" y="37340"/>
                      <a:pt x="0" y="34640"/>
                    </a:cubicBezTo>
                    <a:lnTo>
                      <a:pt x="0" y="4906"/>
                    </a:lnTo>
                    <a:cubicBezTo>
                      <a:pt x="0" y="2206"/>
                      <a:pt x="2206" y="0"/>
                      <a:pt x="490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36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765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760" name="Title 36">
            <a:extLst>
              <a:ext uri="{FF2B5EF4-FFF2-40B4-BE49-F238E27FC236}">
                <a16:creationId xmlns:a16="http://schemas.microsoft.com/office/drawing/2014/main" id="{5C79104C-28F4-446D-A989-FA229C3A2009}"/>
              </a:ext>
            </a:extLst>
          </p:cNvPr>
          <p:cNvSpPr txBox="1">
            <a:spLocks/>
          </p:cNvSpPr>
          <p:nvPr/>
        </p:nvSpPr>
        <p:spPr>
          <a:xfrm>
            <a:off x="590507" y="2342220"/>
            <a:ext cx="5343672" cy="280077"/>
          </a:xfrm>
          <a:prstGeom prst="rect">
            <a:avLst/>
          </a:prstGeom>
        </p:spPr>
        <p:txBody>
          <a:bodyPr vert="horz" wrap="square" lIns="0" tIns="64008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000" b="0" kern="1200" cap="none" spc="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 w="3175">
                  <a:noFill/>
                </a:ln>
                <a:effectLst/>
                <a:uLnTx/>
                <a:uFillTx/>
                <a:latin typeface="Segoe UI Semibold"/>
                <a:ea typeface="+mn-ea"/>
                <a:cs typeface="Segoe UI" panose="020B0502040204020203" pitchFamily="34" charset="0"/>
              </a:rPr>
              <a:t>Replication Agents</a:t>
            </a:r>
          </a:p>
        </p:txBody>
      </p:sp>
      <p:sp>
        <p:nvSpPr>
          <p:cNvPr id="761" name="Title 36">
            <a:extLst>
              <a:ext uri="{FF2B5EF4-FFF2-40B4-BE49-F238E27FC236}">
                <a16:creationId xmlns:a16="http://schemas.microsoft.com/office/drawing/2014/main" id="{4A070EE0-367C-4469-A6B2-4479799CA7F7}"/>
              </a:ext>
            </a:extLst>
          </p:cNvPr>
          <p:cNvSpPr txBox="1">
            <a:spLocks/>
          </p:cNvSpPr>
          <p:nvPr/>
        </p:nvSpPr>
        <p:spPr>
          <a:xfrm>
            <a:off x="580022" y="4358424"/>
            <a:ext cx="5343673" cy="280077"/>
          </a:xfrm>
          <a:prstGeom prst="rect">
            <a:avLst/>
          </a:prstGeom>
        </p:spPr>
        <p:txBody>
          <a:bodyPr vert="horz" wrap="square" lIns="0" tIns="64008" rIns="0" bIns="0" rtlCol="0" anchor="ctr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000" b="0" kern="1200" cap="none" spc="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 w="3175"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/>
                <a:ea typeface="+mn-ea"/>
                <a:cs typeface="Segoe UI" panose="020B0502040204020203" pitchFamily="34" charset="0"/>
              </a:rPr>
              <a:t>SQL Server Replication – all </a:t>
            </a:r>
            <a:r>
              <a:rPr kumimoji="0" lang="en-US" sz="1400" b="0" i="0" u="none" strike="noStrike" kern="1200" cap="none" spc="0" normalizeH="0" baseline="0" noProof="0" dirty="0">
                <a:ln w="3175"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 Semibold"/>
                <a:ea typeface="+mn-ea"/>
                <a:cs typeface="Segoe UI" panose="020B0502040204020203" pitchFamily="34" charset="0"/>
              </a:rPr>
              <a:t>6</a:t>
            </a:r>
            <a:r>
              <a:rPr kumimoji="0" lang="en-US" sz="1400" b="0" i="0" u="none" strike="noStrike" kern="1200" cap="none" spc="0" normalizeH="0" baseline="0" noProof="0" dirty="0">
                <a:ln w="3175"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/>
                <a:ea typeface="+mn-ea"/>
                <a:cs typeface="Segoe UI" panose="020B0502040204020203" pitchFamily="34" charset="0"/>
              </a:rPr>
              <a:t> types</a:t>
            </a:r>
          </a:p>
        </p:txBody>
      </p:sp>
      <p:sp>
        <p:nvSpPr>
          <p:cNvPr id="773" name="Left Brace 772">
            <a:extLst>
              <a:ext uri="{FF2B5EF4-FFF2-40B4-BE49-F238E27FC236}">
                <a16:creationId xmlns:a16="http://schemas.microsoft.com/office/drawing/2014/main" id="{252D53F8-386A-4968-AA71-3C5AC07BB078}"/>
              </a:ext>
            </a:extLst>
          </p:cNvPr>
          <p:cNvSpPr/>
          <p:nvPr/>
        </p:nvSpPr>
        <p:spPr>
          <a:xfrm>
            <a:off x="1055771" y="5235325"/>
            <a:ext cx="215362" cy="1075195"/>
          </a:xfrm>
          <a:prstGeom prst="leftBrace">
            <a:avLst>
              <a:gd name="adj1" fmla="val 55208"/>
              <a:gd name="adj2" fmla="val 51281"/>
            </a:avLst>
          </a:prstGeom>
          <a:noFill/>
          <a:ln w="15875" cap="flat" cmpd="sng" algn="ctr">
            <a:solidFill>
              <a:srgbClr val="1382DA"/>
            </a:solidFill>
            <a:prstDash val="solid"/>
            <a:headEnd type="none" w="lg" len="med"/>
            <a:tailEnd type="none" w="lg" len="med"/>
          </a:ln>
          <a:effectLst/>
        </p:spPr>
        <p:txBody>
          <a:bodyPr rtlCol="0" anchor="ctr"/>
          <a:lstStyle/>
          <a:p>
            <a:pPr marL="0" marR="0" lvl="0" indent="0" algn="ctr" defTabSz="91436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0" cap="none" spc="0" normalizeH="0" baseline="0" noProof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74" name="Rectangle 773">
            <a:extLst>
              <a:ext uri="{FF2B5EF4-FFF2-40B4-BE49-F238E27FC236}">
                <a16:creationId xmlns:a16="http://schemas.microsoft.com/office/drawing/2014/main" id="{0054142E-04B7-4BF3-BDBD-42F31CA54566}"/>
              </a:ext>
            </a:extLst>
          </p:cNvPr>
          <p:cNvSpPr/>
          <p:nvPr/>
        </p:nvSpPr>
        <p:spPr bwMode="auto">
          <a:xfrm rot="16200000">
            <a:off x="205956" y="5641291"/>
            <a:ext cx="1419203" cy="332916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0" cap="none" spc="0" normalizeH="0" baseline="0" noProof="0" dirty="0">
                <a:ln>
                  <a:noFill/>
                </a:ln>
                <a:solidFill>
                  <a:srgbClr val="1382DA"/>
                </a:solidFill>
                <a:effectLst/>
                <a:uLnTx/>
                <a:uFillTx/>
                <a:latin typeface="Segoe UI Semibold"/>
                <a:ea typeface="Segoe UI" pitchFamily="34" charset="0"/>
                <a:cs typeface="Segoe UI" pitchFamily="34" charset="0"/>
              </a:rPr>
              <a:t>Transactional</a:t>
            </a:r>
            <a:endParaRPr kumimoji="0" lang="en-US" sz="900" b="0" i="1" u="none" strike="noStrike" kern="0" cap="none" spc="0" normalizeH="0" baseline="0" noProof="0" dirty="0">
              <a:ln>
                <a:noFill/>
              </a:ln>
              <a:solidFill>
                <a:srgbClr val="1382DA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775" name="Group 774">
            <a:extLst>
              <a:ext uri="{FF2B5EF4-FFF2-40B4-BE49-F238E27FC236}">
                <a16:creationId xmlns:a16="http://schemas.microsoft.com/office/drawing/2014/main" id="{B63A1A26-62A9-4732-B2C5-1906674F6C76}"/>
              </a:ext>
            </a:extLst>
          </p:cNvPr>
          <p:cNvGrpSpPr/>
          <p:nvPr/>
        </p:nvGrpSpPr>
        <p:grpSpPr>
          <a:xfrm>
            <a:off x="741950" y="1807827"/>
            <a:ext cx="2974448" cy="332916"/>
            <a:chOff x="580025" y="1886763"/>
            <a:chExt cx="2974448" cy="332916"/>
          </a:xfrm>
        </p:grpSpPr>
        <p:sp>
          <p:nvSpPr>
            <p:cNvPr id="776" name="Rectangle 775">
              <a:extLst>
                <a:ext uri="{FF2B5EF4-FFF2-40B4-BE49-F238E27FC236}">
                  <a16:creationId xmlns:a16="http://schemas.microsoft.com/office/drawing/2014/main" id="{F0153DCB-6B35-47F2-BB92-726305013DAE}"/>
                </a:ext>
              </a:extLst>
            </p:cNvPr>
            <p:cNvSpPr/>
            <p:nvPr/>
          </p:nvSpPr>
          <p:spPr bwMode="auto">
            <a:xfrm>
              <a:off x="778953" y="1886763"/>
              <a:ext cx="2775520" cy="33291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Semibold"/>
                  <a:ea typeface="Segoe UI" pitchFamily="34" charset="0"/>
                  <a:cs typeface="Segoe UI" pitchFamily="34" charset="0"/>
                </a:rPr>
                <a:t>Subscriber</a:t>
              </a:r>
            </a:p>
            <a:p>
              <a:pPr marL="0" marR="0" lvl="0" indent="0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Database that receives replicated data</a:t>
              </a:r>
            </a:p>
          </p:txBody>
        </p:sp>
        <p:grpSp>
          <p:nvGrpSpPr>
            <p:cNvPr id="777" name="Group 776">
              <a:extLst>
                <a:ext uri="{FF2B5EF4-FFF2-40B4-BE49-F238E27FC236}">
                  <a16:creationId xmlns:a16="http://schemas.microsoft.com/office/drawing/2014/main" id="{D5A47692-99C8-41E5-AECE-5F0033047BE3}"/>
                </a:ext>
              </a:extLst>
            </p:cNvPr>
            <p:cNvGrpSpPr/>
            <p:nvPr/>
          </p:nvGrpSpPr>
          <p:grpSpPr>
            <a:xfrm>
              <a:off x="580025" y="1926774"/>
              <a:ext cx="323567" cy="282485"/>
              <a:chOff x="580025" y="1926774"/>
              <a:chExt cx="323567" cy="282485"/>
            </a:xfrm>
          </p:grpSpPr>
          <p:pic>
            <p:nvPicPr>
              <p:cNvPr id="778" name="Graphic 777">
                <a:extLst>
                  <a:ext uri="{FF2B5EF4-FFF2-40B4-BE49-F238E27FC236}">
                    <a16:creationId xmlns:a16="http://schemas.microsoft.com/office/drawing/2014/main" id="{AA3CB4BF-25AF-4DE7-8851-005027A343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/>
              <a:stretch/>
            </p:blipFill>
            <p:spPr>
              <a:xfrm>
                <a:off x="580025" y="1926774"/>
                <a:ext cx="282485" cy="282485"/>
              </a:xfrm>
              <a:prstGeom prst="rect">
                <a:avLst/>
              </a:prstGeom>
            </p:spPr>
          </p:pic>
          <p:grpSp>
            <p:nvGrpSpPr>
              <p:cNvPr id="779" name="Group 778">
                <a:extLst>
                  <a:ext uri="{FF2B5EF4-FFF2-40B4-BE49-F238E27FC236}">
                    <a16:creationId xmlns:a16="http://schemas.microsoft.com/office/drawing/2014/main" id="{C0513193-2D90-4E75-8440-B2F2ED98EE1A}"/>
                  </a:ext>
                </a:extLst>
              </p:cNvPr>
              <p:cNvGrpSpPr/>
              <p:nvPr/>
            </p:nvGrpSpPr>
            <p:grpSpPr>
              <a:xfrm>
                <a:off x="795000" y="2049514"/>
                <a:ext cx="108592" cy="144790"/>
                <a:chOff x="1409502" y="2203701"/>
                <a:chExt cx="162971" cy="217295"/>
              </a:xfrm>
            </p:grpSpPr>
            <p:sp>
              <p:nvSpPr>
                <p:cNvPr id="780" name="Freeform: Shape 779">
                  <a:extLst>
                    <a:ext uri="{FF2B5EF4-FFF2-40B4-BE49-F238E27FC236}">
                      <a16:creationId xmlns:a16="http://schemas.microsoft.com/office/drawing/2014/main" id="{582EF01B-0FCC-424E-978F-4D92A5BD2F9B}"/>
                    </a:ext>
                  </a:extLst>
                </p:cNvPr>
                <p:cNvSpPr/>
                <p:nvPr/>
              </p:nvSpPr>
              <p:spPr>
                <a:xfrm>
                  <a:off x="1409502" y="2225430"/>
                  <a:ext cx="162971" cy="195566"/>
                </a:xfrm>
                <a:custGeom>
                  <a:avLst/>
                  <a:gdLst>
                    <a:gd name="connsiteX0" fmla="*/ 80900 w 162971"/>
                    <a:gd name="connsiteY0" fmla="*/ 30501 h 195566"/>
                    <a:gd name="connsiteX1" fmla="*/ -586 w 162971"/>
                    <a:gd name="connsiteY1" fmla="*/ -409 h 195566"/>
                    <a:gd name="connsiteX2" fmla="*/ -586 w 162971"/>
                    <a:gd name="connsiteY2" fmla="*/ 164247 h 195566"/>
                    <a:gd name="connsiteX3" fmla="*/ 79759 w 162971"/>
                    <a:gd name="connsiteY3" fmla="*/ 195158 h 195566"/>
                    <a:gd name="connsiteX4" fmla="*/ 80900 w 162971"/>
                    <a:gd name="connsiteY4" fmla="*/ 195158 h 195566"/>
                    <a:gd name="connsiteX5" fmla="*/ 162386 w 162971"/>
                    <a:gd name="connsiteY5" fmla="*/ 164247 h 195566"/>
                    <a:gd name="connsiteX6" fmla="*/ 162386 w 162971"/>
                    <a:gd name="connsiteY6" fmla="*/ -409 h 195566"/>
                    <a:gd name="connsiteX7" fmla="*/ 80900 w 162971"/>
                    <a:gd name="connsiteY7" fmla="*/ 30501 h 195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2971" h="195566">
                      <a:moveTo>
                        <a:pt x="80900" y="30501"/>
                      </a:moveTo>
                      <a:cubicBezTo>
                        <a:pt x="35898" y="30501"/>
                        <a:pt x="-586" y="17181"/>
                        <a:pt x="-586" y="-409"/>
                      </a:cubicBezTo>
                      <a:lnTo>
                        <a:pt x="-586" y="164247"/>
                      </a:lnTo>
                      <a:cubicBezTo>
                        <a:pt x="-586" y="181175"/>
                        <a:pt x="35268" y="194886"/>
                        <a:pt x="79759" y="195158"/>
                      </a:cubicBezTo>
                      <a:lnTo>
                        <a:pt x="80900" y="195158"/>
                      </a:lnTo>
                      <a:cubicBezTo>
                        <a:pt x="125902" y="195158"/>
                        <a:pt x="162386" y="181837"/>
                        <a:pt x="162386" y="164247"/>
                      </a:cubicBezTo>
                      <a:lnTo>
                        <a:pt x="162386" y="-409"/>
                      </a:lnTo>
                      <a:cubicBezTo>
                        <a:pt x="162386" y="16779"/>
                        <a:pt x="125902" y="30501"/>
                        <a:pt x="80900" y="30501"/>
                      </a:cubicBezTo>
                      <a:close/>
                    </a:path>
                  </a:pathLst>
                </a:custGeom>
                <a:solidFill>
                  <a:srgbClr val="005BA1"/>
                </a:solidFill>
                <a:ln w="1082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1765" b="0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</a:endParaRPr>
                </a:p>
              </p:txBody>
            </p:sp>
            <p:sp>
              <p:nvSpPr>
                <p:cNvPr id="781" name="Freeform: Shape 780">
                  <a:extLst>
                    <a:ext uri="{FF2B5EF4-FFF2-40B4-BE49-F238E27FC236}">
                      <a16:creationId xmlns:a16="http://schemas.microsoft.com/office/drawing/2014/main" id="{959A6334-410A-497A-B8D7-CA365D341AE0}"/>
                    </a:ext>
                  </a:extLst>
                </p:cNvPr>
                <p:cNvSpPr/>
                <p:nvPr/>
              </p:nvSpPr>
              <p:spPr>
                <a:xfrm>
                  <a:off x="1409502" y="2203701"/>
                  <a:ext cx="162971" cy="54324"/>
                </a:xfrm>
                <a:custGeom>
                  <a:avLst/>
                  <a:gdLst>
                    <a:gd name="connsiteX0" fmla="*/ 162386 w 162971"/>
                    <a:gd name="connsiteY0" fmla="*/ 26753 h 54324"/>
                    <a:gd name="connsiteX1" fmla="*/ 80900 w 162971"/>
                    <a:gd name="connsiteY1" fmla="*/ 53915 h 54324"/>
                    <a:gd name="connsiteX2" fmla="*/ -586 w 162971"/>
                    <a:gd name="connsiteY2" fmla="*/ 26753 h 54324"/>
                    <a:gd name="connsiteX3" fmla="*/ 80900 w 162971"/>
                    <a:gd name="connsiteY3" fmla="*/ -409 h 54324"/>
                    <a:gd name="connsiteX4" fmla="*/ 162386 w 162971"/>
                    <a:gd name="connsiteY4" fmla="*/ 26753 h 543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2971" h="54324">
                      <a:moveTo>
                        <a:pt x="162386" y="26753"/>
                      </a:moveTo>
                      <a:cubicBezTo>
                        <a:pt x="162386" y="41855"/>
                        <a:pt x="125902" y="53915"/>
                        <a:pt x="80900" y="53915"/>
                      </a:cubicBezTo>
                      <a:cubicBezTo>
                        <a:pt x="35898" y="53915"/>
                        <a:pt x="-586" y="42203"/>
                        <a:pt x="-586" y="26753"/>
                      </a:cubicBezTo>
                      <a:cubicBezTo>
                        <a:pt x="-586" y="11303"/>
                        <a:pt x="35898" y="-409"/>
                        <a:pt x="80900" y="-409"/>
                      </a:cubicBezTo>
                      <a:cubicBezTo>
                        <a:pt x="125902" y="-409"/>
                        <a:pt x="162386" y="11303"/>
                        <a:pt x="162386" y="26753"/>
                      </a:cubicBezTo>
                    </a:path>
                  </a:pathLst>
                </a:custGeom>
                <a:solidFill>
                  <a:srgbClr val="E8E8E8"/>
                </a:solidFill>
                <a:ln w="1082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1765" b="0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</a:endParaRPr>
                </a:p>
              </p:txBody>
            </p:sp>
            <p:sp>
              <p:nvSpPr>
                <p:cNvPr id="782" name="Freeform: Shape 781">
                  <a:extLst>
                    <a:ext uri="{FF2B5EF4-FFF2-40B4-BE49-F238E27FC236}">
                      <a16:creationId xmlns:a16="http://schemas.microsoft.com/office/drawing/2014/main" id="{68C40F2D-0519-4867-9A29-B97A742AECB2}"/>
                    </a:ext>
                  </a:extLst>
                </p:cNvPr>
                <p:cNvSpPr/>
                <p:nvPr/>
              </p:nvSpPr>
              <p:spPr>
                <a:xfrm>
                  <a:off x="1431231" y="2203701"/>
                  <a:ext cx="119512" cy="43459"/>
                </a:xfrm>
                <a:custGeom>
                  <a:avLst/>
                  <a:gdLst>
                    <a:gd name="connsiteX0" fmla="*/ 118927 w 119512"/>
                    <a:gd name="connsiteY0" fmla="*/ 21245 h 43459"/>
                    <a:gd name="connsiteX1" fmla="*/ 59170 w 119512"/>
                    <a:gd name="connsiteY1" fmla="*/ 43050 h 43459"/>
                    <a:gd name="connsiteX2" fmla="*/ -586 w 119512"/>
                    <a:gd name="connsiteY2" fmla="*/ 21245 h 43459"/>
                    <a:gd name="connsiteX3" fmla="*/ 59170 w 119512"/>
                    <a:gd name="connsiteY3" fmla="*/ -409 h 43459"/>
                    <a:gd name="connsiteX4" fmla="*/ 118927 w 119512"/>
                    <a:gd name="connsiteY4" fmla="*/ 21245 h 434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9512" h="43459">
                      <a:moveTo>
                        <a:pt x="118927" y="21245"/>
                      </a:moveTo>
                      <a:cubicBezTo>
                        <a:pt x="118927" y="33326"/>
                        <a:pt x="92080" y="43050"/>
                        <a:pt x="59170" y="43050"/>
                      </a:cubicBezTo>
                      <a:cubicBezTo>
                        <a:pt x="26261" y="43050"/>
                        <a:pt x="-586" y="33326"/>
                        <a:pt x="-586" y="21245"/>
                      </a:cubicBezTo>
                      <a:cubicBezTo>
                        <a:pt x="-586" y="9163"/>
                        <a:pt x="26261" y="-409"/>
                        <a:pt x="59170" y="-409"/>
                      </a:cubicBezTo>
                      <a:cubicBezTo>
                        <a:pt x="92080" y="-409"/>
                        <a:pt x="118927" y="9315"/>
                        <a:pt x="118927" y="21245"/>
                      </a:cubicBezTo>
                    </a:path>
                  </a:pathLst>
                </a:custGeom>
                <a:solidFill>
                  <a:srgbClr val="50E6FF"/>
                </a:solidFill>
                <a:ln w="1082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1765" b="0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</a:endParaRPr>
                </a:p>
              </p:txBody>
            </p:sp>
            <p:sp>
              <p:nvSpPr>
                <p:cNvPr id="783" name="Freeform: Shape 782">
                  <a:extLst>
                    <a:ext uri="{FF2B5EF4-FFF2-40B4-BE49-F238E27FC236}">
                      <a16:creationId xmlns:a16="http://schemas.microsoft.com/office/drawing/2014/main" id="{9AC1162F-A575-4343-81E0-8BE8045FB3B6}"/>
                    </a:ext>
                  </a:extLst>
                </p:cNvPr>
                <p:cNvSpPr/>
                <p:nvPr/>
              </p:nvSpPr>
              <p:spPr>
                <a:xfrm>
                  <a:off x="1442096" y="2236295"/>
                  <a:ext cx="97782" cy="10866"/>
                </a:xfrm>
                <a:custGeom>
                  <a:avLst/>
                  <a:gdLst>
                    <a:gd name="connsiteX0" fmla="*/ 48305 w 97782"/>
                    <a:gd name="connsiteY0" fmla="*/ -355 h 10866"/>
                    <a:gd name="connsiteX1" fmla="*/ -586 w 97782"/>
                    <a:gd name="connsiteY1" fmla="*/ 5165 h 10866"/>
                    <a:gd name="connsiteX2" fmla="*/ 48305 w 97782"/>
                    <a:gd name="connsiteY2" fmla="*/ 10390 h 10866"/>
                    <a:gd name="connsiteX3" fmla="*/ 97197 w 97782"/>
                    <a:gd name="connsiteY3" fmla="*/ 4773 h 10866"/>
                    <a:gd name="connsiteX4" fmla="*/ 48305 w 97782"/>
                    <a:gd name="connsiteY4" fmla="*/ -355 h 10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7782" h="10866">
                      <a:moveTo>
                        <a:pt x="48305" y="-355"/>
                      </a:moveTo>
                      <a:cubicBezTo>
                        <a:pt x="31715" y="-681"/>
                        <a:pt x="15179" y="1188"/>
                        <a:pt x="-586" y="5165"/>
                      </a:cubicBezTo>
                      <a:cubicBezTo>
                        <a:pt x="15201" y="9065"/>
                        <a:pt x="31736" y="10836"/>
                        <a:pt x="48305" y="10390"/>
                      </a:cubicBezTo>
                      <a:cubicBezTo>
                        <a:pt x="64907" y="10760"/>
                        <a:pt x="81465" y="8858"/>
                        <a:pt x="97197" y="4773"/>
                      </a:cubicBezTo>
                      <a:cubicBezTo>
                        <a:pt x="81389" y="981"/>
                        <a:pt x="64863" y="-746"/>
                        <a:pt x="48305" y="-355"/>
                      </a:cubicBezTo>
                      <a:close/>
                    </a:path>
                  </a:pathLst>
                </a:custGeom>
                <a:solidFill>
                  <a:srgbClr val="198AB3"/>
                </a:solidFill>
                <a:ln w="1082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1765" b="0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</a:endParaRPr>
                </a:p>
              </p:txBody>
            </p:sp>
          </p:grp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5F7B332-30F3-4047-AA70-6CE9638C46F5}"/>
              </a:ext>
            </a:extLst>
          </p:cNvPr>
          <p:cNvGrpSpPr/>
          <p:nvPr/>
        </p:nvGrpSpPr>
        <p:grpSpPr>
          <a:xfrm>
            <a:off x="1069818" y="15402221"/>
            <a:ext cx="2194330" cy="3854558"/>
            <a:chOff x="7990564" y="2345518"/>
            <a:chExt cx="2194330" cy="3854558"/>
          </a:xfrm>
        </p:grpSpPr>
        <p:sp>
          <p:nvSpPr>
            <p:cNvPr id="771" name="Rectangle 770">
              <a:extLst>
                <a:ext uri="{FF2B5EF4-FFF2-40B4-BE49-F238E27FC236}">
                  <a16:creationId xmlns:a16="http://schemas.microsoft.com/office/drawing/2014/main" id="{33CA3D70-F0DF-48F7-A939-47F8E40D2571}"/>
                </a:ext>
              </a:extLst>
            </p:cNvPr>
            <p:cNvSpPr/>
            <p:nvPr/>
          </p:nvSpPr>
          <p:spPr bwMode="auto">
            <a:xfrm>
              <a:off x="8004540" y="2345518"/>
              <a:ext cx="1419203" cy="33291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1382DA"/>
                  </a:solidFill>
                  <a:effectLst/>
                  <a:uLnTx/>
                  <a:uFillTx/>
                  <a:latin typeface="Segoe UI Semibold"/>
                  <a:ea typeface="Segoe UI" pitchFamily="34" charset="0"/>
                  <a:cs typeface="Segoe UI" pitchFamily="34" charset="0"/>
                </a:rPr>
                <a:t>5. 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/>
                  <a:ea typeface="Segoe UI" pitchFamily="34" charset="0"/>
                  <a:cs typeface="Segoe UI" pitchFamily="34" charset="0"/>
                </a:rPr>
                <a:t>Merge</a:t>
              </a:r>
              <a:endPara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929" name="Group 928">
              <a:extLst>
                <a:ext uri="{FF2B5EF4-FFF2-40B4-BE49-F238E27FC236}">
                  <a16:creationId xmlns:a16="http://schemas.microsoft.com/office/drawing/2014/main" id="{8329949A-97E7-472F-991B-DA653D9EAE7A}"/>
                </a:ext>
              </a:extLst>
            </p:cNvPr>
            <p:cNvGrpSpPr/>
            <p:nvPr/>
          </p:nvGrpSpPr>
          <p:grpSpPr>
            <a:xfrm>
              <a:off x="8062152" y="2664782"/>
              <a:ext cx="2040681" cy="2726806"/>
              <a:chOff x="3961623" y="3372369"/>
              <a:chExt cx="2040681" cy="2726806"/>
            </a:xfrm>
          </p:grpSpPr>
          <p:sp>
            <p:nvSpPr>
              <p:cNvPr id="930" name="Rectangle 929">
                <a:extLst>
                  <a:ext uri="{FF2B5EF4-FFF2-40B4-BE49-F238E27FC236}">
                    <a16:creationId xmlns:a16="http://schemas.microsoft.com/office/drawing/2014/main" id="{194F45A3-D174-44A5-B11C-BF23D6D15358}"/>
                  </a:ext>
                </a:extLst>
              </p:cNvPr>
              <p:cNvSpPr/>
              <p:nvPr/>
            </p:nvSpPr>
            <p:spPr bwMode="auto">
              <a:xfrm>
                <a:off x="4069341" y="3806884"/>
                <a:ext cx="1759902" cy="2292291"/>
              </a:xfrm>
              <a:prstGeom prst="rect">
                <a:avLst/>
              </a:prstGeom>
              <a:solidFill>
                <a:srgbClr val="E5F1FB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931" name="Rectangle 930">
                <a:extLst>
                  <a:ext uri="{FF2B5EF4-FFF2-40B4-BE49-F238E27FC236}">
                    <a16:creationId xmlns:a16="http://schemas.microsoft.com/office/drawing/2014/main" id="{B461B34A-B5B8-4625-BC34-677DE4B8E0D6}"/>
                  </a:ext>
                </a:extLst>
              </p:cNvPr>
              <p:cNvSpPr/>
              <p:nvPr/>
            </p:nvSpPr>
            <p:spPr bwMode="auto">
              <a:xfrm>
                <a:off x="4120389" y="4056283"/>
                <a:ext cx="802800" cy="1026358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E2E2E3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932" name="Rectangle 931">
                <a:extLst>
                  <a:ext uri="{FF2B5EF4-FFF2-40B4-BE49-F238E27FC236}">
                    <a16:creationId xmlns:a16="http://schemas.microsoft.com/office/drawing/2014/main" id="{E0A38A4E-9CC5-47CD-95C3-C7BDA6E9E6CD}"/>
                  </a:ext>
                </a:extLst>
              </p:cNvPr>
              <p:cNvSpPr/>
              <p:nvPr/>
            </p:nvSpPr>
            <p:spPr bwMode="auto">
              <a:xfrm>
                <a:off x="3961623" y="3944887"/>
                <a:ext cx="713761" cy="332916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 Semibold"/>
                    <a:ea typeface="Segoe UI" pitchFamily="34" charset="0"/>
                    <a:cs typeface="Segoe UI Semibold" panose="020B0702040204020203" pitchFamily="34" charset="0"/>
                  </a:rPr>
                  <a:t>Publisher</a:t>
                </a:r>
              </a:p>
            </p:txBody>
          </p:sp>
          <p:sp>
            <p:nvSpPr>
              <p:cNvPr id="933" name="Rectangle 932">
                <a:extLst>
                  <a:ext uri="{FF2B5EF4-FFF2-40B4-BE49-F238E27FC236}">
                    <a16:creationId xmlns:a16="http://schemas.microsoft.com/office/drawing/2014/main" id="{1089063B-DF71-475D-957B-EF0C2BE63ED7}"/>
                  </a:ext>
                </a:extLst>
              </p:cNvPr>
              <p:cNvSpPr/>
              <p:nvPr/>
            </p:nvSpPr>
            <p:spPr bwMode="auto">
              <a:xfrm>
                <a:off x="4119098" y="5134482"/>
                <a:ext cx="1654936" cy="908778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E2E2E3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934" name="Group 933">
                <a:extLst>
                  <a:ext uri="{FF2B5EF4-FFF2-40B4-BE49-F238E27FC236}">
                    <a16:creationId xmlns:a16="http://schemas.microsoft.com/office/drawing/2014/main" id="{1D76D641-AD3C-4DDF-BE38-E18F809B452D}"/>
                  </a:ext>
                </a:extLst>
              </p:cNvPr>
              <p:cNvGrpSpPr/>
              <p:nvPr/>
            </p:nvGrpSpPr>
            <p:grpSpPr>
              <a:xfrm>
                <a:off x="4464954" y="3617504"/>
                <a:ext cx="110489" cy="113511"/>
                <a:chOff x="1212457" y="512757"/>
                <a:chExt cx="231789" cy="238130"/>
              </a:xfrm>
            </p:grpSpPr>
            <p:sp>
              <p:nvSpPr>
                <p:cNvPr id="1001" name="Rectangle: Rounded Corners 1000">
                  <a:extLst>
                    <a:ext uri="{FF2B5EF4-FFF2-40B4-BE49-F238E27FC236}">
                      <a16:creationId xmlns:a16="http://schemas.microsoft.com/office/drawing/2014/main" id="{1F4AECE1-5E14-4621-AE67-2AC89F7C73FA}"/>
                    </a:ext>
                  </a:extLst>
                </p:cNvPr>
                <p:cNvSpPr/>
                <p:nvPr/>
              </p:nvSpPr>
              <p:spPr bwMode="auto">
                <a:xfrm>
                  <a:off x="1212457" y="512762"/>
                  <a:ext cx="231775" cy="238125"/>
                </a:xfrm>
                <a:prstGeom prst="roundRect">
                  <a:avLst>
                    <a:gd name="adj" fmla="val 8448"/>
                  </a:avLst>
                </a:prstGeom>
                <a:gradFill flip="none" rotWithShape="1">
                  <a:gsLst>
                    <a:gs pos="0">
                      <a:srgbClr val="378FE4"/>
                    </a:gs>
                    <a:gs pos="50000">
                      <a:srgbClr val="358CE3"/>
                    </a:gs>
                    <a:gs pos="100000">
                      <a:srgbClr val="378FE4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952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32472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1002" name="Straight Connector 1001">
                  <a:extLst>
                    <a:ext uri="{FF2B5EF4-FFF2-40B4-BE49-F238E27FC236}">
                      <a16:creationId xmlns:a16="http://schemas.microsoft.com/office/drawing/2014/main" id="{0BAB1DB2-5377-4268-AAC7-1E66674F96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290245" y="512757"/>
                  <a:ext cx="0" cy="238125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FFFFFF"/>
                  </a:solidFill>
                  <a:prstDash val="solid"/>
                  <a:headEnd type="none" w="lg" len="med"/>
                  <a:tailEnd type="none" w="lg" len="med"/>
                </a:ln>
                <a:effectLst>
                  <a:outerShdw blurRad="63500" sx="102000" sy="102000" algn="ctr" rotWithShape="0">
                    <a:srgbClr val="FFFFFF">
                      <a:alpha val="40000"/>
                    </a:srgbClr>
                  </a:outerShdw>
                </a:effectLst>
              </p:spPr>
            </p:cxnSp>
            <p:cxnSp>
              <p:nvCxnSpPr>
                <p:cNvPr id="1003" name="Straight Connector 1002">
                  <a:extLst>
                    <a:ext uri="{FF2B5EF4-FFF2-40B4-BE49-F238E27FC236}">
                      <a16:creationId xmlns:a16="http://schemas.microsoft.com/office/drawing/2014/main" id="{46F0BF1D-7BD3-48F5-9AE1-B03603D544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68825" y="512757"/>
                  <a:ext cx="0" cy="238125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FFFFFF"/>
                  </a:solidFill>
                  <a:prstDash val="solid"/>
                  <a:headEnd type="none" w="lg" len="med"/>
                  <a:tailEnd type="none" w="lg" len="med"/>
                </a:ln>
                <a:effectLst>
                  <a:outerShdw blurRad="63500" sx="102000" sy="102000" algn="ctr" rotWithShape="0">
                    <a:srgbClr val="FFFFFF">
                      <a:alpha val="40000"/>
                    </a:srgbClr>
                  </a:outerShdw>
                </a:effectLst>
              </p:spPr>
            </p:cxnSp>
            <p:cxnSp>
              <p:nvCxnSpPr>
                <p:cNvPr id="1004" name="Straight Connector 1003">
                  <a:extLst>
                    <a:ext uri="{FF2B5EF4-FFF2-40B4-BE49-F238E27FC236}">
                      <a16:creationId xmlns:a16="http://schemas.microsoft.com/office/drawing/2014/main" id="{5B2EC894-6299-4CB3-BDD1-B7AA978322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13846" y="593719"/>
                  <a:ext cx="230400" cy="0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FFFFFF"/>
                  </a:solidFill>
                  <a:prstDash val="solid"/>
                  <a:headEnd type="none" w="lg" len="med"/>
                  <a:tailEnd type="none" w="lg" len="med"/>
                </a:ln>
                <a:effectLst>
                  <a:outerShdw blurRad="63500" sx="102000" sy="102000" algn="ctr" rotWithShape="0">
                    <a:srgbClr val="FFFFFF">
                      <a:alpha val="40000"/>
                    </a:srgbClr>
                  </a:outerShdw>
                </a:effectLst>
              </p:spPr>
            </p:cxnSp>
            <p:cxnSp>
              <p:nvCxnSpPr>
                <p:cNvPr id="1005" name="Straight Connector 1004">
                  <a:extLst>
                    <a:ext uri="{FF2B5EF4-FFF2-40B4-BE49-F238E27FC236}">
                      <a16:creationId xmlns:a16="http://schemas.microsoft.com/office/drawing/2014/main" id="{2D41B155-B7F5-4954-9303-4103B4411E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213846" y="673889"/>
                  <a:ext cx="230400" cy="1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FFFFFF"/>
                  </a:solidFill>
                  <a:prstDash val="solid"/>
                  <a:headEnd type="none" w="lg" len="med"/>
                  <a:tailEnd type="none" w="lg" len="med"/>
                </a:ln>
                <a:effectLst>
                  <a:outerShdw blurRad="63500" sx="102000" sy="102000" algn="ctr" rotWithShape="0">
                    <a:srgbClr val="FFFFFF">
                      <a:alpha val="40000"/>
                    </a:srgbClr>
                  </a:outerShdw>
                </a:effectLst>
              </p:spPr>
            </p:cxnSp>
          </p:grpSp>
          <p:sp>
            <p:nvSpPr>
              <p:cNvPr id="935" name="Rectangle 934">
                <a:extLst>
                  <a:ext uri="{FF2B5EF4-FFF2-40B4-BE49-F238E27FC236}">
                    <a16:creationId xmlns:a16="http://schemas.microsoft.com/office/drawing/2014/main" id="{6D48886B-6068-470E-91C5-DAF175EAA87D}"/>
                  </a:ext>
                </a:extLst>
              </p:cNvPr>
              <p:cNvSpPr/>
              <p:nvPr/>
            </p:nvSpPr>
            <p:spPr bwMode="auto">
              <a:xfrm>
                <a:off x="3972277" y="3376262"/>
                <a:ext cx="1195514" cy="332916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 Semibold" panose="020B0702040204020203" pitchFamily="34" charset="0"/>
                  </a:rPr>
                  <a:t>Custom application</a:t>
                </a:r>
              </a:p>
            </p:txBody>
          </p:sp>
          <p:sp>
            <p:nvSpPr>
              <p:cNvPr id="936" name="Rectangle 935">
                <a:extLst>
                  <a:ext uri="{FF2B5EF4-FFF2-40B4-BE49-F238E27FC236}">
                    <a16:creationId xmlns:a16="http://schemas.microsoft.com/office/drawing/2014/main" id="{AF19D4A8-4298-475D-98EE-BB8C193912CB}"/>
                  </a:ext>
                </a:extLst>
              </p:cNvPr>
              <p:cNvSpPr/>
              <p:nvPr/>
            </p:nvSpPr>
            <p:spPr bwMode="auto">
              <a:xfrm>
                <a:off x="4275799" y="3766397"/>
                <a:ext cx="1348375" cy="332916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 Semibold" panose="020B0702040204020203" pitchFamily="34" charset="0"/>
                  </a:rPr>
                  <a:t>Begins with </a:t>
                </a:r>
                <a:r>
                  <a:rPr kumimoji="0" lang="en-US" sz="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 Semibold" panose="020B0702040204020203" pitchFamily="34" charset="0"/>
                  </a:rPr>
                  <a:t>snapshot/backup</a:t>
                </a:r>
              </a:p>
            </p:txBody>
          </p:sp>
          <p:sp>
            <p:nvSpPr>
              <p:cNvPr id="937" name="Isosceles Triangle 936">
                <a:extLst>
                  <a:ext uri="{FF2B5EF4-FFF2-40B4-BE49-F238E27FC236}">
                    <a16:creationId xmlns:a16="http://schemas.microsoft.com/office/drawing/2014/main" id="{C09526D6-2926-4B17-8702-87C4EC59B327}"/>
                  </a:ext>
                </a:extLst>
              </p:cNvPr>
              <p:cNvSpPr/>
              <p:nvPr/>
            </p:nvSpPr>
            <p:spPr bwMode="auto">
              <a:xfrm>
                <a:off x="4332894" y="4359880"/>
                <a:ext cx="385064" cy="155267"/>
              </a:xfrm>
              <a:prstGeom prst="triangle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8FFFF"/>
                  </a:gs>
                  <a:gs pos="100000">
                    <a:srgbClr val="50E6FF"/>
                  </a:gs>
                </a:gsLst>
                <a:lin ang="18900000" scaled="1"/>
                <a:tileRect/>
              </a:gra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938" name="Rectangle 937">
                <a:extLst>
                  <a:ext uri="{FF2B5EF4-FFF2-40B4-BE49-F238E27FC236}">
                    <a16:creationId xmlns:a16="http://schemas.microsoft.com/office/drawing/2014/main" id="{A1E851E0-9AE0-4723-A76E-413143FB603A}"/>
                  </a:ext>
                </a:extLst>
              </p:cNvPr>
              <p:cNvSpPr/>
              <p:nvPr/>
            </p:nvSpPr>
            <p:spPr bwMode="auto">
              <a:xfrm>
                <a:off x="4332894" y="4515147"/>
                <a:ext cx="385064" cy="500801"/>
              </a:xfrm>
              <a:prstGeom prst="rect">
                <a:avLst/>
              </a:prstGeom>
              <a:gradFill flip="none" rotWithShape="1">
                <a:gsLst>
                  <a:gs pos="0">
                    <a:srgbClr val="C4DCF9">
                      <a:alpha val="50000"/>
                    </a:srgbClr>
                  </a:gs>
                  <a:gs pos="100000">
                    <a:srgbClr val="A4CFEF">
                      <a:alpha val="50000"/>
                    </a:srgbClr>
                  </a:gs>
                </a:gsLst>
                <a:lin ang="2700000" scaled="1"/>
                <a:tileRect/>
              </a:gradFill>
              <a:ln w="3175" cap="flat" cmpd="sng" algn="ctr">
                <a:solidFill>
                  <a:srgbClr val="50E6FF"/>
                </a:solidFill>
                <a:prstDash val="dash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939" name="Graphic 938">
                <a:extLst>
                  <a:ext uri="{FF2B5EF4-FFF2-40B4-BE49-F238E27FC236}">
                    <a16:creationId xmlns:a16="http://schemas.microsoft.com/office/drawing/2014/main" id="{F4A2FAB7-83E1-4000-B1D9-25C121D852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/>
              <a:stretch/>
            </p:blipFill>
            <p:spPr>
              <a:xfrm>
                <a:off x="4417654" y="4194778"/>
                <a:ext cx="215545" cy="215545"/>
              </a:xfrm>
              <a:prstGeom prst="rect">
                <a:avLst/>
              </a:prstGeom>
            </p:spPr>
          </p:pic>
          <p:pic>
            <p:nvPicPr>
              <p:cNvPr id="940" name="Graphic 939">
                <a:extLst>
                  <a:ext uri="{FF2B5EF4-FFF2-40B4-BE49-F238E27FC236}">
                    <a16:creationId xmlns:a16="http://schemas.microsoft.com/office/drawing/2014/main" id="{1014CDEB-1777-44DD-8DB1-4B699E6D54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/>
              <a:stretch/>
            </p:blipFill>
            <p:spPr>
              <a:xfrm>
                <a:off x="4440116" y="4566337"/>
                <a:ext cx="173424" cy="204956"/>
              </a:xfrm>
              <a:prstGeom prst="rect">
                <a:avLst/>
              </a:prstGeom>
            </p:spPr>
          </p:pic>
          <p:sp>
            <p:nvSpPr>
              <p:cNvPr id="941" name="Rectangle 940">
                <a:extLst>
                  <a:ext uri="{FF2B5EF4-FFF2-40B4-BE49-F238E27FC236}">
                    <a16:creationId xmlns:a16="http://schemas.microsoft.com/office/drawing/2014/main" id="{7F7E5709-54DD-497C-9B7D-08541A40858C}"/>
                  </a:ext>
                </a:extLst>
              </p:cNvPr>
              <p:cNvSpPr/>
              <p:nvPr/>
            </p:nvSpPr>
            <p:spPr bwMode="auto">
              <a:xfrm>
                <a:off x="4210665" y="4714020"/>
                <a:ext cx="632326" cy="332916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 Semibold" panose="020B0702040204020203" pitchFamily="34" charset="0"/>
                  </a:rPr>
                  <a:t>Change Tracking Tables</a:t>
                </a:r>
              </a:p>
            </p:txBody>
          </p:sp>
          <p:cxnSp>
            <p:nvCxnSpPr>
              <p:cNvPr id="942" name="Straight Arrow Connector 941">
                <a:extLst>
                  <a:ext uri="{FF2B5EF4-FFF2-40B4-BE49-F238E27FC236}">
                    <a16:creationId xmlns:a16="http://schemas.microsoft.com/office/drawing/2014/main" id="{C0C1448B-AA5D-4754-A60D-61A49A985C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20195" y="3737363"/>
                <a:ext cx="0" cy="466941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000000"/>
                </a:solidFill>
                <a:prstDash val="solid"/>
                <a:headEnd type="triangle" w="sm" len="sm"/>
                <a:tailEnd type="triangle" w="sm" len="sm"/>
              </a:ln>
              <a:effectLst/>
            </p:spPr>
          </p:cxnSp>
          <p:sp>
            <p:nvSpPr>
              <p:cNvPr id="943" name="Rectangle 942">
                <a:extLst>
                  <a:ext uri="{FF2B5EF4-FFF2-40B4-BE49-F238E27FC236}">
                    <a16:creationId xmlns:a16="http://schemas.microsoft.com/office/drawing/2014/main" id="{3841106B-315E-4A7C-83D3-A54361CB68CE}"/>
                  </a:ext>
                </a:extLst>
              </p:cNvPr>
              <p:cNvSpPr/>
              <p:nvPr/>
            </p:nvSpPr>
            <p:spPr bwMode="auto">
              <a:xfrm>
                <a:off x="4330068" y="5575721"/>
                <a:ext cx="385064" cy="229265"/>
              </a:xfrm>
              <a:prstGeom prst="rect">
                <a:avLst/>
              </a:prstGeom>
              <a:gradFill flip="none" rotWithShape="1">
                <a:gsLst>
                  <a:gs pos="0">
                    <a:srgbClr val="C4DCF9">
                      <a:alpha val="50000"/>
                    </a:srgbClr>
                  </a:gs>
                  <a:gs pos="100000">
                    <a:srgbClr val="A4CFEF">
                      <a:alpha val="50000"/>
                    </a:srgbClr>
                  </a:gs>
                </a:gsLst>
                <a:lin ang="2700000" scaled="1"/>
                <a:tileRect/>
              </a:gradFill>
              <a:ln w="3175" cap="flat" cmpd="sng" algn="ctr">
                <a:solidFill>
                  <a:srgbClr val="50E6FF"/>
                </a:solidFill>
                <a:prstDash val="dash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944" name="Rectangle 943">
                <a:extLst>
                  <a:ext uri="{FF2B5EF4-FFF2-40B4-BE49-F238E27FC236}">
                    <a16:creationId xmlns:a16="http://schemas.microsoft.com/office/drawing/2014/main" id="{ABED58F2-CE5D-45BF-A5E3-7A630199EBDE}"/>
                  </a:ext>
                </a:extLst>
              </p:cNvPr>
              <p:cNvSpPr/>
              <p:nvPr/>
            </p:nvSpPr>
            <p:spPr bwMode="auto">
              <a:xfrm>
                <a:off x="4161653" y="5720273"/>
                <a:ext cx="723286" cy="332916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 Semibold" panose="020B0702040204020203" pitchFamily="34" charset="0"/>
                  </a:rPr>
                  <a:t>Distribution</a:t>
                </a:r>
                <a:r>
                  <a:rPr kumimoji="0" lang="en-US" sz="5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 Semibold" panose="020B0702040204020203" pitchFamily="34" charset="0"/>
                  </a:rPr>
                  <a:t> database</a:t>
                </a:r>
              </a:p>
            </p:txBody>
          </p:sp>
          <p:grpSp>
            <p:nvGrpSpPr>
              <p:cNvPr id="945" name="Graphic 15">
                <a:extLst>
                  <a:ext uri="{FF2B5EF4-FFF2-40B4-BE49-F238E27FC236}">
                    <a16:creationId xmlns:a16="http://schemas.microsoft.com/office/drawing/2014/main" id="{2217F52A-502A-4591-AD63-9644B42C4BB2}"/>
                  </a:ext>
                </a:extLst>
              </p:cNvPr>
              <p:cNvGrpSpPr/>
              <p:nvPr/>
            </p:nvGrpSpPr>
            <p:grpSpPr>
              <a:xfrm>
                <a:off x="4459713" y="5606709"/>
                <a:ext cx="123507" cy="163776"/>
                <a:chOff x="5453158" y="4633054"/>
                <a:chExt cx="201192" cy="266791"/>
              </a:xfrm>
            </p:grpSpPr>
            <p:sp>
              <p:nvSpPr>
                <p:cNvPr id="997" name="Freeform: Shape 996">
                  <a:extLst>
                    <a:ext uri="{FF2B5EF4-FFF2-40B4-BE49-F238E27FC236}">
                      <a16:creationId xmlns:a16="http://schemas.microsoft.com/office/drawing/2014/main" id="{032A9B02-06D5-4E86-9277-DB7924975C63}"/>
                    </a:ext>
                  </a:extLst>
                </p:cNvPr>
                <p:cNvSpPr/>
                <p:nvPr/>
              </p:nvSpPr>
              <p:spPr>
                <a:xfrm>
                  <a:off x="5453158" y="4669463"/>
                  <a:ext cx="201192" cy="230382"/>
                </a:xfrm>
                <a:custGeom>
                  <a:avLst/>
                  <a:gdLst>
                    <a:gd name="connsiteX0" fmla="*/ 100596 w 201192"/>
                    <a:gd name="connsiteY0" fmla="*/ 36409 h 230382"/>
                    <a:gd name="connsiteX1" fmla="*/ 0 w 201192"/>
                    <a:gd name="connsiteY1" fmla="*/ 0 h 230382"/>
                    <a:gd name="connsiteX2" fmla="*/ 0 w 201192"/>
                    <a:gd name="connsiteY2" fmla="*/ 193973 h 230382"/>
                    <a:gd name="connsiteX3" fmla="*/ 99184 w 201192"/>
                    <a:gd name="connsiteY3" fmla="*/ 230382 h 230382"/>
                    <a:gd name="connsiteX4" fmla="*/ 100596 w 201192"/>
                    <a:gd name="connsiteY4" fmla="*/ 230382 h 230382"/>
                    <a:gd name="connsiteX5" fmla="*/ 201192 w 201192"/>
                    <a:gd name="connsiteY5" fmla="*/ 193973 h 230382"/>
                    <a:gd name="connsiteX6" fmla="*/ 201192 w 201192"/>
                    <a:gd name="connsiteY6" fmla="*/ 0 h 230382"/>
                    <a:gd name="connsiteX7" fmla="*/ 100596 w 201192"/>
                    <a:gd name="connsiteY7" fmla="*/ 36409 h 2303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1192" h="230382">
                      <a:moveTo>
                        <a:pt x="100596" y="36409"/>
                      </a:moveTo>
                      <a:cubicBezTo>
                        <a:pt x="45041" y="36409"/>
                        <a:pt x="0" y="20716"/>
                        <a:pt x="0" y="0"/>
                      </a:cubicBezTo>
                      <a:lnTo>
                        <a:pt x="0" y="193973"/>
                      </a:lnTo>
                      <a:cubicBezTo>
                        <a:pt x="0" y="213904"/>
                        <a:pt x="44256" y="230068"/>
                        <a:pt x="99184" y="230382"/>
                      </a:cubicBezTo>
                      <a:lnTo>
                        <a:pt x="100596" y="230382"/>
                      </a:lnTo>
                      <a:cubicBezTo>
                        <a:pt x="156151" y="230382"/>
                        <a:pt x="201192" y="214689"/>
                        <a:pt x="201192" y="193973"/>
                      </a:cubicBezTo>
                      <a:lnTo>
                        <a:pt x="201192" y="0"/>
                      </a:lnTo>
                      <a:cubicBezTo>
                        <a:pt x="201192" y="20245"/>
                        <a:pt x="156151" y="36409"/>
                        <a:pt x="100596" y="36409"/>
                      </a:cubicBezTo>
                      <a:close/>
                    </a:path>
                  </a:pathLst>
                </a:custGeom>
                <a:solidFill>
                  <a:srgbClr val="005BA1"/>
                </a:solidFill>
                <a:ln w="1534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998" name="Freeform: Shape 997">
                  <a:extLst>
                    <a:ext uri="{FF2B5EF4-FFF2-40B4-BE49-F238E27FC236}">
                      <a16:creationId xmlns:a16="http://schemas.microsoft.com/office/drawing/2014/main" id="{CF172D32-E1EF-49C4-A9D6-A405D0E2E7E5}"/>
                    </a:ext>
                  </a:extLst>
                </p:cNvPr>
                <p:cNvSpPr/>
                <p:nvPr/>
              </p:nvSpPr>
              <p:spPr>
                <a:xfrm>
                  <a:off x="5453158" y="4633054"/>
                  <a:ext cx="201192" cy="72818"/>
                </a:xfrm>
                <a:custGeom>
                  <a:avLst/>
                  <a:gdLst>
                    <a:gd name="connsiteX0" fmla="*/ 201192 w 201192"/>
                    <a:gd name="connsiteY0" fmla="*/ 36409 h 72818"/>
                    <a:gd name="connsiteX1" fmla="*/ 100596 w 201192"/>
                    <a:gd name="connsiteY1" fmla="*/ 72818 h 72818"/>
                    <a:gd name="connsiteX2" fmla="*/ 0 w 201192"/>
                    <a:gd name="connsiteY2" fmla="*/ 36409 h 72818"/>
                    <a:gd name="connsiteX3" fmla="*/ 100596 w 201192"/>
                    <a:gd name="connsiteY3" fmla="*/ 0 h 72818"/>
                    <a:gd name="connsiteX4" fmla="*/ 201192 w 201192"/>
                    <a:gd name="connsiteY4" fmla="*/ 36409 h 728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1192" h="72818">
                      <a:moveTo>
                        <a:pt x="201192" y="36409"/>
                      </a:moveTo>
                      <a:cubicBezTo>
                        <a:pt x="201192" y="56654"/>
                        <a:pt x="156151" y="72818"/>
                        <a:pt x="100596" y="72818"/>
                      </a:cubicBezTo>
                      <a:cubicBezTo>
                        <a:pt x="45041" y="72818"/>
                        <a:pt x="0" y="57125"/>
                        <a:pt x="0" y="36409"/>
                      </a:cubicBezTo>
                      <a:cubicBezTo>
                        <a:pt x="0" y="15694"/>
                        <a:pt x="45041" y="0"/>
                        <a:pt x="100596" y="0"/>
                      </a:cubicBezTo>
                      <a:cubicBezTo>
                        <a:pt x="156151" y="0"/>
                        <a:pt x="201192" y="15694"/>
                        <a:pt x="201192" y="36409"/>
                      </a:cubicBezTo>
                    </a:path>
                  </a:pathLst>
                </a:custGeom>
                <a:solidFill>
                  <a:srgbClr val="E8E8E8"/>
                </a:solidFill>
                <a:ln w="1534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999" name="Freeform: Shape 998">
                  <a:extLst>
                    <a:ext uri="{FF2B5EF4-FFF2-40B4-BE49-F238E27FC236}">
                      <a16:creationId xmlns:a16="http://schemas.microsoft.com/office/drawing/2014/main" id="{E9620F6B-1250-4B19-B7D1-2BD1D8985E63}"/>
                    </a:ext>
                  </a:extLst>
                </p:cNvPr>
                <p:cNvSpPr/>
                <p:nvPr/>
              </p:nvSpPr>
              <p:spPr>
                <a:xfrm>
                  <a:off x="5476541" y="4643412"/>
                  <a:ext cx="154425" cy="46296"/>
                </a:xfrm>
                <a:custGeom>
                  <a:avLst/>
                  <a:gdLst>
                    <a:gd name="connsiteX0" fmla="*/ 154425 w 154425"/>
                    <a:gd name="connsiteY0" fmla="*/ 23070 h 46296"/>
                    <a:gd name="connsiteX1" fmla="*/ 77213 w 154425"/>
                    <a:gd name="connsiteY1" fmla="*/ 46296 h 46296"/>
                    <a:gd name="connsiteX2" fmla="*/ 0 w 154425"/>
                    <a:gd name="connsiteY2" fmla="*/ 23070 h 46296"/>
                    <a:gd name="connsiteX3" fmla="*/ 77213 w 154425"/>
                    <a:gd name="connsiteY3" fmla="*/ 0 h 46296"/>
                    <a:gd name="connsiteX4" fmla="*/ 154425 w 154425"/>
                    <a:gd name="connsiteY4" fmla="*/ 23070 h 462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4425" h="46296">
                      <a:moveTo>
                        <a:pt x="154425" y="23070"/>
                      </a:moveTo>
                      <a:cubicBezTo>
                        <a:pt x="154425" y="35938"/>
                        <a:pt x="119742" y="46296"/>
                        <a:pt x="77213" y="46296"/>
                      </a:cubicBezTo>
                      <a:cubicBezTo>
                        <a:pt x="34683" y="46296"/>
                        <a:pt x="0" y="35938"/>
                        <a:pt x="0" y="23070"/>
                      </a:cubicBezTo>
                      <a:cubicBezTo>
                        <a:pt x="0" y="10201"/>
                        <a:pt x="34683" y="0"/>
                        <a:pt x="77213" y="0"/>
                      </a:cubicBezTo>
                      <a:cubicBezTo>
                        <a:pt x="119742" y="0"/>
                        <a:pt x="154425" y="10358"/>
                        <a:pt x="154425" y="23070"/>
                      </a:cubicBezTo>
                    </a:path>
                  </a:pathLst>
                </a:custGeom>
                <a:solidFill>
                  <a:srgbClr val="50E6FF"/>
                </a:solidFill>
                <a:ln w="1534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000" name="Freeform: Shape 999">
                  <a:extLst>
                    <a:ext uri="{FF2B5EF4-FFF2-40B4-BE49-F238E27FC236}">
                      <a16:creationId xmlns:a16="http://schemas.microsoft.com/office/drawing/2014/main" id="{38D70D46-748C-4167-85E7-7DB496DA3571}"/>
                    </a:ext>
                  </a:extLst>
                </p:cNvPr>
                <p:cNvSpPr/>
                <p:nvPr/>
              </p:nvSpPr>
              <p:spPr>
                <a:xfrm>
                  <a:off x="5492706" y="4672198"/>
                  <a:ext cx="122096" cy="17618"/>
                </a:xfrm>
                <a:custGeom>
                  <a:avLst/>
                  <a:gdLst>
                    <a:gd name="connsiteX0" fmla="*/ 61048 w 122096"/>
                    <a:gd name="connsiteY0" fmla="*/ 90 h 17618"/>
                    <a:gd name="connsiteX1" fmla="*/ 0 w 122096"/>
                    <a:gd name="connsiteY1" fmla="*/ 9035 h 17618"/>
                    <a:gd name="connsiteX2" fmla="*/ 61048 w 122096"/>
                    <a:gd name="connsiteY2" fmla="*/ 17510 h 17618"/>
                    <a:gd name="connsiteX3" fmla="*/ 122096 w 122096"/>
                    <a:gd name="connsiteY3" fmla="*/ 8408 h 17618"/>
                    <a:gd name="connsiteX4" fmla="*/ 61048 w 122096"/>
                    <a:gd name="connsiteY4" fmla="*/ 90 h 176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2096" h="17618">
                      <a:moveTo>
                        <a:pt x="61048" y="90"/>
                      </a:moveTo>
                      <a:cubicBezTo>
                        <a:pt x="40337" y="-439"/>
                        <a:pt x="19689" y="2587"/>
                        <a:pt x="0" y="9035"/>
                      </a:cubicBezTo>
                      <a:cubicBezTo>
                        <a:pt x="19707" y="15364"/>
                        <a:pt x="40362" y="18232"/>
                        <a:pt x="61048" y="17510"/>
                      </a:cubicBezTo>
                      <a:cubicBezTo>
                        <a:pt x="81776" y="18117"/>
                        <a:pt x="102446" y="15035"/>
                        <a:pt x="122096" y="8408"/>
                      </a:cubicBezTo>
                      <a:cubicBezTo>
                        <a:pt x="102352" y="2257"/>
                        <a:pt x="81718" y="-554"/>
                        <a:pt x="61048" y="90"/>
                      </a:cubicBezTo>
                      <a:close/>
                    </a:path>
                  </a:pathLst>
                </a:custGeom>
                <a:solidFill>
                  <a:srgbClr val="198AB3"/>
                </a:solidFill>
                <a:ln w="1534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946" name="Rectangle 945">
                <a:extLst>
                  <a:ext uri="{FF2B5EF4-FFF2-40B4-BE49-F238E27FC236}">
                    <a16:creationId xmlns:a16="http://schemas.microsoft.com/office/drawing/2014/main" id="{0F0F3F7B-9115-4116-AB52-2B7B6CAA199E}"/>
                  </a:ext>
                </a:extLst>
              </p:cNvPr>
              <p:cNvSpPr/>
              <p:nvPr/>
            </p:nvSpPr>
            <p:spPr bwMode="auto">
              <a:xfrm>
                <a:off x="4969505" y="4056641"/>
                <a:ext cx="802181" cy="1026000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E2E2E3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947" name="Group 946">
                <a:extLst>
                  <a:ext uri="{FF2B5EF4-FFF2-40B4-BE49-F238E27FC236}">
                    <a16:creationId xmlns:a16="http://schemas.microsoft.com/office/drawing/2014/main" id="{817F34E7-8319-4D0D-9C2D-98859CB914B5}"/>
                  </a:ext>
                </a:extLst>
              </p:cNvPr>
              <p:cNvGrpSpPr/>
              <p:nvPr/>
            </p:nvGrpSpPr>
            <p:grpSpPr>
              <a:xfrm>
                <a:off x="5299467" y="3613611"/>
                <a:ext cx="110489" cy="113511"/>
                <a:chOff x="1212457" y="512757"/>
                <a:chExt cx="231789" cy="238130"/>
              </a:xfrm>
            </p:grpSpPr>
            <p:sp>
              <p:nvSpPr>
                <p:cNvPr id="992" name="Rectangle: Rounded Corners 991">
                  <a:extLst>
                    <a:ext uri="{FF2B5EF4-FFF2-40B4-BE49-F238E27FC236}">
                      <a16:creationId xmlns:a16="http://schemas.microsoft.com/office/drawing/2014/main" id="{99FC3F56-B308-474B-885C-EABD9FF84ACD}"/>
                    </a:ext>
                  </a:extLst>
                </p:cNvPr>
                <p:cNvSpPr/>
                <p:nvPr/>
              </p:nvSpPr>
              <p:spPr bwMode="auto">
                <a:xfrm>
                  <a:off x="1212457" y="512762"/>
                  <a:ext cx="231775" cy="238125"/>
                </a:xfrm>
                <a:prstGeom prst="roundRect">
                  <a:avLst>
                    <a:gd name="adj" fmla="val 8448"/>
                  </a:avLst>
                </a:prstGeom>
                <a:gradFill flip="none" rotWithShape="1">
                  <a:gsLst>
                    <a:gs pos="0">
                      <a:srgbClr val="378FE4"/>
                    </a:gs>
                    <a:gs pos="50000">
                      <a:srgbClr val="358CE3"/>
                    </a:gs>
                    <a:gs pos="100000">
                      <a:srgbClr val="378FE4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952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32472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993" name="Straight Connector 992">
                  <a:extLst>
                    <a:ext uri="{FF2B5EF4-FFF2-40B4-BE49-F238E27FC236}">
                      <a16:creationId xmlns:a16="http://schemas.microsoft.com/office/drawing/2014/main" id="{79658C5A-1CED-4AF4-A817-85D8CEBBB8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290245" y="512757"/>
                  <a:ext cx="0" cy="238125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FFFFFF"/>
                  </a:solidFill>
                  <a:prstDash val="solid"/>
                  <a:headEnd type="none" w="lg" len="med"/>
                  <a:tailEnd type="none" w="lg" len="med"/>
                </a:ln>
                <a:effectLst>
                  <a:outerShdw blurRad="63500" sx="102000" sy="102000" algn="ctr" rotWithShape="0">
                    <a:srgbClr val="FFFFFF">
                      <a:alpha val="40000"/>
                    </a:srgbClr>
                  </a:outerShdw>
                </a:effectLst>
              </p:spPr>
            </p:cxnSp>
            <p:cxnSp>
              <p:nvCxnSpPr>
                <p:cNvPr id="994" name="Straight Connector 993">
                  <a:extLst>
                    <a:ext uri="{FF2B5EF4-FFF2-40B4-BE49-F238E27FC236}">
                      <a16:creationId xmlns:a16="http://schemas.microsoft.com/office/drawing/2014/main" id="{B76B30E8-F649-4F55-9584-C5FFD92D9D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68825" y="512757"/>
                  <a:ext cx="0" cy="238125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FFFFFF"/>
                  </a:solidFill>
                  <a:prstDash val="solid"/>
                  <a:headEnd type="none" w="lg" len="med"/>
                  <a:tailEnd type="none" w="lg" len="med"/>
                </a:ln>
                <a:effectLst>
                  <a:outerShdw blurRad="63500" sx="102000" sy="102000" algn="ctr" rotWithShape="0">
                    <a:srgbClr val="FFFFFF">
                      <a:alpha val="40000"/>
                    </a:srgbClr>
                  </a:outerShdw>
                </a:effectLst>
              </p:spPr>
            </p:cxnSp>
            <p:cxnSp>
              <p:nvCxnSpPr>
                <p:cNvPr id="995" name="Straight Connector 994">
                  <a:extLst>
                    <a:ext uri="{FF2B5EF4-FFF2-40B4-BE49-F238E27FC236}">
                      <a16:creationId xmlns:a16="http://schemas.microsoft.com/office/drawing/2014/main" id="{421DC009-8896-476A-BC86-80EAA11371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13846" y="593719"/>
                  <a:ext cx="230400" cy="0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FFFFFF"/>
                  </a:solidFill>
                  <a:prstDash val="solid"/>
                  <a:headEnd type="none" w="lg" len="med"/>
                  <a:tailEnd type="none" w="lg" len="med"/>
                </a:ln>
                <a:effectLst>
                  <a:outerShdw blurRad="63500" sx="102000" sy="102000" algn="ctr" rotWithShape="0">
                    <a:srgbClr val="FFFFFF">
                      <a:alpha val="40000"/>
                    </a:srgbClr>
                  </a:outerShdw>
                </a:effectLst>
              </p:spPr>
            </p:cxnSp>
            <p:cxnSp>
              <p:nvCxnSpPr>
                <p:cNvPr id="996" name="Straight Connector 995">
                  <a:extLst>
                    <a:ext uri="{FF2B5EF4-FFF2-40B4-BE49-F238E27FC236}">
                      <a16:creationId xmlns:a16="http://schemas.microsoft.com/office/drawing/2014/main" id="{26766A49-80A7-409B-8E55-8E13810ECD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213846" y="673889"/>
                  <a:ext cx="230400" cy="1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FFFFFF"/>
                  </a:solidFill>
                  <a:prstDash val="solid"/>
                  <a:headEnd type="none" w="lg" len="med"/>
                  <a:tailEnd type="none" w="lg" len="med"/>
                </a:ln>
                <a:effectLst>
                  <a:outerShdw blurRad="63500" sx="102000" sy="102000" algn="ctr" rotWithShape="0">
                    <a:srgbClr val="FFFFFF">
                      <a:alpha val="40000"/>
                    </a:srgbClr>
                  </a:outerShdw>
                </a:effectLst>
              </p:spPr>
            </p:cxnSp>
          </p:grpSp>
          <p:sp>
            <p:nvSpPr>
              <p:cNvPr id="948" name="Rectangle 947">
                <a:extLst>
                  <a:ext uri="{FF2B5EF4-FFF2-40B4-BE49-F238E27FC236}">
                    <a16:creationId xmlns:a16="http://schemas.microsoft.com/office/drawing/2014/main" id="{3F660609-3F23-4C28-838C-C94FBB3B2168}"/>
                  </a:ext>
                </a:extLst>
              </p:cNvPr>
              <p:cNvSpPr/>
              <p:nvPr/>
            </p:nvSpPr>
            <p:spPr bwMode="auto">
              <a:xfrm>
                <a:off x="4806790" y="3372369"/>
                <a:ext cx="1195514" cy="332916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 Semibold" panose="020B0702040204020203" pitchFamily="34" charset="0"/>
                  </a:rPr>
                  <a:t>Custom application</a:t>
                </a:r>
              </a:p>
            </p:txBody>
          </p:sp>
          <p:sp>
            <p:nvSpPr>
              <p:cNvPr id="949" name="Isosceles Triangle 948">
                <a:extLst>
                  <a:ext uri="{FF2B5EF4-FFF2-40B4-BE49-F238E27FC236}">
                    <a16:creationId xmlns:a16="http://schemas.microsoft.com/office/drawing/2014/main" id="{1B91D94D-BAD8-4C35-B715-F521D386392F}"/>
                  </a:ext>
                </a:extLst>
              </p:cNvPr>
              <p:cNvSpPr/>
              <p:nvPr/>
            </p:nvSpPr>
            <p:spPr bwMode="auto">
              <a:xfrm>
                <a:off x="5167407" y="4355987"/>
                <a:ext cx="385064" cy="155267"/>
              </a:xfrm>
              <a:prstGeom prst="triangle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8FFFF"/>
                  </a:gs>
                  <a:gs pos="100000">
                    <a:srgbClr val="50E6FF"/>
                  </a:gs>
                </a:gsLst>
                <a:lin ang="18900000" scaled="1"/>
                <a:tileRect/>
              </a:gra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950" name="Rectangle 949">
                <a:extLst>
                  <a:ext uri="{FF2B5EF4-FFF2-40B4-BE49-F238E27FC236}">
                    <a16:creationId xmlns:a16="http://schemas.microsoft.com/office/drawing/2014/main" id="{EE72E1A1-FD0A-488E-9531-C1A43823EEEE}"/>
                  </a:ext>
                </a:extLst>
              </p:cNvPr>
              <p:cNvSpPr/>
              <p:nvPr/>
            </p:nvSpPr>
            <p:spPr bwMode="auto">
              <a:xfrm>
                <a:off x="5167407" y="4511254"/>
                <a:ext cx="385064" cy="500801"/>
              </a:xfrm>
              <a:prstGeom prst="rect">
                <a:avLst/>
              </a:prstGeom>
              <a:gradFill flip="none" rotWithShape="1">
                <a:gsLst>
                  <a:gs pos="0">
                    <a:srgbClr val="C4DCF9">
                      <a:alpha val="50000"/>
                    </a:srgbClr>
                  </a:gs>
                  <a:gs pos="100000">
                    <a:srgbClr val="A4CFEF">
                      <a:alpha val="50000"/>
                    </a:srgbClr>
                  </a:gs>
                </a:gsLst>
                <a:lin ang="2700000" scaled="1"/>
                <a:tileRect/>
              </a:gradFill>
              <a:ln w="3175" cap="flat" cmpd="sng" algn="ctr">
                <a:solidFill>
                  <a:srgbClr val="50E6FF"/>
                </a:solidFill>
                <a:prstDash val="dash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951" name="Graphic 950">
                <a:extLst>
                  <a:ext uri="{FF2B5EF4-FFF2-40B4-BE49-F238E27FC236}">
                    <a16:creationId xmlns:a16="http://schemas.microsoft.com/office/drawing/2014/main" id="{F39C2BCF-D96A-4FF1-AC7A-5F4E24F94B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/>
              <a:stretch/>
            </p:blipFill>
            <p:spPr>
              <a:xfrm>
                <a:off x="5252167" y="4190885"/>
                <a:ext cx="215545" cy="215545"/>
              </a:xfrm>
              <a:prstGeom prst="rect">
                <a:avLst/>
              </a:prstGeom>
            </p:spPr>
          </p:pic>
          <p:pic>
            <p:nvPicPr>
              <p:cNvPr id="952" name="Graphic 951">
                <a:extLst>
                  <a:ext uri="{FF2B5EF4-FFF2-40B4-BE49-F238E27FC236}">
                    <a16:creationId xmlns:a16="http://schemas.microsoft.com/office/drawing/2014/main" id="{3D938B33-C637-4C68-BD5B-50BA7CB3FA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/>
              <a:stretch/>
            </p:blipFill>
            <p:spPr>
              <a:xfrm>
                <a:off x="5274629" y="4562444"/>
                <a:ext cx="173424" cy="204956"/>
              </a:xfrm>
              <a:prstGeom prst="rect">
                <a:avLst/>
              </a:prstGeom>
            </p:spPr>
          </p:pic>
          <p:sp>
            <p:nvSpPr>
              <p:cNvPr id="953" name="Rectangle 952">
                <a:extLst>
                  <a:ext uri="{FF2B5EF4-FFF2-40B4-BE49-F238E27FC236}">
                    <a16:creationId xmlns:a16="http://schemas.microsoft.com/office/drawing/2014/main" id="{ABA2967E-EB1D-4F04-BCF9-5A1FAD67B325}"/>
                  </a:ext>
                </a:extLst>
              </p:cNvPr>
              <p:cNvSpPr/>
              <p:nvPr/>
            </p:nvSpPr>
            <p:spPr bwMode="auto">
              <a:xfrm>
                <a:off x="5045178" y="4710127"/>
                <a:ext cx="632326" cy="332916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 Semibold" panose="020B0702040204020203" pitchFamily="34" charset="0"/>
                  </a:rPr>
                  <a:t>Change Tracking Tables</a:t>
                </a:r>
              </a:p>
            </p:txBody>
          </p:sp>
          <p:cxnSp>
            <p:nvCxnSpPr>
              <p:cNvPr id="954" name="Straight Arrow Connector 953">
                <a:extLst>
                  <a:ext uri="{FF2B5EF4-FFF2-40B4-BE49-F238E27FC236}">
                    <a16:creationId xmlns:a16="http://schemas.microsoft.com/office/drawing/2014/main" id="{8A14B113-5F64-491C-AA95-D7E2CC2864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54708" y="3733470"/>
                <a:ext cx="0" cy="466941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000000"/>
                </a:solidFill>
                <a:prstDash val="solid"/>
                <a:headEnd type="triangle" w="sm" len="sm"/>
                <a:tailEnd type="triangle" w="sm" len="sm"/>
              </a:ln>
              <a:effectLst/>
            </p:spPr>
          </p:cxnSp>
          <p:sp>
            <p:nvSpPr>
              <p:cNvPr id="955" name="Rectangle 954">
                <a:extLst>
                  <a:ext uri="{FF2B5EF4-FFF2-40B4-BE49-F238E27FC236}">
                    <a16:creationId xmlns:a16="http://schemas.microsoft.com/office/drawing/2014/main" id="{DFA4AD49-4A82-4493-93E5-FC3493F529AD}"/>
                  </a:ext>
                </a:extLst>
              </p:cNvPr>
              <p:cNvSpPr/>
              <p:nvPr/>
            </p:nvSpPr>
            <p:spPr bwMode="auto">
              <a:xfrm>
                <a:off x="4816747" y="3944887"/>
                <a:ext cx="760790" cy="332916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 Semibold"/>
                    <a:ea typeface="Segoe UI" pitchFamily="34" charset="0"/>
                    <a:cs typeface="Segoe UI Semibold" panose="020B0702040204020203" pitchFamily="34" charset="0"/>
                  </a:rPr>
                  <a:t>Subscriber</a:t>
                </a:r>
              </a:p>
            </p:txBody>
          </p:sp>
          <p:grpSp>
            <p:nvGrpSpPr>
              <p:cNvPr id="956" name="Group 955">
                <a:extLst>
                  <a:ext uri="{FF2B5EF4-FFF2-40B4-BE49-F238E27FC236}">
                    <a16:creationId xmlns:a16="http://schemas.microsoft.com/office/drawing/2014/main" id="{4F4FA2F6-F680-4825-AC31-1C4D2FA93916}"/>
                  </a:ext>
                </a:extLst>
              </p:cNvPr>
              <p:cNvGrpSpPr/>
              <p:nvPr/>
            </p:nvGrpSpPr>
            <p:grpSpPr>
              <a:xfrm>
                <a:off x="4570141" y="4816937"/>
                <a:ext cx="761215" cy="393710"/>
                <a:chOff x="5710201" y="6402380"/>
                <a:chExt cx="761215" cy="393710"/>
              </a:xfrm>
            </p:grpSpPr>
            <p:sp>
              <p:nvSpPr>
                <p:cNvPr id="963" name="Rectangle 962">
                  <a:extLst>
                    <a:ext uri="{FF2B5EF4-FFF2-40B4-BE49-F238E27FC236}">
                      <a16:creationId xmlns:a16="http://schemas.microsoft.com/office/drawing/2014/main" id="{501178CA-0BAE-4308-807B-AE243BB5E9BA}"/>
                    </a:ext>
                  </a:extLst>
                </p:cNvPr>
                <p:cNvSpPr/>
                <p:nvPr/>
              </p:nvSpPr>
              <p:spPr bwMode="auto">
                <a:xfrm>
                  <a:off x="5710201" y="6463174"/>
                  <a:ext cx="761215" cy="332916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5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"/>
                      <a:ea typeface="Segoe UI" pitchFamily="34" charset="0"/>
                      <a:cs typeface="Segoe UI Semibold" panose="020B0702040204020203" pitchFamily="34" charset="0"/>
                    </a:rPr>
                    <a:t>Merge </a:t>
                  </a:r>
                  <a:br>
                    <a:rPr kumimoji="0" lang="en-US" sz="5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"/>
                      <a:ea typeface="Segoe UI" pitchFamily="34" charset="0"/>
                      <a:cs typeface="Segoe UI Semibold" panose="020B0702040204020203" pitchFamily="34" charset="0"/>
                    </a:rPr>
                  </a:br>
                  <a:r>
                    <a:rPr kumimoji="0" lang="en-US" sz="5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"/>
                      <a:ea typeface="Segoe UI" pitchFamily="34" charset="0"/>
                      <a:cs typeface="Segoe UI Semibold" panose="020B0702040204020203" pitchFamily="34" charset="0"/>
                    </a:rPr>
                    <a:t>Agent</a:t>
                  </a:r>
                </a:p>
              </p:txBody>
            </p:sp>
            <p:grpSp>
              <p:nvGrpSpPr>
                <p:cNvPr id="964" name="Group 963">
                  <a:extLst>
                    <a:ext uri="{FF2B5EF4-FFF2-40B4-BE49-F238E27FC236}">
                      <a16:creationId xmlns:a16="http://schemas.microsoft.com/office/drawing/2014/main" id="{5C4C27C8-BBAE-465C-A1CF-A4C54E203E7C}"/>
                    </a:ext>
                  </a:extLst>
                </p:cNvPr>
                <p:cNvGrpSpPr/>
                <p:nvPr/>
              </p:nvGrpSpPr>
              <p:grpSpPr>
                <a:xfrm>
                  <a:off x="5990799" y="6402380"/>
                  <a:ext cx="189401" cy="149980"/>
                  <a:chOff x="9306936" y="1933571"/>
                  <a:chExt cx="278933" cy="220877"/>
                </a:xfrm>
              </p:grpSpPr>
              <p:sp>
                <p:nvSpPr>
                  <p:cNvPr id="965" name="Freeform: Shape 964">
                    <a:extLst>
                      <a:ext uri="{FF2B5EF4-FFF2-40B4-BE49-F238E27FC236}">
                        <a16:creationId xmlns:a16="http://schemas.microsoft.com/office/drawing/2014/main" id="{F1512FF7-2426-4451-8D74-CC76E2BC9945}"/>
                      </a:ext>
                    </a:extLst>
                  </p:cNvPr>
                  <p:cNvSpPr/>
                  <p:nvPr/>
                </p:nvSpPr>
                <p:spPr>
                  <a:xfrm>
                    <a:off x="9306936" y="1939439"/>
                    <a:ext cx="278933" cy="215009"/>
                  </a:xfrm>
                  <a:custGeom>
                    <a:avLst/>
                    <a:gdLst>
                      <a:gd name="connsiteX0" fmla="*/ 1475 w 416093"/>
                      <a:gd name="connsiteY0" fmla="*/ 321865 h 320737"/>
                      <a:gd name="connsiteX1" fmla="*/ 417568 w 416093"/>
                      <a:gd name="connsiteY1" fmla="*/ 321865 h 320737"/>
                      <a:gd name="connsiteX2" fmla="*/ 417568 w 416093"/>
                      <a:gd name="connsiteY2" fmla="*/ 1475 h 320737"/>
                      <a:gd name="connsiteX3" fmla="*/ 1475 w 416093"/>
                      <a:gd name="connsiteY3" fmla="*/ 1475 h 320737"/>
                      <a:gd name="connsiteX4" fmla="*/ 1475 w 416093"/>
                      <a:gd name="connsiteY4" fmla="*/ 321865 h 3207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16093" h="320737">
                        <a:moveTo>
                          <a:pt x="1475" y="321865"/>
                        </a:moveTo>
                        <a:lnTo>
                          <a:pt x="417568" y="321865"/>
                        </a:lnTo>
                        <a:lnTo>
                          <a:pt x="417568" y="1475"/>
                        </a:lnTo>
                        <a:lnTo>
                          <a:pt x="1475" y="1475"/>
                        </a:lnTo>
                        <a:lnTo>
                          <a:pt x="1475" y="321865"/>
                        </a:lnTo>
                        <a:close/>
                      </a:path>
                    </a:pathLst>
                  </a:custGeom>
                  <a:solidFill>
                    <a:srgbClr val="0078D4"/>
                  </a:solidFill>
                  <a:ln w="432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966" name="Freeform: Shape 965">
                    <a:extLst>
                      <a:ext uri="{FF2B5EF4-FFF2-40B4-BE49-F238E27FC236}">
                        <a16:creationId xmlns:a16="http://schemas.microsoft.com/office/drawing/2014/main" id="{7D5C65FB-43DC-4957-9602-DAC95FCD0D07}"/>
                      </a:ext>
                    </a:extLst>
                  </p:cNvPr>
                  <p:cNvSpPr/>
                  <p:nvPr/>
                </p:nvSpPr>
                <p:spPr>
                  <a:xfrm>
                    <a:off x="9306936" y="1933571"/>
                    <a:ext cx="278933" cy="29055"/>
                  </a:xfrm>
                  <a:custGeom>
                    <a:avLst/>
                    <a:gdLst>
                      <a:gd name="connsiteX0" fmla="*/ 1475 w 416093"/>
                      <a:gd name="connsiteY0" fmla="*/ 44836 h 43342"/>
                      <a:gd name="connsiteX1" fmla="*/ 417422 w 416093"/>
                      <a:gd name="connsiteY1" fmla="*/ 44836 h 43342"/>
                      <a:gd name="connsiteX2" fmla="*/ 417422 w 416093"/>
                      <a:gd name="connsiteY2" fmla="*/ 1475 h 43342"/>
                      <a:gd name="connsiteX3" fmla="*/ 1475 w 416093"/>
                      <a:gd name="connsiteY3" fmla="*/ 1475 h 43342"/>
                      <a:gd name="connsiteX4" fmla="*/ 1475 w 416093"/>
                      <a:gd name="connsiteY4" fmla="*/ 44836 h 433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16093" h="43342">
                        <a:moveTo>
                          <a:pt x="1475" y="44836"/>
                        </a:moveTo>
                        <a:lnTo>
                          <a:pt x="417422" y="44836"/>
                        </a:lnTo>
                        <a:lnTo>
                          <a:pt x="417422" y="1475"/>
                        </a:lnTo>
                        <a:lnTo>
                          <a:pt x="1475" y="1475"/>
                        </a:lnTo>
                        <a:lnTo>
                          <a:pt x="1475" y="44836"/>
                        </a:lnTo>
                        <a:close/>
                      </a:path>
                    </a:pathLst>
                  </a:custGeom>
                  <a:solidFill>
                    <a:srgbClr val="50E6FF"/>
                  </a:solidFill>
                  <a:ln w="432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967" name="Freeform: Shape 966">
                    <a:extLst>
                      <a:ext uri="{FF2B5EF4-FFF2-40B4-BE49-F238E27FC236}">
                        <a16:creationId xmlns:a16="http://schemas.microsoft.com/office/drawing/2014/main" id="{2BBFF065-98F5-4A00-99AC-FE84BABC5C6F}"/>
                      </a:ext>
                    </a:extLst>
                  </p:cNvPr>
                  <p:cNvSpPr/>
                  <p:nvPr/>
                </p:nvSpPr>
                <p:spPr>
                  <a:xfrm>
                    <a:off x="9343295" y="1941595"/>
                    <a:ext cx="14528" cy="14527"/>
                  </a:xfrm>
                  <a:custGeom>
                    <a:avLst/>
                    <a:gdLst>
                      <a:gd name="connsiteX0" fmla="*/ 12059 w 21671"/>
                      <a:gd name="connsiteY0" fmla="*/ 22644 h 21671"/>
                      <a:gd name="connsiteX1" fmla="*/ 22645 w 21671"/>
                      <a:gd name="connsiteY1" fmla="*/ 12059 h 21671"/>
                      <a:gd name="connsiteX2" fmla="*/ 12059 w 21671"/>
                      <a:gd name="connsiteY2" fmla="*/ 1475 h 21671"/>
                      <a:gd name="connsiteX3" fmla="*/ 1475 w 21671"/>
                      <a:gd name="connsiteY3" fmla="*/ 12059 h 21671"/>
                      <a:gd name="connsiteX4" fmla="*/ 12059 w 21671"/>
                      <a:gd name="connsiteY4" fmla="*/ 22644 h 216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1671" h="21671">
                        <a:moveTo>
                          <a:pt x="12059" y="22644"/>
                        </a:moveTo>
                        <a:cubicBezTo>
                          <a:pt x="17905" y="22644"/>
                          <a:pt x="22645" y="17905"/>
                          <a:pt x="22645" y="12059"/>
                        </a:cubicBezTo>
                        <a:cubicBezTo>
                          <a:pt x="22645" y="6213"/>
                          <a:pt x="17905" y="1475"/>
                          <a:pt x="12059" y="1475"/>
                        </a:cubicBezTo>
                        <a:cubicBezTo>
                          <a:pt x="6214" y="1475"/>
                          <a:pt x="1475" y="6213"/>
                          <a:pt x="1475" y="12059"/>
                        </a:cubicBezTo>
                        <a:cubicBezTo>
                          <a:pt x="1475" y="17905"/>
                          <a:pt x="6214" y="22644"/>
                          <a:pt x="12059" y="22644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432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968" name="Freeform: Shape 967">
                    <a:extLst>
                      <a:ext uri="{FF2B5EF4-FFF2-40B4-BE49-F238E27FC236}">
                        <a16:creationId xmlns:a16="http://schemas.microsoft.com/office/drawing/2014/main" id="{3FF19653-99C6-48C8-BC66-BC3100F07DD6}"/>
                      </a:ext>
                    </a:extLst>
                  </p:cNvPr>
                  <p:cNvSpPr/>
                  <p:nvPr/>
                </p:nvSpPr>
                <p:spPr>
                  <a:xfrm>
                    <a:off x="9321274" y="1941595"/>
                    <a:ext cx="14528" cy="14527"/>
                  </a:xfrm>
                  <a:custGeom>
                    <a:avLst/>
                    <a:gdLst>
                      <a:gd name="connsiteX0" fmla="*/ 12059 w 21671"/>
                      <a:gd name="connsiteY0" fmla="*/ 22644 h 21671"/>
                      <a:gd name="connsiteX1" fmla="*/ 22644 w 21671"/>
                      <a:gd name="connsiteY1" fmla="*/ 12059 h 21671"/>
                      <a:gd name="connsiteX2" fmla="*/ 12059 w 21671"/>
                      <a:gd name="connsiteY2" fmla="*/ 1475 h 21671"/>
                      <a:gd name="connsiteX3" fmla="*/ 1475 w 21671"/>
                      <a:gd name="connsiteY3" fmla="*/ 12059 h 21671"/>
                      <a:gd name="connsiteX4" fmla="*/ 12059 w 21671"/>
                      <a:gd name="connsiteY4" fmla="*/ 22644 h 216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1671" h="21671">
                        <a:moveTo>
                          <a:pt x="12059" y="22644"/>
                        </a:moveTo>
                        <a:cubicBezTo>
                          <a:pt x="17905" y="22644"/>
                          <a:pt x="22644" y="17905"/>
                          <a:pt x="22644" y="12059"/>
                        </a:cubicBezTo>
                        <a:cubicBezTo>
                          <a:pt x="22644" y="6213"/>
                          <a:pt x="17905" y="1475"/>
                          <a:pt x="12059" y="1475"/>
                        </a:cubicBezTo>
                        <a:cubicBezTo>
                          <a:pt x="6214" y="1475"/>
                          <a:pt x="1475" y="6213"/>
                          <a:pt x="1475" y="12059"/>
                        </a:cubicBezTo>
                        <a:cubicBezTo>
                          <a:pt x="1475" y="17905"/>
                          <a:pt x="6214" y="22644"/>
                          <a:pt x="12059" y="22644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432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969" name="Freeform: Shape 968">
                    <a:extLst>
                      <a:ext uri="{FF2B5EF4-FFF2-40B4-BE49-F238E27FC236}">
                        <a16:creationId xmlns:a16="http://schemas.microsoft.com/office/drawing/2014/main" id="{9363F0C9-D034-409E-8175-D5BFCA901C42}"/>
                      </a:ext>
                    </a:extLst>
                  </p:cNvPr>
                  <p:cNvSpPr/>
                  <p:nvPr/>
                </p:nvSpPr>
                <p:spPr>
                  <a:xfrm>
                    <a:off x="9365804" y="1941595"/>
                    <a:ext cx="14528" cy="14527"/>
                  </a:xfrm>
                  <a:custGeom>
                    <a:avLst/>
                    <a:gdLst>
                      <a:gd name="connsiteX0" fmla="*/ 12059 w 21671"/>
                      <a:gd name="connsiteY0" fmla="*/ 22644 h 21671"/>
                      <a:gd name="connsiteX1" fmla="*/ 22644 w 21671"/>
                      <a:gd name="connsiteY1" fmla="*/ 12059 h 21671"/>
                      <a:gd name="connsiteX2" fmla="*/ 12059 w 21671"/>
                      <a:gd name="connsiteY2" fmla="*/ 1475 h 21671"/>
                      <a:gd name="connsiteX3" fmla="*/ 1475 w 21671"/>
                      <a:gd name="connsiteY3" fmla="*/ 12059 h 21671"/>
                      <a:gd name="connsiteX4" fmla="*/ 12059 w 21671"/>
                      <a:gd name="connsiteY4" fmla="*/ 22644 h 216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1671" h="21671">
                        <a:moveTo>
                          <a:pt x="12059" y="22644"/>
                        </a:moveTo>
                        <a:cubicBezTo>
                          <a:pt x="17905" y="22644"/>
                          <a:pt x="22644" y="17905"/>
                          <a:pt x="22644" y="12059"/>
                        </a:cubicBezTo>
                        <a:cubicBezTo>
                          <a:pt x="22644" y="6213"/>
                          <a:pt x="17905" y="1475"/>
                          <a:pt x="12059" y="1475"/>
                        </a:cubicBezTo>
                        <a:cubicBezTo>
                          <a:pt x="6214" y="1475"/>
                          <a:pt x="1475" y="6213"/>
                          <a:pt x="1475" y="12059"/>
                        </a:cubicBezTo>
                        <a:cubicBezTo>
                          <a:pt x="1475" y="17905"/>
                          <a:pt x="6214" y="22644"/>
                          <a:pt x="12059" y="22644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432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grpSp>
                <p:nvGrpSpPr>
                  <p:cNvPr id="970" name="Group 969">
                    <a:extLst>
                      <a:ext uri="{FF2B5EF4-FFF2-40B4-BE49-F238E27FC236}">
                        <a16:creationId xmlns:a16="http://schemas.microsoft.com/office/drawing/2014/main" id="{53AC4C2F-5E56-49A1-9732-950DD8C34743}"/>
                      </a:ext>
                    </a:extLst>
                  </p:cNvPr>
                  <p:cNvGrpSpPr/>
                  <p:nvPr/>
                </p:nvGrpSpPr>
                <p:grpSpPr>
                  <a:xfrm>
                    <a:off x="9317421" y="1975372"/>
                    <a:ext cx="48383" cy="48383"/>
                    <a:chOff x="7423299" y="1363379"/>
                    <a:chExt cx="163411" cy="163411"/>
                  </a:xfrm>
                </p:grpSpPr>
                <p:sp>
                  <p:nvSpPr>
                    <p:cNvPr id="990" name="Freeform 687">
                      <a:extLst>
                        <a:ext uri="{FF2B5EF4-FFF2-40B4-BE49-F238E27FC236}">
                          <a16:creationId xmlns:a16="http://schemas.microsoft.com/office/drawing/2014/main" id="{88F32F32-ADBE-4DF8-BA71-8F761BA1C241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7423299" y="1363379"/>
                      <a:ext cx="163411" cy="163411"/>
                    </a:xfrm>
                    <a:custGeom>
                      <a:avLst/>
                      <a:gdLst>
                        <a:gd name="T0" fmla="*/ 142 w 142"/>
                        <a:gd name="T1" fmla="*/ 78 h 141"/>
                        <a:gd name="T2" fmla="*/ 142 w 142"/>
                        <a:gd name="T3" fmla="*/ 63 h 141"/>
                        <a:gd name="T4" fmla="*/ 127 w 142"/>
                        <a:gd name="T5" fmla="*/ 63 h 141"/>
                        <a:gd name="T6" fmla="*/ 116 w 142"/>
                        <a:gd name="T7" fmla="*/ 37 h 141"/>
                        <a:gd name="T8" fmla="*/ 127 w 142"/>
                        <a:gd name="T9" fmla="*/ 26 h 141"/>
                        <a:gd name="T10" fmla="*/ 116 w 142"/>
                        <a:gd name="T11" fmla="*/ 15 h 141"/>
                        <a:gd name="T12" fmla="*/ 105 w 142"/>
                        <a:gd name="T13" fmla="*/ 26 h 141"/>
                        <a:gd name="T14" fmla="*/ 79 w 142"/>
                        <a:gd name="T15" fmla="*/ 15 h 141"/>
                        <a:gd name="T16" fmla="*/ 79 w 142"/>
                        <a:gd name="T17" fmla="*/ 0 h 141"/>
                        <a:gd name="T18" fmla="*/ 64 w 142"/>
                        <a:gd name="T19" fmla="*/ 0 h 141"/>
                        <a:gd name="T20" fmla="*/ 64 w 142"/>
                        <a:gd name="T21" fmla="*/ 15 h 141"/>
                        <a:gd name="T22" fmla="*/ 37 w 142"/>
                        <a:gd name="T23" fmla="*/ 26 h 141"/>
                        <a:gd name="T24" fmla="*/ 26 w 142"/>
                        <a:gd name="T25" fmla="*/ 15 h 141"/>
                        <a:gd name="T26" fmla="*/ 16 w 142"/>
                        <a:gd name="T27" fmla="*/ 26 h 141"/>
                        <a:gd name="T28" fmla="*/ 27 w 142"/>
                        <a:gd name="T29" fmla="*/ 37 h 141"/>
                        <a:gd name="T30" fmla="*/ 16 w 142"/>
                        <a:gd name="T31" fmla="*/ 63 h 141"/>
                        <a:gd name="T32" fmla="*/ 0 w 142"/>
                        <a:gd name="T33" fmla="*/ 63 h 141"/>
                        <a:gd name="T34" fmla="*/ 0 w 142"/>
                        <a:gd name="T35" fmla="*/ 78 h 141"/>
                        <a:gd name="T36" fmla="*/ 16 w 142"/>
                        <a:gd name="T37" fmla="*/ 78 h 141"/>
                        <a:gd name="T38" fmla="*/ 27 w 142"/>
                        <a:gd name="T39" fmla="*/ 104 h 141"/>
                        <a:gd name="T40" fmla="*/ 16 w 142"/>
                        <a:gd name="T41" fmla="*/ 115 h 141"/>
                        <a:gd name="T42" fmla="*/ 26 w 142"/>
                        <a:gd name="T43" fmla="*/ 126 h 141"/>
                        <a:gd name="T44" fmla="*/ 37 w 142"/>
                        <a:gd name="T45" fmla="*/ 115 h 141"/>
                        <a:gd name="T46" fmla="*/ 64 w 142"/>
                        <a:gd name="T47" fmla="*/ 126 h 141"/>
                        <a:gd name="T48" fmla="*/ 64 w 142"/>
                        <a:gd name="T49" fmla="*/ 141 h 141"/>
                        <a:gd name="T50" fmla="*/ 79 w 142"/>
                        <a:gd name="T51" fmla="*/ 141 h 141"/>
                        <a:gd name="T52" fmla="*/ 79 w 142"/>
                        <a:gd name="T53" fmla="*/ 126 h 141"/>
                        <a:gd name="T54" fmla="*/ 105 w 142"/>
                        <a:gd name="T55" fmla="*/ 115 h 141"/>
                        <a:gd name="T56" fmla="*/ 116 w 142"/>
                        <a:gd name="T57" fmla="*/ 126 h 141"/>
                        <a:gd name="T58" fmla="*/ 127 w 142"/>
                        <a:gd name="T59" fmla="*/ 115 h 141"/>
                        <a:gd name="T60" fmla="*/ 116 w 142"/>
                        <a:gd name="T61" fmla="*/ 104 h 141"/>
                        <a:gd name="T62" fmla="*/ 127 w 142"/>
                        <a:gd name="T63" fmla="*/ 78 h 141"/>
                        <a:gd name="T64" fmla="*/ 142 w 142"/>
                        <a:gd name="T65" fmla="*/ 78 h 14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</a:cxnLst>
                      <a:rect l="0" t="0" r="r" b="b"/>
                      <a:pathLst>
                        <a:path w="142" h="141">
                          <a:moveTo>
                            <a:pt x="142" y="78"/>
                          </a:moveTo>
                          <a:cubicBezTo>
                            <a:pt x="142" y="63"/>
                            <a:pt x="142" y="63"/>
                            <a:pt x="142" y="63"/>
                          </a:cubicBezTo>
                          <a:cubicBezTo>
                            <a:pt x="127" y="63"/>
                            <a:pt x="127" y="63"/>
                            <a:pt x="127" y="63"/>
                          </a:cubicBezTo>
                          <a:cubicBezTo>
                            <a:pt x="125" y="53"/>
                            <a:pt x="122" y="44"/>
                            <a:pt x="116" y="37"/>
                          </a:cubicBezTo>
                          <a:cubicBezTo>
                            <a:pt x="127" y="26"/>
                            <a:pt x="127" y="26"/>
                            <a:pt x="127" y="26"/>
                          </a:cubicBezTo>
                          <a:cubicBezTo>
                            <a:pt x="116" y="15"/>
                            <a:pt x="116" y="15"/>
                            <a:pt x="116" y="15"/>
                          </a:cubicBezTo>
                          <a:cubicBezTo>
                            <a:pt x="105" y="26"/>
                            <a:pt x="105" y="26"/>
                            <a:pt x="105" y="26"/>
                          </a:cubicBezTo>
                          <a:cubicBezTo>
                            <a:pt x="98" y="20"/>
                            <a:pt x="89" y="16"/>
                            <a:pt x="79" y="15"/>
                          </a:cubicBezTo>
                          <a:cubicBezTo>
                            <a:pt x="79" y="0"/>
                            <a:pt x="79" y="0"/>
                            <a:pt x="79" y="0"/>
                          </a:cubicBezTo>
                          <a:cubicBezTo>
                            <a:pt x="64" y="0"/>
                            <a:pt x="64" y="0"/>
                            <a:pt x="64" y="0"/>
                          </a:cubicBezTo>
                          <a:cubicBezTo>
                            <a:pt x="64" y="15"/>
                            <a:pt x="64" y="15"/>
                            <a:pt x="64" y="15"/>
                          </a:cubicBezTo>
                          <a:cubicBezTo>
                            <a:pt x="54" y="16"/>
                            <a:pt x="45" y="20"/>
                            <a:pt x="37" y="26"/>
                          </a:cubicBezTo>
                          <a:cubicBezTo>
                            <a:pt x="26" y="15"/>
                            <a:pt x="26" y="15"/>
                            <a:pt x="26" y="15"/>
                          </a:cubicBezTo>
                          <a:cubicBezTo>
                            <a:pt x="16" y="26"/>
                            <a:pt x="16" y="26"/>
                            <a:pt x="16" y="26"/>
                          </a:cubicBezTo>
                          <a:cubicBezTo>
                            <a:pt x="27" y="37"/>
                            <a:pt x="27" y="37"/>
                            <a:pt x="27" y="37"/>
                          </a:cubicBezTo>
                          <a:cubicBezTo>
                            <a:pt x="21" y="44"/>
                            <a:pt x="17" y="53"/>
                            <a:pt x="16" y="63"/>
                          </a:cubicBezTo>
                          <a:cubicBezTo>
                            <a:pt x="0" y="63"/>
                            <a:pt x="0" y="63"/>
                            <a:pt x="0" y="63"/>
                          </a:cubicBezTo>
                          <a:cubicBezTo>
                            <a:pt x="0" y="78"/>
                            <a:pt x="0" y="78"/>
                            <a:pt x="0" y="78"/>
                          </a:cubicBezTo>
                          <a:cubicBezTo>
                            <a:pt x="16" y="78"/>
                            <a:pt x="16" y="78"/>
                            <a:pt x="16" y="78"/>
                          </a:cubicBezTo>
                          <a:cubicBezTo>
                            <a:pt x="17" y="88"/>
                            <a:pt x="21" y="97"/>
                            <a:pt x="27" y="104"/>
                          </a:cubicBezTo>
                          <a:cubicBezTo>
                            <a:pt x="16" y="115"/>
                            <a:pt x="16" y="115"/>
                            <a:pt x="16" y="115"/>
                          </a:cubicBezTo>
                          <a:cubicBezTo>
                            <a:pt x="26" y="126"/>
                            <a:pt x="26" y="126"/>
                            <a:pt x="26" y="126"/>
                          </a:cubicBezTo>
                          <a:cubicBezTo>
                            <a:pt x="37" y="115"/>
                            <a:pt x="37" y="115"/>
                            <a:pt x="37" y="115"/>
                          </a:cubicBezTo>
                          <a:cubicBezTo>
                            <a:pt x="45" y="121"/>
                            <a:pt x="54" y="125"/>
                            <a:pt x="64" y="126"/>
                          </a:cubicBezTo>
                          <a:cubicBezTo>
                            <a:pt x="64" y="141"/>
                            <a:pt x="64" y="141"/>
                            <a:pt x="64" y="141"/>
                          </a:cubicBezTo>
                          <a:cubicBezTo>
                            <a:pt x="79" y="141"/>
                            <a:pt x="79" y="141"/>
                            <a:pt x="79" y="141"/>
                          </a:cubicBezTo>
                          <a:cubicBezTo>
                            <a:pt x="79" y="126"/>
                            <a:pt x="79" y="126"/>
                            <a:pt x="79" y="126"/>
                          </a:cubicBezTo>
                          <a:cubicBezTo>
                            <a:pt x="89" y="125"/>
                            <a:pt x="98" y="121"/>
                            <a:pt x="105" y="115"/>
                          </a:cubicBezTo>
                          <a:cubicBezTo>
                            <a:pt x="116" y="126"/>
                            <a:pt x="116" y="126"/>
                            <a:pt x="116" y="126"/>
                          </a:cubicBezTo>
                          <a:cubicBezTo>
                            <a:pt x="127" y="115"/>
                            <a:pt x="127" y="115"/>
                            <a:pt x="127" y="115"/>
                          </a:cubicBezTo>
                          <a:cubicBezTo>
                            <a:pt x="116" y="104"/>
                            <a:pt x="116" y="104"/>
                            <a:pt x="116" y="104"/>
                          </a:cubicBezTo>
                          <a:cubicBezTo>
                            <a:pt x="122" y="97"/>
                            <a:pt x="126" y="88"/>
                            <a:pt x="127" y="78"/>
                          </a:cubicBezTo>
                          <a:lnTo>
                            <a:pt x="142" y="78"/>
                          </a:lnTo>
                          <a:close/>
                        </a:path>
                      </a:pathLst>
                    </a:custGeom>
                    <a:solidFill>
                      <a:srgbClr val="50E6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89642" tIns="44821" rIns="89642" bIns="44821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896386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67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991" name="Oval 688">
                      <a:extLst>
                        <a:ext uri="{FF2B5EF4-FFF2-40B4-BE49-F238E27FC236}">
                          <a16:creationId xmlns:a16="http://schemas.microsoft.com/office/drawing/2014/main" id="{C04089DB-D813-4E51-B5D6-9F1B2FDA980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468431" y="1408511"/>
                      <a:ext cx="73146" cy="73146"/>
                    </a:xfrm>
                    <a:prstGeom prst="ellipse">
                      <a:avLst/>
                    </a:prstGeom>
                    <a:solidFill>
                      <a:srgbClr val="0078D4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89642" tIns="44821" rIns="89642" bIns="44821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896386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67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</p:grpSp>
              <p:grpSp>
                <p:nvGrpSpPr>
                  <p:cNvPr id="971" name="Group 970">
                    <a:extLst>
                      <a:ext uri="{FF2B5EF4-FFF2-40B4-BE49-F238E27FC236}">
                        <a16:creationId xmlns:a16="http://schemas.microsoft.com/office/drawing/2014/main" id="{39C5E8B2-90AE-4D9E-B03F-90A52BD656BA}"/>
                      </a:ext>
                    </a:extLst>
                  </p:cNvPr>
                  <p:cNvGrpSpPr/>
                  <p:nvPr/>
                </p:nvGrpSpPr>
                <p:grpSpPr>
                  <a:xfrm>
                    <a:off x="9371875" y="2006382"/>
                    <a:ext cx="158260" cy="117242"/>
                    <a:chOff x="6551499" y="3483552"/>
                    <a:chExt cx="187126" cy="138627"/>
                  </a:xfrm>
                </p:grpSpPr>
                <p:sp>
                  <p:nvSpPr>
                    <p:cNvPr id="972" name="Freeform: Shape 971">
                      <a:extLst>
                        <a:ext uri="{FF2B5EF4-FFF2-40B4-BE49-F238E27FC236}">
                          <a16:creationId xmlns:a16="http://schemas.microsoft.com/office/drawing/2014/main" id="{5B5CCAC9-7482-409D-B8E4-66C7401B12A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43070" y="3483552"/>
                      <a:ext cx="28350" cy="39677"/>
                    </a:xfrm>
                    <a:custGeom>
                      <a:avLst/>
                      <a:gdLst>
                        <a:gd name="connsiteX0" fmla="*/ 28317 w 28350"/>
                        <a:gd name="connsiteY0" fmla="*/ 13599 h 39677"/>
                        <a:gd name="connsiteX1" fmla="*/ 13961 w 28350"/>
                        <a:gd name="connsiteY1" fmla="*/ 0 h 39677"/>
                        <a:gd name="connsiteX2" fmla="*/ 0 w 28350"/>
                        <a:gd name="connsiteY2" fmla="*/ 13961 h 39677"/>
                        <a:gd name="connsiteX3" fmla="*/ 0 w 28350"/>
                        <a:gd name="connsiteY3" fmla="*/ 25288 h 39677"/>
                        <a:gd name="connsiteX4" fmla="*/ 13961 w 28350"/>
                        <a:gd name="connsiteY4" fmla="*/ 39677 h 39677"/>
                        <a:gd name="connsiteX5" fmla="*/ 28350 w 28350"/>
                        <a:gd name="connsiteY5" fmla="*/ 25288 h 39677"/>
                        <a:gd name="connsiteX6" fmla="*/ 28317 w 28350"/>
                        <a:gd name="connsiteY6" fmla="*/ 13599 h 39677"/>
                        <a:gd name="connsiteX7" fmla="*/ 19592 w 28350"/>
                        <a:gd name="connsiteY7" fmla="*/ 25288 h 39677"/>
                        <a:gd name="connsiteX8" fmla="*/ 14290 w 28350"/>
                        <a:gd name="connsiteY8" fmla="*/ 30952 h 39677"/>
                        <a:gd name="connsiteX9" fmla="*/ 8693 w 28350"/>
                        <a:gd name="connsiteY9" fmla="*/ 25288 h 39677"/>
                        <a:gd name="connsiteX10" fmla="*/ 8693 w 28350"/>
                        <a:gd name="connsiteY10" fmla="*/ 13961 h 39677"/>
                        <a:gd name="connsiteX11" fmla="*/ 13928 w 28350"/>
                        <a:gd name="connsiteY11" fmla="*/ 8726 h 39677"/>
                        <a:gd name="connsiteX12" fmla="*/ 19592 w 28350"/>
                        <a:gd name="connsiteY12" fmla="*/ 13961 h 39677"/>
                        <a:gd name="connsiteX13" fmla="*/ 19592 w 28350"/>
                        <a:gd name="connsiteY13" fmla="*/ 25288 h 3967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28350" h="39677">
                          <a:moveTo>
                            <a:pt x="28317" y="13599"/>
                          </a:moveTo>
                          <a:cubicBezTo>
                            <a:pt x="27692" y="5993"/>
                            <a:pt x="21370" y="0"/>
                            <a:pt x="13961" y="0"/>
                          </a:cubicBezTo>
                          <a:cubicBezTo>
                            <a:pt x="6256" y="0"/>
                            <a:pt x="0" y="6256"/>
                            <a:pt x="0" y="13961"/>
                          </a:cubicBezTo>
                          <a:lnTo>
                            <a:pt x="0" y="25288"/>
                          </a:lnTo>
                          <a:cubicBezTo>
                            <a:pt x="0" y="32697"/>
                            <a:pt x="5960" y="39019"/>
                            <a:pt x="13961" y="39677"/>
                          </a:cubicBezTo>
                          <a:cubicBezTo>
                            <a:pt x="21765" y="39677"/>
                            <a:pt x="28350" y="33092"/>
                            <a:pt x="28350" y="25288"/>
                          </a:cubicBezTo>
                          <a:lnTo>
                            <a:pt x="28317" y="13599"/>
                          </a:lnTo>
                          <a:close/>
                          <a:moveTo>
                            <a:pt x="19592" y="25288"/>
                          </a:moveTo>
                          <a:cubicBezTo>
                            <a:pt x="19592" y="28614"/>
                            <a:pt x="16595" y="30952"/>
                            <a:pt x="14290" y="30952"/>
                          </a:cubicBezTo>
                          <a:cubicBezTo>
                            <a:pt x="11195" y="30688"/>
                            <a:pt x="8693" y="28153"/>
                            <a:pt x="8693" y="25288"/>
                          </a:cubicBezTo>
                          <a:lnTo>
                            <a:pt x="8693" y="13961"/>
                          </a:lnTo>
                          <a:cubicBezTo>
                            <a:pt x="8693" y="11129"/>
                            <a:pt x="11097" y="8726"/>
                            <a:pt x="13928" y="8726"/>
                          </a:cubicBezTo>
                          <a:cubicBezTo>
                            <a:pt x="16793" y="8726"/>
                            <a:pt x="19361" y="11228"/>
                            <a:pt x="19592" y="13961"/>
                          </a:cubicBezTo>
                          <a:lnTo>
                            <a:pt x="19592" y="2528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3888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defTabSz="914367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CA" sz="1765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973" name="Freeform: Shape 972">
                      <a:extLst>
                        <a:ext uri="{FF2B5EF4-FFF2-40B4-BE49-F238E27FC236}">
                          <a16:creationId xmlns:a16="http://schemas.microsoft.com/office/drawing/2014/main" id="{720194F2-0CF2-4955-AFB4-DC23345854A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18735" y="3483812"/>
                      <a:ext cx="9812" cy="39578"/>
                    </a:xfrm>
                    <a:custGeom>
                      <a:avLst/>
                      <a:gdLst>
                        <a:gd name="connsiteX0" fmla="*/ 4906 w 9812"/>
                        <a:gd name="connsiteY0" fmla="*/ 39579 h 39578"/>
                        <a:gd name="connsiteX1" fmla="*/ 0 w 9812"/>
                        <a:gd name="connsiteY1" fmla="*/ 34672 h 39578"/>
                        <a:gd name="connsiteX2" fmla="*/ 0 w 9812"/>
                        <a:gd name="connsiteY2" fmla="*/ 4906 h 39578"/>
                        <a:gd name="connsiteX3" fmla="*/ 4906 w 9812"/>
                        <a:gd name="connsiteY3" fmla="*/ 0 h 39578"/>
                        <a:gd name="connsiteX4" fmla="*/ 9812 w 9812"/>
                        <a:gd name="connsiteY4" fmla="*/ 4906 h 39578"/>
                        <a:gd name="connsiteX5" fmla="*/ 9812 w 9812"/>
                        <a:gd name="connsiteY5" fmla="*/ 34639 h 39578"/>
                        <a:gd name="connsiteX6" fmla="*/ 4906 w 9812"/>
                        <a:gd name="connsiteY6" fmla="*/ 39579 h 3957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9812" h="39578">
                          <a:moveTo>
                            <a:pt x="4906" y="39579"/>
                          </a:moveTo>
                          <a:cubicBezTo>
                            <a:pt x="2206" y="39579"/>
                            <a:pt x="0" y="37373"/>
                            <a:pt x="0" y="34672"/>
                          </a:cubicBezTo>
                          <a:lnTo>
                            <a:pt x="0" y="4906"/>
                          </a:lnTo>
                          <a:cubicBezTo>
                            <a:pt x="0" y="2206"/>
                            <a:pt x="2206" y="0"/>
                            <a:pt x="4906" y="0"/>
                          </a:cubicBezTo>
                          <a:cubicBezTo>
                            <a:pt x="7606" y="0"/>
                            <a:pt x="9812" y="2206"/>
                            <a:pt x="9812" y="4906"/>
                          </a:cubicBezTo>
                          <a:lnTo>
                            <a:pt x="9812" y="34639"/>
                          </a:lnTo>
                          <a:cubicBezTo>
                            <a:pt x="9812" y="37373"/>
                            <a:pt x="7606" y="39579"/>
                            <a:pt x="4906" y="39579"/>
                          </a:cubicBezTo>
                          <a:close/>
                        </a:path>
                      </a:pathLst>
                    </a:custGeom>
                    <a:solidFill>
                      <a:srgbClr val="50E6FF"/>
                    </a:solidFill>
                    <a:ln w="3888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defTabSz="914367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CA" sz="1765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974" name="Freeform: Shape 973">
                      <a:extLst>
                        <a:ext uri="{FF2B5EF4-FFF2-40B4-BE49-F238E27FC236}">
                          <a16:creationId xmlns:a16="http://schemas.microsoft.com/office/drawing/2014/main" id="{DC00148F-1316-4AED-8064-D0FA5F641F9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75864" y="3483552"/>
                      <a:ext cx="28350" cy="39677"/>
                    </a:xfrm>
                    <a:custGeom>
                      <a:avLst/>
                      <a:gdLst>
                        <a:gd name="connsiteX0" fmla="*/ 28318 w 28350"/>
                        <a:gd name="connsiteY0" fmla="*/ 13599 h 39677"/>
                        <a:gd name="connsiteX1" fmla="*/ 13961 w 28350"/>
                        <a:gd name="connsiteY1" fmla="*/ 0 h 39677"/>
                        <a:gd name="connsiteX2" fmla="*/ 0 w 28350"/>
                        <a:gd name="connsiteY2" fmla="*/ 13961 h 39677"/>
                        <a:gd name="connsiteX3" fmla="*/ 0 w 28350"/>
                        <a:gd name="connsiteY3" fmla="*/ 25288 h 39677"/>
                        <a:gd name="connsiteX4" fmla="*/ 13961 w 28350"/>
                        <a:gd name="connsiteY4" fmla="*/ 39677 h 39677"/>
                        <a:gd name="connsiteX5" fmla="*/ 28350 w 28350"/>
                        <a:gd name="connsiteY5" fmla="*/ 25288 h 39677"/>
                        <a:gd name="connsiteX6" fmla="*/ 28318 w 28350"/>
                        <a:gd name="connsiteY6" fmla="*/ 13599 h 39677"/>
                        <a:gd name="connsiteX7" fmla="*/ 19625 w 28350"/>
                        <a:gd name="connsiteY7" fmla="*/ 25288 h 39677"/>
                        <a:gd name="connsiteX8" fmla="*/ 14323 w 28350"/>
                        <a:gd name="connsiteY8" fmla="*/ 30952 h 39677"/>
                        <a:gd name="connsiteX9" fmla="*/ 8726 w 28350"/>
                        <a:gd name="connsiteY9" fmla="*/ 25288 h 39677"/>
                        <a:gd name="connsiteX10" fmla="*/ 8726 w 28350"/>
                        <a:gd name="connsiteY10" fmla="*/ 13961 h 39677"/>
                        <a:gd name="connsiteX11" fmla="*/ 13961 w 28350"/>
                        <a:gd name="connsiteY11" fmla="*/ 8726 h 39677"/>
                        <a:gd name="connsiteX12" fmla="*/ 19625 w 28350"/>
                        <a:gd name="connsiteY12" fmla="*/ 13961 h 39677"/>
                        <a:gd name="connsiteX13" fmla="*/ 19625 w 28350"/>
                        <a:gd name="connsiteY13" fmla="*/ 25288 h 3967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28350" h="39677">
                          <a:moveTo>
                            <a:pt x="28318" y="13599"/>
                          </a:moveTo>
                          <a:cubicBezTo>
                            <a:pt x="27692" y="5993"/>
                            <a:pt x="21370" y="0"/>
                            <a:pt x="13961" y="0"/>
                          </a:cubicBezTo>
                          <a:cubicBezTo>
                            <a:pt x="6256" y="0"/>
                            <a:pt x="0" y="6256"/>
                            <a:pt x="0" y="13961"/>
                          </a:cubicBezTo>
                          <a:lnTo>
                            <a:pt x="0" y="25288"/>
                          </a:lnTo>
                          <a:cubicBezTo>
                            <a:pt x="0" y="32697"/>
                            <a:pt x="5960" y="39019"/>
                            <a:pt x="13961" y="39677"/>
                          </a:cubicBezTo>
                          <a:cubicBezTo>
                            <a:pt x="21765" y="39677"/>
                            <a:pt x="28350" y="33092"/>
                            <a:pt x="28350" y="25288"/>
                          </a:cubicBezTo>
                          <a:lnTo>
                            <a:pt x="28318" y="13599"/>
                          </a:lnTo>
                          <a:close/>
                          <a:moveTo>
                            <a:pt x="19625" y="25288"/>
                          </a:moveTo>
                          <a:cubicBezTo>
                            <a:pt x="19625" y="28614"/>
                            <a:pt x="16628" y="30952"/>
                            <a:pt x="14323" y="30952"/>
                          </a:cubicBezTo>
                          <a:cubicBezTo>
                            <a:pt x="11228" y="30688"/>
                            <a:pt x="8726" y="28153"/>
                            <a:pt x="8726" y="25288"/>
                          </a:cubicBezTo>
                          <a:lnTo>
                            <a:pt x="8726" y="13961"/>
                          </a:lnTo>
                          <a:cubicBezTo>
                            <a:pt x="8726" y="11129"/>
                            <a:pt x="11129" y="8726"/>
                            <a:pt x="13961" y="8726"/>
                          </a:cubicBezTo>
                          <a:cubicBezTo>
                            <a:pt x="16826" y="8726"/>
                            <a:pt x="19394" y="11228"/>
                            <a:pt x="19625" y="13961"/>
                          </a:cubicBezTo>
                          <a:lnTo>
                            <a:pt x="19625" y="2528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3888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defTabSz="914367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CA" sz="1765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975" name="Freeform: Shape 974">
                      <a:extLst>
                        <a:ext uri="{FF2B5EF4-FFF2-40B4-BE49-F238E27FC236}">
                          <a16:creationId xmlns:a16="http://schemas.microsoft.com/office/drawing/2014/main" id="{2D0D03C3-046F-42FC-838C-646FAB0D57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51529" y="3483812"/>
                      <a:ext cx="9812" cy="39578"/>
                    </a:xfrm>
                    <a:custGeom>
                      <a:avLst/>
                      <a:gdLst>
                        <a:gd name="connsiteX0" fmla="*/ 4907 w 9812"/>
                        <a:gd name="connsiteY0" fmla="*/ 39579 h 39578"/>
                        <a:gd name="connsiteX1" fmla="*/ 0 w 9812"/>
                        <a:gd name="connsiteY1" fmla="*/ 34672 h 39578"/>
                        <a:gd name="connsiteX2" fmla="*/ 0 w 9812"/>
                        <a:gd name="connsiteY2" fmla="*/ 4906 h 39578"/>
                        <a:gd name="connsiteX3" fmla="*/ 4907 w 9812"/>
                        <a:gd name="connsiteY3" fmla="*/ 0 h 39578"/>
                        <a:gd name="connsiteX4" fmla="*/ 9813 w 9812"/>
                        <a:gd name="connsiteY4" fmla="*/ 4906 h 39578"/>
                        <a:gd name="connsiteX5" fmla="*/ 9813 w 9812"/>
                        <a:gd name="connsiteY5" fmla="*/ 34639 h 39578"/>
                        <a:gd name="connsiteX6" fmla="*/ 4907 w 9812"/>
                        <a:gd name="connsiteY6" fmla="*/ 39579 h 3957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9812" h="39578">
                          <a:moveTo>
                            <a:pt x="4907" y="39579"/>
                          </a:moveTo>
                          <a:cubicBezTo>
                            <a:pt x="2207" y="39579"/>
                            <a:pt x="0" y="37373"/>
                            <a:pt x="0" y="34672"/>
                          </a:cubicBezTo>
                          <a:lnTo>
                            <a:pt x="0" y="4906"/>
                          </a:lnTo>
                          <a:cubicBezTo>
                            <a:pt x="-33" y="2206"/>
                            <a:pt x="2174" y="0"/>
                            <a:pt x="4907" y="0"/>
                          </a:cubicBezTo>
                          <a:cubicBezTo>
                            <a:pt x="7607" y="0"/>
                            <a:pt x="9813" y="2206"/>
                            <a:pt x="9813" y="4906"/>
                          </a:cubicBezTo>
                          <a:lnTo>
                            <a:pt x="9813" y="34639"/>
                          </a:lnTo>
                          <a:cubicBezTo>
                            <a:pt x="9813" y="37373"/>
                            <a:pt x="7607" y="39579"/>
                            <a:pt x="4907" y="39579"/>
                          </a:cubicBezTo>
                          <a:close/>
                        </a:path>
                      </a:pathLst>
                    </a:custGeom>
                    <a:solidFill>
                      <a:srgbClr val="50E6FF"/>
                    </a:solidFill>
                    <a:ln w="3888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defTabSz="914367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CA" sz="1765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976" name="Freeform: Shape 975">
                      <a:extLst>
                        <a:ext uri="{FF2B5EF4-FFF2-40B4-BE49-F238E27FC236}">
                          <a16:creationId xmlns:a16="http://schemas.microsoft.com/office/drawing/2014/main" id="{FD2F8639-4147-4247-A421-1CDB55EA50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10275" y="3483552"/>
                      <a:ext cx="28350" cy="39677"/>
                    </a:xfrm>
                    <a:custGeom>
                      <a:avLst/>
                      <a:gdLst>
                        <a:gd name="connsiteX0" fmla="*/ 28317 w 28350"/>
                        <a:gd name="connsiteY0" fmla="*/ 13599 h 39677"/>
                        <a:gd name="connsiteX1" fmla="*/ 13961 w 28350"/>
                        <a:gd name="connsiteY1" fmla="*/ 0 h 39677"/>
                        <a:gd name="connsiteX2" fmla="*/ 0 w 28350"/>
                        <a:gd name="connsiteY2" fmla="*/ 13961 h 39677"/>
                        <a:gd name="connsiteX3" fmla="*/ 0 w 28350"/>
                        <a:gd name="connsiteY3" fmla="*/ 25288 h 39677"/>
                        <a:gd name="connsiteX4" fmla="*/ 13961 w 28350"/>
                        <a:gd name="connsiteY4" fmla="*/ 39677 h 39677"/>
                        <a:gd name="connsiteX5" fmla="*/ 28350 w 28350"/>
                        <a:gd name="connsiteY5" fmla="*/ 25288 h 39677"/>
                        <a:gd name="connsiteX6" fmla="*/ 28317 w 28350"/>
                        <a:gd name="connsiteY6" fmla="*/ 13599 h 39677"/>
                        <a:gd name="connsiteX7" fmla="*/ 19592 w 28350"/>
                        <a:gd name="connsiteY7" fmla="*/ 25288 h 39677"/>
                        <a:gd name="connsiteX8" fmla="*/ 14290 w 28350"/>
                        <a:gd name="connsiteY8" fmla="*/ 30952 h 39677"/>
                        <a:gd name="connsiteX9" fmla="*/ 8693 w 28350"/>
                        <a:gd name="connsiteY9" fmla="*/ 25288 h 39677"/>
                        <a:gd name="connsiteX10" fmla="*/ 8693 w 28350"/>
                        <a:gd name="connsiteY10" fmla="*/ 13961 h 39677"/>
                        <a:gd name="connsiteX11" fmla="*/ 13928 w 28350"/>
                        <a:gd name="connsiteY11" fmla="*/ 8726 h 39677"/>
                        <a:gd name="connsiteX12" fmla="*/ 19592 w 28350"/>
                        <a:gd name="connsiteY12" fmla="*/ 13961 h 39677"/>
                        <a:gd name="connsiteX13" fmla="*/ 19592 w 28350"/>
                        <a:gd name="connsiteY13" fmla="*/ 25288 h 3967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28350" h="39677">
                          <a:moveTo>
                            <a:pt x="28317" y="13599"/>
                          </a:moveTo>
                          <a:cubicBezTo>
                            <a:pt x="27692" y="5993"/>
                            <a:pt x="21370" y="0"/>
                            <a:pt x="13961" y="0"/>
                          </a:cubicBezTo>
                          <a:cubicBezTo>
                            <a:pt x="6256" y="0"/>
                            <a:pt x="0" y="6256"/>
                            <a:pt x="0" y="13961"/>
                          </a:cubicBezTo>
                          <a:lnTo>
                            <a:pt x="0" y="25288"/>
                          </a:lnTo>
                          <a:cubicBezTo>
                            <a:pt x="0" y="32697"/>
                            <a:pt x="5960" y="39019"/>
                            <a:pt x="13961" y="39677"/>
                          </a:cubicBezTo>
                          <a:cubicBezTo>
                            <a:pt x="21765" y="39677"/>
                            <a:pt x="28350" y="33092"/>
                            <a:pt x="28350" y="25288"/>
                          </a:cubicBezTo>
                          <a:lnTo>
                            <a:pt x="28317" y="13599"/>
                          </a:lnTo>
                          <a:close/>
                          <a:moveTo>
                            <a:pt x="19592" y="25288"/>
                          </a:moveTo>
                          <a:cubicBezTo>
                            <a:pt x="19592" y="28614"/>
                            <a:pt x="16595" y="30952"/>
                            <a:pt x="14290" y="30952"/>
                          </a:cubicBezTo>
                          <a:cubicBezTo>
                            <a:pt x="11195" y="30688"/>
                            <a:pt x="8693" y="28153"/>
                            <a:pt x="8693" y="25288"/>
                          </a:cubicBezTo>
                          <a:lnTo>
                            <a:pt x="8693" y="13961"/>
                          </a:lnTo>
                          <a:cubicBezTo>
                            <a:pt x="8693" y="11129"/>
                            <a:pt x="11097" y="8726"/>
                            <a:pt x="13928" y="8726"/>
                          </a:cubicBezTo>
                          <a:cubicBezTo>
                            <a:pt x="16793" y="8726"/>
                            <a:pt x="19361" y="11228"/>
                            <a:pt x="19592" y="13961"/>
                          </a:cubicBezTo>
                          <a:lnTo>
                            <a:pt x="19592" y="2528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3888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defTabSz="914367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CA" sz="1765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977" name="Freeform: Shape 976">
                      <a:extLst>
                        <a:ext uri="{FF2B5EF4-FFF2-40B4-BE49-F238E27FC236}">
                          <a16:creationId xmlns:a16="http://schemas.microsoft.com/office/drawing/2014/main" id="{74358DD2-7626-4AEF-8074-AF8967470D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85907" y="3483812"/>
                      <a:ext cx="9812" cy="39578"/>
                    </a:xfrm>
                    <a:custGeom>
                      <a:avLst/>
                      <a:gdLst>
                        <a:gd name="connsiteX0" fmla="*/ 4906 w 9812"/>
                        <a:gd name="connsiteY0" fmla="*/ 39579 h 39578"/>
                        <a:gd name="connsiteX1" fmla="*/ 0 w 9812"/>
                        <a:gd name="connsiteY1" fmla="*/ 34672 h 39578"/>
                        <a:gd name="connsiteX2" fmla="*/ 0 w 9812"/>
                        <a:gd name="connsiteY2" fmla="*/ 4906 h 39578"/>
                        <a:gd name="connsiteX3" fmla="*/ 4906 w 9812"/>
                        <a:gd name="connsiteY3" fmla="*/ 0 h 39578"/>
                        <a:gd name="connsiteX4" fmla="*/ 9812 w 9812"/>
                        <a:gd name="connsiteY4" fmla="*/ 4906 h 39578"/>
                        <a:gd name="connsiteX5" fmla="*/ 9812 w 9812"/>
                        <a:gd name="connsiteY5" fmla="*/ 34639 h 39578"/>
                        <a:gd name="connsiteX6" fmla="*/ 4906 w 9812"/>
                        <a:gd name="connsiteY6" fmla="*/ 39579 h 3957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9812" h="39578">
                          <a:moveTo>
                            <a:pt x="4906" y="39579"/>
                          </a:moveTo>
                          <a:cubicBezTo>
                            <a:pt x="2206" y="39579"/>
                            <a:pt x="0" y="37373"/>
                            <a:pt x="0" y="34672"/>
                          </a:cubicBezTo>
                          <a:lnTo>
                            <a:pt x="0" y="4906"/>
                          </a:lnTo>
                          <a:cubicBezTo>
                            <a:pt x="0" y="2206"/>
                            <a:pt x="2206" y="0"/>
                            <a:pt x="4906" y="0"/>
                          </a:cubicBezTo>
                          <a:cubicBezTo>
                            <a:pt x="7606" y="0"/>
                            <a:pt x="9812" y="2206"/>
                            <a:pt x="9812" y="4906"/>
                          </a:cubicBezTo>
                          <a:lnTo>
                            <a:pt x="9812" y="34639"/>
                          </a:lnTo>
                          <a:cubicBezTo>
                            <a:pt x="9845" y="37373"/>
                            <a:pt x="7639" y="39579"/>
                            <a:pt x="4906" y="39579"/>
                          </a:cubicBezTo>
                          <a:close/>
                        </a:path>
                      </a:pathLst>
                    </a:custGeom>
                    <a:solidFill>
                      <a:srgbClr val="50E6FF"/>
                    </a:solidFill>
                    <a:ln w="3888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defTabSz="914367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CA" sz="1765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978" name="Freeform: Shape 977">
                      <a:extLst>
                        <a:ext uri="{FF2B5EF4-FFF2-40B4-BE49-F238E27FC236}">
                          <a16:creationId xmlns:a16="http://schemas.microsoft.com/office/drawing/2014/main" id="{E831C7DB-9DAB-47B5-9FD9-535022FFA8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43070" y="3582344"/>
                      <a:ext cx="28350" cy="39677"/>
                    </a:xfrm>
                    <a:custGeom>
                      <a:avLst/>
                      <a:gdLst>
                        <a:gd name="connsiteX0" fmla="*/ 28317 w 28350"/>
                        <a:gd name="connsiteY0" fmla="*/ 13599 h 39677"/>
                        <a:gd name="connsiteX1" fmla="*/ 13961 w 28350"/>
                        <a:gd name="connsiteY1" fmla="*/ 0 h 39677"/>
                        <a:gd name="connsiteX2" fmla="*/ 0 w 28350"/>
                        <a:gd name="connsiteY2" fmla="*/ 13961 h 39677"/>
                        <a:gd name="connsiteX3" fmla="*/ 0 w 28350"/>
                        <a:gd name="connsiteY3" fmla="*/ 25288 h 39677"/>
                        <a:gd name="connsiteX4" fmla="*/ 13961 w 28350"/>
                        <a:gd name="connsiteY4" fmla="*/ 39678 h 39677"/>
                        <a:gd name="connsiteX5" fmla="*/ 28350 w 28350"/>
                        <a:gd name="connsiteY5" fmla="*/ 25288 h 39677"/>
                        <a:gd name="connsiteX6" fmla="*/ 28317 w 28350"/>
                        <a:gd name="connsiteY6" fmla="*/ 13599 h 39677"/>
                        <a:gd name="connsiteX7" fmla="*/ 19592 w 28350"/>
                        <a:gd name="connsiteY7" fmla="*/ 25288 h 39677"/>
                        <a:gd name="connsiteX8" fmla="*/ 14290 w 28350"/>
                        <a:gd name="connsiteY8" fmla="*/ 30952 h 39677"/>
                        <a:gd name="connsiteX9" fmla="*/ 8693 w 28350"/>
                        <a:gd name="connsiteY9" fmla="*/ 25288 h 39677"/>
                        <a:gd name="connsiteX10" fmla="*/ 8693 w 28350"/>
                        <a:gd name="connsiteY10" fmla="*/ 13961 h 39677"/>
                        <a:gd name="connsiteX11" fmla="*/ 13928 w 28350"/>
                        <a:gd name="connsiteY11" fmla="*/ 8726 h 39677"/>
                        <a:gd name="connsiteX12" fmla="*/ 19592 w 28350"/>
                        <a:gd name="connsiteY12" fmla="*/ 13961 h 39677"/>
                        <a:gd name="connsiteX13" fmla="*/ 19592 w 28350"/>
                        <a:gd name="connsiteY13" fmla="*/ 25288 h 3967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28350" h="39677">
                          <a:moveTo>
                            <a:pt x="28317" y="13599"/>
                          </a:moveTo>
                          <a:cubicBezTo>
                            <a:pt x="27692" y="5993"/>
                            <a:pt x="21370" y="0"/>
                            <a:pt x="13961" y="0"/>
                          </a:cubicBezTo>
                          <a:cubicBezTo>
                            <a:pt x="6256" y="0"/>
                            <a:pt x="0" y="6256"/>
                            <a:pt x="0" y="13961"/>
                          </a:cubicBezTo>
                          <a:lnTo>
                            <a:pt x="0" y="25288"/>
                          </a:lnTo>
                          <a:cubicBezTo>
                            <a:pt x="0" y="32697"/>
                            <a:pt x="5960" y="39019"/>
                            <a:pt x="13961" y="39678"/>
                          </a:cubicBezTo>
                          <a:cubicBezTo>
                            <a:pt x="21765" y="39678"/>
                            <a:pt x="28350" y="33092"/>
                            <a:pt x="28350" y="25288"/>
                          </a:cubicBezTo>
                          <a:lnTo>
                            <a:pt x="28317" y="13599"/>
                          </a:lnTo>
                          <a:close/>
                          <a:moveTo>
                            <a:pt x="19592" y="25288"/>
                          </a:moveTo>
                          <a:cubicBezTo>
                            <a:pt x="19592" y="28614"/>
                            <a:pt x="16595" y="30952"/>
                            <a:pt x="14290" y="30952"/>
                          </a:cubicBezTo>
                          <a:cubicBezTo>
                            <a:pt x="11195" y="30688"/>
                            <a:pt x="8693" y="28153"/>
                            <a:pt x="8693" y="25288"/>
                          </a:cubicBezTo>
                          <a:lnTo>
                            <a:pt x="8693" y="13961"/>
                          </a:lnTo>
                          <a:cubicBezTo>
                            <a:pt x="8693" y="11129"/>
                            <a:pt x="11097" y="8726"/>
                            <a:pt x="13928" y="8726"/>
                          </a:cubicBezTo>
                          <a:cubicBezTo>
                            <a:pt x="16793" y="8726"/>
                            <a:pt x="19361" y="11228"/>
                            <a:pt x="19592" y="13961"/>
                          </a:cubicBezTo>
                          <a:lnTo>
                            <a:pt x="19592" y="2528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3888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defTabSz="914367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CA" sz="1765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979" name="Freeform: Shape 978">
                      <a:extLst>
                        <a:ext uri="{FF2B5EF4-FFF2-40B4-BE49-F238E27FC236}">
                          <a16:creationId xmlns:a16="http://schemas.microsoft.com/office/drawing/2014/main" id="{F4FF7C4E-F92F-4C26-9C31-F9C17AED296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18735" y="3582634"/>
                      <a:ext cx="9812" cy="39545"/>
                    </a:xfrm>
                    <a:custGeom>
                      <a:avLst/>
                      <a:gdLst>
                        <a:gd name="connsiteX0" fmla="*/ 4906 w 9812"/>
                        <a:gd name="connsiteY0" fmla="*/ 39546 h 39545"/>
                        <a:gd name="connsiteX1" fmla="*/ 0 w 9812"/>
                        <a:gd name="connsiteY1" fmla="*/ 34640 h 39545"/>
                        <a:gd name="connsiteX2" fmla="*/ 0 w 9812"/>
                        <a:gd name="connsiteY2" fmla="*/ 4906 h 39545"/>
                        <a:gd name="connsiteX3" fmla="*/ 4906 w 9812"/>
                        <a:gd name="connsiteY3" fmla="*/ 0 h 39545"/>
                        <a:gd name="connsiteX4" fmla="*/ 9812 w 9812"/>
                        <a:gd name="connsiteY4" fmla="*/ 4906 h 39545"/>
                        <a:gd name="connsiteX5" fmla="*/ 9812 w 9812"/>
                        <a:gd name="connsiteY5" fmla="*/ 34640 h 39545"/>
                        <a:gd name="connsiteX6" fmla="*/ 4906 w 9812"/>
                        <a:gd name="connsiteY6" fmla="*/ 39546 h 3954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9812" h="39545">
                          <a:moveTo>
                            <a:pt x="4906" y="39546"/>
                          </a:moveTo>
                          <a:cubicBezTo>
                            <a:pt x="2206" y="39546"/>
                            <a:pt x="0" y="37340"/>
                            <a:pt x="0" y="34640"/>
                          </a:cubicBezTo>
                          <a:lnTo>
                            <a:pt x="0" y="4906"/>
                          </a:lnTo>
                          <a:cubicBezTo>
                            <a:pt x="0" y="2206"/>
                            <a:pt x="2206" y="0"/>
                            <a:pt x="4906" y="0"/>
                          </a:cubicBezTo>
                          <a:cubicBezTo>
                            <a:pt x="7606" y="0"/>
                            <a:pt x="9812" y="2206"/>
                            <a:pt x="9812" y="4906"/>
                          </a:cubicBezTo>
                          <a:lnTo>
                            <a:pt x="9812" y="34640"/>
                          </a:lnTo>
                          <a:cubicBezTo>
                            <a:pt x="9812" y="37340"/>
                            <a:pt x="7606" y="39546"/>
                            <a:pt x="4906" y="39546"/>
                          </a:cubicBezTo>
                          <a:close/>
                        </a:path>
                      </a:pathLst>
                    </a:custGeom>
                    <a:solidFill>
                      <a:srgbClr val="50E6FF"/>
                    </a:solidFill>
                    <a:ln w="3888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defTabSz="914367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CA" sz="1765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980" name="Freeform: Shape 979">
                      <a:extLst>
                        <a:ext uri="{FF2B5EF4-FFF2-40B4-BE49-F238E27FC236}">
                          <a16:creationId xmlns:a16="http://schemas.microsoft.com/office/drawing/2014/main" id="{B5BBDA98-2C0D-4527-BCF6-E783FE6D55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75864" y="3582344"/>
                      <a:ext cx="28350" cy="39677"/>
                    </a:xfrm>
                    <a:custGeom>
                      <a:avLst/>
                      <a:gdLst>
                        <a:gd name="connsiteX0" fmla="*/ 28318 w 28350"/>
                        <a:gd name="connsiteY0" fmla="*/ 13599 h 39677"/>
                        <a:gd name="connsiteX1" fmla="*/ 13961 w 28350"/>
                        <a:gd name="connsiteY1" fmla="*/ 0 h 39677"/>
                        <a:gd name="connsiteX2" fmla="*/ 0 w 28350"/>
                        <a:gd name="connsiteY2" fmla="*/ 13961 h 39677"/>
                        <a:gd name="connsiteX3" fmla="*/ 0 w 28350"/>
                        <a:gd name="connsiteY3" fmla="*/ 25288 h 39677"/>
                        <a:gd name="connsiteX4" fmla="*/ 13961 w 28350"/>
                        <a:gd name="connsiteY4" fmla="*/ 39678 h 39677"/>
                        <a:gd name="connsiteX5" fmla="*/ 28350 w 28350"/>
                        <a:gd name="connsiteY5" fmla="*/ 25288 h 39677"/>
                        <a:gd name="connsiteX6" fmla="*/ 28318 w 28350"/>
                        <a:gd name="connsiteY6" fmla="*/ 13599 h 39677"/>
                        <a:gd name="connsiteX7" fmla="*/ 19625 w 28350"/>
                        <a:gd name="connsiteY7" fmla="*/ 25288 h 39677"/>
                        <a:gd name="connsiteX8" fmla="*/ 14323 w 28350"/>
                        <a:gd name="connsiteY8" fmla="*/ 30952 h 39677"/>
                        <a:gd name="connsiteX9" fmla="*/ 8726 w 28350"/>
                        <a:gd name="connsiteY9" fmla="*/ 25288 h 39677"/>
                        <a:gd name="connsiteX10" fmla="*/ 8726 w 28350"/>
                        <a:gd name="connsiteY10" fmla="*/ 13961 h 39677"/>
                        <a:gd name="connsiteX11" fmla="*/ 13961 w 28350"/>
                        <a:gd name="connsiteY11" fmla="*/ 8726 h 39677"/>
                        <a:gd name="connsiteX12" fmla="*/ 19625 w 28350"/>
                        <a:gd name="connsiteY12" fmla="*/ 13961 h 39677"/>
                        <a:gd name="connsiteX13" fmla="*/ 19625 w 28350"/>
                        <a:gd name="connsiteY13" fmla="*/ 25288 h 3967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28350" h="39677">
                          <a:moveTo>
                            <a:pt x="28318" y="13599"/>
                          </a:moveTo>
                          <a:cubicBezTo>
                            <a:pt x="27692" y="5993"/>
                            <a:pt x="21370" y="0"/>
                            <a:pt x="13961" y="0"/>
                          </a:cubicBezTo>
                          <a:cubicBezTo>
                            <a:pt x="6256" y="0"/>
                            <a:pt x="0" y="6256"/>
                            <a:pt x="0" y="13961"/>
                          </a:cubicBezTo>
                          <a:lnTo>
                            <a:pt x="0" y="25288"/>
                          </a:lnTo>
                          <a:cubicBezTo>
                            <a:pt x="0" y="32697"/>
                            <a:pt x="5960" y="39019"/>
                            <a:pt x="13961" y="39678"/>
                          </a:cubicBezTo>
                          <a:cubicBezTo>
                            <a:pt x="21765" y="39678"/>
                            <a:pt x="28350" y="33092"/>
                            <a:pt x="28350" y="25288"/>
                          </a:cubicBezTo>
                          <a:lnTo>
                            <a:pt x="28318" y="13599"/>
                          </a:lnTo>
                          <a:close/>
                          <a:moveTo>
                            <a:pt x="19625" y="25288"/>
                          </a:moveTo>
                          <a:cubicBezTo>
                            <a:pt x="19625" y="28614"/>
                            <a:pt x="16628" y="30952"/>
                            <a:pt x="14323" y="30952"/>
                          </a:cubicBezTo>
                          <a:cubicBezTo>
                            <a:pt x="11228" y="30688"/>
                            <a:pt x="8726" y="28153"/>
                            <a:pt x="8726" y="25288"/>
                          </a:cubicBezTo>
                          <a:lnTo>
                            <a:pt x="8726" y="13961"/>
                          </a:lnTo>
                          <a:cubicBezTo>
                            <a:pt x="8726" y="11129"/>
                            <a:pt x="11129" y="8726"/>
                            <a:pt x="13961" y="8726"/>
                          </a:cubicBezTo>
                          <a:cubicBezTo>
                            <a:pt x="16826" y="8726"/>
                            <a:pt x="19394" y="11228"/>
                            <a:pt x="19625" y="13961"/>
                          </a:cubicBezTo>
                          <a:lnTo>
                            <a:pt x="19625" y="2528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3888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defTabSz="914367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CA" sz="1765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981" name="Freeform: Shape 980">
                      <a:extLst>
                        <a:ext uri="{FF2B5EF4-FFF2-40B4-BE49-F238E27FC236}">
                          <a16:creationId xmlns:a16="http://schemas.microsoft.com/office/drawing/2014/main" id="{5BFE2A27-A9F1-41F9-A130-33726CBD45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51531" y="3582634"/>
                      <a:ext cx="9812" cy="39545"/>
                    </a:xfrm>
                    <a:custGeom>
                      <a:avLst/>
                      <a:gdLst>
                        <a:gd name="connsiteX0" fmla="*/ 4906 w 9812"/>
                        <a:gd name="connsiteY0" fmla="*/ 39546 h 39545"/>
                        <a:gd name="connsiteX1" fmla="*/ 0 w 9812"/>
                        <a:gd name="connsiteY1" fmla="*/ 34640 h 39545"/>
                        <a:gd name="connsiteX2" fmla="*/ 0 w 9812"/>
                        <a:gd name="connsiteY2" fmla="*/ 4906 h 39545"/>
                        <a:gd name="connsiteX3" fmla="*/ 4906 w 9812"/>
                        <a:gd name="connsiteY3" fmla="*/ 0 h 39545"/>
                        <a:gd name="connsiteX4" fmla="*/ 9812 w 9812"/>
                        <a:gd name="connsiteY4" fmla="*/ 4906 h 39545"/>
                        <a:gd name="connsiteX5" fmla="*/ 9812 w 9812"/>
                        <a:gd name="connsiteY5" fmla="*/ 34640 h 39545"/>
                        <a:gd name="connsiteX6" fmla="*/ 4906 w 9812"/>
                        <a:gd name="connsiteY6" fmla="*/ 39546 h 3954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9812" h="39545">
                          <a:moveTo>
                            <a:pt x="4906" y="39546"/>
                          </a:moveTo>
                          <a:cubicBezTo>
                            <a:pt x="2206" y="39546"/>
                            <a:pt x="0" y="37340"/>
                            <a:pt x="0" y="34640"/>
                          </a:cubicBezTo>
                          <a:lnTo>
                            <a:pt x="0" y="4906"/>
                          </a:lnTo>
                          <a:cubicBezTo>
                            <a:pt x="0" y="2206"/>
                            <a:pt x="2206" y="0"/>
                            <a:pt x="4906" y="0"/>
                          </a:cubicBezTo>
                          <a:cubicBezTo>
                            <a:pt x="7606" y="0"/>
                            <a:pt x="9812" y="2206"/>
                            <a:pt x="9812" y="4906"/>
                          </a:cubicBezTo>
                          <a:lnTo>
                            <a:pt x="9812" y="34640"/>
                          </a:lnTo>
                          <a:cubicBezTo>
                            <a:pt x="9812" y="37340"/>
                            <a:pt x="7606" y="39546"/>
                            <a:pt x="4906" y="39546"/>
                          </a:cubicBezTo>
                          <a:close/>
                        </a:path>
                      </a:pathLst>
                    </a:custGeom>
                    <a:solidFill>
                      <a:srgbClr val="50E6FF"/>
                    </a:solidFill>
                    <a:ln w="3888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defTabSz="914367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CA" sz="1765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982" name="Freeform: Shape 981">
                      <a:extLst>
                        <a:ext uri="{FF2B5EF4-FFF2-40B4-BE49-F238E27FC236}">
                          <a16:creationId xmlns:a16="http://schemas.microsoft.com/office/drawing/2014/main" id="{E23EF0CF-851E-44E0-B78A-69E3E97AC49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10275" y="3582344"/>
                      <a:ext cx="28350" cy="39677"/>
                    </a:xfrm>
                    <a:custGeom>
                      <a:avLst/>
                      <a:gdLst>
                        <a:gd name="connsiteX0" fmla="*/ 28317 w 28350"/>
                        <a:gd name="connsiteY0" fmla="*/ 13599 h 39677"/>
                        <a:gd name="connsiteX1" fmla="*/ 13961 w 28350"/>
                        <a:gd name="connsiteY1" fmla="*/ 0 h 39677"/>
                        <a:gd name="connsiteX2" fmla="*/ 0 w 28350"/>
                        <a:gd name="connsiteY2" fmla="*/ 13961 h 39677"/>
                        <a:gd name="connsiteX3" fmla="*/ 0 w 28350"/>
                        <a:gd name="connsiteY3" fmla="*/ 25288 h 39677"/>
                        <a:gd name="connsiteX4" fmla="*/ 13961 w 28350"/>
                        <a:gd name="connsiteY4" fmla="*/ 39678 h 39677"/>
                        <a:gd name="connsiteX5" fmla="*/ 28350 w 28350"/>
                        <a:gd name="connsiteY5" fmla="*/ 25288 h 39677"/>
                        <a:gd name="connsiteX6" fmla="*/ 28317 w 28350"/>
                        <a:gd name="connsiteY6" fmla="*/ 13599 h 39677"/>
                        <a:gd name="connsiteX7" fmla="*/ 19592 w 28350"/>
                        <a:gd name="connsiteY7" fmla="*/ 25288 h 39677"/>
                        <a:gd name="connsiteX8" fmla="*/ 14290 w 28350"/>
                        <a:gd name="connsiteY8" fmla="*/ 30952 h 39677"/>
                        <a:gd name="connsiteX9" fmla="*/ 8693 w 28350"/>
                        <a:gd name="connsiteY9" fmla="*/ 25288 h 39677"/>
                        <a:gd name="connsiteX10" fmla="*/ 8693 w 28350"/>
                        <a:gd name="connsiteY10" fmla="*/ 13961 h 39677"/>
                        <a:gd name="connsiteX11" fmla="*/ 13928 w 28350"/>
                        <a:gd name="connsiteY11" fmla="*/ 8726 h 39677"/>
                        <a:gd name="connsiteX12" fmla="*/ 19592 w 28350"/>
                        <a:gd name="connsiteY12" fmla="*/ 13961 h 39677"/>
                        <a:gd name="connsiteX13" fmla="*/ 19592 w 28350"/>
                        <a:gd name="connsiteY13" fmla="*/ 25288 h 3967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28350" h="39677">
                          <a:moveTo>
                            <a:pt x="28317" y="13599"/>
                          </a:moveTo>
                          <a:cubicBezTo>
                            <a:pt x="27692" y="5993"/>
                            <a:pt x="21370" y="0"/>
                            <a:pt x="13961" y="0"/>
                          </a:cubicBezTo>
                          <a:cubicBezTo>
                            <a:pt x="6256" y="0"/>
                            <a:pt x="0" y="6256"/>
                            <a:pt x="0" y="13961"/>
                          </a:cubicBezTo>
                          <a:lnTo>
                            <a:pt x="0" y="25288"/>
                          </a:lnTo>
                          <a:cubicBezTo>
                            <a:pt x="0" y="32697"/>
                            <a:pt x="5960" y="39019"/>
                            <a:pt x="13961" y="39678"/>
                          </a:cubicBezTo>
                          <a:cubicBezTo>
                            <a:pt x="21765" y="39678"/>
                            <a:pt x="28350" y="33092"/>
                            <a:pt x="28350" y="25288"/>
                          </a:cubicBezTo>
                          <a:lnTo>
                            <a:pt x="28317" y="13599"/>
                          </a:lnTo>
                          <a:close/>
                          <a:moveTo>
                            <a:pt x="19592" y="25288"/>
                          </a:moveTo>
                          <a:cubicBezTo>
                            <a:pt x="19592" y="28614"/>
                            <a:pt x="16595" y="30952"/>
                            <a:pt x="14290" y="30952"/>
                          </a:cubicBezTo>
                          <a:cubicBezTo>
                            <a:pt x="11195" y="30688"/>
                            <a:pt x="8693" y="28153"/>
                            <a:pt x="8693" y="25288"/>
                          </a:cubicBezTo>
                          <a:lnTo>
                            <a:pt x="8693" y="13961"/>
                          </a:lnTo>
                          <a:cubicBezTo>
                            <a:pt x="8693" y="11129"/>
                            <a:pt x="11097" y="8726"/>
                            <a:pt x="13928" y="8726"/>
                          </a:cubicBezTo>
                          <a:cubicBezTo>
                            <a:pt x="16793" y="8726"/>
                            <a:pt x="19361" y="11228"/>
                            <a:pt x="19592" y="13961"/>
                          </a:cubicBezTo>
                          <a:lnTo>
                            <a:pt x="19592" y="2528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3888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defTabSz="914367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CA" sz="1765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983" name="Freeform: Shape 982">
                      <a:extLst>
                        <a:ext uri="{FF2B5EF4-FFF2-40B4-BE49-F238E27FC236}">
                          <a16:creationId xmlns:a16="http://schemas.microsoft.com/office/drawing/2014/main" id="{8EDAC500-4688-449E-A25F-933CB64B30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85907" y="3582634"/>
                      <a:ext cx="9812" cy="39545"/>
                    </a:xfrm>
                    <a:custGeom>
                      <a:avLst/>
                      <a:gdLst>
                        <a:gd name="connsiteX0" fmla="*/ 4906 w 9812"/>
                        <a:gd name="connsiteY0" fmla="*/ 39546 h 39545"/>
                        <a:gd name="connsiteX1" fmla="*/ 0 w 9812"/>
                        <a:gd name="connsiteY1" fmla="*/ 34640 h 39545"/>
                        <a:gd name="connsiteX2" fmla="*/ 0 w 9812"/>
                        <a:gd name="connsiteY2" fmla="*/ 4906 h 39545"/>
                        <a:gd name="connsiteX3" fmla="*/ 4906 w 9812"/>
                        <a:gd name="connsiteY3" fmla="*/ 0 h 39545"/>
                        <a:gd name="connsiteX4" fmla="*/ 9812 w 9812"/>
                        <a:gd name="connsiteY4" fmla="*/ 4906 h 39545"/>
                        <a:gd name="connsiteX5" fmla="*/ 9812 w 9812"/>
                        <a:gd name="connsiteY5" fmla="*/ 34640 h 39545"/>
                        <a:gd name="connsiteX6" fmla="*/ 4906 w 9812"/>
                        <a:gd name="connsiteY6" fmla="*/ 39546 h 3954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9812" h="39545">
                          <a:moveTo>
                            <a:pt x="4906" y="39546"/>
                          </a:moveTo>
                          <a:cubicBezTo>
                            <a:pt x="2206" y="39546"/>
                            <a:pt x="0" y="37340"/>
                            <a:pt x="0" y="34640"/>
                          </a:cubicBezTo>
                          <a:lnTo>
                            <a:pt x="0" y="4906"/>
                          </a:lnTo>
                          <a:cubicBezTo>
                            <a:pt x="0" y="2206"/>
                            <a:pt x="2206" y="0"/>
                            <a:pt x="4906" y="0"/>
                          </a:cubicBezTo>
                          <a:cubicBezTo>
                            <a:pt x="7606" y="0"/>
                            <a:pt x="9812" y="2206"/>
                            <a:pt x="9812" y="4906"/>
                          </a:cubicBezTo>
                          <a:lnTo>
                            <a:pt x="9812" y="34640"/>
                          </a:lnTo>
                          <a:cubicBezTo>
                            <a:pt x="9845" y="37340"/>
                            <a:pt x="7639" y="39546"/>
                            <a:pt x="4906" y="39546"/>
                          </a:cubicBezTo>
                          <a:close/>
                        </a:path>
                      </a:pathLst>
                    </a:custGeom>
                    <a:solidFill>
                      <a:srgbClr val="50E6FF"/>
                    </a:solidFill>
                    <a:ln w="3888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defTabSz="914367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CA" sz="1765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984" name="Freeform: Shape 983">
                      <a:extLst>
                        <a:ext uri="{FF2B5EF4-FFF2-40B4-BE49-F238E27FC236}">
                          <a16:creationId xmlns:a16="http://schemas.microsoft.com/office/drawing/2014/main" id="{16F87415-7AAF-4D06-A17A-F97EA9048E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18704" y="3533437"/>
                      <a:ext cx="28350" cy="39677"/>
                    </a:xfrm>
                    <a:custGeom>
                      <a:avLst/>
                      <a:gdLst>
                        <a:gd name="connsiteX0" fmla="*/ 33 w 28350"/>
                        <a:gd name="connsiteY0" fmla="*/ 26079 h 39677"/>
                        <a:gd name="connsiteX1" fmla="*/ 14389 w 28350"/>
                        <a:gd name="connsiteY1" fmla="*/ 39678 h 39677"/>
                        <a:gd name="connsiteX2" fmla="*/ 28351 w 28350"/>
                        <a:gd name="connsiteY2" fmla="*/ 25716 h 39677"/>
                        <a:gd name="connsiteX3" fmla="*/ 28351 w 28350"/>
                        <a:gd name="connsiteY3" fmla="*/ 14389 h 39677"/>
                        <a:gd name="connsiteX4" fmla="*/ 14389 w 28350"/>
                        <a:gd name="connsiteY4" fmla="*/ 0 h 39677"/>
                        <a:gd name="connsiteX5" fmla="*/ 0 w 28350"/>
                        <a:gd name="connsiteY5" fmla="*/ 14389 h 39677"/>
                        <a:gd name="connsiteX6" fmla="*/ 33 w 28350"/>
                        <a:gd name="connsiteY6" fmla="*/ 26079 h 39677"/>
                        <a:gd name="connsiteX7" fmla="*/ 8726 w 28350"/>
                        <a:gd name="connsiteY7" fmla="*/ 14389 h 39677"/>
                        <a:gd name="connsiteX8" fmla="*/ 14027 w 28350"/>
                        <a:gd name="connsiteY8" fmla="*/ 8726 h 39677"/>
                        <a:gd name="connsiteX9" fmla="*/ 19625 w 28350"/>
                        <a:gd name="connsiteY9" fmla="*/ 14389 h 39677"/>
                        <a:gd name="connsiteX10" fmla="*/ 19625 w 28350"/>
                        <a:gd name="connsiteY10" fmla="*/ 25716 h 39677"/>
                        <a:gd name="connsiteX11" fmla="*/ 14389 w 28350"/>
                        <a:gd name="connsiteY11" fmla="*/ 30952 h 39677"/>
                        <a:gd name="connsiteX12" fmla="*/ 8726 w 28350"/>
                        <a:gd name="connsiteY12" fmla="*/ 25716 h 39677"/>
                        <a:gd name="connsiteX13" fmla="*/ 8726 w 28350"/>
                        <a:gd name="connsiteY13" fmla="*/ 14389 h 3967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28350" h="39677">
                          <a:moveTo>
                            <a:pt x="33" y="26079"/>
                          </a:moveTo>
                          <a:cubicBezTo>
                            <a:pt x="659" y="33685"/>
                            <a:pt x="6981" y="39678"/>
                            <a:pt x="14389" y="39678"/>
                          </a:cubicBezTo>
                          <a:cubicBezTo>
                            <a:pt x="22095" y="39678"/>
                            <a:pt x="28351" y="33421"/>
                            <a:pt x="28351" y="25716"/>
                          </a:cubicBezTo>
                          <a:lnTo>
                            <a:pt x="28351" y="14389"/>
                          </a:lnTo>
                          <a:cubicBezTo>
                            <a:pt x="28351" y="6981"/>
                            <a:pt x="22391" y="658"/>
                            <a:pt x="14389" y="0"/>
                          </a:cubicBezTo>
                          <a:cubicBezTo>
                            <a:pt x="6586" y="0"/>
                            <a:pt x="0" y="6585"/>
                            <a:pt x="0" y="14389"/>
                          </a:cubicBezTo>
                          <a:lnTo>
                            <a:pt x="33" y="26079"/>
                          </a:lnTo>
                          <a:close/>
                          <a:moveTo>
                            <a:pt x="8726" y="14389"/>
                          </a:moveTo>
                          <a:cubicBezTo>
                            <a:pt x="8726" y="11064"/>
                            <a:pt x="11722" y="8726"/>
                            <a:pt x="14027" y="8726"/>
                          </a:cubicBezTo>
                          <a:cubicBezTo>
                            <a:pt x="17122" y="8989"/>
                            <a:pt x="19625" y="11525"/>
                            <a:pt x="19625" y="14389"/>
                          </a:cubicBezTo>
                          <a:lnTo>
                            <a:pt x="19625" y="25716"/>
                          </a:lnTo>
                          <a:cubicBezTo>
                            <a:pt x="19625" y="28548"/>
                            <a:pt x="17221" y="30952"/>
                            <a:pt x="14389" y="30952"/>
                          </a:cubicBezTo>
                          <a:cubicBezTo>
                            <a:pt x="11525" y="30952"/>
                            <a:pt x="8957" y="28449"/>
                            <a:pt x="8726" y="25716"/>
                          </a:cubicBezTo>
                          <a:lnTo>
                            <a:pt x="8726" y="14389"/>
                          </a:lnTo>
                          <a:close/>
                        </a:path>
                      </a:pathLst>
                    </a:custGeom>
                    <a:solidFill>
                      <a:srgbClr val="50E6FF"/>
                    </a:solidFill>
                    <a:ln w="3888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defTabSz="914367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CA" sz="1765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985" name="Freeform: Shape 984">
                      <a:extLst>
                        <a:ext uri="{FF2B5EF4-FFF2-40B4-BE49-F238E27FC236}">
                          <a16:creationId xmlns:a16="http://schemas.microsoft.com/office/drawing/2014/main" id="{207BA7C5-5055-48BE-845D-37C6269F43C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61574" y="3533269"/>
                      <a:ext cx="9812" cy="39545"/>
                    </a:xfrm>
                    <a:custGeom>
                      <a:avLst/>
                      <a:gdLst>
                        <a:gd name="connsiteX0" fmla="*/ 4906 w 9812"/>
                        <a:gd name="connsiteY0" fmla="*/ 0 h 39545"/>
                        <a:gd name="connsiteX1" fmla="*/ 9812 w 9812"/>
                        <a:gd name="connsiteY1" fmla="*/ 4906 h 39545"/>
                        <a:gd name="connsiteX2" fmla="*/ 9812 w 9812"/>
                        <a:gd name="connsiteY2" fmla="*/ 34640 h 39545"/>
                        <a:gd name="connsiteX3" fmla="*/ 4906 w 9812"/>
                        <a:gd name="connsiteY3" fmla="*/ 39546 h 39545"/>
                        <a:gd name="connsiteX4" fmla="*/ 0 w 9812"/>
                        <a:gd name="connsiteY4" fmla="*/ 34640 h 39545"/>
                        <a:gd name="connsiteX5" fmla="*/ 0 w 9812"/>
                        <a:gd name="connsiteY5" fmla="*/ 4906 h 39545"/>
                        <a:gd name="connsiteX6" fmla="*/ 4906 w 9812"/>
                        <a:gd name="connsiteY6" fmla="*/ 0 h 3954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9812" h="39545">
                          <a:moveTo>
                            <a:pt x="4906" y="0"/>
                          </a:moveTo>
                          <a:cubicBezTo>
                            <a:pt x="7606" y="0"/>
                            <a:pt x="9812" y="2206"/>
                            <a:pt x="9812" y="4906"/>
                          </a:cubicBezTo>
                          <a:lnTo>
                            <a:pt x="9812" y="34640"/>
                          </a:lnTo>
                          <a:cubicBezTo>
                            <a:pt x="9812" y="37340"/>
                            <a:pt x="7606" y="39546"/>
                            <a:pt x="4906" y="39546"/>
                          </a:cubicBezTo>
                          <a:cubicBezTo>
                            <a:pt x="2206" y="39546"/>
                            <a:pt x="0" y="37340"/>
                            <a:pt x="0" y="34640"/>
                          </a:cubicBezTo>
                          <a:lnTo>
                            <a:pt x="0" y="4906"/>
                          </a:lnTo>
                          <a:cubicBezTo>
                            <a:pt x="0" y="2206"/>
                            <a:pt x="2206" y="0"/>
                            <a:pt x="4906" y="0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3888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defTabSz="914367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CA" sz="1765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986" name="Freeform: Shape 985">
                      <a:extLst>
                        <a:ext uri="{FF2B5EF4-FFF2-40B4-BE49-F238E27FC236}">
                          <a16:creationId xmlns:a16="http://schemas.microsoft.com/office/drawing/2014/main" id="{301BD16D-5703-41C7-85C9-502EDD450B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85907" y="3533437"/>
                      <a:ext cx="28350" cy="39677"/>
                    </a:xfrm>
                    <a:custGeom>
                      <a:avLst/>
                      <a:gdLst>
                        <a:gd name="connsiteX0" fmla="*/ 33 w 28350"/>
                        <a:gd name="connsiteY0" fmla="*/ 26079 h 39677"/>
                        <a:gd name="connsiteX1" fmla="*/ 14389 w 28350"/>
                        <a:gd name="connsiteY1" fmla="*/ 39678 h 39677"/>
                        <a:gd name="connsiteX2" fmla="*/ 28350 w 28350"/>
                        <a:gd name="connsiteY2" fmla="*/ 25716 h 39677"/>
                        <a:gd name="connsiteX3" fmla="*/ 28350 w 28350"/>
                        <a:gd name="connsiteY3" fmla="*/ 14389 h 39677"/>
                        <a:gd name="connsiteX4" fmla="*/ 14389 w 28350"/>
                        <a:gd name="connsiteY4" fmla="*/ 0 h 39677"/>
                        <a:gd name="connsiteX5" fmla="*/ 0 w 28350"/>
                        <a:gd name="connsiteY5" fmla="*/ 14389 h 39677"/>
                        <a:gd name="connsiteX6" fmla="*/ 33 w 28350"/>
                        <a:gd name="connsiteY6" fmla="*/ 26079 h 39677"/>
                        <a:gd name="connsiteX7" fmla="*/ 8725 w 28350"/>
                        <a:gd name="connsiteY7" fmla="*/ 14389 h 39677"/>
                        <a:gd name="connsiteX8" fmla="*/ 14027 w 28350"/>
                        <a:gd name="connsiteY8" fmla="*/ 8726 h 39677"/>
                        <a:gd name="connsiteX9" fmla="*/ 19625 w 28350"/>
                        <a:gd name="connsiteY9" fmla="*/ 14389 h 39677"/>
                        <a:gd name="connsiteX10" fmla="*/ 19625 w 28350"/>
                        <a:gd name="connsiteY10" fmla="*/ 25716 h 39677"/>
                        <a:gd name="connsiteX11" fmla="*/ 14389 w 28350"/>
                        <a:gd name="connsiteY11" fmla="*/ 30952 h 39677"/>
                        <a:gd name="connsiteX12" fmla="*/ 8725 w 28350"/>
                        <a:gd name="connsiteY12" fmla="*/ 25716 h 39677"/>
                        <a:gd name="connsiteX13" fmla="*/ 8725 w 28350"/>
                        <a:gd name="connsiteY13" fmla="*/ 14389 h 3967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28350" h="39677">
                          <a:moveTo>
                            <a:pt x="33" y="26079"/>
                          </a:moveTo>
                          <a:cubicBezTo>
                            <a:pt x="658" y="33685"/>
                            <a:pt x="6980" y="39678"/>
                            <a:pt x="14389" y="39678"/>
                          </a:cubicBezTo>
                          <a:cubicBezTo>
                            <a:pt x="22094" y="39678"/>
                            <a:pt x="28350" y="33421"/>
                            <a:pt x="28350" y="25716"/>
                          </a:cubicBezTo>
                          <a:lnTo>
                            <a:pt x="28350" y="14389"/>
                          </a:lnTo>
                          <a:cubicBezTo>
                            <a:pt x="28350" y="6981"/>
                            <a:pt x="22391" y="658"/>
                            <a:pt x="14389" y="0"/>
                          </a:cubicBezTo>
                          <a:cubicBezTo>
                            <a:pt x="6585" y="0"/>
                            <a:pt x="0" y="6585"/>
                            <a:pt x="0" y="14389"/>
                          </a:cubicBezTo>
                          <a:lnTo>
                            <a:pt x="33" y="26079"/>
                          </a:lnTo>
                          <a:close/>
                          <a:moveTo>
                            <a:pt x="8725" y="14389"/>
                          </a:moveTo>
                          <a:cubicBezTo>
                            <a:pt x="8725" y="11064"/>
                            <a:pt x="11722" y="8726"/>
                            <a:pt x="14027" y="8726"/>
                          </a:cubicBezTo>
                          <a:cubicBezTo>
                            <a:pt x="17122" y="8989"/>
                            <a:pt x="19625" y="11525"/>
                            <a:pt x="19625" y="14389"/>
                          </a:cubicBezTo>
                          <a:lnTo>
                            <a:pt x="19625" y="25716"/>
                          </a:lnTo>
                          <a:cubicBezTo>
                            <a:pt x="19625" y="28548"/>
                            <a:pt x="17221" y="30952"/>
                            <a:pt x="14389" y="30952"/>
                          </a:cubicBezTo>
                          <a:cubicBezTo>
                            <a:pt x="11524" y="30952"/>
                            <a:pt x="8956" y="28449"/>
                            <a:pt x="8725" y="25716"/>
                          </a:cubicBezTo>
                          <a:lnTo>
                            <a:pt x="8725" y="14389"/>
                          </a:lnTo>
                          <a:close/>
                        </a:path>
                      </a:pathLst>
                    </a:custGeom>
                    <a:solidFill>
                      <a:srgbClr val="50E6FF"/>
                    </a:solidFill>
                    <a:ln w="3888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defTabSz="914367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CA" sz="1765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987" name="Freeform: Shape 986">
                      <a:extLst>
                        <a:ext uri="{FF2B5EF4-FFF2-40B4-BE49-F238E27FC236}">
                          <a16:creationId xmlns:a16="http://schemas.microsoft.com/office/drawing/2014/main" id="{8B8FD0C5-791B-428E-B2C1-CA72A0B9C7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28779" y="3533269"/>
                      <a:ext cx="9812" cy="39545"/>
                    </a:xfrm>
                    <a:custGeom>
                      <a:avLst/>
                      <a:gdLst>
                        <a:gd name="connsiteX0" fmla="*/ 4906 w 9812"/>
                        <a:gd name="connsiteY0" fmla="*/ 0 h 39545"/>
                        <a:gd name="connsiteX1" fmla="*/ 9812 w 9812"/>
                        <a:gd name="connsiteY1" fmla="*/ 4906 h 39545"/>
                        <a:gd name="connsiteX2" fmla="*/ 9812 w 9812"/>
                        <a:gd name="connsiteY2" fmla="*/ 34640 h 39545"/>
                        <a:gd name="connsiteX3" fmla="*/ 4906 w 9812"/>
                        <a:gd name="connsiteY3" fmla="*/ 39546 h 39545"/>
                        <a:gd name="connsiteX4" fmla="*/ 0 w 9812"/>
                        <a:gd name="connsiteY4" fmla="*/ 34640 h 39545"/>
                        <a:gd name="connsiteX5" fmla="*/ 0 w 9812"/>
                        <a:gd name="connsiteY5" fmla="*/ 4906 h 39545"/>
                        <a:gd name="connsiteX6" fmla="*/ 4906 w 9812"/>
                        <a:gd name="connsiteY6" fmla="*/ 0 h 3954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9812" h="39545">
                          <a:moveTo>
                            <a:pt x="4906" y="0"/>
                          </a:moveTo>
                          <a:cubicBezTo>
                            <a:pt x="7606" y="0"/>
                            <a:pt x="9812" y="2206"/>
                            <a:pt x="9812" y="4906"/>
                          </a:cubicBezTo>
                          <a:lnTo>
                            <a:pt x="9812" y="34640"/>
                          </a:lnTo>
                          <a:cubicBezTo>
                            <a:pt x="9812" y="37340"/>
                            <a:pt x="7606" y="39546"/>
                            <a:pt x="4906" y="39546"/>
                          </a:cubicBezTo>
                          <a:cubicBezTo>
                            <a:pt x="2206" y="39546"/>
                            <a:pt x="0" y="37340"/>
                            <a:pt x="0" y="34640"/>
                          </a:cubicBezTo>
                          <a:lnTo>
                            <a:pt x="0" y="4906"/>
                          </a:lnTo>
                          <a:cubicBezTo>
                            <a:pt x="0" y="2206"/>
                            <a:pt x="2206" y="0"/>
                            <a:pt x="4906" y="0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3888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defTabSz="914367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CA" sz="1765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988" name="Freeform: Shape 987">
                      <a:extLst>
                        <a:ext uri="{FF2B5EF4-FFF2-40B4-BE49-F238E27FC236}">
                          <a16:creationId xmlns:a16="http://schemas.microsoft.com/office/drawing/2014/main" id="{A194F29F-D578-4644-96A8-9A35DF354B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51499" y="3533437"/>
                      <a:ext cx="28350" cy="39677"/>
                    </a:xfrm>
                    <a:custGeom>
                      <a:avLst/>
                      <a:gdLst>
                        <a:gd name="connsiteX0" fmla="*/ 33 w 28350"/>
                        <a:gd name="connsiteY0" fmla="*/ 26079 h 39677"/>
                        <a:gd name="connsiteX1" fmla="*/ 14389 w 28350"/>
                        <a:gd name="connsiteY1" fmla="*/ 39678 h 39677"/>
                        <a:gd name="connsiteX2" fmla="*/ 28350 w 28350"/>
                        <a:gd name="connsiteY2" fmla="*/ 25716 h 39677"/>
                        <a:gd name="connsiteX3" fmla="*/ 28350 w 28350"/>
                        <a:gd name="connsiteY3" fmla="*/ 14389 h 39677"/>
                        <a:gd name="connsiteX4" fmla="*/ 14389 w 28350"/>
                        <a:gd name="connsiteY4" fmla="*/ 0 h 39677"/>
                        <a:gd name="connsiteX5" fmla="*/ 0 w 28350"/>
                        <a:gd name="connsiteY5" fmla="*/ 14389 h 39677"/>
                        <a:gd name="connsiteX6" fmla="*/ 33 w 28350"/>
                        <a:gd name="connsiteY6" fmla="*/ 26079 h 39677"/>
                        <a:gd name="connsiteX7" fmla="*/ 8726 w 28350"/>
                        <a:gd name="connsiteY7" fmla="*/ 14389 h 39677"/>
                        <a:gd name="connsiteX8" fmla="*/ 14027 w 28350"/>
                        <a:gd name="connsiteY8" fmla="*/ 8726 h 39677"/>
                        <a:gd name="connsiteX9" fmla="*/ 19625 w 28350"/>
                        <a:gd name="connsiteY9" fmla="*/ 14389 h 39677"/>
                        <a:gd name="connsiteX10" fmla="*/ 19625 w 28350"/>
                        <a:gd name="connsiteY10" fmla="*/ 25716 h 39677"/>
                        <a:gd name="connsiteX11" fmla="*/ 14389 w 28350"/>
                        <a:gd name="connsiteY11" fmla="*/ 30952 h 39677"/>
                        <a:gd name="connsiteX12" fmla="*/ 8726 w 28350"/>
                        <a:gd name="connsiteY12" fmla="*/ 25716 h 39677"/>
                        <a:gd name="connsiteX13" fmla="*/ 8726 w 28350"/>
                        <a:gd name="connsiteY13" fmla="*/ 14389 h 3967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28350" h="39677">
                          <a:moveTo>
                            <a:pt x="33" y="26079"/>
                          </a:moveTo>
                          <a:cubicBezTo>
                            <a:pt x="659" y="33685"/>
                            <a:pt x="6981" y="39678"/>
                            <a:pt x="14389" y="39678"/>
                          </a:cubicBezTo>
                          <a:cubicBezTo>
                            <a:pt x="22094" y="39678"/>
                            <a:pt x="28350" y="33421"/>
                            <a:pt x="28350" y="25716"/>
                          </a:cubicBezTo>
                          <a:lnTo>
                            <a:pt x="28350" y="14389"/>
                          </a:lnTo>
                          <a:cubicBezTo>
                            <a:pt x="28350" y="6981"/>
                            <a:pt x="22391" y="658"/>
                            <a:pt x="14389" y="0"/>
                          </a:cubicBezTo>
                          <a:cubicBezTo>
                            <a:pt x="6585" y="0"/>
                            <a:pt x="0" y="6585"/>
                            <a:pt x="0" y="14389"/>
                          </a:cubicBezTo>
                          <a:lnTo>
                            <a:pt x="33" y="26079"/>
                          </a:lnTo>
                          <a:close/>
                          <a:moveTo>
                            <a:pt x="8726" y="14389"/>
                          </a:moveTo>
                          <a:cubicBezTo>
                            <a:pt x="8726" y="11064"/>
                            <a:pt x="11722" y="8726"/>
                            <a:pt x="14027" y="8726"/>
                          </a:cubicBezTo>
                          <a:cubicBezTo>
                            <a:pt x="17122" y="8989"/>
                            <a:pt x="19625" y="11525"/>
                            <a:pt x="19625" y="14389"/>
                          </a:cubicBezTo>
                          <a:lnTo>
                            <a:pt x="19625" y="25716"/>
                          </a:lnTo>
                          <a:cubicBezTo>
                            <a:pt x="19625" y="28548"/>
                            <a:pt x="17221" y="30952"/>
                            <a:pt x="14389" y="30952"/>
                          </a:cubicBezTo>
                          <a:cubicBezTo>
                            <a:pt x="11525" y="30952"/>
                            <a:pt x="8956" y="28449"/>
                            <a:pt x="8726" y="25716"/>
                          </a:cubicBezTo>
                          <a:lnTo>
                            <a:pt x="8726" y="14389"/>
                          </a:lnTo>
                          <a:close/>
                        </a:path>
                      </a:pathLst>
                    </a:custGeom>
                    <a:solidFill>
                      <a:srgbClr val="50E6FF"/>
                    </a:solidFill>
                    <a:ln w="3888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defTabSz="914367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CA" sz="1765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989" name="Freeform: Shape 988">
                      <a:extLst>
                        <a:ext uri="{FF2B5EF4-FFF2-40B4-BE49-F238E27FC236}">
                          <a16:creationId xmlns:a16="http://schemas.microsoft.com/office/drawing/2014/main" id="{6B6DBA26-C9AA-4D1C-B4A5-FD2ECA8AC0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94369" y="3533269"/>
                      <a:ext cx="9812" cy="39545"/>
                    </a:xfrm>
                    <a:custGeom>
                      <a:avLst/>
                      <a:gdLst>
                        <a:gd name="connsiteX0" fmla="*/ 4906 w 9812"/>
                        <a:gd name="connsiteY0" fmla="*/ 0 h 39545"/>
                        <a:gd name="connsiteX1" fmla="*/ 9812 w 9812"/>
                        <a:gd name="connsiteY1" fmla="*/ 4906 h 39545"/>
                        <a:gd name="connsiteX2" fmla="*/ 9812 w 9812"/>
                        <a:gd name="connsiteY2" fmla="*/ 34640 h 39545"/>
                        <a:gd name="connsiteX3" fmla="*/ 4906 w 9812"/>
                        <a:gd name="connsiteY3" fmla="*/ 39546 h 39545"/>
                        <a:gd name="connsiteX4" fmla="*/ 0 w 9812"/>
                        <a:gd name="connsiteY4" fmla="*/ 34640 h 39545"/>
                        <a:gd name="connsiteX5" fmla="*/ 0 w 9812"/>
                        <a:gd name="connsiteY5" fmla="*/ 4906 h 39545"/>
                        <a:gd name="connsiteX6" fmla="*/ 4906 w 9812"/>
                        <a:gd name="connsiteY6" fmla="*/ 0 h 3954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9812" h="39545">
                          <a:moveTo>
                            <a:pt x="4906" y="0"/>
                          </a:moveTo>
                          <a:cubicBezTo>
                            <a:pt x="7606" y="0"/>
                            <a:pt x="9812" y="2206"/>
                            <a:pt x="9812" y="4906"/>
                          </a:cubicBezTo>
                          <a:lnTo>
                            <a:pt x="9812" y="34640"/>
                          </a:lnTo>
                          <a:cubicBezTo>
                            <a:pt x="9812" y="37340"/>
                            <a:pt x="7606" y="39546"/>
                            <a:pt x="4906" y="39546"/>
                          </a:cubicBezTo>
                          <a:cubicBezTo>
                            <a:pt x="2206" y="39546"/>
                            <a:pt x="0" y="37340"/>
                            <a:pt x="0" y="34640"/>
                          </a:cubicBezTo>
                          <a:lnTo>
                            <a:pt x="0" y="4906"/>
                          </a:lnTo>
                          <a:cubicBezTo>
                            <a:pt x="0" y="2206"/>
                            <a:pt x="2206" y="0"/>
                            <a:pt x="4906" y="0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3888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defTabSz="914367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CA" sz="1765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</p:grpSp>
            </p:grpSp>
          </p:grpSp>
          <p:cxnSp>
            <p:nvCxnSpPr>
              <p:cNvPr id="957" name="Connector: Elbow 956">
                <a:extLst>
                  <a:ext uri="{FF2B5EF4-FFF2-40B4-BE49-F238E27FC236}">
                    <a16:creationId xmlns:a16="http://schemas.microsoft.com/office/drawing/2014/main" id="{734A7021-4100-48F9-91B8-F66AE7C39D61}"/>
                  </a:ext>
                </a:extLst>
              </p:cNvPr>
              <p:cNvCxnSpPr>
                <a:cxnSpLocks/>
                <a:endCxn id="965" idx="3"/>
              </p:cNvCxnSpPr>
              <p:nvPr/>
            </p:nvCxnSpPr>
            <p:spPr>
              <a:xfrm rot="16200000" flipH="1">
                <a:off x="4715849" y="4686031"/>
                <a:ext cx="138294" cy="132827"/>
              </a:xfrm>
              <a:prstGeom prst="bentConnector4">
                <a:avLst>
                  <a:gd name="adj1" fmla="val -751"/>
                  <a:gd name="adj2" fmla="val 98667"/>
                </a:avLst>
              </a:prstGeom>
              <a:noFill/>
              <a:ln w="9525" cap="flat" cmpd="sng" algn="ctr">
                <a:solidFill>
                  <a:srgbClr val="005BA1"/>
                </a:solidFill>
                <a:prstDash val="solid"/>
                <a:headEnd type="triangle" w="sm" len="sm"/>
                <a:tailEnd type="triangle" w="sm" len="sm"/>
              </a:ln>
              <a:effectLst/>
            </p:spPr>
          </p:cxnSp>
          <p:cxnSp>
            <p:nvCxnSpPr>
              <p:cNvPr id="958" name="Connector: Elbow 957">
                <a:extLst>
                  <a:ext uri="{FF2B5EF4-FFF2-40B4-BE49-F238E27FC236}">
                    <a16:creationId xmlns:a16="http://schemas.microsoft.com/office/drawing/2014/main" id="{997C8BFC-EBBB-4C8B-8439-4E73FBA0125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035448" y="4685395"/>
                <a:ext cx="138294" cy="132827"/>
              </a:xfrm>
              <a:prstGeom prst="bentConnector4">
                <a:avLst>
                  <a:gd name="adj1" fmla="val -751"/>
                  <a:gd name="adj2" fmla="val 98667"/>
                </a:avLst>
              </a:prstGeom>
              <a:noFill/>
              <a:ln w="9525" cap="flat" cmpd="sng" algn="ctr">
                <a:solidFill>
                  <a:srgbClr val="005BA1"/>
                </a:solidFill>
                <a:prstDash val="solid"/>
                <a:headEnd type="triangle" w="sm" len="sm"/>
                <a:tailEnd type="triangle" w="sm" len="sm"/>
              </a:ln>
              <a:effectLst/>
            </p:spPr>
          </p:cxnSp>
          <p:cxnSp>
            <p:nvCxnSpPr>
              <p:cNvPr id="959" name="Connector: Elbow 958">
                <a:extLst>
                  <a:ext uri="{FF2B5EF4-FFF2-40B4-BE49-F238E27FC236}">
                    <a16:creationId xmlns:a16="http://schemas.microsoft.com/office/drawing/2014/main" id="{B0BFB2F3-840C-422A-A897-CDCC81FED6AD}"/>
                  </a:ext>
                </a:extLst>
              </p:cNvPr>
              <p:cNvCxnSpPr>
                <a:cxnSpLocks/>
                <a:stCxn id="943" idx="3"/>
                <a:endCxn id="933" idx="0"/>
              </p:cNvCxnSpPr>
              <p:nvPr/>
            </p:nvCxnSpPr>
            <p:spPr>
              <a:xfrm flipV="1">
                <a:off x="4715132" y="5134482"/>
                <a:ext cx="231434" cy="555872"/>
              </a:xfrm>
              <a:prstGeom prst="bentConnector4">
                <a:avLst>
                  <a:gd name="adj1" fmla="val 99478"/>
                  <a:gd name="adj2" fmla="val 38599"/>
                </a:avLst>
              </a:prstGeom>
              <a:noFill/>
              <a:ln w="9525" cap="flat" cmpd="sng" algn="ctr">
                <a:solidFill>
                  <a:srgbClr val="005BA1"/>
                </a:solidFill>
                <a:prstDash val="solid"/>
                <a:headEnd type="triangle" w="sm" len="sm"/>
                <a:tailEnd type="triangle" w="sm" len="sm"/>
              </a:ln>
              <a:effectLst/>
            </p:spPr>
          </p:cxnSp>
          <p:sp>
            <p:nvSpPr>
              <p:cNvPr id="960" name="Rectangle 959">
                <a:extLst>
                  <a:ext uri="{FF2B5EF4-FFF2-40B4-BE49-F238E27FC236}">
                    <a16:creationId xmlns:a16="http://schemas.microsoft.com/office/drawing/2014/main" id="{B2B0B1BE-0675-4517-B9E0-2FB4EF905AA1}"/>
                  </a:ext>
                </a:extLst>
              </p:cNvPr>
              <p:cNvSpPr/>
              <p:nvPr/>
            </p:nvSpPr>
            <p:spPr bwMode="auto">
              <a:xfrm>
                <a:off x="4607781" y="5453881"/>
                <a:ext cx="723575" cy="9387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 Semibold" panose="020B0702040204020203" pitchFamily="34" charset="0"/>
                  </a:rPr>
                  <a:t>History Data</a:t>
                </a:r>
              </a:p>
            </p:txBody>
          </p:sp>
          <p:sp>
            <p:nvSpPr>
              <p:cNvPr id="961" name="Isosceles Triangle 960">
                <a:extLst>
                  <a:ext uri="{FF2B5EF4-FFF2-40B4-BE49-F238E27FC236}">
                    <a16:creationId xmlns:a16="http://schemas.microsoft.com/office/drawing/2014/main" id="{4E63EFD3-CD4A-420B-8195-8F489117BEA6}"/>
                  </a:ext>
                </a:extLst>
              </p:cNvPr>
              <p:cNvSpPr/>
              <p:nvPr/>
            </p:nvSpPr>
            <p:spPr bwMode="auto">
              <a:xfrm>
                <a:off x="4330068" y="5420454"/>
                <a:ext cx="385064" cy="155267"/>
              </a:xfrm>
              <a:prstGeom prst="triangle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8FFFF"/>
                  </a:gs>
                  <a:gs pos="100000">
                    <a:srgbClr val="50E6FF"/>
                  </a:gs>
                </a:gsLst>
                <a:lin ang="18900000" scaled="1"/>
                <a:tileRect/>
              </a:gra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962" name="Graphic 961">
                <a:extLst>
                  <a:ext uri="{FF2B5EF4-FFF2-40B4-BE49-F238E27FC236}">
                    <a16:creationId xmlns:a16="http://schemas.microsoft.com/office/drawing/2014/main" id="{9068A8E4-9D92-435C-9B56-B87BE3B7FB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/>
              <a:stretch/>
            </p:blipFill>
            <p:spPr>
              <a:xfrm>
                <a:off x="4414828" y="5255352"/>
                <a:ext cx="215545" cy="215545"/>
              </a:xfrm>
              <a:prstGeom prst="rect">
                <a:avLst/>
              </a:prstGeom>
            </p:spPr>
          </p:pic>
        </p:grpSp>
        <p:sp>
          <p:nvSpPr>
            <p:cNvPr id="1006" name="Rectangle 1005">
              <a:extLst>
                <a:ext uri="{FF2B5EF4-FFF2-40B4-BE49-F238E27FC236}">
                  <a16:creationId xmlns:a16="http://schemas.microsoft.com/office/drawing/2014/main" id="{FED2F488-04CC-4374-A427-335C1EF35924}"/>
                </a:ext>
              </a:extLst>
            </p:cNvPr>
            <p:cNvSpPr/>
            <p:nvPr/>
          </p:nvSpPr>
          <p:spPr bwMode="auto">
            <a:xfrm>
              <a:off x="7990564" y="5296584"/>
              <a:ext cx="2194330" cy="90349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472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D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ata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 must be partitioned by design to avoid conflicts. </a:t>
              </a:r>
              <a:r>
                <a:rPr kumimoji="0" lang="en-US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Merge Agent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 processes incremental changes, applies </a:t>
              </a:r>
              <a:r>
                <a:rPr kumimoji="0" lang="en-US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conflict resolution rules 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(e.g. </a:t>
              </a:r>
              <a:r>
                <a:rPr kumimoji="0" lang="en-US" sz="8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Pub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 wins).</a:t>
              </a:r>
            </a:p>
          </p:txBody>
        </p:sp>
        <p:grpSp>
          <p:nvGrpSpPr>
            <p:cNvPr id="1138" name="Group 1137">
              <a:extLst>
                <a:ext uri="{FF2B5EF4-FFF2-40B4-BE49-F238E27FC236}">
                  <a16:creationId xmlns:a16="http://schemas.microsoft.com/office/drawing/2014/main" id="{197BD586-BC81-41F7-BF79-93A0F2C65DF5}"/>
                </a:ext>
              </a:extLst>
            </p:cNvPr>
            <p:cNvGrpSpPr/>
            <p:nvPr/>
          </p:nvGrpSpPr>
          <p:grpSpPr>
            <a:xfrm>
              <a:off x="9397197" y="2392751"/>
              <a:ext cx="588455" cy="211502"/>
              <a:chOff x="9397197" y="3065905"/>
              <a:chExt cx="588455" cy="211502"/>
            </a:xfrm>
          </p:grpSpPr>
          <p:pic>
            <p:nvPicPr>
              <p:cNvPr id="1139" name="Picture 1138">
                <a:extLst>
                  <a:ext uri="{FF2B5EF4-FFF2-40B4-BE49-F238E27FC236}">
                    <a16:creationId xmlns:a16="http://schemas.microsoft.com/office/drawing/2014/main" id="{8165DCA7-4013-4A91-9CE5-A0C2CEAC82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rcRect/>
              <a:stretch/>
            </p:blipFill>
            <p:spPr>
              <a:xfrm>
                <a:off x="9870252" y="3065905"/>
                <a:ext cx="54000" cy="54000"/>
              </a:xfrm>
              <a:prstGeom prst="rect">
                <a:avLst/>
              </a:prstGeom>
            </p:spPr>
          </p:pic>
          <p:pic>
            <p:nvPicPr>
              <p:cNvPr id="1140" name="Picture 1139">
                <a:extLst>
                  <a:ext uri="{FF2B5EF4-FFF2-40B4-BE49-F238E27FC236}">
                    <a16:creationId xmlns:a16="http://schemas.microsoft.com/office/drawing/2014/main" id="{10E6DA48-96E0-452C-9E47-D693BE7210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rcRect/>
              <a:stretch/>
            </p:blipFill>
            <p:spPr>
              <a:xfrm>
                <a:off x="9735075" y="3066262"/>
                <a:ext cx="54000" cy="54000"/>
              </a:xfrm>
              <a:prstGeom prst="rect">
                <a:avLst/>
              </a:prstGeom>
            </p:spPr>
          </p:pic>
          <p:grpSp>
            <p:nvGrpSpPr>
              <p:cNvPr id="1141" name="Group 1140">
                <a:extLst>
                  <a:ext uri="{FF2B5EF4-FFF2-40B4-BE49-F238E27FC236}">
                    <a16:creationId xmlns:a16="http://schemas.microsoft.com/office/drawing/2014/main" id="{9DFBD8EA-B351-43E0-B12D-1FED96C5F320}"/>
                  </a:ext>
                </a:extLst>
              </p:cNvPr>
              <p:cNvGrpSpPr/>
              <p:nvPr/>
            </p:nvGrpSpPr>
            <p:grpSpPr>
              <a:xfrm>
                <a:off x="9397197" y="3136106"/>
                <a:ext cx="588455" cy="141301"/>
                <a:chOff x="1969486" y="1721847"/>
                <a:chExt cx="756909" cy="181750"/>
              </a:xfrm>
            </p:grpSpPr>
            <p:pic>
              <p:nvPicPr>
                <p:cNvPr id="1143" name="Graphic 1142">
                  <a:extLst>
                    <a:ext uri="{FF2B5EF4-FFF2-40B4-BE49-F238E27FC236}">
                      <a16:creationId xmlns:a16="http://schemas.microsoft.com/office/drawing/2014/main" id="{A07914C8-DA6A-4875-BB1D-5465DCA64EC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69486" y="1721847"/>
                  <a:ext cx="181748" cy="181748"/>
                </a:xfrm>
                <a:prstGeom prst="rect">
                  <a:avLst/>
                </a:prstGeom>
              </p:spPr>
            </p:pic>
            <p:cxnSp>
              <p:nvCxnSpPr>
                <p:cNvPr id="1144" name="Straight Arrow Connector 1143">
                  <a:extLst>
                    <a:ext uri="{FF2B5EF4-FFF2-40B4-BE49-F238E27FC236}">
                      <a16:creationId xmlns:a16="http://schemas.microsoft.com/office/drawing/2014/main" id="{2289FC25-A0D8-47FC-9DCA-90333AF8A7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175176" y="1813669"/>
                  <a:ext cx="157467" cy="1"/>
                </a:xfrm>
                <a:prstGeom prst="straightConnector1">
                  <a:avLst/>
                </a:prstGeom>
                <a:noFill/>
                <a:ln w="9525" cap="flat" cmpd="sng" algn="ctr">
                  <a:solidFill>
                    <a:srgbClr val="000000"/>
                  </a:solidFill>
                  <a:prstDash val="solid"/>
                  <a:headEnd type="none" w="sm" len="sm"/>
                  <a:tailEnd type="triangle" w="sm" len="sm"/>
                </a:ln>
                <a:effectLst/>
              </p:spPr>
            </p:cxnSp>
            <p:pic>
              <p:nvPicPr>
                <p:cNvPr id="1145" name="Graphic 1144">
                  <a:extLst>
                    <a:ext uri="{FF2B5EF4-FFF2-40B4-BE49-F238E27FC236}">
                      <a16:creationId xmlns:a16="http://schemas.microsoft.com/office/drawing/2014/main" id="{B32CEBA1-6623-4E62-861F-86F480240C5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rcRect/>
                <a:stretch/>
              </p:blipFill>
              <p:spPr>
                <a:xfrm>
                  <a:off x="2347939" y="1721846"/>
                  <a:ext cx="181749" cy="181749"/>
                </a:xfrm>
                <a:prstGeom prst="rect">
                  <a:avLst/>
                </a:prstGeom>
              </p:spPr>
            </p:pic>
            <p:pic>
              <p:nvPicPr>
                <p:cNvPr id="1146" name="Graphic 1145">
                  <a:extLst>
                    <a:ext uri="{FF2B5EF4-FFF2-40B4-BE49-F238E27FC236}">
                      <a16:creationId xmlns:a16="http://schemas.microsoft.com/office/drawing/2014/main" id="{5553B7A4-D130-47BA-BFEB-3A91661C360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48437" y="1723743"/>
                  <a:ext cx="177956" cy="177956"/>
                </a:xfrm>
                <a:prstGeom prst="rect">
                  <a:avLst/>
                </a:prstGeom>
              </p:spPr>
            </p:pic>
          </p:grpSp>
          <p:pic>
            <p:nvPicPr>
              <p:cNvPr id="1142" name="Picture 1141" descr="Icon&#10;&#10;Description automatically generated">
                <a:extLst>
                  <a:ext uri="{FF2B5EF4-FFF2-40B4-BE49-F238E27FC236}">
                    <a16:creationId xmlns:a16="http://schemas.microsoft.com/office/drawing/2014/main" id="{0B7B591D-9DF1-48DA-80A4-E9D20B12EF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441277" y="3067704"/>
                <a:ext cx="53143" cy="53143"/>
              </a:xfrm>
              <a:prstGeom prst="rect">
                <a:avLst/>
              </a:prstGeom>
            </p:spPr>
          </p:pic>
        </p:grpSp>
      </p:grpSp>
      <p:grpSp>
        <p:nvGrpSpPr>
          <p:cNvPr id="1250" name="Group 1249">
            <a:extLst>
              <a:ext uri="{FF2B5EF4-FFF2-40B4-BE49-F238E27FC236}">
                <a16:creationId xmlns:a16="http://schemas.microsoft.com/office/drawing/2014/main" id="{2103A975-F060-4787-9CBA-3A344B5FEF68}"/>
              </a:ext>
            </a:extLst>
          </p:cNvPr>
          <p:cNvGrpSpPr/>
          <p:nvPr/>
        </p:nvGrpSpPr>
        <p:grpSpPr>
          <a:xfrm>
            <a:off x="3483977" y="7303337"/>
            <a:ext cx="2204407" cy="3726147"/>
            <a:chOff x="2835826" y="4887642"/>
            <a:chExt cx="2204407" cy="3726147"/>
          </a:xfrm>
        </p:grpSpPr>
        <p:sp>
          <p:nvSpPr>
            <p:cNvPr id="768" name="Rectangle 767">
              <a:extLst>
                <a:ext uri="{FF2B5EF4-FFF2-40B4-BE49-F238E27FC236}">
                  <a16:creationId xmlns:a16="http://schemas.microsoft.com/office/drawing/2014/main" id="{0A2B36A5-EB01-47B5-8999-152CC6FC330D}"/>
                </a:ext>
              </a:extLst>
            </p:cNvPr>
            <p:cNvSpPr/>
            <p:nvPr/>
          </p:nvSpPr>
          <p:spPr bwMode="auto">
            <a:xfrm>
              <a:off x="2835826" y="4887642"/>
              <a:ext cx="1419203" cy="33291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1382DA"/>
                  </a:solidFill>
                  <a:effectLst/>
                  <a:uLnTx/>
                  <a:uFillTx/>
                  <a:latin typeface="Segoe UI Semibold"/>
                  <a:ea typeface="Segoe UI" pitchFamily="34" charset="0"/>
                  <a:cs typeface="Segoe UI" pitchFamily="34" charset="0"/>
                </a:rPr>
                <a:t>2. 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/>
                  <a:ea typeface="Segoe UI" pitchFamily="34" charset="0"/>
                  <a:cs typeface="Segoe UI" pitchFamily="34" charset="0"/>
                </a:rPr>
                <a:t>Bi-directional</a:t>
              </a:r>
              <a:endPara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74" name="Rectangle 873">
              <a:extLst>
                <a:ext uri="{FF2B5EF4-FFF2-40B4-BE49-F238E27FC236}">
                  <a16:creationId xmlns:a16="http://schemas.microsoft.com/office/drawing/2014/main" id="{44F18433-A08E-488F-A837-3F5946A251EE}"/>
                </a:ext>
              </a:extLst>
            </p:cNvPr>
            <p:cNvSpPr/>
            <p:nvPr/>
          </p:nvSpPr>
          <p:spPr bwMode="auto">
            <a:xfrm>
              <a:off x="2865626" y="5139802"/>
              <a:ext cx="2088362" cy="103916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472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 Semibold" panose="020B0702040204020203" pitchFamily="34" charset="0"/>
                </a:rPr>
                <a:t>Built on </a:t>
              </a:r>
              <a:r>
                <a:rPr kumimoji="0" lang="en-US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 Semibold" panose="020B0702040204020203" pitchFamily="34" charset="0"/>
                </a:rPr>
                <a:t>Standard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 Semibold" panose="020B0702040204020203" pitchFamily="34" charset="0"/>
                </a:rPr>
                <a:t>, except with each Server acting as both </a:t>
              </a:r>
              <a:r>
                <a:rPr kumimoji="0" lang="en-US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 Semibold" panose="020B0702040204020203" pitchFamily="34" charset="0"/>
                </a:rPr>
                <a:t>Publisher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 Semibold" panose="020B0702040204020203" pitchFamily="34" charset="0"/>
                </a:rPr>
                <a:t> </a:t>
              </a:r>
              <a:r>
                <a:rPr kumimoji="0" lang="en-US" sz="8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 Semibold" panose="020B0702040204020203" pitchFamily="34" charset="0"/>
                </a:rPr>
                <a:t>and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 Semibold" panose="020B0702040204020203" pitchFamily="34" charset="0"/>
                </a:rPr>
                <a:t> </a:t>
              </a:r>
              <a:r>
                <a:rPr kumimoji="0" lang="en-US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 Semibold" panose="020B0702040204020203" pitchFamily="34" charset="0"/>
                </a:rPr>
                <a:t>Distributor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 Semibold" panose="020B0702040204020203" pitchFamily="34" charset="0"/>
                </a:rPr>
                <a:t>. </a:t>
              </a:r>
            </a:p>
          </p:txBody>
        </p:sp>
        <p:grpSp>
          <p:nvGrpSpPr>
            <p:cNvPr id="875" name="Group 874">
              <a:extLst>
                <a:ext uri="{FF2B5EF4-FFF2-40B4-BE49-F238E27FC236}">
                  <a16:creationId xmlns:a16="http://schemas.microsoft.com/office/drawing/2014/main" id="{8743249B-2147-4861-A19E-05D582BAC730}"/>
                </a:ext>
              </a:extLst>
            </p:cNvPr>
            <p:cNvGrpSpPr/>
            <p:nvPr/>
          </p:nvGrpSpPr>
          <p:grpSpPr>
            <a:xfrm>
              <a:off x="2986593" y="7977891"/>
              <a:ext cx="2053640" cy="305249"/>
              <a:chOff x="2379392" y="6157127"/>
              <a:chExt cx="2053640" cy="305249"/>
            </a:xfrm>
          </p:grpSpPr>
          <p:pic>
            <p:nvPicPr>
              <p:cNvPr id="876" name="Picture 875" descr="Icon&#10;&#10;Description automatically generated">
                <a:extLst>
                  <a:ext uri="{FF2B5EF4-FFF2-40B4-BE49-F238E27FC236}">
                    <a16:creationId xmlns:a16="http://schemas.microsoft.com/office/drawing/2014/main" id="{E1EE0940-E4CD-4FBB-802B-5CF01C4B9A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383329" y="6232967"/>
                <a:ext cx="117263" cy="117263"/>
              </a:xfrm>
              <a:prstGeom prst="rect">
                <a:avLst/>
              </a:prstGeom>
            </p:spPr>
          </p:pic>
          <p:sp>
            <p:nvSpPr>
              <p:cNvPr id="877" name="Rectangle 876">
                <a:extLst>
                  <a:ext uri="{FF2B5EF4-FFF2-40B4-BE49-F238E27FC236}">
                    <a16:creationId xmlns:a16="http://schemas.microsoft.com/office/drawing/2014/main" id="{F703A47E-F348-4B4B-BB28-0988ED54371D}"/>
                  </a:ext>
                </a:extLst>
              </p:cNvPr>
              <p:cNvSpPr/>
              <p:nvPr/>
            </p:nvSpPr>
            <p:spPr bwMode="auto">
              <a:xfrm>
                <a:off x="2379392" y="6157127"/>
                <a:ext cx="2053640" cy="305249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 Semibold"/>
                    <a:ea typeface="Segoe UI" pitchFamily="34" charset="0"/>
                    <a:cs typeface="Segoe UI Semibold" panose="020B0702040204020203" pitchFamily="34" charset="0"/>
                  </a:rPr>
                  <a:t>Better performance </a:t>
                </a:r>
                <a:r>
                  <a:rPr kumimoji="0" lang="en-US" sz="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 Semibold" panose="020B0702040204020203" pitchFamily="34" charset="0"/>
                  </a:rPr>
                  <a:t>than P2P, but this is 2 servers only - P2P is more.</a:t>
                </a:r>
              </a:p>
            </p:txBody>
          </p:sp>
        </p:grpSp>
        <p:grpSp>
          <p:nvGrpSpPr>
            <p:cNvPr id="878" name="Group 877">
              <a:extLst>
                <a:ext uri="{FF2B5EF4-FFF2-40B4-BE49-F238E27FC236}">
                  <a16:creationId xmlns:a16="http://schemas.microsoft.com/office/drawing/2014/main" id="{B9B97E0C-E253-4FE1-813F-63FF8C2C88F2}"/>
                </a:ext>
              </a:extLst>
            </p:cNvPr>
            <p:cNvGrpSpPr/>
            <p:nvPr/>
          </p:nvGrpSpPr>
          <p:grpSpPr>
            <a:xfrm>
              <a:off x="2982439" y="8308540"/>
              <a:ext cx="2053640" cy="305249"/>
              <a:chOff x="2375238" y="6487776"/>
              <a:chExt cx="2053640" cy="305249"/>
            </a:xfrm>
          </p:grpSpPr>
          <p:pic>
            <p:nvPicPr>
              <p:cNvPr id="879" name="Picture 878">
                <a:extLst>
                  <a:ext uri="{FF2B5EF4-FFF2-40B4-BE49-F238E27FC236}">
                    <a16:creationId xmlns:a16="http://schemas.microsoft.com/office/drawing/2014/main" id="{34D5BCF3-2766-4FF7-B811-84523470F9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rcRect/>
              <a:stretch/>
            </p:blipFill>
            <p:spPr>
              <a:xfrm>
                <a:off x="2383328" y="6575815"/>
                <a:ext cx="117263" cy="117263"/>
              </a:xfrm>
              <a:prstGeom prst="rect">
                <a:avLst/>
              </a:prstGeom>
            </p:spPr>
          </p:pic>
          <p:sp>
            <p:nvSpPr>
              <p:cNvPr id="880" name="Rectangle 879">
                <a:extLst>
                  <a:ext uri="{FF2B5EF4-FFF2-40B4-BE49-F238E27FC236}">
                    <a16:creationId xmlns:a16="http://schemas.microsoft.com/office/drawing/2014/main" id="{26E91C54-AB0B-4ABF-9FDC-F8EFA478E35C}"/>
                  </a:ext>
                </a:extLst>
              </p:cNvPr>
              <p:cNvSpPr/>
              <p:nvPr/>
            </p:nvSpPr>
            <p:spPr bwMode="auto">
              <a:xfrm>
                <a:off x="2375238" y="6487776"/>
                <a:ext cx="2053640" cy="305249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 Semibold" panose="020B0702040204020203" pitchFamily="34" charset="0"/>
                  </a:rPr>
                  <a:t>No </a:t>
                </a:r>
                <a:r>
                  <a:rPr kumimoji="0" lang="en-US" sz="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 Semibold"/>
                    <a:ea typeface="Segoe UI" pitchFamily="34" charset="0"/>
                    <a:cs typeface="Segoe UI Semibold" panose="020B0702040204020203" pitchFamily="34" charset="0"/>
                  </a:rPr>
                  <a:t>Conflict detection/resolution </a:t>
                </a:r>
                <a:r>
                  <a:rPr kumimoji="0" lang="en-US" sz="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 Semibold" panose="020B0702040204020203" pitchFamily="34" charset="0"/>
                  </a:rPr>
                  <a:t>– use P2P’s </a:t>
                </a:r>
                <a:r>
                  <a:rPr kumimoji="0" lang="en-US" sz="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 Semibold"/>
                    <a:ea typeface="Segoe UI" pitchFamily="34" charset="0"/>
                    <a:cs typeface="Segoe UI Semibold" panose="020B0702040204020203" pitchFamily="34" charset="0"/>
                  </a:rPr>
                  <a:t>Conflict detection</a:t>
                </a:r>
                <a:r>
                  <a:rPr kumimoji="0" lang="en-US" sz="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 Semibold" panose="020B0702040204020203" pitchFamily="34" charset="0"/>
                  </a:rPr>
                  <a:t>.</a:t>
                </a:r>
              </a:p>
            </p:txBody>
          </p:sp>
        </p:grpSp>
        <p:grpSp>
          <p:nvGrpSpPr>
            <p:cNvPr id="881" name="Group 880">
              <a:extLst>
                <a:ext uri="{FF2B5EF4-FFF2-40B4-BE49-F238E27FC236}">
                  <a16:creationId xmlns:a16="http://schemas.microsoft.com/office/drawing/2014/main" id="{537BB086-7CFD-43DB-918A-C7CFF0993B14}"/>
                </a:ext>
              </a:extLst>
            </p:cNvPr>
            <p:cNvGrpSpPr/>
            <p:nvPr/>
          </p:nvGrpSpPr>
          <p:grpSpPr>
            <a:xfrm>
              <a:off x="3424131" y="6055584"/>
              <a:ext cx="1035411" cy="1806894"/>
              <a:chOff x="2816930" y="4342770"/>
              <a:chExt cx="1035411" cy="1806894"/>
            </a:xfrm>
          </p:grpSpPr>
          <p:grpSp>
            <p:nvGrpSpPr>
              <p:cNvPr id="882" name="Group 881">
                <a:extLst>
                  <a:ext uri="{FF2B5EF4-FFF2-40B4-BE49-F238E27FC236}">
                    <a16:creationId xmlns:a16="http://schemas.microsoft.com/office/drawing/2014/main" id="{8AC338B0-EE99-4406-A808-FC4AAADA31BE}"/>
                  </a:ext>
                </a:extLst>
              </p:cNvPr>
              <p:cNvGrpSpPr/>
              <p:nvPr/>
            </p:nvGrpSpPr>
            <p:grpSpPr>
              <a:xfrm>
                <a:off x="2821171" y="4342770"/>
                <a:ext cx="1020195" cy="676098"/>
                <a:chOff x="2858423" y="4341582"/>
                <a:chExt cx="1020195" cy="676098"/>
              </a:xfrm>
            </p:grpSpPr>
            <p:sp>
              <p:nvSpPr>
                <p:cNvPr id="905" name="Rectangle 904">
                  <a:extLst>
                    <a:ext uri="{FF2B5EF4-FFF2-40B4-BE49-F238E27FC236}">
                      <a16:creationId xmlns:a16="http://schemas.microsoft.com/office/drawing/2014/main" id="{A85DA258-7A15-45EE-B932-91545A24425F}"/>
                    </a:ext>
                  </a:extLst>
                </p:cNvPr>
                <p:cNvSpPr/>
                <p:nvPr/>
              </p:nvSpPr>
              <p:spPr bwMode="auto">
                <a:xfrm>
                  <a:off x="2858423" y="4394740"/>
                  <a:ext cx="899436" cy="622940"/>
                </a:xfrm>
                <a:prstGeom prst="rect">
                  <a:avLst/>
                </a:prstGeom>
                <a:solidFill>
                  <a:srgbClr val="E2E2E3"/>
                </a:solidFill>
                <a:ln w="952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32472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906" name="Rectangle 905">
                  <a:extLst>
                    <a:ext uri="{FF2B5EF4-FFF2-40B4-BE49-F238E27FC236}">
                      <a16:creationId xmlns:a16="http://schemas.microsoft.com/office/drawing/2014/main" id="{A7171368-79A9-4913-8532-4E46610822A6}"/>
                    </a:ext>
                  </a:extLst>
                </p:cNvPr>
                <p:cNvSpPr/>
                <p:nvPr/>
              </p:nvSpPr>
              <p:spPr bwMode="auto">
                <a:xfrm>
                  <a:off x="2903235" y="4680819"/>
                  <a:ext cx="819245" cy="305297"/>
                </a:xfrm>
                <a:prstGeom prst="rect">
                  <a:avLst/>
                </a:prstGeom>
                <a:solidFill>
                  <a:srgbClr val="CACACC"/>
                </a:solidFill>
                <a:ln w="952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32472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907" name="Graphic 906">
                  <a:extLst>
                    <a:ext uri="{FF2B5EF4-FFF2-40B4-BE49-F238E27FC236}">
                      <a16:creationId xmlns:a16="http://schemas.microsoft.com/office/drawing/2014/main" id="{7B103E3F-5911-4234-9D39-2CB53E603F0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rcRect/>
                <a:stretch/>
              </p:blipFill>
              <p:spPr>
                <a:xfrm>
                  <a:off x="2916409" y="4434393"/>
                  <a:ext cx="215545" cy="215545"/>
                </a:xfrm>
                <a:prstGeom prst="rect">
                  <a:avLst/>
                </a:prstGeom>
              </p:spPr>
            </p:pic>
            <p:sp>
              <p:nvSpPr>
                <p:cNvPr id="908" name="Rectangle 907">
                  <a:extLst>
                    <a:ext uri="{FF2B5EF4-FFF2-40B4-BE49-F238E27FC236}">
                      <a16:creationId xmlns:a16="http://schemas.microsoft.com/office/drawing/2014/main" id="{FCC52669-3C09-49CE-9CCA-99147190571C}"/>
                    </a:ext>
                  </a:extLst>
                </p:cNvPr>
                <p:cNvSpPr/>
                <p:nvPr/>
              </p:nvSpPr>
              <p:spPr bwMode="auto">
                <a:xfrm>
                  <a:off x="3001094" y="4341582"/>
                  <a:ext cx="877524" cy="332916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32472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Semibold" panose="020B0702040204020203" pitchFamily="34" charset="0"/>
                      <a:ea typeface="Segoe UI" pitchFamily="34" charset="0"/>
                      <a:cs typeface="Segoe UI Semibold" panose="020B0702040204020203" pitchFamily="34" charset="0"/>
                    </a:rPr>
                    <a:t>SQL Server</a:t>
                  </a:r>
                </a:p>
              </p:txBody>
            </p:sp>
            <p:grpSp>
              <p:nvGrpSpPr>
                <p:cNvPr id="909" name="Group 908">
                  <a:extLst>
                    <a:ext uri="{FF2B5EF4-FFF2-40B4-BE49-F238E27FC236}">
                      <a16:creationId xmlns:a16="http://schemas.microsoft.com/office/drawing/2014/main" id="{20CB2E2E-662B-48FB-9658-F196ED6F2763}"/>
                    </a:ext>
                  </a:extLst>
                </p:cNvPr>
                <p:cNvGrpSpPr/>
                <p:nvPr/>
              </p:nvGrpSpPr>
              <p:grpSpPr>
                <a:xfrm>
                  <a:off x="2930697" y="4717651"/>
                  <a:ext cx="201257" cy="241942"/>
                  <a:chOff x="5581509" y="3892074"/>
                  <a:chExt cx="209864" cy="252289"/>
                </a:xfrm>
              </p:grpSpPr>
              <p:grpSp>
                <p:nvGrpSpPr>
                  <p:cNvPr id="911" name="Graphic 15">
                    <a:extLst>
                      <a:ext uri="{FF2B5EF4-FFF2-40B4-BE49-F238E27FC236}">
                        <a16:creationId xmlns:a16="http://schemas.microsoft.com/office/drawing/2014/main" id="{D8CC7012-2F1C-4056-AB00-8E14AE66B14D}"/>
                      </a:ext>
                    </a:extLst>
                  </p:cNvPr>
                  <p:cNvGrpSpPr/>
                  <p:nvPr/>
                </p:nvGrpSpPr>
                <p:grpSpPr>
                  <a:xfrm>
                    <a:off x="5581509" y="3892074"/>
                    <a:ext cx="142853" cy="189430"/>
                    <a:chOff x="5453158" y="4633054"/>
                    <a:chExt cx="201192" cy="266791"/>
                  </a:xfrm>
                </p:grpSpPr>
                <p:sp>
                  <p:nvSpPr>
                    <p:cNvPr id="913" name="Freeform: Shape 912">
                      <a:extLst>
                        <a:ext uri="{FF2B5EF4-FFF2-40B4-BE49-F238E27FC236}">
                          <a16:creationId xmlns:a16="http://schemas.microsoft.com/office/drawing/2014/main" id="{AE87CCB1-70AC-45C5-8D86-B63B4D8020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53158" y="4669463"/>
                      <a:ext cx="201192" cy="230382"/>
                    </a:xfrm>
                    <a:custGeom>
                      <a:avLst/>
                      <a:gdLst>
                        <a:gd name="connsiteX0" fmla="*/ 100596 w 201192"/>
                        <a:gd name="connsiteY0" fmla="*/ 36409 h 230382"/>
                        <a:gd name="connsiteX1" fmla="*/ 0 w 201192"/>
                        <a:gd name="connsiteY1" fmla="*/ 0 h 230382"/>
                        <a:gd name="connsiteX2" fmla="*/ 0 w 201192"/>
                        <a:gd name="connsiteY2" fmla="*/ 193973 h 230382"/>
                        <a:gd name="connsiteX3" fmla="*/ 99184 w 201192"/>
                        <a:gd name="connsiteY3" fmla="*/ 230382 h 230382"/>
                        <a:gd name="connsiteX4" fmla="*/ 100596 w 201192"/>
                        <a:gd name="connsiteY4" fmla="*/ 230382 h 230382"/>
                        <a:gd name="connsiteX5" fmla="*/ 201192 w 201192"/>
                        <a:gd name="connsiteY5" fmla="*/ 193973 h 230382"/>
                        <a:gd name="connsiteX6" fmla="*/ 201192 w 201192"/>
                        <a:gd name="connsiteY6" fmla="*/ 0 h 230382"/>
                        <a:gd name="connsiteX7" fmla="*/ 100596 w 201192"/>
                        <a:gd name="connsiteY7" fmla="*/ 36409 h 2303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201192" h="230382">
                          <a:moveTo>
                            <a:pt x="100596" y="36409"/>
                          </a:moveTo>
                          <a:cubicBezTo>
                            <a:pt x="45041" y="36409"/>
                            <a:pt x="0" y="20716"/>
                            <a:pt x="0" y="0"/>
                          </a:cubicBezTo>
                          <a:lnTo>
                            <a:pt x="0" y="193973"/>
                          </a:lnTo>
                          <a:cubicBezTo>
                            <a:pt x="0" y="213904"/>
                            <a:pt x="44256" y="230068"/>
                            <a:pt x="99184" y="230382"/>
                          </a:cubicBezTo>
                          <a:lnTo>
                            <a:pt x="100596" y="230382"/>
                          </a:lnTo>
                          <a:cubicBezTo>
                            <a:pt x="156151" y="230382"/>
                            <a:pt x="201192" y="214689"/>
                            <a:pt x="201192" y="193973"/>
                          </a:cubicBezTo>
                          <a:lnTo>
                            <a:pt x="201192" y="0"/>
                          </a:lnTo>
                          <a:cubicBezTo>
                            <a:pt x="201192" y="20245"/>
                            <a:pt x="156151" y="36409"/>
                            <a:pt x="100596" y="36409"/>
                          </a:cubicBezTo>
                          <a:close/>
                        </a:path>
                      </a:pathLst>
                    </a:custGeom>
                    <a:solidFill>
                      <a:srgbClr val="005BA1"/>
                    </a:solidFill>
                    <a:ln w="15346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defTabSz="914367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CA" sz="1765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914" name="Freeform: Shape 913">
                      <a:extLst>
                        <a:ext uri="{FF2B5EF4-FFF2-40B4-BE49-F238E27FC236}">
                          <a16:creationId xmlns:a16="http://schemas.microsoft.com/office/drawing/2014/main" id="{239C56BE-E761-4B95-AD57-2415F61105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53158" y="4633054"/>
                      <a:ext cx="201192" cy="72818"/>
                    </a:xfrm>
                    <a:custGeom>
                      <a:avLst/>
                      <a:gdLst>
                        <a:gd name="connsiteX0" fmla="*/ 201192 w 201192"/>
                        <a:gd name="connsiteY0" fmla="*/ 36409 h 72818"/>
                        <a:gd name="connsiteX1" fmla="*/ 100596 w 201192"/>
                        <a:gd name="connsiteY1" fmla="*/ 72818 h 72818"/>
                        <a:gd name="connsiteX2" fmla="*/ 0 w 201192"/>
                        <a:gd name="connsiteY2" fmla="*/ 36409 h 72818"/>
                        <a:gd name="connsiteX3" fmla="*/ 100596 w 201192"/>
                        <a:gd name="connsiteY3" fmla="*/ 0 h 72818"/>
                        <a:gd name="connsiteX4" fmla="*/ 201192 w 201192"/>
                        <a:gd name="connsiteY4" fmla="*/ 36409 h 7281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01192" h="72818">
                          <a:moveTo>
                            <a:pt x="201192" y="36409"/>
                          </a:moveTo>
                          <a:cubicBezTo>
                            <a:pt x="201192" y="56654"/>
                            <a:pt x="156151" y="72818"/>
                            <a:pt x="100596" y="72818"/>
                          </a:cubicBezTo>
                          <a:cubicBezTo>
                            <a:pt x="45041" y="72818"/>
                            <a:pt x="0" y="57125"/>
                            <a:pt x="0" y="36409"/>
                          </a:cubicBezTo>
                          <a:cubicBezTo>
                            <a:pt x="0" y="15694"/>
                            <a:pt x="45041" y="0"/>
                            <a:pt x="100596" y="0"/>
                          </a:cubicBezTo>
                          <a:cubicBezTo>
                            <a:pt x="156151" y="0"/>
                            <a:pt x="201192" y="15694"/>
                            <a:pt x="201192" y="36409"/>
                          </a:cubicBezTo>
                        </a:path>
                      </a:pathLst>
                    </a:custGeom>
                    <a:solidFill>
                      <a:srgbClr val="E8E8E8"/>
                    </a:solidFill>
                    <a:ln w="15346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defTabSz="914367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CA" sz="1765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915" name="Freeform: Shape 914">
                      <a:extLst>
                        <a:ext uri="{FF2B5EF4-FFF2-40B4-BE49-F238E27FC236}">
                          <a16:creationId xmlns:a16="http://schemas.microsoft.com/office/drawing/2014/main" id="{0F288812-23BA-46C8-BB77-52FD3E02B6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76541" y="4643412"/>
                      <a:ext cx="154425" cy="46296"/>
                    </a:xfrm>
                    <a:custGeom>
                      <a:avLst/>
                      <a:gdLst>
                        <a:gd name="connsiteX0" fmla="*/ 154425 w 154425"/>
                        <a:gd name="connsiteY0" fmla="*/ 23070 h 46296"/>
                        <a:gd name="connsiteX1" fmla="*/ 77213 w 154425"/>
                        <a:gd name="connsiteY1" fmla="*/ 46296 h 46296"/>
                        <a:gd name="connsiteX2" fmla="*/ 0 w 154425"/>
                        <a:gd name="connsiteY2" fmla="*/ 23070 h 46296"/>
                        <a:gd name="connsiteX3" fmla="*/ 77213 w 154425"/>
                        <a:gd name="connsiteY3" fmla="*/ 0 h 46296"/>
                        <a:gd name="connsiteX4" fmla="*/ 154425 w 154425"/>
                        <a:gd name="connsiteY4" fmla="*/ 23070 h 4629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54425" h="46296">
                          <a:moveTo>
                            <a:pt x="154425" y="23070"/>
                          </a:moveTo>
                          <a:cubicBezTo>
                            <a:pt x="154425" y="35938"/>
                            <a:pt x="119742" y="46296"/>
                            <a:pt x="77213" y="46296"/>
                          </a:cubicBezTo>
                          <a:cubicBezTo>
                            <a:pt x="34683" y="46296"/>
                            <a:pt x="0" y="35938"/>
                            <a:pt x="0" y="23070"/>
                          </a:cubicBezTo>
                          <a:cubicBezTo>
                            <a:pt x="0" y="10201"/>
                            <a:pt x="34683" y="0"/>
                            <a:pt x="77213" y="0"/>
                          </a:cubicBezTo>
                          <a:cubicBezTo>
                            <a:pt x="119742" y="0"/>
                            <a:pt x="154425" y="10358"/>
                            <a:pt x="154425" y="23070"/>
                          </a:cubicBezTo>
                        </a:path>
                      </a:pathLst>
                    </a:custGeom>
                    <a:solidFill>
                      <a:srgbClr val="50E6FF"/>
                    </a:solidFill>
                    <a:ln w="15346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defTabSz="914367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CA" sz="1765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916" name="Freeform: Shape 915">
                      <a:extLst>
                        <a:ext uri="{FF2B5EF4-FFF2-40B4-BE49-F238E27FC236}">
                          <a16:creationId xmlns:a16="http://schemas.microsoft.com/office/drawing/2014/main" id="{ACE9848A-3095-4F02-9E5C-A9F59C8BEDB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92706" y="4672198"/>
                      <a:ext cx="122096" cy="17618"/>
                    </a:xfrm>
                    <a:custGeom>
                      <a:avLst/>
                      <a:gdLst>
                        <a:gd name="connsiteX0" fmla="*/ 61048 w 122096"/>
                        <a:gd name="connsiteY0" fmla="*/ 90 h 17618"/>
                        <a:gd name="connsiteX1" fmla="*/ 0 w 122096"/>
                        <a:gd name="connsiteY1" fmla="*/ 9035 h 17618"/>
                        <a:gd name="connsiteX2" fmla="*/ 61048 w 122096"/>
                        <a:gd name="connsiteY2" fmla="*/ 17510 h 17618"/>
                        <a:gd name="connsiteX3" fmla="*/ 122096 w 122096"/>
                        <a:gd name="connsiteY3" fmla="*/ 8408 h 17618"/>
                        <a:gd name="connsiteX4" fmla="*/ 61048 w 122096"/>
                        <a:gd name="connsiteY4" fmla="*/ 90 h 1761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22096" h="17618">
                          <a:moveTo>
                            <a:pt x="61048" y="90"/>
                          </a:moveTo>
                          <a:cubicBezTo>
                            <a:pt x="40337" y="-439"/>
                            <a:pt x="19689" y="2587"/>
                            <a:pt x="0" y="9035"/>
                          </a:cubicBezTo>
                          <a:cubicBezTo>
                            <a:pt x="19707" y="15364"/>
                            <a:pt x="40362" y="18232"/>
                            <a:pt x="61048" y="17510"/>
                          </a:cubicBezTo>
                          <a:cubicBezTo>
                            <a:pt x="81776" y="18117"/>
                            <a:pt x="102446" y="15035"/>
                            <a:pt x="122096" y="8408"/>
                          </a:cubicBezTo>
                          <a:cubicBezTo>
                            <a:pt x="102352" y="2257"/>
                            <a:pt x="81718" y="-554"/>
                            <a:pt x="61048" y="90"/>
                          </a:cubicBezTo>
                          <a:close/>
                        </a:path>
                      </a:pathLst>
                    </a:custGeom>
                    <a:solidFill>
                      <a:srgbClr val="198AB3"/>
                    </a:solidFill>
                    <a:ln w="15346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defTabSz="914367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CA" sz="1765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</p:grpSp>
              <p:pic>
                <p:nvPicPr>
                  <p:cNvPr id="912" name="Picture 243">
                    <a:extLst>
                      <a:ext uri="{FF2B5EF4-FFF2-40B4-BE49-F238E27FC236}">
                        <a16:creationId xmlns:a16="http://schemas.microsoft.com/office/drawing/2014/main" id="{F2D73585-7879-4156-9498-C6E662C7CE3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3">
                    <a:extLst>
                      <a:ext uri="{96DAC541-7B7A-43D3-8B79-37D633B846F1}">
                        <asvg:svgBlip xmlns:asvg="http://schemas.microsoft.com/office/drawing/2016/SVG/main" r:embed="rId14"/>
                      </a:ext>
                    </a:extLst>
                  </a:blip>
                  <a:srcRect/>
                  <a:stretch/>
                </p:blipFill>
                <p:spPr>
                  <a:xfrm>
                    <a:off x="5650801" y="3969222"/>
                    <a:ext cx="140572" cy="175141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910" name="Rectangle 909">
                  <a:extLst>
                    <a:ext uri="{FF2B5EF4-FFF2-40B4-BE49-F238E27FC236}">
                      <a16:creationId xmlns:a16="http://schemas.microsoft.com/office/drawing/2014/main" id="{9B0E2E9B-062E-4E52-BE6D-352F50BDF0CD}"/>
                    </a:ext>
                  </a:extLst>
                </p:cNvPr>
                <p:cNvSpPr/>
                <p:nvPr/>
              </p:nvSpPr>
              <p:spPr bwMode="auto">
                <a:xfrm>
                  <a:off x="3001094" y="4660539"/>
                  <a:ext cx="877524" cy="332916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32472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"/>
                      <a:ea typeface="Segoe UI" pitchFamily="34" charset="0"/>
                      <a:cs typeface="Segoe UI Semibold" panose="020B0702040204020203" pitchFamily="34" charset="0"/>
                    </a:rPr>
                    <a:t>Publication</a:t>
                  </a:r>
                </a:p>
              </p:txBody>
            </p:sp>
          </p:grpSp>
          <p:grpSp>
            <p:nvGrpSpPr>
              <p:cNvPr id="883" name="Group 882">
                <a:extLst>
                  <a:ext uri="{FF2B5EF4-FFF2-40B4-BE49-F238E27FC236}">
                    <a16:creationId xmlns:a16="http://schemas.microsoft.com/office/drawing/2014/main" id="{45285BD1-29B1-4A0D-A6A0-53D54D867A93}"/>
                  </a:ext>
                </a:extLst>
              </p:cNvPr>
              <p:cNvGrpSpPr/>
              <p:nvPr/>
            </p:nvGrpSpPr>
            <p:grpSpPr>
              <a:xfrm>
                <a:off x="2816930" y="5473566"/>
                <a:ext cx="1020195" cy="676098"/>
                <a:chOff x="2858423" y="4341582"/>
                <a:chExt cx="1020195" cy="676098"/>
              </a:xfrm>
            </p:grpSpPr>
            <p:sp>
              <p:nvSpPr>
                <p:cNvPr id="893" name="Rectangle 892">
                  <a:extLst>
                    <a:ext uri="{FF2B5EF4-FFF2-40B4-BE49-F238E27FC236}">
                      <a16:creationId xmlns:a16="http://schemas.microsoft.com/office/drawing/2014/main" id="{55CD86DA-CAA4-45DE-B29E-CC5419AFB0B1}"/>
                    </a:ext>
                  </a:extLst>
                </p:cNvPr>
                <p:cNvSpPr/>
                <p:nvPr/>
              </p:nvSpPr>
              <p:spPr bwMode="auto">
                <a:xfrm>
                  <a:off x="2858423" y="4394740"/>
                  <a:ext cx="899436" cy="622940"/>
                </a:xfrm>
                <a:prstGeom prst="rect">
                  <a:avLst/>
                </a:prstGeom>
                <a:solidFill>
                  <a:srgbClr val="E2E2E3"/>
                </a:solidFill>
                <a:ln w="952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32472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894" name="Rectangle 893">
                  <a:extLst>
                    <a:ext uri="{FF2B5EF4-FFF2-40B4-BE49-F238E27FC236}">
                      <a16:creationId xmlns:a16="http://schemas.microsoft.com/office/drawing/2014/main" id="{73C12578-E015-428C-98A4-501B40F08879}"/>
                    </a:ext>
                  </a:extLst>
                </p:cNvPr>
                <p:cNvSpPr/>
                <p:nvPr/>
              </p:nvSpPr>
              <p:spPr bwMode="auto">
                <a:xfrm>
                  <a:off x="2903235" y="4680819"/>
                  <a:ext cx="819245" cy="305297"/>
                </a:xfrm>
                <a:prstGeom prst="rect">
                  <a:avLst/>
                </a:prstGeom>
                <a:solidFill>
                  <a:srgbClr val="CACACC"/>
                </a:solidFill>
                <a:ln w="952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32472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895" name="Graphic 894">
                  <a:extLst>
                    <a:ext uri="{FF2B5EF4-FFF2-40B4-BE49-F238E27FC236}">
                      <a16:creationId xmlns:a16="http://schemas.microsoft.com/office/drawing/2014/main" id="{5A6D5D96-1CDA-4C79-990C-67671AAF526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rcRect/>
                <a:stretch/>
              </p:blipFill>
              <p:spPr>
                <a:xfrm>
                  <a:off x="2916409" y="4434393"/>
                  <a:ext cx="215545" cy="215545"/>
                </a:xfrm>
                <a:prstGeom prst="rect">
                  <a:avLst/>
                </a:prstGeom>
              </p:spPr>
            </p:pic>
            <p:sp>
              <p:nvSpPr>
                <p:cNvPr id="896" name="Rectangle 895">
                  <a:extLst>
                    <a:ext uri="{FF2B5EF4-FFF2-40B4-BE49-F238E27FC236}">
                      <a16:creationId xmlns:a16="http://schemas.microsoft.com/office/drawing/2014/main" id="{1FBED73E-67D6-4D6C-952D-99BAD4AA1CD9}"/>
                    </a:ext>
                  </a:extLst>
                </p:cNvPr>
                <p:cNvSpPr/>
                <p:nvPr/>
              </p:nvSpPr>
              <p:spPr bwMode="auto">
                <a:xfrm>
                  <a:off x="3001094" y="4341582"/>
                  <a:ext cx="877524" cy="332916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32472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Semibold" panose="020B0702040204020203" pitchFamily="34" charset="0"/>
                      <a:ea typeface="Segoe UI" pitchFamily="34" charset="0"/>
                      <a:cs typeface="Segoe UI Semibold" panose="020B0702040204020203" pitchFamily="34" charset="0"/>
                    </a:rPr>
                    <a:t>SQL Server</a:t>
                  </a:r>
                </a:p>
              </p:txBody>
            </p:sp>
            <p:grpSp>
              <p:nvGrpSpPr>
                <p:cNvPr id="897" name="Group 896">
                  <a:extLst>
                    <a:ext uri="{FF2B5EF4-FFF2-40B4-BE49-F238E27FC236}">
                      <a16:creationId xmlns:a16="http://schemas.microsoft.com/office/drawing/2014/main" id="{52F72172-792B-47C6-BDDF-8C95837704BB}"/>
                    </a:ext>
                  </a:extLst>
                </p:cNvPr>
                <p:cNvGrpSpPr/>
                <p:nvPr/>
              </p:nvGrpSpPr>
              <p:grpSpPr>
                <a:xfrm>
                  <a:off x="2930697" y="4717651"/>
                  <a:ext cx="201257" cy="241942"/>
                  <a:chOff x="5581509" y="3892074"/>
                  <a:chExt cx="209864" cy="252289"/>
                </a:xfrm>
              </p:grpSpPr>
              <p:grpSp>
                <p:nvGrpSpPr>
                  <p:cNvPr id="899" name="Graphic 15">
                    <a:extLst>
                      <a:ext uri="{FF2B5EF4-FFF2-40B4-BE49-F238E27FC236}">
                        <a16:creationId xmlns:a16="http://schemas.microsoft.com/office/drawing/2014/main" id="{48B9F785-FF4C-4B9C-826C-14C01E7C8020}"/>
                      </a:ext>
                    </a:extLst>
                  </p:cNvPr>
                  <p:cNvGrpSpPr/>
                  <p:nvPr/>
                </p:nvGrpSpPr>
                <p:grpSpPr>
                  <a:xfrm>
                    <a:off x="5581509" y="3892074"/>
                    <a:ext cx="142853" cy="189430"/>
                    <a:chOff x="5453158" y="4633054"/>
                    <a:chExt cx="201192" cy="266791"/>
                  </a:xfrm>
                </p:grpSpPr>
                <p:sp>
                  <p:nvSpPr>
                    <p:cNvPr id="901" name="Freeform: Shape 900">
                      <a:extLst>
                        <a:ext uri="{FF2B5EF4-FFF2-40B4-BE49-F238E27FC236}">
                          <a16:creationId xmlns:a16="http://schemas.microsoft.com/office/drawing/2014/main" id="{F8C1413D-1938-43F0-8E64-DD0AA14D1C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53158" y="4669463"/>
                      <a:ext cx="201192" cy="230382"/>
                    </a:xfrm>
                    <a:custGeom>
                      <a:avLst/>
                      <a:gdLst>
                        <a:gd name="connsiteX0" fmla="*/ 100596 w 201192"/>
                        <a:gd name="connsiteY0" fmla="*/ 36409 h 230382"/>
                        <a:gd name="connsiteX1" fmla="*/ 0 w 201192"/>
                        <a:gd name="connsiteY1" fmla="*/ 0 h 230382"/>
                        <a:gd name="connsiteX2" fmla="*/ 0 w 201192"/>
                        <a:gd name="connsiteY2" fmla="*/ 193973 h 230382"/>
                        <a:gd name="connsiteX3" fmla="*/ 99184 w 201192"/>
                        <a:gd name="connsiteY3" fmla="*/ 230382 h 230382"/>
                        <a:gd name="connsiteX4" fmla="*/ 100596 w 201192"/>
                        <a:gd name="connsiteY4" fmla="*/ 230382 h 230382"/>
                        <a:gd name="connsiteX5" fmla="*/ 201192 w 201192"/>
                        <a:gd name="connsiteY5" fmla="*/ 193973 h 230382"/>
                        <a:gd name="connsiteX6" fmla="*/ 201192 w 201192"/>
                        <a:gd name="connsiteY6" fmla="*/ 0 h 230382"/>
                        <a:gd name="connsiteX7" fmla="*/ 100596 w 201192"/>
                        <a:gd name="connsiteY7" fmla="*/ 36409 h 2303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201192" h="230382">
                          <a:moveTo>
                            <a:pt x="100596" y="36409"/>
                          </a:moveTo>
                          <a:cubicBezTo>
                            <a:pt x="45041" y="36409"/>
                            <a:pt x="0" y="20716"/>
                            <a:pt x="0" y="0"/>
                          </a:cubicBezTo>
                          <a:lnTo>
                            <a:pt x="0" y="193973"/>
                          </a:lnTo>
                          <a:cubicBezTo>
                            <a:pt x="0" y="213904"/>
                            <a:pt x="44256" y="230068"/>
                            <a:pt x="99184" y="230382"/>
                          </a:cubicBezTo>
                          <a:lnTo>
                            <a:pt x="100596" y="230382"/>
                          </a:lnTo>
                          <a:cubicBezTo>
                            <a:pt x="156151" y="230382"/>
                            <a:pt x="201192" y="214689"/>
                            <a:pt x="201192" y="193973"/>
                          </a:cubicBezTo>
                          <a:lnTo>
                            <a:pt x="201192" y="0"/>
                          </a:lnTo>
                          <a:cubicBezTo>
                            <a:pt x="201192" y="20245"/>
                            <a:pt x="156151" y="36409"/>
                            <a:pt x="100596" y="36409"/>
                          </a:cubicBezTo>
                          <a:close/>
                        </a:path>
                      </a:pathLst>
                    </a:custGeom>
                    <a:solidFill>
                      <a:srgbClr val="005BA1"/>
                    </a:solidFill>
                    <a:ln w="15346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defTabSz="914367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CA" sz="1765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902" name="Freeform: Shape 901">
                      <a:extLst>
                        <a:ext uri="{FF2B5EF4-FFF2-40B4-BE49-F238E27FC236}">
                          <a16:creationId xmlns:a16="http://schemas.microsoft.com/office/drawing/2014/main" id="{3B82F000-894D-4E43-8DFE-9A68E15FA3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53158" y="4633054"/>
                      <a:ext cx="201192" cy="72818"/>
                    </a:xfrm>
                    <a:custGeom>
                      <a:avLst/>
                      <a:gdLst>
                        <a:gd name="connsiteX0" fmla="*/ 201192 w 201192"/>
                        <a:gd name="connsiteY0" fmla="*/ 36409 h 72818"/>
                        <a:gd name="connsiteX1" fmla="*/ 100596 w 201192"/>
                        <a:gd name="connsiteY1" fmla="*/ 72818 h 72818"/>
                        <a:gd name="connsiteX2" fmla="*/ 0 w 201192"/>
                        <a:gd name="connsiteY2" fmla="*/ 36409 h 72818"/>
                        <a:gd name="connsiteX3" fmla="*/ 100596 w 201192"/>
                        <a:gd name="connsiteY3" fmla="*/ 0 h 72818"/>
                        <a:gd name="connsiteX4" fmla="*/ 201192 w 201192"/>
                        <a:gd name="connsiteY4" fmla="*/ 36409 h 7281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01192" h="72818">
                          <a:moveTo>
                            <a:pt x="201192" y="36409"/>
                          </a:moveTo>
                          <a:cubicBezTo>
                            <a:pt x="201192" y="56654"/>
                            <a:pt x="156151" y="72818"/>
                            <a:pt x="100596" y="72818"/>
                          </a:cubicBezTo>
                          <a:cubicBezTo>
                            <a:pt x="45041" y="72818"/>
                            <a:pt x="0" y="57125"/>
                            <a:pt x="0" y="36409"/>
                          </a:cubicBezTo>
                          <a:cubicBezTo>
                            <a:pt x="0" y="15694"/>
                            <a:pt x="45041" y="0"/>
                            <a:pt x="100596" y="0"/>
                          </a:cubicBezTo>
                          <a:cubicBezTo>
                            <a:pt x="156151" y="0"/>
                            <a:pt x="201192" y="15694"/>
                            <a:pt x="201192" y="36409"/>
                          </a:cubicBezTo>
                        </a:path>
                      </a:pathLst>
                    </a:custGeom>
                    <a:solidFill>
                      <a:srgbClr val="E8E8E8"/>
                    </a:solidFill>
                    <a:ln w="15346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defTabSz="914367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CA" sz="1765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903" name="Freeform: Shape 902">
                      <a:extLst>
                        <a:ext uri="{FF2B5EF4-FFF2-40B4-BE49-F238E27FC236}">
                          <a16:creationId xmlns:a16="http://schemas.microsoft.com/office/drawing/2014/main" id="{3CDEFD60-F22D-45D0-BC86-A7DF783E8C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76541" y="4643412"/>
                      <a:ext cx="154425" cy="46296"/>
                    </a:xfrm>
                    <a:custGeom>
                      <a:avLst/>
                      <a:gdLst>
                        <a:gd name="connsiteX0" fmla="*/ 154425 w 154425"/>
                        <a:gd name="connsiteY0" fmla="*/ 23070 h 46296"/>
                        <a:gd name="connsiteX1" fmla="*/ 77213 w 154425"/>
                        <a:gd name="connsiteY1" fmla="*/ 46296 h 46296"/>
                        <a:gd name="connsiteX2" fmla="*/ 0 w 154425"/>
                        <a:gd name="connsiteY2" fmla="*/ 23070 h 46296"/>
                        <a:gd name="connsiteX3" fmla="*/ 77213 w 154425"/>
                        <a:gd name="connsiteY3" fmla="*/ 0 h 46296"/>
                        <a:gd name="connsiteX4" fmla="*/ 154425 w 154425"/>
                        <a:gd name="connsiteY4" fmla="*/ 23070 h 4629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54425" h="46296">
                          <a:moveTo>
                            <a:pt x="154425" y="23070"/>
                          </a:moveTo>
                          <a:cubicBezTo>
                            <a:pt x="154425" y="35938"/>
                            <a:pt x="119742" y="46296"/>
                            <a:pt x="77213" y="46296"/>
                          </a:cubicBezTo>
                          <a:cubicBezTo>
                            <a:pt x="34683" y="46296"/>
                            <a:pt x="0" y="35938"/>
                            <a:pt x="0" y="23070"/>
                          </a:cubicBezTo>
                          <a:cubicBezTo>
                            <a:pt x="0" y="10201"/>
                            <a:pt x="34683" y="0"/>
                            <a:pt x="77213" y="0"/>
                          </a:cubicBezTo>
                          <a:cubicBezTo>
                            <a:pt x="119742" y="0"/>
                            <a:pt x="154425" y="10358"/>
                            <a:pt x="154425" y="23070"/>
                          </a:cubicBezTo>
                        </a:path>
                      </a:pathLst>
                    </a:custGeom>
                    <a:solidFill>
                      <a:srgbClr val="50E6FF"/>
                    </a:solidFill>
                    <a:ln w="15346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defTabSz="914367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CA" sz="1765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904" name="Freeform: Shape 903">
                      <a:extLst>
                        <a:ext uri="{FF2B5EF4-FFF2-40B4-BE49-F238E27FC236}">
                          <a16:creationId xmlns:a16="http://schemas.microsoft.com/office/drawing/2014/main" id="{A4EEE32C-22C8-4BD9-B1C1-BA0D5EEE78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92706" y="4672198"/>
                      <a:ext cx="122096" cy="17618"/>
                    </a:xfrm>
                    <a:custGeom>
                      <a:avLst/>
                      <a:gdLst>
                        <a:gd name="connsiteX0" fmla="*/ 61048 w 122096"/>
                        <a:gd name="connsiteY0" fmla="*/ 90 h 17618"/>
                        <a:gd name="connsiteX1" fmla="*/ 0 w 122096"/>
                        <a:gd name="connsiteY1" fmla="*/ 9035 h 17618"/>
                        <a:gd name="connsiteX2" fmla="*/ 61048 w 122096"/>
                        <a:gd name="connsiteY2" fmla="*/ 17510 h 17618"/>
                        <a:gd name="connsiteX3" fmla="*/ 122096 w 122096"/>
                        <a:gd name="connsiteY3" fmla="*/ 8408 h 17618"/>
                        <a:gd name="connsiteX4" fmla="*/ 61048 w 122096"/>
                        <a:gd name="connsiteY4" fmla="*/ 90 h 1761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22096" h="17618">
                          <a:moveTo>
                            <a:pt x="61048" y="90"/>
                          </a:moveTo>
                          <a:cubicBezTo>
                            <a:pt x="40337" y="-439"/>
                            <a:pt x="19689" y="2587"/>
                            <a:pt x="0" y="9035"/>
                          </a:cubicBezTo>
                          <a:cubicBezTo>
                            <a:pt x="19707" y="15364"/>
                            <a:pt x="40362" y="18232"/>
                            <a:pt x="61048" y="17510"/>
                          </a:cubicBezTo>
                          <a:cubicBezTo>
                            <a:pt x="81776" y="18117"/>
                            <a:pt x="102446" y="15035"/>
                            <a:pt x="122096" y="8408"/>
                          </a:cubicBezTo>
                          <a:cubicBezTo>
                            <a:pt x="102352" y="2257"/>
                            <a:pt x="81718" y="-554"/>
                            <a:pt x="61048" y="90"/>
                          </a:cubicBezTo>
                          <a:close/>
                        </a:path>
                      </a:pathLst>
                    </a:custGeom>
                    <a:solidFill>
                      <a:srgbClr val="198AB3"/>
                    </a:solidFill>
                    <a:ln w="15346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defTabSz="914367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CA" sz="1765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</p:grpSp>
              <p:pic>
                <p:nvPicPr>
                  <p:cNvPr id="900" name="Picture 243">
                    <a:extLst>
                      <a:ext uri="{FF2B5EF4-FFF2-40B4-BE49-F238E27FC236}">
                        <a16:creationId xmlns:a16="http://schemas.microsoft.com/office/drawing/2014/main" id="{45859074-ADE3-4197-A4AD-43768447C18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3">
                    <a:extLst>
                      <a:ext uri="{96DAC541-7B7A-43D3-8B79-37D633B846F1}">
                        <asvg:svgBlip xmlns:asvg="http://schemas.microsoft.com/office/drawing/2016/SVG/main" r:embed="rId14"/>
                      </a:ext>
                    </a:extLst>
                  </a:blip>
                  <a:srcRect/>
                  <a:stretch/>
                </p:blipFill>
                <p:spPr>
                  <a:xfrm>
                    <a:off x="5650801" y="3969222"/>
                    <a:ext cx="140572" cy="175141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898" name="Rectangle 897">
                  <a:extLst>
                    <a:ext uri="{FF2B5EF4-FFF2-40B4-BE49-F238E27FC236}">
                      <a16:creationId xmlns:a16="http://schemas.microsoft.com/office/drawing/2014/main" id="{AE254AA8-C7A4-4B4D-B555-115C5850F10C}"/>
                    </a:ext>
                  </a:extLst>
                </p:cNvPr>
                <p:cNvSpPr/>
                <p:nvPr/>
              </p:nvSpPr>
              <p:spPr bwMode="auto">
                <a:xfrm>
                  <a:off x="3001094" y="4660539"/>
                  <a:ext cx="877524" cy="332916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32472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"/>
                      <a:ea typeface="Segoe UI" pitchFamily="34" charset="0"/>
                      <a:cs typeface="Segoe UI Semibold" panose="020B0702040204020203" pitchFamily="34" charset="0"/>
                    </a:rPr>
                    <a:t>Publication</a:t>
                  </a:r>
                </a:p>
              </p:txBody>
            </p:sp>
          </p:grpSp>
          <p:cxnSp>
            <p:nvCxnSpPr>
              <p:cNvPr id="884" name="Straight Arrow Connector 883">
                <a:extLst>
                  <a:ext uri="{FF2B5EF4-FFF2-40B4-BE49-F238E27FC236}">
                    <a16:creationId xmlns:a16="http://schemas.microsoft.com/office/drawing/2014/main" id="{32698362-F1F6-4204-8DD9-E1011BBFF7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14355" y="5018868"/>
                <a:ext cx="0" cy="505080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000000"/>
                </a:solidFill>
                <a:prstDash val="solid"/>
                <a:headEnd type="none" w="sm" len="sm"/>
                <a:tailEnd type="triangle" w="sm" len="sm"/>
              </a:ln>
              <a:effectLst/>
            </p:spPr>
          </p:cxnSp>
          <p:cxnSp>
            <p:nvCxnSpPr>
              <p:cNvPr id="885" name="Straight Arrow Connector 884">
                <a:extLst>
                  <a:ext uri="{FF2B5EF4-FFF2-40B4-BE49-F238E27FC236}">
                    <a16:creationId xmlns:a16="http://schemas.microsoft.com/office/drawing/2014/main" id="{6380FEC1-7F4B-49EF-B016-748C201276C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56144" y="5018868"/>
                <a:ext cx="3523" cy="505081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000000"/>
                </a:solidFill>
                <a:prstDash val="solid"/>
                <a:headEnd type="none" w="sm" len="sm"/>
                <a:tailEnd type="triangle" w="sm" len="sm"/>
              </a:ln>
              <a:effectLst/>
            </p:spPr>
          </p:cxnSp>
          <p:grpSp>
            <p:nvGrpSpPr>
              <p:cNvPr id="886" name="Group 885">
                <a:extLst>
                  <a:ext uri="{FF2B5EF4-FFF2-40B4-BE49-F238E27FC236}">
                    <a16:creationId xmlns:a16="http://schemas.microsoft.com/office/drawing/2014/main" id="{2AA66CB7-62A9-4DE5-9414-A253887AD5A5}"/>
                  </a:ext>
                </a:extLst>
              </p:cNvPr>
              <p:cNvGrpSpPr/>
              <p:nvPr/>
            </p:nvGrpSpPr>
            <p:grpSpPr>
              <a:xfrm>
                <a:off x="2979279" y="5176446"/>
                <a:ext cx="246877" cy="194242"/>
                <a:chOff x="3495443" y="3272358"/>
                <a:chExt cx="356949" cy="280846"/>
              </a:xfrm>
            </p:grpSpPr>
            <p:grpSp>
              <p:nvGrpSpPr>
                <p:cNvPr id="888" name="Group 887">
                  <a:extLst>
                    <a:ext uri="{FF2B5EF4-FFF2-40B4-BE49-F238E27FC236}">
                      <a16:creationId xmlns:a16="http://schemas.microsoft.com/office/drawing/2014/main" id="{B3E1D767-ED8D-454E-8D42-3DEE40FB4F62}"/>
                    </a:ext>
                  </a:extLst>
                </p:cNvPr>
                <p:cNvGrpSpPr/>
                <p:nvPr/>
              </p:nvGrpSpPr>
              <p:grpSpPr>
                <a:xfrm>
                  <a:off x="3495443" y="3272358"/>
                  <a:ext cx="226554" cy="280846"/>
                  <a:chOff x="3892785" y="3271644"/>
                  <a:chExt cx="226554" cy="280846"/>
                </a:xfrm>
              </p:grpSpPr>
              <p:sp>
                <p:nvSpPr>
                  <p:cNvPr id="891" name="Rectangle: Rounded Corners 890">
                    <a:extLst>
                      <a:ext uri="{FF2B5EF4-FFF2-40B4-BE49-F238E27FC236}">
                        <a16:creationId xmlns:a16="http://schemas.microsoft.com/office/drawing/2014/main" id="{0A263700-1B0E-4F26-9B11-C5D52D3A8B9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892785" y="3271644"/>
                    <a:ext cx="159544" cy="192624"/>
                  </a:xfrm>
                  <a:prstGeom prst="roundRect">
                    <a:avLst/>
                  </a:prstGeom>
                  <a:gradFill flip="none" rotWithShape="1">
                    <a:gsLst>
                      <a:gs pos="0">
                        <a:srgbClr val="4FC7E8"/>
                      </a:gs>
                      <a:gs pos="100000">
                        <a:srgbClr val="2698BF"/>
                      </a:gs>
                    </a:gsLst>
                    <a:lin ang="5400000" scaled="0"/>
                    <a:tileRect/>
                  </a:gradFill>
                  <a:ln w="9525" cap="flat" cmpd="sng" algn="ctr">
                    <a:noFill/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defTabSz="932472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CA" sz="2000" b="0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Segoe UI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892" name="Rectangle: Rounded Corners 891">
                    <a:extLst>
                      <a:ext uri="{FF2B5EF4-FFF2-40B4-BE49-F238E27FC236}">
                        <a16:creationId xmlns:a16="http://schemas.microsoft.com/office/drawing/2014/main" id="{5F6998CB-81CD-4676-9E24-5BD7A32043F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959795" y="3359866"/>
                    <a:ext cx="159544" cy="192624"/>
                  </a:xfrm>
                  <a:prstGeom prst="roundRect">
                    <a:avLst/>
                  </a:prstGeom>
                  <a:solidFill>
                    <a:srgbClr val="50E6FF">
                      <a:alpha val="50000"/>
                    </a:srgbClr>
                  </a:solidFill>
                  <a:ln w="9525" cap="flat" cmpd="sng" algn="ctr">
                    <a:noFill/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defTabSz="932472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CA" sz="2000" b="0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Segoe UI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</p:grpSp>
            <p:sp>
              <p:nvSpPr>
                <p:cNvPr id="889" name="Freeform 43">
                  <a:extLst>
                    <a:ext uri="{FF2B5EF4-FFF2-40B4-BE49-F238E27FC236}">
                      <a16:creationId xmlns:a16="http://schemas.microsoft.com/office/drawing/2014/main" id="{67C4DD01-916C-4DD9-8B87-894151DDD50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643373" y="3359866"/>
                  <a:ext cx="98550" cy="98550"/>
                </a:xfrm>
                <a:custGeom>
                  <a:avLst/>
                  <a:gdLst>
                    <a:gd name="T0" fmla="*/ 57 w 64"/>
                    <a:gd name="T1" fmla="*/ 32 h 64"/>
                    <a:gd name="T2" fmla="*/ 63 w 64"/>
                    <a:gd name="T3" fmla="*/ 23 h 64"/>
                    <a:gd name="T4" fmla="*/ 64 w 64"/>
                    <a:gd name="T5" fmla="*/ 22 h 64"/>
                    <a:gd name="T6" fmla="*/ 61 w 64"/>
                    <a:gd name="T7" fmla="*/ 16 h 64"/>
                    <a:gd name="T8" fmla="*/ 53 w 64"/>
                    <a:gd name="T9" fmla="*/ 19 h 64"/>
                    <a:gd name="T10" fmla="*/ 48 w 64"/>
                    <a:gd name="T11" fmla="*/ 3 h 64"/>
                    <a:gd name="T12" fmla="*/ 47 w 64"/>
                    <a:gd name="T13" fmla="*/ 3 h 64"/>
                    <a:gd name="T14" fmla="*/ 41 w 64"/>
                    <a:gd name="T15" fmla="*/ 0 h 64"/>
                    <a:gd name="T16" fmla="*/ 38 w 64"/>
                    <a:gd name="T17" fmla="*/ 8 h 64"/>
                    <a:gd name="T18" fmla="*/ 26 w 64"/>
                    <a:gd name="T19" fmla="*/ 8 h 64"/>
                    <a:gd name="T20" fmla="*/ 23 w 64"/>
                    <a:gd name="T21" fmla="*/ 0 h 64"/>
                    <a:gd name="T22" fmla="*/ 16 w 64"/>
                    <a:gd name="T23" fmla="*/ 3 h 64"/>
                    <a:gd name="T24" fmla="*/ 16 w 64"/>
                    <a:gd name="T25" fmla="*/ 3 h 64"/>
                    <a:gd name="T26" fmla="*/ 10 w 64"/>
                    <a:gd name="T27" fmla="*/ 19 h 64"/>
                    <a:gd name="T28" fmla="*/ 3 w 64"/>
                    <a:gd name="T29" fmla="*/ 16 h 64"/>
                    <a:gd name="T30" fmla="*/ 2 w 64"/>
                    <a:gd name="T31" fmla="*/ 16 h 64"/>
                    <a:gd name="T32" fmla="*/ 0 w 64"/>
                    <a:gd name="T33" fmla="*/ 23 h 64"/>
                    <a:gd name="T34" fmla="*/ 7 w 64"/>
                    <a:gd name="T35" fmla="*/ 26 h 64"/>
                    <a:gd name="T36" fmla="*/ 7 w 64"/>
                    <a:gd name="T37" fmla="*/ 30 h 64"/>
                    <a:gd name="T38" fmla="*/ 7 w 64"/>
                    <a:gd name="T39" fmla="*/ 32 h 64"/>
                    <a:gd name="T40" fmla="*/ 7 w 64"/>
                    <a:gd name="T41" fmla="*/ 34 h 64"/>
                    <a:gd name="T42" fmla="*/ 7 w 64"/>
                    <a:gd name="T43" fmla="*/ 37 h 64"/>
                    <a:gd name="T44" fmla="*/ 7 w 64"/>
                    <a:gd name="T45" fmla="*/ 38 h 64"/>
                    <a:gd name="T46" fmla="*/ 0 w 64"/>
                    <a:gd name="T47" fmla="*/ 41 h 64"/>
                    <a:gd name="T48" fmla="*/ 2 w 64"/>
                    <a:gd name="T49" fmla="*/ 47 h 64"/>
                    <a:gd name="T50" fmla="*/ 3 w 64"/>
                    <a:gd name="T51" fmla="*/ 48 h 64"/>
                    <a:gd name="T52" fmla="*/ 19 w 64"/>
                    <a:gd name="T53" fmla="*/ 54 h 64"/>
                    <a:gd name="T54" fmla="*/ 16 w 64"/>
                    <a:gd name="T55" fmla="*/ 61 h 64"/>
                    <a:gd name="T56" fmla="*/ 22 w 64"/>
                    <a:gd name="T57" fmla="*/ 64 h 64"/>
                    <a:gd name="T58" fmla="*/ 23 w 64"/>
                    <a:gd name="T59" fmla="*/ 63 h 64"/>
                    <a:gd name="T60" fmla="*/ 32 w 64"/>
                    <a:gd name="T61" fmla="*/ 57 h 64"/>
                    <a:gd name="T62" fmla="*/ 41 w 64"/>
                    <a:gd name="T63" fmla="*/ 63 h 64"/>
                    <a:gd name="T64" fmla="*/ 42 w 64"/>
                    <a:gd name="T65" fmla="*/ 64 h 64"/>
                    <a:gd name="T66" fmla="*/ 48 w 64"/>
                    <a:gd name="T67" fmla="*/ 61 h 64"/>
                    <a:gd name="T68" fmla="*/ 45 w 64"/>
                    <a:gd name="T69" fmla="*/ 54 h 64"/>
                    <a:gd name="T70" fmla="*/ 61 w 64"/>
                    <a:gd name="T71" fmla="*/ 48 h 64"/>
                    <a:gd name="T72" fmla="*/ 61 w 64"/>
                    <a:gd name="T73" fmla="*/ 48 h 64"/>
                    <a:gd name="T74" fmla="*/ 64 w 64"/>
                    <a:gd name="T75" fmla="*/ 41 h 64"/>
                    <a:gd name="T76" fmla="*/ 56 w 64"/>
                    <a:gd name="T77" fmla="*/ 38 h 64"/>
                    <a:gd name="T78" fmla="*/ 14 w 64"/>
                    <a:gd name="T79" fmla="*/ 32 h 64"/>
                    <a:gd name="T80" fmla="*/ 18 w 64"/>
                    <a:gd name="T81" fmla="*/ 21 h 64"/>
                    <a:gd name="T82" fmla="*/ 49 w 64"/>
                    <a:gd name="T83" fmla="*/ 32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64" h="64">
                      <a:moveTo>
                        <a:pt x="56" y="38"/>
                      </a:moveTo>
                      <a:cubicBezTo>
                        <a:pt x="57" y="36"/>
                        <a:pt x="57" y="34"/>
                        <a:pt x="57" y="32"/>
                      </a:cubicBezTo>
                      <a:cubicBezTo>
                        <a:pt x="57" y="30"/>
                        <a:pt x="57" y="28"/>
                        <a:pt x="56" y="26"/>
                      </a:cubicBezTo>
                      <a:cubicBezTo>
                        <a:pt x="63" y="23"/>
                        <a:pt x="63" y="23"/>
                        <a:pt x="63" y="23"/>
                      </a:cubicBezTo>
                      <a:cubicBezTo>
                        <a:pt x="64" y="23"/>
                        <a:pt x="64" y="23"/>
                        <a:pt x="64" y="23"/>
                      </a:cubicBezTo>
                      <a:cubicBezTo>
                        <a:pt x="64" y="22"/>
                        <a:pt x="64" y="22"/>
                        <a:pt x="64" y="22"/>
                      </a:cubicBezTo>
                      <a:cubicBezTo>
                        <a:pt x="61" y="17"/>
                        <a:pt x="61" y="17"/>
                        <a:pt x="61" y="17"/>
                      </a:cubicBezTo>
                      <a:cubicBezTo>
                        <a:pt x="61" y="16"/>
                        <a:pt x="61" y="16"/>
                        <a:pt x="61" y="16"/>
                      </a:cubicBezTo>
                      <a:cubicBezTo>
                        <a:pt x="60" y="16"/>
                        <a:pt x="60" y="16"/>
                        <a:pt x="60" y="16"/>
                      </a:cubicBezTo>
                      <a:cubicBezTo>
                        <a:pt x="53" y="19"/>
                        <a:pt x="53" y="19"/>
                        <a:pt x="53" y="19"/>
                      </a:cubicBezTo>
                      <a:cubicBezTo>
                        <a:pt x="51" y="16"/>
                        <a:pt x="48" y="13"/>
                        <a:pt x="45" y="11"/>
                      </a:cubicBezTo>
                      <a:cubicBezTo>
                        <a:pt x="48" y="3"/>
                        <a:pt x="48" y="3"/>
                        <a:pt x="48" y="3"/>
                      </a:cubicBezTo>
                      <a:cubicBezTo>
                        <a:pt x="48" y="3"/>
                        <a:pt x="48" y="3"/>
                        <a:pt x="48" y="3"/>
                      </a:cubicBezTo>
                      <a:cubicBezTo>
                        <a:pt x="47" y="3"/>
                        <a:pt x="47" y="3"/>
                        <a:pt x="47" y="3"/>
                      </a:cubicBezTo>
                      <a:cubicBezTo>
                        <a:pt x="42" y="0"/>
                        <a:pt x="42" y="0"/>
                        <a:pt x="42" y="0"/>
                      </a:cubicBezTo>
                      <a:cubicBezTo>
                        <a:pt x="41" y="0"/>
                        <a:pt x="41" y="0"/>
                        <a:pt x="41" y="0"/>
                      </a:cubicBezTo>
                      <a:cubicBezTo>
                        <a:pt x="41" y="1"/>
                        <a:pt x="41" y="1"/>
                        <a:pt x="41" y="1"/>
                      </a:cubicBezTo>
                      <a:cubicBezTo>
                        <a:pt x="38" y="8"/>
                        <a:pt x="38" y="8"/>
                        <a:pt x="38" y="8"/>
                      </a:cubicBezTo>
                      <a:cubicBezTo>
                        <a:pt x="36" y="7"/>
                        <a:pt x="34" y="7"/>
                        <a:pt x="32" y="7"/>
                      </a:cubicBezTo>
                      <a:cubicBezTo>
                        <a:pt x="30" y="7"/>
                        <a:pt x="28" y="7"/>
                        <a:pt x="26" y="8"/>
                      </a:cubicBezTo>
                      <a:cubicBezTo>
                        <a:pt x="23" y="1"/>
                        <a:pt x="23" y="1"/>
                        <a:pt x="23" y="1"/>
                      </a:cubicBezTo>
                      <a:cubicBezTo>
                        <a:pt x="23" y="0"/>
                        <a:pt x="23" y="0"/>
                        <a:pt x="23" y="0"/>
                      </a:cubicBezTo>
                      <a:cubicBezTo>
                        <a:pt x="22" y="0"/>
                        <a:pt x="22" y="0"/>
                        <a:pt x="22" y="0"/>
                      </a:cubicBezTo>
                      <a:cubicBezTo>
                        <a:pt x="16" y="3"/>
                        <a:pt x="16" y="3"/>
                        <a:pt x="16" y="3"/>
                      </a:cubicBezTo>
                      <a:cubicBezTo>
                        <a:pt x="16" y="3"/>
                        <a:pt x="16" y="3"/>
                        <a:pt x="16" y="3"/>
                      </a:cubicBezTo>
                      <a:cubicBezTo>
                        <a:pt x="16" y="3"/>
                        <a:pt x="16" y="3"/>
                        <a:pt x="16" y="3"/>
                      </a:cubicBezTo>
                      <a:cubicBezTo>
                        <a:pt x="19" y="10"/>
                        <a:pt x="19" y="10"/>
                        <a:pt x="19" y="10"/>
                      </a:cubicBezTo>
                      <a:cubicBezTo>
                        <a:pt x="15" y="13"/>
                        <a:pt x="12" y="16"/>
                        <a:pt x="10" y="19"/>
                      </a:cubicBezTo>
                      <a:cubicBezTo>
                        <a:pt x="7" y="18"/>
                        <a:pt x="7" y="18"/>
                        <a:pt x="7" y="18"/>
                      </a:cubicBezTo>
                      <a:cubicBezTo>
                        <a:pt x="3" y="16"/>
                        <a:pt x="3" y="16"/>
                        <a:pt x="3" y="16"/>
                      </a:cubicBezTo>
                      <a:cubicBezTo>
                        <a:pt x="3" y="16"/>
                        <a:pt x="3" y="16"/>
                        <a:pt x="3" y="16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0" y="22"/>
                        <a:pt x="0" y="22"/>
                        <a:pt x="0" y="22"/>
                      </a:cubicBezTo>
                      <a:cubicBezTo>
                        <a:pt x="0" y="23"/>
                        <a:pt x="0" y="23"/>
                        <a:pt x="0" y="23"/>
                      </a:cubicBezTo>
                      <a:cubicBezTo>
                        <a:pt x="0" y="23"/>
                        <a:pt x="0" y="23"/>
                        <a:pt x="0" y="23"/>
                      </a:cubicBezTo>
                      <a:cubicBezTo>
                        <a:pt x="7" y="26"/>
                        <a:pt x="7" y="26"/>
                        <a:pt x="7" y="26"/>
                      </a:cubicBezTo>
                      <a:cubicBezTo>
                        <a:pt x="7" y="27"/>
                        <a:pt x="7" y="27"/>
                        <a:pt x="7" y="28"/>
                      </a:cubicBezTo>
                      <a:cubicBezTo>
                        <a:pt x="7" y="29"/>
                        <a:pt x="7" y="29"/>
                        <a:pt x="7" y="30"/>
                      </a:cubicBezTo>
                      <a:cubicBezTo>
                        <a:pt x="7" y="30"/>
                        <a:pt x="7" y="30"/>
                        <a:pt x="7" y="30"/>
                      </a:cubicBezTo>
                      <a:cubicBezTo>
                        <a:pt x="7" y="31"/>
                        <a:pt x="7" y="31"/>
                        <a:pt x="7" y="32"/>
                      </a:cubicBezTo>
                      <a:cubicBezTo>
                        <a:pt x="7" y="32"/>
                        <a:pt x="7" y="33"/>
                        <a:pt x="7" y="33"/>
                      </a:cubicBezTo>
                      <a:cubicBezTo>
                        <a:pt x="7" y="33"/>
                        <a:pt x="7" y="34"/>
                        <a:pt x="7" y="34"/>
                      </a:cubicBezTo>
                      <a:cubicBezTo>
                        <a:pt x="7" y="34"/>
                        <a:pt x="7" y="34"/>
                        <a:pt x="7" y="34"/>
                      </a:cubicBezTo>
                      <a:cubicBezTo>
                        <a:pt x="7" y="35"/>
                        <a:pt x="7" y="36"/>
                        <a:pt x="7" y="37"/>
                      </a:cubicBezTo>
                      <a:cubicBezTo>
                        <a:pt x="7" y="37"/>
                        <a:pt x="7" y="38"/>
                        <a:pt x="7" y="38"/>
                      </a:cubicBezTo>
                      <a:cubicBezTo>
                        <a:pt x="7" y="38"/>
                        <a:pt x="7" y="38"/>
                        <a:pt x="7" y="38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2"/>
                        <a:pt x="0" y="42"/>
                        <a:pt x="0" y="42"/>
                      </a:cubicBezTo>
                      <a:cubicBezTo>
                        <a:pt x="2" y="47"/>
                        <a:pt x="2" y="47"/>
                        <a:pt x="2" y="47"/>
                      </a:cubicBezTo>
                      <a:cubicBezTo>
                        <a:pt x="3" y="48"/>
                        <a:pt x="3" y="48"/>
                        <a:pt x="3" y="48"/>
                      </a:cubicBezTo>
                      <a:cubicBezTo>
                        <a:pt x="3" y="48"/>
                        <a:pt x="3" y="48"/>
                        <a:pt x="3" y="48"/>
                      </a:cubicBezTo>
                      <a:cubicBezTo>
                        <a:pt x="10" y="45"/>
                        <a:pt x="10" y="45"/>
                        <a:pt x="10" y="45"/>
                      </a:cubicBezTo>
                      <a:cubicBezTo>
                        <a:pt x="12" y="48"/>
                        <a:pt x="15" y="51"/>
                        <a:pt x="19" y="54"/>
                      </a:cubicBezTo>
                      <a:cubicBezTo>
                        <a:pt x="16" y="61"/>
                        <a:pt x="16" y="61"/>
                        <a:pt x="16" y="61"/>
                      </a:cubicBezTo>
                      <a:cubicBezTo>
                        <a:pt x="16" y="61"/>
                        <a:pt x="16" y="61"/>
                        <a:pt x="16" y="61"/>
                      </a:cubicBezTo>
                      <a:cubicBezTo>
                        <a:pt x="16" y="61"/>
                        <a:pt x="16" y="61"/>
                        <a:pt x="16" y="61"/>
                      </a:cubicBezTo>
                      <a:cubicBezTo>
                        <a:pt x="22" y="64"/>
                        <a:pt x="22" y="64"/>
                        <a:pt x="22" y="64"/>
                      </a:cubicBezTo>
                      <a:cubicBezTo>
                        <a:pt x="23" y="64"/>
                        <a:pt x="23" y="64"/>
                        <a:pt x="23" y="64"/>
                      </a:cubicBezTo>
                      <a:cubicBezTo>
                        <a:pt x="23" y="63"/>
                        <a:pt x="23" y="63"/>
                        <a:pt x="23" y="63"/>
                      </a:cubicBezTo>
                      <a:cubicBezTo>
                        <a:pt x="26" y="56"/>
                        <a:pt x="26" y="56"/>
                        <a:pt x="26" y="56"/>
                      </a:cubicBezTo>
                      <a:cubicBezTo>
                        <a:pt x="28" y="57"/>
                        <a:pt x="30" y="57"/>
                        <a:pt x="32" y="57"/>
                      </a:cubicBezTo>
                      <a:cubicBezTo>
                        <a:pt x="34" y="57"/>
                        <a:pt x="36" y="57"/>
                        <a:pt x="38" y="56"/>
                      </a:cubicBezTo>
                      <a:cubicBezTo>
                        <a:pt x="41" y="63"/>
                        <a:pt x="41" y="63"/>
                        <a:pt x="41" y="63"/>
                      </a:cubicBezTo>
                      <a:cubicBezTo>
                        <a:pt x="41" y="64"/>
                        <a:pt x="41" y="64"/>
                        <a:pt x="41" y="64"/>
                      </a:cubicBezTo>
                      <a:cubicBezTo>
                        <a:pt x="42" y="64"/>
                        <a:pt x="42" y="64"/>
                        <a:pt x="42" y="64"/>
                      </a:cubicBezTo>
                      <a:cubicBezTo>
                        <a:pt x="47" y="61"/>
                        <a:pt x="47" y="61"/>
                        <a:pt x="47" y="61"/>
                      </a:cubicBezTo>
                      <a:cubicBezTo>
                        <a:pt x="48" y="61"/>
                        <a:pt x="48" y="61"/>
                        <a:pt x="48" y="61"/>
                      </a:cubicBezTo>
                      <a:cubicBezTo>
                        <a:pt x="48" y="61"/>
                        <a:pt x="48" y="61"/>
                        <a:pt x="48" y="61"/>
                      </a:cubicBezTo>
                      <a:cubicBezTo>
                        <a:pt x="45" y="54"/>
                        <a:pt x="45" y="54"/>
                        <a:pt x="45" y="54"/>
                      </a:cubicBezTo>
                      <a:cubicBezTo>
                        <a:pt x="48" y="52"/>
                        <a:pt x="51" y="49"/>
                        <a:pt x="54" y="45"/>
                      </a:cubicBezTo>
                      <a:cubicBezTo>
                        <a:pt x="61" y="48"/>
                        <a:pt x="61" y="48"/>
                        <a:pt x="61" y="48"/>
                      </a:cubicBezTo>
                      <a:cubicBezTo>
                        <a:pt x="61" y="48"/>
                        <a:pt x="61" y="48"/>
                        <a:pt x="61" y="48"/>
                      </a:cubicBezTo>
                      <a:cubicBezTo>
                        <a:pt x="61" y="48"/>
                        <a:pt x="61" y="48"/>
                        <a:pt x="61" y="48"/>
                      </a:cubicBezTo>
                      <a:cubicBezTo>
                        <a:pt x="64" y="42"/>
                        <a:pt x="64" y="42"/>
                        <a:pt x="64" y="42"/>
                      </a:cubicBezTo>
                      <a:cubicBezTo>
                        <a:pt x="64" y="41"/>
                        <a:pt x="64" y="41"/>
                        <a:pt x="64" y="41"/>
                      </a:cubicBezTo>
                      <a:cubicBezTo>
                        <a:pt x="63" y="41"/>
                        <a:pt x="63" y="41"/>
                        <a:pt x="63" y="41"/>
                      </a:cubicBezTo>
                      <a:lnTo>
                        <a:pt x="56" y="38"/>
                      </a:lnTo>
                      <a:close/>
                      <a:moveTo>
                        <a:pt x="32" y="50"/>
                      </a:moveTo>
                      <a:cubicBezTo>
                        <a:pt x="22" y="50"/>
                        <a:pt x="14" y="42"/>
                        <a:pt x="14" y="32"/>
                      </a:cubicBezTo>
                      <a:cubicBezTo>
                        <a:pt x="14" y="28"/>
                        <a:pt x="16" y="24"/>
                        <a:pt x="18" y="21"/>
                      </a:cubicBezTo>
                      <a:cubicBezTo>
                        <a:pt x="18" y="21"/>
                        <a:pt x="18" y="21"/>
                        <a:pt x="18" y="21"/>
                      </a:cubicBezTo>
                      <a:cubicBezTo>
                        <a:pt x="21" y="17"/>
                        <a:pt x="26" y="15"/>
                        <a:pt x="32" y="15"/>
                      </a:cubicBezTo>
                      <a:cubicBezTo>
                        <a:pt x="41" y="15"/>
                        <a:pt x="49" y="22"/>
                        <a:pt x="49" y="32"/>
                      </a:cubicBezTo>
                      <a:cubicBezTo>
                        <a:pt x="49" y="42"/>
                        <a:pt x="41" y="50"/>
                        <a:pt x="32" y="50"/>
                      </a:cubicBezTo>
                      <a:close/>
                    </a:path>
                  </a:pathLst>
                </a:custGeom>
                <a:solidFill>
                  <a:srgbClr val="1382DA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90" name="Freeform 43">
                  <a:extLst>
                    <a:ext uri="{FF2B5EF4-FFF2-40B4-BE49-F238E27FC236}">
                      <a16:creationId xmlns:a16="http://schemas.microsoft.com/office/drawing/2014/main" id="{B92D6AB8-3617-4F5E-8698-A0F1C955663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731275" y="3424944"/>
                  <a:ext cx="121117" cy="121117"/>
                </a:xfrm>
                <a:custGeom>
                  <a:avLst/>
                  <a:gdLst>
                    <a:gd name="T0" fmla="*/ 57 w 64"/>
                    <a:gd name="T1" fmla="*/ 32 h 64"/>
                    <a:gd name="T2" fmla="*/ 63 w 64"/>
                    <a:gd name="T3" fmla="*/ 23 h 64"/>
                    <a:gd name="T4" fmla="*/ 64 w 64"/>
                    <a:gd name="T5" fmla="*/ 22 h 64"/>
                    <a:gd name="T6" fmla="*/ 61 w 64"/>
                    <a:gd name="T7" fmla="*/ 16 h 64"/>
                    <a:gd name="T8" fmla="*/ 53 w 64"/>
                    <a:gd name="T9" fmla="*/ 19 h 64"/>
                    <a:gd name="T10" fmla="*/ 48 w 64"/>
                    <a:gd name="T11" fmla="*/ 3 h 64"/>
                    <a:gd name="T12" fmla="*/ 47 w 64"/>
                    <a:gd name="T13" fmla="*/ 3 h 64"/>
                    <a:gd name="T14" fmla="*/ 41 w 64"/>
                    <a:gd name="T15" fmla="*/ 0 h 64"/>
                    <a:gd name="T16" fmla="*/ 38 w 64"/>
                    <a:gd name="T17" fmla="*/ 8 h 64"/>
                    <a:gd name="T18" fmla="*/ 26 w 64"/>
                    <a:gd name="T19" fmla="*/ 8 h 64"/>
                    <a:gd name="T20" fmla="*/ 23 w 64"/>
                    <a:gd name="T21" fmla="*/ 0 h 64"/>
                    <a:gd name="T22" fmla="*/ 16 w 64"/>
                    <a:gd name="T23" fmla="*/ 3 h 64"/>
                    <a:gd name="T24" fmla="*/ 16 w 64"/>
                    <a:gd name="T25" fmla="*/ 3 h 64"/>
                    <a:gd name="T26" fmla="*/ 10 w 64"/>
                    <a:gd name="T27" fmla="*/ 19 h 64"/>
                    <a:gd name="T28" fmla="*/ 3 w 64"/>
                    <a:gd name="T29" fmla="*/ 16 h 64"/>
                    <a:gd name="T30" fmla="*/ 2 w 64"/>
                    <a:gd name="T31" fmla="*/ 16 h 64"/>
                    <a:gd name="T32" fmla="*/ 0 w 64"/>
                    <a:gd name="T33" fmla="*/ 23 h 64"/>
                    <a:gd name="T34" fmla="*/ 7 w 64"/>
                    <a:gd name="T35" fmla="*/ 26 h 64"/>
                    <a:gd name="T36" fmla="*/ 7 w 64"/>
                    <a:gd name="T37" fmla="*/ 30 h 64"/>
                    <a:gd name="T38" fmla="*/ 7 w 64"/>
                    <a:gd name="T39" fmla="*/ 32 h 64"/>
                    <a:gd name="T40" fmla="*/ 7 w 64"/>
                    <a:gd name="T41" fmla="*/ 34 h 64"/>
                    <a:gd name="T42" fmla="*/ 7 w 64"/>
                    <a:gd name="T43" fmla="*/ 37 h 64"/>
                    <a:gd name="T44" fmla="*/ 7 w 64"/>
                    <a:gd name="T45" fmla="*/ 38 h 64"/>
                    <a:gd name="T46" fmla="*/ 0 w 64"/>
                    <a:gd name="T47" fmla="*/ 41 h 64"/>
                    <a:gd name="T48" fmla="*/ 2 w 64"/>
                    <a:gd name="T49" fmla="*/ 47 h 64"/>
                    <a:gd name="T50" fmla="*/ 3 w 64"/>
                    <a:gd name="T51" fmla="*/ 48 h 64"/>
                    <a:gd name="T52" fmla="*/ 19 w 64"/>
                    <a:gd name="T53" fmla="*/ 54 h 64"/>
                    <a:gd name="T54" fmla="*/ 16 w 64"/>
                    <a:gd name="T55" fmla="*/ 61 h 64"/>
                    <a:gd name="T56" fmla="*/ 22 w 64"/>
                    <a:gd name="T57" fmla="*/ 64 h 64"/>
                    <a:gd name="T58" fmla="*/ 23 w 64"/>
                    <a:gd name="T59" fmla="*/ 63 h 64"/>
                    <a:gd name="T60" fmla="*/ 32 w 64"/>
                    <a:gd name="T61" fmla="*/ 57 h 64"/>
                    <a:gd name="T62" fmla="*/ 41 w 64"/>
                    <a:gd name="T63" fmla="*/ 63 h 64"/>
                    <a:gd name="T64" fmla="*/ 42 w 64"/>
                    <a:gd name="T65" fmla="*/ 64 h 64"/>
                    <a:gd name="T66" fmla="*/ 48 w 64"/>
                    <a:gd name="T67" fmla="*/ 61 h 64"/>
                    <a:gd name="T68" fmla="*/ 45 w 64"/>
                    <a:gd name="T69" fmla="*/ 54 h 64"/>
                    <a:gd name="T70" fmla="*/ 61 w 64"/>
                    <a:gd name="T71" fmla="*/ 48 h 64"/>
                    <a:gd name="T72" fmla="*/ 61 w 64"/>
                    <a:gd name="T73" fmla="*/ 48 h 64"/>
                    <a:gd name="T74" fmla="*/ 64 w 64"/>
                    <a:gd name="T75" fmla="*/ 41 h 64"/>
                    <a:gd name="T76" fmla="*/ 56 w 64"/>
                    <a:gd name="T77" fmla="*/ 38 h 64"/>
                    <a:gd name="T78" fmla="*/ 14 w 64"/>
                    <a:gd name="T79" fmla="*/ 32 h 64"/>
                    <a:gd name="T80" fmla="*/ 18 w 64"/>
                    <a:gd name="T81" fmla="*/ 21 h 64"/>
                    <a:gd name="T82" fmla="*/ 49 w 64"/>
                    <a:gd name="T83" fmla="*/ 32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64" h="64">
                      <a:moveTo>
                        <a:pt x="56" y="38"/>
                      </a:moveTo>
                      <a:cubicBezTo>
                        <a:pt x="57" y="36"/>
                        <a:pt x="57" y="34"/>
                        <a:pt x="57" y="32"/>
                      </a:cubicBezTo>
                      <a:cubicBezTo>
                        <a:pt x="57" y="30"/>
                        <a:pt x="57" y="28"/>
                        <a:pt x="56" y="26"/>
                      </a:cubicBezTo>
                      <a:cubicBezTo>
                        <a:pt x="63" y="23"/>
                        <a:pt x="63" y="23"/>
                        <a:pt x="63" y="23"/>
                      </a:cubicBezTo>
                      <a:cubicBezTo>
                        <a:pt x="64" y="23"/>
                        <a:pt x="64" y="23"/>
                        <a:pt x="64" y="23"/>
                      </a:cubicBezTo>
                      <a:cubicBezTo>
                        <a:pt x="64" y="22"/>
                        <a:pt x="64" y="22"/>
                        <a:pt x="64" y="22"/>
                      </a:cubicBezTo>
                      <a:cubicBezTo>
                        <a:pt x="61" y="17"/>
                        <a:pt x="61" y="17"/>
                        <a:pt x="61" y="17"/>
                      </a:cubicBezTo>
                      <a:cubicBezTo>
                        <a:pt x="61" y="16"/>
                        <a:pt x="61" y="16"/>
                        <a:pt x="61" y="16"/>
                      </a:cubicBezTo>
                      <a:cubicBezTo>
                        <a:pt x="60" y="16"/>
                        <a:pt x="60" y="16"/>
                        <a:pt x="60" y="16"/>
                      </a:cubicBezTo>
                      <a:cubicBezTo>
                        <a:pt x="53" y="19"/>
                        <a:pt x="53" y="19"/>
                        <a:pt x="53" y="19"/>
                      </a:cubicBezTo>
                      <a:cubicBezTo>
                        <a:pt x="51" y="16"/>
                        <a:pt x="48" y="13"/>
                        <a:pt x="45" y="11"/>
                      </a:cubicBezTo>
                      <a:cubicBezTo>
                        <a:pt x="48" y="3"/>
                        <a:pt x="48" y="3"/>
                        <a:pt x="48" y="3"/>
                      </a:cubicBezTo>
                      <a:cubicBezTo>
                        <a:pt x="48" y="3"/>
                        <a:pt x="48" y="3"/>
                        <a:pt x="48" y="3"/>
                      </a:cubicBezTo>
                      <a:cubicBezTo>
                        <a:pt x="47" y="3"/>
                        <a:pt x="47" y="3"/>
                        <a:pt x="47" y="3"/>
                      </a:cubicBezTo>
                      <a:cubicBezTo>
                        <a:pt x="42" y="0"/>
                        <a:pt x="42" y="0"/>
                        <a:pt x="42" y="0"/>
                      </a:cubicBezTo>
                      <a:cubicBezTo>
                        <a:pt x="41" y="0"/>
                        <a:pt x="41" y="0"/>
                        <a:pt x="41" y="0"/>
                      </a:cubicBezTo>
                      <a:cubicBezTo>
                        <a:pt x="41" y="1"/>
                        <a:pt x="41" y="1"/>
                        <a:pt x="41" y="1"/>
                      </a:cubicBezTo>
                      <a:cubicBezTo>
                        <a:pt x="38" y="8"/>
                        <a:pt x="38" y="8"/>
                        <a:pt x="38" y="8"/>
                      </a:cubicBezTo>
                      <a:cubicBezTo>
                        <a:pt x="36" y="7"/>
                        <a:pt x="34" y="7"/>
                        <a:pt x="32" y="7"/>
                      </a:cubicBezTo>
                      <a:cubicBezTo>
                        <a:pt x="30" y="7"/>
                        <a:pt x="28" y="7"/>
                        <a:pt x="26" y="8"/>
                      </a:cubicBezTo>
                      <a:cubicBezTo>
                        <a:pt x="23" y="1"/>
                        <a:pt x="23" y="1"/>
                        <a:pt x="23" y="1"/>
                      </a:cubicBezTo>
                      <a:cubicBezTo>
                        <a:pt x="23" y="0"/>
                        <a:pt x="23" y="0"/>
                        <a:pt x="23" y="0"/>
                      </a:cubicBezTo>
                      <a:cubicBezTo>
                        <a:pt x="22" y="0"/>
                        <a:pt x="22" y="0"/>
                        <a:pt x="22" y="0"/>
                      </a:cubicBezTo>
                      <a:cubicBezTo>
                        <a:pt x="16" y="3"/>
                        <a:pt x="16" y="3"/>
                        <a:pt x="16" y="3"/>
                      </a:cubicBezTo>
                      <a:cubicBezTo>
                        <a:pt x="16" y="3"/>
                        <a:pt x="16" y="3"/>
                        <a:pt x="16" y="3"/>
                      </a:cubicBezTo>
                      <a:cubicBezTo>
                        <a:pt x="16" y="3"/>
                        <a:pt x="16" y="3"/>
                        <a:pt x="16" y="3"/>
                      </a:cubicBezTo>
                      <a:cubicBezTo>
                        <a:pt x="19" y="10"/>
                        <a:pt x="19" y="10"/>
                        <a:pt x="19" y="10"/>
                      </a:cubicBezTo>
                      <a:cubicBezTo>
                        <a:pt x="15" y="13"/>
                        <a:pt x="12" y="16"/>
                        <a:pt x="10" y="19"/>
                      </a:cubicBezTo>
                      <a:cubicBezTo>
                        <a:pt x="7" y="18"/>
                        <a:pt x="7" y="18"/>
                        <a:pt x="7" y="18"/>
                      </a:cubicBezTo>
                      <a:cubicBezTo>
                        <a:pt x="3" y="16"/>
                        <a:pt x="3" y="16"/>
                        <a:pt x="3" y="16"/>
                      </a:cubicBezTo>
                      <a:cubicBezTo>
                        <a:pt x="3" y="16"/>
                        <a:pt x="3" y="16"/>
                        <a:pt x="3" y="16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0" y="22"/>
                        <a:pt x="0" y="22"/>
                        <a:pt x="0" y="22"/>
                      </a:cubicBezTo>
                      <a:cubicBezTo>
                        <a:pt x="0" y="23"/>
                        <a:pt x="0" y="23"/>
                        <a:pt x="0" y="23"/>
                      </a:cubicBezTo>
                      <a:cubicBezTo>
                        <a:pt x="0" y="23"/>
                        <a:pt x="0" y="23"/>
                        <a:pt x="0" y="23"/>
                      </a:cubicBezTo>
                      <a:cubicBezTo>
                        <a:pt x="7" y="26"/>
                        <a:pt x="7" y="26"/>
                        <a:pt x="7" y="26"/>
                      </a:cubicBezTo>
                      <a:cubicBezTo>
                        <a:pt x="7" y="27"/>
                        <a:pt x="7" y="27"/>
                        <a:pt x="7" y="28"/>
                      </a:cubicBezTo>
                      <a:cubicBezTo>
                        <a:pt x="7" y="29"/>
                        <a:pt x="7" y="29"/>
                        <a:pt x="7" y="30"/>
                      </a:cubicBezTo>
                      <a:cubicBezTo>
                        <a:pt x="7" y="30"/>
                        <a:pt x="7" y="30"/>
                        <a:pt x="7" y="30"/>
                      </a:cubicBezTo>
                      <a:cubicBezTo>
                        <a:pt x="7" y="31"/>
                        <a:pt x="7" y="31"/>
                        <a:pt x="7" y="32"/>
                      </a:cubicBezTo>
                      <a:cubicBezTo>
                        <a:pt x="7" y="32"/>
                        <a:pt x="7" y="33"/>
                        <a:pt x="7" y="33"/>
                      </a:cubicBezTo>
                      <a:cubicBezTo>
                        <a:pt x="7" y="33"/>
                        <a:pt x="7" y="34"/>
                        <a:pt x="7" y="34"/>
                      </a:cubicBezTo>
                      <a:cubicBezTo>
                        <a:pt x="7" y="34"/>
                        <a:pt x="7" y="34"/>
                        <a:pt x="7" y="34"/>
                      </a:cubicBezTo>
                      <a:cubicBezTo>
                        <a:pt x="7" y="35"/>
                        <a:pt x="7" y="36"/>
                        <a:pt x="7" y="37"/>
                      </a:cubicBezTo>
                      <a:cubicBezTo>
                        <a:pt x="7" y="37"/>
                        <a:pt x="7" y="38"/>
                        <a:pt x="7" y="38"/>
                      </a:cubicBezTo>
                      <a:cubicBezTo>
                        <a:pt x="7" y="38"/>
                        <a:pt x="7" y="38"/>
                        <a:pt x="7" y="38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2"/>
                        <a:pt x="0" y="42"/>
                        <a:pt x="0" y="42"/>
                      </a:cubicBezTo>
                      <a:cubicBezTo>
                        <a:pt x="2" y="47"/>
                        <a:pt x="2" y="47"/>
                        <a:pt x="2" y="47"/>
                      </a:cubicBezTo>
                      <a:cubicBezTo>
                        <a:pt x="3" y="48"/>
                        <a:pt x="3" y="48"/>
                        <a:pt x="3" y="48"/>
                      </a:cubicBezTo>
                      <a:cubicBezTo>
                        <a:pt x="3" y="48"/>
                        <a:pt x="3" y="48"/>
                        <a:pt x="3" y="48"/>
                      </a:cubicBezTo>
                      <a:cubicBezTo>
                        <a:pt x="10" y="45"/>
                        <a:pt x="10" y="45"/>
                        <a:pt x="10" y="45"/>
                      </a:cubicBezTo>
                      <a:cubicBezTo>
                        <a:pt x="12" y="48"/>
                        <a:pt x="15" y="51"/>
                        <a:pt x="19" y="54"/>
                      </a:cubicBezTo>
                      <a:cubicBezTo>
                        <a:pt x="16" y="61"/>
                        <a:pt x="16" y="61"/>
                        <a:pt x="16" y="61"/>
                      </a:cubicBezTo>
                      <a:cubicBezTo>
                        <a:pt x="16" y="61"/>
                        <a:pt x="16" y="61"/>
                        <a:pt x="16" y="61"/>
                      </a:cubicBezTo>
                      <a:cubicBezTo>
                        <a:pt x="16" y="61"/>
                        <a:pt x="16" y="61"/>
                        <a:pt x="16" y="61"/>
                      </a:cubicBezTo>
                      <a:cubicBezTo>
                        <a:pt x="22" y="64"/>
                        <a:pt x="22" y="64"/>
                        <a:pt x="22" y="64"/>
                      </a:cubicBezTo>
                      <a:cubicBezTo>
                        <a:pt x="23" y="64"/>
                        <a:pt x="23" y="64"/>
                        <a:pt x="23" y="64"/>
                      </a:cubicBezTo>
                      <a:cubicBezTo>
                        <a:pt x="23" y="63"/>
                        <a:pt x="23" y="63"/>
                        <a:pt x="23" y="63"/>
                      </a:cubicBezTo>
                      <a:cubicBezTo>
                        <a:pt x="26" y="56"/>
                        <a:pt x="26" y="56"/>
                        <a:pt x="26" y="56"/>
                      </a:cubicBezTo>
                      <a:cubicBezTo>
                        <a:pt x="28" y="57"/>
                        <a:pt x="30" y="57"/>
                        <a:pt x="32" y="57"/>
                      </a:cubicBezTo>
                      <a:cubicBezTo>
                        <a:pt x="34" y="57"/>
                        <a:pt x="36" y="57"/>
                        <a:pt x="38" y="56"/>
                      </a:cubicBezTo>
                      <a:cubicBezTo>
                        <a:pt x="41" y="63"/>
                        <a:pt x="41" y="63"/>
                        <a:pt x="41" y="63"/>
                      </a:cubicBezTo>
                      <a:cubicBezTo>
                        <a:pt x="41" y="64"/>
                        <a:pt x="41" y="64"/>
                        <a:pt x="41" y="64"/>
                      </a:cubicBezTo>
                      <a:cubicBezTo>
                        <a:pt x="42" y="64"/>
                        <a:pt x="42" y="64"/>
                        <a:pt x="42" y="64"/>
                      </a:cubicBezTo>
                      <a:cubicBezTo>
                        <a:pt x="47" y="61"/>
                        <a:pt x="47" y="61"/>
                        <a:pt x="47" y="61"/>
                      </a:cubicBezTo>
                      <a:cubicBezTo>
                        <a:pt x="48" y="61"/>
                        <a:pt x="48" y="61"/>
                        <a:pt x="48" y="61"/>
                      </a:cubicBezTo>
                      <a:cubicBezTo>
                        <a:pt x="48" y="61"/>
                        <a:pt x="48" y="61"/>
                        <a:pt x="48" y="61"/>
                      </a:cubicBezTo>
                      <a:cubicBezTo>
                        <a:pt x="45" y="54"/>
                        <a:pt x="45" y="54"/>
                        <a:pt x="45" y="54"/>
                      </a:cubicBezTo>
                      <a:cubicBezTo>
                        <a:pt x="48" y="52"/>
                        <a:pt x="51" y="49"/>
                        <a:pt x="54" y="45"/>
                      </a:cubicBezTo>
                      <a:cubicBezTo>
                        <a:pt x="61" y="48"/>
                        <a:pt x="61" y="48"/>
                        <a:pt x="61" y="48"/>
                      </a:cubicBezTo>
                      <a:cubicBezTo>
                        <a:pt x="61" y="48"/>
                        <a:pt x="61" y="48"/>
                        <a:pt x="61" y="48"/>
                      </a:cubicBezTo>
                      <a:cubicBezTo>
                        <a:pt x="61" y="48"/>
                        <a:pt x="61" y="48"/>
                        <a:pt x="61" y="48"/>
                      </a:cubicBezTo>
                      <a:cubicBezTo>
                        <a:pt x="64" y="42"/>
                        <a:pt x="64" y="42"/>
                        <a:pt x="64" y="42"/>
                      </a:cubicBezTo>
                      <a:cubicBezTo>
                        <a:pt x="64" y="41"/>
                        <a:pt x="64" y="41"/>
                        <a:pt x="64" y="41"/>
                      </a:cubicBezTo>
                      <a:cubicBezTo>
                        <a:pt x="63" y="41"/>
                        <a:pt x="63" y="41"/>
                        <a:pt x="63" y="41"/>
                      </a:cubicBezTo>
                      <a:lnTo>
                        <a:pt x="56" y="38"/>
                      </a:lnTo>
                      <a:close/>
                      <a:moveTo>
                        <a:pt x="32" y="50"/>
                      </a:moveTo>
                      <a:cubicBezTo>
                        <a:pt x="22" y="50"/>
                        <a:pt x="14" y="42"/>
                        <a:pt x="14" y="32"/>
                      </a:cubicBezTo>
                      <a:cubicBezTo>
                        <a:pt x="14" y="28"/>
                        <a:pt x="16" y="24"/>
                        <a:pt x="18" y="21"/>
                      </a:cubicBezTo>
                      <a:cubicBezTo>
                        <a:pt x="18" y="21"/>
                        <a:pt x="18" y="21"/>
                        <a:pt x="18" y="21"/>
                      </a:cubicBezTo>
                      <a:cubicBezTo>
                        <a:pt x="21" y="17"/>
                        <a:pt x="26" y="15"/>
                        <a:pt x="32" y="15"/>
                      </a:cubicBezTo>
                      <a:cubicBezTo>
                        <a:pt x="41" y="15"/>
                        <a:pt x="49" y="22"/>
                        <a:pt x="49" y="32"/>
                      </a:cubicBezTo>
                      <a:cubicBezTo>
                        <a:pt x="49" y="42"/>
                        <a:pt x="41" y="50"/>
                        <a:pt x="32" y="50"/>
                      </a:cubicBezTo>
                      <a:close/>
                    </a:path>
                  </a:pathLst>
                </a:custGeom>
                <a:solidFill>
                  <a:srgbClr val="1382DA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887" name="Rectangle 886">
                <a:extLst>
                  <a:ext uri="{FF2B5EF4-FFF2-40B4-BE49-F238E27FC236}">
                    <a16:creationId xmlns:a16="http://schemas.microsoft.com/office/drawing/2014/main" id="{74D8E6E5-61CB-4B01-B07F-0A144C7FA4C1}"/>
                  </a:ext>
                </a:extLst>
              </p:cNvPr>
              <p:cNvSpPr/>
              <p:nvPr/>
            </p:nvSpPr>
            <p:spPr bwMode="auto">
              <a:xfrm>
                <a:off x="3002072" y="5105127"/>
                <a:ext cx="850269" cy="332916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 Semibold"/>
                    <a:ea typeface="Segoe UI" pitchFamily="34" charset="0"/>
                    <a:cs typeface="Segoe UI Semibold" panose="020B0702040204020203" pitchFamily="34" charset="0"/>
                  </a:rPr>
                  <a:t>Replication</a:t>
                </a:r>
                <a:br>
                  <a:rPr kumimoji="0" lang="en-US" sz="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 Semibold"/>
                    <a:ea typeface="Segoe UI" pitchFamily="34" charset="0"/>
                    <a:cs typeface="Segoe UI Semibold" panose="020B0702040204020203" pitchFamily="34" charset="0"/>
                  </a:rPr>
                </a:br>
                <a:r>
                  <a:rPr kumimoji="0" lang="en-US" sz="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 Semibold"/>
                    <a:ea typeface="Segoe UI" pitchFamily="34" charset="0"/>
                    <a:cs typeface="Segoe UI Semibold" panose="020B0702040204020203" pitchFamily="34" charset="0"/>
                  </a:rPr>
                  <a:t>agents</a:t>
                </a:r>
              </a:p>
            </p:txBody>
          </p:sp>
        </p:grpSp>
        <p:grpSp>
          <p:nvGrpSpPr>
            <p:cNvPr id="1111" name="Group 1110">
              <a:extLst>
                <a:ext uri="{FF2B5EF4-FFF2-40B4-BE49-F238E27FC236}">
                  <a16:creationId xmlns:a16="http://schemas.microsoft.com/office/drawing/2014/main" id="{FB03EEB5-F06B-4D87-A111-B5A7EF1AC481}"/>
                </a:ext>
              </a:extLst>
            </p:cNvPr>
            <p:cNvGrpSpPr/>
            <p:nvPr/>
          </p:nvGrpSpPr>
          <p:grpSpPr>
            <a:xfrm>
              <a:off x="4223778" y="4934875"/>
              <a:ext cx="588455" cy="211145"/>
              <a:chOff x="3616577" y="3073519"/>
              <a:chExt cx="588455" cy="211145"/>
            </a:xfrm>
          </p:grpSpPr>
          <p:pic>
            <p:nvPicPr>
              <p:cNvPr id="1112" name="Picture 1111">
                <a:extLst>
                  <a:ext uri="{FF2B5EF4-FFF2-40B4-BE49-F238E27FC236}">
                    <a16:creationId xmlns:a16="http://schemas.microsoft.com/office/drawing/2014/main" id="{6A7BCABC-055D-4125-A29C-A60450CCA4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rcRect/>
              <a:stretch/>
            </p:blipFill>
            <p:spPr>
              <a:xfrm>
                <a:off x="3954455" y="3073519"/>
                <a:ext cx="54000" cy="54000"/>
              </a:xfrm>
              <a:prstGeom prst="rect">
                <a:avLst/>
              </a:prstGeom>
            </p:spPr>
          </p:pic>
          <p:grpSp>
            <p:nvGrpSpPr>
              <p:cNvPr id="1113" name="Group 1112">
                <a:extLst>
                  <a:ext uri="{FF2B5EF4-FFF2-40B4-BE49-F238E27FC236}">
                    <a16:creationId xmlns:a16="http://schemas.microsoft.com/office/drawing/2014/main" id="{CCA02C11-EC4F-451C-8FDF-5547D3A6D30F}"/>
                  </a:ext>
                </a:extLst>
              </p:cNvPr>
              <p:cNvGrpSpPr/>
              <p:nvPr/>
            </p:nvGrpSpPr>
            <p:grpSpPr>
              <a:xfrm>
                <a:off x="3616577" y="3143363"/>
                <a:ext cx="588455" cy="141301"/>
                <a:chOff x="1969486" y="1721847"/>
                <a:chExt cx="756909" cy="181750"/>
              </a:xfrm>
            </p:grpSpPr>
            <p:pic>
              <p:nvPicPr>
                <p:cNvPr id="1116" name="Graphic 1115">
                  <a:extLst>
                    <a:ext uri="{FF2B5EF4-FFF2-40B4-BE49-F238E27FC236}">
                      <a16:creationId xmlns:a16="http://schemas.microsoft.com/office/drawing/2014/main" id="{AC02F689-B3DD-46B8-9849-3072DBD9B20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69486" y="1721847"/>
                  <a:ext cx="181748" cy="181748"/>
                </a:xfrm>
                <a:prstGeom prst="rect">
                  <a:avLst/>
                </a:prstGeom>
              </p:spPr>
            </p:pic>
            <p:cxnSp>
              <p:nvCxnSpPr>
                <p:cNvPr id="1117" name="Straight Arrow Connector 1116">
                  <a:extLst>
                    <a:ext uri="{FF2B5EF4-FFF2-40B4-BE49-F238E27FC236}">
                      <a16:creationId xmlns:a16="http://schemas.microsoft.com/office/drawing/2014/main" id="{D1C681C3-F9BA-4083-B4B5-49A2B0ED80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175176" y="1813669"/>
                  <a:ext cx="157467" cy="1"/>
                </a:xfrm>
                <a:prstGeom prst="straightConnector1">
                  <a:avLst/>
                </a:prstGeom>
                <a:noFill/>
                <a:ln w="9525" cap="flat" cmpd="sng" algn="ctr">
                  <a:solidFill>
                    <a:srgbClr val="000000"/>
                  </a:solidFill>
                  <a:prstDash val="solid"/>
                  <a:headEnd type="none" w="sm" len="sm"/>
                  <a:tailEnd type="triangle" w="sm" len="sm"/>
                </a:ln>
                <a:effectLst/>
              </p:spPr>
            </p:cxnSp>
            <p:pic>
              <p:nvPicPr>
                <p:cNvPr id="1118" name="Graphic 1117">
                  <a:extLst>
                    <a:ext uri="{FF2B5EF4-FFF2-40B4-BE49-F238E27FC236}">
                      <a16:creationId xmlns:a16="http://schemas.microsoft.com/office/drawing/2014/main" id="{9EA2842C-A0CC-4804-8E1D-E72491E3F84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rcRect/>
                <a:stretch/>
              </p:blipFill>
              <p:spPr>
                <a:xfrm>
                  <a:off x="2347939" y="1721846"/>
                  <a:ext cx="181749" cy="181749"/>
                </a:xfrm>
                <a:prstGeom prst="rect">
                  <a:avLst/>
                </a:prstGeom>
              </p:spPr>
            </p:pic>
            <p:pic>
              <p:nvPicPr>
                <p:cNvPr id="1119" name="Graphic 1118">
                  <a:extLst>
                    <a:ext uri="{FF2B5EF4-FFF2-40B4-BE49-F238E27FC236}">
                      <a16:creationId xmlns:a16="http://schemas.microsoft.com/office/drawing/2014/main" id="{6929E841-3930-496C-813F-FF037923BF3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48437" y="1723743"/>
                  <a:ext cx="177956" cy="177956"/>
                </a:xfrm>
                <a:prstGeom prst="rect">
                  <a:avLst/>
                </a:prstGeom>
              </p:spPr>
            </p:pic>
          </p:grpSp>
          <p:pic>
            <p:nvPicPr>
              <p:cNvPr id="1114" name="Picture 1113" descr="Icon&#10;&#10;Description automatically generated">
                <a:extLst>
                  <a:ext uri="{FF2B5EF4-FFF2-40B4-BE49-F238E27FC236}">
                    <a16:creationId xmlns:a16="http://schemas.microsoft.com/office/drawing/2014/main" id="{0F3DBAD4-611F-4D7B-A8B8-D9C6ADB949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660657" y="3074961"/>
                <a:ext cx="53143" cy="53143"/>
              </a:xfrm>
              <a:prstGeom prst="rect">
                <a:avLst/>
              </a:prstGeom>
            </p:spPr>
          </p:pic>
          <p:pic>
            <p:nvPicPr>
              <p:cNvPr id="1115" name="Picture 1114" descr="Icon&#10;&#10;Description automatically generated">
                <a:extLst>
                  <a:ext uri="{FF2B5EF4-FFF2-40B4-BE49-F238E27FC236}">
                    <a16:creationId xmlns:a16="http://schemas.microsoft.com/office/drawing/2014/main" id="{4F5A5681-8FA8-4416-B7D1-8D87F70FFD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088810" y="3074961"/>
                <a:ext cx="53143" cy="53143"/>
              </a:xfrm>
              <a:prstGeom prst="rect">
                <a:avLst/>
              </a:prstGeom>
            </p:spPr>
          </p:pic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0F79A65-FA05-49C0-8579-5160325B8565}"/>
              </a:ext>
            </a:extLst>
          </p:cNvPr>
          <p:cNvGrpSpPr/>
          <p:nvPr/>
        </p:nvGrpSpPr>
        <p:grpSpPr>
          <a:xfrm>
            <a:off x="3479335" y="11326202"/>
            <a:ext cx="2130724" cy="3726450"/>
            <a:chOff x="6079235" y="2347927"/>
            <a:chExt cx="2130724" cy="3726450"/>
          </a:xfrm>
        </p:grpSpPr>
        <p:sp>
          <p:nvSpPr>
            <p:cNvPr id="770" name="Rectangle 769">
              <a:extLst>
                <a:ext uri="{FF2B5EF4-FFF2-40B4-BE49-F238E27FC236}">
                  <a16:creationId xmlns:a16="http://schemas.microsoft.com/office/drawing/2014/main" id="{2458C1E9-A703-4948-91F2-02004C2C64CE}"/>
                </a:ext>
              </a:extLst>
            </p:cNvPr>
            <p:cNvSpPr/>
            <p:nvPr/>
          </p:nvSpPr>
          <p:spPr bwMode="auto">
            <a:xfrm>
              <a:off x="6079235" y="2347927"/>
              <a:ext cx="1419203" cy="33291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1382DA"/>
                  </a:solidFill>
                  <a:effectLst/>
                  <a:uLnTx/>
                  <a:uFillTx/>
                  <a:latin typeface="Segoe UI Semibold"/>
                  <a:ea typeface="Segoe UI" pitchFamily="34" charset="0"/>
                  <a:cs typeface="Segoe UI" pitchFamily="34" charset="0"/>
                </a:rPr>
                <a:t>4. 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/>
                  <a:ea typeface="Segoe UI" pitchFamily="34" charset="0"/>
                  <a:cs typeface="Segoe UI" pitchFamily="34" charset="0"/>
                </a:rPr>
                <a:t>Updatable</a:t>
              </a:r>
              <a:endPara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24" name="Rectangle 923">
              <a:extLst>
                <a:ext uri="{FF2B5EF4-FFF2-40B4-BE49-F238E27FC236}">
                  <a16:creationId xmlns:a16="http://schemas.microsoft.com/office/drawing/2014/main" id="{856475EB-D11E-421B-B7DD-A439EA484F68}"/>
                </a:ext>
              </a:extLst>
            </p:cNvPr>
            <p:cNvSpPr/>
            <p:nvPr/>
          </p:nvSpPr>
          <p:spPr bwMode="auto">
            <a:xfrm>
              <a:off x="6121597" y="3339127"/>
              <a:ext cx="2088362" cy="1140031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472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 Semibold" panose="020B0702040204020203" pitchFamily="34" charset="0"/>
                </a:rPr>
                <a:t>Built on </a:t>
              </a:r>
              <a:r>
                <a:rPr kumimoji="0" lang="en-US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 Semibold" panose="020B0702040204020203" pitchFamily="34" charset="0"/>
                </a:rPr>
                <a:t>Standard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 Semibold" panose="020B0702040204020203" pitchFamily="34" charset="0"/>
                </a:rPr>
                <a:t>, allows for updating data at both nodes with </a:t>
              </a:r>
              <a:r>
                <a:rPr kumimoji="0" lang="en-US" sz="8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 Semibold" panose="020B0702040204020203" pitchFamily="34" charset="0"/>
                </a:rPr>
                <a:t>Conflict Detection 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 Semibold" panose="020B0702040204020203" pitchFamily="34" charset="0"/>
                </a:rPr>
                <a:t>and </a:t>
              </a:r>
              <a:r>
                <a:rPr kumimoji="0" lang="en-US" sz="8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 Semibold" panose="020B0702040204020203" pitchFamily="34" charset="0"/>
                </a:rPr>
                <a:t>Resolution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 Semibold" panose="020B0702040204020203" pitchFamily="34" charset="0"/>
                </a:rPr>
                <a:t> via 2 modes of updates – </a:t>
              </a:r>
              <a:r>
                <a:rPr kumimoji="0" lang="en-US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 Semibold" panose="020B0702040204020203" pitchFamily="34" charset="0"/>
                </a:rPr>
                <a:t>Immediate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 Semibold" panose="020B0702040204020203" pitchFamily="34" charset="0"/>
                </a:rPr>
                <a:t> and </a:t>
              </a:r>
              <a:r>
                <a:rPr kumimoji="0" lang="en-US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 Semibold" panose="020B0702040204020203" pitchFamily="34" charset="0"/>
                </a:rPr>
                <a:t>Queued.</a:t>
              </a:r>
            </a:p>
          </p:txBody>
        </p:sp>
        <p:sp>
          <p:nvSpPr>
            <p:cNvPr id="925" name="Rectangle: Rounded Corners 924">
              <a:extLst>
                <a:ext uri="{FF2B5EF4-FFF2-40B4-BE49-F238E27FC236}">
                  <a16:creationId xmlns:a16="http://schemas.microsoft.com/office/drawing/2014/main" id="{CEC5C0F0-A898-4C29-AE82-16CA493DB3C3}"/>
                </a:ext>
              </a:extLst>
            </p:cNvPr>
            <p:cNvSpPr/>
            <p:nvPr/>
          </p:nvSpPr>
          <p:spPr bwMode="auto">
            <a:xfrm>
              <a:off x="6296518" y="2852720"/>
              <a:ext cx="1672470" cy="520926"/>
            </a:xfrm>
            <a:prstGeom prst="roundRect">
              <a:avLst>
                <a:gd name="adj" fmla="val 5772"/>
              </a:avLst>
            </a:prstGeom>
            <a:solidFill>
              <a:srgbClr val="C00000">
                <a:alpha val="1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0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26" name="Rectangle 925">
              <a:extLst>
                <a:ext uri="{FF2B5EF4-FFF2-40B4-BE49-F238E27FC236}">
                  <a16:creationId xmlns:a16="http://schemas.microsoft.com/office/drawing/2014/main" id="{E2CD7FA1-E222-4EFA-BA64-28BF69823A42}"/>
                </a:ext>
              </a:extLst>
            </p:cNvPr>
            <p:cNvSpPr/>
            <p:nvPr/>
          </p:nvSpPr>
          <p:spPr bwMode="auto">
            <a:xfrm>
              <a:off x="6193634" y="2891395"/>
              <a:ext cx="1913984" cy="44773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472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 Semibold" panose="020B0702040204020203" pitchFamily="34" charset="0"/>
                </a:rPr>
                <a:t>❗ This feature is planned for removal after SQL 2016 - </a:t>
              </a:r>
              <a:r>
                <a:rPr kumimoji="0" lang="en-US" sz="7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 Semibold" panose="020B0702040204020203" pitchFamily="34" charset="0"/>
                </a:rPr>
                <a:t>n</a:t>
              </a:r>
              <a:r>
                <a:rPr kumimoji="0" lang="en-US" sz="7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 Semibold" panose="020B0702040204020203" pitchFamily="34" charset="0"/>
                </a:rPr>
                <a:t>ot</a:t>
              </a:r>
              <a:r>
                <a:rPr kumimoji="0" lang="en-US" sz="7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 Semibold" panose="020B0702040204020203" pitchFamily="34" charset="0"/>
                </a:rPr>
                <a:t> recommended</a:t>
              </a:r>
              <a:r>
                <a:rPr kumimoji="0" lang="en-US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 Semibold" panose="020B0702040204020203" pitchFamily="34" charset="0"/>
                </a:rPr>
                <a:t> for new implementations.</a:t>
              </a:r>
            </a:p>
          </p:txBody>
        </p:sp>
        <p:sp>
          <p:nvSpPr>
            <p:cNvPr id="927" name="Rectangle 926">
              <a:extLst>
                <a:ext uri="{FF2B5EF4-FFF2-40B4-BE49-F238E27FC236}">
                  <a16:creationId xmlns:a16="http://schemas.microsoft.com/office/drawing/2014/main" id="{26618D3D-C4B5-4905-A1FD-AAA4D15D33FC}"/>
                </a:ext>
              </a:extLst>
            </p:cNvPr>
            <p:cNvSpPr/>
            <p:nvPr/>
          </p:nvSpPr>
          <p:spPr bwMode="auto">
            <a:xfrm>
              <a:off x="6121597" y="4344470"/>
              <a:ext cx="2053640" cy="95589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472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Immediate Mode</a:t>
              </a:r>
            </a:p>
            <a:p>
              <a:pPr marL="0" marR="0" lvl="0" indent="0" defTabSz="932472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Two-phase 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/>
                  <a:ea typeface="Segoe UI" pitchFamily="34" charset="0"/>
                  <a:cs typeface="Segoe UI" pitchFamily="34" charset="0"/>
                </a:rPr>
                <a:t>synchronous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 commit protocol. Publisher and Subscriber must be connected.</a:t>
              </a:r>
            </a:p>
          </p:txBody>
        </p:sp>
        <p:sp>
          <p:nvSpPr>
            <p:cNvPr id="928" name="Rectangle 927">
              <a:extLst>
                <a:ext uri="{FF2B5EF4-FFF2-40B4-BE49-F238E27FC236}">
                  <a16:creationId xmlns:a16="http://schemas.microsoft.com/office/drawing/2014/main" id="{6A81B82D-6B41-4596-9F03-DDFB0B5E6504}"/>
                </a:ext>
              </a:extLst>
            </p:cNvPr>
            <p:cNvSpPr/>
            <p:nvPr/>
          </p:nvSpPr>
          <p:spPr bwMode="auto">
            <a:xfrm>
              <a:off x="6121597" y="5118479"/>
              <a:ext cx="2053640" cy="95589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472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Queued Mode</a:t>
              </a:r>
            </a:p>
            <a:p>
              <a:pPr marL="0" marR="0" lvl="0" indent="0" defTabSz="932472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/>
                  <a:ea typeface="Segoe UI" pitchFamily="34" charset="0"/>
                  <a:cs typeface="Segoe UI" pitchFamily="34" charset="0"/>
                </a:rPr>
                <a:t>Asynchronous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 commits – conflicts can occur. Conflict Resolution needs to be configured.</a:t>
              </a:r>
            </a:p>
          </p:txBody>
        </p:sp>
        <p:grpSp>
          <p:nvGrpSpPr>
            <p:cNvPr id="1129" name="Group 1128">
              <a:extLst>
                <a:ext uri="{FF2B5EF4-FFF2-40B4-BE49-F238E27FC236}">
                  <a16:creationId xmlns:a16="http://schemas.microsoft.com/office/drawing/2014/main" id="{99EF7520-16ED-424F-BFAB-4D6A5401F2D5}"/>
                </a:ext>
              </a:extLst>
            </p:cNvPr>
            <p:cNvGrpSpPr/>
            <p:nvPr/>
          </p:nvGrpSpPr>
          <p:grpSpPr>
            <a:xfrm>
              <a:off x="7464199" y="2392751"/>
              <a:ext cx="588455" cy="211502"/>
              <a:chOff x="7464199" y="3070377"/>
              <a:chExt cx="588455" cy="211502"/>
            </a:xfrm>
          </p:grpSpPr>
          <p:pic>
            <p:nvPicPr>
              <p:cNvPr id="1130" name="Picture 1129">
                <a:extLst>
                  <a:ext uri="{FF2B5EF4-FFF2-40B4-BE49-F238E27FC236}">
                    <a16:creationId xmlns:a16="http://schemas.microsoft.com/office/drawing/2014/main" id="{19A1CB20-1A77-4A8A-9B35-793727139F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rcRect/>
              <a:stretch/>
            </p:blipFill>
            <p:spPr>
              <a:xfrm>
                <a:off x="7507904" y="3070377"/>
                <a:ext cx="54000" cy="54000"/>
              </a:xfrm>
              <a:prstGeom prst="rect">
                <a:avLst/>
              </a:prstGeom>
            </p:spPr>
          </p:pic>
          <p:pic>
            <p:nvPicPr>
              <p:cNvPr id="1131" name="Picture 1130">
                <a:extLst>
                  <a:ext uri="{FF2B5EF4-FFF2-40B4-BE49-F238E27FC236}">
                    <a16:creationId xmlns:a16="http://schemas.microsoft.com/office/drawing/2014/main" id="{29E6C44A-52B3-469C-BE1D-5BF41D9D89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rcRect/>
              <a:stretch/>
            </p:blipFill>
            <p:spPr>
              <a:xfrm>
                <a:off x="7937254" y="3070377"/>
                <a:ext cx="54000" cy="54000"/>
              </a:xfrm>
              <a:prstGeom prst="rect">
                <a:avLst/>
              </a:prstGeom>
            </p:spPr>
          </p:pic>
          <p:pic>
            <p:nvPicPr>
              <p:cNvPr id="1132" name="Picture 1131">
                <a:extLst>
                  <a:ext uri="{FF2B5EF4-FFF2-40B4-BE49-F238E27FC236}">
                    <a16:creationId xmlns:a16="http://schemas.microsoft.com/office/drawing/2014/main" id="{0FB8C5D9-3FFE-47F7-B7EF-08AFE0E2F4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rcRect/>
              <a:stretch/>
            </p:blipFill>
            <p:spPr>
              <a:xfrm>
                <a:off x="7802077" y="3070734"/>
                <a:ext cx="54000" cy="54000"/>
              </a:xfrm>
              <a:prstGeom prst="rect">
                <a:avLst/>
              </a:prstGeom>
            </p:spPr>
          </p:pic>
          <p:grpSp>
            <p:nvGrpSpPr>
              <p:cNvPr id="1133" name="Group 1132">
                <a:extLst>
                  <a:ext uri="{FF2B5EF4-FFF2-40B4-BE49-F238E27FC236}">
                    <a16:creationId xmlns:a16="http://schemas.microsoft.com/office/drawing/2014/main" id="{5FB6A43A-6BCB-4B26-8003-92939A81666A}"/>
                  </a:ext>
                </a:extLst>
              </p:cNvPr>
              <p:cNvGrpSpPr/>
              <p:nvPr/>
            </p:nvGrpSpPr>
            <p:grpSpPr>
              <a:xfrm>
                <a:off x="7464199" y="3140578"/>
                <a:ext cx="588455" cy="141301"/>
                <a:chOff x="1969486" y="1721847"/>
                <a:chExt cx="756909" cy="181750"/>
              </a:xfrm>
            </p:grpSpPr>
            <p:pic>
              <p:nvPicPr>
                <p:cNvPr id="1134" name="Graphic 1133">
                  <a:extLst>
                    <a:ext uri="{FF2B5EF4-FFF2-40B4-BE49-F238E27FC236}">
                      <a16:creationId xmlns:a16="http://schemas.microsoft.com/office/drawing/2014/main" id="{A445E73B-29F4-4C48-A76F-D8313ADCFD9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69486" y="1721847"/>
                  <a:ext cx="181748" cy="181748"/>
                </a:xfrm>
                <a:prstGeom prst="rect">
                  <a:avLst/>
                </a:prstGeom>
              </p:spPr>
            </p:pic>
            <p:cxnSp>
              <p:nvCxnSpPr>
                <p:cNvPr id="1135" name="Straight Arrow Connector 1134">
                  <a:extLst>
                    <a:ext uri="{FF2B5EF4-FFF2-40B4-BE49-F238E27FC236}">
                      <a16:creationId xmlns:a16="http://schemas.microsoft.com/office/drawing/2014/main" id="{10DA8B18-9D61-4BB7-BEFA-DB046A965B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175176" y="1813669"/>
                  <a:ext cx="157467" cy="1"/>
                </a:xfrm>
                <a:prstGeom prst="straightConnector1">
                  <a:avLst/>
                </a:prstGeom>
                <a:noFill/>
                <a:ln w="9525" cap="flat" cmpd="sng" algn="ctr">
                  <a:solidFill>
                    <a:srgbClr val="000000"/>
                  </a:solidFill>
                  <a:prstDash val="solid"/>
                  <a:headEnd type="none" w="sm" len="sm"/>
                  <a:tailEnd type="triangle" w="sm" len="sm"/>
                </a:ln>
                <a:effectLst/>
              </p:spPr>
            </p:cxnSp>
            <p:pic>
              <p:nvPicPr>
                <p:cNvPr id="1136" name="Graphic 1135">
                  <a:extLst>
                    <a:ext uri="{FF2B5EF4-FFF2-40B4-BE49-F238E27FC236}">
                      <a16:creationId xmlns:a16="http://schemas.microsoft.com/office/drawing/2014/main" id="{E0BECB6F-26D1-4E01-B3B4-9B4C1BFD0C5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rcRect/>
                <a:stretch/>
              </p:blipFill>
              <p:spPr>
                <a:xfrm>
                  <a:off x="2347939" y="1721846"/>
                  <a:ext cx="181749" cy="181749"/>
                </a:xfrm>
                <a:prstGeom prst="rect">
                  <a:avLst/>
                </a:prstGeom>
              </p:spPr>
            </p:pic>
            <p:pic>
              <p:nvPicPr>
                <p:cNvPr id="1137" name="Graphic 1136">
                  <a:extLst>
                    <a:ext uri="{FF2B5EF4-FFF2-40B4-BE49-F238E27FC236}">
                      <a16:creationId xmlns:a16="http://schemas.microsoft.com/office/drawing/2014/main" id="{4B80F6BF-4A4E-4DE6-A819-A2F7CA05409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48437" y="1723743"/>
                  <a:ext cx="177956" cy="177956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268" name="Group 1267">
            <a:extLst>
              <a:ext uri="{FF2B5EF4-FFF2-40B4-BE49-F238E27FC236}">
                <a16:creationId xmlns:a16="http://schemas.microsoft.com/office/drawing/2014/main" id="{69508953-853F-4502-92E2-D5840C3AA15D}"/>
              </a:ext>
            </a:extLst>
          </p:cNvPr>
          <p:cNvGrpSpPr/>
          <p:nvPr/>
        </p:nvGrpSpPr>
        <p:grpSpPr>
          <a:xfrm>
            <a:off x="3462716" y="15394115"/>
            <a:ext cx="2387940" cy="3699341"/>
            <a:chOff x="18346016" y="4288049"/>
            <a:chExt cx="2387940" cy="3699341"/>
          </a:xfrm>
        </p:grpSpPr>
        <p:sp>
          <p:nvSpPr>
            <p:cNvPr id="772" name="Rectangle 771">
              <a:extLst>
                <a:ext uri="{FF2B5EF4-FFF2-40B4-BE49-F238E27FC236}">
                  <a16:creationId xmlns:a16="http://schemas.microsoft.com/office/drawing/2014/main" id="{BA1A9334-63D4-4897-BD15-5958008EFB60}"/>
                </a:ext>
              </a:extLst>
            </p:cNvPr>
            <p:cNvSpPr/>
            <p:nvPr/>
          </p:nvSpPr>
          <p:spPr bwMode="auto">
            <a:xfrm>
              <a:off x="18362645" y="4288049"/>
              <a:ext cx="1419203" cy="33291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1382DA"/>
                  </a:solidFill>
                  <a:effectLst/>
                  <a:uLnTx/>
                  <a:uFillTx/>
                  <a:latin typeface="Segoe UI Semibold"/>
                  <a:ea typeface="Segoe UI" pitchFamily="34" charset="0"/>
                  <a:cs typeface="Segoe UI" pitchFamily="34" charset="0"/>
                </a:rPr>
                <a:t>6. 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/>
                  <a:ea typeface="Segoe UI" pitchFamily="34" charset="0"/>
                  <a:cs typeface="Segoe UI" pitchFamily="34" charset="0"/>
                </a:rPr>
                <a:t>Snapshot</a:t>
              </a:r>
              <a:endPara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01" name="Rectangle 1100">
              <a:extLst>
                <a:ext uri="{FF2B5EF4-FFF2-40B4-BE49-F238E27FC236}">
                  <a16:creationId xmlns:a16="http://schemas.microsoft.com/office/drawing/2014/main" id="{08BDBF85-6790-4CC1-99CB-D4D9766B5EC5}"/>
                </a:ext>
              </a:extLst>
            </p:cNvPr>
            <p:cNvSpPr/>
            <p:nvPr/>
          </p:nvSpPr>
          <p:spPr bwMode="auto">
            <a:xfrm>
              <a:off x="18346016" y="7750939"/>
              <a:ext cx="2387940" cy="236451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472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 Semibold" panose="020B0702040204020203" pitchFamily="34" charset="0"/>
                </a:rPr>
                <a:t>Use when (small) data changes infrequently.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160DB9B-D654-42A0-AD12-2BE0CB15972A}"/>
                </a:ext>
              </a:extLst>
            </p:cNvPr>
            <p:cNvGrpSpPr/>
            <p:nvPr/>
          </p:nvGrpSpPr>
          <p:grpSpPr>
            <a:xfrm>
              <a:off x="18522285" y="4334639"/>
              <a:ext cx="1747031" cy="3497932"/>
              <a:chOff x="10089485" y="2392751"/>
              <a:chExt cx="1747031" cy="3497932"/>
            </a:xfrm>
          </p:grpSpPr>
          <p:grpSp>
            <p:nvGrpSpPr>
              <p:cNvPr id="1007" name="Group 1006">
                <a:extLst>
                  <a:ext uri="{FF2B5EF4-FFF2-40B4-BE49-F238E27FC236}">
                    <a16:creationId xmlns:a16="http://schemas.microsoft.com/office/drawing/2014/main" id="{857F490E-BDF6-4B16-8664-DA9D7C618E0C}"/>
                  </a:ext>
                </a:extLst>
              </p:cNvPr>
              <p:cNvGrpSpPr/>
              <p:nvPr/>
            </p:nvGrpSpPr>
            <p:grpSpPr>
              <a:xfrm>
                <a:off x="10089485" y="2651728"/>
                <a:ext cx="1747031" cy="3238955"/>
                <a:chOff x="6071537" y="3561145"/>
                <a:chExt cx="1747031" cy="3238955"/>
              </a:xfrm>
            </p:grpSpPr>
            <p:sp>
              <p:nvSpPr>
                <p:cNvPr id="1008" name="Rectangle 1007">
                  <a:extLst>
                    <a:ext uri="{FF2B5EF4-FFF2-40B4-BE49-F238E27FC236}">
                      <a16:creationId xmlns:a16="http://schemas.microsoft.com/office/drawing/2014/main" id="{A1FAC010-DC08-4F5F-95E7-440711E097DE}"/>
                    </a:ext>
                  </a:extLst>
                </p:cNvPr>
                <p:cNvSpPr/>
                <p:nvPr/>
              </p:nvSpPr>
              <p:spPr bwMode="auto">
                <a:xfrm>
                  <a:off x="6311823" y="6467184"/>
                  <a:ext cx="740309" cy="332916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5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"/>
                      <a:ea typeface="Segoe UI" pitchFamily="34" charset="0"/>
                      <a:cs typeface="Segoe UI Semibold" panose="020B0702040204020203" pitchFamily="34" charset="0"/>
                    </a:rPr>
                    <a:t>Subscription</a:t>
                  </a:r>
                </a:p>
              </p:txBody>
            </p:sp>
            <p:sp>
              <p:nvSpPr>
                <p:cNvPr id="1009" name="Rectangle 1008">
                  <a:extLst>
                    <a:ext uri="{FF2B5EF4-FFF2-40B4-BE49-F238E27FC236}">
                      <a16:creationId xmlns:a16="http://schemas.microsoft.com/office/drawing/2014/main" id="{EB43BE3B-AE5E-4F71-878B-3A05B00B2855}"/>
                    </a:ext>
                  </a:extLst>
                </p:cNvPr>
                <p:cNvSpPr/>
                <p:nvPr/>
              </p:nvSpPr>
              <p:spPr bwMode="auto">
                <a:xfrm>
                  <a:off x="6191307" y="4007198"/>
                  <a:ext cx="1612889" cy="2726502"/>
                </a:xfrm>
                <a:prstGeom prst="rect">
                  <a:avLst/>
                </a:prstGeom>
                <a:solidFill>
                  <a:srgbClr val="E5F1FB"/>
                </a:solidFill>
                <a:ln w="952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32472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010" name="Rectangle 1009">
                  <a:extLst>
                    <a:ext uri="{FF2B5EF4-FFF2-40B4-BE49-F238E27FC236}">
                      <a16:creationId xmlns:a16="http://schemas.microsoft.com/office/drawing/2014/main" id="{BDBE9C26-4200-41ED-844A-7D5408E3D5DE}"/>
                    </a:ext>
                  </a:extLst>
                </p:cNvPr>
                <p:cNvSpPr/>
                <p:nvPr/>
              </p:nvSpPr>
              <p:spPr bwMode="auto">
                <a:xfrm>
                  <a:off x="6230303" y="4951422"/>
                  <a:ext cx="1530463" cy="807553"/>
                </a:xfrm>
                <a:prstGeom prst="rect">
                  <a:avLst/>
                </a:prstGeom>
                <a:solidFill>
                  <a:srgbClr val="FFFFFF"/>
                </a:solidFill>
                <a:ln w="3175" cap="flat" cmpd="sng" algn="ctr">
                  <a:solidFill>
                    <a:srgbClr val="E2E2E3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32472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grpSp>
              <p:nvGrpSpPr>
                <p:cNvPr id="1011" name="Group 1010">
                  <a:extLst>
                    <a:ext uri="{FF2B5EF4-FFF2-40B4-BE49-F238E27FC236}">
                      <a16:creationId xmlns:a16="http://schemas.microsoft.com/office/drawing/2014/main" id="{AAA89F7D-5A5A-4C9F-85A3-5ABE69AF55B7}"/>
                    </a:ext>
                  </a:extLst>
                </p:cNvPr>
                <p:cNvGrpSpPr/>
                <p:nvPr/>
              </p:nvGrpSpPr>
              <p:grpSpPr>
                <a:xfrm>
                  <a:off x="7052458" y="5532451"/>
                  <a:ext cx="196418" cy="155536"/>
                  <a:chOff x="9296451" y="1254000"/>
                  <a:chExt cx="278933" cy="220877"/>
                </a:xfrm>
              </p:grpSpPr>
              <p:sp>
                <p:nvSpPr>
                  <p:cNvPr id="1086" name="Freeform: Shape 1085">
                    <a:extLst>
                      <a:ext uri="{FF2B5EF4-FFF2-40B4-BE49-F238E27FC236}">
                        <a16:creationId xmlns:a16="http://schemas.microsoft.com/office/drawing/2014/main" id="{95C83886-3BEE-41AB-BD50-AE753682FB75}"/>
                      </a:ext>
                    </a:extLst>
                  </p:cNvPr>
                  <p:cNvSpPr/>
                  <p:nvPr/>
                </p:nvSpPr>
                <p:spPr>
                  <a:xfrm>
                    <a:off x="9296451" y="1259868"/>
                    <a:ext cx="278933" cy="215009"/>
                  </a:xfrm>
                  <a:custGeom>
                    <a:avLst/>
                    <a:gdLst>
                      <a:gd name="connsiteX0" fmla="*/ 1475 w 416093"/>
                      <a:gd name="connsiteY0" fmla="*/ 321865 h 320737"/>
                      <a:gd name="connsiteX1" fmla="*/ 417568 w 416093"/>
                      <a:gd name="connsiteY1" fmla="*/ 321865 h 320737"/>
                      <a:gd name="connsiteX2" fmla="*/ 417568 w 416093"/>
                      <a:gd name="connsiteY2" fmla="*/ 1475 h 320737"/>
                      <a:gd name="connsiteX3" fmla="*/ 1475 w 416093"/>
                      <a:gd name="connsiteY3" fmla="*/ 1475 h 320737"/>
                      <a:gd name="connsiteX4" fmla="*/ 1475 w 416093"/>
                      <a:gd name="connsiteY4" fmla="*/ 321865 h 3207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16093" h="320737">
                        <a:moveTo>
                          <a:pt x="1475" y="321865"/>
                        </a:moveTo>
                        <a:lnTo>
                          <a:pt x="417568" y="321865"/>
                        </a:lnTo>
                        <a:lnTo>
                          <a:pt x="417568" y="1475"/>
                        </a:lnTo>
                        <a:lnTo>
                          <a:pt x="1475" y="1475"/>
                        </a:lnTo>
                        <a:lnTo>
                          <a:pt x="1475" y="321865"/>
                        </a:lnTo>
                        <a:close/>
                      </a:path>
                    </a:pathLst>
                  </a:custGeom>
                  <a:solidFill>
                    <a:srgbClr val="0078D4"/>
                  </a:solidFill>
                  <a:ln w="432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087" name="Freeform: Shape 1086">
                    <a:extLst>
                      <a:ext uri="{FF2B5EF4-FFF2-40B4-BE49-F238E27FC236}">
                        <a16:creationId xmlns:a16="http://schemas.microsoft.com/office/drawing/2014/main" id="{6F06F4C1-3430-4E80-91F2-5FC26304D109}"/>
                      </a:ext>
                    </a:extLst>
                  </p:cNvPr>
                  <p:cNvSpPr/>
                  <p:nvPr/>
                </p:nvSpPr>
                <p:spPr>
                  <a:xfrm>
                    <a:off x="9296451" y="1254000"/>
                    <a:ext cx="278933" cy="29055"/>
                  </a:xfrm>
                  <a:custGeom>
                    <a:avLst/>
                    <a:gdLst>
                      <a:gd name="connsiteX0" fmla="*/ 1475 w 416093"/>
                      <a:gd name="connsiteY0" fmla="*/ 44836 h 43342"/>
                      <a:gd name="connsiteX1" fmla="*/ 417422 w 416093"/>
                      <a:gd name="connsiteY1" fmla="*/ 44836 h 43342"/>
                      <a:gd name="connsiteX2" fmla="*/ 417422 w 416093"/>
                      <a:gd name="connsiteY2" fmla="*/ 1475 h 43342"/>
                      <a:gd name="connsiteX3" fmla="*/ 1475 w 416093"/>
                      <a:gd name="connsiteY3" fmla="*/ 1475 h 43342"/>
                      <a:gd name="connsiteX4" fmla="*/ 1475 w 416093"/>
                      <a:gd name="connsiteY4" fmla="*/ 44836 h 433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16093" h="43342">
                        <a:moveTo>
                          <a:pt x="1475" y="44836"/>
                        </a:moveTo>
                        <a:lnTo>
                          <a:pt x="417422" y="44836"/>
                        </a:lnTo>
                        <a:lnTo>
                          <a:pt x="417422" y="1475"/>
                        </a:lnTo>
                        <a:lnTo>
                          <a:pt x="1475" y="1475"/>
                        </a:lnTo>
                        <a:lnTo>
                          <a:pt x="1475" y="44836"/>
                        </a:lnTo>
                        <a:close/>
                      </a:path>
                    </a:pathLst>
                  </a:custGeom>
                  <a:solidFill>
                    <a:srgbClr val="50E6FF"/>
                  </a:solidFill>
                  <a:ln w="432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088" name="Freeform: Shape 1087">
                    <a:extLst>
                      <a:ext uri="{FF2B5EF4-FFF2-40B4-BE49-F238E27FC236}">
                        <a16:creationId xmlns:a16="http://schemas.microsoft.com/office/drawing/2014/main" id="{4FA9824B-6093-4697-9A2A-4ABB0EF82908}"/>
                      </a:ext>
                    </a:extLst>
                  </p:cNvPr>
                  <p:cNvSpPr/>
                  <p:nvPr/>
                </p:nvSpPr>
                <p:spPr>
                  <a:xfrm>
                    <a:off x="9332810" y="1262024"/>
                    <a:ext cx="14528" cy="14527"/>
                  </a:xfrm>
                  <a:custGeom>
                    <a:avLst/>
                    <a:gdLst>
                      <a:gd name="connsiteX0" fmla="*/ 12059 w 21671"/>
                      <a:gd name="connsiteY0" fmla="*/ 22644 h 21671"/>
                      <a:gd name="connsiteX1" fmla="*/ 22645 w 21671"/>
                      <a:gd name="connsiteY1" fmla="*/ 12059 h 21671"/>
                      <a:gd name="connsiteX2" fmla="*/ 12059 w 21671"/>
                      <a:gd name="connsiteY2" fmla="*/ 1475 h 21671"/>
                      <a:gd name="connsiteX3" fmla="*/ 1475 w 21671"/>
                      <a:gd name="connsiteY3" fmla="*/ 12059 h 21671"/>
                      <a:gd name="connsiteX4" fmla="*/ 12059 w 21671"/>
                      <a:gd name="connsiteY4" fmla="*/ 22644 h 216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1671" h="21671">
                        <a:moveTo>
                          <a:pt x="12059" y="22644"/>
                        </a:moveTo>
                        <a:cubicBezTo>
                          <a:pt x="17905" y="22644"/>
                          <a:pt x="22645" y="17905"/>
                          <a:pt x="22645" y="12059"/>
                        </a:cubicBezTo>
                        <a:cubicBezTo>
                          <a:pt x="22645" y="6213"/>
                          <a:pt x="17905" y="1475"/>
                          <a:pt x="12059" y="1475"/>
                        </a:cubicBezTo>
                        <a:cubicBezTo>
                          <a:pt x="6214" y="1475"/>
                          <a:pt x="1475" y="6213"/>
                          <a:pt x="1475" y="12059"/>
                        </a:cubicBezTo>
                        <a:cubicBezTo>
                          <a:pt x="1475" y="17905"/>
                          <a:pt x="6214" y="22644"/>
                          <a:pt x="12059" y="22644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432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089" name="Freeform: Shape 1088">
                    <a:extLst>
                      <a:ext uri="{FF2B5EF4-FFF2-40B4-BE49-F238E27FC236}">
                        <a16:creationId xmlns:a16="http://schemas.microsoft.com/office/drawing/2014/main" id="{575D4EBA-E0CE-4D46-89C7-88DDDE5E631E}"/>
                      </a:ext>
                    </a:extLst>
                  </p:cNvPr>
                  <p:cNvSpPr/>
                  <p:nvPr/>
                </p:nvSpPr>
                <p:spPr>
                  <a:xfrm>
                    <a:off x="9310789" y="1262024"/>
                    <a:ext cx="14528" cy="14527"/>
                  </a:xfrm>
                  <a:custGeom>
                    <a:avLst/>
                    <a:gdLst>
                      <a:gd name="connsiteX0" fmla="*/ 12059 w 21671"/>
                      <a:gd name="connsiteY0" fmla="*/ 22644 h 21671"/>
                      <a:gd name="connsiteX1" fmla="*/ 22644 w 21671"/>
                      <a:gd name="connsiteY1" fmla="*/ 12059 h 21671"/>
                      <a:gd name="connsiteX2" fmla="*/ 12059 w 21671"/>
                      <a:gd name="connsiteY2" fmla="*/ 1475 h 21671"/>
                      <a:gd name="connsiteX3" fmla="*/ 1475 w 21671"/>
                      <a:gd name="connsiteY3" fmla="*/ 12059 h 21671"/>
                      <a:gd name="connsiteX4" fmla="*/ 12059 w 21671"/>
                      <a:gd name="connsiteY4" fmla="*/ 22644 h 216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1671" h="21671">
                        <a:moveTo>
                          <a:pt x="12059" y="22644"/>
                        </a:moveTo>
                        <a:cubicBezTo>
                          <a:pt x="17905" y="22644"/>
                          <a:pt x="22644" y="17905"/>
                          <a:pt x="22644" y="12059"/>
                        </a:cubicBezTo>
                        <a:cubicBezTo>
                          <a:pt x="22644" y="6213"/>
                          <a:pt x="17905" y="1475"/>
                          <a:pt x="12059" y="1475"/>
                        </a:cubicBezTo>
                        <a:cubicBezTo>
                          <a:pt x="6214" y="1475"/>
                          <a:pt x="1475" y="6213"/>
                          <a:pt x="1475" y="12059"/>
                        </a:cubicBezTo>
                        <a:cubicBezTo>
                          <a:pt x="1475" y="17905"/>
                          <a:pt x="6214" y="22644"/>
                          <a:pt x="12059" y="22644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432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090" name="Freeform: Shape 1089">
                    <a:extLst>
                      <a:ext uri="{FF2B5EF4-FFF2-40B4-BE49-F238E27FC236}">
                        <a16:creationId xmlns:a16="http://schemas.microsoft.com/office/drawing/2014/main" id="{16347193-A0CD-4079-B72E-D648D66115AB}"/>
                      </a:ext>
                    </a:extLst>
                  </p:cNvPr>
                  <p:cNvSpPr/>
                  <p:nvPr/>
                </p:nvSpPr>
                <p:spPr>
                  <a:xfrm>
                    <a:off x="9355319" y="1262024"/>
                    <a:ext cx="14528" cy="14527"/>
                  </a:xfrm>
                  <a:custGeom>
                    <a:avLst/>
                    <a:gdLst>
                      <a:gd name="connsiteX0" fmla="*/ 12059 w 21671"/>
                      <a:gd name="connsiteY0" fmla="*/ 22644 h 21671"/>
                      <a:gd name="connsiteX1" fmla="*/ 22644 w 21671"/>
                      <a:gd name="connsiteY1" fmla="*/ 12059 h 21671"/>
                      <a:gd name="connsiteX2" fmla="*/ 12059 w 21671"/>
                      <a:gd name="connsiteY2" fmla="*/ 1475 h 21671"/>
                      <a:gd name="connsiteX3" fmla="*/ 1475 w 21671"/>
                      <a:gd name="connsiteY3" fmla="*/ 12059 h 21671"/>
                      <a:gd name="connsiteX4" fmla="*/ 12059 w 21671"/>
                      <a:gd name="connsiteY4" fmla="*/ 22644 h 216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1671" h="21671">
                        <a:moveTo>
                          <a:pt x="12059" y="22644"/>
                        </a:moveTo>
                        <a:cubicBezTo>
                          <a:pt x="17905" y="22644"/>
                          <a:pt x="22644" y="17905"/>
                          <a:pt x="22644" y="12059"/>
                        </a:cubicBezTo>
                        <a:cubicBezTo>
                          <a:pt x="22644" y="6213"/>
                          <a:pt x="17905" y="1475"/>
                          <a:pt x="12059" y="1475"/>
                        </a:cubicBezTo>
                        <a:cubicBezTo>
                          <a:pt x="6214" y="1475"/>
                          <a:pt x="1475" y="6213"/>
                          <a:pt x="1475" y="12059"/>
                        </a:cubicBezTo>
                        <a:cubicBezTo>
                          <a:pt x="1475" y="17905"/>
                          <a:pt x="6214" y="22644"/>
                          <a:pt x="12059" y="22644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432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grpSp>
                <p:nvGrpSpPr>
                  <p:cNvPr id="1091" name="Group 1090">
                    <a:extLst>
                      <a:ext uri="{FF2B5EF4-FFF2-40B4-BE49-F238E27FC236}">
                        <a16:creationId xmlns:a16="http://schemas.microsoft.com/office/drawing/2014/main" id="{45810763-770F-46EF-8FB1-7A5D538FBE62}"/>
                      </a:ext>
                    </a:extLst>
                  </p:cNvPr>
                  <p:cNvGrpSpPr/>
                  <p:nvPr/>
                </p:nvGrpSpPr>
                <p:grpSpPr>
                  <a:xfrm>
                    <a:off x="9306936" y="1295801"/>
                    <a:ext cx="48383" cy="48383"/>
                    <a:chOff x="7423299" y="1363379"/>
                    <a:chExt cx="163411" cy="163411"/>
                  </a:xfrm>
                </p:grpSpPr>
                <p:sp>
                  <p:nvSpPr>
                    <p:cNvPr id="1099" name="Freeform 687">
                      <a:extLst>
                        <a:ext uri="{FF2B5EF4-FFF2-40B4-BE49-F238E27FC236}">
                          <a16:creationId xmlns:a16="http://schemas.microsoft.com/office/drawing/2014/main" id="{DD7E8F8A-66EE-42D5-907F-1119699B48D1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7423299" y="1363379"/>
                      <a:ext cx="163411" cy="163411"/>
                    </a:xfrm>
                    <a:custGeom>
                      <a:avLst/>
                      <a:gdLst>
                        <a:gd name="T0" fmla="*/ 142 w 142"/>
                        <a:gd name="T1" fmla="*/ 78 h 141"/>
                        <a:gd name="T2" fmla="*/ 142 w 142"/>
                        <a:gd name="T3" fmla="*/ 63 h 141"/>
                        <a:gd name="T4" fmla="*/ 127 w 142"/>
                        <a:gd name="T5" fmla="*/ 63 h 141"/>
                        <a:gd name="T6" fmla="*/ 116 w 142"/>
                        <a:gd name="T7" fmla="*/ 37 h 141"/>
                        <a:gd name="T8" fmla="*/ 127 w 142"/>
                        <a:gd name="T9" fmla="*/ 26 h 141"/>
                        <a:gd name="T10" fmla="*/ 116 w 142"/>
                        <a:gd name="T11" fmla="*/ 15 h 141"/>
                        <a:gd name="T12" fmla="*/ 105 w 142"/>
                        <a:gd name="T13" fmla="*/ 26 h 141"/>
                        <a:gd name="T14" fmla="*/ 79 w 142"/>
                        <a:gd name="T15" fmla="*/ 15 h 141"/>
                        <a:gd name="T16" fmla="*/ 79 w 142"/>
                        <a:gd name="T17" fmla="*/ 0 h 141"/>
                        <a:gd name="T18" fmla="*/ 64 w 142"/>
                        <a:gd name="T19" fmla="*/ 0 h 141"/>
                        <a:gd name="T20" fmla="*/ 64 w 142"/>
                        <a:gd name="T21" fmla="*/ 15 h 141"/>
                        <a:gd name="T22" fmla="*/ 37 w 142"/>
                        <a:gd name="T23" fmla="*/ 26 h 141"/>
                        <a:gd name="T24" fmla="*/ 26 w 142"/>
                        <a:gd name="T25" fmla="*/ 15 h 141"/>
                        <a:gd name="T26" fmla="*/ 16 w 142"/>
                        <a:gd name="T27" fmla="*/ 26 h 141"/>
                        <a:gd name="T28" fmla="*/ 27 w 142"/>
                        <a:gd name="T29" fmla="*/ 37 h 141"/>
                        <a:gd name="T30" fmla="*/ 16 w 142"/>
                        <a:gd name="T31" fmla="*/ 63 h 141"/>
                        <a:gd name="T32" fmla="*/ 0 w 142"/>
                        <a:gd name="T33" fmla="*/ 63 h 141"/>
                        <a:gd name="T34" fmla="*/ 0 w 142"/>
                        <a:gd name="T35" fmla="*/ 78 h 141"/>
                        <a:gd name="T36" fmla="*/ 16 w 142"/>
                        <a:gd name="T37" fmla="*/ 78 h 141"/>
                        <a:gd name="T38" fmla="*/ 27 w 142"/>
                        <a:gd name="T39" fmla="*/ 104 h 141"/>
                        <a:gd name="T40" fmla="*/ 16 w 142"/>
                        <a:gd name="T41" fmla="*/ 115 h 141"/>
                        <a:gd name="T42" fmla="*/ 26 w 142"/>
                        <a:gd name="T43" fmla="*/ 126 h 141"/>
                        <a:gd name="T44" fmla="*/ 37 w 142"/>
                        <a:gd name="T45" fmla="*/ 115 h 141"/>
                        <a:gd name="T46" fmla="*/ 64 w 142"/>
                        <a:gd name="T47" fmla="*/ 126 h 141"/>
                        <a:gd name="T48" fmla="*/ 64 w 142"/>
                        <a:gd name="T49" fmla="*/ 141 h 141"/>
                        <a:gd name="T50" fmla="*/ 79 w 142"/>
                        <a:gd name="T51" fmla="*/ 141 h 141"/>
                        <a:gd name="T52" fmla="*/ 79 w 142"/>
                        <a:gd name="T53" fmla="*/ 126 h 141"/>
                        <a:gd name="T54" fmla="*/ 105 w 142"/>
                        <a:gd name="T55" fmla="*/ 115 h 141"/>
                        <a:gd name="T56" fmla="*/ 116 w 142"/>
                        <a:gd name="T57" fmla="*/ 126 h 141"/>
                        <a:gd name="T58" fmla="*/ 127 w 142"/>
                        <a:gd name="T59" fmla="*/ 115 h 141"/>
                        <a:gd name="T60" fmla="*/ 116 w 142"/>
                        <a:gd name="T61" fmla="*/ 104 h 141"/>
                        <a:gd name="T62" fmla="*/ 127 w 142"/>
                        <a:gd name="T63" fmla="*/ 78 h 141"/>
                        <a:gd name="T64" fmla="*/ 142 w 142"/>
                        <a:gd name="T65" fmla="*/ 78 h 14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</a:cxnLst>
                      <a:rect l="0" t="0" r="r" b="b"/>
                      <a:pathLst>
                        <a:path w="142" h="141">
                          <a:moveTo>
                            <a:pt x="142" y="78"/>
                          </a:moveTo>
                          <a:cubicBezTo>
                            <a:pt x="142" y="63"/>
                            <a:pt x="142" y="63"/>
                            <a:pt x="142" y="63"/>
                          </a:cubicBezTo>
                          <a:cubicBezTo>
                            <a:pt x="127" y="63"/>
                            <a:pt x="127" y="63"/>
                            <a:pt x="127" y="63"/>
                          </a:cubicBezTo>
                          <a:cubicBezTo>
                            <a:pt x="125" y="53"/>
                            <a:pt x="122" y="44"/>
                            <a:pt x="116" y="37"/>
                          </a:cubicBezTo>
                          <a:cubicBezTo>
                            <a:pt x="127" y="26"/>
                            <a:pt x="127" y="26"/>
                            <a:pt x="127" y="26"/>
                          </a:cubicBezTo>
                          <a:cubicBezTo>
                            <a:pt x="116" y="15"/>
                            <a:pt x="116" y="15"/>
                            <a:pt x="116" y="15"/>
                          </a:cubicBezTo>
                          <a:cubicBezTo>
                            <a:pt x="105" y="26"/>
                            <a:pt x="105" y="26"/>
                            <a:pt x="105" y="26"/>
                          </a:cubicBezTo>
                          <a:cubicBezTo>
                            <a:pt x="98" y="20"/>
                            <a:pt x="89" y="16"/>
                            <a:pt x="79" y="15"/>
                          </a:cubicBezTo>
                          <a:cubicBezTo>
                            <a:pt x="79" y="0"/>
                            <a:pt x="79" y="0"/>
                            <a:pt x="79" y="0"/>
                          </a:cubicBezTo>
                          <a:cubicBezTo>
                            <a:pt x="64" y="0"/>
                            <a:pt x="64" y="0"/>
                            <a:pt x="64" y="0"/>
                          </a:cubicBezTo>
                          <a:cubicBezTo>
                            <a:pt x="64" y="15"/>
                            <a:pt x="64" y="15"/>
                            <a:pt x="64" y="15"/>
                          </a:cubicBezTo>
                          <a:cubicBezTo>
                            <a:pt x="54" y="16"/>
                            <a:pt x="45" y="20"/>
                            <a:pt x="37" y="26"/>
                          </a:cubicBezTo>
                          <a:cubicBezTo>
                            <a:pt x="26" y="15"/>
                            <a:pt x="26" y="15"/>
                            <a:pt x="26" y="15"/>
                          </a:cubicBezTo>
                          <a:cubicBezTo>
                            <a:pt x="16" y="26"/>
                            <a:pt x="16" y="26"/>
                            <a:pt x="16" y="26"/>
                          </a:cubicBezTo>
                          <a:cubicBezTo>
                            <a:pt x="27" y="37"/>
                            <a:pt x="27" y="37"/>
                            <a:pt x="27" y="37"/>
                          </a:cubicBezTo>
                          <a:cubicBezTo>
                            <a:pt x="21" y="44"/>
                            <a:pt x="17" y="53"/>
                            <a:pt x="16" y="63"/>
                          </a:cubicBezTo>
                          <a:cubicBezTo>
                            <a:pt x="0" y="63"/>
                            <a:pt x="0" y="63"/>
                            <a:pt x="0" y="63"/>
                          </a:cubicBezTo>
                          <a:cubicBezTo>
                            <a:pt x="0" y="78"/>
                            <a:pt x="0" y="78"/>
                            <a:pt x="0" y="78"/>
                          </a:cubicBezTo>
                          <a:cubicBezTo>
                            <a:pt x="16" y="78"/>
                            <a:pt x="16" y="78"/>
                            <a:pt x="16" y="78"/>
                          </a:cubicBezTo>
                          <a:cubicBezTo>
                            <a:pt x="17" y="88"/>
                            <a:pt x="21" y="97"/>
                            <a:pt x="27" y="104"/>
                          </a:cubicBezTo>
                          <a:cubicBezTo>
                            <a:pt x="16" y="115"/>
                            <a:pt x="16" y="115"/>
                            <a:pt x="16" y="115"/>
                          </a:cubicBezTo>
                          <a:cubicBezTo>
                            <a:pt x="26" y="126"/>
                            <a:pt x="26" y="126"/>
                            <a:pt x="26" y="126"/>
                          </a:cubicBezTo>
                          <a:cubicBezTo>
                            <a:pt x="37" y="115"/>
                            <a:pt x="37" y="115"/>
                            <a:pt x="37" y="115"/>
                          </a:cubicBezTo>
                          <a:cubicBezTo>
                            <a:pt x="45" y="121"/>
                            <a:pt x="54" y="125"/>
                            <a:pt x="64" y="126"/>
                          </a:cubicBezTo>
                          <a:cubicBezTo>
                            <a:pt x="64" y="141"/>
                            <a:pt x="64" y="141"/>
                            <a:pt x="64" y="141"/>
                          </a:cubicBezTo>
                          <a:cubicBezTo>
                            <a:pt x="79" y="141"/>
                            <a:pt x="79" y="141"/>
                            <a:pt x="79" y="141"/>
                          </a:cubicBezTo>
                          <a:cubicBezTo>
                            <a:pt x="79" y="126"/>
                            <a:pt x="79" y="126"/>
                            <a:pt x="79" y="126"/>
                          </a:cubicBezTo>
                          <a:cubicBezTo>
                            <a:pt x="89" y="125"/>
                            <a:pt x="98" y="121"/>
                            <a:pt x="105" y="115"/>
                          </a:cubicBezTo>
                          <a:cubicBezTo>
                            <a:pt x="116" y="126"/>
                            <a:pt x="116" y="126"/>
                            <a:pt x="116" y="126"/>
                          </a:cubicBezTo>
                          <a:cubicBezTo>
                            <a:pt x="127" y="115"/>
                            <a:pt x="127" y="115"/>
                            <a:pt x="127" y="115"/>
                          </a:cubicBezTo>
                          <a:cubicBezTo>
                            <a:pt x="116" y="104"/>
                            <a:pt x="116" y="104"/>
                            <a:pt x="116" y="104"/>
                          </a:cubicBezTo>
                          <a:cubicBezTo>
                            <a:pt x="122" y="97"/>
                            <a:pt x="126" y="88"/>
                            <a:pt x="127" y="78"/>
                          </a:cubicBezTo>
                          <a:lnTo>
                            <a:pt x="142" y="78"/>
                          </a:lnTo>
                          <a:close/>
                        </a:path>
                      </a:pathLst>
                    </a:custGeom>
                    <a:solidFill>
                      <a:srgbClr val="50E6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89642" tIns="44821" rIns="89642" bIns="44821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896386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67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1100" name="Oval 688">
                      <a:extLst>
                        <a:ext uri="{FF2B5EF4-FFF2-40B4-BE49-F238E27FC236}">
                          <a16:creationId xmlns:a16="http://schemas.microsoft.com/office/drawing/2014/main" id="{547ADC70-4C6F-4E48-BC78-34746BAB874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468431" y="1408511"/>
                      <a:ext cx="73146" cy="73146"/>
                    </a:xfrm>
                    <a:prstGeom prst="ellipse">
                      <a:avLst/>
                    </a:prstGeom>
                    <a:solidFill>
                      <a:srgbClr val="0078D4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89642" tIns="44821" rIns="89642" bIns="44821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896386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67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</p:grpSp>
              <p:grpSp>
                <p:nvGrpSpPr>
                  <p:cNvPr id="1092" name="data transport" descr=" data transport">
                    <a:extLst>
                      <a:ext uri="{FF2B5EF4-FFF2-40B4-BE49-F238E27FC236}">
                        <a16:creationId xmlns:a16="http://schemas.microsoft.com/office/drawing/2014/main" id="{B4FCA253-B2FA-48E5-B0EF-EE241E2C4883}"/>
                      </a:ext>
                    </a:extLst>
                  </p:cNvPr>
                  <p:cNvGrpSpPr/>
                  <p:nvPr/>
                </p:nvGrpSpPr>
                <p:grpSpPr>
                  <a:xfrm>
                    <a:off x="9354884" y="1313123"/>
                    <a:ext cx="161272" cy="126029"/>
                    <a:chOff x="2667468" y="4084606"/>
                    <a:chExt cx="308112" cy="240780"/>
                  </a:xfrm>
                </p:grpSpPr>
                <p:sp>
                  <p:nvSpPr>
                    <p:cNvPr id="1093" name="Freeform: Shape 1092">
                      <a:extLst>
                        <a:ext uri="{FF2B5EF4-FFF2-40B4-BE49-F238E27FC236}">
                          <a16:creationId xmlns:a16="http://schemas.microsoft.com/office/drawing/2014/main" id="{29F8D03D-7330-4535-A57D-1E1EC7C5966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91480" y="4092709"/>
                      <a:ext cx="269056" cy="195281"/>
                    </a:xfrm>
                    <a:custGeom>
                      <a:avLst/>
                      <a:gdLst>
                        <a:gd name="connsiteX0" fmla="*/ 1476 w 269055"/>
                        <a:gd name="connsiteY0" fmla="*/ 1476 h 195281"/>
                        <a:gd name="connsiteX1" fmla="*/ 269708 w 269055"/>
                        <a:gd name="connsiteY1" fmla="*/ 1476 h 195281"/>
                        <a:gd name="connsiteX2" fmla="*/ 269708 w 269055"/>
                        <a:gd name="connsiteY2" fmla="*/ 196001 h 195281"/>
                        <a:gd name="connsiteX3" fmla="*/ 1476 w 269055"/>
                        <a:gd name="connsiteY3" fmla="*/ 196001 h 19528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69055" h="195281">
                          <a:moveTo>
                            <a:pt x="1476" y="1476"/>
                          </a:moveTo>
                          <a:lnTo>
                            <a:pt x="269708" y="1476"/>
                          </a:lnTo>
                          <a:lnTo>
                            <a:pt x="269708" y="196001"/>
                          </a:lnTo>
                          <a:lnTo>
                            <a:pt x="1476" y="196001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4321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defTabSz="914367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765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1094" name="Freeform: Shape 1093">
                      <a:extLst>
                        <a:ext uri="{FF2B5EF4-FFF2-40B4-BE49-F238E27FC236}">
                          <a16:creationId xmlns:a16="http://schemas.microsoft.com/office/drawing/2014/main" id="{71559F55-9ACD-47B6-9578-C1A6C020CA1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81182" y="4163397"/>
                      <a:ext cx="143207" cy="86792"/>
                    </a:xfrm>
                    <a:custGeom>
                      <a:avLst/>
                      <a:gdLst>
                        <a:gd name="connsiteX0" fmla="*/ 96762 w 143207"/>
                        <a:gd name="connsiteY0" fmla="*/ 51964 h 86791"/>
                        <a:gd name="connsiteX1" fmla="*/ 96835 w 143207"/>
                        <a:gd name="connsiteY1" fmla="*/ 89101 h 86791"/>
                        <a:gd name="connsiteX2" fmla="*/ 143092 w 143207"/>
                        <a:gd name="connsiteY2" fmla="*/ 44085 h 86791"/>
                        <a:gd name="connsiteX3" fmla="*/ 96689 w 143207"/>
                        <a:gd name="connsiteY3" fmla="*/ 1476 h 86791"/>
                        <a:gd name="connsiteX4" fmla="*/ 96762 w 143207"/>
                        <a:gd name="connsiteY4" fmla="*/ 35913 h 86791"/>
                        <a:gd name="connsiteX5" fmla="*/ 1476 w 143207"/>
                        <a:gd name="connsiteY5" fmla="*/ 35913 h 86791"/>
                        <a:gd name="connsiteX6" fmla="*/ 1476 w 143207"/>
                        <a:gd name="connsiteY6" fmla="*/ 51964 h 86791"/>
                        <a:gd name="connsiteX7" fmla="*/ 96762 w 143207"/>
                        <a:gd name="connsiteY7" fmla="*/ 51964 h 8679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43207" h="86791">
                          <a:moveTo>
                            <a:pt x="96762" y="51964"/>
                          </a:moveTo>
                          <a:lnTo>
                            <a:pt x="96835" y="89101"/>
                          </a:lnTo>
                          <a:lnTo>
                            <a:pt x="143092" y="44085"/>
                          </a:lnTo>
                          <a:lnTo>
                            <a:pt x="96689" y="1476"/>
                          </a:lnTo>
                          <a:lnTo>
                            <a:pt x="96762" y="35913"/>
                          </a:lnTo>
                          <a:lnTo>
                            <a:pt x="1476" y="35913"/>
                          </a:lnTo>
                          <a:lnTo>
                            <a:pt x="1476" y="51964"/>
                          </a:lnTo>
                          <a:lnTo>
                            <a:pt x="96762" y="51964"/>
                          </a:lnTo>
                          <a:close/>
                        </a:path>
                      </a:pathLst>
                    </a:custGeom>
                    <a:solidFill>
                      <a:srgbClr val="0078D4"/>
                    </a:solidFill>
                    <a:ln w="4321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defTabSz="914367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765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1095" name="Freeform: Shape 1094">
                      <a:extLst>
                        <a:ext uri="{FF2B5EF4-FFF2-40B4-BE49-F238E27FC236}">
                          <a16:creationId xmlns:a16="http://schemas.microsoft.com/office/drawing/2014/main" id="{B0F81200-1A61-46C7-B1CF-47A8166B10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99863" y="4084606"/>
                      <a:ext cx="269056" cy="216979"/>
                    </a:xfrm>
                    <a:custGeom>
                      <a:avLst/>
                      <a:gdLst>
                        <a:gd name="connsiteX0" fmla="*/ 253772 w 269055"/>
                        <a:gd name="connsiteY0" fmla="*/ 1476 h 216979"/>
                        <a:gd name="connsiteX1" fmla="*/ 227215 w 269055"/>
                        <a:gd name="connsiteY1" fmla="*/ 24094 h 216979"/>
                        <a:gd name="connsiteX2" fmla="*/ 248446 w 269055"/>
                        <a:gd name="connsiteY2" fmla="*/ 24094 h 216979"/>
                        <a:gd name="connsiteX3" fmla="*/ 248446 w 269055"/>
                        <a:gd name="connsiteY3" fmla="*/ 194017 h 216979"/>
                        <a:gd name="connsiteX4" fmla="*/ 28034 w 269055"/>
                        <a:gd name="connsiteY4" fmla="*/ 194017 h 216979"/>
                        <a:gd name="connsiteX5" fmla="*/ 1476 w 269055"/>
                        <a:gd name="connsiteY5" fmla="*/ 216708 h 216979"/>
                        <a:gd name="connsiteX6" fmla="*/ 253627 w 269055"/>
                        <a:gd name="connsiteY6" fmla="*/ 216708 h 216979"/>
                        <a:gd name="connsiteX7" fmla="*/ 271283 w 269055"/>
                        <a:gd name="connsiteY7" fmla="*/ 200073 h 216979"/>
                        <a:gd name="connsiteX8" fmla="*/ 271283 w 269055"/>
                        <a:gd name="connsiteY8" fmla="*/ 18184 h 216979"/>
                        <a:gd name="connsiteX9" fmla="*/ 253772 w 269055"/>
                        <a:gd name="connsiteY9" fmla="*/ 1476 h 21697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269055" h="216979">
                          <a:moveTo>
                            <a:pt x="253772" y="1476"/>
                          </a:moveTo>
                          <a:lnTo>
                            <a:pt x="227215" y="24094"/>
                          </a:lnTo>
                          <a:lnTo>
                            <a:pt x="248446" y="24094"/>
                          </a:lnTo>
                          <a:lnTo>
                            <a:pt x="248446" y="194017"/>
                          </a:lnTo>
                          <a:lnTo>
                            <a:pt x="28034" y="194017"/>
                          </a:lnTo>
                          <a:lnTo>
                            <a:pt x="1476" y="216708"/>
                          </a:lnTo>
                          <a:lnTo>
                            <a:pt x="253627" y="216708"/>
                          </a:lnTo>
                          <a:cubicBezTo>
                            <a:pt x="262382" y="216708"/>
                            <a:pt x="271283" y="208901"/>
                            <a:pt x="271283" y="200073"/>
                          </a:cubicBezTo>
                          <a:lnTo>
                            <a:pt x="271283" y="18184"/>
                          </a:lnTo>
                          <a:cubicBezTo>
                            <a:pt x="271210" y="9356"/>
                            <a:pt x="262455" y="1549"/>
                            <a:pt x="253772" y="1476"/>
                          </a:cubicBezTo>
                          <a:close/>
                        </a:path>
                      </a:pathLst>
                    </a:custGeom>
                    <a:solidFill>
                      <a:srgbClr val="0078D4"/>
                    </a:solidFill>
                    <a:ln w="4321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defTabSz="914367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765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1096" name="Freeform: Shape 1095">
                      <a:extLst>
                        <a:ext uri="{FF2B5EF4-FFF2-40B4-BE49-F238E27FC236}">
                          <a16:creationId xmlns:a16="http://schemas.microsoft.com/office/drawing/2014/main" id="{E6C0BDA4-1384-4E19-AB0B-313C2AFA03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77826" y="4084606"/>
                      <a:ext cx="273395" cy="216979"/>
                    </a:xfrm>
                    <a:custGeom>
                      <a:avLst/>
                      <a:gdLst>
                        <a:gd name="connsiteX0" fmla="*/ 23583 w 273395"/>
                        <a:gd name="connsiteY0" fmla="*/ 194017 h 216979"/>
                        <a:gd name="connsiteX1" fmla="*/ 23583 w 273395"/>
                        <a:gd name="connsiteY1" fmla="*/ 24094 h 216979"/>
                        <a:gd name="connsiteX2" fmla="*/ 249249 w 273395"/>
                        <a:gd name="connsiteY2" fmla="*/ 24094 h 216979"/>
                        <a:gd name="connsiteX3" fmla="*/ 275806 w 273395"/>
                        <a:gd name="connsiteY3" fmla="*/ 1476 h 216979"/>
                        <a:gd name="connsiteX4" fmla="*/ 275734 w 273395"/>
                        <a:gd name="connsiteY4" fmla="*/ 1476 h 216979"/>
                        <a:gd name="connsiteX5" fmla="*/ 275588 w 273395"/>
                        <a:gd name="connsiteY5" fmla="*/ 1476 h 216979"/>
                        <a:gd name="connsiteX6" fmla="*/ 17309 w 273395"/>
                        <a:gd name="connsiteY6" fmla="*/ 1476 h 216979"/>
                        <a:gd name="connsiteX7" fmla="*/ 7386 w 273395"/>
                        <a:gd name="connsiteY7" fmla="*/ 5343 h 216979"/>
                        <a:gd name="connsiteX8" fmla="*/ 1476 w 273395"/>
                        <a:gd name="connsiteY8" fmla="*/ 18184 h 216979"/>
                        <a:gd name="connsiteX9" fmla="*/ 1476 w 273395"/>
                        <a:gd name="connsiteY9" fmla="*/ 200073 h 216979"/>
                        <a:gd name="connsiteX10" fmla="*/ 17309 w 273395"/>
                        <a:gd name="connsiteY10" fmla="*/ 216708 h 216979"/>
                        <a:gd name="connsiteX11" fmla="*/ 23437 w 273395"/>
                        <a:gd name="connsiteY11" fmla="*/ 216708 h 216979"/>
                        <a:gd name="connsiteX12" fmla="*/ 49995 w 273395"/>
                        <a:gd name="connsiteY12" fmla="*/ 194017 h 216979"/>
                        <a:gd name="connsiteX13" fmla="*/ 23583 w 273395"/>
                        <a:gd name="connsiteY13" fmla="*/ 194017 h 21697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273395" h="216979">
                          <a:moveTo>
                            <a:pt x="23583" y="194017"/>
                          </a:moveTo>
                          <a:lnTo>
                            <a:pt x="23583" y="24094"/>
                          </a:lnTo>
                          <a:lnTo>
                            <a:pt x="249249" y="24094"/>
                          </a:lnTo>
                          <a:lnTo>
                            <a:pt x="275806" y="1476"/>
                          </a:lnTo>
                          <a:lnTo>
                            <a:pt x="275734" y="1476"/>
                          </a:lnTo>
                          <a:cubicBezTo>
                            <a:pt x="275661" y="1476"/>
                            <a:pt x="275661" y="1476"/>
                            <a:pt x="275588" y="1476"/>
                          </a:cubicBezTo>
                          <a:lnTo>
                            <a:pt x="17309" y="1476"/>
                          </a:lnTo>
                          <a:cubicBezTo>
                            <a:pt x="13515" y="1476"/>
                            <a:pt x="10086" y="3009"/>
                            <a:pt x="7386" y="5343"/>
                          </a:cubicBezTo>
                          <a:cubicBezTo>
                            <a:pt x="3811" y="8480"/>
                            <a:pt x="1476" y="13150"/>
                            <a:pt x="1476" y="18184"/>
                          </a:cubicBezTo>
                          <a:lnTo>
                            <a:pt x="1476" y="200073"/>
                          </a:lnTo>
                          <a:cubicBezTo>
                            <a:pt x="1476" y="208901"/>
                            <a:pt x="8553" y="216708"/>
                            <a:pt x="17309" y="216708"/>
                          </a:cubicBezTo>
                          <a:lnTo>
                            <a:pt x="23437" y="216708"/>
                          </a:lnTo>
                          <a:lnTo>
                            <a:pt x="49995" y="194017"/>
                          </a:lnTo>
                          <a:lnTo>
                            <a:pt x="23583" y="194017"/>
                          </a:lnTo>
                          <a:close/>
                        </a:path>
                      </a:pathLst>
                    </a:custGeom>
                    <a:solidFill>
                      <a:srgbClr val="0078D4"/>
                    </a:solidFill>
                    <a:ln w="4321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defTabSz="914367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765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1097" name="Freeform: Shape 1096">
                      <a:extLst>
                        <a:ext uri="{FF2B5EF4-FFF2-40B4-BE49-F238E27FC236}">
                          <a16:creationId xmlns:a16="http://schemas.microsoft.com/office/drawing/2014/main" id="{4096A4F8-E12F-40DA-9F06-5C7BE94770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67468" y="4299348"/>
                      <a:ext cx="308112" cy="26038"/>
                    </a:xfrm>
                    <a:custGeom>
                      <a:avLst/>
                      <a:gdLst>
                        <a:gd name="connsiteX0" fmla="*/ 1476 w 308112"/>
                        <a:gd name="connsiteY0" fmla="*/ 25115 h 26037"/>
                        <a:gd name="connsiteX1" fmla="*/ 308128 w 308112"/>
                        <a:gd name="connsiteY1" fmla="*/ 25115 h 26037"/>
                        <a:gd name="connsiteX2" fmla="*/ 308128 w 308112"/>
                        <a:gd name="connsiteY2" fmla="*/ 1476 h 26037"/>
                        <a:gd name="connsiteX3" fmla="*/ 1476 w 308112"/>
                        <a:gd name="connsiteY3" fmla="*/ 1476 h 26037"/>
                        <a:gd name="connsiteX4" fmla="*/ 1476 w 308112"/>
                        <a:gd name="connsiteY4" fmla="*/ 25115 h 2603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08112" h="26037">
                          <a:moveTo>
                            <a:pt x="1476" y="25115"/>
                          </a:moveTo>
                          <a:lnTo>
                            <a:pt x="308128" y="25115"/>
                          </a:lnTo>
                          <a:lnTo>
                            <a:pt x="308128" y="1476"/>
                          </a:lnTo>
                          <a:lnTo>
                            <a:pt x="1476" y="1476"/>
                          </a:lnTo>
                          <a:lnTo>
                            <a:pt x="1476" y="25115"/>
                          </a:lnTo>
                          <a:close/>
                        </a:path>
                      </a:pathLst>
                    </a:custGeom>
                    <a:solidFill>
                      <a:srgbClr val="50E6FF"/>
                    </a:solidFill>
                    <a:ln w="4321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defTabSz="914367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765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1098" name="Freeform: Shape 1097">
                      <a:extLst>
                        <a:ext uri="{FF2B5EF4-FFF2-40B4-BE49-F238E27FC236}">
                          <a16:creationId xmlns:a16="http://schemas.microsoft.com/office/drawing/2014/main" id="{1652035B-E46D-44FD-BF8C-B7CAB590590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18422" y="4092709"/>
                      <a:ext cx="8679" cy="8679"/>
                    </a:xfrm>
                    <a:custGeom>
                      <a:avLst/>
                      <a:gdLst>
                        <a:gd name="connsiteX0" fmla="*/ 9794 w 8679"/>
                        <a:gd name="connsiteY0" fmla="*/ 5635 h 8679"/>
                        <a:gd name="connsiteX1" fmla="*/ 5635 w 8679"/>
                        <a:gd name="connsiteY1" fmla="*/ 9794 h 8679"/>
                        <a:gd name="connsiteX2" fmla="*/ 1476 w 8679"/>
                        <a:gd name="connsiteY2" fmla="*/ 5635 h 8679"/>
                        <a:gd name="connsiteX3" fmla="*/ 5635 w 8679"/>
                        <a:gd name="connsiteY3" fmla="*/ 1476 h 8679"/>
                        <a:gd name="connsiteX4" fmla="*/ 9794 w 8679"/>
                        <a:gd name="connsiteY4" fmla="*/ 5635 h 867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8679" h="8679">
                          <a:moveTo>
                            <a:pt x="9794" y="5635"/>
                          </a:moveTo>
                          <a:cubicBezTo>
                            <a:pt x="9794" y="7970"/>
                            <a:pt x="7970" y="9794"/>
                            <a:pt x="5635" y="9794"/>
                          </a:cubicBezTo>
                          <a:cubicBezTo>
                            <a:pt x="3374" y="9794"/>
                            <a:pt x="1476" y="7897"/>
                            <a:pt x="1476" y="5635"/>
                          </a:cubicBezTo>
                          <a:cubicBezTo>
                            <a:pt x="1476" y="3300"/>
                            <a:pt x="3300" y="1476"/>
                            <a:pt x="5635" y="1476"/>
                          </a:cubicBezTo>
                          <a:cubicBezTo>
                            <a:pt x="7897" y="1476"/>
                            <a:pt x="9794" y="3373"/>
                            <a:pt x="9794" y="5635"/>
                          </a:cubicBezTo>
                          <a:close/>
                        </a:path>
                      </a:pathLst>
                    </a:custGeom>
                    <a:solidFill>
                      <a:srgbClr val="0078D4"/>
                    </a:solidFill>
                    <a:ln w="4321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defTabSz="914367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765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</p:grpSp>
            </p:grpSp>
            <p:grpSp>
              <p:nvGrpSpPr>
                <p:cNvPr id="1012" name="Group 1011">
                  <a:extLst>
                    <a:ext uri="{FF2B5EF4-FFF2-40B4-BE49-F238E27FC236}">
                      <a16:creationId xmlns:a16="http://schemas.microsoft.com/office/drawing/2014/main" id="{39266E19-CF17-41BE-B14C-54DC38AD9653}"/>
                    </a:ext>
                  </a:extLst>
                </p:cNvPr>
                <p:cNvGrpSpPr/>
                <p:nvPr/>
              </p:nvGrpSpPr>
              <p:grpSpPr>
                <a:xfrm>
                  <a:off x="6613384" y="3802387"/>
                  <a:ext cx="110489" cy="113511"/>
                  <a:chOff x="1212457" y="512757"/>
                  <a:chExt cx="231789" cy="238130"/>
                </a:xfrm>
              </p:grpSpPr>
              <p:sp>
                <p:nvSpPr>
                  <p:cNvPr id="1081" name="Rectangle: Rounded Corners 1080">
                    <a:extLst>
                      <a:ext uri="{FF2B5EF4-FFF2-40B4-BE49-F238E27FC236}">
                        <a16:creationId xmlns:a16="http://schemas.microsoft.com/office/drawing/2014/main" id="{D5050850-AA81-4F7B-8006-4AE034AFF47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212457" y="512762"/>
                    <a:ext cx="231775" cy="238125"/>
                  </a:xfrm>
                  <a:prstGeom prst="roundRect">
                    <a:avLst>
                      <a:gd name="adj" fmla="val 8448"/>
                    </a:avLst>
                  </a:prstGeom>
                  <a:gradFill flip="none" rotWithShape="1">
                    <a:gsLst>
                      <a:gs pos="0">
                        <a:srgbClr val="378FE4"/>
                      </a:gs>
                      <a:gs pos="50000">
                        <a:srgbClr val="358CE3"/>
                      </a:gs>
                      <a:gs pos="100000">
                        <a:srgbClr val="378FE4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9525" cap="flat" cmpd="sng" algn="ctr">
                    <a:noFill/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defTabSz="932472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CA" sz="2000" b="0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Segoe UI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cxnSp>
                <p:nvCxnSpPr>
                  <p:cNvPr id="1082" name="Straight Connector 1081">
                    <a:extLst>
                      <a:ext uri="{FF2B5EF4-FFF2-40B4-BE49-F238E27FC236}">
                        <a16:creationId xmlns:a16="http://schemas.microsoft.com/office/drawing/2014/main" id="{9EDBE080-658E-47C7-B810-CD76EB012B0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290245" y="512757"/>
                    <a:ext cx="0" cy="238125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FFFFFF"/>
                    </a:solidFill>
                    <a:prstDash val="solid"/>
                    <a:headEnd type="none" w="lg" len="med"/>
                    <a:tailEnd type="none" w="lg" len="med"/>
                  </a:ln>
                  <a:effectLst>
                    <a:outerShdw blurRad="63500" sx="102000" sy="102000" algn="ctr" rotWithShape="0">
                      <a:srgbClr val="FFFFFF">
                        <a:alpha val="40000"/>
                      </a:srgbClr>
                    </a:outerShdw>
                  </a:effectLst>
                </p:spPr>
              </p:cxnSp>
              <p:cxnSp>
                <p:nvCxnSpPr>
                  <p:cNvPr id="1083" name="Straight Connector 1082">
                    <a:extLst>
                      <a:ext uri="{FF2B5EF4-FFF2-40B4-BE49-F238E27FC236}">
                        <a16:creationId xmlns:a16="http://schemas.microsoft.com/office/drawing/2014/main" id="{ECFCE807-C03D-48A8-873C-959F1A2EDB9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368825" y="512757"/>
                    <a:ext cx="0" cy="238125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FFFFFF"/>
                    </a:solidFill>
                    <a:prstDash val="solid"/>
                    <a:headEnd type="none" w="lg" len="med"/>
                    <a:tailEnd type="none" w="lg" len="med"/>
                  </a:ln>
                  <a:effectLst>
                    <a:outerShdw blurRad="63500" sx="102000" sy="102000" algn="ctr" rotWithShape="0">
                      <a:srgbClr val="FFFFFF">
                        <a:alpha val="40000"/>
                      </a:srgbClr>
                    </a:outerShdw>
                  </a:effectLst>
                </p:spPr>
              </p:cxnSp>
              <p:cxnSp>
                <p:nvCxnSpPr>
                  <p:cNvPr id="1084" name="Straight Connector 1083">
                    <a:extLst>
                      <a:ext uri="{FF2B5EF4-FFF2-40B4-BE49-F238E27FC236}">
                        <a16:creationId xmlns:a16="http://schemas.microsoft.com/office/drawing/2014/main" id="{8F1C6CA5-C189-492B-8B1D-5426583DD61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13846" y="593719"/>
                    <a:ext cx="230400" cy="0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FFFFFF"/>
                    </a:solidFill>
                    <a:prstDash val="solid"/>
                    <a:headEnd type="none" w="lg" len="med"/>
                    <a:tailEnd type="none" w="lg" len="med"/>
                  </a:ln>
                  <a:effectLst>
                    <a:outerShdw blurRad="63500" sx="102000" sy="102000" algn="ctr" rotWithShape="0">
                      <a:srgbClr val="FFFFFF">
                        <a:alpha val="40000"/>
                      </a:srgbClr>
                    </a:outerShdw>
                  </a:effectLst>
                </p:spPr>
              </p:cxnSp>
              <p:cxnSp>
                <p:nvCxnSpPr>
                  <p:cNvPr id="1085" name="Straight Connector 1084">
                    <a:extLst>
                      <a:ext uri="{FF2B5EF4-FFF2-40B4-BE49-F238E27FC236}">
                        <a16:creationId xmlns:a16="http://schemas.microsoft.com/office/drawing/2014/main" id="{FFB91EF5-FA31-4C9A-90B7-02180FE28E4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213846" y="673889"/>
                    <a:ext cx="230400" cy="1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FFFFFF"/>
                    </a:solidFill>
                    <a:prstDash val="solid"/>
                    <a:headEnd type="none" w="lg" len="med"/>
                    <a:tailEnd type="none" w="lg" len="med"/>
                  </a:ln>
                  <a:effectLst>
                    <a:outerShdw blurRad="63500" sx="102000" sy="102000" algn="ctr" rotWithShape="0">
                      <a:srgbClr val="FFFFFF">
                        <a:alpha val="40000"/>
                      </a:srgbClr>
                    </a:outerShdw>
                  </a:effectLst>
                </p:spPr>
              </p:cxnSp>
            </p:grpSp>
            <p:sp>
              <p:nvSpPr>
                <p:cNvPr id="1013" name="Rectangle 1012">
                  <a:extLst>
                    <a:ext uri="{FF2B5EF4-FFF2-40B4-BE49-F238E27FC236}">
                      <a16:creationId xmlns:a16="http://schemas.microsoft.com/office/drawing/2014/main" id="{82A4A206-A04B-4D03-BBD7-0B755A667209}"/>
                    </a:ext>
                  </a:extLst>
                </p:cNvPr>
                <p:cNvSpPr/>
                <p:nvPr/>
              </p:nvSpPr>
              <p:spPr bwMode="auto">
                <a:xfrm>
                  <a:off x="6120707" y="3561145"/>
                  <a:ext cx="1195514" cy="332916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"/>
                      <a:ea typeface="Segoe UI" pitchFamily="34" charset="0"/>
                      <a:cs typeface="Segoe UI Semibold" panose="020B0702040204020203" pitchFamily="34" charset="0"/>
                    </a:rPr>
                    <a:t>Custom application</a:t>
                  </a:r>
                </a:p>
              </p:txBody>
            </p:sp>
            <p:sp>
              <p:nvSpPr>
                <p:cNvPr id="1014" name="Rectangle 1013">
                  <a:extLst>
                    <a:ext uri="{FF2B5EF4-FFF2-40B4-BE49-F238E27FC236}">
                      <a16:creationId xmlns:a16="http://schemas.microsoft.com/office/drawing/2014/main" id="{B99EEF54-1E7B-412C-8DCC-BF55278DC520}"/>
                    </a:ext>
                  </a:extLst>
                </p:cNvPr>
                <p:cNvSpPr/>
                <p:nvPr/>
              </p:nvSpPr>
              <p:spPr bwMode="auto">
                <a:xfrm>
                  <a:off x="6230303" y="4038395"/>
                  <a:ext cx="1530463" cy="877294"/>
                </a:xfrm>
                <a:prstGeom prst="rect">
                  <a:avLst/>
                </a:prstGeom>
                <a:solidFill>
                  <a:srgbClr val="FFFFFF"/>
                </a:solidFill>
                <a:ln w="3175" cap="flat" cmpd="sng" algn="ctr">
                  <a:solidFill>
                    <a:srgbClr val="E2E2E3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32472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015" name="Rectangle 1014">
                  <a:extLst>
                    <a:ext uri="{FF2B5EF4-FFF2-40B4-BE49-F238E27FC236}">
                      <a16:creationId xmlns:a16="http://schemas.microsoft.com/office/drawing/2014/main" id="{3AABCF00-0AEF-45A8-8397-1BD4A07908CD}"/>
                    </a:ext>
                  </a:extLst>
                </p:cNvPr>
                <p:cNvSpPr/>
                <p:nvPr/>
              </p:nvSpPr>
              <p:spPr bwMode="auto">
                <a:xfrm>
                  <a:off x="6230303" y="5810183"/>
                  <a:ext cx="1530463" cy="879067"/>
                </a:xfrm>
                <a:prstGeom prst="rect">
                  <a:avLst/>
                </a:prstGeom>
                <a:solidFill>
                  <a:srgbClr val="FFFFFF"/>
                </a:solidFill>
                <a:ln w="3175" cap="flat" cmpd="sng" algn="ctr">
                  <a:solidFill>
                    <a:srgbClr val="E2E2E3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32472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016" name="Rectangle 1015">
                  <a:extLst>
                    <a:ext uri="{FF2B5EF4-FFF2-40B4-BE49-F238E27FC236}">
                      <a16:creationId xmlns:a16="http://schemas.microsoft.com/office/drawing/2014/main" id="{A23E904C-A3BE-4A83-9C31-8A9E0FE18C5F}"/>
                    </a:ext>
                  </a:extLst>
                </p:cNvPr>
                <p:cNvSpPr/>
                <p:nvPr/>
              </p:nvSpPr>
              <p:spPr bwMode="auto">
                <a:xfrm>
                  <a:off x="6071537" y="3926999"/>
                  <a:ext cx="713761" cy="332916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32472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Semibold"/>
                      <a:ea typeface="Segoe UI" pitchFamily="34" charset="0"/>
                      <a:cs typeface="Segoe UI Semibold" panose="020B0702040204020203" pitchFamily="34" charset="0"/>
                    </a:rPr>
                    <a:t>Publisher</a:t>
                  </a:r>
                </a:p>
              </p:txBody>
            </p:sp>
            <p:cxnSp>
              <p:nvCxnSpPr>
                <p:cNvPr id="1017" name="Straight Arrow Connector 1016">
                  <a:extLst>
                    <a:ext uri="{FF2B5EF4-FFF2-40B4-BE49-F238E27FC236}">
                      <a16:creationId xmlns:a16="http://schemas.microsoft.com/office/drawing/2014/main" id="{0272B0F8-55BD-4962-870F-7499F2648BB7}"/>
                    </a:ext>
                  </a:extLst>
                </p:cNvPr>
                <p:cNvCxnSpPr>
                  <a:cxnSpLocks/>
                  <a:endCxn id="1020" idx="0"/>
                </p:cNvCxnSpPr>
                <p:nvPr/>
              </p:nvCxnSpPr>
              <p:spPr>
                <a:xfrm>
                  <a:off x="6672772" y="3919631"/>
                  <a:ext cx="0" cy="205153"/>
                </a:xfrm>
                <a:prstGeom prst="straightConnector1">
                  <a:avLst/>
                </a:prstGeom>
                <a:noFill/>
                <a:ln w="9525" cap="flat" cmpd="sng" algn="ctr">
                  <a:solidFill>
                    <a:srgbClr val="000000"/>
                  </a:solidFill>
                  <a:prstDash val="solid"/>
                  <a:headEnd type="triangle" w="sm" len="sm"/>
                  <a:tailEnd type="triangle" w="sm" len="sm"/>
                </a:ln>
                <a:effectLst/>
              </p:spPr>
            </p:cxnSp>
            <p:sp>
              <p:nvSpPr>
                <p:cNvPr id="1018" name="Isosceles Triangle 1017">
                  <a:extLst>
                    <a:ext uri="{FF2B5EF4-FFF2-40B4-BE49-F238E27FC236}">
                      <a16:creationId xmlns:a16="http://schemas.microsoft.com/office/drawing/2014/main" id="{26C2CC5D-7C78-428A-B864-93A99F728E5D}"/>
                    </a:ext>
                  </a:extLst>
                </p:cNvPr>
                <p:cNvSpPr/>
                <p:nvPr/>
              </p:nvSpPr>
              <p:spPr bwMode="auto">
                <a:xfrm>
                  <a:off x="6480239" y="4289886"/>
                  <a:ext cx="385064" cy="155267"/>
                </a:xfrm>
                <a:prstGeom prst="triangle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rgbClr val="F8FFFF"/>
                    </a:gs>
                    <a:gs pos="100000">
                      <a:srgbClr val="50E6FF"/>
                    </a:gs>
                  </a:gsLst>
                  <a:lin ang="18900000" scaled="1"/>
                  <a:tileRect/>
                </a:gradFill>
                <a:ln w="952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32472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019" name="Rectangle 1018">
                  <a:extLst>
                    <a:ext uri="{FF2B5EF4-FFF2-40B4-BE49-F238E27FC236}">
                      <a16:creationId xmlns:a16="http://schemas.microsoft.com/office/drawing/2014/main" id="{28006DD6-4A43-4A8B-B8A6-C2B22B28B815}"/>
                    </a:ext>
                  </a:extLst>
                </p:cNvPr>
                <p:cNvSpPr/>
                <p:nvPr/>
              </p:nvSpPr>
              <p:spPr bwMode="auto">
                <a:xfrm>
                  <a:off x="6480239" y="4445153"/>
                  <a:ext cx="385064" cy="367715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4DCF9">
                        <a:alpha val="50000"/>
                      </a:srgbClr>
                    </a:gs>
                    <a:gs pos="100000">
                      <a:srgbClr val="A4CFEF">
                        <a:alpha val="50000"/>
                      </a:srgbClr>
                    </a:gs>
                  </a:gsLst>
                  <a:lin ang="2700000" scaled="1"/>
                  <a:tileRect/>
                </a:gradFill>
                <a:ln w="3175" cap="flat" cmpd="sng" algn="ctr">
                  <a:solidFill>
                    <a:srgbClr val="50E6FF"/>
                  </a:solidFill>
                  <a:prstDash val="dash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32472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1020" name="Graphic 1019">
                  <a:extLst>
                    <a:ext uri="{FF2B5EF4-FFF2-40B4-BE49-F238E27FC236}">
                      <a16:creationId xmlns:a16="http://schemas.microsoft.com/office/drawing/2014/main" id="{818D0F4F-B562-4F88-BA0C-C05DDA4FE0C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rcRect/>
                <a:stretch/>
              </p:blipFill>
              <p:spPr>
                <a:xfrm>
                  <a:off x="6564999" y="4124784"/>
                  <a:ext cx="215545" cy="215545"/>
                </a:xfrm>
                <a:prstGeom prst="rect">
                  <a:avLst/>
                </a:prstGeom>
              </p:spPr>
            </p:pic>
            <p:pic>
              <p:nvPicPr>
                <p:cNvPr id="1021" name="Graphic 1020">
                  <a:extLst>
                    <a:ext uri="{FF2B5EF4-FFF2-40B4-BE49-F238E27FC236}">
                      <a16:creationId xmlns:a16="http://schemas.microsoft.com/office/drawing/2014/main" id="{35113BAA-1E83-414A-8401-60C1B5CD273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rcRect/>
                <a:stretch/>
              </p:blipFill>
              <p:spPr>
                <a:xfrm>
                  <a:off x="6587461" y="4496343"/>
                  <a:ext cx="173424" cy="204956"/>
                </a:xfrm>
                <a:prstGeom prst="rect">
                  <a:avLst/>
                </a:prstGeom>
              </p:spPr>
            </p:pic>
            <p:sp>
              <p:nvSpPr>
                <p:cNvPr id="1022" name="Rectangle 1021">
                  <a:extLst>
                    <a:ext uri="{FF2B5EF4-FFF2-40B4-BE49-F238E27FC236}">
                      <a16:creationId xmlns:a16="http://schemas.microsoft.com/office/drawing/2014/main" id="{38A108E7-68CC-4EB3-9433-17E0B42C8A0F}"/>
                    </a:ext>
                  </a:extLst>
                </p:cNvPr>
                <p:cNvSpPr/>
                <p:nvPr/>
              </p:nvSpPr>
              <p:spPr bwMode="auto">
                <a:xfrm>
                  <a:off x="6383619" y="4582865"/>
                  <a:ext cx="632326" cy="332916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32472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5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"/>
                      <a:ea typeface="Segoe UI" pitchFamily="34" charset="0"/>
                      <a:cs typeface="Segoe UI Semibold" panose="020B0702040204020203" pitchFamily="34" charset="0"/>
                    </a:rPr>
                    <a:t>Articles</a:t>
                  </a:r>
                </a:p>
              </p:txBody>
            </p:sp>
            <p:sp>
              <p:nvSpPr>
                <p:cNvPr id="1023" name="Rectangle 1022">
                  <a:extLst>
                    <a:ext uri="{FF2B5EF4-FFF2-40B4-BE49-F238E27FC236}">
                      <a16:creationId xmlns:a16="http://schemas.microsoft.com/office/drawing/2014/main" id="{6E35E38F-FF4A-420E-AE12-68C95A8AA9BB}"/>
                    </a:ext>
                  </a:extLst>
                </p:cNvPr>
                <p:cNvSpPr/>
                <p:nvPr/>
              </p:nvSpPr>
              <p:spPr bwMode="auto">
                <a:xfrm>
                  <a:off x="6071537" y="4848067"/>
                  <a:ext cx="762248" cy="332916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32472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Semibold"/>
                      <a:ea typeface="Segoe UI" pitchFamily="34" charset="0"/>
                      <a:cs typeface="Segoe UI Semibold" panose="020B0702040204020203" pitchFamily="34" charset="0"/>
                    </a:rPr>
                    <a:t>Distributor</a:t>
                  </a:r>
                </a:p>
              </p:txBody>
            </p:sp>
            <p:sp>
              <p:nvSpPr>
                <p:cNvPr id="1024" name="Rectangle 1023">
                  <a:extLst>
                    <a:ext uri="{FF2B5EF4-FFF2-40B4-BE49-F238E27FC236}">
                      <a16:creationId xmlns:a16="http://schemas.microsoft.com/office/drawing/2014/main" id="{5A7D696C-0C65-43F3-9A4A-80AC25B23405}"/>
                    </a:ext>
                  </a:extLst>
                </p:cNvPr>
                <p:cNvSpPr/>
                <p:nvPr/>
              </p:nvSpPr>
              <p:spPr bwMode="auto">
                <a:xfrm>
                  <a:off x="6480239" y="5366221"/>
                  <a:ext cx="385064" cy="229265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4DCF9">
                        <a:alpha val="50000"/>
                      </a:srgbClr>
                    </a:gs>
                    <a:gs pos="100000">
                      <a:srgbClr val="A4CFEF">
                        <a:alpha val="50000"/>
                      </a:srgbClr>
                    </a:gs>
                  </a:gsLst>
                  <a:lin ang="2700000" scaled="1"/>
                  <a:tileRect/>
                </a:gradFill>
                <a:ln w="3175" cap="flat" cmpd="sng" algn="ctr">
                  <a:solidFill>
                    <a:srgbClr val="50E6FF"/>
                  </a:solidFill>
                  <a:prstDash val="dash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32472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025" name="Rectangle 1024">
                  <a:extLst>
                    <a:ext uri="{FF2B5EF4-FFF2-40B4-BE49-F238E27FC236}">
                      <a16:creationId xmlns:a16="http://schemas.microsoft.com/office/drawing/2014/main" id="{02D84360-8CE8-4738-A3B9-FB8AC8B1478F}"/>
                    </a:ext>
                  </a:extLst>
                </p:cNvPr>
                <p:cNvSpPr/>
                <p:nvPr/>
              </p:nvSpPr>
              <p:spPr bwMode="auto">
                <a:xfrm>
                  <a:off x="6336069" y="4697014"/>
                  <a:ext cx="713761" cy="332916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32472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5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"/>
                      <a:ea typeface="Segoe UI" pitchFamily="34" charset="0"/>
                      <a:cs typeface="Segoe UI Semibold" panose="020B0702040204020203" pitchFamily="34" charset="0"/>
                    </a:rPr>
                    <a:t>Publication</a:t>
                  </a:r>
                </a:p>
              </p:txBody>
            </p:sp>
            <p:sp>
              <p:nvSpPr>
                <p:cNvPr id="1026" name="Rectangle 1025">
                  <a:extLst>
                    <a:ext uri="{FF2B5EF4-FFF2-40B4-BE49-F238E27FC236}">
                      <a16:creationId xmlns:a16="http://schemas.microsoft.com/office/drawing/2014/main" id="{A678E15B-4CE5-4083-81D9-E28FCF431208}"/>
                    </a:ext>
                  </a:extLst>
                </p:cNvPr>
                <p:cNvSpPr/>
                <p:nvPr/>
              </p:nvSpPr>
              <p:spPr bwMode="auto">
                <a:xfrm>
                  <a:off x="6311824" y="5510773"/>
                  <a:ext cx="723286" cy="332916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5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"/>
                      <a:ea typeface="Segoe UI" pitchFamily="34" charset="0"/>
                      <a:cs typeface="Segoe UI Semibold" panose="020B0702040204020203" pitchFamily="34" charset="0"/>
                    </a:rPr>
                    <a:t>Distribution</a:t>
                  </a:r>
                  <a:r>
                    <a:rPr kumimoji="0" lang="en-US" sz="5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"/>
                      <a:ea typeface="Segoe UI" pitchFamily="34" charset="0"/>
                      <a:cs typeface="Segoe UI Semibold" panose="020B0702040204020203" pitchFamily="34" charset="0"/>
                    </a:rPr>
                    <a:t> database</a:t>
                  </a:r>
                </a:p>
              </p:txBody>
            </p:sp>
            <p:grpSp>
              <p:nvGrpSpPr>
                <p:cNvPr id="1027" name="Graphic 15">
                  <a:extLst>
                    <a:ext uri="{FF2B5EF4-FFF2-40B4-BE49-F238E27FC236}">
                      <a16:creationId xmlns:a16="http://schemas.microsoft.com/office/drawing/2014/main" id="{C05BEACD-D905-4FBE-B941-4035C12A5102}"/>
                    </a:ext>
                  </a:extLst>
                </p:cNvPr>
                <p:cNvGrpSpPr/>
                <p:nvPr/>
              </p:nvGrpSpPr>
              <p:grpSpPr>
                <a:xfrm>
                  <a:off x="6609884" y="5397209"/>
                  <a:ext cx="123507" cy="163776"/>
                  <a:chOff x="5453158" y="4633054"/>
                  <a:chExt cx="201192" cy="266791"/>
                </a:xfrm>
              </p:grpSpPr>
              <p:sp>
                <p:nvSpPr>
                  <p:cNvPr id="1077" name="Freeform: Shape 1076">
                    <a:extLst>
                      <a:ext uri="{FF2B5EF4-FFF2-40B4-BE49-F238E27FC236}">
                        <a16:creationId xmlns:a16="http://schemas.microsoft.com/office/drawing/2014/main" id="{16F653B0-DB14-4FF3-A49F-563224DD10F5}"/>
                      </a:ext>
                    </a:extLst>
                  </p:cNvPr>
                  <p:cNvSpPr/>
                  <p:nvPr/>
                </p:nvSpPr>
                <p:spPr>
                  <a:xfrm>
                    <a:off x="5453158" y="4669463"/>
                    <a:ext cx="201192" cy="230382"/>
                  </a:xfrm>
                  <a:custGeom>
                    <a:avLst/>
                    <a:gdLst>
                      <a:gd name="connsiteX0" fmla="*/ 100596 w 201192"/>
                      <a:gd name="connsiteY0" fmla="*/ 36409 h 230382"/>
                      <a:gd name="connsiteX1" fmla="*/ 0 w 201192"/>
                      <a:gd name="connsiteY1" fmla="*/ 0 h 230382"/>
                      <a:gd name="connsiteX2" fmla="*/ 0 w 201192"/>
                      <a:gd name="connsiteY2" fmla="*/ 193973 h 230382"/>
                      <a:gd name="connsiteX3" fmla="*/ 99184 w 201192"/>
                      <a:gd name="connsiteY3" fmla="*/ 230382 h 230382"/>
                      <a:gd name="connsiteX4" fmla="*/ 100596 w 201192"/>
                      <a:gd name="connsiteY4" fmla="*/ 230382 h 230382"/>
                      <a:gd name="connsiteX5" fmla="*/ 201192 w 201192"/>
                      <a:gd name="connsiteY5" fmla="*/ 193973 h 230382"/>
                      <a:gd name="connsiteX6" fmla="*/ 201192 w 201192"/>
                      <a:gd name="connsiteY6" fmla="*/ 0 h 230382"/>
                      <a:gd name="connsiteX7" fmla="*/ 100596 w 201192"/>
                      <a:gd name="connsiteY7" fmla="*/ 36409 h 2303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01192" h="230382">
                        <a:moveTo>
                          <a:pt x="100596" y="36409"/>
                        </a:moveTo>
                        <a:cubicBezTo>
                          <a:pt x="45041" y="36409"/>
                          <a:pt x="0" y="20716"/>
                          <a:pt x="0" y="0"/>
                        </a:cubicBezTo>
                        <a:lnTo>
                          <a:pt x="0" y="193973"/>
                        </a:lnTo>
                        <a:cubicBezTo>
                          <a:pt x="0" y="213904"/>
                          <a:pt x="44256" y="230068"/>
                          <a:pt x="99184" y="230382"/>
                        </a:cubicBezTo>
                        <a:lnTo>
                          <a:pt x="100596" y="230382"/>
                        </a:lnTo>
                        <a:cubicBezTo>
                          <a:pt x="156151" y="230382"/>
                          <a:pt x="201192" y="214689"/>
                          <a:pt x="201192" y="193973"/>
                        </a:cubicBezTo>
                        <a:lnTo>
                          <a:pt x="201192" y="0"/>
                        </a:lnTo>
                        <a:cubicBezTo>
                          <a:pt x="201192" y="20245"/>
                          <a:pt x="156151" y="36409"/>
                          <a:pt x="100596" y="36409"/>
                        </a:cubicBezTo>
                        <a:close/>
                      </a:path>
                    </a:pathLst>
                  </a:custGeom>
                  <a:solidFill>
                    <a:srgbClr val="005BA1"/>
                  </a:solidFill>
                  <a:ln w="1534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CA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078" name="Freeform: Shape 1077">
                    <a:extLst>
                      <a:ext uri="{FF2B5EF4-FFF2-40B4-BE49-F238E27FC236}">
                        <a16:creationId xmlns:a16="http://schemas.microsoft.com/office/drawing/2014/main" id="{332C0453-3D71-49F3-B746-04DF0F3A408C}"/>
                      </a:ext>
                    </a:extLst>
                  </p:cNvPr>
                  <p:cNvSpPr/>
                  <p:nvPr/>
                </p:nvSpPr>
                <p:spPr>
                  <a:xfrm>
                    <a:off x="5453158" y="4633054"/>
                    <a:ext cx="201192" cy="72818"/>
                  </a:xfrm>
                  <a:custGeom>
                    <a:avLst/>
                    <a:gdLst>
                      <a:gd name="connsiteX0" fmla="*/ 201192 w 201192"/>
                      <a:gd name="connsiteY0" fmla="*/ 36409 h 72818"/>
                      <a:gd name="connsiteX1" fmla="*/ 100596 w 201192"/>
                      <a:gd name="connsiteY1" fmla="*/ 72818 h 72818"/>
                      <a:gd name="connsiteX2" fmla="*/ 0 w 201192"/>
                      <a:gd name="connsiteY2" fmla="*/ 36409 h 72818"/>
                      <a:gd name="connsiteX3" fmla="*/ 100596 w 201192"/>
                      <a:gd name="connsiteY3" fmla="*/ 0 h 72818"/>
                      <a:gd name="connsiteX4" fmla="*/ 201192 w 201192"/>
                      <a:gd name="connsiteY4" fmla="*/ 36409 h 728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1192" h="72818">
                        <a:moveTo>
                          <a:pt x="201192" y="36409"/>
                        </a:moveTo>
                        <a:cubicBezTo>
                          <a:pt x="201192" y="56654"/>
                          <a:pt x="156151" y="72818"/>
                          <a:pt x="100596" y="72818"/>
                        </a:cubicBezTo>
                        <a:cubicBezTo>
                          <a:pt x="45041" y="72818"/>
                          <a:pt x="0" y="57125"/>
                          <a:pt x="0" y="36409"/>
                        </a:cubicBezTo>
                        <a:cubicBezTo>
                          <a:pt x="0" y="15694"/>
                          <a:pt x="45041" y="0"/>
                          <a:pt x="100596" y="0"/>
                        </a:cubicBezTo>
                        <a:cubicBezTo>
                          <a:pt x="156151" y="0"/>
                          <a:pt x="201192" y="15694"/>
                          <a:pt x="201192" y="36409"/>
                        </a:cubicBezTo>
                      </a:path>
                    </a:pathLst>
                  </a:custGeom>
                  <a:solidFill>
                    <a:srgbClr val="E8E8E8"/>
                  </a:solidFill>
                  <a:ln w="1534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CA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079" name="Freeform: Shape 1078">
                    <a:extLst>
                      <a:ext uri="{FF2B5EF4-FFF2-40B4-BE49-F238E27FC236}">
                        <a16:creationId xmlns:a16="http://schemas.microsoft.com/office/drawing/2014/main" id="{B93C36C3-9148-451A-B670-CCFB09F86B19}"/>
                      </a:ext>
                    </a:extLst>
                  </p:cNvPr>
                  <p:cNvSpPr/>
                  <p:nvPr/>
                </p:nvSpPr>
                <p:spPr>
                  <a:xfrm>
                    <a:off x="5476541" y="4643412"/>
                    <a:ext cx="154425" cy="46296"/>
                  </a:xfrm>
                  <a:custGeom>
                    <a:avLst/>
                    <a:gdLst>
                      <a:gd name="connsiteX0" fmla="*/ 154425 w 154425"/>
                      <a:gd name="connsiteY0" fmla="*/ 23070 h 46296"/>
                      <a:gd name="connsiteX1" fmla="*/ 77213 w 154425"/>
                      <a:gd name="connsiteY1" fmla="*/ 46296 h 46296"/>
                      <a:gd name="connsiteX2" fmla="*/ 0 w 154425"/>
                      <a:gd name="connsiteY2" fmla="*/ 23070 h 46296"/>
                      <a:gd name="connsiteX3" fmla="*/ 77213 w 154425"/>
                      <a:gd name="connsiteY3" fmla="*/ 0 h 46296"/>
                      <a:gd name="connsiteX4" fmla="*/ 154425 w 154425"/>
                      <a:gd name="connsiteY4" fmla="*/ 23070 h 462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4425" h="46296">
                        <a:moveTo>
                          <a:pt x="154425" y="23070"/>
                        </a:moveTo>
                        <a:cubicBezTo>
                          <a:pt x="154425" y="35938"/>
                          <a:pt x="119742" y="46296"/>
                          <a:pt x="77213" y="46296"/>
                        </a:cubicBezTo>
                        <a:cubicBezTo>
                          <a:pt x="34683" y="46296"/>
                          <a:pt x="0" y="35938"/>
                          <a:pt x="0" y="23070"/>
                        </a:cubicBezTo>
                        <a:cubicBezTo>
                          <a:pt x="0" y="10201"/>
                          <a:pt x="34683" y="0"/>
                          <a:pt x="77213" y="0"/>
                        </a:cubicBezTo>
                        <a:cubicBezTo>
                          <a:pt x="119742" y="0"/>
                          <a:pt x="154425" y="10358"/>
                          <a:pt x="154425" y="23070"/>
                        </a:cubicBezTo>
                      </a:path>
                    </a:pathLst>
                  </a:custGeom>
                  <a:solidFill>
                    <a:srgbClr val="50E6FF"/>
                  </a:solidFill>
                  <a:ln w="1534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CA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080" name="Freeform: Shape 1079">
                    <a:extLst>
                      <a:ext uri="{FF2B5EF4-FFF2-40B4-BE49-F238E27FC236}">
                        <a16:creationId xmlns:a16="http://schemas.microsoft.com/office/drawing/2014/main" id="{0EEE001F-117F-4725-B5D3-C29599040DCF}"/>
                      </a:ext>
                    </a:extLst>
                  </p:cNvPr>
                  <p:cNvSpPr/>
                  <p:nvPr/>
                </p:nvSpPr>
                <p:spPr>
                  <a:xfrm>
                    <a:off x="5492706" y="4672198"/>
                    <a:ext cx="122096" cy="17618"/>
                  </a:xfrm>
                  <a:custGeom>
                    <a:avLst/>
                    <a:gdLst>
                      <a:gd name="connsiteX0" fmla="*/ 61048 w 122096"/>
                      <a:gd name="connsiteY0" fmla="*/ 90 h 17618"/>
                      <a:gd name="connsiteX1" fmla="*/ 0 w 122096"/>
                      <a:gd name="connsiteY1" fmla="*/ 9035 h 17618"/>
                      <a:gd name="connsiteX2" fmla="*/ 61048 w 122096"/>
                      <a:gd name="connsiteY2" fmla="*/ 17510 h 17618"/>
                      <a:gd name="connsiteX3" fmla="*/ 122096 w 122096"/>
                      <a:gd name="connsiteY3" fmla="*/ 8408 h 17618"/>
                      <a:gd name="connsiteX4" fmla="*/ 61048 w 122096"/>
                      <a:gd name="connsiteY4" fmla="*/ 90 h 176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22096" h="17618">
                        <a:moveTo>
                          <a:pt x="61048" y="90"/>
                        </a:moveTo>
                        <a:cubicBezTo>
                          <a:pt x="40337" y="-439"/>
                          <a:pt x="19689" y="2587"/>
                          <a:pt x="0" y="9035"/>
                        </a:cubicBezTo>
                        <a:cubicBezTo>
                          <a:pt x="19707" y="15364"/>
                          <a:pt x="40362" y="18232"/>
                          <a:pt x="61048" y="17510"/>
                        </a:cubicBezTo>
                        <a:cubicBezTo>
                          <a:pt x="81776" y="18117"/>
                          <a:pt x="102446" y="15035"/>
                          <a:pt x="122096" y="8408"/>
                        </a:cubicBezTo>
                        <a:cubicBezTo>
                          <a:pt x="102352" y="2257"/>
                          <a:pt x="81718" y="-554"/>
                          <a:pt x="61048" y="90"/>
                        </a:cubicBezTo>
                        <a:close/>
                      </a:path>
                    </a:pathLst>
                  </a:custGeom>
                  <a:solidFill>
                    <a:srgbClr val="198AB3"/>
                  </a:solidFill>
                  <a:ln w="1534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CA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  <p:sp>
              <p:nvSpPr>
                <p:cNvPr id="1028" name="Rectangle 1027">
                  <a:extLst>
                    <a:ext uri="{FF2B5EF4-FFF2-40B4-BE49-F238E27FC236}">
                      <a16:creationId xmlns:a16="http://schemas.microsoft.com/office/drawing/2014/main" id="{8AD9F5B6-E99C-4C0A-99BE-7D297D033C57}"/>
                    </a:ext>
                  </a:extLst>
                </p:cNvPr>
                <p:cNvSpPr/>
                <p:nvPr/>
              </p:nvSpPr>
              <p:spPr bwMode="auto">
                <a:xfrm>
                  <a:off x="7085210" y="4773803"/>
                  <a:ext cx="733358" cy="332916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32472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5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"/>
                      <a:ea typeface="Segoe UI" pitchFamily="34" charset="0"/>
                      <a:cs typeface="Segoe UI Semibold" panose="020B0702040204020203" pitchFamily="34" charset="0"/>
                    </a:rPr>
                    <a:t>Snapshot</a:t>
                  </a:r>
                  <a:br>
                    <a:rPr kumimoji="0" lang="en-US" sz="5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"/>
                      <a:ea typeface="Segoe UI" pitchFamily="34" charset="0"/>
                      <a:cs typeface="Segoe UI Semibold" panose="020B0702040204020203" pitchFamily="34" charset="0"/>
                    </a:rPr>
                  </a:br>
                  <a:r>
                    <a:rPr kumimoji="0" lang="en-US" sz="5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"/>
                      <a:ea typeface="Segoe UI" pitchFamily="34" charset="0"/>
                      <a:cs typeface="Segoe UI Semibold" panose="020B0702040204020203" pitchFamily="34" charset="0"/>
                    </a:rPr>
                    <a:t>Agent</a:t>
                  </a:r>
                </a:p>
              </p:txBody>
            </p:sp>
            <p:cxnSp>
              <p:nvCxnSpPr>
                <p:cNvPr id="1029" name="Connector: Elbow 1028">
                  <a:extLst>
                    <a:ext uri="{FF2B5EF4-FFF2-40B4-BE49-F238E27FC236}">
                      <a16:creationId xmlns:a16="http://schemas.microsoft.com/office/drawing/2014/main" id="{8D892004-A6A5-47E6-8A00-FDA1B461770A}"/>
                    </a:ext>
                  </a:extLst>
                </p:cNvPr>
                <p:cNvCxnSpPr>
                  <a:cxnSpLocks/>
                  <a:stCxn id="1019" idx="3"/>
                </p:cNvCxnSpPr>
                <p:nvPr/>
              </p:nvCxnSpPr>
              <p:spPr>
                <a:xfrm>
                  <a:off x="6865303" y="4629011"/>
                  <a:ext cx="284211" cy="236587"/>
                </a:xfrm>
                <a:prstGeom prst="bentConnector3">
                  <a:avLst>
                    <a:gd name="adj1" fmla="val 100271"/>
                  </a:avLst>
                </a:prstGeom>
                <a:noFill/>
                <a:ln w="9525" cap="flat" cmpd="sng" algn="ctr">
                  <a:solidFill>
                    <a:srgbClr val="005BA1"/>
                  </a:solidFill>
                  <a:prstDash val="solid"/>
                  <a:headEnd type="none" w="lg" len="med"/>
                  <a:tailEnd type="triangle" w="sm" len="sm"/>
                </a:ln>
                <a:effectLst/>
              </p:spPr>
            </p:cxnSp>
            <p:sp>
              <p:nvSpPr>
                <p:cNvPr id="1030" name="Rectangle 1029">
                  <a:extLst>
                    <a:ext uri="{FF2B5EF4-FFF2-40B4-BE49-F238E27FC236}">
                      <a16:creationId xmlns:a16="http://schemas.microsoft.com/office/drawing/2014/main" id="{5800D49A-804A-4634-8A9C-76F212CF21A7}"/>
                    </a:ext>
                  </a:extLst>
                </p:cNvPr>
                <p:cNvSpPr/>
                <p:nvPr/>
              </p:nvSpPr>
              <p:spPr bwMode="auto">
                <a:xfrm>
                  <a:off x="7084383" y="5441933"/>
                  <a:ext cx="733358" cy="332916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32472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5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"/>
                      <a:ea typeface="Segoe UI" pitchFamily="34" charset="0"/>
                      <a:cs typeface="Segoe UI Semibold" panose="020B0702040204020203" pitchFamily="34" charset="0"/>
                    </a:rPr>
                    <a:t>Distribution Agent</a:t>
                  </a:r>
                </a:p>
              </p:txBody>
            </p:sp>
            <p:sp>
              <p:nvSpPr>
                <p:cNvPr id="1031" name="Rectangle 1030">
                  <a:extLst>
                    <a:ext uri="{FF2B5EF4-FFF2-40B4-BE49-F238E27FC236}">
                      <a16:creationId xmlns:a16="http://schemas.microsoft.com/office/drawing/2014/main" id="{8BA09034-ABC1-4222-A268-A5D3A19E26D9}"/>
                    </a:ext>
                  </a:extLst>
                </p:cNvPr>
                <p:cNvSpPr/>
                <p:nvPr/>
              </p:nvSpPr>
              <p:spPr bwMode="auto">
                <a:xfrm>
                  <a:off x="6083364" y="5697169"/>
                  <a:ext cx="781939" cy="332916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32472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Semibold"/>
                      <a:ea typeface="Segoe UI" pitchFamily="34" charset="0"/>
                      <a:cs typeface="Segoe UI Semibold" panose="020B0702040204020203" pitchFamily="34" charset="0"/>
                    </a:rPr>
                    <a:t>Subscriber</a:t>
                  </a:r>
                </a:p>
              </p:txBody>
            </p:sp>
            <p:sp>
              <p:nvSpPr>
                <p:cNvPr id="1032" name="Isosceles Triangle 1031">
                  <a:extLst>
                    <a:ext uri="{FF2B5EF4-FFF2-40B4-BE49-F238E27FC236}">
                      <a16:creationId xmlns:a16="http://schemas.microsoft.com/office/drawing/2014/main" id="{9E259FA0-8B35-4A3A-B82B-26CF20B92590}"/>
                    </a:ext>
                  </a:extLst>
                </p:cNvPr>
                <p:cNvSpPr/>
                <p:nvPr/>
              </p:nvSpPr>
              <p:spPr bwMode="auto">
                <a:xfrm>
                  <a:off x="6492066" y="6060056"/>
                  <a:ext cx="385064" cy="155267"/>
                </a:xfrm>
                <a:prstGeom prst="triangle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rgbClr val="F8FFFF"/>
                    </a:gs>
                    <a:gs pos="100000">
                      <a:srgbClr val="50E6FF"/>
                    </a:gs>
                  </a:gsLst>
                  <a:lin ang="18900000" scaled="1"/>
                  <a:tileRect/>
                </a:gradFill>
                <a:ln w="952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32472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033" name="Rectangle 1032">
                  <a:extLst>
                    <a:ext uri="{FF2B5EF4-FFF2-40B4-BE49-F238E27FC236}">
                      <a16:creationId xmlns:a16="http://schemas.microsoft.com/office/drawing/2014/main" id="{AC13CD19-9CCC-4192-BA6C-42F92853E7BE}"/>
                    </a:ext>
                  </a:extLst>
                </p:cNvPr>
                <p:cNvSpPr/>
                <p:nvPr/>
              </p:nvSpPr>
              <p:spPr bwMode="auto">
                <a:xfrm>
                  <a:off x="6492066" y="6215323"/>
                  <a:ext cx="385064" cy="367715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4DCF9">
                        <a:alpha val="50000"/>
                      </a:srgbClr>
                    </a:gs>
                    <a:gs pos="100000">
                      <a:srgbClr val="A4CFEF">
                        <a:alpha val="50000"/>
                      </a:srgbClr>
                    </a:gs>
                  </a:gsLst>
                  <a:lin ang="2700000" scaled="1"/>
                  <a:tileRect/>
                </a:gradFill>
                <a:ln w="3175" cap="flat" cmpd="sng" algn="ctr">
                  <a:solidFill>
                    <a:srgbClr val="50E6FF"/>
                  </a:solidFill>
                  <a:prstDash val="dash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32472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1034" name="Graphic 1033">
                  <a:extLst>
                    <a:ext uri="{FF2B5EF4-FFF2-40B4-BE49-F238E27FC236}">
                      <a16:creationId xmlns:a16="http://schemas.microsoft.com/office/drawing/2014/main" id="{CA516ED8-D039-4EBC-BE1F-03AD333A25F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rcRect/>
                <a:stretch/>
              </p:blipFill>
              <p:spPr>
                <a:xfrm>
                  <a:off x="6576826" y="5894954"/>
                  <a:ext cx="215545" cy="215545"/>
                </a:xfrm>
                <a:prstGeom prst="rect">
                  <a:avLst/>
                </a:prstGeom>
              </p:spPr>
            </p:pic>
            <p:pic>
              <p:nvPicPr>
                <p:cNvPr id="1035" name="Graphic 1034">
                  <a:extLst>
                    <a:ext uri="{FF2B5EF4-FFF2-40B4-BE49-F238E27FC236}">
                      <a16:creationId xmlns:a16="http://schemas.microsoft.com/office/drawing/2014/main" id="{473DBB42-B58B-41EA-A805-8BDE4DDA1F8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rcRect/>
                <a:stretch/>
              </p:blipFill>
              <p:spPr>
                <a:xfrm>
                  <a:off x="6599288" y="6266513"/>
                  <a:ext cx="173424" cy="204956"/>
                </a:xfrm>
                <a:prstGeom prst="rect">
                  <a:avLst/>
                </a:prstGeom>
              </p:spPr>
            </p:pic>
            <p:sp>
              <p:nvSpPr>
                <p:cNvPr id="1036" name="Rectangle 1035">
                  <a:extLst>
                    <a:ext uri="{FF2B5EF4-FFF2-40B4-BE49-F238E27FC236}">
                      <a16:creationId xmlns:a16="http://schemas.microsoft.com/office/drawing/2014/main" id="{15F71645-7FC2-4932-8F2D-BB69B96B67DC}"/>
                    </a:ext>
                  </a:extLst>
                </p:cNvPr>
                <p:cNvSpPr/>
                <p:nvPr/>
              </p:nvSpPr>
              <p:spPr bwMode="auto">
                <a:xfrm>
                  <a:off x="6395446" y="6353035"/>
                  <a:ext cx="632326" cy="332916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32472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5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"/>
                      <a:ea typeface="Segoe UI" pitchFamily="34" charset="0"/>
                      <a:cs typeface="Segoe UI Semibold" panose="020B0702040204020203" pitchFamily="34" charset="0"/>
                    </a:rPr>
                    <a:t>Articles</a:t>
                  </a:r>
                </a:p>
              </p:txBody>
            </p:sp>
            <p:cxnSp>
              <p:nvCxnSpPr>
                <p:cNvPr id="1037" name="Connector: Elbow 1036">
                  <a:extLst>
                    <a:ext uri="{FF2B5EF4-FFF2-40B4-BE49-F238E27FC236}">
                      <a16:creationId xmlns:a16="http://schemas.microsoft.com/office/drawing/2014/main" id="{1DE1C884-89A7-42C7-BEDF-309505E19C0A}"/>
                    </a:ext>
                  </a:extLst>
                </p:cNvPr>
                <p:cNvCxnSpPr>
                  <a:cxnSpLocks/>
                  <a:stCxn id="1033" idx="3"/>
                </p:cNvCxnSpPr>
                <p:nvPr/>
              </p:nvCxnSpPr>
              <p:spPr>
                <a:xfrm flipV="1">
                  <a:off x="6877130" y="5688285"/>
                  <a:ext cx="273541" cy="710896"/>
                </a:xfrm>
                <a:prstGeom prst="bentConnector2">
                  <a:avLst/>
                </a:prstGeom>
                <a:noFill/>
                <a:ln w="9525" cap="flat" cmpd="sng" algn="ctr">
                  <a:solidFill>
                    <a:srgbClr val="005BA1"/>
                  </a:solidFill>
                  <a:prstDash val="solid"/>
                  <a:headEnd type="triangle" w="sm" len="sm"/>
                  <a:tailEnd type="none" w="sm" len="sm"/>
                </a:ln>
                <a:effectLst/>
              </p:spPr>
            </p:cxnSp>
            <p:cxnSp>
              <p:nvCxnSpPr>
                <p:cNvPr id="1038" name="Straight Arrow Connector 1037">
                  <a:extLst>
                    <a:ext uri="{FF2B5EF4-FFF2-40B4-BE49-F238E27FC236}">
                      <a16:creationId xmlns:a16="http://schemas.microsoft.com/office/drawing/2014/main" id="{BE13712A-80AD-45C9-BC44-1850EC7DA001}"/>
                    </a:ext>
                  </a:extLst>
                </p:cNvPr>
                <p:cNvCxnSpPr>
                  <a:endCxn id="1065" idx="1"/>
                </p:cNvCxnSpPr>
                <p:nvPr/>
              </p:nvCxnSpPr>
              <p:spPr>
                <a:xfrm>
                  <a:off x="7144675" y="5021902"/>
                  <a:ext cx="1" cy="206255"/>
                </a:xfrm>
                <a:prstGeom prst="straightConnector1">
                  <a:avLst/>
                </a:prstGeom>
                <a:noFill/>
                <a:ln w="9525" cap="flat" cmpd="sng" algn="ctr">
                  <a:solidFill>
                    <a:srgbClr val="005BA1"/>
                  </a:solidFill>
                  <a:prstDash val="solid"/>
                  <a:headEnd type="none" w="lg" len="med"/>
                  <a:tailEnd type="triangle" w="sm" len="sm"/>
                </a:ln>
                <a:effectLst/>
              </p:spPr>
            </p:cxnSp>
            <p:cxnSp>
              <p:nvCxnSpPr>
                <p:cNvPr id="1039" name="Straight Arrow Connector 1038">
                  <a:extLst>
                    <a:ext uri="{FF2B5EF4-FFF2-40B4-BE49-F238E27FC236}">
                      <a16:creationId xmlns:a16="http://schemas.microsoft.com/office/drawing/2014/main" id="{A59CD347-3659-44CD-BA39-3DBD2DC961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51141" y="5369316"/>
                  <a:ext cx="0" cy="159582"/>
                </a:xfrm>
                <a:prstGeom prst="straightConnector1">
                  <a:avLst/>
                </a:prstGeom>
                <a:noFill/>
                <a:ln w="9525" cap="flat" cmpd="sng" algn="ctr">
                  <a:solidFill>
                    <a:srgbClr val="005BA1"/>
                  </a:solidFill>
                  <a:prstDash val="solid"/>
                  <a:headEnd type="none" w="lg" len="med"/>
                  <a:tailEnd type="triangle" w="sm" len="sm"/>
                </a:ln>
                <a:effectLst/>
              </p:spPr>
            </p:cxnSp>
            <p:cxnSp>
              <p:nvCxnSpPr>
                <p:cNvPr id="1040" name="Connector: Elbow 1039">
                  <a:extLst>
                    <a:ext uri="{FF2B5EF4-FFF2-40B4-BE49-F238E27FC236}">
                      <a16:creationId xmlns:a16="http://schemas.microsoft.com/office/drawing/2014/main" id="{33C72841-8B4A-4D86-800C-6C8DA7CDC330}"/>
                    </a:ext>
                  </a:extLst>
                </p:cNvPr>
                <p:cNvCxnSpPr>
                  <a:cxnSpLocks/>
                  <a:stCxn id="1055" idx="2"/>
                  <a:endCxn id="1086" idx="3"/>
                </p:cNvCxnSpPr>
                <p:nvPr/>
              </p:nvCxnSpPr>
              <p:spPr>
                <a:xfrm flipH="1">
                  <a:off x="7053154" y="4993553"/>
                  <a:ext cx="53013" cy="543726"/>
                </a:xfrm>
                <a:prstGeom prst="bentConnector3">
                  <a:avLst>
                    <a:gd name="adj1" fmla="val 329713"/>
                  </a:avLst>
                </a:prstGeom>
                <a:noFill/>
                <a:ln w="9525" cap="flat" cmpd="sng" algn="ctr">
                  <a:solidFill>
                    <a:srgbClr val="005BA1"/>
                  </a:solidFill>
                  <a:prstDash val="solid"/>
                  <a:headEnd type="none" w="lg" len="med"/>
                  <a:tailEnd type="triangle" w="sm" len="sm"/>
                </a:ln>
                <a:effectLst/>
              </p:spPr>
            </p:cxnSp>
            <p:sp>
              <p:nvSpPr>
                <p:cNvPr id="1041" name="Rectangle 1040">
                  <a:extLst>
                    <a:ext uri="{FF2B5EF4-FFF2-40B4-BE49-F238E27FC236}">
                      <a16:creationId xmlns:a16="http://schemas.microsoft.com/office/drawing/2014/main" id="{7C4A14AD-9E54-44F9-A777-6DBB20EAF5A4}"/>
                    </a:ext>
                  </a:extLst>
                </p:cNvPr>
                <p:cNvSpPr/>
                <p:nvPr/>
              </p:nvSpPr>
              <p:spPr bwMode="auto">
                <a:xfrm>
                  <a:off x="6634508" y="5210592"/>
                  <a:ext cx="572576" cy="150017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5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"/>
                      <a:ea typeface="Segoe UI" pitchFamily="34" charset="0"/>
                      <a:cs typeface="Segoe UI Semibold" panose="020B0702040204020203" pitchFamily="34" charset="0"/>
                    </a:rPr>
                    <a:t>History Data</a:t>
                  </a:r>
                </a:p>
              </p:txBody>
            </p:sp>
            <p:sp>
              <p:nvSpPr>
                <p:cNvPr id="1042" name="Isosceles Triangle 1041">
                  <a:extLst>
                    <a:ext uri="{FF2B5EF4-FFF2-40B4-BE49-F238E27FC236}">
                      <a16:creationId xmlns:a16="http://schemas.microsoft.com/office/drawing/2014/main" id="{616DE3E2-1F12-4637-914C-9FE8B0D878C9}"/>
                    </a:ext>
                  </a:extLst>
                </p:cNvPr>
                <p:cNvSpPr/>
                <p:nvPr/>
              </p:nvSpPr>
              <p:spPr bwMode="auto">
                <a:xfrm>
                  <a:off x="6480239" y="5210954"/>
                  <a:ext cx="385064" cy="155267"/>
                </a:xfrm>
                <a:prstGeom prst="triangle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rgbClr val="F8FFFF"/>
                    </a:gs>
                    <a:gs pos="100000">
                      <a:srgbClr val="50E6FF"/>
                    </a:gs>
                  </a:gsLst>
                  <a:lin ang="18900000" scaled="1"/>
                  <a:tileRect/>
                </a:gradFill>
                <a:ln w="952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32472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1043" name="Graphic 1042">
                  <a:extLst>
                    <a:ext uri="{FF2B5EF4-FFF2-40B4-BE49-F238E27FC236}">
                      <a16:creationId xmlns:a16="http://schemas.microsoft.com/office/drawing/2014/main" id="{72F4422E-5608-4B3A-BC2C-774571353CD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rcRect/>
                <a:stretch/>
              </p:blipFill>
              <p:spPr>
                <a:xfrm>
                  <a:off x="6564999" y="5045852"/>
                  <a:ext cx="215545" cy="215545"/>
                </a:xfrm>
                <a:prstGeom prst="rect">
                  <a:avLst/>
                </a:prstGeom>
              </p:spPr>
            </p:pic>
            <p:grpSp>
              <p:nvGrpSpPr>
                <p:cNvPr id="1044" name="Graphic 14339">
                  <a:extLst>
                    <a:ext uri="{FF2B5EF4-FFF2-40B4-BE49-F238E27FC236}">
                      <a16:creationId xmlns:a16="http://schemas.microsoft.com/office/drawing/2014/main" id="{B0DC9324-114F-427E-93F8-2284B29FE6E2}"/>
                    </a:ext>
                  </a:extLst>
                </p:cNvPr>
                <p:cNvGrpSpPr/>
                <p:nvPr/>
              </p:nvGrpSpPr>
              <p:grpSpPr>
                <a:xfrm>
                  <a:off x="7081281" y="5202412"/>
                  <a:ext cx="135925" cy="197105"/>
                  <a:chOff x="9754200" y="4646363"/>
                  <a:chExt cx="467677" cy="678179"/>
                </a:xfrm>
              </p:grpSpPr>
              <p:sp>
                <p:nvSpPr>
                  <p:cNvPr id="1058" name="Freeform: Shape 1057">
                    <a:extLst>
                      <a:ext uri="{FF2B5EF4-FFF2-40B4-BE49-F238E27FC236}">
                        <a16:creationId xmlns:a16="http://schemas.microsoft.com/office/drawing/2014/main" id="{8FB64FD7-C958-4C93-9BAB-904471E83C37}"/>
                      </a:ext>
                    </a:extLst>
                  </p:cNvPr>
                  <p:cNvSpPr/>
                  <p:nvPr/>
                </p:nvSpPr>
                <p:spPr>
                  <a:xfrm>
                    <a:off x="9754200" y="5051175"/>
                    <a:ext cx="467677" cy="273367"/>
                  </a:xfrm>
                  <a:custGeom>
                    <a:avLst/>
                    <a:gdLst>
                      <a:gd name="connsiteX0" fmla="*/ 0 w 467677"/>
                      <a:gd name="connsiteY0" fmla="*/ 50482 h 273367"/>
                      <a:gd name="connsiteX1" fmla="*/ 379095 w 467677"/>
                      <a:gd name="connsiteY1" fmla="*/ 273367 h 273367"/>
                      <a:gd name="connsiteX2" fmla="*/ 467677 w 467677"/>
                      <a:gd name="connsiteY2" fmla="*/ 221932 h 273367"/>
                      <a:gd name="connsiteX3" fmla="*/ 88582 w 467677"/>
                      <a:gd name="connsiteY3" fmla="*/ 0 h 273367"/>
                      <a:gd name="connsiteX4" fmla="*/ 0 w 467677"/>
                      <a:gd name="connsiteY4" fmla="*/ 50482 h 2733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67677" h="273367">
                        <a:moveTo>
                          <a:pt x="0" y="50482"/>
                        </a:moveTo>
                        <a:lnTo>
                          <a:pt x="379095" y="273367"/>
                        </a:lnTo>
                        <a:lnTo>
                          <a:pt x="467677" y="221932"/>
                        </a:lnTo>
                        <a:lnTo>
                          <a:pt x="88582" y="0"/>
                        </a:lnTo>
                        <a:lnTo>
                          <a:pt x="0" y="50482"/>
                        </a:lnTo>
                        <a:close/>
                      </a:path>
                    </a:pathLst>
                  </a:custGeom>
                  <a:solidFill>
                    <a:srgbClr val="1F1D21">
                      <a:alpha val="20000"/>
                    </a:srgb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CA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059" name="Freeform: Shape 1058">
                    <a:extLst>
                      <a:ext uri="{FF2B5EF4-FFF2-40B4-BE49-F238E27FC236}">
                        <a16:creationId xmlns:a16="http://schemas.microsoft.com/office/drawing/2014/main" id="{903E097E-C34B-4496-8C01-0E1F8457B87F}"/>
                      </a:ext>
                    </a:extLst>
                  </p:cNvPr>
                  <p:cNvSpPr/>
                  <p:nvPr/>
                </p:nvSpPr>
                <p:spPr>
                  <a:xfrm>
                    <a:off x="9767534" y="4751137"/>
                    <a:ext cx="372427" cy="526732"/>
                  </a:xfrm>
                  <a:custGeom>
                    <a:avLst/>
                    <a:gdLst>
                      <a:gd name="connsiteX0" fmla="*/ 372427 w 372427"/>
                      <a:gd name="connsiteY0" fmla="*/ 214313 h 526732"/>
                      <a:gd name="connsiteX1" fmla="*/ 371475 w 372427"/>
                      <a:gd name="connsiteY1" fmla="*/ 526732 h 526732"/>
                      <a:gd name="connsiteX2" fmla="*/ 0 w 372427"/>
                      <a:gd name="connsiteY2" fmla="*/ 312420 h 526732"/>
                      <a:gd name="connsiteX3" fmla="*/ 952 w 372427"/>
                      <a:gd name="connsiteY3" fmla="*/ 0 h 526732"/>
                      <a:gd name="connsiteX4" fmla="*/ 372427 w 372427"/>
                      <a:gd name="connsiteY4" fmla="*/ 214313 h 5267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72427" h="526732">
                        <a:moveTo>
                          <a:pt x="372427" y="214313"/>
                        </a:moveTo>
                        <a:lnTo>
                          <a:pt x="371475" y="526732"/>
                        </a:lnTo>
                        <a:lnTo>
                          <a:pt x="0" y="312420"/>
                        </a:lnTo>
                        <a:lnTo>
                          <a:pt x="952" y="0"/>
                        </a:lnTo>
                        <a:lnTo>
                          <a:pt x="372427" y="214313"/>
                        </a:lnTo>
                        <a:close/>
                      </a:path>
                    </a:pathLst>
                  </a:custGeom>
                  <a:solidFill>
                    <a:srgbClr val="0078D4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CA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060" name="Freeform: Shape 1059">
                    <a:extLst>
                      <a:ext uri="{FF2B5EF4-FFF2-40B4-BE49-F238E27FC236}">
                        <a16:creationId xmlns:a16="http://schemas.microsoft.com/office/drawing/2014/main" id="{4126E47B-48AF-4B65-A7D2-4FEE6BFE0FC8}"/>
                      </a:ext>
                    </a:extLst>
                  </p:cNvPr>
                  <p:cNvSpPr/>
                  <p:nvPr/>
                </p:nvSpPr>
                <p:spPr>
                  <a:xfrm>
                    <a:off x="10139009" y="4920682"/>
                    <a:ext cx="78105" cy="357187"/>
                  </a:xfrm>
                  <a:custGeom>
                    <a:avLst/>
                    <a:gdLst>
                      <a:gd name="connsiteX0" fmla="*/ 953 w 78105"/>
                      <a:gd name="connsiteY0" fmla="*/ 44768 h 357187"/>
                      <a:gd name="connsiteX1" fmla="*/ 78105 w 78105"/>
                      <a:gd name="connsiteY1" fmla="*/ 0 h 357187"/>
                      <a:gd name="connsiteX2" fmla="*/ 77153 w 78105"/>
                      <a:gd name="connsiteY2" fmla="*/ 312420 h 357187"/>
                      <a:gd name="connsiteX3" fmla="*/ 0 w 78105"/>
                      <a:gd name="connsiteY3" fmla="*/ 357187 h 357187"/>
                      <a:gd name="connsiteX4" fmla="*/ 953 w 78105"/>
                      <a:gd name="connsiteY4" fmla="*/ 44768 h 3571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8105" h="357187">
                        <a:moveTo>
                          <a:pt x="953" y="44768"/>
                        </a:moveTo>
                        <a:lnTo>
                          <a:pt x="78105" y="0"/>
                        </a:lnTo>
                        <a:lnTo>
                          <a:pt x="77153" y="312420"/>
                        </a:lnTo>
                        <a:lnTo>
                          <a:pt x="0" y="357187"/>
                        </a:lnTo>
                        <a:lnTo>
                          <a:pt x="953" y="44768"/>
                        </a:lnTo>
                        <a:close/>
                      </a:path>
                    </a:pathLst>
                  </a:custGeom>
                  <a:solidFill>
                    <a:srgbClr val="185A97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CA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061" name="Freeform: Shape 1060">
                    <a:extLst>
                      <a:ext uri="{FF2B5EF4-FFF2-40B4-BE49-F238E27FC236}">
                        <a16:creationId xmlns:a16="http://schemas.microsoft.com/office/drawing/2014/main" id="{38EC4960-0FEE-4353-8FBB-8F726152C7FA}"/>
                      </a:ext>
                    </a:extLst>
                  </p:cNvPr>
                  <p:cNvSpPr/>
                  <p:nvPr/>
                </p:nvSpPr>
                <p:spPr>
                  <a:xfrm>
                    <a:off x="9768487" y="4706370"/>
                    <a:ext cx="448627" cy="259079"/>
                  </a:xfrm>
                  <a:custGeom>
                    <a:avLst/>
                    <a:gdLst>
                      <a:gd name="connsiteX0" fmla="*/ 0 w 448627"/>
                      <a:gd name="connsiteY0" fmla="*/ 44767 h 259079"/>
                      <a:gd name="connsiteX1" fmla="*/ 77152 w 448627"/>
                      <a:gd name="connsiteY1" fmla="*/ 0 h 259079"/>
                      <a:gd name="connsiteX2" fmla="*/ 448627 w 448627"/>
                      <a:gd name="connsiteY2" fmla="*/ 214312 h 259079"/>
                      <a:gd name="connsiteX3" fmla="*/ 371475 w 448627"/>
                      <a:gd name="connsiteY3" fmla="*/ 259080 h 259079"/>
                      <a:gd name="connsiteX4" fmla="*/ 0 w 448627"/>
                      <a:gd name="connsiteY4" fmla="*/ 44767 h 2590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48627" h="259079">
                        <a:moveTo>
                          <a:pt x="0" y="44767"/>
                        </a:moveTo>
                        <a:lnTo>
                          <a:pt x="77152" y="0"/>
                        </a:lnTo>
                        <a:lnTo>
                          <a:pt x="448627" y="214312"/>
                        </a:lnTo>
                        <a:lnTo>
                          <a:pt x="371475" y="259080"/>
                        </a:lnTo>
                        <a:lnTo>
                          <a:pt x="0" y="44767"/>
                        </a:lnTo>
                        <a:close/>
                      </a:path>
                    </a:pathLst>
                  </a:custGeom>
                  <a:solidFill>
                    <a:srgbClr val="2195DC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CA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062" name="Freeform: Shape 1061">
                    <a:extLst>
                      <a:ext uri="{FF2B5EF4-FFF2-40B4-BE49-F238E27FC236}">
                        <a16:creationId xmlns:a16="http://schemas.microsoft.com/office/drawing/2014/main" id="{1F7521E0-8AFD-4D78-83B7-3197BFBEC160}"/>
                      </a:ext>
                    </a:extLst>
                  </p:cNvPr>
                  <p:cNvSpPr/>
                  <p:nvPr/>
                </p:nvSpPr>
                <p:spPr>
                  <a:xfrm>
                    <a:off x="9940889" y="4702560"/>
                    <a:ext cx="31432" cy="40957"/>
                  </a:xfrm>
                  <a:custGeom>
                    <a:avLst/>
                    <a:gdLst>
                      <a:gd name="connsiteX0" fmla="*/ 0 w 31432"/>
                      <a:gd name="connsiteY0" fmla="*/ 8573 h 40957"/>
                      <a:gd name="connsiteX1" fmla="*/ 13335 w 31432"/>
                      <a:gd name="connsiteY1" fmla="*/ 0 h 40957"/>
                      <a:gd name="connsiteX2" fmla="*/ 31433 w 31432"/>
                      <a:gd name="connsiteY2" fmla="*/ 32385 h 40957"/>
                      <a:gd name="connsiteX3" fmla="*/ 18098 w 31432"/>
                      <a:gd name="connsiteY3" fmla="*/ 40957 h 40957"/>
                      <a:gd name="connsiteX4" fmla="*/ 0 w 31432"/>
                      <a:gd name="connsiteY4" fmla="*/ 8573 h 409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1432" h="40957">
                        <a:moveTo>
                          <a:pt x="0" y="8573"/>
                        </a:moveTo>
                        <a:lnTo>
                          <a:pt x="13335" y="0"/>
                        </a:lnTo>
                        <a:lnTo>
                          <a:pt x="31433" y="32385"/>
                        </a:lnTo>
                        <a:lnTo>
                          <a:pt x="18098" y="40957"/>
                        </a:lnTo>
                        <a:lnTo>
                          <a:pt x="0" y="8573"/>
                        </a:lnTo>
                        <a:close/>
                      </a:path>
                    </a:pathLst>
                  </a:custGeom>
                  <a:solidFill>
                    <a:srgbClr val="A1F6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CA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063" name="Freeform: Shape 1062">
                    <a:extLst>
                      <a:ext uri="{FF2B5EF4-FFF2-40B4-BE49-F238E27FC236}">
                        <a16:creationId xmlns:a16="http://schemas.microsoft.com/office/drawing/2014/main" id="{8929C8C0-6830-4FBE-8297-43CC85A6117C}"/>
                      </a:ext>
                    </a:extLst>
                  </p:cNvPr>
                  <p:cNvSpPr/>
                  <p:nvPr/>
                </p:nvSpPr>
                <p:spPr>
                  <a:xfrm>
                    <a:off x="9844687" y="4646363"/>
                    <a:ext cx="109537" cy="64769"/>
                  </a:xfrm>
                  <a:custGeom>
                    <a:avLst/>
                    <a:gdLst>
                      <a:gd name="connsiteX0" fmla="*/ 0 w 109537"/>
                      <a:gd name="connsiteY0" fmla="*/ 8572 h 64769"/>
                      <a:gd name="connsiteX1" fmla="*/ 13335 w 109537"/>
                      <a:gd name="connsiteY1" fmla="*/ 0 h 64769"/>
                      <a:gd name="connsiteX2" fmla="*/ 109538 w 109537"/>
                      <a:gd name="connsiteY2" fmla="*/ 56197 h 64769"/>
                      <a:gd name="connsiteX3" fmla="*/ 96202 w 109537"/>
                      <a:gd name="connsiteY3" fmla="*/ 64770 h 64769"/>
                      <a:gd name="connsiteX4" fmla="*/ 0 w 109537"/>
                      <a:gd name="connsiteY4" fmla="*/ 8572 h 647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9537" h="64769">
                        <a:moveTo>
                          <a:pt x="0" y="8572"/>
                        </a:moveTo>
                        <a:lnTo>
                          <a:pt x="13335" y="0"/>
                        </a:lnTo>
                        <a:lnTo>
                          <a:pt x="109538" y="56197"/>
                        </a:lnTo>
                        <a:lnTo>
                          <a:pt x="96202" y="64770"/>
                        </a:lnTo>
                        <a:lnTo>
                          <a:pt x="0" y="8572"/>
                        </a:lnTo>
                        <a:close/>
                      </a:path>
                    </a:pathLst>
                  </a:custGeom>
                  <a:solidFill>
                    <a:srgbClr val="CCFD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CA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064" name="Freeform: Shape 1063">
                    <a:extLst>
                      <a:ext uri="{FF2B5EF4-FFF2-40B4-BE49-F238E27FC236}">
                        <a16:creationId xmlns:a16="http://schemas.microsoft.com/office/drawing/2014/main" id="{0D192491-DDF3-4FB6-B1DA-61DFDF4E04A0}"/>
                      </a:ext>
                    </a:extLst>
                  </p:cNvPr>
                  <p:cNvSpPr/>
                  <p:nvPr/>
                </p:nvSpPr>
                <p:spPr>
                  <a:xfrm>
                    <a:off x="9844687" y="4654935"/>
                    <a:ext cx="341947" cy="268604"/>
                  </a:xfrm>
                  <a:custGeom>
                    <a:avLst/>
                    <a:gdLst>
                      <a:gd name="connsiteX0" fmla="*/ 96202 w 341947"/>
                      <a:gd name="connsiteY0" fmla="*/ 56198 h 268604"/>
                      <a:gd name="connsiteX1" fmla="*/ 114300 w 341947"/>
                      <a:gd name="connsiteY1" fmla="*/ 88582 h 268604"/>
                      <a:gd name="connsiteX2" fmla="*/ 341948 w 341947"/>
                      <a:gd name="connsiteY2" fmla="*/ 219075 h 268604"/>
                      <a:gd name="connsiteX3" fmla="*/ 341948 w 341947"/>
                      <a:gd name="connsiteY3" fmla="*/ 268605 h 268604"/>
                      <a:gd name="connsiteX4" fmla="*/ 0 w 341947"/>
                      <a:gd name="connsiteY4" fmla="*/ 71438 h 268604"/>
                      <a:gd name="connsiteX5" fmla="*/ 0 w 341947"/>
                      <a:gd name="connsiteY5" fmla="*/ 0 h 268604"/>
                      <a:gd name="connsiteX6" fmla="*/ 96202 w 341947"/>
                      <a:gd name="connsiteY6" fmla="*/ 56198 h 2686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41947" h="268604">
                        <a:moveTo>
                          <a:pt x="96202" y="56198"/>
                        </a:moveTo>
                        <a:lnTo>
                          <a:pt x="114300" y="88582"/>
                        </a:lnTo>
                        <a:lnTo>
                          <a:pt x="341948" y="219075"/>
                        </a:lnTo>
                        <a:lnTo>
                          <a:pt x="341948" y="268605"/>
                        </a:lnTo>
                        <a:lnTo>
                          <a:pt x="0" y="71438"/>
                        </a:lnTo>
                        <a:lnTo>
                          <a:pt x="0" y="0"/>
                        </a:lnTo>
                        <a:lnTo>
                          <a:pt x="96202" y="56198"/>
                        </a:lnTo>
                        <a:close/>
                      </a:path>
                    </a:pathLst>
                  </a:custGeom>
                  <a:solidFill>
                    <a:srgbClr val="50E6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CA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065" name="Freeform: Shape 1064">
                    <a:extLst>
                      <a:ext uri="{FF2B5EF4-FFF2-40B4-BE49-F238E27FC236}">
                        <a16:creationId xmlns:a16="http://schemas.microsoft.com/office/drawing/2014/main" id="{7C5C3F6A-1661-480A-BABD-6DA4FF1D9763}"/>
                      </a:ext>
                    </a:extLst>
                  </p:cNvPr>
                  <p:cNvSpPr/>
                  <p:nvPr/>
                </p:nvSpPr>
                <p:spPr>
                  <a:xfrm>
                    <a:off x="9958987" y="4734945"/>
                    <a:ext cx="240982" cy="139065"/>
                  </a:xfrm>
                  <a:custGeom>
                    <a:avLst/>
                    <a:gdLst>
                      <a:gd name="connsiteX0" fmla="*/ 0 w 240982"/>
                      <a:gd name="connsiteY0" fmla="*/ 8572 h 139065"/>
                      <a:gd name="connsiteX1" fmla="*/ 13335 w 240982"/>
                      <a:gd name="connsiteY1" fmla="*/ 0 h 139065"/>
                      <a:gd name="connsiteX2" fmla="*/ 240983 w 240982"/>
                      <a:gd name="connsiteY2" fmla="*/ 130492 h 139065"/>
                      <a:gd name="connsiteX3" fmla="*/ 227647 w 240982"/>
                      <a:gd name="connsiteY3" fmla="*/ 139065 h 139065"/>
                      <a:gd name="connsiteX4" fmla="*/ 0 w 240982"/>
                      <a:gd name="connsiteY4" fmla="*/ 8572 h 1390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40982" h="139065">
                        <a:moveTo>
                          <a:pt x="0" y="8572"/>
                        </a:moveTo>
                        <a:lnTo>
                          <a:pt x="13335" y="0"/>
                        </a:lnTo>
                        <a:lnTo>
                          <a:pt x="240983" y="130492"/>
                        </a:lnTo>
                        <a:lnTo>
                          <a:pt x="227647" y="139065"/>
                        </a:lnTo>
                        <a:lnTo>
                          <a:pt x="0" y="8572"/>
                        </a:lnTo>
                        <a:close/>
                      </a:path>
                    </a:pathLst>
                  </a:custGeom>
                  <a:solidFill>
                    <a:srgbClr val="CCFD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CA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066" name="Freeform: Shape 1065">
                    <a:extLst>
                      <a:ext uri="{FF2B5EF4-FFF2-40B4-BE49-F238E27FC236}">
                        <a16:creationId xmlns:a16="http://schemas.microsoft.com/office/drawing/2014/main" id="{B26FD8EC-CEE8-4FBA-8B6C-B1AB2BDBD932}"/>
                      </a:ext>
                    </a:extLst>
                  </p:cNvPr>
                  <p:cNvSpPr/>
                  <p:nvPr/>
                </p:nvSpPr>
                <p:spPr>
                  <a:xfrm>
                    <a:off x="10186634" y="4865437"/>
                    <a:ext cx="13335" cy="58102"/>
                  </a:xfrm>
                  <a:custGeom>
                    <a:avLst/>
                    <a:gdLst>
                      <a:gd name="connsiteX0" fmla="*/ 0 w 13335"/>
                      <a:gd name="connsiteY0" fmla="*/ 8573 h 58102"/>
                      <a:gd name="connsiteX1" fmla="*/ 13335 w 13335"/>
                      <a:gd name="connsiteY1" fmla="*/ 0 h 58102"/>
                      <a:gd name="connsiteX2" fmla="*/ 13335 w 13335"/>
                      <a:gd name="connsiteY2" fmla="*/ 48578 h 58102"/>
                      <a:gd name="connsiteX3" fmla="*/ 0 w 13335"/>
                      <a:gd name="connsiteY3" fmla="*/ 58103 h 58102"/>
                      <a:gd name="connsiteX4" fmla="*/ 0 w 13335"/>
                      <a:gd name="connsiteY4" fmla="*/ 8573 h 581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335" h="58102">
                        <a:moveTo>
                          <a:pt x="0" y="8573"/>
                        </a:moveTo>
                        <a:lnTo>
                          <a:pt x="13335" y="0"/>
                        </a:lnTo>
                        <a:lnTo>
                          <a:pt x="13335" y="48578"/>
                        </a:lnTo>
                        <a:lnTo>
                          <a:pt x="0" y="58103"/>
                        </a:lnTo>
                        <a:lnTo>
                          <a:pt x="0" y="8573"/>
                        </a:lnTo>
                        <a:close/>
                      </a:path>
                    </a:pathLst>
                  </a:custGeom>
                  <a:solidFill>
                    <a:srgbClr val="45CAF2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CA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067" name="Freeform: Shape 1066">
                    <a:extLst>
                      <a:ext uri="{FF2B5EF4-FFF2-40B4-BE49-F238E27FC236}">
                        <a16:creationId xmlns:a16="http://schemas.microsoft.com/office/drawing/2014/main" id="{67153B79-7C96-4341-8B55-9541B189B5D2}"/>
                      </a:ext>
                    </a:extLst>
                  </p:cNvPr>
                  <p:cNvSpPr/>
                  <p:nvPr/>
                </p:nvSpPr>
                <p:spPr>
                  <a:xfrm>
                    <a:off x="9916124" y="4715895"/>
                    <a:ext cx="31432" cy="41909"/>
                  </a:xfrm>
                  <a:custGeom>
                    <a:avLst/>
                    <a:gdLst>
                      <a:gd name="connsiteX0" fmla="*/ 0 w 31432"/>
                      <a:gd name="connsiteY0" fmla="*/ 9525 h 41909"/>
                      <a:gd name="connsiteX1" fmla="*/ 13335 w 31432"/>
                      <a:gd name="connsiteY1" fmla="*/ 0 h 41909"/>
                      <a:gd name="connsiteX2" fmla="*/ 31432 w 31432"/>
                      <a:gd name="connsiteY2" fmla="*/ 32385 h 41909"/>
                      <a:gd name="connsiteX3" fmla="*/ 18097 w 31432"/>
                      <a:gd name="connsiteY3" fmla="*/ 41910 h 41909"/>
                      <a:gd name="connsiteX4" fmla="*/ 0 w 31432"/>
                      <a:gd name="connsiteY4" fmla="*/ 9525 h 419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1432" h="41909">
                        <a:moveTo>
                          <a:pt x="0" y="9525"/>
                        </a:moveTo>
                        <a:lnTo>
                          <a:pt x="13335" y="0"/>
                        </a:lnTo>
                        <a:lnTo>
                          <a:pt x="31432" y="32385"/>
                        </a:lnTo>
                        <a:lnTo>
                          <a:pt x="18097" y="41910"/>
                        </a:lnTo>
                        <a:lnTo>
                          <a:pt x="0" y="9525"/>
                        </a:lnTo>
                        <a:close/>
                      </a:path>
                    </a:pathLst>
                  </a:custGeom>
                  <a:solidFill>
                    <a:srgbClr val="A1F6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CA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068" name="Freeform: Shape 1067">
                    <a:extLst>
                      <a:ext uri="{FF2B5EF4-FFF2-40B4-BE49-F238E27FC236}">
                        <a16:creationId xmlns:a16="http://schemas.microsoft.com/office/drawing/2014/main" id="{4EA5628C-C9BD-4B34-9183-C666EF3C9F03}"/>
                      </a:ext>
                    </a:extLst>
                  </p:cNvPr>
                  <p:cNvSpPr/>
                  <p:nvPr/>
                </p:nvSpPr>
                <p:spPr>
                  <a:xfrm>
                    <a:off x="9819922" y="4660650"/>
                    <a:ext cx="109537" cy="64769"/>
                  </a:xfrm>
                  <a:custGeom>
                    <a:avLst/>
                    <a:gdLst>
                      <a:gd name="connsiteX0" fmla="*/ 0 w 109537"/>
                      <a:gd name="connsiteY0" fmla="*/ 8572 h 64769"/>
                      <a:gd name="connsiteX1" fmla="*/ 12383 w 109537"/>
                      <a:gd name="connsiteY1" fmla="*/ 0 h 64769"/>
                      <a:gd name="connsiteX2" fmla="*/ 109537 w 109537"/>
                      <a:gd name="connsiteY2" fmla="*/ 55245 h 64769"/>
                      <a:gd name="connsiteX3" fmla="*/ 96202 w 109537"/>
                      <a:gd name="connsiteY3" fmla="*/ 64770 h 64769"/>
                      <a:gd name="connsiteX4" fmla="*/ 0 w 109537"/>
                      <a:gd name="connsiteY4" fmla="*/ 8572 h 647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9537" h="64769">
                        <a:moveTo>
                          <a:pt x="0" y="8572"/>
                        </a:moveTo>
                        <a:lnTo>
                          <a:pt x="12383" y="0"/>
                        </a:lnTo>
                        <a:lnTo>
                          <a:pt x="109537" y="55245"/>
                        </a:lnTo>
                        <a:lnTo>
                          <a:pt x="96202" y="64770"/>
                        </a:lnTo>
                        <a:lnTo>
                          <a:pt x="0" y="8572"/>
                        </a:lnTo>
                        <a:close/>
                      </a:path>
                    </a:pathLst>
                  </a:custGeom>
                  <a:solidFill>
                    <a:srgbClr val="CCFD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CA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069" name="Freeform: Shape 1068">
                    <a:extLst>
                      <a:ext uri="{FF2B5EF4-FFF2-40B4-BE49-F238E27FC236}">
                        <a16:creationId xmlns:a16="http://schemas.microsoft.com/office/drawing/2014/main" id="{4CBB01FE-8BD3-4309-9AC4-537EFB0C5A8C}"/>
                      </a:ext>
                    </a:extLst>
                  </p:cNvPr>
                  <p:cNvSpPr/>
                  <p:nvPr/>
                </p:nvSpPr>
                <p:spPr>
                  <a:xfrm>
                    <a:off x="9818970" y="4669223"/>
                    <a:ext cx="342899" cy="268604"/>
                  </a:xfrm>
                  <a:custGeom>
                    <a:avLst/>
                    <a:gdLst>
                      <a:gd name="connsiteX0" fmla="*/ 97155 w 342899"/>
                      <a:gd name="connsiteY0" fmla="*/ 56198 h 268604"/>
                      <a:gd name="connsiteX1" fmla="*/ 115252 w 342899"/>
                      <a:gd name="connsiteY1" fmla="*/ 88582 h 268604"/>
                      <a:gd name="connsiteX2" fmla="*/ 342900 w 342899"/>
                      <a:gd name="connsiteY2" fmla="*/ 219075 h 268604"/>
                      <a:gd name="connsiteX3" fmla="*/ 342900 w 342899"/>
                      <a:gd name="connsiteY3" fmla="*/ 268605 h 268604"/>
                      <a:gd name="connsiteX4" fmla="*/ 0 w 342899"/>
                      <a:gd name="connsiteY4" fmla="*/ 71437 h 268604"/>
                      <a:gd name="connsiteX5" fmla="*/ 952 w 342899"/>
                      <a:gd name="connsiteY5" fmla="*/ 0 h 268604"/>
                      <a:gd name="connsiteX6" fmla="*/ 97155 w 342899"/>
                      <a:gd name="connsiteY6" fmla="*/ 56198 h 2686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42899" h="268604">
                        <a:moveTo>
                          <a:pt x="97155" y="56198"/>
                        </a:moveTo>
                        <a:lnTo>
                          <a:pt x="115252" y="88582"/>
                        </a:lnTo>
                        <a:lnTo>
                          <a:pt x="342900" y="219075"/>
                        </a:lnTo>
                        <a:lnTo>
                          <a:pt x="342900" y="268605"/>
                        </a:lnTo>
                        <a:lnTo>
                          <a:pt x="0" y="71437"/>
                        </a:lnTo>
                        <a:lnTo>
                          <a:pt x="952" y="0"/>
                        </a:lnTo>
                        <a:lnTo>
                          <a:pt x="97155" y="56198"/>
                        </a:lnTo>
                        <a:close/>
                      </a:path>
                    </a:pathLst>
                  </a:custGeom>
                  <a:solidFill>
                    <a:srgbClr val="50E6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CA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070" name="Freeform: Shape 1069">
                    <a:extLst>
                      <a:ext uri="{FF2B5EF4-FFF2-40B4-BE49-F238E27FC236}">
                        <a16:creationId xmlns:a16="http://schemas.microsoft.com/office/drawing/2014/main" id="{32F0759C-AFE1-4C0F-8612-8B59F90444C6}"/>
                      </a:ext>
                    </a:extLst>
                  </p:cNvPr>
                  <p:cNvSpPr/>
                  <p:nvPr/>
                </p:nvSpPr>
                <p:spPr>
                  <a:xfrm>
                    <a:off x="9934222" y="4748280"/>
                    <a:ext cx="240982" cy="140017"/>
                  </a:xfrm>
                  <a:custGeom>
                    <a:avLst/>
                    <a:gdLst>
                      <a:gd name="connsiteX0" fmla="*/ 0 w 240982"/>
                      <a:gd name="connsiteY0" fmla="*/ 9525 h 140017"/>
                      <a:gd name="connsiteX1" fmla="*/ 13335 w 240982"/>
                      <a:gd name="connsiteY1" fmla="*/ 0 h 140017"/>
                      <a:gd name="connsiteX2" fmla="*/ 240983 w 240982"/>
                      <a:gd name="connsiteY2" fmla="*/ 131445 h 140017"/>
                      <a:gd name="connsiteX3" fmla="*/ 227648 w 240982"/>
                      <a:gd name="connsiteY3" fmla="*/ 140018 h 140017"/>
                      <a:gd name="connsiteX4" fmla="*/ 0 w 240982"/>
                      <a:gd name="connsiteY4" fmla="*/ 9525 h 1400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40982" h="140017">
                        <a:moveTo>
                          <a:pt x="0" y="9525"/>
                        </a:moveTo>
                        <a:lnTo>
                          <a:pt x="13335" y="0"/>
                        </a:lnTo>
                        <a:lnTo>
                          <a:pt x="240983" y="131445"/>
                        </a:lnTo>
                        <a:lnTo>
                          <a:pt x="227648" y="140018"/>
                        </a:lnTo>
                        <a:lnTo>
                          <a:pt x="0" y="9525"/>
                        </a:lnTo>
                        <a:close/>
                      </a:path>
                    </a:pathLst>
                  </a:custGeom>
                  <a:solidFill>
                    <a:srgbClr val="CCFD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CA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071" name="Freeform: Shape 1070">
                    <a:extLst>
                      <a:ext uri="{FF2B5EF4-FFF2-40B4-BE49-F238E27FC236}">
                        <a16:creationId xmlns:a16="http://schemas.microsoft.com/office/drawing/2014/main" id="{2030C3C8-F306-46CB-81BA-A6DB95A4F532}"/>
                      </a:ext>
                    </a:extLst>
                  </p:cNvPr>
                  <p:cNvSpPr/>
                  <p:nvPr/>
                </p:nvSpPr>
                <p:spPr>
                  <a:xfrm>
                    <a:off x="10161869" y="4879725"/>
                    <a:ext cx="13335" cy="58102"/>
                  </a:xfrm>
                  <a:custGeom>
                    <a:avLst/>
                    <a:gdLst>
                      <a:gd name="connsiteX0" fmla="*/ 0 w 13335"/>
                      <a:gd name="connsiteY0" fmla="*/ 8573 h 58102"/>
                      <a:gd name="connsiteX1" fmla="*/ 13335 w 13335"/>
                      <a:gd name="connsiteY1" fmla="*/ 0 h 58102"/>
                      <a:gd name="connsiteX2" fmla="*/ 13335 w 13335"/>
                      <a:gd name="connsiteY2" fmla="*/ 48578 h 58102"/>
                      <a:gd name="connsiteX3" fmla="*/ 0 w 13335"/>
                      <a:gd name="connsiteY3" fmla="*/ 58103 h 58102"/>
                      <a:gd name="connsiteX4" fmla="*/ 0 w 13335"/>
                      <a:gd name="connsiteY4" fmla="*/ 8573 h 581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335" h="58102">
                        <a:moveTo>
                          <a:pt x="0" y="8573"/>
                        </a:moveTo>
                        <a:lnTo>
                          <a:pt x="13335" y="0"/>
                        </a:lnTo>
                        <a:lnTo>
                          <a:pt x="13335" y="48578"/>
                        </a:lnTo>
                        <a:lnTo>
                          <a:pt x="0" y="58103"/>
                        </a:lnTo>
                        <a:lnTo>
                          <a:pt x="0" y="8573"/>
                        </a:lnTo>
                        <a:close/>
                      </a:path>
                    </a:pathLst>
                  </a:custGeom>
                  <a:solidFill>
                    <a:srgbClr val="45CAF2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CA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072" name="Freeform: Shape 1071">
                    <a:extLst>
                      <a:ext uri="{FF2B5EF4-FFF2-40B4-BE49-F238E27FC236}">
                        <a16:creationId xmlns:a16="http://schemas.microsoft.com/office/drawing/2014/main" id="{9BE0F492-AECC-4171-B47F-8275204CC309}"/>
                      </a:ext>
                    </a:extLst>
                  </p:cNvPr>
                  <p:cNvSpPr/>
                  <p:nvPr/>
                </p:nvSpPr>
                <p:spPr>
                  <a:xfrm>
                    <a:off x="9891359" y="4730183"/>
                    <a:ext cx="30479" cy="40957"/>
                  </a:xfrm>
                  <a:custGeom>
                    <a:avLst/>
                    <a:gdLst>
                      <a:gd name="connsiteX0" fmla="*/ 0 w 30479"/>
                      <a:gd name="connsiteY0" fmla="*/ 8572 h 40957"/>
                      <a:gd name="connsiteX1" fmla="*/ 13335 w 30479"/>
                      <a:gd name="connsiteY1" fmla="*/ 0 h 40957"/>
                      <a:gd name="connsiteX2" fmla="*/ 30480 w 30479"/>
                      <a:gd name="connsiteY2" fmla="*/ 32385 h 40957"/>
                      <a:gd name="connsiteX3" fmla="*/ 17145 w 30479"/>
                      <a:gd name="connsiteY3" fmla="*/ 40957 h 40957"/>
                      <a:gd name="connsiteX4" fmla="*/ 0 w 30479"/>
                      <a:gd name="connsiteY4" fmla="*/ 8572 h 409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0479" h="40957">
                        <a:moveTo>
                          <a:pt x="0" y="8572"/>
                        </a:moveTo>
                        <a:lnTo>
                          <a:pt x="13335" y="0"/>
                        </a:lnTo>
                        <a:lnTo>
                          <a:pt x="30480" y="32385"/>
                        </a:lnTo>
                        <a:lnTo>
                          <a:pt x="17145" y="40957"/>
                        </a:lnTo>
                        <a:lnTo>
                          <a:pt x="0" y="8572"/>
                        </a:lnTo>
                        <a:close/>
                      </a:path>
                    </a:pathLst>
                  </a:custGeom>
                  <a:solidFill>
                    <a:srgbClr val="A1F6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CA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073" name="Freeform: Shape 1072">
                    <a:extLst>
                      <a:ext uri="{FF2B5EF4-FFF2-40B4-BE49-F238E27FC236}">
                        <a16:creationId xmlns:a16="http://schemas.microsoft.com/office/drawing/2014/main" id="{5CC815A2-9E8C-42B5-8F46-F9AFEAE2BC68}"/>
                      </a:ext>
                    </a:extLst>
                  </p:cNvPr>
                  <p:cNvSpPr/>
                  <p:nvPr/>
                </p:nvSpPr>
                <p:spPr>
                  <a:xfrm>
                    <a:off x="9794205" y="4673985"/>
                    <a:ext cx="110489" cy="64769"/>
                  </a:xfrm>
                  <a:custGeom>
                    <a:avLst/>
                    <a:gdLst>
                      <a:gd name="connsiteX0" fmla="*/ 0 w 110489"/>
                      <a:gd name="connsiteY0" fmla="*/ 9525 h 64769"/>
                      <a:gd name="connsiteX1" fmla="*/ 13335 w 110489"/>
                      <a:gd name="connsiteY1" fmla="*/ 0 h 64769"/>
                      <a:gd name="connsiteX2" fmla="*/ 110490 w 110489"/>
                      <a:gd name="connsiteY2" fmla="*/ 56198 h 64769"/>
                      <a:gd name="connsiteX3" fmla="*/ 97155 w 110489"/>
                      <a:gd name="connsiteY3" fmla="*/ 64770 h 64769"/>
                      <a:gd name="connsiteX4" fmla="*/ 0 w 110489"/>
                      <a:gd name="connsiteY4" fmla="*/ 9525 h 647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0489" h="64769">
                        <a:moveTo>
                          <a:pt x="0" y="9525"/>
                        </a:moveTo>
                        <a:lnTo>
                          <a:pt x="13335" y="0"/>
                        </a:lnTo>
                        <a:lnTo>
                          <a:pt x="110490" y="56198"/>
                        </a:lnTo>
                        <a:lnTo>
                          <a:pt x="97155" y="64770"/>
                        </a:lnTo>
                        <a:lnTo>
                          <a:pt x="0" y="9525"/>
                        </a:lnTo>
                        <a:close/>
                      </a:path>
                    </a:pathLst>
                  </a:custGeom>
                  <a:solidFill>
                    <a:srgbClr val="CCFD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CA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074" name="Freeform: Shape 1073">
                    <a:extLst>
                      <a:ext uri="{FF2B5EF4-FFF2-40B4-BE49-F238E27FC236}">
                        <a16:creationId xmlns:a16="http://schemas.microsoft.com/office/drawing/2014/main" id="{40FBC3A0-DBE8-47C7-B6C5-919D39A0E4FD}"/>
                      </a:ext>
                    </a:extLst>
                  </p:cNvPr>
                  <p:cNvSpPr/>
                  <p:nvPr/>
                </p:nvSpPr>
                <p:spPr>
                  <a:xfrm>
                    <a:off x="9794205" y="4683510"/>
                    <a:ext cx="342899" cy="267652"/>
                  </a:xfrm>
                  <a:custGeom>
                    <a:avLst/>
                    <a:gdLst>
                      <a:gd name="connsiteX0" fmla="*/ 97155 w 342899"/>
                      <a:gd name="connsiteY0" fmla="*/ 55245 h 267652"/>
                      <a:gd name="connsiteX1" fmla="*/ 114300 w 342899"/>
                      <a:gd name="connsiteY1" fmla="*/ 87630 h 267652"/>
                      <a:gd name="connsiteX2" fmla="*/ 342900 w 342899"/>
                      <a:gd name="connsiteY2" fmla="*/ 218122 h 267652"/>
                      <a:gd name="connsiteX3" fmla="*/ 341947 w 342899"/>
                      <a:gd name="connsiteY3" fmla="*/ 267652 h 267652"/>
                      <a:gd name="connsiteX4" fmla="*/ 0 w 342899"/>
                      <a:gd name="connsiteY4" fmla="*/ 70485 h 267652"/>
                      <a:gd name="connsiteX5" fmla="*/ 0 w 342899"/>
                      <a:gd name="connsiteY5" fmla="*/ 0 h 267652"/>
                      <a:gd name="connsiteX6" fmla="*/ 97155 w 342899"/>
                      <a:gd name="connsiteY6" fmla="*/ 55245 h 2676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42899" h="267652">
                        <a:moveTo>
                          <a:pt x="97155" y="55245"/>
                        </a:moveTo>
                        <a:lnTo>
                          <a:pt x="114300" y="87630"/>
                        </a:lnTo>
                        <a:lnTo>
                          <a:pt x="342900" y="218122"/>
                        </a:lnTo>
                        <a:lnTo>
                          <a:pt x="341947" y="267652"/>
                        </a:lnTo>
                        <a:lnTo>
                          <a:pt x="0" y="70485"/>
                        </a:lnTo>
                        <a:lnTo>
                          <a:pt x="0" y="0"/>
                        </a:lnTo>
                        <a:lnTo>
                          <a:pt x="97155" y="55245"/>
                        </a:lnTo>
                        <a:close/>
                      </a:path>
                    </a:pathLst>
                  </a:custGeom>
                  <a:solidFill>
                    <a:srgbClr val="50E6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CA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075" name="Freeform: Shape 1074">
                    <a:extLst>
                      <a:ext uri="{FF2B5EF4-FFF2-40B4-BE49-F238E27FC236}">
                        <a16:creationId xmlns:a16="http://schemas.microsoft.com/office/drawing/2014/main" id="{91E3B25E-FB3E-4F01-B51E-1857703614B1}"/>
                      </a:ext>
                    </a:extLst>
                  </p:cNvPr>
                  <p:cNvSpPr/>
                  <p:nvPr/>
                </p:nvSpPr>
                <p:spPr>
                  <a:xfrm>
                    <a:off x="9908504" y="4762567"/>
                    <a:ext cx="240982" cy="139065"/>
                  </a:xfrm>
                  <a:custGeom>
                    <a:avLst/>
                    <a:gdLst>
                      <a:gd name="connsiteX0" fmla="*/ 0 w 240982"/>
                      <a:gd name="connsiteY0" fmla="*/ 8572 h 139065"/>
                      <a:gd name="connsiteX1" fmla="*/ 13335 w 240982"/>
                      <a:gd name="connsiteY1" fmla="*/ 0 h 139065"/>
                      <a:gd name="connsiteX2" fmla="*/ 240983 w 240982"/>
                      <a:gd name="connsiteY2" fmla="*/ 130493 h 139065"/>
                      <a:gd name="connsiteX3" fmla="*/ 228600 w 240982"/>
                      <a:gd name="connsiteY3" fmla="*/ 139065 h 139065"/>
                      <a:gd name="connsiteX4" fmla="*/ 0 w 240982"/>
                      <a:gd name="connsiteY4" fmla="*/ 8572 h 1390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40982" h="139065">
                        <a:moveTo>
                          <a:pt x="0" y="8572"/>
                        </a:moveTo>
                        <a:lnTo>
                          <a:pt x="13335" y="0"/>
                        </a:lnTo>
                        <a:lnTo>
                          <a:pt x="240983" y="130493"/>
                        </a:lnTo>
                        <a:lnTo>
                          <a:pt x="228600" y="139065"/>
                        </a:lnTo>
                        <a:lnTo>
                          <a:pt x="0" y="8572"/>
                        </a:lnTo>
                        <a:close/>
                      </a:path>
                    </a:pathLst>
                  </a:custGeom>
                  <a:solidFill>
                    <a:srgbClr val="CCFD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CA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076" name="Freeform: Shape 1075">
                    <a:extLst>
                      <a:ext uri="{FF2B5EF4-FFF2-40B4-BE49-F238E27FC236}">
                        <a16:creationId xmlns:a16="http://schemas.microsoft.com/office/drawing/2014/main" id="{2179AC62-61B6-4259-92AF-19CE4F3CD6EF}"/>
                      </a:ext>
                    </a:extLst>
                  </p:cNvPr>
                  <p:cNvSpPr/>
                  <p:nvPr/>
                </p:nvSpPr>
                <p:spPr>
                  <a:xfrm>
                    <a:off x="10136152" y="4893060"/>
                    <a:ext cx="13335" cy="58102"/>
                  </a:xfrm>
                  <a:custGeom>
                    <a:avLst/>
                    <a:gdLst>
                      <a:gd name="connsiteX0" fmla="*/ 953 w 13335"/>
                      <a:gd name="connsiteY0" fmla="*/ 8572 h 58102"/>
                      <a:gd name="connsiteX1" fmla="*/ 13335 w 13335"/>
                      <a:gd name="connsiteY1" fmla="*/ 0 h 58102"/>
                      <a:gd name="connsiteX2" fmla="*/ 13335 w 13335"/>
                      <a:gd name="connsiteY2" fmla="*/ 48577 h 58102"/>
                      <a:gd name="connsiteX3" fmla="*/ 0 w 13335"/>
                      <a:gd name="connsiteY3" fmla="*/ 58103 h 58102"/>
                      <a:gd name="connsiteX4" fmla="*/ 953 w 13335"/>
                      <a:gd name="connsiteY4" fmla="*/ 8572 h 581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335" h="58102">
                        <a:moveTo>
                          <a:pt x="953" y="8572"/>
                        </a:moveTo>
                        <a:lnTo>
                          <a:pt x="13335" y="0"/>
                        </a:lnTo>
                        <a:lnTo>
                          <a:pt x="13335" y="48577"/>
                        </a:lnTo>
                        <a:lnTo>
                          <a:pt x="0" y="58103"/>
                        </a:lnTo>
                        <a:lnTo>
                          <a:pt x="953" y="8572"/>
                        </a:lnTo>
                        <a:close/>
                      </a:path>
                    </a:pathLst>
                  </a:custGeom>
                  <a:solidFill>
                    <a:srgbClr val="45CAF2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CA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  <p:sp>
              <p:nvSpPr>
                <p:cNvPr id="1045" name="Rectangle 1044">
                  <a:extLst>
                    <a:ext uri="{FF2B5EF4-FFF2-40B4-BE49-F238E27FC236}">
                      <a16:creationId xmlns:a16="http://schemas.microsoft.com/office/drawing/2014/main" id="{B9F7EA27-A084-4D69-8B90-675EFE0717B9}"/>
                    </a:ext>
                  </a:extLst>
                </p:cNvPr>
                <p:cNvSpPr/>
                <p:nvPr/>
              </p:nvSpPr>
              <p:spPr bwMode="auto">
                <a:xfrm>
                  <a:off x="7080049" y="5118807"/>
                  <a:ext cx="733358" cy="332916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32472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5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"/>
                      <a:ea typeface="Segoe UI" pitchFamily="34" charset="0"/>
                      <a:cs typeface="Segoe UI Semibold" panose="020B0702040204020203" pitchFamily="34" charset="0"/>
                    </a:rPr>
                    <a:t>Snapshot</a:t>
                  </a:r>
                  <a:br>
                    <a:rPr kumimoji="0" lang="en-US" sz="5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"/>
                      <a:ea typeface="Segoe UI" pitchFamily="34" charset="0"/>
                      <a:cs typeface="Segoe UI Semibold" panose="020B0702040204020203" pitchFamily="34" charset="0"/>
                    </a:rPr>
                  </a:br>
                  <a:r>
                    <a:rPr kumimoji="0" lang="en-US" sz="5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"/>
                      <a:ea typeface="Segoe UI" pitchFamily="34" charset="0"/>
                      <a:cs typeface="Segoe UI Semibold" panose="020B0702040204020203" pitchFamily="34" charset="0"/>
                    </a:rPr>
                    <a:t>Folder</a:t>
                  </a:r>
                </a:p>
              </p:txBody>
            </p:sp>
            <p:grpSp>
              <p:nvGrpSpPr>
                <p:cNvPr id="1046" name="Group 1045">
                  <a:extLst>
                    <a:ext uri="{FF2B5EF4-FFF2-40B4-BE49-F238E27FC236}">
                      <a16:creationId xmlns:a16="http://schemas.microsoft.com/office/drawing/2014/main" id="{6DF664B0-92F6-4528-83A0-F51AF3B82F66}"/>
                    </a:ext>
                  </a:extLst>
                </p:cNvPr>
                <p:cNvGrpSpPr/>
                <p:nvPr/>
              </p:nvGrpSpPr>
              <p:grpSpPr>
                <a:xfrm>
                  <a:off x="7050117" y="4870343"/>
                  <a:ext cx="191393" cy="151559"/>
                  <a:chOff x="9177059" y="2148835"/>
                  <a:chExt cx="416094" cy="329494"/>
                </a:xfrm>
              </p:grpSpPr>
              <p:sp>
                <p:nvSpPr>
                  <p:cNvPr id="1047" name="Freeform: Shape 1046">
                    <a:extLst>
                      <a:ext uri="{FF2B5EF4-FFF2-40B4-BE49-F238E27FC236}">
                        <a16:creationId xmlns:a16="http://schemas.microsoft.com/office/drawing/2014/main" id="{5C6E074C-9DC2-4260-8CF5-C7A048D08BE3}"/>
                      </a:ext>
                    </a:extLst>
                  </p:cNvPr>
                  <p:cNvSpPr/>
                  <p:nvPr/>
                </p:nvSpPr>
                <p:spPr>
                  <a:xfrm>
                    <a:off x="9177059" y="2157592"/>
                    <a:ext cx="416094" cy="320737"/>
                  </a:xfrm>
                  <a:custGeom>
                    <a:avLst/>
                    <a:gdLst>
                      <a:gd name="connsiteX0" fmla="*/ 1475 w 416093"/>
                      <a:gd name="connsiteY0" fmla="*/ 321865 h 320737"/>
                      <a:gd name="connsiteX1" fmla="*/ 417568 w 416093"/>
                      <a:gd name="connsiteY1" fmla="*/ 321865 h 320737"/>
                      <a:gd name="connsiteX2" fmla="*/ 417568 w 416093"/>
                      <a:gd name="connsiteY2" fmla="*/ 1475 h 320737"/>
                      <a:gd name="connsiteX3" fmla="*/ 1475 w 416093"/>
                      <a:gd name="connsiteY3" fmla="*/ 1475 h 320737"/>
                      <a:gd name="connsiteX4" fmla="*/ 1475 w 416093"/>
                      <a:gd name="connsiteY4" fmla="*/ 321865 h 3207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16093" h="320737">
                        <a:moveTo>
                          <a:pt x="1475" y="321865"/>
                        </a:moveTo>
                        <a:lnTo>
                          <a:pt x="417568" y="321865"/>
                        </a:lnTo>
                        <a:lnTo>
                          <a:pt x="417568" y="1475"/>
                        </a:lnTo>
                        <a:lnTo>
                          <a:pt x="1475" y="1475"/>
                        </a:lnTo>
                        <a:lnTo>
                          <a:pt x="1475" y="321865"/>
                        </a:lnTo>
                        <a:close/>
                      </a:path>
                    </a:pathLst>
                  </a:custGeom>
                  <a:solidFill>
                    <a:srgbClr val="0078D4"/>
                  </a:solidFill>
                  <a:ln w="432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048" name="Freeform: Shape 1047">
                    <a:extLst>
                      <a:ext uri="{FF2B5EF4-FFF2-40B4-BE49-F238E27FC236}">
                        <a16:creationId xmlns:a16="http://schemas.microsoft.com/office/drawing/2014/main" id="{93133CE7-8086-4222-AF50-60B8D4C9E1DE}"/>
                      </a:ext>
                    </a:extLst>
                  </p:cNvPr>
                  <p:cNvSpPr/>
                  <p:nvPr/>
                </p:nvSpPr>
                <p:spPr>
                  <a:xfrm>
                    <a:off x="9177059" y="2148839"/>
                    <a:ext cx="416094" cy="43343"/>
                  </a:xfrm>
                  <a:custGeom>
                    <a:avLst/>
                    <a:gdLst>
                      <a:gd name="connsiteX0" fmla="*/ 1475 w 416093"/>
                      <a:gd name="connsiteY0" fmla="*/ 44836 h 43342"/>
                      <a:gd name="connsiteX1" fmla="*/ 417422 w 416093"/>
                      <a:gd name="connsiteY1" fmla="*/ 44836 h 43342"/>
                      <a:gd name="connsiteX2" fmla="*/ 417422 w 416093"/>
                      <a:gd name="connsiteY2" fmla="*/ 1475 h 43342"/>
                      <a:gd name="connsiteX3" fmla="*/ 1475 w 416093"/>
                      <a:gd name="connsiteY3" fmla="*/ 1475 h 43342"/>
                      <a:gd name="connsiteX4" fmla="*/ 1475 w 416093"/>
                      <a:gd name="connsiteY4" fmla="*/ 44836 h 433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16093" h="43342">
                        <a:moveTo>
                          <a:pt x="1475" y="44836"/>
                        </a:moveTo>
                        <a:lnTo>
                          <a:pt x="417422" y="44836"/>
                        </a:lnTo>
                        <a:lnTo>
                          <a:pt x="417422" y="1475"/>
                        </a:lnTo>
                        <a:lnTo>
                          <a:pt x="1475" y="1475"/>
                        </a:lnTo>
                        <a:lnTo>
                          <a:pt x="1475" y="44836"/>
                        </a:lnTo>
                        <a:close/>
                      </a:path>
                    </a:pathLst>
                  </a:custGeom>
                  <a:solidFill>
                    <a:srgbClr val="50E6FF"/>
                  </a:solidFill>
                  <a:ln w="432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049" name="Freeform: Shape 1048">
                    <a:extLst>
                      <a:ext uri="{FF2B5EF4-FFF2-40B4-BE49-F238E27FC236}">
                        <a16:creationId xmlns:a16="http://schemas.microsoft.com/office/drawing/2014/main" id="{1A0B4D84-E065-4EF6-A8F5-6251AECB0574}"/>
                      </a:ext>
                    </a:extLst>
                  </p:cNvPr>
                  <p:cNvSpPr/>
                  <p:nvPr/>
                </p:nvSpPr>
                <p:spPr>
                  <a:xfrm>
                    <a:off x="9231297" y="2160809"/>
                    <a:ext cx="21672" cy="21671"/>
                  </a:xfrm>
                  <a:custGeom>
                    <a:avLst/>
                    <a:gdLst>
                      <a:gd name="connsiteX0" fmla="*/ 12059 w 21671"/>
                      <a:gd name="connsiteY0" fmla="*/ 22644 h 21671"/>
                      <a:gd name="connsiteX1" fmla="*/ 22645 w 21671"/>
                      <a:gd name="connsiteY1" fmla="*/ 12059 h 21671"/>
                      <a:gd name="connsiteX2" fmla="*/ 12059 w 21671"/>
                      <a:gd name="connsiteY2" fmla="*/ 1475 h 21671"/>
                      <a:gd name="connsiteX3" fmla="*/ 1475 w 21671"/>
                      <a:gd name="connsiteY3" fmla="*/ 12059 h 21671"/>
                      <a:gd name="connsiteX4" fmla="*/ 12059 w 21671"/>
                      <a:gd name="connsiteY4" fmla="*/ 22644 h 216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1671" h="21671">
                        <a:moveTo>
                          <a:pt x="12059" y="22644"/>
                        </a:moveTo>
                        <a:cubicBezTo>
                          <a:pt x="17905" y="22644"/>
                          <a:pt x="22645" y="17905"/>
                          <a:pt x="22645" y="12059"/>
                        </a:cubicBezTo>
                        <a:cubicBezTo>
                          <a:pt x="22645" y="6213"/>
                          <a:pt x="17905" y="1475"/>
                          <a:pt x="12059" y="1475"/>
                        </a:cubicBezTo>
                        <a:cubicBezTo>
                          <a:pt x="6214" y="1475"/>
                          <a:pt x="1475" y="6213"/>
                          <a:pt x="1475" y="12059"/>
                        </a:cubicBezTo>
                        <a:cubicBezTo>
                          <a:pt x="1475" y="17905"/>
                          <a:pt x="6214" y="22644"/>
                          <a:pt x="12059" y="22644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432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050" name="Freeform: Shape 1049">
                    <a:extLst>
                      <a:ext uri="{FF2B5EF4-FFF2-40B4-BE49-F238E27FC236}">
                        <a16:creationId xmlns:a16="http://schemas.microsoft.com/office/drawing/2014/main" id="{9D2C4E75-76E4-4AAA-B684-660D7CD0BAC4}"/>
                      </a:ext>
                    </a:extLst>
                  </p:cNvPr>
                  <p:cNvSpPr/>
                  <p:nvPr/>
                </p:nvSpPr>
                <p:spPr>
                  <a:xfrm>
                    <a:off x="9198447" y="2160809"/>
                    <a:ext cx="21672" cy="21671"/>
                  </a:xfrm>
                  <a:custGeom>
                    <a:avLst/>
                    <a:gdLst>
                      <a:gd name="connsiteX0" fmla="*/ 12059 w 21671"/>
                      <a:gd name="connsiteY0" fmla="*/ 22644 h 21671"/>
                      <a:gd name="connsiteX1" fmla="*/ 22644 w 21671"/>
                      <a:gd name="connsiteY1" fmla="*/ 12059 h 21671"/>
                      <a:gd name="connsiteX2" fmla="*/ 12059 w 21671"/>
                      <a:gd name="connsiteY2" fmla="*/ 1475 h 21671"/>
                      <a:gd name="connsiteX3" fmla="*/ 1475 w 21671"/>
                      <a:gd name="connsiteY3" fmla="*/ 12059 h 21671"/>
                      <a:gd name="connsiteX4" fmla="*/ 12059 w 21671"/>
                      <a:gd name="connsiteY4" fmla="*/ 22644 h 216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1671" h="21671">
                        <a:moveTo>
                          <a:pt x="12059" y="22644"/>
                        </a:moveTo>
                        <a:cubicBezTo>
                          <a:pt x="17905" y="22644"/>
                          <a:pt x="22644" y="17905"/>
                          <a:pt x="22644" y="12059"/>
                        </a:cubicBezTo>
                        <a:cubicBezTo>
                          <a:pt x="22644" y="6213"/>
                          <a:pt x="17905" y="1475"/>
                          <a:pt x="12059" y="1475"/>
                        </a:cubicBezTo>
                        <a:cubicBezTo>
                          <a:pt x="6214" y="1475"/>
                          <a:pt x="1475" y="6213"/>
                          <a:pt x="1475" y="12059"/>
                        </a:cubicBezTo>
                        <a:cubicBezTo>
                          <a:pt x="1475" y="17905"/>
                          <a:pt x="6214" y="22644"/>
                          <a:pt x="12059" y="22644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432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051" name="Freeform: Shape 1050">
                    <a:extLst>
                      <a:ext uri="{FF2B5EF4-FFF2-40B4-BE49-F238E27FC236}">
                        <a16:creationId xmlns:a16="http://schemas.microsoft.com/office/drawing/2014/main" id="{10C5262E-08A8-4A46-A59B-BC2E7577F67B}"/>
                      </a:ext>
                    </a:extLst>
                  </p:cNvPr>
                  <p:cNvSpPr/>
                  <p:nvPr/>
                </p:nvSpPr>
                <p:spPr>
                  <a:xfrm>
                    <a:off x="9264875" y="2160809"/>
                    <a:ext cx="21672" cy="21671"/>
                  </a:xfrm>
                  <a:custGeom>
                    <a:avLst/>
                    <a:gdLst>
                      <a:gd name="connsiteX0" fmla="*/ 12059 w 21671"/>
                      <a:gd name="connsiteY0" fmla="*/ 22644 h 21671"/>
                      <a:gd name="connsiteX1" fmla="*/ 22644 w 21671"/>
                      <a:gd name="connsiteY1" fmla="*/ 12059 h 21671"/>
                      <a:gd name="connsiteX2" fmla="*/ 12059 w 21671"/>
                      <a:gd name="connsiteY2" fmla="*/ 1475 h 21671"/>
                      <a:gd name="connsiteX3" fmla="*/ 1475 w 21671"/>
                      <a:gd name="connsiteY3" fmla="*/ 12059 h 21671"/>
                      <a:gd name="connsiteX4" fmla="*/ 12059 w 21671"/>
                      <a:gd name="connsiteY4" fmla="*/ 22644 h 216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1671" h="21671">
                        <a:moveTo>
                          <a:pt x="12059" y="22644"/>
                        </a:moveTo>
                        <a:cubicBezTo>
                          <a:pt x="17905" y="22644"/>
                          <a:pt x="22644" y="17905"/>
                          <a:pt x="22644" y="12059"/>
                        </a:cubicBezTo>
                        <a:cubicBezTo>
                          <a:pt x="22644" y="6213"/>
                          <a:pt x="17905" y="1475"/>
                          <a:pt x="12059" y="1475"/>
                        </a:cubicBezTo>
                        <a:cubicBezTo>
                          <a:pt x="6214" y="1475"/>
                          <a:pt x="1475" y="6213"/>
                          <a:pt x="1475" y="12059"/>
                        </a:cubicBezTo>
                        <a:cubicBezTo>
                          <a:pt x="1475" y="17905"/>
                          <a:pt x="6214" y="22644"/>
                          <a:pt x="12059" y="22644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432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grpSp>
                <p:nvGrpSpPr>
                  <p:cNvPr id="1052" name="Group 1051">
                    <a:extLst>
                      <a:ext uri="{FF2B5EF4-FFF2-40B4-BE49-F238E27FC236}">
                        <a16:creationId xmlns:a16="http://schemas.microsoft.com/office/drawing/2014/main" id="{C59EDEBC-AFAA-4DB6-B497-8CE364FE8EB5}"/>
                      </a:ext>
                    </a:extLst>
                  </p:cNvPr>
                  <p:cNvGrpSpPr/>
                  <p:nvPr/>
                </p:nvGrpSpPr>
                <p:grpSpPr>
                  <a:xfrm>
                    <a:off x="9192700" y="2211195"/>
                    <a:ext cx="72175" cy="72175"/>
                    <a:chOff x="7423299" y="1363379"/>
                    <a:chExt cx="163411" cy="163411"/>
                  </a:xfrm>
                </p:grpSpPr>
                <p:sp>
                  <p:nvSpPr>
                    <p:cNvPr id="1056" name="Freeform 687">
                      <a:extLst>
                        <a:ext uri="{FF2B5EF4-FFF2-40B4-BE49-F238E27FC236}">
                          <a16:creationId xmlns:a16="http://schemas.microsoft.com/office/drawing/2014/main" id="{8087EF30-7321-4107-8157-FAC7016844EA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7423299" y="1363379"/>
                      <a:ext cx="163411" cy="163411"/>
                    </a:xfrm>
                    <a:custGeom>
                      <a:avLst/>
                      <a:gdLst>
                        <a:gd name="T0" fmla="*/ 142 w 142"/>
                        <a:gd name="T1" fmla="*/ 78 h 141"/>
                        <a:gd name="T2" fmla="*/ 142 w 142"/>
                        <a:gd name="T3" fmla="*/ 63 h 141"/>
                        <a:gd name="T4" fmla="*/ 127 w 142"/>
                        <a:gd name="T5" fmla="*/ 63 h 141"/>
                        <a:gd name="T6" fmla="*/ 116 w 142"/>
                        <a:gd name="T7" fmla="*/ 37 h 141"/>
                        <a:gd name="T8" fmla="*/ 127 w 142"/>
                        <a:gd name="T9" fmla="*/ 26 h 141"/>
                        <a:gd name="T10" fmla="*/ 116 w 142"/>
                        <a:gd name="T11" fmla="*/ 15 h 141"/>
                        <a:gd name="T12" fmla="*/ 105 w 142"/>
                        <a:gd name="T13" fmla="*/ 26 h 141"/>
                        <a:gd name="T14" fmla="*/ 79 w 142"/>
                        <a:gd name="T15" fmla="*/ 15 h 141"/>
                        <a:gd name="T16" fmla="*/ 79 w 142"/>
                        <a:gd name="T17" fmla="*/ 0 h 141"/>
                        <a:gd name="T18" fmla="*/ 64 w 142"/>
                        <a:gd name="T19" fmla="*/ 0 h 141"/>
                        <a:gd name="T20" fmla="*/ 64 w 142"/>
                        <a:gd name="T21" fmla="*/ 15 h 141"/>
                        <a:gd name="T22" fmla="*/ 37 w 142"/>
                        <a:gd name="T23" fmla="*/ 26 h 141"/>
                        <a:gd name="T24" fmla="*/ 26 w 142"/>
                        <a:gd name="T25" fmla="*/ 15 h 141"/>
                        <a:gd name="T26" fmla="*/ 16 w 142"/>
                        <a:gd name="T27" fmla="*/ 26 h 141"/>
                        <a:gd name="T28" fmla="*/ 27 w 142"/>
                        <a:gd name="T29" fmla="*/ 37 h 141"/>
                        <a:gd name="T30" fmla="*/ 16 w 142"/>
                        <a:gd name="T31" fmla="*/ 63 h 141"/>
                        <a:gd name="T32" fmla="*/ 0 w 142"/>
                        <a:gd name="T33" fmla="*/ 63 h 141"/>
                        <a:gd name="T34" fmla="*/ 0 w 142"/>
                        <a:gd name="T35" fmla="*/ 78 h 141"/>
                        <a:gd name="T36" fmla="*/ 16 w 142"/>
                        <a:gd name="T37" fmla="*/ 78 h 141"/>
                        <a:gd name="T38" fmla="*/ 27 w 142"/>
                        <a:gd name="T39" fmla="*/ 104 h 141"/>
                        <a:gd name="T40" fmla="*/ 16 w 142"/>
                        <a:gd name="T41" fmla="*/ 115 h 141"/>
                        <a:gd name="T42" fmla="*/ 26 w 142"/>
                        <a:gd name="T43" fmla="*/ 126 h 141"/>
                        <a:gd name="T44" fmla="*/ 37 w 142"/>
                        <a:gd name="T45" fmla="*/ 115 h 141"/>
                        <a:gd name="T46" fmla="*/ 64 w 142"/>
                        <a:gd name="T47" fmla="*/ 126 h 141"/>
                        <a:gd name="T48" fmla="*/ 64 w 142"/>
                        <a:gd name="T49" fmla="*/ 141 h 141"/>
                        <a:gd name="T50" fmla="*/ 79 w 142"/>
                        <a:gd name="T51" fmla="*/ 141 h 141"/>
                        <a:gd name="T52" fmla="*/ 79 w 142"/>
                        <a:gd name="T53" fmla="*/ 126 h 141"/>
                        <a:gd name="T54" fmla="*/ 105 w 142"/>
                        <a:gd name="T55" fmla="*/ 115 h 141"/>
                        <a:gd name="T56" fmla="*/ 116 w 142"/>
                        <a:gd name="T57" fmla="*/ 126 h 141"/>
                        <a:gd name="T58" fmla="*/ 127 w 142"/>
                        <a:gd name="T59" fmla="*/ 115 h 141"/>
                        <a:gd name="T60" fmla="*/ 116 w 142"/>
                        <a:gd name="T61" fmla="*/ 104 h 141"/>
                        <a:gd name="T62" fmla="*/ 127 w 142"/>
                        <a:gd name="T63" fmla="*/ 78 h 141"/>
                        <a:gd name="T64" fmla="*/ 142 w 142"/>
                        <a:gd name="T65" fmla="*/ 78 h 14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</a:cxnLst>
                      <a:rect l="0" t="0" r="r" b="b"/>
                      <a:pathLst>
                        <a:path w="142" h="141">
                          <a:moveTo>
                            <a:pt x="142" y="78"/>
                          </a:moveTo>
                          <a:cubicBezTo>
                            <a:pt x="142" y="63"/>
                            <a:pt x="142" y="63"/>
                            <a:pt x="142" y="63"/>
                          </a:cubicBezTo>
                          <a:cubicBezTo>
                            <a:pt x="127" y="63"/>
                            <a:pt x="127" y="63"/>
                            <a:pt x="127" y="63"/>
                          </a:cubicBezTo>
                          <a:cubicBezTo>
                            <a:pt x="125" y="53"/>
                            <a:pt x="122" y="44"/>
                            <a:pt x="116" y="37"/>
                          </a:cubicBezTo>
                          <a:cubicBezTo>
                            <a:pt x="127" y="26"/>
                            <a:pt x="127" y="26"/>
                            <a:pt x="127" y="26"/>
                          </a:cubicBezTo>
                          <a:cubicBezTo>
                            <a:pt x="116" y="15"/>
                            <a:pt x="116" y="15"/>
                            <a:pt x="116" y="15"/>
                          </a:cubicBezTo>
                          <a:cubicBezTo>
                            <a:pt x="105" y="26"/>
                            <a:pt x="105" y="26"/>
                            <a:pt x="105" y="26"/>
                          </a:cubicBezTo>
                          <a:cubicBezTo>
                            <a:pt x="98" y="20"/>
                            <a:pt x="89" y="16"/>
                            <a:pt x="79" y="15"/>
                          </a:cubicBezTo>
                          <a:cubicBezTo>
                            <a:pt x="79" y="0"/>
                            <a:pt x="79" y="0"/>
                            <a:pt x="79" y="0"/>
                          </a:cubicBezTo>
                          <a:cubicBezTo>
                            <a:pt x="64" y="0"/>
                            <a:pt x="64" y="0"/>
                            <a:pt x="64" y="0"/>
                          </a:cubicBezTo>
                          <a:cubicBezTo>
                            <a:pt x="64" y="15"/>
                            <a:pt x="64" y="15"/>
                            <a:pt x="64" y="15"/>
                          </a:cubicBezTo>
                          <a:cubicBezTo>
                            <a:pt x="54" y="16"/>
                            <a:pt x="45" y="20"/>
                            <a:pt x="37" y="26"/>
                          </a:cubicBezTo>
                          <a:cubicBezTo>
                            <a:pt x="26" y="15"/>
                            <a:pt x="26" y="15"/>
                            <a:pt x="26" y="15"/>
                          </a:cubicBezTo>
                          <a:cubicBezTo>
                            <a:pt x="16" y="26"/>
                            <a:pt x="16" y="26"/>
                            <a:pt x="16" y="26"/>
                          </a:cubicBezTo>
                          <a:cubicBezTo>
                            <a:pt x="27" y="37"/>
                            <a:pt x="27" y="37"/>
                            <a:pt x="27" y="37"/>
                          </a:cubicBezTo>
                          <a:cubicBezTo>
                            <a:pt x="21" y="44"/>
                            <a:pt x="17" y="53"/>
                            <a:pt x="16" y="63"/>
                          </a:cubicBezTo>
                          <a:cubicBezTo>
                            <a:pt x="0" y="63"/>
                            <a:pt x="0" y="63"/>
                            <a:pt x="0" y="63"/>
                          </a:cubicBezTo>
                          <a:cubicBezTo>
                            <a:pt x="0" y="78"/>
                            <a:pt x="0" y="78"/>
                            <a:pt x="0" y="78"/>
                          </a:cubicBezTo>
                          <a:cubicBezTo>
                            <a:pt x="16" y="78"/>
                            <a:pt x="16" y="78"/>
                            <a:pt x="16" y="78"/>
                          </a:cubicBezTo>
                          <a:cubicBezTo>
                            <a:pt x="17" y="88"/>
                            <a:pt x="21" y="97"/>
                            <a:pt x="27" y="104"/>
                          </a:cubicBezTo>
                          <a:cubicBezTo>
                            <a:pt x="16" y="115"/>
                            <a:pt x="16" y="115"/>
                            <a:pt x="16" y="115"/>
                          </a:cubicBezTo>
                          <a:cubicBezTo>
                            <a:pt x="26" y="126"/>
                            <a:pt x="26" y="126"/>
                            <a:pt x="26" y="126"/>
                          </a:cubicBezTo>
                          <a:cubicBezTo>
                            <a:pt x="37" y="115"/>
                            <a:pt x="37" y="115"/>
                            <a:pt x="37" y="115"/>
                          </a:cubicBezTo>
                          <a:cubicBezTo>
                            <a:pt x="45" y="121"/>
                            <a:pt x="54" y="125"/>
                            <a:pt x="64" y="126"/>
                          </a:cubicBezTo>
                          <a:cubicBezTo>
                            <a:pt x="64" y="141"/>
                            <a:pt x="64" y="141"/>
                            <a:pt x="64" y="141"/>
                          </a:cubicBezTo>
                          <a:cubicBezTo>
                            <a:pt x="79" y="141"/>
                            <a:pt x="79" y="141"/>
                            <a:pt x="79" y="141"/>
                          </a:cubicBezTo>
                          <a:cubicBezTo>
                            <a:pt x="79" y="126"/>
                            <a:pt x="79" y="126"/>
                            <a:pt x="79" y="126"/>
                          </a:cubicBezTo>
                          <a:cubicBezTo>
                            <a:pt x="89" y="125"/>
                            <a:pt x="98" y="121"/>
                            <a:pt x="105" y="115"/>
                          </a:cubicBezTo>
                          <a:cubicBezTo>
                            <a:pt x="116" y="126"/>
                            <a:pt x="116" y="126"/>
                            <a:pt x="116" y="126"/>
                          </a:cubicBezTo>
                          <a:cubicBezTo>
                            <a:pt x="127" y="115"/>
                            <a:pt x="127" y="115"/>
                            <a:pt x="127" y="115"/>
                          </a:cubicBezTo>
                          <a:cubicBezTo>
                            <a:pt x="116" y="104"/>
                            <a:pt x="116" y="104"/>
                            <a:pt x="116" y="104"/>
                          </a:cubicBezTo>
                          <a:cubicBezTo>
                            <a:pt x="122" y="97"/>
                            <a:pt x="126" y="88"/>
                            <a:pt x="127" y="78"/>
                          </a:cubicBezTo>
                          <a:lnTo>
                            <a:pt x="142" y="78"/>
                          </a:lnTo>
                          <a:close/>
                        </a:path>
                      </a:pathLst>
                    </a:custGeom>
                    <a:solidFill>
                      <a:srgbClr val="50E6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89642" tIns="44821" rIns="89642" bIns="44821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896386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67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1057" name="Oval 688">
                      <a:extLst>
                        <a:ext uri="{FF2B5EF4-FFF2-40B4-BE49-F238E27FC236}">
                          <a16:creationId xmlns:a16="http://schemas.microsoft.com/office/drawing/2014/main" id="{25878103-431C-46A8-95C7-B0EB7E6E80A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468431" y="1408511"/>
                      <a:ext cx="73146" cy="73146"/>
                    </a:xfrm>
                    <a:prstGeom prst="ellipse">
                      <a:avLst/>
                    </a:prstGeom>
                    <a:solidFill>
                      <a:srgbClr val="0078D4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89642" tIns="44821" rIns="89642" bIns="44821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896386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67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</p:grpSp>
              <p:grpSp>
                <p:nvGrpSpPr>
                  <p:cNvPr id="1053" name="resources" descr="resources, folder">
                    <a:extLst>
                      <a:ext uri="{FF2B5EF4-FFF2-40B4-BE49-F238E27FC236}">
                        <a16:creationId xmlns:a16="http://schemas.microsoft.com/office/drawing/2014/main" id="{20B2756F-1D5C-4E5A-B693-8147E6F1070A}"/>
                      </a:ext>
                    </a:extLst>
                  </p:cNvPr>
                  <p:cNvGrpSpPr/>
                  <p:nvPr/>
                </p:nvGrpSpPr>
                <p:grpSpPr>
                  <a:xfrm>
                    <a:off x="9298687" y="2253589"/>
                    <a:ext cx="172837" cy="172837"/>
                    <a:chOff x="3561905" y="3975100"/>
                    <a:chExt cx="357440" cy="357440"/>
                  </a:xfrm>
                </p:grpSpPr>
                <p:sp>
                  <p:nvSpPr>
                    <p:cNvPr id="1054" name="Freeform: Shape 1053">
                      <a:extLst>
                        <a:ext uri="{FF2B5EF4-FFF2-40B4-BE49-F238E27FC236}">
                          <a16:creationId xmlns:a16="http://schemas.microsoft.com/office/drawing/2014/main" id="{326907FB-29EA-4CE7-9483-60CE11BA5A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80236" y="3995263"/>
                      <a:ext cx="316906" cy="239522"/>
                    </a:xfrm>
                    <a:custGeom>
                      <a:avLst/>
                      <a:gdLst>
                        <a:gd name="connsiteX0" fmla="*/ 317902 w 316905"/>
                        <a:gd name="connsiteY0" fmla="*/ 19973 h 239521"/>
                        <a:gd name="connsiteX1" fmla="*/ 114072 w 316905"/>
                        <a:gd name="connsiteY1" fmla="*/ 19973 h 239521"/>
                        <a:gd name="connsiteX2" fmla="*/ 96332 w 316905"/>
                        <a:gd name="connsiteY2" fmla="*/ 1054 h 239521"/>
                        <a:gd name="connsiteX3" fmla="*/ 1054 w 316905"/>
                        <a:gd name="connsiteY3" fmla="*/ 1054 h 239521"/>
                        <a:gd name="connsiteX4" fmla="*/ 1054 w 316905"/>
                        <a:gd name="connsiteY4" fmla="*/ 241109 h 239521"/>
                        <a:gd name="connsiteX5" fmla="*/ 317902 w 316905"/>
                        <a:gd name="connsiteY5" fmla="*/ 241109 h 239521"/>
                        <a:gd name="connsiteX6" fmla="*/ 317902 w 316905"/>
                        <a:gd name="connsiteY6" fmla="*/ 19973 h 23952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316905" h="239521">
                          <a:moveTo>
                            <a:pt x="317902" y="19973"/>
                          </a:moveTo>
                          <a:lnTo>
                            <a:pt x="114072" y="19973"/>
                          </a:lnTo>
                          <a:lnTo>
                            <a:pt x="96332" y="1054"/>
                          </a:lnTo>
                          <a:lnTo>
                            <a:pt x="1054" y="1054"/>
                          </a:lnTo>
                          <a:lnTo>
                            <a:pt x="1054" y="241109"/>
                          </a:lnTo>
                          <a:lnTo>
                            <a:pt x="317902" y="241109"/>
                          </a:lnTo>
                          <a:lnTo>
                            <a:pt x="317902" y="19973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3633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defTabSz="914367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765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1055" name="Freeform: Shape 1054">
                      <a:extLst>
                        <a:ext uri="{FF2B5EF4-FFF2-40B4-BE49-F238E27FC236}">
                          <a16:creationId xmlns:a16="http://schemas.microsoft.com/office/drawing/2014/main" id="{616B379E-B203-4BD6-83A0-AB44B2BD40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61319" y="4051775"/>
                      <a:ext cx="353755" cy="261631"/>
                    </a:xfrm>
                    <a:custGeom>
                      <a:avLst/>
                      <a:gdLst>
                        <a:gd name="connsiteX0" fmla="*/ 354809 w 353755"/>
                        <a:gd name="connsiteY0" fmla="*/ 1054 h 261631"/>
                        <a:gd name="connsiteX1" fmla="*/ 1054 w 353755"/>
                        <a:gd name="connsiteY1" fmla="*/ 1054 h 261631"/>
                        <a:gd name="connsiteX2" fmla="*/ 1054 w 353755"/>
                        <a:gd name="connsiteY2" fmla="*/ 260648 h 261631"/>
                        <a:gd name="connsiteX3" fmla="*/ 354809 w 353755"/>
                        <a:gd name="connsiteY3" fmla="*/ 260648 h 261631"/>
                        <a:gd name="connsiteX4" fmla="*/ 354809 w 353755"/>
                        <a:gd name="connsiteY4" fmla="*/ 1054 h 26163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53755" h="261631">
                          <a:moveTo>
                            <a:pt x="354809" y="1054"/>
                          </a:moveTo>
                          <a:lnTo>
                            <a:pt x="1054" y="1054"/>
                          </a:lnTo>
                          <a:lnTo>
                            <a:pt x="1054" y="260648"/>
                          </a:lnTo>
                          <a:lnTo>
                            <a:pt x="354809" y="260648"/>
                          </a:lnTo>
                          <a:lnTo>
                            <a:pt x="354809" y="1054"/>
                          </a:lnTo>
                          <a:close/>
                        </a:path>
                      </a:pathLst>
                    </a:custGeom>
                    <a:solidFill>
                      <a:srgbClr val="50E6FF"/>
                    </a:solidFill>
                    <a:ln w="3633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defTabSz="914367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765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</p:grpSp>
            </p:grpSp>
          </p:grpSp>
          <p:grpSp>
            <p:nvGrpSpPr>
              <p:cNvPr id="1147" name="Group 1146">
                <a:extLst>
                  <a:ext uri="{FF2B5EF4-FFF2-40B4-BE49-F238E27FC236}">
                    <a16:creationId xmlns:a16="http://schemas.microsoft.com/office/drawing/2014/main" id="{92127DB5-3F2B-48EC-99F3-B570AA715C00}"/>
                  </a:ext>
                </a:extLst>
              </p:cNvPr>
              <p:cNvGrpSpPr/>
              <p:nvPr/>
            </p:nvGrpSpPr>
            <p:grpSpPr>
              <a:xfrm>
                <a:off x="11233367" y="2392751"/>
                <a:ext cx="588453" cy="209699"/>
                <a:chOff x="1676454" y="3074006"/>
                <a:chExt cx="588453" cy="209699"/>
              </a:xfrm>
            </p:grpSpPr>
            <p:grpSp>
              <p:nvGrpSpPr>
                <p:cNvPr id="1148" name="Group 1147">
                  <a:extLst>
                    <a:ext uri="{FF2B5EF4-FFF2-40B4-BE49-F238E27FC236}">
                      <a16:creationId xmlns:a16="http://schemas.microsoft.com/office/drawing/2014/main" id="{4B9259B1-3915-4D09-BE8D-0199C12898D3}"/>
                    </a:ext>
                  </a:extLst>
                </p:cNvPr>
                <p:cNvGrpSpPr/>
                <p:nvPr/>
              </p:nvGrpSpPr>
              <p:grpSpPr>
                <a:xfrm>
                  <a:off x="1676454" y="3142405"/>
                  <a:ext cx="588453" cy="141300"/>
                  <a:chOff x="1969486" y="1721846"/>
                  <a:chExt cx="756907" cy="181749"/>
                </a:xfrm>
              </p:grpSpPr>
              <p:pic>
                <p:nvPicPr>
                  <p:cNvPr id="1152" name="Graphic 1151">
                    <a:extLst>
                      <a:ext uri="{FF2B5EF4-FFF2-40B4-BE49-F238E27FC236}">
                        <a16:creationId xmlns:a16="http://schemas.microsoft.com/office/drawing/2014/main" id="{98282AD0-7A8A-4BDD-B2FF-6557BD5F2F9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4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969486" y="1721847"/>
                    <a:ext cx="181748" cy="181748"/>
                  </a:xfrm>
                  <a:prstGeom prst="rect">
                    <a:avLst/>
                  </a:prstGeom>
                </p:spPr>
              </p:pic>
              <p:cxnSp>
                <p:nvCxnSpPr>
                  <p:cNvPr id="1153" name="Straight Arrow Connector 1152">
                    <a:extLst>
                      <a:ext uri="{FF2B5EF4-FFF2-40B4-BE49-F238E27FC236}">
                        <a16:creationId xmlns:a16="http://schemas.microsoft.com/office/drawing/2014/main" id="{EBB21E85-B400-4458-AB7B-3E036CEA9DF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175176" y="1813669"/>
                    <a:ext cx="157467" cy="1"/>
                  </a:xfrm>
                  <a:prstGeom prst="straightConnector1">
                    <a:avLst/>
                  </a:prstGeom>
                  <a:noFill/>
                  <a:ln w="9525" cap="flat" cmpd="sng" algn="ctr">
                    <a:solidFill>
                      <a:srgbClr val="000000"/>
                    </a:solidFill>
                    <a:prstDash val="solid"/>
                    <a:headEnd type="none" w="sm" len="sm"/>
                    <a:tailEnd type="triangle" w="sm" len="sm"/>
                  </a:ln>
                  <a:effectLst/>
                </p:spPr>
              </p:cxnSp>
              <p:pic>
                <p:nvPicPr>
                  <p:cNvPr id="1154" name="Graphic 1153">
                    <a:extLst>
                      <a:ext uri="{FF2B5EF4-FFF2-40B4-BE49-F238E27FC236}">
                        <a16:creationId xmlns:a16="http://schemas.microsoft.com/office/drawing/2014/main" id="{539141C3-C633-486B-937C-140158984DC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  <a:srcRect/>
                  <a:stretch/>
                </p:blipFill>
                <p:spPr>
                  <a:xfrm>
                    <a:off x="2347939" y="1721846"/>
                    <a:ext cx="181749" cy="181749"/>
                  </a:xfrm>
                  <a:prstGeom prst="rect">
                    <a:avLst/>
                  </a:prstGeom>
                </p:spPr>
              </p:pic>
              <p:pic>
                <p:nvPicPr>
                  <p:cNvPr id="1155" name="Graphic 1154">
                    <a:extLst>
                      <a:ext uri="{FF2B5EF4-FFF2-40B4-BE49-F238E27FC236}">
                        <a16:creationId xmlns:a16="http://schemas.microsoft.com/office/drawing/2014/main" id="{88751D1F-6B7C-4420-9EC9-646636903C3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1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548437" y="1723743"/>
                    <a:ext cx="177956" cy="177956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149" name="Picture 1148" descr="Icon&#10;&#10;Description automatically generated">
                  <a:extLst>
                    <a:ext uri="{FF2B5EF4-FFF2-40B4-BE49-F238E27FC236}">
                      <a16:creationId xmlns:a16="http://schemas.microsoft.com/office/drawing/2014/main" id="{1AC34E18-65C9-43E8-B73B-16ECBF6DB87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720535" y="3074006"/>
                  <a:ext cx="53143" cy="53143"/>
                </a:xfrm>
                <a:prstGeom prst="rect">
                  <a:avLst/>
                </a:prstGeom>
              </p:spPr>
            </p:pic>
            <p:pic>
              <p:nvPicPr>
                <p:cNvPr id="1150" name="Picture 1149" descr="Icon&#10;&#10;Description automatically generated">
                  <a:extLst>
                    <a:ext uri="{FF2B5EF4-FFF2-40B4-BE49-F238E27FC236}">
                      <a16:creationId xmlns:a16="http://schemas.microsoft.com/office/drawing/2014/main" id="{99879A2C-BEEE-42A3-A276-2EEA9DE78DD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014762" y="3074006"/>
                  <a:ext cx="53143" cy="53143"/>
                </a:xfrm>
                <a:prstGeom prst="rect">
                  <a:avLst/>
                </a:prstGeom>
              </p:spPr>
            </p:pic>
            <p:pic>
              <p:nvPicPr>
                <p:cNvPr id="1151" name="Picture 1150" descr="Icon&#10;&#10;Description automatically generated">
                  <a:extLst>
                    <a:ext uri="{FF2B5EF4-FFF2-40B4-BE49-F238E27FC236}">
                      <a16:creationId xmlns:a16="http://schemas.microsoft.com/office/drawing/2014/main" id="{DE329291-B615-4C43-9B80-01B88410ADC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148688" y="3074006"/>
                  <a:ext cx="53143" cy="53143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B2FD4A5-C5DA-4566-80CA-0F6678840456}"/>
              </a:ext>
            </a:extLst>
          </p:cNvPr>
          <p:cNvGrpSpPr/>
          <p:nvPr/>
        </p:nvGrpSpPr>
        <p:grpSpPr>
          <a:xfrm>
            <a:off x="1075434" y="7303337"/>
            <a:ext cx="2048657" cy="3746397"/>
            <a:chOff x="948434" y="7303337"/>
            <a:chExt cx="2048657" cy="3746397"/>
          </a:xfrm>
        </p:grpSpPr>
        <p:sp>
          <p:nvSpPr>
            <p:cNvPr id="767" name="Rectangle 766">
              <a:extLst>
                <a:ext uri="{FF2B5EF4-FFF2-40B4-BE49-F238E27FC236}">
                  <a16:creationId xmlns:a16="http://schemas.microsoft.com/office/drawing/2014/main" id="{EC904ADB-6A7F-445C-8146-D90429D3FC19}"/>
                </a:ext>
              </a:extLst>
            </p:cNvPr>
            <p:cNvSpPr/>
            <p:nvPr/>
          </p:nvSpPr>
          <p:spPr bwMode="auto">
            <a:xfrm>
              <a:off x="948434" y="7303337"/>
              <a:ext cx="1419216" cy="33291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1382DA"/>
                  </a:solidFill>
                  <a:effectLst/>
                  <a:uLnTx/>
                  <a:uFillTx/>
                  <a:latin typeface="Segoe UI Semibold"/>
                  <a:ea typeface="Segoe UI" pitchFamily="34" charset="0"/>
                  <a:cs typeface="Segoe UI" pitchFamily="34" charset="0"/>
                </a:rPr>
                <a:t>1. 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/>
                  <a:ea typeface="Segoe UI" pitchFamily="34" charset="0"/>
                  <a:cs typeface="Segoe UI" pitchFamily="34" charset="0"/>
                </a:rPr>
                <a:t>Standard</a:t>
              </a:r>
              <a:endPara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784" name="Group 783">
              <a:extLst>
                <a:ext uri="{FF2B5EF4-FFF2-40B4-BE49-F238E27FC236}">
                  <a16:creationId xmlns:a16="http://schemas.microsoft.com/office/drawing/2014/main" id="{595F3B36-0736-4D30-BDC2-275D42E9D6F9}"/>
                </a:ext>
              </a:extLst>
            </p:cNvPr>
            <p:cNvGrpSpPr/>
            <p:nvPr/>
          </p:nvGrpSpPr>
          <p:grpSpPr>
            <a:xfrm>
              <a:off x="1035175" y="7644081"/>
              <a:ext cx="1961916" cy="3405653"/>
              <a:chOff x="450834" y="3407622"/>
              <a:chExt cx="1961916" cy="3405653"/>
            </a:xfrm>
          </p:grpSpPr>
          <p:sp>
            <p:nvSpPr>
              <p:cNvPr id="785" name="Rectangle 784">
                <a:extLst>
                  <a:ext uri="{FF2B5EF4-FFF2-40B4-BE49-F238E27FC236}">
                    <a16:creationId xmlns:a16="http://schemas.microsoft.com/office/drawing/2014/main" id="{4644FA68-9D86-4CDC-A653-B57ACFC88449}"/>
                  </a:ext>
                </a:extLst>
              </p:cNvPr>
              <p:cNvSpPr/>
              <p:nvPr/>
            </p:nvSpPr>
            <p:spPr bwMode="auto">
              <a:xfrm>
                <a:off x="570604" y="3829246"/>
                <a:ext cx="1612889" cy="2917629"/>
              </a:xfrm>
              <a:prstGeom prst="rect">
                <a:avLst/>
              </a:prstGeom>
              <a:solidFill>
                <a:srgbClr val="E5F1FB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786" name="Rectangle 785">
                <a:extLst>
                  <a:ext uri="{FF2B5EF4-FFF2-40B4-BE49-F238E27FC236}">
                    <a16:creationId xmlns:a16="http://schemas.microsoft.com/office/drawing/2014/main" id="{1DDB3F45-8E63-4036-A72F-E6CB630645B6}"/>
                  </a:ext>
                </a:extLst>
              </p:cNvPr>
              <p:cNvSpPr/>
              <p:nvPr/>
            </p:nvSpPr>
            <p:spPr bwMode="auto">
              <a:xfrm>
                <a:off x="609600" y="4964597"/>
                <a:ext cx="1530463" cy="807553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E2E2E3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787" name="Group 786">
                <a:extLst>
                  <a:ext uri="{FF2B5EF4-FFF2-40B4-BE49-F238E27FC236}">
                    <a16:creationId xmlns:a16="http://schemas.microsoft.com/office/drawing/2014/main" id="{7B19615F-D8E5-461F-B3C5-2C5FBE04EA84}"/>
                  </a:ext>
                </a:extLst>
              </p:cNvPr>
              <p:cNvGrpSpPr/>
              <p:nvPr/>
            </p:nvGrpSpPr>
            <p:grpSpPr>
              <a:xfrm>
                <a:off x="1431755" y="5545626"/>
                <a:ext cx="196418" cy="155536"/>
                <a:chOff x="9296451" y="1254000"/>
                <a:chExt cx="278933" cy="220877"/>
              </a:xfrm>
            </p:grpSpPr>
            <p:sp>
              <p:nvSpPr>
                <p:cNvPr id="859" name="Freeform: Shape 858">
                  <a:extLst>
                    <a:ext uri="{FF2B5EF4-FFF2-40B4-BE49-F238E27FC236}">
                      <a16:creationId xmlns:a16="http://schemas.microsoft.com/office/drawing/2014/main" id="{7A16C1A2-AD08-4A9B-B1C1-9FE9B4EC431D}"/>
                    </a:ext>
                  </a:extLst>
                </p:cNvPr>
                <p:cNvSpPr/>
                <p:nvPr/>
              </p:nvSpPr>
              <p:spPr>
                <a:xfrm>
                  <a:off x="9296451" y="1259868"/>
                  <a:ext cx="278933" cy="215009"/>
                </a:xfrm>
                <a:custGeom>
                  <a:avLst/>
                  <a:gdLst>
                    <a:gd name="connsiteX0" fmla="*/ 1475 w 416093"/>
                    <a:gd name="connsiteY0" fmla="*/ 321865 h 320737"/>
                    <a:gd name="connsiteX1" fmla="*/ 417568 w 416093"/>
                    <a:gd name="connsiteY1" fmla="*/ 321865 h 320737"/>
                    <a:gd name="connsiteX2" fmla="*/ 417568 w 416093"/>
                    <a:gd name="connsiteY2" fmla="*/ 1475 h 320737"/>
                    <a:gd name="connsiteX3" fmla="*/ 1475 w 416093"/>
                    <a:gd name="connsiteY3" fmla="*/ 1475 h 320737"/>
                    <a:gd name="connsiteX4" fmla="*/ 1475 w 416093"/>
                    <a:gd name="connsiteY4" fmla="*/ 321865 h 3207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16093" h="320737">
                      <a:moveTo>
                        <a:pt x="1475" y="321865"/>
                      </a:moveTo>
                      <a:lnTo>
                        <a:pt x="417568" y="321865"/>
                      </a:lnTo>
                      <a:lnTo>
                        <a:pt x="417568" y="1475"/>
                      </a:lnTo>
                      <a:lnTo>
                        <a:pt x="1475" y="1475"/>
                      </a:lnTo>
                      <a:lnTo>
                        <a:pt x="1475" y="321865"/>
                      </a:lnTo>
                      <a:close/>
                    </a:path>
                  </a:pathLst>
                </a:custGeom>
                <a:solidFill>
                  <a:srgbClr val="0078D4"/>
                </a:solidFill>
                <a:ln w="43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60" name="Freeform: Shape 859">
                  <a:extLst>
                    <a:ext uri="{FF2B5EF4-FFF2-40B4-BE49-F238E27FC236}">
                      <a16:creationId xmlns:a16="http://schemas.microsoft.com/office/drawing/2014/main" id="{7366ADE0-A8E7-4D85-B165-8A2FC96615A4}"/>
                    </a:ext>
                  </a:extLst>
                </p:cNvPr>
                <p:cNvSpPr/>
                <p:nvPr/>
              </p:nvSpPr>
              <p:spPr>
                <a:xfrm>
                  <a:off x="9296451" y="1254000"/>
                  <a:ext cx="278933" cy="29055"/>
                </a:xfrm>
                <a:custGeom>
                  <a:avLst/>
                  <a:gdLst>
                    <a:gd name="connsiteX0" fmla="*/ 1475 w 416093"/>
                    <a:gd name="connsiteY0" fmla="*/ 44836 h 43342"/>
                    <a:gd name="connsiteX1" fmla="*/ 417422 w 416093"/>
                    <a:gd name="connsiteY1" fmla="*/ 44836 h 43342"/>
                    <a:gd name="connsiteX2" fmla="*/ 417422 w 416093"/>
                    <a:gd name="connsiteY2" fmla="*/ 1475 h 43342"/>
                    <a:gd name="connsiteX3" fmla="*/ 1475 w 416093"/>
                    <a:gd name="connsiteY3" fmla="*/ 1475 h 43342"/>
                    <a:gd name="connsiteX4" fmla="*/ 1475 w 416093"/>
                    <a:gd name="connsiteY4" fmla="*/ 44836 h 433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16093" h="43342">
                      <a:moveTo>
                        <a:pt x="1475" y="44836"/>
                      </a:moveTo>
                      <a:lnTo>
                        <a:pt x="417422" y="44836"/>
                      </a:lnTo>
                      <a:lnTo>
                        <a:pt x="417422" y="1475"/>
                      </a:lnTo>
                      <a:lnTo>
                        <a:pt x="1475" y="1475"/>
                      </a:lnTo>
                      <a:lnTo>
                        <a:pt x="1475" y="44836"/>
                      </a:lnTo>
                      <a:close/>
                    </a:path>
                  </a:pathLst>
                </a:custGeom>
                <a:solidFill>
                  <a:srgbClr val="50E6FF"/>
                </a:solidFill>
                <a:ln w="43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61" name="Freeform: Shape 860">
                  <a:extLst>
                    <a:ext uri="{FF2B5EF4-FFF2-40B4-BE49-F238E27FC236}">
                      <a16:creationId xmlns:a16="http://schemas.microsoft.com/office/drawing/2014/main" id="{6F110877-6565-4B30-B655-4207C7C5847F}"/>
                    </a:ext>
                  </a:extLst>
                </p:cNvPr>
                <p:cNvSpPr/>
                <p:nvPr/>
              </p:nvSpPr>
              <p:spPr>
                <a:xfrm>
                  <a:off x="9332810" y="1262024"/>
                  <a:ext cx="14528" cy="14527"/>
                </a:xfrm>
                <a:custGeom>
                  <a:avLst/>
                  <a:gdLst>
                    <a:gd name="connsiteX0" fmla="*/ 12059 w 21671"/>
                    <a:gd name="connsiteY0" fmla="*/ 22644 h 21671"/>
                    <a:gd name="connsiteX1" fmla="*/ 22645 w 21671"/>
                    <a:gd name="connsiteY1" fmla="*/ 12059 h 21671"/>
                    <a:gd name="connsiteX2" fmla="*/ 12059 w 21671"/>
                    <a:gd name="connsiteY2" fmla="*/ 1475 h 21671"/>
                    <a:gd name="connsiteX3" fmla="*/ 1475 w 21671"/>
                    <a:gd name="connsiteY3" fmla="*/ 12059 h 21671"/>
                    <a:gd name="connsiteX4" fmla="*/ 12059 w 21671"/>
                    <a:gd name="connsiteY4" fmla="*/ 22644 h 21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671" h="21671">
                      <a:moveTo>
                        <a:pt x="12059" y="22644"/>
                      </a:moveTo>
                      <a:cubicBezTo>
                        <a:pt x="17905" y="22644"/>
                        <a:pt x="22645" y="17905"/>
                        <a:pt x="22645" y="12059"/>
                      </a:cubicBezTo>
                      <a:cubicBezTo>
                        <a:pt x="22645" y="6213"/>
                        <a:pt x="17905" y="1475"/>
                        <a:pt x="12059" y="1475"/>
                      </a:cubicBezTo>
                      <a:cubicBezTo>
                        <a:pt x="6214" y="1475"/>
                        <a:pt x="1475" y="6213"/>
                        <a:pt x="1475" y="12059"/>
                      </a:cubicBezTo>
                      <a:cubicBezTo>
                        <a:pt x="1475" y="17905"/>
                        <a:pt x="6214" y="22644"/>
                        <a:pt x="12059" y="2264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43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62" name="Freeform: Shape 861">
                  <a:extLst>
                    <a:ext uri="{FF2B5EF4-FFF2-40B4-BE49-F238E27FC236}">
                      <a16:creationId xmlns:a16="http://schemas.microsoft.com/office/drawing/2014/main" id="{23D6ECE9-1AC2-4E4D-AA9A-BCCCAC9D0098}"/>
                    </a:ext>
                  </a:extLst>
                </p:cNvPr>
                <p:cNvSpPr/>
                <p:nvPr/>
              </p:nvSpPr>
              <p:spPr>
                <a:xfrm>
                  <a:off x="9310789" y="1262024"/>
                  <a:ext cx="14528" cy="14527"/>
                </a:xfrm>
                <a:custGeom>
                  <a:avLst/>
                  <a:gdLst>
                    <a:gd name="connsiteX0" fmla="*/ 12059 w 21671"/>
                    <a:gd name="connsiteY0" fmla="*/ 22644 h 21671"/>
                    <a:gd name="connsiteX1" fmla="*/ 22644 w 21671"/>
                    <a:gd name="connsiteY1" fmla="*/ 12059 h 21671"/>
                    <a:gd name="connsiteX2" fmla="*/ 12059 w 21671"/>
                    <a:gd name="connsiteY2" fmla="*/ 1475 h 21671"/>
                    <a:gd name="connsiteX3" fmla="*/ 1475 w 21671"/>
                    <a:gd name="connsiteY3" fmla="*/ 12059 h 21671"/>
                    <a:gd name="connsiteX4" fmla="*/ 12059 w 21671"/>
                    <a:gd name="connsiteY4" fmla="*/ 22644 h 21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671" h="21671">
                      <a:moveTo>
                        <a:pt x="12059" y="22644"/>
                      </a:moveTo>
                      <a:cubicBezTo>
                        <a:pt x="17905" y="22644"/>
                        <a:pt x="22644" y="17905"/>
                        <a:pt x="22644" y="12059"/>
                      </a:cubicBezTo>
                      <a:cubicBezTo>
                        <a:pt x="22644" y="6213"/>
                        <a:pt x="17905" y="1475"/>
                        <a:pt x="12059" y="1475"/>
                      </a:cubicBezTo>
                      <a:cubicBezTo>
                        <a:pt x="6214" y="1475"/>
                        <a:pt x="1475" y="6213"/>
                        <a:pt x="1475" y="12059"/>
                      </a:cubicBezTo>
                      <a:cubicBezTo>
                        <a:pt x="1475" y="17905"/>
                        <a:pt x="6214" y="22644"/>
                        <a:pt x="12059" y="2264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43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63" name="Freeform: Shape 862">
                  <a:extLst>
                    <a:ext uri="{FF2B5EF4-FFF2-40B4-BE49-F238E27FC236}">
                      <a16:creationId xmlns:a16="http://schemas.microsoft.com/office/drawing/2014/main" id="{C75E9AA3-759C-48FF-A23C-DA13AE3C5230}"/>
                    </a:ext>
                  </a:extLst>
                </p:cNvPr>
                <p:cNvSpPr/>
                <p:nvPr/>
              </p:nvSpPr>
              <p:spPr>
                <a:xfrm>
                  <a:off x="9355319" y="1262024"/>
                  <a:ext cx="14528" cy="14527"/>
                </a:xfrm>
                <a:custGeom>
                  <a:avLst/>
                  <a:gdLst>
                    <a:gd name="connsiteX0" fmla="*/ 12059 w 21671"/>
                    <a:gd name="connsiteY0" fmla="*/ 22644 h 21671"/>
                    <a:gd name="connsiteX1" fmla="*/ 22644 w 21671"/>
                    <a:gd name="connsiteY1" fmla="*/ 12059 h 21671"/>
                    <a:gd name="connsiteX2" fmla="*/ 12059 w 21671"/>
                    <a:gd name="connsiteY2" fmla="*/ 1475 h 21671"/>
                    <a:gd name="connsiteX3" fmla="*/ 1475 w 21671"/>
                    <a:gd name="connsiteY3" fmla="*/ 12059 h 21671"/>
                    <a:gd name="connsiteX4" fmla="*/ 12059 w 21671"/>
                    <a:gd name="connsiteY4" fmla="*/ 22644 h 21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671" h="21671">
                      <a:moveTo>
                        <a:pt x="12059" y="22644"/>
                      </a:moveTo>
                      <a:cubicBezTo>
                        <a:pt x="17905" y="22644"/>
                        <a:pt x="22644" y="17905"/>
                        <a:pt x="22644" y="12059"/>
                      </a:cubicBezTo>
                      <a:cubicBezTo>
                        <a:pt x="22644" y="6213"/>
                        <a:pt x="17905" y="1475"/>
                        <a:pt x="12059" y="1475"/>
                      </a:cubicBezTo>
                      <a:cubicBezTo>
                        <a:pt x="6214" y="1475"/>
                        <a:pt x="1475" y="6213"/>
                        <a:pt x="1475" y="12059"/>
                      </a:cubicBezTo>
                      <a:cubicBezTo>
                        <a:pt x="1475" y="17905"/>
                        <a:pt x="6214" y="22644"/>
                        <a:pt x="12059" y="2264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43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grpSp>
              <p:nvGrpSpPr>
                <p:cNvPr id="864" name="Group 863">
                  <a:extLst>
                    <a:ext uri="{FF2B5EF4-FFF2-40B4-BE49-F238E27FC236}">
                      <a16:creationId xmlns:a16="http://schemas.microsoft.com/office/drawing/2014/main" id="{F06D9037-2FF7-472B-AA94-D25CA4817C64}"/>
                    </a:ext>
                  </a:extLst>
                </p:cNvPr>
                <p:cNvGrpSpPr/>
                <p:nvPr/>
              </p:nvGrpSpPr>
              <p:grpSpPr>
                <a:xfrm>
                  <a:off x="9306936" y="1295801"/>
                  <a:ext cx="48383" cy="48383"/>
                  <a:chOff x="7423299" y="1363379"/>
                  <a:chExt cx="163411" cy="163411"/>
                </a:xfrm>
              </p:grpSpPr>
              <p:sp>
                <p:nvSpPr>
                  <p:cNvPr id="872" name="Freeform 687">
                    <a:extLst>
                      <a:ext uri="{FF2B5EF4-FFF2-40B4-BE49-F238E27FC236}">
                        <a16:creationId xmlns:a16="http://schemas.microsoft.com/office/drawing/2014/main" id="{EE03BEE8-3C6C-42CE-B066-3F636FA5AFE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423299" y="1363379"/>
                    <a:ext cx="163411" cy="163411"/>
                  </a:xfrm>
                  <a:custGeom>
                    <a:avLst/>
                    <a:gdLst>
                      <a:gd name="T0" fmla="*/ 142 w 142"/>
                      <a:gd name="T1" fmla="*/ 78 h 141"/>
                      <a:gd name="T2" fmla="*/ 142 w 142"/>
                      <a:gd name="T3" fmla="*/ 63 h 141"/>
                      <a:gd name="T4" fmla="*/ 127 w 142"/>
                      <a:gd name="T5" fmla="*/ 63 h 141"/>
                      <a:gd name="T6" fmla="*/ 116 w 142"/>
                      <a:gd name="T7" fmla="*/ 37 h 141"/>
                      <a:gd name="T8" fmla="*/ 127 w 142"/>
                      <a:gd name="T9" fmla="*/ 26 h 141"/>
                      <a:gd name="T10" fmla="*/ 116 w 142"/>
                      <a:gd name="T11" fmla="*/ 15 h 141"/>
                      <a:gd name="T12" fmla="*/ 105 w 142"/>
                      <a:gd name="T13" fmla="*/ 26 h 141"/>
                      <a:gd name="T14" fmla="*/ 79 w 142"/>
                      <a:gd name="T15" fmla="*/ 15 h 141"/>
                      <a:gd name="T16" fmla="*/ 79 w 142"/>
                      <a:gd name="T17" fmla="*/ 0 h 141"/>
                      <a:gd name="T18" fmla="*/ 64 w 142"/>
                      <a:gd name="T19" fmla="*/ 0 h 141"/>
                      <a:gd name="T20" fmla="*/ 64 w 142"/>
                      <a:gd name="T21" fmla="*/ 15 h 141"/>
                      <a:gd name="T22" fmla="*/ 37 w 142"/>
                      <a:gd name="T23" fmla="*/ 26 h 141"/>
                      <a:gd name="T24" fmla="*/ 26 w 142"/>
                      <a:gd name="T25" fmla="*/ 15 h 141"/>
                      <a:gd name="T26" fmla="*/ 16 w 142"/>
                      <a:gd name="T27" fmla="*/ 26 h 141"/>
                      <a:gd name="T28" fmla="*/ 27 w 142"/>
                      <a:gd name="T29" fmla="*/ 37 h 141"/>
                      <a:gd name="T30" fmla="*/ 16 w 142"/>
                      <a:gd name="T31" fmla="*/ 63 h 141"/>
                      <a:gd name="T32" fmla="*/ 0 w 142"/>
                      <a:gd name="T33" fmla="*/ 63 h 141"/>
                      <a:gd name="T34" fmla="*/ 0 w 142"/>
                      <a:gd name="T35" fmla="*/ 78 h 141"/>
                      <a:gd name="T36" fmla="*/ 16 w 142"/>
                      <a:gd name="T37" fmla="*/ 78 h 141"/>
                      <a:gd name="T38" fmla="*/ 27 w 142"/>
                      <a:gd name="T39" fmla="*/ 104 h 141"/>
                      <a:gd name="T40" fmla="*/ 16 w 142"/>
                      <a:gd name="T41" fmla="*/ 115 h 141"/>
                      <a:gd name="T42" fmla="*/ 26 w 142"/>
                      <a:gd name="T43" fmla="*/ 126 h 141"/>
                      <a:gd name="T44" fmla="*/ 37 w 142"/>
                      <a:gd name="T45" fmla="*/ 115 h 141"/>
                      <a:gd name="T46" fmla="*/ 64 w 142"/>
                      <a:gd name="T47" fmla="*/ 126 h 141"/>
                      <a:gd name="T48" fmla="*/ 64 w 142"/>
                      <a:gd name="T49" fmla="*/ 141 h 141"/>
                      <a:gd name="T50" fmla="*/ 79 w 142"/>
                      <a:gd name="T51" fmla="*/ 141 h 141"/>
                      <a:gd name="T52" fmla="*/ 79 w 142"/>
                      <a:gd name="T53" fmla="*/ 126 h 141"/>
                      <a:gd name="T54" fmla="*/ 105 w 142"/>
                      <a:gd name="T55" fmla="*/ 115 h 141"/>
                      <a:gd name="T56" fmla="*/ 116 w 142"/>
                      <a:gd name="T57" fmla="*/ 126 h 141"/>
                      <a:gd name="T58" fmla="*/ 127 w 142"/>
                      <a:gd name="T59" fmla="*/ 115 h 141"/>
                      <a:gd name="T60" fmla="*/ 116 w 142"/>
                      <a:gd name="T61" fmla="*/ 104 h 141"/>
                      <a:gd name="T62" fmla="*/ 127 w 142"/>
                      <a:gd name="T63" fmla="*/ 78 h 141"/>
                      <a:gd name="T64" fmla="*/ 142 w 142"/>
                      <a:gd name="T65" fmla="*/ 78 h 1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42" h="141">
                        <a:moveTo>
                          <a:pt x="142" y="78"/>
                        </a:moveTo>
                        <a:cubicBezTo>
                          <a:pt x="142" y="63"/>
                          <a:pt x="142" y="63"/>
                          <a:pt x="142" y="63"/>
                        </a:cubicBezTo>
                        <a:cubicBezTo>
                          <a:pt x="127" y="63"/>
                          <a:pt x="127" y="63"/>
                          <a:pt x="127" y="63"/>
                        </a:cubicBezTo>
                        <a:cubicBezTo>
                          <a:pt x="125" y="53"/>
                          <a:pt x="122" y="44"/>
                          <a:pt x="116" y="37"/>
                        </a:cubicBezTo>
                        <a:cubicBezTo>
                          <a:pt x="127" y="26"/>
                          <a:pt x="127" y="26"/>
                          <a:pt x="127" y="26"/>
                        </a:cubicBezTo>
                        <a:cubicBezTo>
                          <a:pt x="116" y="15"/>
                          <a:pt x="116" y="15"/>
                          <a:pt x="116" y="15"/>
                        </a:cubicBezTo>
                        <a:cubicBezTo>
                          <a:pt x="105" y="26"/>
                          <a:pt x="105" y="26"/>
                          <a:pt x="105" y="26"/>
                        </a:cubicBezTo>
                        <a:cubicBezTo>
                          <a:pt x="98" y="20"/>
                          <a:pt x="89" y="16"/>
                          <a:pt x="79" y="15"/>
                        </a:cubicBezTo>
                        <a:cubicBezTo>
                          <a:pt x="79" y="0"/>
                          <a:pt x="79" y="0"/>
                          <a:pt x="79" y="0"/>
                        </a:cubicBezTo>
                        <a:cubicBezTo>
                          <a:pt x="64" y="0"/>
                          <a:pt x="64" y="0"/>
                          <a:pt x="64" y="0"/>
                        </a:cubicBezTo>
                        <a:cubicBezTo>
                          <a:pt x="64" y="15"/>
                          <a:pt x="64" y="15"/>
                          <a:pt x="64" y="15"/>
                        </a:cubicBezTo>
                        <a:cubicBezTo>
                          <a:pt x="54" y="16"/>
                          <a:pt x="45" y="20"/>
                          <a:pt x="37" y="26"/>
                        </a:cubicBezTo>
                        <a:cubicBezTo>
                          <a:pt x="26" y="15"/>
                          <a:pt x="26" y="15"/>
                          <a:pt x="26" y="15"/>
                        </a:cubicBezTo>
                        <a:cubicBezTo>
                          <a:pt x="16" y="26"/>
                          <a:pt x="16" y="26"/>
                          <a:pt x="16" y="26"/>
                        </a:cubicBezTo>
                        <a:cubicBezTo>
                          <a:pt x="27" y="37"/>
                          <a:pt x="27" y="37"/>
                          <a:pt x="27" y="37"/>
                        </a:cubicBezTo>
                        <a:cubicBezTo>
                          <a:pt x="21" y="44"/>
                          <a:pt x="17" y="53"/>
                          <a:pt x="16" y="63"/>
                        </a:cubicBezTo>
                        <a:cubicBezTo>
                          <a:pt x="0" y="63"/>
                          <a:pt x="0" y="63"/>
                          <a:pt x="0" y="63"/>
                        </a:cubicBezTo>
                        <a:cubicBezTo>
                          <a:pt x="0" y="78"/>
                          <a:pt x="0" y="78"/>
                          <a:pt x="0" y="78"/>
                        </a:cubicBezTo>
                        <a:cubicBezTo>
                          <a:pt x="16" y="78"/>
                          <a:pt x="16" y="78"/>
                          <a:pt x="16" y="78"/>
                        </a:cubicBezTo>
                        <a:cubicBezTo>
                          <a:pt x="17" y="88"/>
                          <a:pt x="21" y="97"/>
                          <a:pt x="27" y="104"/>
                        </a:cubicBezTo>
                        <a:cubicBezTo>
                          <a:pt x="16" y="115"/>
                          <a:pt x="16" y="115"/>
                          <a:pt x="16" y="115"/>
                        </a:cubicBezTo>
                        <a:cubicBezTo>
                          <a:pt x="26" y="126"/>
                          <a:pt x="26" y="126"/>
                          <a:pt x="26" y="126"/>
                        </a:cubicBezTo>
                        <a:cubicBezTo>
                          <a:pt x="37" y="115"/>
                          <a:pt x="37" y="115"/>
                          <a:pt x="37" y="115"/>
                        </a:cubicBezTo>
                        <a:cubicBezTo>
                          <a:pt x="45" y="121"/>
                          <a:pt x="54" y="125"/>
                          <a:pt x="64" y="126"/>
                        </a:cubicBezTo>
                        <a:cubicBezTo>
                          <a:pt x="64" y="141"/>
                          <a:pt x="64" y="141"/>
                          <a:pt x="64" y="141"/>
                        </a:cubicBezTo>
                        <a:cubicBezTo>
                          <a:pt x="79" y="141"/>
                          <a:pt x="79" y="141"/>
                          <a:pt x="79" y="141"/>
                        </a:cubicBezTo>
                        <a:cubicBezTo>
                          <a:pt x="79" y="126"/>
                          <a:pt x="79" y="126"/>
                          <a:pt x="79" y="126"/>
                        </a:cubicBezTo>
                        <a:cubicBezTo>
                          <a:pt x="89" y="125"/>
                          <a:pt x="98" y="121"/>
                          <a:pt x="105" y="115"/>
                        </a:cubicBezTo>
                        <a:cubicBezTo>
                          <a:pt x="116" y="126"/>
                          <a:pt x="116" y="126"/>
                          <a:pt x="116" y="126"/>
                        </a:cubicBezTo>
                        <a:cubicBezTo>
                          <a:pt x="127" y="115"/>
                          <a:pt x="127" y="115"/>
                          <a:pt x="127" y="115"/>
                        </a:cubicBezTo>
                        <a:cubicBezTo>
                          <a:pt x="116" y="104"/>
                          <a:pt x="116" y="104"/>
                          <a:pt x="116" y="104"/>
                        </a:cubicBezTo>
                        <a:cubicBezTo>
                          <a:pt x="122" y="97"/>
                          <a:pt x="126" y="88"/>
                          <a:pt x="127" y="78"/>
                        </a:cubicBezTo>
                        <a:lnTo>
                          <a:pt x="142" y="78"/>
                        </a:lnTo>
                        <a:close/>
                      </a:path>
                    </a:pathLst>
                  </a:custGeom>
                  <a:solidFill>
                    <a:srgbClr val="50E6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896386" eaLnBrk="1" fontAlgn="base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67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50505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873" name="Oval 688">
                    <a:extLst>
                      <a:ext uri="{FF2B5EF4-FFF2-40B4-BE49-F238E27FC236}">
                        <a16:creationId xmlns:a16="http://schemas.microsoft.com/office/drawing/2014/main" id="{9DBACFA9-1E47-45DD-AEFF-27EFD86D6A5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468431" y="1408511"/>
                    <a:ext cx="73146" cy="73146"/>
                  </a:xfrm>
                  <a:prstGeom prst="ellipse">
                    <a:avLst/>
                  </a:prstGeom>
                  <a:solidFill>
                    <a:srgbClr val="0078D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896386" eaLnBrk="1" fontAlgn="base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67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505050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  <p:grpSp>
              <p:nvGrpSpPr>
                <p:cNvPr id="865" name="data transport" descr=" data transport">
                  <a:extLst>
                    <a:ext uri="{FF2B5EF4-FFF2-40B4-BE49-F238E27FC236}">
                      <a16:creationId xmlns:a16="http://schemas.microsoft.com/office/drawing/2014/main" id="{27D0A7FE-0A82-4434-9EDC-0E4BB1908610}"/>
                    </a:ext>
                  </a:extLst>
                </p:cNvPr>
                <p:cNvGrpSpPr/>
                <p:nvPr/>
              </p:nvGrpSpPr>
              <p:grpSpPr>
                <a:xfrm>
                  <a:off x="9354884" y="1313123"/>
                  <a:ext cx="161272" cy="126029"/>
                  <a:chOff x="2667468" y="4084606"/>
                  <a:chExt cx="308112" cy="240780"/>
                </a:xfrm>
              </p:grpSpPr>
              <p:sp>
                <p:nvSpPr>
                  <p:cNvPr id="866" name="Freeform: Shape 865">
                    <a:extLst>
                      <a:ext uri="{FF2B5EF4-FFF2-40B4-BE49-F238E27FC236}">
                        <a16:creationId xmlns:a16="http://schemas.microsoft.com/office/drawing/2014/main" id="{2DB3C36D-3F64-42B5-BAE7-F281D5165F79}"/>
                      </a:ext>
                    </a:extLst>
                  </p:cNvPr>
                  <p:cNvSpPr/>
                  <p:nvPr/>
                </p:nvSpPr>
                <p:spPr>
                  <a:xfrm>
                    <a:off x="2691480" y="4092709"/>
                    <a:ext cx="269056" cy="195281"/>
                  </a:xfrm>
                  <a:custGeom>
                    <a:avLst/>
                    <a:gdLst>
                      <a:gd name="connsiteX0" fmla="*/ 1476 w 269055"/>
                      <a:gd name="connsiteY0" fmla="*/ 1476 h 195281"/>
                      <a:gd name="connsiteX1" fmla="*/ 269708 w 269055"/>
                      <a:gd name="connsiteY1" fmla="*/ 1476 h 195281"/>
                      <a:gd name="connsiteX2" fmla="*/ 269708 w 269055"/>
                      <a:gd name="connsiteY2" fmla="*/ 196001 h 195281"/>
                      <a:gd name="connsiteX3" fmla="*/ 1476 w 269055"/>
                      <a:gd name="connsiteY3" fmla="*/ 196001 h 1952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69055" h="195281">
                        <a:moveTo>
                          <a:pt x="1476" y="1476"/>
                        </a:moveTo>
                        <a:lnTo>
                          <a:pt x="269708" y="1476"/>
                        </a:lnTo>
                        <a:lnTo>
                          <a:pt x="269708" y="196001"/>
                        </a:lnTo>
                        <a:lnTo>
                          <a:pt x="1476" y="19600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432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867" name="Freeform: Shape 866">
                    <a:extLst>
                      <a:ext uri="{FF2B5EF4-FFF2-40B4-BE49-F238E27FC236}">
                        <a16:creationId xmlns:a16="http://schemas.microsoft.com/office/drawing/2014/main" id="{61F7467F-703A-4CB6-9206-62A44CBD4505}"/>
                      </a:ext>
                    </a:extLst>
                  </p:cNvPr>
                  <p:cNvSpPr/>
                  <p:nvPr/>
                </p:nvSpPr>
                <p:spPr>
                  <a:xfrm>
                    <a:off x="2681182" y="4163397"/>
                    <a:ext cx="143207" cy="86792"/>
                  </a:xfrm>
                  <a:custGeom>
                    <a:avLst/>
                    <a:gdLst>
                      <a:gd name="connsiteX0" fmla="*/ 96762 w 143207"/>
                      <a:gd name="connsiteY0" fmla="*/ 51964 h 86791"/>
                      <a:gd name="connsiteX1" fmla="*/ 96835 w 143207"/>
                      <a:gd name="connsiteY1" fmla="*/ 89101 h 86791"/>
                      <a:gd name="connsiteX2" fmla="*/ 143092 w 143207"/>
                      <a:gd name="connsiteY2" fmla="*/ 44085 h 86791"/>
                      <a:gd name="connsiteX3" fmla="*/ 96689 w 143207"/>
                      <a:gd name="connsiteY3" fmla="*/ 1476 h 86791"/>
                      <a:gd name="connsiteX4" fmla="*/ 96762 w 143207"/>
                      <a:gd name="connsiteY4" fmla="*/ 35913 h 86791"/>
                      <a:gd name="connsiteX5" fmla="*/ 1476 w 143207"/>
                      <a:gd name="connsiteY5" fmla="*/ 35913 h 86791"/>
                      <a:gd name="connsiteX6" fmla="*/ 1476 w 143207"/>
                      <a:gd name="connsiteY6" fmla="*/ 51964 h 86791"/>
                      <a:gd name="connsiteX7" fmla="*/ 96762 w 143207"/>
                      <a:gd name="connsiteY7" fmla="*/ 51964 h 8679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43207" h="86791">
                        <a:moveTo>
                          <a:pt x="96762" y="51964"/>
                        </a:moveTo>
                        <a:lnTo>
                          <a:pt x="96835" y="89101"/>
                        </a:lnTo>
                        <a:lnTo>
                          <a:pt x="143092" y="44085"/>
                        </a:lnTo>
                        <a:lnTo>
                          <a:pt x="96689" y="1476"/>
                        </a:lnTo>
                        <a:lnTo>
                          <a:pt x="96762" y="35913"/>
                        </a:lnTo>
                        <a:lnTo>
                          <a:pt x="1476" y="35913"/>
                        </a:lnTo>
                        <a:lnTo>
                          <a:pt x="1476" y="51964"/>
                        </a:lnTo>
                        <a:lnTo>
                          <a:pt x="96762" y="51964"/>
                        </a:lnTo>
                        <a:close/>
                      </a:path>
                    </a:pathLst>
                  </a:custGeom>
                  <a:solidFill>
                    <a:srgbClr val="0078D4"/>
                  </a:solidFill>
                  <a:ln w="432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868" name="Freeform: Shape 867">
                    <a:extLst>
                      <a:ext uri="{FF2B5EF4-FFF2-40B4-BE49-F238E27FC236}">
                        <a16:creationId xmlns:a16="http://schemas.microsoft.com/office/drawing/2014/main" id="{FF3AA8C3-4526-4ACB-BEEC-0161AC6B33FB}"/>
                      </a:ext>
                    </a:extLst>
                  </p:cNvPr>
                  <p:cNvSpPr/>
                  <p:nvPr/>
                </p:nvSpPr>
                <p:spPr>
                  <a:xfrm>
                    <a:off x="2699863" y="4084606"/>
                    <a:ext cx="269056" cy="216979"/>
                  </a:xfrm>
                  <a:custGeom>
                    <a:avLst/>
                    <a:gdLst>
                      <a:gd name="connsiteX0" fmla="*/ 253772 w 269055"/>
                      <a:gd name="connsiteY0" fmla="*/ 1476 h 216979"/>
                      <a:gd name="connsiteX1" fmla="*/ 227215 w 269055"/>
                      <a:gd name="connsiteY1" fmla="*/ 24094 h 216979"/>
                      <a:gd name="connsiteX2" fmla="*/ 248446 w 269055"/>
                      <a:gd name="connsiteY2" fmla="*/ 24094 h 216979"/>
                      <a:gd name="connsiteX3" fmla="*/ 248446 w 269055"/>
                      <a:gd name="connsiteY3" fmla="*/ 194017 h 216979"/>
                      <a:gd name="connsiteX4" fmla="*/ 28034 w 269055"/>
                      <a:gd name="connsiteY4" fmla="*/ 194017 h 216979"/>
                      <a:gd name="connsiteX5" fmla="*/ 1476 w 269055"/>
                      <a:gd name="connsiteY5" fmla="*/ 216708 h 216979"/>
                      <a:gd name="connsiteX6" fmla="*/ 253627 w 269055"/>
                      <a:gd name="connsiteY6" fmla="*/ 216708 h 216979"/>
                      <a:gd name="connsiteX7" fmla="*/ 271283 w 269055"/>
                      <a:gd name="connsiteY7" fmla="*/ 200073 h 216979"/>
                      <a:gd name="connsiteX8" fmla="*/ 271283 w 269055"/>
                      <a:gd name="connsiteY8" fmla="*/ 18184 h 216979"/>
                      <a:gd name="connsiteX9" fmla="*/ 253772 w 269055"/>
                      <a:gd name="connsiteY9" fmla="*/ 1476 h 2169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69055" h="216979">
                        <a:moveTo>
                          <a:pt x="253772" y="1476"/>
                        </a:moveTo>
                        <a:lnTo>
                          <a:pt x="227215" y="24094"/>
                        </a:lnTo>
                        <a:lnTo>
                          <a:pt x="248446" y="24094"/>
                        </a:lnTo>
                        <a:lnTo>
                          <a:pt x="248446" y="194017"/>
                        </a:lnTo>
                        <a:lnTo>
                          <a:pt x="28034" y="194017"/>
                        </a:lnTo>
                        <a:lnTo>
                          <a:pt x="1476" y="216708"/>
                        </a:lnTo>
                        <a:lnTo>
                          <a:pt x="253627" y="216708"/>
                        </a:lnTo>
                        <a:cubicBezTo>
                          <a:pt x="262382" y="216708"/>
                          <a:pt x="271283" y="208901"/>
                          <a:pt x="271283" y="200073"/>
                        </a:cubicBezTo>
                        <a:lnTo>
                          <a:pt x="271283" y="18184"/>
                        </a:lnTo>
                        <a:cubicBezTo>
                          <a:pt x="271210" y="9356"/>
                          <a:pt x="262455" y="1549"/>
                          <a:pt x="253772" y="1476"/>
                        </a:cubicBezTo>
                        <a:close/>
                      </a:path>
                    </a:pathLst>
                  </a:custGeom>
                  <a:solidFill>
                    <a:srgbClr val="0078D4"/>
                  </a:solidFill>
                  <a:ln w="432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869" name="Freeform: Shape 868">
                    <a:extLst>
                      <a:ext uri="{FF2B5EF4-FFF2-40B4-BE49-F238E27FC236}">
                        <a16:creationId xmlns:a16="http://schemas.microsoft.com/office/drawing/2014/main" id="{E9176434-A531-47B2-B391-012BBB44C822}"/>
                      </a:ext>
                    </a:extLst>
                  </p:cNvPr>
                  <p:cNvSpPr/>
                  <p:nvPr/>
                </p:nvSpPr>
                <p:spPr>
                  <a:xfrm>
                    <a:off x="2677826" y="4084606"/>
                    <a:ext cx="273395" cy="216979"/>
                  </a:xfrm>
                  <a:custGeom>
                    <a:avLst/>
                    <a:gdLst>
                      <a:gd name="connsiteX0" fmla="*/ 23583 w 273395"/>
                      <a:gd name="connsiteY0" fmla="*/ 194017 h 216979"/>
                      <a:gd name="connsiteX1" fmla="*/ 23583 w 273395"/>
                      <a:gd name="connsiteY1" fmla="*/ 24094 h 216979"/>
                      <a:gd name="connsiteX2" fmla="*/ 249249 w 273395"/>
                      <a:gd name="connsiteY2" fmla="*/ 24094 h 216979"/>
                      <a:gd name="connsiteX3" fmla="*/ 275806 w 273395"/>
                      <a:gd name="connsiteY3" fmla="*/ 1476 h 216979"/>
                      <a:gd name="connsiteX4" fmla="*/ 275734 w 273395"/>
                      <a:gd name="connsiteY4" fmla="*/ 1476 h 216979"/>
                      <a:gd name="connsiteX5" fmla="*/ 275588 w 273395"/>
                      <a:gd name="connsiteY5" fmla="*/ 1476 h 216979"/>
                      <a:gd name="connsiteX6" fmla="*/ 17309 w 273395"/>
                      <a:gd name="connsiteY6" fmla="*/ 1476 h 216979"/>
                      <a:gd name="connsiteX7" fmla="*/ 7386 w 273395"/>
                      <a:gd name="connsiteY7" fmla="*/ 5343 h 216979"/>
                      <a:gd name="connsiteX8" fmla="*/ 1476 w 273395"/>
                      <a:gd name="connsiteY8" fmla="*/ 18184 h 216979"/>
                      <a:gd name="connsiteX9" fmla="*/ 1476 w 273395"/>
                      <a:gd name="connsiteY9" fmla="*/ 200073 h 216979"/>
                      <a:gd name="connsiteX10" fmla="*/ 17309 w 273395"/>
                      <a:gd name="connsiteY10" fmla="*/ 216708 h 216979"/>
                      <a:gd name="connsiteX11" fmla="*/ 23437 w 273395"/>
                      <a:gd name="connsiteY11" fmla="*/ 216708 h 216979"/>
                      <a:gd name="connsiteX12" fmla="*/ 49995 w 273395"/>
                      <a:gd name="connsiteY12" fmla="*/ 194017 h 216979"/>
                      <a:gd name="connsiteX13" fmla="*/ 23583 w 273395"/>
                      <a:gd name="connsiteY13" fmla="*/ 194017 h 2169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273395" h="216979">
                        <a:moveTo>
                          <a:pt x="23583" y="194017"/>
                        </a:moveTo>
                        <a:lnTo>
                          <a:pt x="23583" y="24094"/>
                        </a:lnTo>
                        <a:lnTo>
                          <a:pt x="249249" y="24094"/>
                        </a:lnTo>
                        <a:lnTo>
                          <a:pt x="275806" y="1476"/>
                        </a:lnTo>
                        <a:lnTo>
                          <a:pt x="275734" y="1476"/>
                        </a:lnTo>
                        <a:cubicBezTo>
                          <a:pt x="275661" y="1476"/>
                          <a:pt x="275661" y="1476"/>
                          <a:pt x="275588" y="1476"/>
                        </a:cubicBezTo>
                        <a:lnTo>
                          <a:pt x="17309" y="1476"/>
                        </a:lnTo>
                        <a:cubicBezTo>
                          <a:pt x="13515" y="1476"/>
                          <a:pt x="10086" y="3009"/>
                          <a:pt x="7386" y="5343"/>
                        </a:cubicBezTo>
                        <a:cubicBezTo>
                          <a:pt x="3811" y="8480"/>
                          <a:pt x="1476" y="13150"/>
                          <a:pt x="1476" y="18184"/>
                        </a:cubicBezTo>
                        <a:lnTo>
                          <a:pt x="1476" y="200073"/>
                        </a:lnTo>
                        <a:cubicBezTo>
                          <a:pt x="1476" y="208901"/>
                          <a:pt x="8553" y="216708"/>
                          <a:pt x="17309" y="216708"/>
                        </a:cubicBezTo>
                        <a:lnTo>
                          <a:pt x="23437" y="216708"/>
                        </a:lnTo>
                        <a:lnTo>
                          <a:pt x="49995" y="194017"/>
                        </a:lnTo>
                        <a:lnTo>
                          <a:pt x="23583" y="194017"/>
                        </a:lnTo>
                        <a:close/>
                      </a:path>
                    </a:pathLst>
                  </a:custGeom>
                  <a:solidFill>
                    <a:srgbClr val="0078D4"/>
                  </a:solidFill>
                  <a:ln w="432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870" name="Freeform: Shape 869">
                    <a:extLst>
                      <a:ext uri="{FF2B5EF4-FFF2-40B4-BE49-F238E27FC236}">
                        <a16:creationId xmlns:a16="http://schemas.microsoft.com/office/drawing/2014/main" id="{747BF1CA-206E-42A5-82AE-4185D1DFC6C1}"/>
                      </a:ext>
                    </a:extLst>
                  </p:cNvPr>
                  <p:cNvSpPr/>
                  <p:nvPr/>
                </p:nvSpPr>
                <p:spPr>
                  <a:xfrm>
                    <a:off x="2667468" y="4299348"/>
                    <a:ext cx="308112" cy="26038"/>
                  </a:xfrm>
                  <a:custGeom>
                    <a:avLst/>
                    <a:gdLst>
                      <a:gd name="connsiteX0" fmla="*/ 1476 w 308112"/>
                      <a:gd name="connsiteY0" fmla="*/ 25115 h 26037"/>
                      <a:gd name="connsiteX1" fmla="*/ 308128 w 308112"/>
                      <a:gd name="connsiteY1" fmla="*/ 25115 h 26037"/>
                      <a:gd name="connsiteX2" fmla="*/ 308128 w 308112"/>
                      <a:gd name="connsiteY2" fmla="*/ 1476 h 26037"/>
                      <a:gd name="connsiteX3" fmla="*/ 1476 w 308112"/>
                      <a:gd name="connsiteY3" fmla="*/ 1476 h 26037"/>
                      <a:gd name="connsiteX4" fmla="*/ 1476 w 308112"/>
                      <a:gd name="connsiteY4" fmla="*/ 25115 h 260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08112" h="26037">
                        <a:moveTo>
                          <a:pt x="1476" y="25115"/>
                        </a:moveTo>
                        <a:lnTo>
                          <a:pt x="308128" y="25115"/>
                        </a:lnTo>
                        <a:lnTo>
                          <a:pt x="308128" y="1476"/>
                        </a:lnTo>
                        <a:lnTo>
                          <a:pt x="1476" y="1476"/>
                        </a:lnTo>
                        <a:lnTo>
                          <a:pt x="1476" y="25115"/>
                        </a:lnTo>
                        <a:close/>
                      </a:path>
                    </a:pathLst>
                  </a:custGeom>
                  <a:solidFill>
                    <a:srgbClr val="50E6FF"/>
                  </a:solidFill>
                  <a:ln w="432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871" name="Freeform: Shape 870">
                    <a:extLst>
                      <a:ext uri="{FF2B5EF4-FFF2-40B4-BE49-F238E27FC236}">
                        <a16:creationId xmlns:a16="http://schemas.microsoft.com/office/drawing/2014/main" id="{61801D04-9FFE-4958-BFB1-C37051E48390}"/>
                      </a:ext>
                    </a:extLst>
                  </p:cNvPr>
                  <p:cNvSpPr/>
                  <p:nvPr/>
                </p:nvSpPr>
                <p:spPr>
                  <a:xfrm>
                    <a:off x="2818422" y="4092709"/>
                    <a:ext cx="8679" cy="8679"/>
                  </a:xfrm>
                  <a:custGeom>
                    <a:avLst/>
                    <a:gdLst>
                      <a:gd name="connsiteX0" fmla="*/ 9794 w 8679"/>
                      <a:gd name="connsiteY0" fmla="*/ 5635 h 8679"/>
                      <a:gd name="connsiteX1" fmla="*/ 5635 w 8679"/>
                      <a:gd name="connsiteY1" fmla="*/ 9794 h 8679"/>
                      <a:gd name="connsiteX2" fmla="*/ 1476 w 8679"/>
                      <a:gd name="connsiteY2" fmla="*/ 5635 h 8679"/>
                      <a:gd name="connsiteX3" fmla="*/ 5635 w 8679"/>
                      <a:gd name="connsiteY3" fmla="*/ 1476 h 8679"/>
                      <a:gd name="connsiteX4" fmla="*/ 9794 w 8679"/>
                      <a:gd name="connsiteY4" fmla="*/ 5635 h 86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679" h="8679">
                        <a:moveTo>
                          <a:pt x="9794" y="5635"/>
                        </a:moveTo>
                        <a:cubicBezTo>
                          <a:pt x="9794" y="7970"/>
                          <a:pt x="7970" y="9794"/>
                          <a:pt x="5635" y="9794"/>
                        </a:cubicBezTo>
                        <a:cubicBezTo>
                          <a:pt x="3374" y="9794"/>
                          <a:pt x="1476" y="7897"/>
                          <a:pt x="1476" y="5635"/>
                        </a:cubicBezTo>
                        <a:cubicBezTo>
                          <a:pt x="1476" y="3300"/>
                          <a:pt x="3300" y="1476"/>
                          <a:pt x="5635" y="1476"/>
                        </a:cubicBezTo>
                        <a:cubicBezTo>
                          <a:pt x="7897" y="1476"/>
                          <a:pt x="9794" y="3373"/>
                          <a:pt x="9794" y="5635"/>
                        </a:cubicBezTo>
                        <a:close/>
                      </a:path>
                    </a:pathLst>
                  </a:custGeom>
                  <a:solidFill>
                    <a:srgbClr val="0078D4"/>
                  </a:solidFill>
                  <a:ln w="432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</p:grpSp>
          <p:grpSp>
            <p:nvGrpSpPr>
              <p:cNvPr id="788" name="Group 787">
                <a:extLst>
                  <a:ext uri="{FF2B5EF4-FFF2-40B4-BE49-F238E27FC236}">
                    <a16:creationId xmlns:a16="http://schemas.microsoft.com/office/drawing/2014/main" id="{7079D9B4-A6B4-4CC1-8A8B-2B66258124AE}"/>
                  </a:ext>
                </a:extLst>
              </p:cNvPr>
              <p:cNvGrpSpPr/>
              <p:nvPr/>
            </p:nvGrpSpPr>
            <p:grpSpPr>
              <a:xfrm>
                <a:off x="992681" y="3648864"/>
                <a:ext cx="110489" cy="113511"/>
                <a:chOff x="1212457" y="512757"/>
                <a:chExt cx="231789" cy="238130"/>
              </a:xfrm>
            </p:grpSpPr>
            <p:sp>
              <p:nvSpPr>
                <p:cNvPr id="854" name="Rectangle: Rounded Corners 853">
                  <a:extLst>
                    <a:ext uri="{FF2B5EF4-FFF2-40B4-BE49-F238E27FC236}">
                      <a16:creationId xmlns:a16="http://schemas.microsoft.com/office/drawing/2014/main" id="{589D27E4-21A8-458A-8957-43171FC8A529}"/>
                    </a:ext>
                  </a:extLst>
                </p:cNvPr>
                <p:cNvSpPr/>
                <p:nvPr/>
              </p:nvSpPr>
              <p:spPr bwMode="auto">
                <a:xfrm>
                  <a:off x="1212457" y="512762"/>
                  <a:ext cx="231775" cy="238125"/>
                </a:xfrm>
                <a:prstGeom prst="roundRect">
                  <a:avLst>
                    <a:gd name="adj" fmla="val 8448"/>
                  </a:avLst>
                </a:prstGeom>
                <a:gradFill flip="none" rotWithShape="1">
                  <a:gsLst>
                    <a:gs pos="0">
                      <a:srgbClr val="378FE4"/>
                    </a:gs>
                    <a:gs pos="50000">
                      <a:srgbClr val="358CE3"/>
                    </a:gs>
                    <a:gs pos="100000">
                      <a:srgbClr val="378FE4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952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32472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855" name="Straight Connector 854">
                  <a:extLst>
                    <a:ext uri="{FF2B5EF4-FFF2-40B4-BE49-F238E27FC236}">
                      <a16:creationId xmlns:a16="http://schemas.microsoft.com/office/drawing/2014/main" id="{B2EA079B-3C49-43C6-AF86-FA8B47065F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290245" y="512757"/>
                  <a:ext cx="0" cy="238125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FFFFFF"/>
                  </a:solidFill>
                  <a:prstDash val="solid"/>
                  <a:headEnd type="none" w="lg" len="med"/>
                  <a:tailEnd type="none" w="lg" len="med"/>
                </a:ln>
                <a:effectLst>
                  <a:outerShdw blurRad="63500" sx="102000" sy="102000" algn="ctr" rotWithShape="0">
                    <a:srgbClr val="FFFFFF">
                      <a:alpha val="40000"/>
                    </a:srgbClr>
                  </a:outerShdw>
                </a:effectLst>
              </p:spPr>
            </p:cxnSp>
            <p:cxnSp>
              <p:nvCxnSpPr>
                <p:cNvPr id="856" name="Straight Connector 855">
                  <a:extLst>
                    <a:ext uri="{FF2B5EF4-FFF2-40B4-BE49-F238E27FC236}">
                      <a16:creationId xmlns:a16="http://schemas.microsoft.com/office/drawing/2014/main" id="{5368EBB7-D45B-48A7-9B03-4CF322C7EC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68825" y="512757"/>
                  <a:ext cx="0" cy="238125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FFFFFF"/>
                  </a:solidFill>
                  <a:prstDash val="solid"/>
                  <a:headEnd type="none" w="lg" len="med"/>
                  <a:tailEnd type="none" w="lg" len="med"/>
                </a:ln>
                <a:effectLst>
                  <a:outerShdw blurRad="63500" sx="102000" sy="102000" algn="ctr" rotWithShape="0">
                    <a:srgbClr val="FFFFFF">
                      <a:alpha val="40000"/>
                    </a:srgbClr>
                  </a:outerShdw>
                </a:effectLst>
              </p:spPr>
            </p:cxnSp>
            <p:cxnSp>
              <p:nvCxnSpPr>
                <p:cNvPr id="857" name="Straight Connector 856">
                  <a:extLst>
                    <a:ext uri="{FF2B5EF4-FFF2-40B4-BE49-F238E27FC236}">
                      <a16:creationId xmlns:a16="http://schemas.microsoft.com/office/drawing/2014/main" id="{10A74C94-C346-4FF4-B68A-0F858136F3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13846" y="593719"/>
                  <a:ext cx="230400" cy="0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FFFFFF"/>
                  </a:solidFill>
                  <a:prstDash val="solid"/>
                  <a:headEnd type="none" w="lg" len="med"/>
                  <a:tailEnd type="none" w="lg" len="med"/>
                </a:ln>
                <a:effectLst>
                  <a:outerShdw blurRad="63500" sx="102000" sy="102000" algn="ctr" rotWithShape="0">
                    <a:srgbClr val="FFFFFF">
                      <a:alpha val="40000"/>
                    </a:srgbClr>
                  </a:outerShdw>
                </a:effectLst>
              </p:spPr>
            </p:cxnSp>
            <p:cxnSp>
              <p:nvCxnSpPr>
                <p:cNvPr id="858" name="Straight Connector 857">
                  <a:extLst>
                    <a:ext uri="{FF2B5EF4-FFF2-40B4-BE49-F238E27FC236}">
                      <a16:creationId xmlns:a16="http://schemas.microsoft.com/office/drawing/2014/main" id="{567F6876-BB92-4786-BF72-143A2573A3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213846" y="673889"/>
                  <a:ext cx="230400" cy="1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FFFFFF"/>
                  </a:solidFill>
                  <a:prstDash val="solid"/>
                  <a:headEnd type="none" w="lg" len="med"/>
                  <a:tailEnd type="none" w="lg" len="med"/>
                </a:ln>
                <a:effectLst>
                  <a:outerShdw blurRad="63500" sx="102000" sy="102000" algn="ctr" rotWithShape="0">
                    <a:srgbClr val="FFFFFF">
                      <a:alpha val="40000"/>
                    </a:srgbClr>
                  </a:outerShdw>
                </a:effectLst>
              </p:spPr>
            </p:cxnSp>
          </p:grpSp>
          <p:sp>
            <p:nvSpPr>
              <p:cNvPr id="789" name="Rectangle 788">
                <a:extLst>
                  <a:ext uri="{FF2B5EF4-FFF2-40B4-BE49-F238E27FC236}">
                    <a16:creationId xmlns:a16="http://schemas.microsoft.com/office/drawing/2014/main" id="{BD18FCAD-DE06-4FCA-A516-7D4EEA0A93CF}"/>
                  </a:ext>
                </a:extLst>
              </p:cNvPr>
              <p:cNvSpPr/>
              <p:nvPr/>
            </p:nvSpPr>
            <p:spPr bwMode="auto">
              <a:xfrm>
                <a:off x="500004" y="3407622"/>
                <a:ext cx="1195514" cy="332916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 Semibold" panose="020B0702040204020203" pitchFamily="34" charset="0"/>
                  </a:rPr>
                  <a:t>Custom application</a:t>
                </a:r>
              </a:p>
            </p:txBody>
          </p:sp>
          <p:sp>
            <p:nvSpPr>
              <p:cNvPr id="790" name="Rectangle 789">
                <a:extLst>
                  <a:ext uri="{FF2B5EF4-FFF2-40B4-BE49-F238E27FC236}">
                    <a16:creationId xmlns:a16="http://schemas.microsoft.com/office/drawing/2014/main" id="{AED935FC-1B24-4A96-9AC2-58B3A75E8BDA}"/>
                  </a:ext>
                </a:extLst>
              </p:cNvPr>
              <p:cNvSpPr/>
              <p:nvPr/>
            </p:nvSpPr>
            <p:spPr bwMode="auto">
              <a:xfrm>
                <a:off x="910806" y="3775582"/>
                <a:ext cx="1501944" cy="332916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 Semibold" panose="020B0702040204020203" pitchFamily="34" charset="0"/>
                  </a:rPr>
                  <a:t>Begins with </a:t>
                </a:r>
                <a:r>
                  <a:rPr kumimoji="0" lang="en-US" sz="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 Semibold" panose="020B0702040204020203" pitchFamily="34" charset="0"/>
                  </a:rPr>
                  <a:t>snapshot/backup</a:t>
                </a:r>
              </a:p>
            </p:txBody>
          </p:sp>
          <p:sp>
            <p:nvSpPr>
              <p:cNvPr id="791" name="Rectangle 790">
                <a:extLst>
                  <a:ext uri="{FF2B5EF4-FFF2-40B4-BE49-F238E27FC236}">
                    <a16:creationId xmlns:a16="http://schemas.microsoft.com/office/drawing/2014/main" id="{105AF1FF-7905-44AF-8826-A9DA8E191231}"/>
                  </a:ext>
                </a:extLst>
              </p:cNvPr>
              <p:cNvSpPr/>
              <p:nvPr/>
            </p:nvSpPr>
            <p:spPr bwMode="auto">
              <a:xfrm>
                <a:off x="609600" y="4051570"/>
                <a:ext cx="1530463" cy="877294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E2E2E3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792" name="Rectangle 791">
                <a:extLst>
                  <a:ext uri="{FF2B5EF4-FFF2-40B4-BE49-F238E27FC236}">
                    <a16:creationId xmlns:a16="http://schemas.microsoft.com/office/drawing/2014/main" id="{D3108F5E-E517-40E4-8A11-FAC3B285E1AB}"/>
                  </a:ext>
                </a:extLst>
              </p:cNvPr>
              <p:cNvSpPr/>
              <p:nvPr/>
            </p:nvSpPr>
            <p:spPr bwMode="auto">
              <a:xfrm>
                <a:off x="609600" y="5823358"/>
                <a:ext cx="1530463" cy="879067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E2E2E3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793" name="Rectangle 792">
                <a:extLst>
                  <a:ext uri="{FF2B5EF4-FFF2-40B4-BE49-F238E27FC236}">
                    <a16:creationId xmlns:a16="http://schemas.microsoft.com/office/drawing/2014/main" id="{3EBBBEB8-A073-4DA6-895D-0DAC433058FD}"/>
                  </a:ext>
                </a:extLst>
              </p:cNvPr>
              <p:cNvSpPr/>
              <p:nvPr/>
            </p:nvSpPr>
            <p:spPr bwMode="auto">
              <a:xfrm>
                <a:off x="450834" y="3940174"/>
                <a:ext cx="713761" cy="332916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 Semibold"/>
                    <a:ea typeface="Segoe UI" pitchFamily="34" charset="0"/>
                    <a:cs typeface="Segoe UI Semibold" panose="020B0702040204020203" pitchFamily="34" charset="0"/>
                  </a:rPr>
                  <a:t>Publisher</a:t>
                </a:r>
              </a:p>
            </p:txBody>
          </p:sp>
          <p:cxnSp>
            <p:nvCxnSpPr>
              <p:cNvPr id="794" name="Straight Arrow Connector 793">
                <a:extLst>
                  <a:ext uri="{FF2B5EF4-FFF2-40B4-BE49-F238E27FC236}">
                    <a16:creationId xmlns:a16="http://schemas.microsoft.com/office/drawing/2014/main" id="{A38E5E94-EF17-422C-8B62-BB575399D96B}"/>
                  </a:ext>
                </a:extLst>
              </p:cNvPr>
              <p:cNvCxnSpPr>
                <a:cxnSpLocks/>
                <a:endCxn id="797" idx="0"/>
              </p:cNvCxnSpPr>
              <p:nvPr/>
            </p:nvCxnSpPr>
            <p:spPr>
              <a:xfrm>
                <a:off x="1047922" y="3768723"/>
                <a:ext cx="4147" cy="369236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000000"/>
                </a:solidFill>
                <a:prstDash val="solid"/>
                <a:headEnd type="triangle" w="sm" len="sm"/>
                <a:tailEnd type="triangle" w="sm" len="sm"/>
              </a:ln>
              <a:effectLst/>
            </p:spPr>
          </p:cxnSp>
          <p:sp>
            <p:nvSpPr>
              <p:cNvPr id="795" name="Isosceles Triangle 794">
                <a:extLst>
                  <a:ext uri="{FF2B5EF4-FFF2-40B4-BE49-F238E27FC236}">
                    <a16:creationId xmlns:a16="http://schemas.microsoft.com/office/drawing/2014/main" id="{B427741A-0310-4998-9D24-B6BAB57EA53A}"/>
                  </a:ext>
                </a:extLst>
              </p:cNvPr>
              <p:cNvSpPr/>
              <p:nvPr/>
            </p:nvSpPr>
            <p:spPr bwMode="auto">
              <a:xfrm>
                <a:off x="859536" y="4303061"/>
                <a:ext cx="385064" cy="155267"/>
              </a:xfrm>
              <a:prstGeom prst="triangle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8FFFF"/>
                  </a:gs>
                  <a:gs pos="100000">
                    <a:srgbClr val="50E6FF"/>
                  </a:gs>
                </a:gsLst>
                <a:lin ang="18900000" scaled="1"/>
                <a:tileRect/>
              </a:gra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796" name="Rectangle 795">
                <a:extLst>
                  <a:ext uri="{FF2B5EF4-FFF2-40B4-BE49-F238E27FC236}">
                    <a16:creationId xmlns:a16="http://schemas.microsoft.com/office/drawing/2014/main" id="{1FA5D293-6726-44A9-BAC9-B8F1DEEC7259}"/>
                  </a:ext>
                </a:extLst>
              </p:cNvPr>
              <p:cNvSpPr/>
              <p:nvPr/>
            </p:nvSpPr>
            <p:spPr bwMode="auto">
              <a:xfrm>
                <a:off x="859536" y="4458328"/>
                <a:ext cx="385064" cy="367715"/>
              </a:xfrm>
              <a:prstGeom prst="rect">
                <a:avLst/>
              </a:prstGeom>
              <a:gradFill flip="none" rotWithShape="1">
                <a:gsLst>
                  <a:gs pos="0">
                    <a:srgbClr val="C4DCF9">
                      <a:alpha val="50000"/>
                    </a:srgbClr>
                  </a:gs>
                  <a:gs pos="100000">
                    <a:srgbClr val="A4CFEF">
                      <a:alpha val="50000"/>
                    </a:srgbClr>
                  </a:gs>
                </a:gsLst>
                <a:lin ang="2700000" scaled="1"/>
                <a:tileRect/>
              </a:gradFill>
              <a:ln w="3175" cap="flat" cmpd="sng" algn="ctr">
                <a:solidFill>
                  <a:srgbClr val="50E6FF"/>
                </a:solidFill>
                <a:prstDash val="dash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797" name="Graphic 796">
                <a:extLst>
                  <a:ext uri="{FF2B5EF4-FFF2-40B4-BE49-F238E27FC236}">
                    <a16:creationId xmlns:a16="http://schemas.microsoft.com/office/drawing/2014/main" id="{281002A3-5C05-40AA-BC7C-FAE46D5916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/>
              <a:stretch/>
            </p:blipFill>
            <p:spPr>
              <a:xfrm>
                <a:off x="944296" y="4137959"/>
                <a:ext cx="215545" cy="215545"/>
              </a:xfrm>
              <a:prstGeom prst="rect">
                <a:avLst/>
              </a:prstGeom>
            </p:spPr>
          </p:pic>
          <p:pic>
            <p:nvPicPr>
              <p:cNvPr id="798" name="Graphic 797">
                <a:extLst>
                  <a:ext uri="{FF2B5EF4-FFF2-40B4-BE49-F238E27FC236}">
                    <a16:creationId xmlns:a16="http://schemas.microsoft.com/office/drawing/2014/main" id="{B120DCAD-3848-4411-8C6E-DA9B91A8F9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/>
              <a:stretch/>
            </p:blipFill>
            <p:spPr>
              <a:xfrm>
                <a:off x="966758" y="4509518"/>
                <a:ext cx="173424" cy="204956"/>
              </a:xfrm>
              <a:prstGeom prst="rect">
                <a:avLst/>
              </a:prstGeom>
            </p:spPr>
          </p:pic>
          <p:sp>
            <p:nvSpPr>
              <p:cNvPr id="799" name="Rectangle 798">
                <a:extLst>
                  <a:ext uri="{FF2B5EF4-FFF2-40B4-BE49-F238E27FC236}">
                    <a16:creationId xmlns:a16="http://schemas.microsoft.com/office/drawing/2014/main" id="{E7EC675B-0599-439A-92B0-129428D80F4C}"/>
                  </a:ext>
                </a:extLst>
              </p:cNvPr>
              <p:cNvSpPr/>
              <p:nvPr/>
            </p:nvSpPr>
            <p:spPr bwMode="auto">
              <a:xfrm>
                <a:off x="762916" y="4596040"/>
                <a:ext cx="632326" cy="332916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 Semibold" panose="020B0702040204020203" pitchFamily="34" charset="0"/>
                  </a:rPr>
                  <a:t>Articles</a:t>
                </a:r>
              </a:p>
            </p:txBody>
          </p:sp>
          <p:sp>
            <p:nvSpPr>
              <p:cNvPr id="800" name="Rectangle 799">
                <a:extLst>
                  <a:ext uri="{FF2B5EF4-FFF2-40B4-BE49-F238E27FC236}">
                    <a16:creationId xmlns:a16="http://schemas.microsoft.com/office/drawing/2014/main" id="{69E5C746-153B-42F3-9A53-2745850BEB1C}"/>
                  </a:ext>
                </a:extLst>
              </p:cNvPr>
              <p:cNvSpPr/>
              <p:nvPr/>
            </p:nvSpPr>
            <p:spPr bwMode="auto">
              <a:xfrm>
                <a:off x="1122509" y="4557690"/>
                <a:ext cx="632326" cy="332916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 Semibold" panose="020B0702040204020203" pitchFamily="34" charset="0"/>
                  </a:rPr>
                  <a:t>Log</a:t>
                </a:r>
              </a:p>
            </p:txBody>
          </p:sp>
          <p:sp>
            <p:nvSpPr>
              <p:cNvPr id="801" name="Rectangle 800">
                <a:extLst>
                  <a:ext uri="{FF2B5EF4-FFF2-40B4-BE49-F238E27FC236}">
                    <a16:creationId xmlns:a16="http://schemas.microsoft.com/office/drawing/2014/main" id="{CAD1D882-1113-4CCA-90F3-A13D362FCDEE}"/>
                  </a:ext>
                </a:extLst>
              </p:cNvPr>
              <p:cNvSpPr/>
              <p:nvPr/>
            </p:nvSpPr>
            <p:spPr bwMode="auto">
              <a:xfrm>
                <a:off x="450834" y="4861242"/>
                <a:ext cx="762248" cy="332916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 Semibold"/>
                    <a:ea typeface="Segoe UI" pitchFamily="34" charset="0"/>
                    <a:cs typeface="Segoe UI Semibold" panose="020B0702040204020203" pitchFamily="34" charset="0"/>
                  </a:rPr>
                  <a:t>Distributor</a:t>
                </a:r>
              </a:p>
            </p:txBody>
          </p:sp>
          <p:sp>
            <p:nvSpPr>
              <p:cNvPr id="802" name="Isosceles Triangle 801">
                <a:extLst>
                  <a:ext uri="{FF2B5EF4-FFF2-40B4-BE49-F238E27FC236}">
                    <a16:creationId xmlns:a16="http://schemas.microsoft.com/office/drawing/2014/main" id="{CE4CA411-8C4B-4DC5-B41B-A1D36BE91B43}"/>
                  </a:ext>
                </a:extLst>
              </p:cNvPr>
              <p:cNvSpPr/>
              <p:nvPr/>
            </p:nvSpPr>
            <p:spPr bwMode="auto">
              <a:xfrm>
                <a:off x="859536" y="5224129"/>
                <a:ext cx="385064" cy="155267"/>
              </a:xfrm>
              <a:prstGeom prst="triangle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8FFFF"/>
                  </a:gs>
                  <a:gs pos="100000">
                    <a:srgbClr val="50E6FF"/>
                  </a:gs>
                </a:gsLst>
                <a:lin ang="18900000" scaled="1"/>
                <a:tileRect/>
              </a:gra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803" name="Rectangle 802">
                <a:extLst>
                  <a:ext uri="{FF2B5EF4-FFF2-40B4-BE49-F238E27FC236}">
                    <a16:creationId xmlns:a16="http://schemas.microsoft.com/office/drawing/2014/main" id="{D0249291-B36F-462D-884C-9BFC1FC1C677}"/>
                  </a:ext>
                </a:extLst>
              </p:cNvPr>
              <p:cNvSpPr/>
              <p:nvPr/>
            </p:nvSpPr>
            <p:spPr bwMode="auto">
              <a:xfrm>
                <a:off x="859536" y="5379396"/>
                <a:ext cx="385064" cy="229265"/>
              </a:xfrm>
              <a:prstGeom prst="rect">
                <a:avLst/>
              </a:prstGeom>
              <a:gradFill flip="none" rotWithShape="1">
                <a:gsLst>
                  <a:gs pos="0">
                    <a:srgbClr val="C4DCF9">
                      <a:alpha val="50000"/>
                    </a:srgbClr>
                  </a:gs>
                  <a:gs pos="100000">
                    <a:srgbClr val="A4CFEF">
                      <a:alpha val="50000"/>
                    </a:srgbClr>
                  </a:gs>
                </a:gsLst>
                <a:lin ang="2700000" scaled="1"/>
                <a:tileRect/>
              </a:gradFill>
              <a:ln w="3175" cap="flat" cmpd="sng" algn="ctr">
                <a:solidFill>
                  <a:srgbClr val="50E6FF"/>
                </a:solidFill>
                <a:prstDash val="dash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804" name="Graphic 803">
                <a:extLst>
                  <a:ext uri="{FF2B5EF4-FFF2-40B4-BE49-F238E27FC236}">
                    <a16:creationId xmlns:a16="http://schemas.microsoft.com/office/drawing/2014/main" id="{963DC9DF-0E2C-4E6C-82D3-3D10A80B4B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/>
              <a:stretch/>
            </p:blipFill>
            <p:spPr>
              <a:xfrm>
                <a:off x="944296" y="5059027"/>
                <a:ext cx="215545" cy="215545"/>
              </a:xfrm>
              <a:prstGeom prst="rect">
                <a:avLst/>
              </a:prstGeom>
            </p:spPr>
          </p:pic>
          <p:sp>
            <p:nvSpPr>
              <p:cNvPr id="805" name="Rectangle 804">
                <a:extLst>
                  <a:ext uri="{FF2B5EF4-FFF2-40B4-BE49-F238E27FC236}">
                    <a16:creationId xmlns:a16="http://schemas.microsoft.com/office/drawing/2014/main" id="{F26E89C0-0CCF-443D-B244-1669BAA653A3}"/>
                  </a:ext>
                </a:extLst>
              </p:cNvPr>
              <p:cNvSpPr/>
              <p:nvPr/>
            </p:nvSpPr>
            <p:spPr bwMode="auto">
              <a:xfrm>
                <a:off x="715366" y="4710189"/>
                <a:ext cx="713761" cy="332916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 Semibold" panose="020B0702040204020203" pitchFamily="34" charset="0"/>
                  </a:rPr>
                  <a:t>Publication</a:t>
                </a:r>
              </a:p>
            </p:txBody>
          </p:sp>
          <p:sp>
            <p:nvSpPr>
              <p:cNvPr id="806" name="Rectangle 805">
                <a:extLst>
                  <a:ext uri="{FF2B5EF4-FFF2-40B4-BE49-F238E27FC236}">
                    <a16:creationId xmlns:a16="http://schemas.microsoft.com/office/drawing/2014/main" id="{430CA725-D4A5-4EA3-A1F9-D2ED7128961E}"/>
                  </a:ext>
                </a:extLst>
              </p:cNvPr>
              <p:cNvSpPr/>
              <p:nvPr/>
            </p:nvSpPr>
            <p:spPr bwMode="auto">
              <a:xfrm>
                <a:off x="691121" y="5523948"/>
                <a:ext cx="723286" cy="332916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 Semibold" panose="020B0702040204020203" pitchFamily="34" charset="0"/>
                  </a:rPr>
                  <a:t>Distribution</a:t>
                </a:r>
                <a:r>
                  <a:rPr kumimoji="0" lang="en-US" sz="5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 Semibold" panose="020B0702040204020203" pitchFamily="34" charset="0"/>
                  </a:rPr>
                  <a:t> database</a:t>
                </a:r>
              </a:p>
            </p:txBody>
          </p:sp>
          <p:grpSp>
            <p:nvGrpSpPr>
              <p:cNvPr id="807" name="Graphic 15">
                <a:extLst>
                  <a:ext uri="{FF2B5EF4-FFF2-40B4-BE49-F238E27FC236}">
                    <a16:creationId xmlns:a16="http://schemas.microsoft.com/office/drawing/2014/main" id="{D9E93B49-254A-4A47-94B6-C0006E8286F3}"/>
                  </a:ext>
                </a:extLst>
              </p:cNvPr>
              <p:cNvGrpSpPr/>
              <p:nvPr/>
            </p:nvGrpSpPr>
            <p:grpSpPr>
              <a:xfrm>
                <a:off x="989181" y="5410384"/>
                <a:ext cx="123507" cy="163776"/>
                <a:chOff x="5453158" y="4633054"/>
                <a:chExt cx="201192" cy="266791"/>
              </a:xfrm>
            </p:grpSpPr>
            <p:sp>
              <p:nvSpPr>
                <p:cNvPr id="850" name="Freeform: Shape 849">
                  <a:extLst>
                    <a:ext uri="{FF2B5EF4-FFF2-40B4-BE49-F238E27FC236}">
                      <a16:creationId xmlns:a16="http://schemas.microsoft.com/office/drawing/2014/main" id="{1A406D90-440E-4489-B03B-2080B8615240}"/>
                    </a:ext>
                  </a:extLst>
                </p:cNvPr>
                <p:cNvSpPr/>
                <p:nvPr/>
              </p:nvSpPr>
              <p:spPr>
                <a:xfrm>
                  <a:off x="5453158" y="4669463"/>
                  <a:ext cx="201192" cy="230382"/>
                </a:xfrm>
                <a:custGeom>
                  <a:avLst/>
                  <a:gdLst>
                    <a:gd name="connsiteX0" fmla="*/ 100596 w 201192"/>
                    <a:gd name="connsiteY0" fmla="*/ 36409 h 230382"/>
                    <a:gd name="connsiteX1" fmla="*/ 0 w 201192"/>
                    <a:gd name="connsiteY1" fmla="*/ 0 h 230382"/>
                    <a:gd name="connsiteX2" fmla="*/ 0 w 201192"/>
                    <a:gd name="connsiteY2" fmla="*/ 193973 h 230382"/>
                    <a:gd name="connsiteX3" fmla="*/ 99184 w 201192"/>
                    <a:gd name="connsiteY3" fmla="*/ 230382 h 230382"/>
                    <a:gd name="connsiteX4" fmla="*/ 100596 w 201192"/>
                    <a:gd name="connsiteY4" fmla="*/ 230382 h 230382"/>
                    <a:gd name="connsiteX5" fmla="*/ 201192 w 201192"/>
                    <a:gd name="connsiteY5" fmla="*/ 193973 h 230382"/>
                    <a:gd name="connsiteX6" fmla="*/ 201192 w 201192"/>
                    <a:gd name="connsiteY6" fmla="*/ 0 h 230382"/>
                    <a:gd name="connsiteX7" fmla="*/ 100596 w 201192"/>
                    <a:gd name="connsiteY7" fmla="*/ 36409 h 2303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1192" h="230382">
                      <a:moveTo>
                        <a:pt x="100596" y="36409"/>
                      </a:moveTo>
                      <a:cubicBezTo>
                        <a:pt x="45041" y="36409"/>
                        <a:pt x="0" y="20716"/>
                        <a:pt x="0" y="0"/>
                      </a:cubicBezTo>
                      <a:lnTo>
                        <a:pt x="0" y="193973"/>
                      </a:lnTo>
                      <a:cubicBezTo>
                        <a:pt x="0" y="213904"/>
                        <a:pt x="44256" y="230068"/>
                        <a:pt x="99184" y="230382"/>
                      </a:cubicBezTo>
                      <a:lnTo>
                        <a:pt x="100596" y="230382"/>
                      </a:lnTo>
                      <a:cubicBezTo>
                        <a:pt x="156151" y="230382"/>
                        <a:pt x="201192" y="214689"/>
                        <a:pt x="201192" y="193973"/>
                      </a:cubicBezTo>
                      <a:lnTo>
                        <a:pt x="201192" y="0"/>
                      </a:lnTo>
                      <a:cubicBezTo>
                        <a:pt x="201192" y="20245"/>
                        <a:pt x="156151" y="36409"/>
                        <a:pt x="100596" y="36409"/>
                      </a:cubicBezTo>
                      <a:close/>
                    </a:path>
                  </a:pathLst>
                </a:custGeom>
                <a:solidFill>
                  <a:srgbClr val="005BA1"/>
                </a:solidFill>
                <a:ln w="1534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51" name="Freeform: Shape 850">
                  <a:extLst>
                    <a:ext uri="{FF2B5EF4-FFF2-40B4-BE49-F238E27FC236}">
                      <a16:creationId xmlns:a16="http://schemas.microsoft.com/office/drawing/2014/main" id="{ADEDEC15-2958-4D44-8221-D3CA5987C568}"/>
                    </a:ext>
                  </a:extLst>
                </p:cNvPr>
                <p:cNvSpPr/>
                <p:nvPr/>
              </p:nvSpPr>
              <p:spPr>
                <a:xfrm>
                  <a:off x="5453158" y="4633054"/>
                  <a:ext cx="201192" cy="72818"/>
                </a:xfrm>
                <a:custGeom>
                  <a:avLst/>
                  <a:gdLst>
                    <a:gd name="connsiteX0" fmla="*/ 201192 w 201192"/>
                    <a:gd name="connsiteY0" fmla="*/ 36409 h 72818"/>
                    <a:gd name="connsiteX1" fmla="*/ 100596 w 201192"/>
                    <a:gd name="connsiteY1" fmla="*/ 72818 h 72818"/>
                    <a:gd name="connsiteX2" fmla="*/ 0 w 201192"/>
                    <a:gd name="connsiteY2" fmla="*/ 36409 h 72818"/>
                    <a:gd name="connsiteX3" fmla="*/ 100596 w 201192"/>
                    <a:gd name="connsiteY3" fmla="*/ 0 h 72818"/>
                    <a:gd name="connsiteX4" fmla="*/ 201192 w 201192"/>
                    <a:gd name="connsiteY4" fmla="*/ 36409 h 728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1192" h="72818">
                      <a:moveTo>
                        <a:pt x="201192" y="36409"/>
                      </a:moveTo>
                      <a:cubicBezTo>
                        <a:pt x="201192" y="56654"/>
                        <a:pt x="156151" y="72818"/>
                        <a:pt x="100596" y="72818"/>
                      </a:cubicBezTo>
                      <a:cubicBezTo>
                        <a:pt x="45041" y="72818"/>
                        <a:pt x="0" y="57125"/>
                        <a:pt x="0" y="36409"/>
                      </a:cubicBezTo>
                      <a:cubicBezTo>
                        <a:pt x="0" y="15694"/>
                        <a:pt x="45041" y="0"/>
                        <a:pt x="100596" y="0"/>
                      </a:cubicBezTo>
                      <a:cubicBezTo>
                        <a:pt x="156151" y="0"/>
                        <a:pt x="201192" y="15694"/>
                        <a:pt x="201192" y="36409"/>
                      </a:cubicBezTo>
                    </a:path>
                  </a:pathLst>
                </a:custGeom>
                <a:solidFill>
                  <a:srgbClr val="E8E8E8"/>
                </a:solidFill>
                <a:ln w="1534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52" name="Freeform: Shape 851">
                  <a:extLst>
                    <a:ext uri="{FF2B5EF4-FFF2-40B4-BE49-F238E27FC236}">
                      <a16:creationId xmlns:a16="http://schemas.microsoft.com/office/drawing/2014/main" id="{D1ED15C7-A550-4CF5-ACCC-C482DEDDCFE4}"/>
                    </a:ext>
                  </a:extLst>
                </p:cNvPr>
                <p:cNvSpPr/>
                <p:nvPr/>
              </p:nvSpPr>
              <p:spPr>
                <a:xfrm>
                  <a:off x="5476541" y="4643412"/>
                  <a:ext cx="154425" cy="46296"/>
                </a:xfrm>
                <a:custGeom>
                  <a:avLst/>
                  <a:gdLst>
                    <a:gd name="connsiteX0" fmla="*/ 154425 w 154425"/>
                    <a:gd name="connsiteY0" fmla="*/ 23070 h 46296"/>
                    <a:gd name="connsiteX1" fmla="*/ 77213 w 154425"/>
                    <a:gd name="connsiteY1" fmla="*/ 46296 h 46296"/>
                    <a:gd name="connsiteX2" fmla="*/ 0 w 154425"/>
                    <a:gd name="connsiteY2" fmla="*/ 23070 h 46296"/>
                    <a:gd name="connsiteX3" fmla="*/ 77213 w 154425"/>
                    <a:gd name="connsiteY3" fmla="*/ 0 h 46296"/>
                    <a:gd name="connsiteX4" fmla="*/ 154425 w 154425"/>
                    <a:gd name="connsiteY4" fmla="*/ 23070 h 462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4425" h="46296">
                      <a:moveTo>
                        <a:pt x="154425" y="23070"/>
                      </a:moveTo>
                      <a:cubicBezTo>
                        <a:pt x="154425" y="35938"/>
                        <a:pt x="119742" y="46296"/>
                        <a:pt x="77213" y="46296"/>
                      </a:cubicBezTo>
                      <a:cubicBezTo>
                        <a:pt x="34683" y="46296"/>
                        <a:pt x="0" y="35938"/>
                        <a:pt x="0" y="23070"/>
                      </a:cubicBezTo>
                      <a:cubicBezTo>
                        <a:pt x="0" y="10201"/>
                        <a:pt x="34683" y="0"/>
                        <a:pt x="77213" y="0"/>
                      </a:cubicBezTo>
                      <a:cubicBezTo>
                        <a:pt x="119742" y="0"/>
                        <a:pt x="154425" y="10358"/>
                        <a:pt x="154425" y="23070"/>
                      </a:cubicBezTo>
                    </a:path>
                  </a:pathLst>
                </a:custGeom>
                <a:solidFill>
                  <a:srgbClr val="50E6FF"/>
                </a:solidFill>
                <a:ln w="1534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53" name="Freeform: Shape 852">
                  <a:extLst>
                    <a:ext uri="{FF2B5EF4-FFF2-40B4-BE49-F238E27FC236}">
                      <a16:creationId xmlns:a16="http://schemas.microsoft.com/office/drawing/2014/main" id="{ECAEEFE9-8837-4DBF-8D10-731FD330F2D2}"/>
                    </a:ext>
                  </a:extLst>
                </p:cNvPr>
                <p:cNvSpPr/>
                <p:nvPr/>
              </p:nvSpPr>
              <p:spPr>
                <a:xfrm>
                  <a:off x="5492706" y="4672198"/>
                  <a:ext cx="122096" cy="17618"/>
                </a:xfrm>
                <a:custGeom>
                  <a:avLst/>
                  <a:gdLst>
                    <a:gd name="connsiteX0" fmla="*/ 61048 w 122096"/>
                    <a:gd name="connsiteY0" fmla="*/ 90 h 17618"/>
                    <a:gd name="connsiteX1" fmla="*/ 0 w 122096"/>
                    <a:gd name="connsiteY1" fmla="*/ 9035 h 17618"/>
                    <a:gd name="connsiteX2" fmla="*/ 61048 w 122096"/>
                    <a:gd name="connsiteY2" fmla="*/ 17510 h 17618"/>
                    <a:gd name="connsiteX3" fmla="*/ 122096 w 122096"/>
                    <a:gd name="connsiteY3" fmla="*/ 8408 h 17618"/>
                    <a:gd name="connsiteX4" fmla="*/ 61048 w 122096"/>
                    <a:gd name="connsiteY4" fmla="*/ 90 h 176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2096" h="17618">
                      <a:moveTo>
                        <a:pt x="61048" y="90"/>
                      </a:moveTo>
                      <a:cubicBezTo>
                        <a:pt x="40337" y="-439"/>
                        <a:pt x="19689" y="2587"/>
                        <a:pt x="0" y="9035"/>
                      </a:cubicBezTo>
                      <a:cubicBezTo>
                        <a:pt x="19707" y="15364"/>
                        <a:pt x="40362" y="18232"/>
                        <a:pt x="61048" y="17510"/>
                      </a:cubicBezTo>
                      <a:cubicBezTo>
                        <a:pt x="81776" y="18117"/>
                        <a:pt x="102446" y="15035"/>
                        <a:pt x="122096" y="8408"/>
                      </a:cubicBezTo>
                      <a:cubicBezTo>
                        <a:pt x="102352" y="2257"/>
                        <a:pt x="81718" y="-554"/>
                        <a:pt x="61048" y="90"/>
                      </a:cubicBezTo>
                      <a:close/>
                    </a:path>
                  </a:pathLst>
                </a:custGeom>
                <a:solidFill>
                  <a:srgbClr val="198AB3"/>
                </a:solidFill>
                <a:ln w="1534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808" name="Rectangle 807">
                <a:extLst>
                  <a:ext uri="{FF2B5EF4-FFF2-40B4-BE49-F238E27FC236}">
                    <a16:creationId xmlns:a16="http://schemas.microsoft.com/office/drawing/2014/main" id="{A0AA43B7-8974-4386-94A6-3B616CE9A792}"/>
                  </a:ext>
                </a:extLst>
              </p:cNvPr>
              <p:cNvSpPr/>
              <p:nvPr/>
            </p:nvSpPr>
            <p:spPr bwMode="auto">
              <a:xfrm>
                <a:off x="1464507" y="4971255"/>
                <a:ext cx="733358" cy="332916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 Semibold" panose="020B0702040204020203" pitchFamily="34" charset="0"/>
                  </a:rPr>
                  <a:t>Log Reader Agent</a:t>
                </a:r>
              </a:p>
            </p:txBody>
          </p:sp>
          <p:cxnSp>
            <p:nvCxnSpPr>
              <p:cNvPr id="809" name="Connector: Elbow 808">
                <a:extLst>
                  <a:ext uri="{FF2B5EF4-FFF2-40B4-BE49-F238E27FC236}">
                    <a16:creationId xmlns:a16="http://schemas.microsoft.com/office/drawing/2014/main" id="{69B62DE8-CBF2-4078-92DB-7659B9F3FE00}"/>
                  </a:ext>
                </a:extLst>
              </p:cNvPr>
              <p:cNvCxnSpPr>
                <a:stCxn id="848" idx="0"/>
              </p:cNvCxnSpPr>
              <p:nvPr/>
            </p:nvCxnSpPr>
            <p:spPr>
              <a:xfrm>
                <a:off x="1276846" y="4655788"/>
                <a:ext cx="254363" cy="403239"/>
              </a:xfrm>
              <a:prstGeom prst="bentConnector2">
                <a:avLst/>
              </a:prstGeom>
              <a:noFill/>
              <a:ln w="9525" cap="flat" cmpd="sng" algn="ctr">
                <a:solidFill>
                  <a:srgbClr val="005BA1"/>
                </a:solidFill>
                <a:prstDash val="solid"/>
                <a:headEnd type="none" w="lg" len="med"/>
                <a:tailEnd type="triangle" w="sm" len="sm"/>
              </a:ln>
              <a:effectLst/>
            </p:spPr>
          </p:cxnSp>
          <p:grpSp>
            <p:nvGrpSpPr>
              <p:cNvPr id="810" name="Group 809">
                <a:extLst>
                  <a:ext uri="{FF2B5EF4-FFF2-40B4-BE49-F238E27FC236}">
                    <a16:creationId xmlns:a16="http://schemas.microsoft.com/office/drawing/2014/main" id="{851C4AF3-9CF6-4B3D-8971-FEA44EA40629}"/>
                  </a:ext>
                </a:extLst>
              </p:cNvPr>
              <p:cNvGrpSpPr/>
              <p:nvPr/>
            </p:nvGrpSpPr>
            <p:grpSpPr>
              <a:xfrm>
                <a:off x="1213082" y="4594766"/>
                <a:ext cx="71985" cy="133920"/>
                <a:chOff x="1640544" y="1791792"/>
                <a:chExt cx="988929" cy="1839784"/>
              </a:xfrm>
            </p:grpSpPr>
            <p:sp>
              <p:nvSpPr>
                <p:cNvPr id="840" name="Freeform: Shape 839">
                  <a:extLst>
                    <a:ext uri="{FF2B5EF4-FFF2-40B4-BE49-F238E27FC236}">
                      <a16:creationId xmlns:a16="http://schemas.microsoft.com/office/drawing/2014/main" id="{BF943E87-34EB-4D68-9E84-CBE5861F054B}"/>
                    </a:ext>
                  </a:extLst>
                </p:cNvPr>
                <p:cNvSpPr/>
                <p:nvPr/>
              </p:nvSpPr>
              <p:spPr>
                <a:xfrm>
                  <a:off x="1640544" y="1857077"/>
                  <a:ext cx="873464" cy="1772019"/>
                </a:xfrm>
                <a:custGeom>
                  <a:avLst/>
                  <a:gdLst>
                    <a:gd name="connsiteX0" fmla="*/ 624975 w 873464"/>
                    <a:gd name="connsiteY0" fmla="*/ 627484 h 1772019"/>
                    <a:gd name="connsiteX1" fmla="*/ 873464 w 873464"/>
                    <a:gd name="connsiteY1" fmla="*/ 770553 h 1772019"/>
                    <a:gd name="connsiteX2" fmla="*/ 870948 w 873464"/>
                    <a:gd name="connsiteY2" fmla="*/ 1772020 h 1772019"/>
                    <a:gd name="connsiteX3" fmla="*/ 0 w 873464"/>
                    <a:gd name="connsiteY3" fmla="*/ 1270038 h 1772019"/>
                    <a:gd name="connsiteX4" fmla="*/ 2510 w 873464"/>
                    <a:gd name="connsiteY4" fmla="*/ 0 h 1772019"/>
                    <a:gd name="connsiteX5" fmla="*/ 627491 w 873464"/>
                    <a:gd name="connsiteY5" fmla="*/ 361433 h 1772019"/>
                    <a:gd name="connsiteX6" fmla="*/ 624975 w 873464"/>
                    <a:gd name="connsiteY6" fmla="*/ 627484 h 17720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73464" h="1772019">
                      <a:moveTo>
                        <a:pt x="624975" y="627484"/>
                      </a:moveTo>
                      <a:lnTo>
                        <a:pt x="873464" y="770553"/>
                      </a:lnTo>
                      <a:lnTo>
                        <a:pt x="870948" y="1772020"/>
                      </a:lnTo>
                      <a:lnTo>
                        <a:pt x="0" y="1270038"/>
                      </a:lnTo>
                      <a:lnTo>
                        <a:pt x="2510" y="0"/>
                      </a:lnTo>
                      <a:lnTo>
                        <a:pt x="627491" y="361433"/>
                      </a:lnTo>
                      <a:lnTo>
                        <a:pt x="624975" y="627484"/>
                      </a:lnTo>
                      <a:close/>
                    </a:path>
                  </a:pathLst>
                </a:custGeom>
                <a:solidFill>
                  <a:srgbClr val="0078D4"/>
                </a:solidFill>
                <a:ln w="90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41" name="Freeform: Shape 840">
                  <a:extLst>
                    <a:ext uri="{FF2B5EF4-FFF2-40B4-BE49-F238E27FC236}">
                      <a16:creationId xmlns:a16="http://schemas.microsoft.com/office/drawing/2014/main" id="{9886AFE1-7200-4DB0-8815-9E869D3DFADE}"/>
                    </a:ext>
                  </a:extLst>
                </p:cNvPr>
                <p:cNvSpPr/>
                <p:nvPr/>
              </p:nvSpPr>
              <p:spPr>
                <a:xfrm>
                  <a:off x="1803691" y="2333980"/>
                  <a:ext cx="504501" cy="366452"/>
                </a:xfrm>
                <a:custGeom>
                  <a:avLst/>
                  <a:gdLst>
                    <a:gd name="connsiteX0" fmla="*/ 504501 w 504501"/>
                    <a:gd name="connsiteY0" fmla="*/ 293659 h 366452"/>
                    <a:gd name="connsiteX1" fmla="*/ 504501 w 504501"/>
                    <a:gd name="connsiteY1" fmla="*/ 366452 h 366452"/>
                    <a:gd name="connsiteX2" fmla="*/ 0 w 504501"/>
                    <a:gd name="connsiteY2" fmla="*/ 72793 h 366452"/>
                    <a:gd name="connsiteX3" fmla="*/ 0 w 504501"/>
                    <a:gd name="connsiteY3" fmla="*/ 0 h 366452"/>
                    <a:gd name="connsiteX4" fmla="*/ 504501 w 504501"/>
                    <a:gd name="connsiteY4" fmla="*/ 293659 h 3664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04501" h="366452">
                      <a:moveTo>
                        <a:pt x="504501" y="293659"/>
                      </a:moveTo>
                      <a:lnTo>
                        <a:pt x="504501" y="366452"/>
                      </a:lnTo>
                      <a:lnTo>
                        <a:pt x="0" y="72793"/>
                      </a:lnTo>
                      <a:lnTo>
                        <a:pt x="0" y="0"/>
                      </a:lnTo>
                      <a:lnTo>
                        <a:pt x="504501" y="293659"/>
                      </a:lnTo>
                      <a:close/>
                    </a:path>
                  </a:pathLst>
                </a:custGeom>
                <a:solidFill>
                  <a:srgbClr val="50E6FF"/>
                </a:solidFill>
                <a:ln w="90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42" name="Freeform: Shape 841">
                  <a:extLst>
                    <a:ext uri="{FF2B5EF4-FFF2-40B4-BE49-F238E27FC236}">
                      <a16:creationId xmlns:a16="http://schemas.microsoft.com/office/drawing/2014/main" id="{2EFEC9A1-6551-42A5-9F69-F391C65A5BCF}"/>
                    </a:ext>
                  </a:extLst>
                </p:cNvPr>
                <p:cNvSpPr/>
                <p:nvPr/>
              </p:nvSpPr>
              <p:spPr>
                <a:xfrm>
                  <a:off x="1803691" y="2474478"/>
                  <a:ext cx="504501" cy="363945"/>
                </a:xfrm>
                <a:custGeom>
                  <a:avLst/>
                  <a:gdLst>
                    <a:gd name="connsiteX0" fmla="*/ 504501 w 504501"/>
                    <a:gd name="connsiteY0" fmla="*/ 291152 h 363945"/>
                    <a:gd name="connsiteX1" fmla="*/ 504501 w 504501"/>
                    <a:gd name="connsiteY1" fmla="*/ 363945 h 363945"/>
                    <a:gd name="connsiteX2" fmla="*/ 0 w 504501"/>
                    <a:gd name="connsiteY2" fmla="*/ 70277 h 363945"/>
                    <a:gd name="connsiteX3" fmla="*/ 0 w 504501"/>
                    <a:gd name="connsiteY3" fmla="*/ 0 h 363945"/>
                    <a:gd name="connsiteX4" fmla="*/ 504501 w 504501"/>
                    <a:gd name="connsiteY4" fmla="*/ 291152 h 3639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04501" h="363945">
                      <a:moveTo>
                        <a:pt x="504501" y="291152"/>
                      </a:moveTo>
                      <a:lnTo>
                        <a:pt x="504501" y="363945"/>
                      </a:lnTo>
                      <a:lnTo>
                        <a:pt x="0" y="70277"/>
                      </a:lnTo>
                      <a:lnTo>
                        <a:pt x="0" y="0"/>
                      </a:lnTo>
                      <a:lnTo>
                        <a:pt x="504501" y="291152"/>
                      </a:lnTo>
                      <a:close/>
                    </a:path>
                  </a:pathLst>
                </a:custGeom>
                <a:solidFill>
                  <a:srgbClr val="50E6FF"/>
                </a:solidFill>
                <a:ln w="90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43" name="Freeform: Shape 842">
                  <a:extLst>
                    <a:ext uri="{FF2B5EF4-FFF2-40B4-BE49-F238E27FC236}">
                      <a16:creationId xmlns:a16="http://schemas.microsoft.com/office/drawing/2014/main" id="{82E0908D-E19F-45B7-8EB8-8EE1DEA3078F}"/>
                    </a:ext>
                  </a:extLst>
                </p:cNvPr>
                <p:cNvSpPr/>
                <p:nvPr/>
              </p:nvSpPr>
              <p:spPr>
                <a:xfrm>
                  <a:off x="1803686" y="2607538"/>
                  <a:ext cx="504496" cy="366452"/>
                </a:xfrm>
                <a:custGeom>
                  <a:avLst/>
                  <a:gdLst>
                    <a:gd name="connsiteX0" fmla="*/ 504497 w 504496"/>
                    <a:gd name="connsiteY0" fmla="*/ 293668 h 366452"/>
                    <a:gd name="connsiteX1" fmla="*/ 504497 w 504496"/>
                    <a:gd name="connsiteY1" fmla="*/ 366452 h 366452"/>
                    <a:gd name="connsiteX2" fmla="*/ 0 w 504496"/>
                    <a:gd name="connsiteY2" fmla="*/ 72793 h 366452"/>
                    <a:gd name="connsiteX3" fmla="*/ 0 w 504496"/>
                    <a:gd name="connsiteY3" fmla="*/ 0 h 366452"/>
                    <a:gd name="connsiteX4" fmla="*/ 504497 w 504496"/>
                    <a:gd name="connsiteY4" fmla="*/ 293668 h 3664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04496" h="366452">
                      <a:moveTo>
                        <a:pt x="504497" y="293668"/>
                      </a:moveTo>
                      <a:lnTo>
                        <a:pt x="504497" y="366452"/>
                      </a:lnTo>
                      <a:lnTo>
                        <a:pt x="0" y="72793"/>
                      </a:lnTo>
                      <a:lnTo>
                        <a:pt x="0" y="0"/>
                      </a:lnTo>
                      <a:lnTo>
                        <a:pt x="504497" y="293668"/>
                      </a:lnTo>
                      <a:close/>
                    </a:path>
                  </a:pathLst>
                </a:custGeom>
                <a:solidFill>
                  <a:srgbClr val="50E6FF"/>
                </a:solidFill>
                <a:ln w="90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44" name="Freeform: Shape 843">
                  <a:extLst>
                    <a:ext uri="{FF2B5EF4-FFF2-40B4-BE49-F238E27FC236}">
                      <a16:creationId xmlns:a16="http://schemas.microsoft.com/office/drawing/2014/main" id="{F6AD634C-6B4D-4157-8F1B-47C19C54C6E1}"/>
                    </a:ext>
                  </a:extLst>
                </p:cNvPr>
                <p:cNvSpPr/>
                <p:nvPr/>
              </p:nvSpPr>
              <p:spPr>
                <a:xfrm>
                  <a:off x="2265528" y="2150719"/>
                  <a:ext cx="115456" cy="333823"/>
                </a:xfrm>
                <a:custGeom>
                  <a:avLst/>
                  <a:gdLst>
                    <a:gd name="connsiteX0" fmla="*/ 2507 w 115456"/>
                    <a:gd name="connsiteY0" fmla="*/ 67769 h 333823"/>
                    <a:gd name="connsiteX1" fmla="*/ 115457 w 115456"/>
                    <a:gd name="connsiteY1" fmla="*/ 0 h 333823"/>
                    <a:gd name="connsiteX2" fmla="*/ 115457 w 115456"/>
                    <a:gd name="connsiteY2" fmla="*/ 268561 h 333823"/>
                    <a:gd name="connsiteX3" fmla="*/ 0 w 115456"/>
                    <a:gd name="connsiteY3" fmla="*/ 333823 h 333823"/>
                    <a:gd name="connsiteX4" fmla="*/ 2507 w 115456"/>
                    <a:gd name="connsiteY4" fmla="*/ 67769 h 3338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5456" h="333823">
                      <a:moveTo>
                        <a:pt x="2507" y="67769"/>
                      </a:moveTo>
                      <a:lnTo>
                        <a:pt x="115457" y="0"/>
                      </a:lnTo>
                      <a:lnTo>
                        <a:pt x="115457" y="268561"/>
                      </a:lnTo>
                      <a:lnTo>
                        <a:pt x="0" y="333823"/>
                      </a:lnTo>
                      <a:lnTo>
                        <a:pt x="2507" y="67769"/>
                      </a:lnTo>
                      <a:close/>
                    </a:path>
                  </a:pathLst>
                </a:custGeom>
                <a:solidFill>
                  <a:srgbClr val="0078D4"/>
                </a:solidFill>
                <a:ln w="90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45" name="Freeform: Shape 844">
                  <a:extLst>
                    <a:ext uri="{FF2B5EF4-FFF2-40B4-BE49-F238E27FC236}">
                      <a16:creationId xmlns:a16="http://schemas.microsoft.com/office/drawing/2014/main" id="{7182F838-C4B9-491D-ACFA-7EDD1C312887}"/>
                    </a:ext>
                  </a:extLst>
                </p:cNvPr>
                <p:cNvSpPr/>
                <p:nvPr/>
              </p:nvSpPr>
              <p:spPr>
                <a:xfrm>
                  <a:off x="1643043" y="1791792"/>
                  <a:ext cx="737924" cy="426690"/>
                </a:xfrm>
                <a:custGeom>
                  <a:avLst/>
                  <a:gdLst>
                    <a:gd name="connsiteX0" fmla="*/ 0 w 737924"/>
                    <a:gd name="connsiteY0" fmla="*/ 65258 h 426690"/>
                    <a:gd name="connsiteX1" fmla="*/ 115458 w 737924"/>
                    <a:gd name="connsiteY1" fmla="*/ 0 h 426690"/>
                    <a:gd name="connsiteX2" fmla="*/ 737924 w 737924"/>
                    <a:gd name="connsiteY2" fmla="*/ 358922 h 426690"/>
                    <a:gd name="connsiteX3" fmla="*/ 624975 w 737924"/>
                    <a:gd name="connsiteY3" fmla="*/ 426691 h 426690"/>
                    <a:gd name="connsiteX4" fmla="*/ 0 w 737924"/>
                    <a:gd name="connsiteY4" fmla="*/ 65258 h 4266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37924" h="426690">
                      <a:moveTo>
                        <a:pt x="0" y="65258"/>
                      </a:moveTo>
                      <a:lnTo>
                        <a:pt x="115458" y="0"/>
                      </a:lnTo>
                      <a:lnTo>
                        <a:pt x="737924" y="358922"/>
                      </a:lnTo>
                      <a:lnTo>
                        <a:pt x="624975" y="426691"/>
                      </a:lnTo>
                      <a:lnTo>
                        <a:pt x="0" y="65258"/>
                      </a:lnTo>
                      <a:close/>
                    </a:path>
                  </a:pathLst>
                </a:custGeom>
                <a:solidFill>
                  <a:srgbClr val="32B0E7"/>
                </a:solidFill>
                <a:ln w="90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46" name="Freeform: Shape 845">
                  <a:extLst>
                    <a:ext uri="{FF2B5EF4-FFF2-40B4-BE49-F238E27FC236}">
                      <a16:creationId xmlns:a16="http://schemas.microsoft.com/office/drawing/2014/main" id="{CCF39804-D2D4-4157-9FC0-B79A92362891}"/>
                    </a:ext>
                  </a:extLst>
                </p:cNvPr>
                <p:cNvSpPr/>
                <p:nvPr/>
              </p:nvSpPr>
              <p:spPr>
                <a:xfrm>
                  <a:off x="2268026" y="2150719"/>
                  <a:ext cx="361438" cy="479399"/>
                </a:xfrm>
                <a:custGeom>
                  <a:avLst/>
                  <a:gdLst>
                    <a:gd name="connsiteX0" fmla="*/ 0 w 361438"/>
                    <a:gd name="connsiteY0" fmla="*/ 67769 h 479399"/>
                    <a:gd name="connsiteX1" fmla="*/ 112950 w 361438"/>
                    <a:gd name="connsiteY1" fmla="*/ 0 h 479399"/>
                    <a:gd name="connsiteX2" fmla="*/ 361438 w 361438"/>
                    <a:gd name="connsiteY2" fmla="*/ 411630 h 479399"/>
                    <a:gd name="connsiteX3" fmla="*/ 248489 w 361438"/>
                    <a:gd name="connsiteY3" fmla="*/ 479400 h 479399"/>
                    <a:gd name="connsiteX4" fmla="*/ 0 w 361438"/>
                    <a:gd name="connsiteY4" fmla="*/ 67769 h 4793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1438" h="479399">
                      <a:moveTo>
                        <a:pt x="0" y="67769"/>
                      </a:moveTo>
                      <a:lnTo>
                        <a:pt x="112950" y="0"/>
                      </a:lnTo>
                      <a:lnTo>
                        <a:pt x="361438" y="411630"/>
                      </a:lnTo>
                      <a:lnTo>
                        <a:pt x="248489" y="479400"/>
                      </a:lnTo>
                      <a:lnTo>
                        <a:pt x="0" y="67769"/>
                      </a:lnTo>
                      <a:close/>
                    </a:path>
                  </a:pathLst>
                </a:custGeom>
                <a:solidFill>
                  <a:srgbClr val="A1F6FF"/>
                </a:solidFill>
                <a:ln w="90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47" name="Freeform: Shape 846">
                  <a:extLst>
                    <a:ext uri="{FF2B5EF4-FFF2-40B4-BE49-F238E27FC236}">
                      <a16:creationId xmlns:a16="http://schemas.microsoft.com/office/drawing/2014/main" id="{84A4B160-A5F6-46C3-A0FF-0BB42D654767}"/>
                    </a:ext>
                  </a:extLst>
                </p:cNvPr>
                <p:cNvSpPr/>
                <p:nvPr/>
              </p:nvSpPr>
              <p:spPr>
                <a:xfrm>
                  <a:off x="2265528" y="2419280"/>
                  <a:ext cx="363945" cy="210838"/>
                </a:xfrm>
                <a:custGeom>
                  <a:avLst/>
                  <a:gdLst>
                    <a:gd name="connsiteX0" fmla="*/ 0 w 363945"/>
                    <a:gd name="connsiteY0" fmla="*/ 65254 h 210838"/>
                    <a:gd name="connsiteX1" fmla="*/ 115457 w 363945"/>
                    <a:gd name="connsiteY1" fmla="*/ 0 h 210838"/>
                    <a:gd name="connsiteX2" fmla="*/ 363945 w 363945"/>
                    <a:gd name="connsiteY2" fmla="*/ 143069 h 210838"/>
                    <a:gd name="connsiteX3" fmla="*/ 250996 w 363945"/>
                    <a:gd name="connsiteY3" fmla="*/ 210839 h 210838"/>
                    <a:gd name="connsiteX4" fmla="*/ 0 w 363945"/>
                    <a:gd name="connsiteY4" fmla="*/ 65254 h 2108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3945" h="210838">
                      <a:moveTo>
                        <a:pt x="0" y="65254"/>
                      </a:moveTo>
                      <a:lnTo>
                        <a:pt x="115457" y="0"/>
                      </a:lnTo>
                      <a:lnTo>
                        <a:pt x="363945" y="143069"/>
                      </a:lnTo>
                      <a:lnTo>
                        <a:pt x="250996" y="210839"/>
                      </a:lnTo>
                      <a:lnTo>
                        <a:pt x="0" y="65254"/>
                      </a:lnTo>
                      <a:close/>
                    </a:path>
                  </a:pathLst>
                </a:custGeom>
                <a:solidFill>
                  <a:srgbClr val="A1F6FF"/>
                </a:solidFill>
                <a:ln w="90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48" name="Freeform: Shape 847">
                  <a:extLst>
                    <a:ext uri="{FF2B5EF4-FFF2-40B4-BE49-F238E27FC236}">
                      <a16:creationId xmlns:a16="http://schemas.microsoft.com/office/drawing/2014/main" id="{95B16D50-C4AA-4EA9-8519-3FAD6C540D91}"/>
                    </a:ext>
                  </a:extLst>
                </p:cNvPr>
                <p:cNvSpPr/>
                <p:nvPr/>
              </p:nvSpPr>
              <p:spPr>
                <a:xfrm>
                  <a:off x="2511501" y="2562340"/>
                  <a:ext cx="117963" cy="1069236"/>
                </a:xfrm>
                <a:custGeom>
                  <a:avLst/>
                  <a:gdLst>
                    <a:gd name="connsiteX0" fmla="*/ 5023 w 117963"/>
                    <a:gd name="connsiteY0" fmla="*/ 67770 h 1069236"/>
                    <a:gd name="connsiteX1" fmla="*/ 117963 w 117963"/>
                    <a:gd name="connsiteY1" fmla="*/ 0 h 1069236"/>
                    <a:gd name="connsiteX2" fmla="*/ 115456 w 117963"/>
                    <a:gd name="connsiteY2" fmla="*/ 1001467 h 1069236"/>
                    <a:gd name="connsiteX3" fmla="*/ 0 w 117963"/>
                    <a:gd name="connsiteY3" fmla="*/ 1069236 h 1069236"/>
                    <a:gd name="connsiteX4" fmla="*/ 5023 w 117963"/>
                    <a:gd name="connsiteY4" fmla="*/ 67770 h 10692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7963" h="1069236">
                      <a:moveTo>
                        <a:pt x="5023" y="67770"/>
                      </a:moveTo>
                      <a:lnTo>
                        <a:pt x="117963" y="0"/>
                      </a:lnTo>
                      <a:lnTo>
                        <a:pt x="115456" y="1001467"/>
                      </a:lnTo>
                      <a:lnTo>
                        <a:pt x="0" y="1069236"/>
                      </a:lnTo>
                      <a:lnTo>
                        <a:pt x="5023" y="67770"/>
                      </a:lnTo>
                      <a:close/>
                    </a:path>
                  </a:pathLst>
                </a:custGeom>
                <a:solidFill>
                  <a:srgbClr val="32B0E7"/>
                </a:solidFill>
                <a:ln w="90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49" name="Freeform: Shape 848">
                  <a:extLst>
                    <a:ext uri="{FF2B5EF4-FFF2-40B4-BE49-F238E27FC236}">
                      <a16:creationId xmlns:a16="http://schemas.microsoft.com/office/drawing/2014/main" id="{F2E33C03-B00A-4668-8295-F4245D87F642}"/>
                    </a:ext>
                  </a:extLst>
                </p:cNvPr>
                <p:cNvSpPr/>
                <p:nvPr/>
              </p:nvSpPr>
              <p:spPr>
                <a:xfrm>
                  <a:off x="2265528" y="2218481"/>
                  <a:ext cx="250995" cy="411628"/>
                </a:xfrm>
                <a:custGeom>
                  <a:avLst/>
                  <a:gdLst>
                    <a:gd name="connsiteX0" fmla="*/ 2516 w 250995"/>
                    <a:gd name="connsiteY0" fmla="*/ 0 h 411628"/>
                    <a:gd name="connsiteX1" fmla="*/ 250996 w 250995"/>
                    <a:gd name="connsiteY1" fmla="*/ 411628 h 411628"/>
                    <a:gd name="connsiteX2" fmla="*/ 0 w 250995"/>
                    <a:gd name="connsiteY2" fmla="*/ 266052 h 411628"/>
                    <a:gd name="connsiteX3" fmla="*/ 2516 w 250995"/>
                    <a:gd name="connsiteY3" fmla="*/ 0 h 4116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0995" h="411628">
                      <a:moveTo>
                        <a:pt x="2516" y="0"/>
                      </a:moveTo>
                      <a:lnTo>
                        <a:pt x="250996" y="411628"/>
                      </a:lnTo>
                      <a:lnTo>
                        <a:pt x="0" y="266052"/>
                      </a:lnTo>
                      <a:lnTo>
                        <a:pt x="2516" y="0"/>
                      </a:lnTo>
                      <a:close/>
                    </a:path>
                  </a:pathLst>
                </a:custGeom>
                <a:solidFill>
                  <a:srgbClr val="50E6FF"/>
                </a:solidFill>
                <a:ln w="90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cxnSp>
            <p:nvCxnSpPr>
              <p:cNvPr id="811" name="Connector: Elbow 810">
                <a:extLst>
                  <a:ext uri="{FF2B5EF4-FFF2-40B4-BE49-F238E27FC236}">
                    <a16:creationId xmlns:a16="http://schemas.microsoft.com/office/drawing/2014/main" id="{19658D9A-8529-4BED-AC1D-9F882A254528}"/>
                  </a:ext>
                </a:extLst>
              </p:cNvPr>
              <p:cNvCxnSpPr>
                <a:cxnSpLocks/>
                <a:stCxn id="832" idx="0"/>
              </p:cNvCxnSpPr>
              <p:nvPr/>
            </p:nvCxnSpPr>
            <p:spPr>
              <a:xfrm rot="16200000" flipH="1" flipV="1">
                <a:off x="1259463" y="5121015"/>
                <a:ext cx="263490" cy="266791"/>
              </a:xfrm>
              <a:prstGeom prst="bentConnector4">
                <a:avLst>
                  <a:gd name="adj1" fmla="val 100013"/>
                  <a:gd name="adj2" fmla="val 55228"/>
                </a:avLst>
              </a:prstGeom>
              <a:noFill/>
              <a:ln w="9525" cap="flat" cmpd="sng" algn="ctr">
                <a:solidFill>
                  <a:srgbClr val="005BA1"/>
                </a:solidFill>
                <a:prstDash val="solid"/>
                <a:headEnd type="none" w="lg" len="med"/>
                <a:tailEnd type="triangle" w="sm" len="sm"/>
              </a:ln>
              <a:effectLst/>
            </p:spPr>
          </p:cxnSp>
          <p:grpSp>
            <p:nvGrpSpPr>
              <p:cNvPr id="812" name="Group 811">
                <a:extLst>
                  <a:ext uri="{FF2B5EF4-FFF2-40B4-BE49-F238E27FC236}">
                    <a16:creationId xmlns:a16="http://schemas.microsoft.com/office/drawing/2014/main" id="{21CA5EAA-A7C9-4366-AA77-AF2D9C5221DB}"/>
                  </a:ext>
                </a:extLst>
              </p:cNvPr>
              <p:cNvGrpSpPr/>
              <p:nvPr/>
            </p:nvGrpSpPr>
            <p:grpSpPr>
              <a:xfrm>
                <a:off x="1429127" y="5067329"/>
                <a:ext cx="189401" cy="149980"/>
                <a:chOff x="6471917" y="1933571"/>
                <a:chExt cx="278933" cy="220877"/>
              </a:xfrm>
            </p:grpSpPr>
            <p:sp>
              <p:nvSpPr>
                <p:cNvPr id="823" name="Freeform: Shape 822">
                  <a:extLst>
                    <a:ext uri="{FF2B5EF4-FFF2-40B4-BE49-F238E27FC236}">
                      <a16:creationId xmlns:a16="http://schemas.microsoft.com/office/drawing/2014/main" id="{94B1EAE5-2A43-4E8B-B158-FAD7805BAFF2}"/>
                    </a:ext>
                  </a:extLst>
                </p:cNvPr>
                <p:cNvSpPr/>
                <p:nvPr/>
              </p:nvSpPr>
              <p:spPr>
                <a:xfrm>
                  <a:off x="6471917" y="1939439"/>
                  <a:ext cx="278933" cy="215009"/>
                </a:xfrm>
                <a:custGeom>
                  <a:avLst/>
                  <a:gdLst>
                    <a:gd name="connsiteX0" fmla="*/ 1475 w 416093"/>
                    <a:gd name="connsiteY0" fmla="*/ 321865 h 320737"/>
                    <a:gd name="connsiteX1" fmla="*/ 417568 w 416093"/>
                    <a:gd name="connsiteY1" fmla="*/ 321865 h 320737"/>
                    <a:gd name="connsiteX2" fmla="*/ 417568 w 416093"/>
                    <a:gd name="connsiteY2" fmla="*/ 1475 h 320737"/>
                    <a:gd name="connsiteX3" fmla="*/ 1475 w 416093"/>
                    <a:gd name="connsiteY3" fmla="*/ 1475 h 320737"/>
                    <a:gd name="connsiteX4" fmla="*/ 1475 w 416093"/>
                    <a:gd name="connsiteY4" fmla="*/ 321865 h 3207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16093" h="320737">
                      <a:moveTo>
                        <a:pt x="1475" y="321865"/>
                      </a:moveTo>
                      <a:lnTo>
                        <a:pt x="417568" y="321865"/>
                      </a:lnTo>
                      <a:lnTo>
                        <a:pt x="417568" y="1475"/>
                      </a:lnTo>
                      <a:lnTo>
                        <a:pt x="1475" y="1475"/>
                      </a:lnTo>
                      <a:lnTo>
                        <a:pt x="1475" y="321865"/>
                      </a:lnTo>
                      <a:close/>
                    </a:path>
                  </a:pathLst>
                </a:custGeom>
                <a:solidFill>
                  <a:srgbClr val="0078D4"/>
                </a:solidFill>
                <a:ln w="43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24" name="Freeform: Shape 823">
                  <a:extLst>
                    <a:ext uri="{FF2B5EF4-FFF2-40B4-BE49-F238E27FC236}">
                      <a16:creationId xmlns:a16="http://schemas.microsoft.com/office/drawing/2014/main" id="{8297B3EC-2478-484A-9AF9-E8FB99FC70BD}"/>
                    </a:ext>
                  </a:extLst>
                </p:cNvPr>
                <p:cNvSpPr/>
                <p:nvPr/>
              </p:nvSpPr>
              <p:spPr>
                <a:xfrm>
                  <a:off x="6471917" y="1933571"/>
                  <a:ext cx="278933" cy="29055"/>
                </a:xfrm>
                <a:custGeom>
                  <a:avLst/>
                  <a:gdLst>
                    <a:gd name="connsiteX0" fmla="*/ 1475 w 416093"/>
                    <a:gd name="connsiteY0" fmla="*/ 44836 h 43342"/>
                    <a:gd name="connsiteX1" fmla="*/ 417422 w 416093"/>
                    <a:gd name="connsiteY1" fmla="*/ 44836 h 43342"/>
                    <a:gd name="connsiteX2" fmla="*/ 417422 w 416093"/>
                    <a:gd name="connsiteY2" fmla="*/ 1475 h 43342"/>
                    <a:gd name="connsiteX3" fmla="*/ 1475 w 416093"/>
                    <a:gd name="connsiteY3" fmla="*/ 1475 h 43342"/>
                    <a:gd name="connsiteX4" fmla="*/ 1475 w 416093"/>
                    <a:gd name="connsiteY4" fmla="*/ 44836 h 433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16093" h="43342">
                      <a:moveTo>
                        <a:pt x="1475" y="44836"/>
                      </a:moveTo>
                      <a:lnTo>
                        <a:pt x="417422" y="44836"/>
                      </a:lnTo>
                      <a:lnTo>
                        <a:pt x="417422" y="1475"/>
                      </a:lnTo>
                      <a:lnTo>
                        <a:pt x="1475" y="1475"/>
                      </a:lnTo>
                      <a:lnTo>
                        <a:pt x="1475" y="44836"/>
                      </a:lnTo>
                      <a:close/>
                    </a:path>
                  </a:pathLst>
                </a:custGeom>
                <a:solidFill>
                  <a:srgbClr val="50E6FF"/>
                </a:solidFill>
                <a:ln w="43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25" name="Freeform: Shape 824">
                  <a:extLst>
                    <a:ext uri="{FF2B5EF4-FFF2-40B4-BE49-F238E27FC236}">
                      <a16:creationId xmlns:a16="http://schemas.microsoft.com/office/drawing/2014/main" id="{67ECE1CC-9C59-492D-9D7B-DD6C64200CED}"/>
                    </a:ext>
                  </a:extLst>
                </p:cNvPr>
                <p:cNvSpPr/>
                <p:nvPr/>
              </p:nvSpPr>
              <p:spPr>
                <a:xfrm>
                  <a:off x="6508276" y="1941595"/>
                  <a:ext cx="14528" cy="14527"/>
                </a:xfrm>
                <a:custGeom>
                  <a:avLst/>
                  <a:gdLst>
                    <a:gd name="connsiteX0" fmla="*/ 12059 w 21671"/>
                    <a:gd name="connsiteY0" fmla="*/ 22644 h 21671"/>
                    <a:gd name="connsiteX1" fmla="*/ 22645 w 21671"/>
                    <a:gd name="connsiteY1" fmla="*/ 12059 h 21671"/>
                    <a:gd name="connsiteX2" fmla="*/ 12059 w 21671"/>
                    <a:gd name="connsiteY2" fmla="*/ 1475 h 21671"/>
                    <a:gd name="connsiteX3" fmla="*/ 1475 w 21671"/>
                    <a:gd name="connsiteY3" fmla="*/ 12059 h 21671"/>
                    <a:gd name="connsiteX4" fmla="*/ 12059 w 21671"/>
                    <a:gd name="connsiteY4" fmla="*/ 22644 h 21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671" h="21671">
                      <a:moveTo>
                        <a:pt x="12059" y="22644"/>
                      </a:moveTo>
                      <a:cubicBezTo>
                        <a:pt x="17905" y="22644"/>
                        <a:pt x="22645" y="17905"/>
                        <a:pt x="22645" y="12059"/>
                      </a:cubicBezTo>
                      <a:cubicBezTo>
                        <a:pt x="22645" y="6213"/>
                        <a:pt x="17905" y="1475"/>
                        <a:pt x="12059" y="1475"/>
                      </a:cubicBezTo>
                      <a:cubicBezTo>
                        <a:pt x="6214" y="1475"/>
                        <a:pt x="1475" y="6213"/>
                        <a:pt x="1475" y="12059"/>
                      </a:cubicBezTo>
                      <a:cubicBezTo>
                        <a:pt x="1475" y="17905"/>
                        <a:pt x="6214" y="22644"/>
                        <a:pt x="12059" y="2264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43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26" name="Freeform: Shape 825">
                  <a:extLst>
                    <a:ext uri="{FF2B5EF4-FFF2-40B4-BE49-F238E27FC236}">
                      <a16:creationId xmlns:a16="http://schemas.microsoft.com/office/drawing/2014/main" id="{FECDD375-AA96-47BC-AED3-CDCA39C02DB7}"/>
                    </a:ext>
                  </a:extLst>
                </p:cNvPr>
                <p:cNvSpPr/>
                <p:nvPr/>
              </p:nvSpPr>
              <p:spPr>
                <a:xfrm>
                  <a:off x="6486255" y="1941595"/>
                  <a:ext cx="14528" cy="14527"/>
                </a:xfrm>
                <a:custGeom>
                  <a:avLst/>
                  <a:gdLst>
                    <a:gd name="connsiteX0" fmla="*/ 12059 w 21671"/>
                    <a:gd name="connsiteY0" fmla="*/ 22644 h 21671"/>
                    <a:gd name="connsiteX1" fmla="*/ 22644 w 21671"/>
                    <a:gd name="connsiteY1" fmla="*/ 12059 h 21671"/>
                    <a:gd name="connsiteX2" fmla="*/ 12059 w 21671"/>
                    <a:gd name="connsiteY2" fmla="*/ 1475 h 21671"/>
                    <a:gd name="connsiteX3" fmla="*/ 1475 w 21671"/>
                    <a:gd name="connsiteY3" fmla="*/ 12059 h 21671"/>
                    <a:gd name="connsiteX4" fmla="*/ 12059 w 21671"/>
                    <a:gd name="connsiteY4" fmla="*/ 22644 h 21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671" h="21671">
                      <a:moveTo>
                        <a:pt x="12059" y="22644"/>
                      </a:moveTo>
                      <a:cubicBezTo>
                        <a:pt x="17905" y="22644"/>
                        <a:pt x="22644" y="17905"/>
                        <a:pt x="22644" y="12059"/>
                      </a:cubicBezTo>
                      <a:cubicBezTo>
                        <a:pt x="22644" y="6213"/>
                        <a:pt x="17905" y="1475"/>
                        <a:pt x="12059" y="1475"/>
                      </a:cubicBezTo>
                      <a:cubicBezTo>
                        <a:pt x="6214" y="1475"/>
                        <a:pt x="1475" y="6213"/>
                        <a:pt x="1475" y="12059"/>
                      </a:cubicBezTo>
                      <a:cubicBezTo>
                        <a:pt x="1475" y="17905"/>
                        <a:pt x="6214" y="22644"/>
                        <a:pt x="12059" y="2264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43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27" name="Freeform: Shape 826">
                  <a:extLst>
                    <a:ext uri="{FF2B5EF4-FFF2-40B4-BE49-F238E27FC236}">
                      <a16:creationId xmlns:a16="http://schemas.microsoft.com/office/drawing/2014/main" id="{8065F853-889A-4B8C-9512-B4A944968AB0}"/>
                    </a:ext>
                  </a:extLst>
                </p:cNvPr>
                <p:cNvSpPr/>
                <p:nvPr/>
              </p:nvSpPr>
              <p:spPr>
                <a:xfrm>
                  <a:off x="6530785" y="1941595"/>
                  <a:ext cx="14528" cy="14527"/>
                </a:xfrm>
                <a:custGeom>
                  <a:avLst/>
                  <a:gdLst>
                    <a:gd name="connsiteX0" fmla="*/ 12059 w 21671"/>
                    <a:gd name="connsiteY0" fmla="*/ 22644 h 21671"/>
                    <a:gd name="connsiteX1" fmla="*/ 22644 w 21671"/>
                    <a:gd name="connsiteY1" fmla="*/ 12059 h 21671"/>
                    <a:gd name="connsiteX2" fmla="*/ 12059 w 21671"/>
                    <a:gd name="connsiteY2" fmla="*/ 1475 h 21671"/>
                    <a:gd name="connsiteX3" fmla="*/ 1475 w 21671"/>
                    <a:gd name="connsiteY3" fmla="*/ 12059 h 21671"/>
                    <a:gd name="connsiteX4" fmla="*/ 12059 w 21671"/>
                    <a:gd name="connsiteY4" fmla="*/ 22644 h 21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671" h="21671">
                      <a:moveTo>
                        <a:pt x="12059" y="22644"/>
                      </a:moveTo>
                      <a:cubicBezTo>
                        <a:pt x="17905" y="22644"/>
                        <a:pt x="22644" y="17905"/>
                        <a:pt x="22644" y="12059"/>
                      </a:cubicBezTo>
                      <a:cubicBezTo>
                        <a:pt x="22644" y="6213"/>
                        <a:pt x="17905" y="1475"/>
                        <a:pt x="12059" y="1475"/>
                      </a:cubicBezTo>
                      <a:cubicBezTo>
                        <a:pt x="6214" y="1475"/>
                        <a:pt x="1475" y="6213"/>
                        <a:pt x="1475" y="12059"/>
                      </a:cubicBezTo>
                      <a:cubicBezTo>
                        <a:pt x="1475" y="17905"/>
                        <a:pt x="6214" y="22644"/>
                        <a:pt x="12059" y="2264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43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grpSp>
              <p:nvGrpSpPr>
                <p:cNvPr id="828" name="Group 827">
                  <a:extLst>
                    <a:ext uri="{FF2B5EF4-FFF2-40B4-BE49-F238E27FC236}">
                      <a16:creationId xmlns:a16="http://schemas.microsoft.com/office/drawing/2014/main" id="{74DCA332-8CA7-4A51-8F4C-B0DD7BFF2F8A}"/>
                    </a:ext>
                  </a:extLst>
                </p:cNvPr>
                <p:cNvGrpSpPr/>
                <p:nvPr/>
              </p:nvGrpSpPr>
              <p:grpSpPr>
                <a:xfrm>
                  <a:off x="6482402" y="1975372"/>
                  <a:ext cx="48383" cy="48383"/>
                  <a:chOff x="7423299" y="1363379"/>
                  <a:chExt cx="163411" cy="163411"/>
                </a:xfrm>
              </p:grpSpPr>
              <p:sp>
                <p:nvSpPr>
                  <p:cNvPr id="838" name="Freeform 687">
                    <a:extLst>
                      <a:ext uri="{FF2B5EF4-FFF2-40B4-BE49-F238E27FC236}">
                        <a16:creationId xmlns:a16="http://schemas.microsoft.com/office/drawing/2014/main" id="{4AABC876-BC31-48CD-B864-DC4625C8075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423299" y="1363379"/>
                    <a:ext cx="163411" cy="163411"/>
                  </a:xfrm>
                  <a:custGeom>
                    <a:avLst/>
                    <a:gdLst>
                      <a:gd name="T0" fmla="*/ 142 w 142"/>
                      <a:gd name="T1" fmla="*/ 78 h 141"/>
                      <a:gd name="T2" fmla="*/ 142 w 142"/>
                      <a:gd name="T3" fmla="*/ 63 h 141"/>
                      <a:gd name="T4" fmla="*/ 127 w 142"/>
                      <a:gd name="T5" fmla="*/ 63 h 141"/>
                      <a:gd name="T6" fmla="*/ 116 w 142"/>
                      <a:gd name="T7" fmla="*/ 37 h 141"/>
                      <a:gd name="T8" fmla="*/ 127 w 142"/>
                      <a:gd name="T9" fmla="*/ 26 h 141"/>
                      <a:gd name="T10" fmla="*/ 116 w 142"/>
                      <a:gd name="T11" fmla="*/ 15 h 141"/>
                      <a:gd name="T12" fmla="*/ 105 w 142"/>
                      <a:gd name="T13" fmla="*/ 26 h 141"/>
                      <a:gd name="T14" fmla="*/ 79 w 142"/>
                      <a:gd name="T15" fmla="*/ 15 h 141"/>
                      <a:gd name="T16" fmla="*/ 79 w 142"/>
                      <a:gd name="T17" fmla="*/ 0 h 141"/>
                      <a:gd name="T18" fmla="*/ 64 w 142"/>
                      <a:gd name="T19" fmla="*/ 0 h 141"/>
                      <a:gd name="T20" fmla="*/ 64 w 142"/>
                      <a:gd name="T21" fmla="*/ 15 h 141"/>
                      <a:gd name="T22" fmla="*/ 37 w 142"/>
                      <a:gd name="T23" fmla="*/ 26 h 141"/>
                      <a:gd name="T24" fmla="*/ 26 w 142"/>
                      <a:gd name="T25" fmla="*/ 15 h 141"/>
                      <a:gd name="T26" fmla="*/ 16 w 142"/>
                      <a:gd name="T27" fmla="*/ 26 h 141"/>
                      <a:gd name="T28" fmla="*/ 27 w 142"/>
                      <a:gd name="T29" fmla="*/ 37 h 141"/>
                      <a:gd name="T30" fmla="*/ 16 w 142"/>
                      <a:gd name="T31" fmla="*/ 63 h 141"/>
                      <a:gd name="T32" fmla="*/ 0 w 142"/>
                      <a:gd name="T33" fmla="*/ 63 h 141"/>
                      <a:gd name="T34" fmla="*/ 0 w 142"/>
                      <a:gd name="T35" fmla="*/ 78 h 141"/>
                      <a:gd name="T36" fmla="*/ 16 w 142"/>
                      <a:gd name="T37" fmla="*/ 78 h 141"/>
                      <a:gd name="T38" fmla="*/ 27 w 142"/>
                      <a:gd name="T39" fmla="*/ 104 h 141"/>
                      <a:gd name="T40" fmla="*/ 16 w 142"/>
                      <a:gd name="T41" fmla="*/ 115 h 141"/>
                      <a:gd name="T42" fmla="*/ 26 w 142"/>
                      <a:gd name="T43" fmla="*/ 126 h 141"/>
                      <a:gd name="T44" fmla="*/ 37 w 142"/>
                      <a:gd name="T45" fmla="*/ 115 h 141"/>
                      <a:gd name="T46" fmla="*/ 64 w 142"/>
                      <a:gd name="T47" fmla="*/ 126 h 141"/>
                      <a:gd name="T48" fmla="*/ 64 w 142"/>
                      <a:gd name="T49" fmla="*/ 141 h 141"/>
                      <a:gd name="T50" fmla="*/ 79 w 142"/>
                      <a:gd name="T51" fmla="*/ 141 h 141"/>
                      <a:gd name="T52" fmla="*/ 79 w 142"/>
                      <a:gd name="T53" fmla="*/ 126 h 141"/>
                      <a:gd name="T54" fmla="*/ 105 w 142"/>
                      <a:gd name="T55" fmla="*/ 115 h 141"/>
                      <a:gd name="T56" fmla="*/ 116 w 142"/>
                      <a:gd name="T57" fmla="*/ 126 h 141"/>
                      <a:gd name="T58" fmla="*/ 127 w 142"/>
                      <a:gd name="T59" fmla="*/ 115 h 141"/>
                      <a:gd name="T60" fmla="*/ 116 w 142"/>
                      <a:gd name="T61" fmla="*/ 104 h 141"/>
                      <a:gd name="T62" fmla="*/ 127 w 142"/>
                      <a:gd name="T63" fmla="*/ 78 h 141"/>
                      <a:gd name="T64" fmla="*/ 142 w 142"/>
                      <a:gd name="T65" fmla="*/ 78 h 1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42" h="141">
                        <a:moveTo>
                          <a:pt x="142" y="78"/>
                        </a:moveTo>
                        <a:cubicBezTo>
                          <a:pt x="142" y="63"/>
                          <a:pt x="142" y="63"/>
                          <a:pt x="142" y="63"/>
                        </a:cubicBezTo>
                        <a:cubicBezTo>
                          <a:pt x="127" y="63"/>
                          <a:pt x="127" y="63"/>
                          <a:pt x="127" y="63"/>
                        </a:cubicBezTo>
                        <a:cubicBezTo>
                          <a:pt x="125" y="53"/>
                          <a:pt x="122" y="44"/>
                          <a:pt x="116" y="37"/>
                        </a:cubicBezTo>
                        <a:cubicBezTo>
                          <a:pt x="127" y="26"/>
                          <a:pt x="127" y="26"/>
                          <a:pt x="127" y="26"/>
                        </a:cubicBezTo>
                        <a:cubicBezTo>
                          <a:pt x="116" y="15"/>
                          <a:pt x="116" y="15"/>
                          <a:pt x="116" y="15"/>
                        </a:cubicBezTo>
                        <a:cubicBezTo>
                          <a:pt x="105" y="26"/>
                          <a:pt x="105" y="26"/>
                          <a:pt x="105" y="26"/>
                        </a:cubicBezTo>
                        <a:cubicBezTo>
                          <a:pt x="98" y="20"/>
                          <a:pt x="89" y="16"/>
                          <a:pt x="79" y="15"/>
                        </a:cubicBezTo>
                        <a:cubicBezTo>
                          <a:pt x="79" y="0"/>
                          <a:pt x="79" y="0"/>
                          <a:pt x="79" y="0"/>
                        </a:cubicBezTo>
                        <a:cubicBezTo>
                          <a:pt x="64" y="0"/>
                          <a:pt x="64" y="0"/>
                          <a:pt x="64" y="0"/>
                        </a:cubicBezTo>
                        <a:cubicBezTo>
                          <a:pt x="64" y="15"/>
                          <a:pt x="64" y="15"/>
                          <a:pt x="64" y="15"/>
                        </a:cubicBezTo>
                        <a:cubicBezTo>
                          <a:pt x="54" y="16"/>
                          <a:pt x="45" y="20"/>
                          <a:pt x="37" y="26"/>
                        </a:cubicBezTo>
                        <a:cubicBezTo>
                          <a:pt x="26" y="15"/>
                          <a:pt x="26" y="15"/>
                          <a:pt x="26" y="15"/>
                        </a:cubicBezTo>
                        <a:cubicBezTo>
                          <a:pt x="16" y="26"/>
                          <a:pt x="16" y="26"/>
                          <a:pt x="16" y="26"/>
                        </a:cubicBezTo>
                        <a:cubicBezTo>
                          <a:pt x="27" y="37"/>
                          <a:pt x="27" y="37"/>
                          <a:pt x="27" y="37"/>
                        </a:cubicBezTo>
                        <a:cubicBezTo>
                          <a:pt x="21" y="44"/>
                          <a:pt x="17" y="53"/>
                          <a:pt x="16" y="63"/>
                        </a:cubicBezTo>
                        <a:cubicBezTo>
                          <a:pt x="0" y="63"/>
                          <a:pt x="0" y="63"/>
                          <a:pt x="0" y="63"/>
                        </a:cubicBezTo>
                        <a:cubicBezTo>
                          <a:pt x="0" y="78"/>
                          <a:pt x="0" y="78"/>
                          <a:pt x="0" y="78"/>
                        </a:cubicBezTo>
                        <a:cubicBezTo>
                          <a:pt x="16" y="78"/>
                          <a:pt x="16" y="78"/>
                          <a:pt x="16" y="78"/>
                        </a:cubicBezTo>
                        <a:cubicBezTo>
                          <a:pt x="17" y="88"/>
                          <a:pt x="21" y="97"/>
                          <a:pt x="27" y="104"/>
                        </a:cubicBezTo>
                        <a:cubicBezTo>
                          <a:pt x="16" y="115"/>
                          <a:pt x="16" y="115"/>
                          <a:pt x="16" y="115"/>
                        </a:cubicBezTo>
                        <a:cubicBezTo>
                          <a:pt x="26" y="126"/>
                          <a:pt x="26" y="126"/>
                          <a:pt x="26" y="126"/>
                        </a:cubicBezTo>
                        <a:cubicBezTo>
                          <a:pt x="37" y="115"/>
                          <a:pt x="37" y="115"/>
                          <a:pt x="37" y="115"/>
                        </a:cubicBezTo>
                        <a:cubicBezTo>
                          <a:pt x="45" y="121"/>
                          <a:pt x="54" y="125"/>
                          <a:pt x="64" y="126"/>
                        </a:cubicBezTo>
                        <a:cubicBezTo>
                          <a:pt x="64" y="141"/>
                          <a:pt x="64" y="141"/>
                          <a:pt x="64" y="141"/>
                        </a:cubicBezTo>
                        <a:cubicBezTo>
                          <a:pt x="79" y="141"/>
                          <a:pt x="79" y="141"/>
                          <a:pt x="79" y="141"/>
                        </a:cubicBezTo>
                        <a:cubicBezTo>
                          <a:pt x="79" y="126"/>
                          <a:pt x="79" y="126"/>
                          <a:pt x="79" y="126"/>
                        </a:cubicBezTo>
                        <a:cubicBezTo>
                          <a:pt x="89" y="125"/>
                          <a:pt x="98" y="121"/>
                          <a:pt x="105" y="115"/>
                        </a:cubicBezTo>
                        <a:cubicBezTo>
                          <a:pt x="116" y="126"/>
                          <a:pt x="116" y="126"/>
                          <a:pt x="116" y="126"/>
                        </a:cubicBezTo>
                        <a:cubicBezTo>
                          <a:pt x="127" y="115"/>
                          <a:pt x="127" y="115"/>
                          <a:pt x="127" y="115"/>
                        </a:cubicBezTo>
                        <a:cubicBezTo>
                          <a:pt x="116" y="104"/>
                          <a:pt x="116" y="104"/>
                          <a:pt x="116" y="104"/>
                        </a:cubicBezTo>
                        <a:cubicBezTo>
                          <a:pt x="122" y="97"/>
                          <a:pt x="126" y="88"/>
                          <a:pt x="127" y="78"/>
                        </a:cubicBezTo>
                        <a:lnTo>
                          <a:pt x="142" y="78"/>
                        </a:lnTo>
                        <a:close/>
                      </a:path>
                    </a:pathLst>
                  </a:custGeom>
                  <a:solidFill>
                    <a:srgbClr val="50E6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896386" eaLnBrk="1" fontAlgn="base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67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50505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839" name="Oval 688">
                    <a:extLst>
                      <a:ext uri="{FF2B5EF4-FFF2-40B4-BE49-F238E27FC236}">
                        <a16:creationId xmlns:a16="http://schemas.microsoft.com/office/drawing/2014/main" id="{0E3B5D04-61A9-455A-A6E5-DD39BED0C83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468431" y="1408511"/>
                    <a:ext cx="73146" cy="73146"/>
                  </a:xfrm>
                  <a:prstGeom prst="ellipse">
                    <a:avLst/>
                  </a:prstGeom>
                  <a:solidFill>
                    <a:srgbClr val="0078D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896386" eaLnBrk="1" fontAlgn="base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67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505050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  <p:grpSp>
              <p:nvGrpSpPr>
                <p:cNvPr id="829" name="Group 828">
                  <a:extLst>
                    <a:ext uri="{FF2B5EF4-FFF2-40B4-BE49-F238E27FC236}">
                      <a16:creationId xmlns:a16="http://schemas.microsoft.com/office/drawing/2014/main" id="{A288970E-88D6-4914-AE63-F717A8DADE52}"/>
                    </a:ext>
                  </a:extLst>
                </p:cNvPr>
                <p:cNvGrpSpPr/>
                <p:nvPr/>
              </p:nvGrpSpPr>
              <p:grpSpPr>
                <a:xfrm>
                  <a:off x="6565502" y="2003176"/>
                  <a:ext cx="95127" cy="114585"/>
                  <a:chOff x="6497791" y="2914580"/>
                  <a:chExt cx="279400" cy="336551"/>
                </a:xfrm>
              </p:grpSpPr>
              <p:sp>
                <p:nvSpPr>
                  <p:cNvPr id="830" name="AutoShape 81">
                    <a:extLst>
                      <a:ext uri="{FF2B5EF4-FFF2-40B4-BE49-F238E27FC236}">
                        <a16:creationId xmlns:a16="http://schemas.microsoft.com/office/drawing/2014/main" id="{C23CE79C-06BE-4596-9611-4833D108C0C1}"/>
                      </a:ext>
                    </a:extLst>
                  </p:cNvPr>
                  <p:cNvSpPr>
                    <a:spLocks noChangeAspect="1" noChangeArrowheads="1" noTextEdit="1"/>
                  </p:cNvSpPr>
                  <p:nvPr/>
                </p:nvSpPr>
                <p:spPr bwMode="auto">
                  <a:xfrm>
                    <a:off x="6497791" y="2914580"/>
                    <a:ext cx="279400" cy="3365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831" name="Rectangle 83">
                    <a:extLst>
                      <a:ext uri="{FF2B5EF4-FFF2-40B4-BE49-F238E27FC236}">
                        <a16:creationId xmlns:a16="http://schemas.microsoft.com/office/drawing/2014/main" id="{5C7B410B-0A2B-49B9-9913-D1FA0930BEF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497791" y="2916168"/>
                    <a:ext cx="277813" cy="334963"/>
                  </a:xfrm>
                  <a:prstGeom prst="rect">
                    <a:avLst/>
                  </a:prstGeom>
                  <a:solidFill>
                    <a:srgbClr val="50E6FF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832" name="Oval 84">
                    <a:extLst>
                      <a:ext uri="{FF2B5EF4-FFF2-40B4-BE49-F238E27FC236}">
                        <a16:creationId xmlns:a16="http://schemas.microsoft.com/office/drawing/2014/main" id="{0AA37995-9B6C-4A02-9DB7-805E78F608C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515254" y="2949505"/>
                    <a:ext cx="241300" cy="241300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833" name="Oval 86">
                    <a:extLst>
                      <a:ext uri="{FF2B5EF4-FFF2-40B4-BE49-F238E27FC236}">
                        <a16:creationId xmlns:a16="http://schemas.microsoft.com/office/drawing/2014/main" id="{D86B83E9-F1F8-4EB1-9BF5-D57D0E8A4A8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607329" y="3041580"/>
                    <a:ext cx="57150" cy="57150"/>
                  </a:xfrm>
                  <a:prstGeom prst="ellipse">
                    <a:avLst/>
                  </a:prstGeom>
                  <a:solidFill>
                    <a:srgbClr val="0078D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834" name="Freeform 87">
                    <a:extLst>
                      <a:ext uri="{FF2B5EF4-FFF2-40B4-BE49-F238E27FC236}">
                        <a16:creationId xmlns:a16="http://schemas.microsoft.com/office/drawing/2014/main" id="{60A31935-C337-4EC4-B6D8-886C69B228E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561291" y="2990780"/>
                    <a:ext cx="49213" cy="49213"/>
                  </a:xfrm>
                  <a:custGeom>
                    <a:avLst/>
                    <a:gdLst>
                      <a:gd name="T0" fmla="*/ 3 w 31"/>
                      <a:gd name="T1" fmla="*/ 0 h 31"/>
                      <a:gd name="T2" fmla="*/ 0 w 31"/>
                      <a:gd name="T3" fmla="*/ 4 h 31"/>
                      <a:gd name="T4" fmla="*/ 27 w 31"/>
                      <a:gd name="T5" fmla="*/ 31 h 31"/>
                      <a:gd name="T6" fmla="*/ 31 w 31"/>
                      <a:gd name="T7" fmla="*/ 28 h 31"/>
                      <a:gd name="T8" fmla="*/ 3 w 31"/>
                      <a:gd name="T9" fmla="*/ 0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" h="31">
                        <a:moveTo>
                          <a:pt x="3" y="0"/>
                        </a:moveTo>
                        <a:lnTo>
                          <a:pt x="0" y="4"/>
                        </a:lnTo>
                        <a:lnTo>
                          <a:pt x="27" y="31"/>
                        </a:lnTo>
                        <a:lnTo>
                          <a:pt x="31" y="28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0078D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835" name="Freeform 88">
                    <a:extLst>
                      <a:ext uri="{FF2B5EF4-FFF2-40B4-BE49-F238E27FC236}">
                        <a16:creationId xmlns:a16="http://schemas.microsoft.com/office/drawing/2014/main" id="{22F938BE-27B0-4764-9C84-81137A47237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664479" y="3097143"/>
                    <a:ext cx="49213" cy="49213"/>
                  </a:xfrm>
                  <a:custGeom>
                    <a:avLst/>
                    <a:gdLst>
                      <a:gd name="T0" fmla="*/ 4 w 31"/>
                      <a:gd name="T1" fmla="*/ 0 h 31"/>
                      <a:gd name="T2" fmla="*/ 0 w 31"/>
                      <a:gd name="T3" fmla="*/ 3 h 31"/>
                      <a:gd name="T4" fmla="*/ 28 w 31"/>
                      <a:gd name="T5" fmla="*/ 31 h 31"/>
                      <a:gd name="T6" fmla="*/ 31 w 31"/>
                      <a:gd name="T7" fmla="*/ 27 h 31"/>
                      <a:gd name="T8" fmla="*/ 4 w 31"/>
                      <a:gd name="T9" fmla="*/ 0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" h="31">
                        <a:moveTo>
                          <a:pt x="4" y="0"/>
                        </a:moveTo>
                        <a:lnTo>
                          <a:pt x="0" y="3"/>
                        </a:lnTo>
                        <a:lnTo>
                          <a:pt x="28" y="31"/>
                        </a:lnTo>
                        <a:lnTo>
                          <a:pt x="31" y="27"/>
                        </a:lnTo>
                        <a:lnTo>
                          <a:pt x="4" y="0"/>
                        </a:lnTo>
                        <a:close/>
                      </a:path>
                    </a:pathLst>
                  </a:custGeom>
                  <a:solidFill>
                    <a:srgbClr val="0078D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836" name="Freeform 89">
                    <a:extLst>
                      <a:ext uri="{FF2B5EF4-FFF2-40B4-BE49-F238E27FC236}">
                        <a16:creationId xmlns:a16="http://schemas.microsoft.com/office/drawing/2014/main" id="{6E355ECA-C3E8-4E08-A783-1728CC3B28E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529541" y="3128893"/>
                    <a:ext cx="117475" cy="69850"/>
                  </a:xfrm>
                  <a:custGeom>
                    <a:avLst/>
                    <a:gdLst>
                      <a:gd name="T0" fmla="*/ 15 w 86"/>
                      <a:gd name="T1" fmla="*/ 51 h 51"/>
                      <a:gd name="T2" fmla="*/ 2 w 86"/>
                      <a:gd name="T3" fmla="*/ 40 h 51"/>
                      <a:gd name="T4" fmla="*/ 12 w 86"/>
                      <a:gd name="T5" fmla="*/ 24 h 51"/>
                      <a:gd name="T6" fmla="*/ 78 w 86"/>
                      <a:gd name="T7" fmla="*/ 0 h 51"/>
                      <a:gd name="T8" fmla="*/ 80 w 86"/>
                      <a:gd name="T9" fmla="*/ 0 h 51"/>
                      <a:gd name="T10" fmla="*/ 85 w 86"/>
                      <a:gd name="T11" fmla="*/ 4 h 51"/>
                      <a:gd name="T12" fmla="*/ 82 w 86"/>
                      <a:gd name="T13" fmla="*/ 11 h 51"/>
                      <a:gd name="T14" fmla="*/ 22 w 86"/>
                      <a:gd name="T15" fmla="*/ 49 h 51"/>
                      <a:gd name="T16" fmla="*/ 18 w 86"/>
                      <a:gd name="T17" fmla="*/ 50 h 51"/>
                      <a:gd name="T18" fmla="*/ 15 w 86"/>
                      <a:gd name="T19" fmla="*/ 51 h 5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86" h="51">
                        <a:moveTo>
                          <a:pt x="15" y="51"/>
                        </a:moveTo>
                        <a:cubicBezTo>
                          <a:pt x="9" y="51"/>
                          <a:pt x="3" y="47"/>
                          <a:pt x="2" y="40"/>
                        </a:cubicBezTo>
                        <a:cubicBezTo>
                          <a:pt x="0" y="33"/>
                          <a:pt x="5" y="26"/>
                          <a:pt x="12" y="24"/>
                        </a:cubicBezTo>
                        <a:cubicBezTo>
                          <a:pt x="78" y="0"/>
                          <a:pt x="78" y="0"/>
                          <a:pt x="78" y="0"/>
                        </a:cubicBezTo>
                        <a:cubicBezTo>
                          <a:pt x="79" y="0"/>
                          <a:pt x="79" y="0"/>
                          <a:pt x="80" y="0"/>
                        </a:cubicBezTo>
                        <a:cubicBezTo>
                          <a:pt x="83" y="0"/>
                          <a:pt x="85" y="2"/>
                          <a:pt x="85" y="4"/>
                        </a:cubicBezTo>
                        <a:cubicBezTo>
                          <a:pt x="86" y="6"/>
                          <a:pt x="85" y="9"/>
                          <a:pt x="82" y="11"/>
                        </a:cubicBezTo>
                        <a:cubicBezTo>
                          <a:pt x="22" y="49"/>
                          <a:pt x="22" y="49"/>
                          <a:pt x="22" y="49"/>
                        </a:cubicBezTo>
                        <a:cubicBezTo>
                          <a:pt x="22" y="49"/>
                          <a:pt x="19" y="50"/>
                          <a:pt x="18" y="50"/>
                        </a:cubicBezTo>
                        <a:cubicBezTo>
                          <a:pt x="17" y="51"/>
                          <a:pt x="16" y="51"/>
                          <a:pt x="15" y="51"/>
                        </a:cubicBezTo>
                        <a:close/>
                      </a:path>
                    </a:pathLst>
                  </a:custGeom>
                  <a:solidFill>
                    <a:srgbClr val="1382DA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837" name="Freeform 90">
                    <a:extLst>
                      <a:ext uri="{FF2B5EF4-FFF2-40B4-BE49-F238E27FC236}">
                        <a16:creationId xmlns:a16="http://schemas.microsoft.com/office/drawing/2014/main" id="{1F7E876B-4B1D-4835-A21B-112AAF037012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6526366" y="3127305"/>
                    <a:ext cx="125413" cy="76200"/>
                  </a:xfrm>
                  <a:custGeom>
                    <a:avLst/>
                    <a:gdLst>
                      <a:gd name="T0" fmla="*/ 82 w 91"/>
                      <a:gd name="T1" fmla="*/ 4 h 56"/>
                      <a:gd name="T2" fmla="*/ 85 w 91"/>
                      <a:gd name="T3" fmla="*/ 7 h 56"/>
                      <a:gd name="T4" fmla="*/ 83 w 91"/>
                      <a:gd name="T5" fmla="*/ 11 h 56"/>
                      <a:gd name="T6" fmla="*/ 23 w 91"/>
                      <a:gd name="T7" fmla="*/ 50 h 56"/>
                      <a:gd name="T8" fmla="*/ 19 w 91"/>
                      <a:gd name="T9" fmla="*/ 51 h 56"/>
                      <a:gd name="T10" fmla="*/ 17 w 91"/>
                      <a:gd name="T11" fmla="*/ 51 h 56"/>
                      <a:gd name="T12" fmla="*/ 6 w 91"/>
                      <a:gd name="T13" fmla="*/ 42 h 56"/>
                      <a:gd name="T14" fmla="*/ 15 w 91"/>
                      <a:gd name="T15" fmla="*/ 28 h 56"/>
                      <a:gd name="T16" fmla="*/ 81 w 91"/>
                      <a:gd name="T17" fmla="*/ 4 h 56"/>
                      <a:gd name="T18" fmla="*/ 82 w 91"/>
                      <a:gd name="T19" fmla="*/ 4 h 56"/>
                      <a:gd name="T20" fmla="*/ 82 w 91"/>
                      <a:gd name="T21" fmla="*/ 0 h 56"/>
                      <a:gd name="T22" fmla="*/ 80 w 91"/>
                      <a:gd name="T23" fmla="*/ 0 h 56"/>
                      <a:gd name="T24" fmla="*/ 80 w 91"/>
                      <a:gd name="T25" fmla="*/ 0 h 56"/>
                      <a:gd name="T26" fmla="*/ 79 w 91"/>
                      <a:gd name="T27" fmla="*/ 0 h 56"/>
                      <a:gd name="T28" fmla="*/ 14 w 91"/>
                      <a:gd name="T29" fmla="*/ 24 h 56"/>
                      <a:gd name="T30" fmla="*/ 2 w 91"/>
                      <a:gd name="T31" fmla="*/ 43 h 56"/>
                      <a:gd name="T32" fmla="*/ 18 w 91"/>
                      <a:gd name="T33" fmla="*/ 56 h 56"/>
                      <a:gd name="T34" fmla="*/ 20 w 91"/>
                      <a:gd name="T35" fmla="*/ 55 h 56"/>
                      <a:gd name="T36" fmla="*/ 25 w 91"/>
                      <a:gd name="T37" fmla="*/ 54 h 56"/>
                      <a:gd name="T38" fmla="*/ 25 w 91"/>
                      <a:gd name="T39" fmla="*/ 54 h 56"/>
                      <a:gd name="T40" fmla="*/ 25 w 91"/>
                      <a:gd name="T41" fmla="*/ 54 h 56"/>
                      <a:gd name="T42" fmla="*/ 85 w 91"/>
                      <a:gd name="T43" fmla="*/ 16 h 56"/>
                      <a:gd name="T44" fmla="*/ 90 w 91"/>
                      <a:gd name="T45" fmla="*/ 7 h 56"/>
                      <a:gd name="T46" fmla="*/ 82 w 91"/>
                      <a:gd name="T47" fmla="*/ 0 h 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91" h="56">
                        <a:moveTo>
                          <a:pt x="82" y="4"/>
                        </a:moveTo>
                        <a:cubicBezTo>
                          <a:pt x="83" y="4"/>
                          <a:pt x="85" y="5"/>
                          <a:pt x="85" y="7"/>
                        </a:cubicBezTo>
                        <a:cubicBezTo>
                          <a:pt x="86" y="9"/>
                          <a:pt x="84" y="10"/>
                          <a:pt x="83" y="11"/>
                        </a:cubicBezTo>
                        <a:cubicBezTo>
                          <a:pt x="23" y="50"/>
                          <a:pt x="23" y="50"/>
                          <a:pt x="23" y="50"/>
                        </a:cubicBezTo>
                        <a:cubicBezTo>
                          <a:pt x="22" y="50"/>
                          <a:pt x="20" y="51"/>
                          <a:pt x="19" y="51"/>
                        </a:cubicBezTo>
                        <a:cubicBezTo>
                          <a:pt x="19" y="51"/>
                          <a:pt x="18" y="51"/>
                          <a:pt x="17" y="51"/>
                        </a:cubicBezTo>
                        <a:cubicBezTo>
                          <a:pt x="12" y="51"/>
                          <a:pt x="7" y="48"/>
                          <a:pt x="6" y="42"/>
                        </a:cubicBezTo>
                        <a:cubicBezTo>
                          <a:pt x="4" y="36"/>
                          <a:pt x="8" y="29"/>
                          <a:pt x="15" y="28"/>
                        </a:cubicBezTo>
                        <a:cubicBezTo>
                          <a:pt x="81" y="4"/>
                          <a:pt x="81" y="4"/>
                          <a:pt x="81" y="4"/>
                        </a:cubicBezTo>
                        <a:cubicBezTo>
                          <a:pt x="81" y="4"/>
                          <a:pt x="81" y="4"/>
                          <a:pt x="82" y="4"/>
                        </a:cubicBezTo>
                        <a:close/>
                        <a:moveTo>
                          <a:pt x="82" y="0"/>
                        </a:moveTo>
                        <a:cubicBezTo>
                          <a:pt x="81" y="0"/>
                          <a:pt x="81" y="0"/>
                          <a:pt x="80" y="0"/>
                        </a:cubicBezTo>
                        <a:cubicBezTo>
                          <a:pt x="80" y="0"/>
                          <a:pt x="80" y="0"/>
                          <a:pt x="80" y="0"/>
                        </a:cubicBezTo>
                        <a:cubicBezTo>
                          <a:pt x="79" y="0"/>
                          <a:pt x="79" y="0"/>
                          <a:pt x="79" y="0"/>
                        </a:cubicBezTo>
                        <a:cubicBezTo>
                          <a:pt x="14" y="24"/>
                          <a:pt x="14" y="24"/>
                          <a:pt x="14" y="24"/>
                        </a:cubicBezTo>
                        <a:cubicBezTo>
                          <a:pt x="5" y="26"/>
                          <a:pt x="0" y="35"/>
                          <a:pt x="2" y="43"/>
                        </a:cubicBezTo>
                        <a:cubicBezTo>
                          <a:pt x="4" y="50"/>
                          <a:pt x="10" y="56"/>
                          <a:pt x="18" y="56"/>
                        </a:cubicBezTo>
                        <a:cubicBezTo>
                          <a:pt x="19" y="56"/>
                          <a:pt x="19" y="56"/>
                          <a:pt x="20" y="55"/>
                        </a:cubicBezTo>
                        <a:cubicBezTo>
                          <a:pt x="21" y="55"/>
                          <a:pt x="25" y="54"/>
                          <a:pt x="25" y="54"/>
                        </a:cubicBezTo>
                        <a:cubicBezTo>
                          <a:pt x="25" y="54"/>
                          <a:pt x="25" y="54"/>
                          <a:pt x="25" y="54"/>
                        </a:cubicBezTo>
                        <a:cubicBezTo>
                          <a:pt x="25" y="54"/>
                          <a:pt x="25" y="54"/>
                          <a:pt x="25" y="54"/>
                        </a:cubicBezTo>
                        <a:cubicBezTo>
                          <a:pt x="85" y="16"/>
                          <a:pt x="85" y="16"/>
                          <a:pt x="85" y="16"/>
                        </a:cubicBezTo>
                        <a:cubicBezTo>
                          <a:pt x="89" y="14"/>
                          <a:pt x="91" y="10"/>
                          <a:pt x="90" y="7"/>
                        </a:cubicBezTo>
                        <a:cubicBezTo>
                          <a:pt x="89" y="2"/>
                          <a:pt x="85" y="0"/>
                          <a:pt x="82" y="0"/>
                        </a:cubicBezTo>
                        <a:close/>
                      </a:path>
                    </a:pathLst>
                  </a:custGeom>
                  <a:solidFill>
                    <a:srgbClr val="1382DA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</p:grpSp>
          <p:sp>
            <p:nvSpPr>
              <p:cNvPr id="813" name="Rectangle 812">
                <a:extLst>
                  <a:ext uri="{FF2B5EF4-FFF2-40B4-BE49-F238E27FC236}">
                    <a16:creationId xmlns:a16="http://schemas.microsoft.com/office/drawing/2014/main" id="{9A6466B7-9660-491A-8326-7455F11A65B5}"/>
                  </a:ext>
                </a:extLst>
              </p:cNvPr>
              <p:cNvSpPr/>
              <p:nvPr/>
            </p:nvSpPr>
            <p:spPr bwMode="auto">
              <a:xfrm>
                <a:off x="1463680" y="5455108"/>
                <a:ext cx="733358" cy="332916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 Semibold" panose="020B0702040204020203" pitchFamily="34" charset="0"/>
                  </a:rPr>
                  <a:t>Distribution Agent</a:t>
                </a:r>
              </a:p>
            </p:txBody>
          </p:sp>
          <p:cxnSp>
            <p:nvCxnSpPr>
              <p:cNvPr id="814" name="Straight Arrow Connector 813">
                <a:extLst>
                  <a:ext uri="{FF2B5EF4-FFF2-40B4-BE49-F238E27FC236}">
                    <a16:creationId xmlns:a16="http://schemas.microsoft.com/office/drawing/2014/main" id="{0765792D-782D-400E-A655-2A2ACC55939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43318" y="5605443"/>
                <a:ext cx="185811" cy="0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005BA1"/>
                </a:solidFill>
                <a:prstDash val="solid"/>
                <a:headEnd type="triangle" w="sm" len="sm"/>
                <a:tailEnd type="none" w="sm" len="sm"/>
              </a:ln>
              <a:effectLst/>
            </p:spPr>
          </p:cxnSp>
          <p:sp>
            <p:nvSpPr>
              <p:cNvPr id="815" name="Rectangle 814">
                <a:extLst>
                  <a:ext uri="{FF2B5EF4-FFF2-40B4-BE49-F238E27FC236}">
                    <a16:creationId xmlns:a16="http://schemas.microsoft.com/office/drawing/2014/main" id="{6CCB7D08-B8C6-4927-BDB5-D77ACE6DCE29}"/>
                  </a:ext>
                </a:extLst>
              </p:cNvPr>
              <p:cNvSpPr/>
              <p:nvPr/>
            </p:nvSpPr>
            <p:spPr bwMode="auto">
              <a:xfrm>
                <a:off x="462661" y="5710344"/>
                <a:ext cx="781939" cy="332916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 Semibold"/>
                    <a:ea typeface="Segoe UI" pitchFamily="34" charset="0"/>
                    <a:cs typeface="Segoe UI Semibold" panose="020B0702040204020203" pitchFamily="34" charset="0"/>
                  </a:rPr>
                  <a:t>Subscriber</a:t>
                </a:r>
              </a:p>
            </p:txBody>
          </p:sp>
          <p:sp>
            <p:nvSpPr>
              <p:cNvPr id="816" name="Isosceles Triangle 815">
                <a:extLst>
                  <a:ext uri="{FF2B5EF4-FFF2-40B4-BE49-F238E27FC236}">
                    <a16:creationId xmlns:a16="http://schemas.microsoft.com/office/drawing/2014/main" id="{E6DAD1C2-2CC4-486C-BF6F-BC5C811C4451}"/>
                  </a:ext>
                </a:extLst>
              </p:cNvPr>
              <p:cNvSpPr/>
              <p:nvPr/>
            </p:nvSpPr>
            <p:spPr bwMode="auto">
              <a:xfrm>
                <a:off x="871363" y="6073231"/>
                <a:ext cx="385064" cy="155267"/>
              </a:xfrm>
              <a:prstGeom prst="triangle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8FFFF"/>
                  </a:gs>
                  <a:gs pos="100000">
                    <a:srgbClr val="50E6FF"/>
                  </a:gs>
                </a:gsLst>
                <a:lin ang="18900000" scaled="1"/>
                <a:tileRect/>
              </a:gra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817" name="Rectangle 816">
                <a:extLst>
                  <a:ext uri="{FF2B5EF4-FFF2-40B4-BE49-F238E27FC236}">
                    <a16:creationId xmlns:a16="http://schemas.microsoft.com/office/drawing/2014/main" id="{F781A369-8E52-4CAC-A90E-7D7851A73C09}"/>
                  </a:ext>
                </a:extLst>
              </p:cNvPr>
              <p:cNvSpPr/>
              <p:nvPr/>
            </p:nvSpPr>
            <p:spPr bwMode="auto">
              <a:xfrm>
                <a:off x="871363" y="6228498"/>
                <a:ext cx="385064" cy="367715"/>
              </a:xfrm>
              <a:prstGeom prst="rect">
                <a:avLst/>
              </a:prstGeom>
              <a:gradFill flip="none" rotWithShape="1">
                <a:gsLst>
                  <a:gs pos="0">
                    <a:srgbClr val="C4DCF9">
                      <a:alpha val="50000"/>
                    </a:srgbClr>
                  </a:gs>
                  <a:gs pos="100000">
                    <a:srgbClr val="A4CFEF">
                      <a:alpha val="50000"/>
                    </a:srgbClr>
                  </a:gs>
                </a:gsLst>
                <a:lin ang="2700000" scaled="1"/>
                <a:tileRect/>
              </a:gradFill>
              <a:ln w="3175" cap="flat" cmpd="sng" algn="ctr">
                <a:solidFill>
                  <a:srgbClr val="50E6FF"/>
                </a:solidFill>
                <a:prstDash val="dash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818" name="Graphic 817">
                <a:extLst>
                  <a:ext uri="{FF2B5EF4-FFF2-40B4-BE49-F238E27FC236}">
                    <a16:creationId xmlns:a16="http://schemas.microsoft.com/office/drawing/2014/main" id="{8B3F60F0-AEC2-4A08-B388-F4C25FEEC6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/>
              <a:stretch/>
            </p:blipFill>
            <p:spPr>
              <a:xfrm>
                <a:off x="956123" y="5908129"/>
                <a:ext cx="215545" cy="215545"/>
              </a:xfrm>
              <a:prstGeom prst="rect">
                <a:avLst/>
              </a:prstGeom>
            </p:spPr>
          </p:pic>
          <p:pic>
            <p:nvPicPr>
              <p:cNvPr id="819" name="Graphic 818">
                <a:extLst>
                  <a:ext uri="{FF2B5EF4-FFF2-40B4-BE49-F238E27FC236}">
                    <a16:creationId xmlns:a16="http://schemas.microsoft.com/office/drawing/2014/main" id="{9580B223-62BC-4FEB-964E-7BA784E28C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/>
              <a:stretch/>
            </p:blipFill>
            <p:spPr>
              <a:xfrm>
                <a:off x="978585" y="6279688"/>
                <a:ext cx="173424" cy="204956"/>
              </a:xfrm>
              <a:prstGeom prst="rect">
                <a:avLst/>
              </a:prstGeom>
            </p:spPr>
          </p:pic>
          <p:sp>
            <p:nvSpPr>
              <p:cNvPr id="820" name="Rectangle 819">
                <a:extLst>
                  <a:ext uri="{FF2B5EF4-FFF2-40B4-BE49-F238E27FC236}">
                    <a16:creationId xmlns:a16="http://schemas.microsoft.com/office/drawing/2014/main" id="{6F81E014-77FA-41CD-BB26-AC0FDC92E622}"/>
                  </a:ext>
                </a:extLst>
              </p:cNvPr>
              <p:cNvSpPr/>
              <p:nvPr/>
            </p:nvSpPr>
            <p:spPr bwMode="auto">
              <a:xfrm>
                <a:off x="774743" y="6366210"/>
                <a:ext cx="632326" cy="332916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 Semibold" panose="020B0702040204020203" pitchFamily="34" charset="0"/>
                  </a:rPr>
                  <a:t>Articles</a:t>
                </a:r>
              </a:p>
            </p:txBody>
          </p:sp>
          <p:sp>
            <p:nvSpPr>
              <p:cNvPr id="821" name="Rectangle 820">
                <a:extLst>
                  <a:ext uri="{FF2B5EF4-FFF2-40B4-BE49-F238E27FC236}">
                    <a16:creationId xmlns:a16="http://schemas.microsoft.com/office/drawing/2014/main" id="{73D104AD-9FF4-4EF4-B503-66234E205C13}"/>
                  </a:ext>
                </a:extLst>
              </p:cNvPr>
              <p:cNvSpPr/>
              <p:nvPr/>
            </p:nvSpPr>
            <p:spPr bwMode="auto">
              <a:xfrm>
                <a:off x="691120" y="6480359"/>
                <a:ext cx="740309" cy="332916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 Semibold" panose="020B0702040204020203" pitchFamily="34" charset="0"/>
                  </a:rPr>
                  <a:t>Subscription</a:t>
                </a:r>
              </a:p>
            </p:txBody>
          </p:sp>
          <p:cxnSp>
            <p:nvCxnSpPr>
              <p:cNvPr id="822" name="Connector: Elbow 821">
                <a:extLst>
                  <a:ext uri="{FF2B5EF4-FFF2-40B4-BE49-F238E27FC236}">
                    <a16:creationId xmlns:a16="http://schemas.microsoft.com/office/drawing/2014/main" id="{589CFF8C-5838-4265-A297-DEDBB34C3DC0}"/>
                  </a:ext>
                </a:extLst>
              </p:cNvPr>
              <p:cNvCxnSpPr>
                <a:cxnSpLocks/>
                <a:stCxn id="817" idx="3"/>
              </p:cNvCxnSpPr>
              <p:nvPr/>
            </p:nvCxnSpPr>
            <p:spPr>
              <a:xfrm flipV="1">
                <a:off x="1256427" y="5701460"/>
                <a:ext cx="273541" cy="710896"/>
              </a:xfrm>
              <a:prstGeom prst="bentConnector2">
                <a:avLst/>
              </a:prstGeom>
              <a:noFill/>
              <a:ln w="9525" cap="flat" cmpd="sng" algn="ctr">
                <a:solidFill>
                  <a:srgbClr val="005BA1"/>
                </a:solidFill>
                <a:prstDash val="solid"/>
                <a:headEnd type="triangle" w="sm" len="sm"/>
                <a:tailEnd type="none" w="sm" len="sm"/>
              </a:ln>
              <a:effectLst/>
            </p:spPr>
          </p:cxnSp>
        </p:grpSp>
        <p:grpSp>
          <p:nvGrpSpPr>
            <p:cNvPr id="1102" name="Group 1101">
              <a:extLst>
                <a:ext uri="{FF2B5EF4-FFF2-40B4-BE49-F238E27FC236}">
                  <a16:creationId xmlns:a16="http://schemas.microsoft.com/office/drawing/2014/main" id="{9948F15F-FB7A-469B-8743-ADC4450BD030}"/>
                </a:ext>
              </a:extLst>
            </p:cNvPr>
            <p:cNvGrpSpPr/>
            <p:nvPr/>
          </p:nvGrpSpPr>
          <p:grpSpPr>
            <a:xfrm>
              <a:off x="2260795" y="7350570"/>
              <a:ext cx="588453" cy="209699"/>
              <a:chOff x="1676454" y="3074006"/>
              <a:chExt cx="588453" cy="209699"/>
            </a:xfrm>
          </p:grpSpPr>
          <p:grpSp>
            <p:nvGrpSpPr>
              <p:cNvPr id="1103" name="Group 1102">
                <a:extLst>
                  <a:ext uri="{FF2B5EF4-FFF2-40B4-BE49-F238E27FC236}">
                    <a16:creationId xmlns:a16="http://schemas.microsoft.com/office/drawing/2014/main" id="{0444591E-B77E-4768-B03F-04D1C196F2A6}"/>
                  </a:ext>
                </a:extLst>
              </p:cNvPr>
              <p:cNvGrpSpPr/>
              <p:nvPr/>
            </p:nvGrpSpPr>
            <p:grpSpPr>
              <a:xfrm>
                <a:off x="1676454" y="3142405"/>
                <a:ext cx="588453" cy="141300"/>
                <a:chOff x="1969486" y="1721846"/>
                <a:chExt cx="756907" cy="181749"/>
              </a:xfrm>
            </p:grpSpPr>
            <p:pic>
              <p:nvPicPr>
                <p:cNvPr id="1107" name="Graphic 1106">
                  <a:extLst>
                    <a:ext uri="{FF2B5EF4-FFF2-40B4-BE49-F238E27FC236}">
                      <a16:creationId xmlns:a16="http://schemas.microsoft.com/office/drawing/2014/main" id="{9219019B-AA60-4102-BD07-6A87936F7B7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69486" y="1721847"/>
                  <a:ext cx="181748" cy="181748"/>
                </a:xfrm>
                <a:prstGeom prst="rect">
                  <a:avLst/>
                </a:prstGeom>
              </p:spPr>
            </p:pic>
            <p:cxnSp>
              <p:nvCxnSpPr>
                <p:cNvPr id="1108" name="Straight Arrow Connector 1107">
                  <a:extLst>
                    <a:ext uri="{FF2B5EF4-FFF2-40B4-BE49-F238E27FC236}">
                      <a16:creationId xmlns:a16="http://schemas.microsoft.com/office/drawing/2014/main" id="{36F556CA-AA73-47EC-946D-B02F967214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175176" y="1813669"/>
                  <a:ext cx="157467" cy="1"/>
                </a:xfrm>
                <a:prstGeom prst="straightConnector1">
                  <a:avLst/>
                </a:prstGeom>
                <a:noFill/>
                <a:ln w="9525" cap="flat" cmpd="sng" algn="ctr">
                  <a:solidFill>
                    <a:srgbClr val="000000"/>
                  </a:solidFill>
                  <a:prstDash val="solid"/>
                  <a:headEnd type="none" w="sm" len="sm"/>
                  <a:tailEnd type="triangle" w="sm" len="sm"/>
                </a:ln>
                <a:effectLst/>
              </p:spPr>
            </p:cxnSp>
            <p:pic>
              <p:nvPicPr>
                <p:cNvPr id="1109" name="Graphic 1108">
                  <a:extLst>
                    <a:ext uri="{FF2B5EF4-FFF2-40B4-BE49-F238E27FC236}">
                      <a16:creationId xmlns:a16="http://schemas.microsoft.com/office/drawing/2014/main" id="{EC9E8963-E7BF-4314-B3B5-5281478919A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rcRect/>
                <a:stretch/>
              </p:blipFill>
              <p:spPr>
                <a:xfrm>
                  <a:off x="2347939" y="1721846"/>
                  <a:ext cx="181749" cy="181749"/>
                </a:xfrm>
                <a:prstGeom prst="rect">
                  <a:avLst/>
                </a:prstGeom>
              </p:spPr>
            </p:pic>
            <p:pic>
              <p:nvPicPr>
                <p:cNvPr id="1110" name="Graphic 1109">
                  <a:extLst>
                    <a:ext uri="{FF2B5EF4-FFF2-40B4-BE49-F238E27FC236}">
                      <a16:creationId xmlns:a16="http://schemas.microsoft.com/office/drawing/2014/main" id="{36ED7907-C4C6-4306-ACE5-920ABE54B9B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48437" y="1723743"/>
                  <a:ext cx="177956" cy="177956"/>
                </a:xfrm>
                <a:prstGeom prst="rect">
                  <a:avLst/>
                </a:prstGeom>
              </p:spPr>
            </p:pic>
          </p:grpSp>
          <p:pic>
            <p:nvPicPr>
              <p:cNvPr id="1104" name="Picture 1103" descr="Icon&#10;&#10;Description automatically generated">
                <a:extLst>
                  <a:ext uri="{FF2B5EF4-FFF2-40B4-BE49-F238E27FC236}">
                    <a16:creationId xmlns:a16="http://schemas.microsoft.com/office/drawing/2014/main" id="{2D68D563-9213-4217-B2CA-29FF58557F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720535" y="3074006"/>
                <a:ext cx="53143" cy="53143"/>
              </a:xfrm>
              <a:prstGeom prst="rect">
                <a:avLst/>
              </a:prstGeom>
            </p:spPr>
          </p:pic>
          <p:pic>
            <p:nvPicPr>
              <p:cNvPr id="1105" name="Picture 1104" descr="Icon&#10;&#10;Description automatically generated">
                <a:extLst>
                  <a:ext uri="{FF2B5EF4-FFF2-40B4-BE49-F238E27FC236}">
                    <a16:creationId xmlns:a16="http://schemas.microsoft.com/office/drawing/2014/main" id="{C6C13815-9DF0-4373-8985-E611B8DD9A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014762" y="3074006"/>
                <a:ext cx="53143" cy="53143"/>
              </a:xfrm>
              <a:prstGeom prst="rect">
                <a:avLst/>
              </a:prstGeom>
            </p:spPr>
          </p:pic>
          <p:pic>
            <p:nvPicPr>
              <p:cNvPr id="1106" name="Picture 1105" descr="Icon&#10;&#10;Description automatically generated">
                <a:extLst>
                  <a:ext uri="{FF2B5EF4-FFF2-40B4-BE49-F238E27FC236}">
                    <a16:creationId xmlns:a16="http://schemas.microsoft.com/office/drawing/2014/main" id="{8EB6C630-A4B7-4F60-A3AB-B9FBD2599F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148688" y="3074006"/>
                <a:ext cx="53143" cy="53143"/>
              </a:xfrm>
              <a:prstGeom prst="rect">
                <a:avLst/>
              </a:prstGeom>
            </p:spPr>
          </p:pic>
        </p:grpSp>
      </p:grpSp>
      <p:grpSp>
        <p:nvGrpSpPr>
          <p:cNvPr id="1262" name="Group 1261">
            <a:extLst>
              <a:ext uri="{FF2B5EF4-FFF2-40B4-BE49-F238E27FC236}">
                <a16:creationId xmlns:a16="http://schemas.microsoft.com/office/drawing/2014/main" id="{1B94F1F1-9676-4578-89A0-F4438F49758F}"/>
              </a:ext>
            </a:extLst>
          </p:cNvPr>
          <p:cNvGrpSpPr/>
          <p:nvPr/>
        </p:nvGrpSpPr>
        <p:grpSpPr>
          <a:xfrm>
            <a:off x="1077304" y="11329981"/>
            <a:ext cx="2210750" cy="3726147"/>
            <a:chOff x="893520" y="8714507"/>
            <a:chExt cx="2210750" cy="3726147"/>
          </a:xfrm>
        </p:grpSpPr>
        <p:sp>
          <p:nvSpPr>
            <p:cNvPr id="769" name="Rectangle 768">
              <a:extLst>
                <a:ext uri="{FF2B5EF4-FFF2-40B4-BE49-F238E27FC236}">
                  <a16:creationId xmlns:a16="http://schemas.microsoft.com/office/drawing/2014/main" id="{B61713DC-C284-4C99-B72E-A28224F1329D}"/>
                </a:ext>
              </a:extLst>
            </p:cNvPr>
            <p:cNvSpPr/>
            <p:nvPr/>
          </p:nvSpPr>
          <p:spPr bwMode="auto">
            <a:xfrm>
              <a:off x="893520" y="8714507"/>
              <a:ext cx="1419203" cy="33291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1382DA"/>
                  </a:solidFill>
                  <a:effectLst/>
                  <a:uLnTx/>
                  <a:uFillTx/>
                  <a:latin typeface="Segoe UI Semibold"/>
                  <a:ea typeface="Segoe UI" pitchFamily="34" charset="0"/>
                  <a:cs typeface="Segoe UI" pitchFamily="34" charset="0"/>
                </a:rPr>
                <a:t>3. 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/>
                  <a:ea typeface="Segoe UI" pitchFamily="34" charset="0"/>
                  <a:cs typeface="Segoe UI" pitchFamily="34" charset="0"/>
                </a:rPr>
                <a:t>Peer-to-peer</a:t>
              </a:r>
              <a:endPara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17" name="Rectangle 916">
              <a:extLst>
                <a:ext uri="{FF2B5EF4-FFF2-40B4-BE49-F238E27FC236}">
                  <a16:creationId xmlns:a16="http://schemas.microsoft.com/office/drawing/2014/main" id="{BB3BAC1F-B123-4C18-8A6B-4845B01DFD37}"/>
                </a:ext>
              </a:extLst>
            </p:cNvPr>
            <p:cNvSpPr/>
            <p:nvPr/>
          </p:nvSpPr>
          <p:spPr bwMode="auto">
            <a:xfrm>
              <a:off x="952709" y="9234895"/>
              <a:ext cx="2088362" cy="103916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472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 Semibold" panose="020B0702040204020203" pitchFamily="34" charset="0"/>
                </a:rPr>
                <a:t>Built on </a:t>
              </a:r>
              <a:r>
                <a:rPr kumimoji="0" lang="en-US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 Semibold" panose="020B0702040204020203" pitchFamily="34" charset="0"/>
                </a:rPr>
                <a:t>Standard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 Semibold" panose="020B0702040204020203" pitchFamily="34" charset="0"/>
                </a:rPr>
                <a:t>, for enabling multi-node (</a:t>
              </a:r>
              <a:r>
                <a:rPr kumimoji="0" lang="en-US" sz="8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 Semibold" panose="020B0702040204020203" pitchFamily="34" charset="0"/>
                </a:rPr>
                <a:t>2+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 Semibold" panose="020B0702040204020203" pitchFamily="34" charset="0"/>
                </a:rPr>
                <a:t>) </a:t>
              </a:r>
              <a:r>
                <a:rPr kumimoji="0" lang="en-US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 Semibold" panose="020B0702040204020203" pitchFamily="34" charset="0"/>
                </a:rPr>
                <a:t>read-scale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 Semibold" panose="020B0702040204020203" pitchFamily="34" charset="0"/>
                </a:rPr>
                <a:t>. To enable </a:t>
              </a:r>
              <a:r>
                <a:rPr kumimoji="0" lang="en-US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 Semibold" panose="020B0702040204020203" pitchFamily="34" charset="0"/>
                </a:rPr>
                <a:t>write-scale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 Semibold" panose="020B0702040204020203" pitchFamily="34" charset="0"/>
                </a:rPr>
                <a:t>, data must be 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8575"/>
                  </a:solidFill>
                  <a:effectLst/>
                  <a:uLnTx/>
                  <a:uFillTx/>
                  <a:latin typeface="Cascadia Code" panose="020B0609020000020004" pitchFamily="49" charset="0"/>
                  <a:ea typeface="Segoe UI" pitchFamily="34" charset="0"/>
                  <a:cs typeface="Cascadia Code" panose="020B0609020000020004" pitchFamily="49" charset="0"/>
                </a:rPr>
                <a:t>partitioned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 Semibold" panose="020B0702040204020203" pitchFamily="34" charset="0"/>
                </a:rPr>
                <a:t> by design to avoid conflicts.</a:t>
              </a:r>
              <a:endParaRPr kumimoji="0" lang="en-US" sz="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endParaRPr>
            </a:p>
          </p:txBody>
        </p:sp>
        <p:grpSp>
          <p:nvGrpSpPr>
            <p:cNvPr id="918" name="Group 917">
              <a:extLst>
                <a:ext uri="{FF2B5EF4-FFF2-40B4-BE49-F238E27FC236}">
                  <a16:creationId xmlns:a16="http://schemas.microsoft.com/office/drawing/2014/main" id="{6A1D7347-4075-4906-BB62-77A4E4CC09EE}"/>
                </a:ext>
              </a:extLst>
            </p:cNvPr>
            <p:cNvGrpSpPr/>
            <p:nvPr/>
          </p:nvGrpSpPr>
          <p:grpSpPr>
            <a:xfrm>
              <a:off x="1046085" y="11804756"/>
              <a:ext cx="2053640" cy="305249"/>
              <a:chOff x="4306495" y="6127063"/>
              <a:chExt cx="2053640" cy="305249"/>
            </a:xfrm>
          </p:grpSpPr>
          <p:pic>
            <p:nvPicPr>
              <p:cNvPr id="919" name="Picture 918">
                <a:extLst>
                  <a:ext uri="{FF2B5EF4-FFF2-40B4-BE49-F238E27FC236}">
                    <a16:creationId xmlns:a16="http://schemas.microsoft.com/office/drawing/2014/main" id="{05E1511C-A3E1-46E0-A5CB-09D6523177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/>
              <a:srcRect/>
              <a:stretch/>
            </p:blipFill>
            <p:spPr>
              <a:xfrm>
                <a:off x="4317517" y="6215102"/>
                <a:ext cx="111399" cy="117263"/>
              </a:xfrm>
              <a:prstGeom prst="rect">
                <a:avLst/>
              </a:prstGeom>
            </p:spPr>
          </p:pic>
          <p:sp>
            <p:nvSpPr>
              <p:cNvPr id="920" name="Rectangle 919">
                <a:extLst>
                  <a:ext uri="{FF2B5EF4-FFF2-40B4-BE49-F238E27FC236}">
                    <a16:creationId xmlns:a16="http://schemas.microsoft.com/office/drawing/2014/main" id="{EA70B1B7-978D-429A-9EC1-EF7E4EFD0DAD}"/>
                  </a:ext>
                </a:extLst>
              </p:cNvPr>
              <p:cNvSpPr/>
              <p:nvPr/>
            </p:nvSpPr>
            <p:spPr bwMode="auto">
              <a:xfrm>
                <a:off x="4306495" y="6127063"/>
                <a:ext cx="2053640" cy="305249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 Semibold"/>
                    <a:ea typeface="Segoe UI" pitchFamily="34" charset="0"/>
                    <a:cs typeface="Segoe UI Semibold" panose="020B0702040204020203" pitchFamily="34" charset="0"/>
                  </a:rPr>
                  <a:t>Conflict detection</a:t>
                </a:r>
                <a:r>
                  <a:rPr kumimoji="0" lang="en-US" sz="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 Semibold" panose="020B0702040204020203" pitchFamily="34" charset="0"/>
                  </a:rPr>
                  <a:t> monitors for conflicts and goes into error state.</a:t>
                </a:r>
              </a:p>
            </p:txBody>
          </p:sp>
        </p:grpSp>
        <p:grpSp>
          <p:nvGrpSpPr>
            <p:cNvPr id="921" name="Group 920">
              <a:extLst>
                <a:ext uri="{FF2B5EF4-FFF2-40B4-BE49-F238E27FC236}">
                  <a16:creationId xmlns:a16="http://schemas.microsoft.com/office/drawing/2014/main" id="{6427C7CC-FBB8-4033-995B-ECA0A47EE35D}"/>
                </a:ext>
              </a:extLst>
            </p:cNvPr>
            <p:cNvGrpSpPr/>
            <p:nvPr/>
          </p:nvGrpSpPr>
          <p:grpSpPr>
            <a:xfrm>
              <a:off x="1050630" y="12135405"/>
              <a:ext cx="2053640" cy="305249"/>
              <a:chOff x="4311040" y="6423190"/>
              <a:chExt cx="2053640" cy="305249"/>
            </a:xfrm>
          </p:grpSpPr>
          <p:pic>
            <p:nvPicPr>
              <p:cNvPr id="922" name="Picture 921">
                <a:extLst>
                  <a:ext uri="{FF2B5EF4-FFF2-40B4-BE49-F238E27FC236}">
                    <a16:creationId xmlns:a16="http://schemas.microsoft.com/office/drawing/2014/main" id="{039C779F-55B6-4B3C-907D-CFD55A4E2A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rcRect/>
              <a:stretch/>
            </p:blipFill>
            <p:spPr>
              <a:xfrm>
                <a:off x="4319130" y="6511229"/>
                <a:ext cx="117263" cy="117263"/>
              </a:xfrm>
              <a:prstGeom prst="rect">
                <a:avLst/>
              </a:prstGeom>
            </p:spPr>
          </p:pic>
          <p:sp>
            <p:nvSpPr>
              <p:cNvPr id="923" name="Rectangle 922">
                <a:extLst>
                  <a:ext uri="{FF2B5EF4-FFF2-40B4-BE49-F238E27FC236}">
                    <a16:creationId xmlns:a16="http://schemas.microsoft.com/office/drawing/2014/main" id="{5A5AF146-2B68-4AC8-B93A-22FF78E7B586}"/>
                  </a:ext>
                </a:extLst>
              </p:cNvPr>
              <p:cNvSpPr/>
              <p:nvPr/>
            </p:nvSpPr>
            <p:spPr bwMode="auto">
              <a:xfrm>
                <a:off x="4311040" y="6423190"/>
                <a:ext cx="2053640" cy="305249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 Semibold" panose="020B0702040204020203" pitchFamily="34" charset="0"/>
                  </a:rPr>
                  <a:t>For </a:t>
                </a:r>
                <a:r>
                  <a:rPr kumimoji="0" lang="en-US" sz="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 Semibold"/>
                    <a:ea typeface="Segoe UI" pitchFamily="34" charset="0"/>
                    <a:cs typeface="Segoe UI Semibold" panose="020B0702040204020203" pitchFamily="34" charset="0"/>
                  </a:rPr>
                  <a:t>Conflict resolution</a:t>
                </a:r>
                <a:r>
                  <a:rPr kumimoji="0" lang="en-US" sz="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 Semibold" panose="020B0702040204020203" pitchFamily="34" charset="0"/>
                  </a:rPr>
                  <a:t> capabilities, use </a:t>
                </a:r>
                <a:r>
                  <a:rPr kumimoji="0" lang="en-US" sz="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 Semibold"/>
                    <a:ea typeface="Segoe UI" pitchFamily="34" charset="0"/>
                    <a:cs typeface="Segoe UI Semibold" panose="020B0702040204020203" pitchFamily="34" charset="0"/>
                  </a:rPr>
                  <a:t>Merge replication </a:t>
                </a:r>
                <a:r>
                  <a:rPr kumimoji="0" lang="en-US" sz="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 Semibold" panose="020B0702040204020203" pitchFamily="34" charset="0"/>
                  </a:rPr>
                  <a:t>instead.</a:t>
                </a:r>
              </a:p>
            </p:txBody>
          </p:sp>
        </p:grpSp>
        <p:grpSp>
          <p:nvGrpSpPr>
            <p:cNvPr id="1120" name="Group 1119">
              <a:extLst>
                <a:ext uri="{FF2B5EF4-FFF2-40B4-BE49-F238E27FC236}">
                  <a16:creationId xmlns:a16="http://schemas.microsoft.com/office/drawing/2014/main" id="{97EB548A-35F0-4FC9-AF4E-BF0047105431}"/>
                </a:ext>
              </a:extLst>
            </p:cNvPr>
            <p:cNvGrpSpPr/>
            <p:nvPr/>
          </p:nvGrpSpPr>
          <p:grpSpPr>
            <a:xfrm>
              <a:off x="2271409" y="8761740"/>
              <a:ext cx="588455" cy="211502"/>
              <a:chOff x="5531819" y="3072804"/>
              <a:chExt cx="588455" cy="211502"/>
            </a:xfrm>
          </p:grpSpPr>
          <p:pic>
            <p:nvPicPr>
              <p:cNvPr id="1121" name="Picture 1120">
                <a:extLst>
                  <a:ext uri="{FF2B5EF4-FFF2-40B4-BE49-F238E27FC236}">
                    <a16:creationId xmlns:a16="http://schemas.microsoft.com/office/drawing/2014/main" id="{E52B48BE-7B77-4004-911F-E5F33C5FFE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rcRect/>
              <a:stretch/>
            </p:blipFill>
            <p:spPr>
              <a:xfrm>
                <a:off x="6004874" y="3072804"/>
                <a:ext cx="54000" cy="54000"/>
              </a:xfrm>
              <a:prstGeom prst="rect">
                <a:avLst/>
              </a:prstGeom>
            </p:spPr>
          </p:pic>
          <p:pic>
            <p:nvPicPr>
              <p:cNvPr id="1122" name="Picture 1121">
                <a:extLst>
                  <a:ext uri="{FF2B5EF4-FFF2-40B4-BE49-F238E27FC236}">
                    <a16:creationId xmlns:a16="http://schemas.microsoft.com/office/drawing/2014/main" id="{70511C84-56C2-4285-82B4-392FF1E205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rcRect/>
              <a:stretch/>
            </p:blipFill>
            <p:spPr>
              <a:xfrm>
                <a:off x="5869697" y="3073161"/>
                <a:ext cx="54000" cy="54000"/>
              </a:xfrm>
              <a:prstGeom prst="rect">
                <a:avLst/>
              </a:prstGeom>
            </p:spPr>
          </p:pic>
          <p:grpSp>
            <p:nvGrpSpPr>
              <p:cNvPr id="1123" name="Group 1122">
                <a:extLst>
                  <a:ext uri="{FF2B5EF4-FFF2-40B4-BE49-F238E27FC236}">
                    <a16:creationId xmlns:a16="http://schemas.microsoft.com/office/drawing/2014/main" id="{34DFA316-C8E4-4D4A-9E91-F4767469104F}"/>
                  </a:ext>
                </a:extLst>
              </p:cNvPr>
              <p:cNvGrpSpPr/>
              <p:nvPr/>
            </p:nvGrpSpPr>
            <p:grpSpPr>
              <a:xfrm>
                <a:off x="5531819" y="3143005"/>
                <a:ext cx="588455" cy="141301"/>
                <a:chOff x="1969486" y="1721847"/>
                <a:chExt cx="756909" cy="181750"/>
              </a:xfrm>
            </p:grpSpPr>
            <p:pic>
              <p:nvPicPr>
                <p:cNvPr id="1125" name="Graphic 1124">
                  <a:extLst>
                    <a:ext uri="{FF2B5EF4-FFF2-40B4-BE49-F238E27FC236}">
                      <a16:creationId xmlns:a16="http://schemas.microsoft.com/office/drawing/2014/main" id="{6AB150BB-F214-4559-B3EE-1DB763E010D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69486" y="1721847"/>
                  <a:ext cx="181748" cy="181748"/>
                </a:xfrm>
                <a:prstGeom prst="rect">
                  <a:avLst/>
                </a:prstGeom>
              </p:spPr>
            </p:pic>
            <p:cxnSp>
              <p:nvCxnSpPr>
                <p:cNvPr id="1126" name="Straight Arrow Connector 1125">
                  <a:extLst>
                    <a:ext uri="{FF2B5EF4-FFF2-40B4-BE49-F238E27FC236}">
                      <a16:creationId xmlns:a16="http://schemas.microsoft.com/office/drawing/2014/main" id="{77E8734D-C463-41FA-BF64-5B51D7BAEB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175176" y="1813669"/>
                  <a:ext cx="157467" cy="1"/>
                </a:xfrm>
                <a:prstGeom prst="straightConnector1">
                  <a:avLst/>
                </a:prstGeom>
                <a:noFill/>
                <a:ln w="9525" cap="flat" cmpd="sng" algn="ctr">
                  <a:solidFill>
                    <a:srgbClr val="000000"/>
                  </a:solidFill>
                  <a:prstDash val="solid"/>
                  <a:headEnd type="none" w="sm" len="sm"/>
                  <a:tailEnd type="triangle" w="sm" len="sm"/>
                </a:ln>
                <a:effectLst/>
              </p:spPr>
            </p:cxnSp>
            <p:pic>
              <p:nvPicPr>
                <p:cNvPr id="1127" name="Graphic 1126">
                  <a:extLst>
                    <a:ext uri="{FF2B5EF4-FFF2-40B4-BE49-F238E27FC236}">
                      <a16:creationId xmlns:a16="http://schemas.microsoft.com/office/drawing/2014/main" id="{E72F60B1-F88D-44EF-9FA0-D1F308F1C6C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rcRect/>
                <a:stretch/>
              </p:blipFill>
              <p:spPr>
                <a:xfrm>
                  <a:off x="2347939" y="1721846"/>
                  <a:ext cx="181749" cy="181749"/>
                </a:xfrm>
                <a:prstGeom prst="rect">
                  <a:avLst/>
                </a:prstGeom>
              </p:spPr>
            </p:pic>
            <p:pic>
              <p:nvPicPr>
                <p:cNvPr id="1128" name="Graphic 1127">
                  <a:extLst>
                    <a:ext uri="{FF2B5EF4-FFF2-40B4-BE49-F238E27FC236}">
                      <a16:creationId xmlns:a16="http://schemas.microsoft.com/office/drawing/2014/main" id="{20EDD045-3C40-4720-BD3E-C9FB11CCE6D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48437" y="1723743"/>
                  <a:ext cx="177956" cy="177956"/>
                </a:xfrm>
                <a:prstGeom prst="rect">
                  <a:avLst/>
                </a:prstGeom>
              </p:spPr>
            </p:pic>
          </p:grpSp>
          <p:pic>
            <p:nvPicPr>
              <p:cNvPr id="1124" name="Picture 1123" descr="Icon&#10;&#10;Description automatically generated">
                <a:extLst>
                  <a:ext uri="{FF2B5EF4-FFF2-40B4-BE49-F238E27FC236}">
                    <a16:creationId xmlns:a16="http://schemas.microsoft.com/office/drawing/2014/main" id="{18B157F6-28AE-4EF6-9A46-DEF0E744C4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575899" y="3074603"/>
                <a:ext cx="53143" cy="53143"/>
              </a:xfrm>
              <a:prstGeom prst="rect">
                <a:avLst/>
              </a:prstGeom>
            </p:spPr>
          </p:pic>
        </p:grpSp>
        <p:grpSp>
          <p:nvGrpSpPr>
            <p:cNvPr id="1158" name="Group 1157">
              <a:extLst>
                <a:ext uri="{FF2B5EF4-FFF2-40B4-BE49-F238E27FC236}">
                  <a16:creationId xmlns:a16="http://schemas.microsoft.com/office/drawing/2014/main" id="{8F847052-2659-4BC4-B6AE-89F6327999F1}"/>
                </a:ext>
              </a:extLst>
            </p:cNvPr>
            <p:cNvGrpSpPr/>
            <p:nvPr/>
          </p:nvGrpSpPr>
          <p:grpSpPr>
            <a:xfrm>
              <a:off x="1098332" y="10135961"/>
              <a:ext cx="1659796" cy="1492089"/>
              <a:chOff x="4358742" y="3766972"/>
              <a:chExt cx="1659796" cy="1492089"/>
            </a:xfrm>
          </p:grpSpPr>
          <p:grpSp>
            <p:nvGrpSpPr>
              <p:cNvPr id="1159" name="Group 1158">
                <a:extLst>
                  <a:ext uri="{FF2B5EF4-FFF2-40B4-BE49-F238E27FC236}">
                    <a16:creationId xmlns:a16="http://schemas.microsoft.com/office/drawing/2014/main" id="{170C4E38-619A-40C2-8DFB-4D10E8093CCF}"/>
                  </a:ext>
                </a:extLst>
              </p:cNvPr>
              <p:cNvGrpSpPr/>
              <p:nvPr/>
            </p:nvGrpSpPr>
            <p:grpSpPr>
              <a:xfrm>
                <a:off x="5128229" y="4008309"/>
                <a:ext cx="110489" cy="113511"/>
                <a:chOff x="1212457" y="512757"/>
                <a:chExt cx="231789" cy="238130"/>
              </a:xfrm>
            </p:grpSpPr>
            <p:sp>
              <p:nvSpPr>
                <p:cNvPr id="1242" name="Rectangle: Rounded Corners 1241">
                  <a:extLst>
                    <a:ext uri="{FF2B5EF4-FFF2-40B4-BE49-F238E27FC236}">
                      <a16:creationId xmlns:a16="http://schemas.microsoft.com/office/drawing/2014/main" id="{E934BB6F-ECB6-4BF2-B652-608D100F184D}"/>
                    </a:ext>
                  </a:extLst>
                </p:cNvPr>
                <p:cNvSpPr/>
                <p:nvPr/>
              </p:nvSpPr>
              <p:spPr bwMode="auto">
                <a:xfrm>
                  <a:off x="1212457" y="512762"/>
                  <a:ext cx="231775" cy="238125"/>
                </a:xfrm>
                <a:prstGeom prst="roundRect">
                  <a:avLst>
                    <a:gd name="adj" fmla="val 8448"/>
                  </a:avLst>
                </a:prstGeom>
                <a:gradFill flip="none" rotWithShape="1">
                  <a:gsLst>
                    <a:gs pos="0">
                      <a:srgbClr val="378FE4"/>
                    </a:gs>
                    <a:gs pos="50000">
                      <a:srgbClr val="358CE3"/>
                    </a:gs>
                    <a:gs pos="100000">
                      <a:srgbClr val="378FE4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952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32472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1243" name="Straight Connector 1242">
                  <a:extLst>
                    <a:ext uri="{FF2B5EF4-FFF2-40B4-BE49-F238E27FC236}">
                      <a16:creationId xmlns:a16="http://schemas.microsoft.com/office/drawing/2014/main" id="{06446DF0-DFD6-44DB-A9D9-EC0496CA2E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290245" y="512757"/>
                  <a:ext cx="0" cy="238125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FFFFFF"/>
                  </a:solidFill>
                  <a:prstDash val="solid"/>
                  <a:headEnd type="none" w="lg" len="med"/>
                  <a:tailEnd type="none" w="lg" len="med"/>
                </a:ln>
                <a:effectLst>
                  <a:outerShdw blurRad="63500" sx="102000" sy="102000" algn="ctr" rotWithShape="0">
                    <a:srgbClr val="FFFFFF">
                      <a:alpha val="40000"/>
                    </a:srgbClr>
                  </a:outerShdw>
                </a:effectLst>
              </p:spPr>
            </p:cxnSp>
            <p:cxnSp>
              <p:nvCxnSpPr>
                <p:cNvPr id="1244" name="Straight Connector 1243">
                  <a:extLst>
                    <a:ext uri="{FF2B5EF4-FFF2-40B4-BE49-F238E27FC236}">
                      <a16:creationId xmlns:a16="http://schemas.microsoft.com/office/drawing/2014/main" id="{E3198259-8992-48B1-9DC1-1A9C046971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68825" y="512757"/>
                  <a:ext cx="0" cy="238125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FFFFFF"/>
                  </a:solidFill>
                  <a:prstDash val="solid"/>
                  <a:headEnd type="none" w="lg" len="med"/>
                  <a:tailEnd type="none" w="lg" len="med"/>
                </a:ln>
                <a:effectLst>
                  <a:outerShdw blurRad="63500" sx="102000" sy="102000" algn="ctr" rotWithShape="0">
                    <a:srgbClr val="FFFFFF">
                      <a:alpha val="40000"/>
                    </a:srgbClr>
                  </a:outerShdw>
                </a:effectLst>
              </p:spPr>
            </p:cxnSp>
            <p:cxnSp>
              <p:nvCxnSpPr>
                <p:cNvPr id="1245" name="Straight Connector 1244">
                  <a:extLst>
                    <a:ext uri="{FF2B5EF4-FFF2-40B4-BE49-F238E27FC236}">
                      <a16:creationId xmlns:a16="http://schemas.microsoft.com/office/drawing/2014/main" id="{C58B71DF-515A-4365-AEF7-B7A5CCF3B3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13846" y="593719"/>
                  <a:ext cx="230400" cy="0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FFFFFF"/>
                  </a:solidFill>
                  <a:prstDash val="solid"/>
                  <a:headEnd type="none" w="lg" len="med"/>
                  <a:tailEnd type="none" w="lg" len="med"/>
                </a:ln>
                <a:effectLst>
                  <a:outerShdw blurRad="63500" sx="102000" sy="102000" algn="ctr" rotWithShape="0">
                    <a:srgbClr val="FFFFFF">
                      <a:alpha val="40000"/>
                    </a:srgbClr>
                  </a:outerShdw>
                </a:effectLst>
              </p:spPr>
            </p:cxnSp>
            <p:cxnSp>
              <p:nvCxnSpPr>
                <p:cNvPr id="1246" name="Straight Connector 1245">
                  <a:extLst>
                    <a:ext uri="{FF2B5EF4-FFF2-40B4-BE49-F238E27FC236}">
                      <a16:creationId xmlns:a16="http://schemas.microsoft.com/office/drawing/2014/main" id="{12C179B3-2953-4609-86A7-CBBC4A1F3D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213846" y="673889"/>
                  <a:ext cx="230400" cy="1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FFFFFF"/>
                  </a:solidFill>
                  <a:prstDash val="solid"/>
                  <a:headEnd type="none" w="lg" len="med"/>
                  <a:tailEnd type="none" w="lg" len="med"/>
                </a:ln>
                <a:effectLst>
                  <a:outerShdw blurRad="63500" sx="102000" sy="102000" algn="ctr" rotWithShape="0">
                    <a:srgbClr val="FFFFFF">
                      <a:alpha val="40000"/>
                    </a:srgbClr>
                  </a:outerShdw>
                </a:effectLst>
              </p:spPr>
            </p:cxnSp>
          </p:grpSp>
          <p:sp>
            <p:nvSpPr>
              <p:cNvPr id="1160" name="Rectangle 1159">
                <a:extLst>
                  <a:ext uri="{FF2B5EF4-FFF2-40B4-BE49-F238E27FC236}">
                    <a16:creationId xmlns:a16="http://schemas.microsoft.com/office/drawing/2014/main" id="{A722A32E-5924-40BA-BC8C-899B13D8C702}"/>
                  </a:ext>
                </a:extLst>
              </p:cNvPr>
              <p:cNvSpPr/>
              <p:nvPr/>
            </p:nvSpPr>
            <p:spPr bwMode="auto">
              <a:xfrm>
                <a:off x="4617180" y="3766972"/>
                <a:ext cx="1195514" cy="332916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 Semibold" panose="020B0702040204020203" pitchFamily="34" charset="0"/>
                  </a:rPr>
                  <a:t>Custom application</a:t>
                </a:r>
              </a:p>
            </p:txBody>
          </p:sp>
          <p:grpSp>
            <p:nvGrpSpPr>
              <p:cNvPr id="1161" name="Group 1160">
                <a:extLst>
                  <a:ext uri="{FF2B5EF4-FFF2-40B4-BE49-F238E27FC236}">
                    <a16:creationId xmlns:a16="http://schemas.microsoft.com/office/drawing/2014/main" id="{E83189F3-A8CC-440F-9C50-B51E57028F19}"/>
                  </a:ext>
                </a:extLst>
              </p:cNvPr>
              <p:cNvGrpSpPr/>
              <p:nvPr/>
            </p:nvGrpSpPr>
            <p:grpSpPr>
              <a:xfrm>
                <a:off x="4521247" y="4659553"/>
                <a:ext cx="323567" cy="282485"/>
                <a:chOff x="580025" y="1926774"/>
                <a:chExt cx="323567" cy="282485"/>
              </a:xfrm>
            </p:grpSpPr>
            <p:pic>
              <p:nvPicPr>
                <p:cNvPr id="1236" name="Graphic 1235">
                  <a:extLst>
                    <a:ext uri="{FF2B5EF4-FFF2-40B4-BE49-F238E27FC236}">
                      <a16:creationId xmlns:a16="http://schemas.microsoft.com/office/drawing/2014/main" id="{60B6B2CF-DC94-45A5-87B2-43302AD37F3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rcRect/>
                <a:stretch/>
              </p:blipFill>
              <p:spPr>
                <a:xfrm>
                  <a:off x="580025" y="1926774"/>
                  <a:ext cx="282485" cy="282485"/>
                </a:xfrm>
                <a:prstGeom prst="rect">
                  <a:avLst/>
                </a:prstGeom>
              </p:spPr>
            </p:pic>
            <p:grpSp>
              <p:nvGrpSpPr>
                <p:cNvPr id="1237" name="Group 1236">
                  <a:extLst>
                    <a:ext uri="{FF2B5EF4-FFF2-40B4-BE49-F238E27FC236}">
                      <a16:creationId xmlns:a16="http://schemas.microsoft.com/office/drawing/2014/main" id="{B03DB66B-B6C3-46D3-99E7-6363E9B3EE85}"/>
                    </a:ext>
                  </a:extLst>
                </p:cNvPr>
                <p:cNvGrpSpPr/>
                <p:nvPr/>
              </p:nvGrpSpPr>
              <p:grpSpPr>
                <a:xfrm>
                  <a:off x="795000" y="2049514"/>
                  <a:ext cx="108592" cy="144790"/>
                  <a:chOff x="1409502" y="2203701"/>
                  <a:chExt cx="162971" cy="217295"/>
                </a:xfrm>
              </p:grpSpPr>
              <p:sp>
                <p:nvSpPr>
                  <p:cNvPr id="1238" name="Freeform: Shape 1237">
                    <a:extLst>
                      <a:ext uri="{FF2B5EF4-FFF2-40B4-BE49-F238E27FC236}">
                        <a16:creationId xmlns:a16="http://schemas.microsoft.com/office/drawing/2014/main" id="{91E6F245-6B17-4D8F-9FF3-171657A6068D}"/>
                      </a:ext>
                    </a:extLst>
                  </p:cNvPr>
                  <p:cNvSpPr/>
                  <p:nvPr/>
                </p:nvSpPr>
                <p:spPr>
                  <a:xfrm>
                    <a:off x="1409502" y="2225430"/>
                    <a:ext cx="162971" cy="195566"/>
                  </a:xfrm>
                  <a:custGeom>
                    <a:avLst/>
                    <a:gdLst>
                      <a:gd name="connsiteX0" fmla="*/ 80900 w 162971"/>
                      <a:gd name="connsiteY0" fmla="*/ 30501 h 195566"/>
                      <a:gd name="connsiteX1" fmla="*/ -586 w 162971"/>
                      <a:gd name="connsiteY1" fmla="*/ -409 h 195566"/>
                      <a:gd name="connsiteX2" fmla="*/ -586 w 162971"/>
                      <a:gd name="connsiteY2" fmla="*/ 164247 h 195566"/>
                      <a:gd name="connsiteX3" fmla="*/ 79759 w 162971"/>
                      <a:gd name="connsiteY3" fmla="*/ 195158 h 195566"/>
                      <a:gd name="connsiteX4" fmla="*/ 80900 w 162971"/>
                      <a:gd name="connsiteY4" fmla="*/ 195158 h 195566"/>
                      <a:gd name="connsiteX5" fmla="*/ 162386 w 162971"/>
                      <a:gd name="connsiteY5" fmla="*/ 164247 h 195566"/>
                      <a:gd name="connsiteX6" fmla="*/ 162386 w 162971"/>
                      <a:gd name="connsiteY6" fmla="*/ -409 h 195566"/>
                      <a:gd name="connsiteX7" fmla="*/ 80900 w 162971"/>
                      <a:gd name="connsiteY7" fmla="*/ 30501 h 1955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62971" h="195566">
                        <a:moveTo>
                          <a:pt x="80900" y="30501"/>
                        </a:moveTo>
                        <a:cubicBezTo>
                          <a:pt x="35898" y="30501"/>
                          <a:pt x="-586" y="17181"/>
                          <a:pt x="-586" y="-409"/>
                        </a:cubicBezTo>
                        <a:lnTo>
                          <a:pt x="-586" y="164247"/>
                        </a:lnTo>
                        <a:cubicBezTo>
                          <a:pt x="-586" y="181175"/>
                          <a:pt x="35268" y="194886"/>
                          <a:pt x="79759" y="195158"/>
                        </a:cubicBezTo>
                        <a:lnTo>
                          <a:pt x="80900" y="195158"/>
                        </a:lnTo>
                        <a:cubicBezTo>
                          <a:pt x="125902" y="195158"/>
                          <a:pt x="162386" y="181837"/>
                          <a:pt x="162386" y="164247"/>
                        </a:cubicBezTo>
                        <a:lnTo>
                          <a:pt x="162386" y="-409"/>
                        </a:lnTo>
                        <a:cubicBezTo>
                          <a:pt x="162386" y="16779"/>
                          <a:pt x="125902" y="30501"/>
                          <a:pt x="80900" y="30501"/>
                        </a:cubicBezTo>
                        <a:close/>
                      </a:path>
                    </a:pathLst>
                  </a:custGeom>
                  <a:solidFill>
                    <a:srgbClr val="005BA1"/>
                  </a:solidFill>
                  <a:ln w="1082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CA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239" name="Freeform: Shape 1238">
                    <a:extLst>
                      <a:ext uri="{FF2B5EF4-FFF2-40B4-BE49-F238E27FC236}">
                        <a16:creationId xmlns:a16="http://schemas.microsoft.com/office/drawing/2014/main" id="{6238E77D-842E-4098-AD20-96A8956C7C36}"/>
                      </a:ext>
                    </a:extLst>
                  </p:cNvPr>
                  <p:cNvSpPr/>
                  <p:nvPr/>
                </p:nvSpPr>
                <p:spPr>
                  <a:xfrm>
                    <a:off x="1409502" y="2203701"/>
                    <a:ext cx="162971" cy="54324"/>
                  </a:xfrm>
                  <a:custGeom>
                    <a:avLst/>
                    <a:gdLst>
                      <a:gd name="connsiteX0" fmla="*/ 162386 w 162971"/>
                      <a:gd name="connsiteY0" fmla="*/ 26753 h 54324"/>
                      <a:gd name="connsiteX1" fmla="*/ 80900 w 162971"/>
                      <a:gd name="connsiteY1" fmla="*/ 53915 h 54324"/>
                      <a:gd name="connsiteX2" fmla="*/ -586 w 162971"/>
                      <a:gd name="connsiteY2" fmla="*/ 26753 h 54324"/>
                      <a:gd name="connsiteX3" fmla="*/ 80900 w 162971"/>
                      <a:gd name="connsiteY3" fmla="*/ -409 h 54324"/>
                      <a:gd name="connsiteX4" fmla="*/ 162386 w 162971"/>
                      <a:gd name="connsiteY4" fmla="*/ 26753 h 543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2971" h="54324">
                        <a:moveTo>
                          <a:pt x="162386" y="26753"/>
                        </a:moveTo>
                        <a:cubicBezTo>
                          <a:pt x="162386" y="41855"/>
                          <a:pt x="125902" y="53915"/>
                          <a:pt x="80900" y="53915"/>
                        </a:cubicBezTo>
                        <a:cubicBezTo>
                          <a:pt x="35898" y="53915"/>
                          <a:pt x="-586" y="42203"/>
                          <a:pt x="-586" y="26753"/>
                        </a:cubicBezTo>
                        <a:cubicBezTo>
                          <a:pt x="-586" y="11303"/>
                          <a:pt x="35898" y="-409"/>
                          <a:pt x="80900" y="-409"/>
                        </a:cubicBezTo>
                        <a:cubicBezTo>
                          <a:pt x="125902" y="-409"/>
                          <a:pt x="162386" y="11303"/>
                          <a:pt x="162386" y="26753"/>
                        </a:cubicBezTo>
                      </a:path>
                    </a:pathLst>
                  </a:custGeom>
                  <a:solidFill>
                    <a:srgbClr val="E8E8E8"/>
                  </a:solidFill>
                  <a:ln w="1082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CA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240" name="Freeform: Shape 1239">
                    <a:extLst>
                      <a:ext uri="{FF2B5EF4-FFF2-40B4-BE49-F238E27FC236}">
                        <a16:creationId xmlns:a16="http://schemas.microsoft.com/office/drawing/2014/main" id="{B3ACD6D6-B04C-404B-B1BE-077C37FE582E}"/>
                      </a:ext>
                    </a:extLst>
                  </p:cNvPr>
                  <p:cNvSpPr/>
                  <p:nvPr/>
                </p:nvSpPr>
                <p:spPr>
                  <a:xfrm>
                    <a:off x="1431231" y="2203701"/>
                    <a:ext cx="119512" cy="43459"/>
                  </a:xfrm>
                  <a:custGeom>
                    <a:avLst/>
                    <a:gdLst>
                      <a:gd name="connsiteX0" fmla="*/ 118927 w 119512"/>
                      <a:gd name="connsiteY0" fmla="*/ 21245 h 43459"/>
                      <a:gd name="connsiteX1" fmla="*/ 59170 w 119512"/>
                      <a:gd name="connsiteY1" fmla="*/ 43050 h 43459"/>
                      <a:gd name="connsiteX2" fmla="*/ -586 w 119512"/>
                      <a:gd name="connsiteY2" fmla="*/ 21245 h 43459"/>
                      <a:gd name="connsiteX3" fmla="*/ 59170 w 119512"/>
                      <a:gd name="connsiteY3" fmla="*/ -409 h 43459"/>
                      <a:gd name="connsiteX4" fmla="*/ 118927 w 119512"/>
                      <a:gd name="connsiteY4" fmla="*/ 21245 h 434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9512" h="43459">
                        <a:moveTo>
                          <a:pt x="118927" y="21245"/>
                        </a:moveTo>
                        <a:cubicBezTo>
                          <a:pt x="118927" y="33326"/>
                          <a:pt x="92080" y="43050"/>
                          <a:pt x="59170" y="43050"/>
                        </a:cubicBezTo>
                        <a:cubicBezTo>
                          <a:pt x="26261" y="43050"/>
                          <a:pt x="-586" y="33326"/>
                          <a:pt x="-586" y="21245"/>
                        </a:cubicBezTo>
                        <a:cubicBezTo>
                          <a:pt x="-586" y="9163"/>
                          <a:pt x="26261" y="-409"/>
                          <a:pt x="59170" y="-409"/>
                        </a:cubicBezTo>
                        <a:cubicBezTo>
                          <a:pt x="92080" y="-409"/>
                          <a:pt x="118927" y="9315"/>
                          <a:pt x="118927" y="21245"/>
                        </a:cubicBezTo>
                      </a:path>
                    </a:pathLst>
                  </a:custGeom>
                  <a:solidFill>
                    <a:srgbClr val="50E6FF"/>
                  </a:solidFill>
                  <a:ln w="1082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CA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241" name="Freeform: Shape 1240">
                    <a:extLst>
                      <a:ext uri="{FF2B5EF4-FFF2-40B4-BE49-F238E27FC236}">
                        <a16:creationId xmlns:a16="http://schemas.microsoft.com/office/drawing/2014/main" id="{1C3C066B-7D60-4F1B-A27E-D08C3DD23F37}"/>
                      </a:ext>
                    </a:extLst>
                  </p:cNvPr>
                  <p:cNvSpPr/>
                  <p:nvPr/>
                </p:nvSpPr>
                <p:spPr>
                  <a:xfrm>
                    <a:off x="1442096" y="2236295"/>
                    <a:ext cx="97782" cy="10866"/>
                  </a:xfrm>
                  <a:custGeom>
                    <a:avLst/>
                    <a:gdLst>
                      <a:gd name="connsiteX0" fmla="*/ 48305 w 97782"/>
                      <a:gd name="connsiteY0" fmla="*/ -355 h 10866"/>
                      <a:gd name="connsiteX1" fmla="*/ -586 w 97782"/>
                      <a:gd name="connsiteY1" fmla="*/ 5165 h 10866"/>
                      <a:gd name="connsiteX2" fmla="*/ 48305 w 97782"/>
                      <a:gd name="connsiteY2" fmla="*/ 10390 h 10866"/>
                      <a:gd name="connsiteX3" fmla="*/ 97197 w 97782"/>
                      <a:gd name="connsiteY3" fmla="*/ 4773 h 10866"/>
                      <a:gd name="connsiteX4" fmla="*/ 48305 w 97782"/>
                      <a:gd name="connsiteY4" fmla="*/ -355 h 10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782" h="10866">
                        <a:moveTo>
                          <a:pt x="48305" y="-355"/>
                        </a:moveTo>
                        <a:cubicBezTo>
                          <a:pt x="31715" y="-681"/>
                          <a:pt x="15179" y="1188"/>
                          <a:pt x="-586" y="5165"/>
                        </a:cubicBezTo>
                        <a:cubicBezTo>
                          <a:pt x="15201" y="9065"/>
                          <a:pt x="31736" y="10836"/>
                          <a:pt x="48305" y="10390"/>
                        </a:cubicBezTo>
                        <a:cubicBezTo>
                          <a:pt x="64907" y="10760"/>
                          <a:pt x="81465" y="8858"/>
                          <a:pt x="97197" y="4773"/>
                        </a:cubicBezTo>
                        <a:cubicBezTo>
                          <a:pt x="81389" y="981"/>
                          <a:pt x="64863" y="-746"/>
                          <a:pt x="48305" y="-355"/>
                        </a:cubicBezTo>
                        <a:close/>
                      </a:path>
                    </a:pathLst>
                  </a:custGeom>
                  <a:solidFill>
                    <a:srgbClr val="198AB3"/>
                  </a:solidFill>
                  <a:ln w="1082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CA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</p:grpSp>
          <p:grpSp>
            <p:nvGrpSpPr>
              <p:cNvPr id="1162" name="Group 1161">
                <a:extLst>
                  <a:ext uri="{FF2B5EF4-FFF2-40B4-BE49-F238E27FC236}">
                    <a16:creationId xmlns:a16="http://schemas.microsoft.com/office/drawing/2014/main" id="{1AD7F2B0-D35D-4290-8B8F-1E5F3B8D7391}"/>
                  </a:ext>
                </a:extLst>
              </p:cNvPr>
              <p:cNvGrpSpPr/>
              <p:nvPr/>
            </p:nvGrpSpPr>
            <p:grpSpPr>
              <a:xfrm>
                <a:off x="5043841" y="4659553"/>
                <a:ext cx="323567" cy="282485"/>
                <a:chOff x="580025" y="1926774"/>
                <a:chExt cx="323567" cy="282485"/>
              </a:xfrm>
            </p:grpSpPr>
            <p:pic>
              <p:nvPicPr>
                <p:cNvPr id="1230" name="Graphic 1229">
                  <a:extLst>
                    <a:ext uri="{FF2B5EF4-FFF2-40B4-BE49-F238E27FC236}">
                      <a16:creationId xmlns:a16="http://schemas.microsoft.com/office/drawing/2014/main" id="{5218FE35-162F-4E9B-98A2-E156CD31347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rcRect/>
                <a:stretch/>
              </p:blipFill>
              <p:spPr>
                <a:xfrm>
                  <a:off x="580025" y="1926774"/>
                  <a:ext cx="282485" cy="282485"/>
                </a:xfrm>
                <a:prstGeom prst="rect">
                  <a:avLst/>
                </a:prstGeom>
              </p:spPr>
            </p:pic>
            <p:grpSp>
              <p:nvGrpSpPr>
                <p:cNvPr id="1231" name="Group 1230">
                  <a:extLst>
                    <a:ext uri="{FF2B5EF4-FFF2-40B4-BE49-F238E27FC236}">
                      <a16:creationId xmlns:a16="http://schemas.microsoft.com/office/drawing/2014/main" id="{DC181D56-04C0-498B-AE8D-45E9E7DEC8AC}"/>
                    </a:ext>
                  </a:extLst>
                </p:cNvPr>
                <p:cNvGrpSpPr/>
                <p:nvPr/>
              </p:nvGrpSpPr>
              <p:grpSpPr>
                <a:xfrm>
                  <a:off x="795000" y="2049514"/>
                  <a:ext cx="108592" cy="144790"/>
                  <a:chOff x="1409502" y="2203701"/>
                  <a:chExt cx="162971" cy="217295"/>
                </a:xfrm>
              </p:grpSpPr>
              <p:sp>
                <p:nvSpPr>
                  <p:cNvPr id="1232" name="Freeform: Shape 1231">
                    <a:extLst>
                      <a:ext uri="{FF2B5EF4-FFF2-40B4-BE49-F238E27FC236}">
                        <a16:creationId xmlns:a16="http://schemas.microsoft.com/office/drawing/2014/main" id="{4B89CC11-7D61-4650-ADC5-FF1CF762BEBE}"/>
                      </a:ext>
                    </a:extLst>
                  </p:cNvPr>
                  <p:cNvSpPr/>
                  <p:nvPr/>
                </p:nvSpPr>
                <p:spPr>
                  <a:xfrm>
                    <a:off x="1409502" y="2225430"/>
                    <a:ext cx="162971" cy="195566"/>
                  </a:xfrm>
                  <a:custGeom>
                    <a:avLst/>
                    <a:gdLst>
                      <a:gd name="connsiteX0" fmla="*/ 80900 w 162971"/>
                      <a:gd name="connsiteY0" fmla="*/ 30501 h 195566"/>
                      <a:gd name="connsiteX1" fmla="*/ -586 w 162971"/>
                      <a:gd name="connsiteY1" fmla="*/ -409 h 195566"/>
                      <a:gd name="connsiteX2" fmla="*/ -586 w 162971"/>
                      <a:gd name="connsiteY2" fmla="*/ 164247 h 195566"/>
                      <a:gd name="connsiteX3" fmla="*/ 79759 w 162971"/>
                      <a:gd name="connsiteY3" fmla="*/ 195158 h 195566"/>
                      <a:gd name="connsiteX4" fmla="*/ 80900 w 162971"/>
                      <a:gd name="connsiteY4" fmla="*/ 195158 h 195566"/>
                      <a:gd name="connsiteX5" fmla="*/ 162386 w 162971"/>
                      <a:gd name="connsiteY5" fmla="*/ 164247 h 195566"/>
                      <a:gd name="connsiteX6" fmla="*/ 162386 w 162971"/>
                      <a:gd name="connsiteY6" fmla="*/ -409 h 195566"/>
                      <a:gd name="connsiteX7" fmla="*/ 80900 w 162971"/>
                      <a:gd name="connsiteY7" fmla="*/ 30501 h 1955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62971" h="195566">
                        <a:moveTo>
                          <a:pt x="80900" y="30501"/>
                        </a:moveTo>
                        <a:cubicBezTo>
                          <a:pt x="35898" y="30501"/>
                          <a:pt x="-586" y="17181"/>
                          <a:pt x="-586" y="-409"/>
                        </a:cubicBezTo>
                        <a:lnTo>
                          <a:pt x="-586" y="164247"/>
                        </a:lnTo>
                        <a:cubicBezTo>
                          <a:pt x="-586" y="181175"/>
                          <a:pt x="35268" y="194886"/>
                          <a:pt x="79759" y="195158"/>
                        </a:cubicBezTo>
                        <a:lnTo>
                          <a:pt x="80900" y="195158"/>
                        </a:lnTo>
                        <a:cubicBezTo>
                          <a:pt x="125902" y="195158"/>
                          <a:pt x="162386" y="181837"/>
                          <a:pt x="162386" y="164247"/>
                        </a:cubicBezTo>
                        <a:lnTo>
                          <a:pt x="162386" y="-409"/>
                        </a:lnTo>
                        <a:cubicBezTo>
                          <a:pt x="162386" y="16779"/>
                          <a:pt x="125902" y="30501"/>
                          <a:pt x="80900" y="30501"/>
                        </a:cubicBezTo>
                        <a:close/>
                      </a:path>
                    </a:pathLst>
                  </a:custGeom>
                  <a:solidFill>
                    <a:srgbClr val="005BA1"/>
                  </a:solidFill>
                  <a:ln w="1082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CA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233" name="Freeform: Shape 1232">
                    <a:extLst>
                      <a:ext uri="{FF2B5EF4-FFF2-40B4-BE49-F238E27FC236}">
                        <a16:creationId xmlns:a16="http://schemas.microsoft.com/office/drawing/2014/main" id="{98A0BC7E-70B4-48CD-BB46-ADF48A84AA27}"/>
                      </a:ext>
                    </a:extLst>
                  </p:cNvPr>
                  <p:cNvSpPr/>
                  <p:nvPr/>
                </p:nvSpPr>
                <p:spPr>
                  <a:xfrm>
                    <a:off x="1409502" y="2203701"/>
                    <a:ext cx="162971" cy="54324"/>
                  </a:xfrm>
                  <a:custGeom>
                    <a:avLst/>
                    <a:gdLst>
                      <a:gd name="connsiteX0" fmla="*/ 162386 w 162971"/>
                      <a:gd name="connsiteY0" fmla="*/ 26753 h 54324"/>
                      <a:gd name="connsiteX1" fmla="*/ 80900 w 162971"/>
                      <a:gd name="connsiteY1" fmla="*/ 53915 h 54324"/>
                      <a:gd name="connsiteX2" fmla="*/ -586 w 162971"/>
                      <a:gd name="connsiteY2" fmla="*/ 26753 h 54324"/>
                      <a:gd name="connsiteX3" fmla="*/ 80900 w 162971"/>
                      <a:gd name="connsiteY3" fmla="*/ -409 h 54324"/>
                      <a:gd name="connsiteX4" fmla="*/ 162386 w 162971"/>
                      <a:gd name="connsiteY4" fmla="*/ 26753 h 543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2971" h="54324">
                        <a:moveTo>
                          <a:pt x="162386" y="26753"/>
                        </a:moveTo>
                        <a:cubicBezTo>
                          <a:pt x="162386" y="41855"/>
                          <a:pt x="125902" y="53915"/>
                          <a:pt x="80900" y="53915"/>
                        </a:cubicBezTo>
                        <a:cubicBezTo>
                          <a:pt x="35898" y="53915"/>
                          <a:pt x="-586" y="42203"/>
                          <a:pt x="-586" y="26753"/>
                        </a:cubicBezTo>
                        <a:cubicBezTo>
                          <a:pt x="-586" y="11303"/>
                          <a:pt x="35898" y="-409"/>
                          <a:pt x="80900" y="-409"/>
                        </a:cubicBezTo>
                        <a:cubicBezTo>
                          <a:pt x="125902" y="-409"/>
                          <a:pt x="162386" y="11303"/>
                          <a:pt x="162386" y="26753"/>
                        </a:cubicBezTo>
                      </a:path>
                    </a:pathLst>
                  </a:custGeom>
                  <a:solidFill>
                    <a:srgbClr val="E8E8E8"/>
                  </a:solidFill>
                  <a:ln w="1082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CA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234" name="Freeform: Shape 1233">
                    <a:extLst>
                      <a:ext uri="{FF2B5EF4-FFF2-40B4-BE49-F238E27FC236}">
                        <a16:creationId xmlns:a16="http://schemas.microsoft.com/office/drawing/2014/main" id="{47E7EE50-3732-404A-84CD-00A5614D985B}"/>
                      </a:ext>
                    </a:extLst>
                  </p:cNvPr>
                  <p:cNvSpPr/>
                  <p:nvPr/>
                </p:nvSpPr>
                <p:spPr>
                  <a:xfrm>
                    <a:off x="1431231" y="2203701"/>
                    <a:ext cx="119512" cy="43459"/>
                  </a:xfrm>
                  <a:custGeom>
                    <a:avLst/>
                    <a:gdLst>
                      <a:gd name="connsiteX0" fmla="*/ 118927 w 119512"/>
                      <a:gd name="connsiteY0" fmla="*/ 21245 h 43459"/>
                      <a:gd name="connsiteX1" fmla="*/ 59170 w 119512"/>
                      <a:gd name="connsiteY1" fmla="*/ 43050 h 43459"/>
                      <a:gd name="connsiteX2" fmla="*/ -586 w 119512"/>
                      <a:gd name="connsiteY2" fmla="*/ 21245 h 43459"/>
                      <a:gd name="connsiteX3" fmla="*/ 59170 w 119512"/>
                      <a:gd name="connsiteY3" fmla="*/ -409 h 43459"/>
                      <a:gd name="connsiteX4" fmla="*/ 118927 w 119512"/>
                      <a:gd name="connsiteY4" fmla="*/ 21245 h 434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9512" h="43459">
                        <a:moveTo>
                          <a:pt x="118927" y="21245"/>
                        </a:moveTo>
                        <a:cubicBezTo>
                          <a:pt x="118927" y="33326"/>
                          <a:pt x="92080" y="43050"/>
                          <a:pt x="59170" y="43050"/>
                        </a:cubicBezTo>
                        <a:cubicBezTo>
                          <a:pt x="26261" y="43050"/>
                          <a:pt x="-586" y="33326"/>
                          <a:pt x="-586" y="21245"/>
                        </a:cubicBezTo>
                        <a:cubicBezTo>
                          <a:pt x="-586" y="9163"/>
                          <a:pt x="26261" y="-409"/>
                          <a:pt x="59170" y="-409"/>
                        </a:cubicBezTo>
                        <a:cubicBezTo>
                          <a:pt x="92080" y="-409"/>
                          <a:pt x="118927" y="9315"/>
                          <a:pt x="118927" y="21245"/>
                        </a:cubicBezTo>
                      </a:path>
                    </a:pathLst>
                  </a:custGeom>
                  <a:solidFill>
                    <a:srgbClr val="50E6FF"/>
                  </a:solidFill>
                  <a:ln w="1082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CA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235" name="Freeform: Shape 1234">
                    <a:extLst>
                      <a:ext uri="{FF2B5EF4-FFF2-40B4-BE49-F238E27FC236}">
                        <a16:creationId xmlns:a16="http://schemas.microsoft.com/office/drawing/2014/main" id="{769AB1F3-FFC0-49BF-9662-91076E2C45A4}"/>
                      </a:ext>
                    </a:extLst>
                  </p:cNvPr>
                  <p:cNvSpPr/>
                  <p:nvPr/>
                </p:nvSpPr>
                <p:spPr>
                  <a:xfrm>
                    <a:off x="1442096" y="2236295"/>
                    <a:ext cx="97782" cy="10866"/>
                  </a:xfrm>
                  <a:custGeom>
                    <a:avLst/>
                    <a:gdLst>
                      <a:gd name="connsiteX0" fmla="*/ 48305 w 97782"/>
                      <a:gd name="connsiteY0" fmla="*/ -355 h 10866"/>
                      <a:gd name="connsiteX1" fmla="*/ -586 w 97782"/>
                      <a:gd name="connsiteY1" fmla="*/ 5165 h 10866"/>
                      <a:gd name="connsiteX2" fmla="*/ 48305 w 97782"/>
                      <a:gd name="connsiteY2" fmla="*/ 10390 h 10866"/>
                      <a:gd name="connsiteX3" fmla="*/ 97197 w 97782"/>
                      <a:gd name="connsiteY3" fmla="*/ 4773 h 10866"/>
                      <a:gd name="connsiteX4" fmla="*/ 48305 w 97782"/>
                      <a:gd name="connsiteY4" fmla="*/ -355 h 10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782" h="10866">
                        <a:moveTo>
                          <a:pt x="48305" y="-355"/>
                        </a:moveTo>
                        <a:cubicBezTo>
                          <a:pt x="31715" y="-681"/>
                          <a:pt x="15179" y="1188"/>
                          <a:pt x="-586" y="5165"/>
                        </a:cubicBezTo>
                        <a:cubicBezTo>
                          <a:pt x="15201" y="9065"/>
                          <a:pt x="31736" y="10836"/>
                          <a:pt x="48305" y="10390"/>
                        </a:cubicBezTo>
                        <a:cubicBezTo>
                          <a:pt x="64907" y="10760"/>
                          <a:pt x="81465" y="8858"/>
                          <a:pt x="97197" y="4773"/>
                        </a:cubicBezTo>
                        <a:cubicBezTo>
                          <a:pt x="81389" y="981"/>
                          <a:pt x="64863" y="-746"/>
                          <a:pt x="48305" y="-355"/>
                        </a:cubicBezTo>
                        <a:close/>
                      </a:path>
                    </a:pathLst>
                  </a:custGeom>
                  <a:solidFill>
                    <a:srgbClr val="198AB3"/>
                  </a:solidFill>
                  <a:ln w="1082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CA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</p:grpSp>
          <p:grpSp>
            <p:nvGrpSpPr>
              <p:cNvPr id="1163" name="Group 1162">
                <a:extLst>
                  <a:ext uri="{FF2B5EF4-FFF2-40B4-BE49-F238E27FC236}">
                    <a16:creationId xmlns:a16="http://schemas.microsoft.com/office/drawing/2014/main" id="{ADA467C9-772F-4F0B-A44A-57AE29C2E45A}"/>
                  </a:ext>
                </a:extLst>
              </p:cNvPr>
              <p:cNvGrpSpPr/>
              <p:nvPr/>
            </p:nvGrpSpPr>
            <p:grpSpPr>
              <a:xfrm>
                <a:off x="5566436" y="4659553"/>
                <a:ext cx="323567" cy="282485"/>
                <a:chOff x="580025" y="1926774"/>
                <a:chExt cx="323567" cy="282485"/>
              </a:xfrm>
            </p:grpSpPr>
            <p:pic>
              <p:nvPicPr>
                <p:cNvPr id="1224" name="Graphic 1223">
                  <a:extLst>
                    <a:ext uri="{FF2B5EF4-FFF2-40B4-BE49-F238E27FC236}">
                      <a16:creationId xmlns:a16="http://schemas.microsoft.com/office/drawing/2014/main" id="{8C7F60A5-23BE-427F-A4DA-8A69D1CF4BD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rcRect/>
                <a:stretch/>
              </p:blipFill>
              <p:spPr>
                <a:xfrm>
                  <a:off x="580025" y="1926774"/>
                  <a:ext cx="282485" cy="282485"/>
                </a:xfrm>
                <a:prstGeom prst="rect">
                  <a:avLst/>
                </a:prstGeom>
              </p:spPr>
            </p:pic>
            <p:grpSp>
              <p:nvGrpSpPr>
                <p:cNvPr id="1225" name="Group 1224">
                  <a:extLst>
                    <a:ext uri="{FF2B5EF4-FFF2-40B4-BE49-F238E27FC236}">
                      <a16:creationId xmlns:a16="http://schemas.microsoft.com/office/drawing/2014/main" id="{1074F3AE-75F2-42F3-A1EF-24E83780601D}"/>
                    </a:ext>
                  </a:extLst>
                </p:cNvPr>
                <p:cNvGrpSpPr/>
                <p:nvPr/>
              </p:nvGrpSpPr>
              <p:grpSpPr>
                <a:xfrm>
                  <a:off x="795000" y="2049514"/>
                  <a:ext cx="108592" cy="144790"/>
                  <a:chOff x="1409502" y="2203701"/>
                  <a:chExt cx="162971" cy="217295"/>
                </a:xfrm>
              </p:grpSpPr>
              <p:sp>
                <p:nvSpPr>
                  <p:cNvPr id="1226" name="Freeform: Shape 1225">
                    <a:extLst>
                      <a:ext uri="{FF2B5EF4-FFF2-40B4-BE49-F238E27FC236}">
                        <a16:creationId xmlns:a16="http://schemas.microsoft.com/office/drawing/2014/main" id="{5C5C85B6-4B6C-4FB3-B7C3-734E5CB6BB3F}"/>
                      </a:ext>
                    </a:extLst>
                  </p:cNvPr>
                  <p:cNvSpPr/>
                  <p:nvPr/>
                </p:nvSpPr>
                <p:spPr>
                  <a:xfrm>
                    <a:off x="1409502" y="2225430"/>
                    <a:ext cx="162971" cy="195566"/>
                  </a:xfrm>
                  <a:custGeom>
                    <a:avLst/>
                    <a:gdLst>
                      <a:gd name="connsiteX0" fmla="*/ 80900 w 162971"/>
                      <a:gd name="connsiteY0" fmla="*/ 30501 h 195566"/>
                      <a:gd name="connsiteX1" fmla="*/ -586 w 162971"/>
                      <a:gd name="connsiteY1" fmla="*/ -409 h 195566"/>
                      <a:gd name="connsiteX2" fmla="*/ -586 w 162971"/>
                      <a:gd name="connsiteY2" fmla="*/ 164247 h 195566"/>
                      <a:gd name="connsiteX3" fmla="*/ 79759 w 162971"/>
                      <a:gd name="connsiteY3" fmla="*/ 195158 h 195566"/>
                      <a:gd name="connsiteX4" fmla="*/ 80900 w 162971"/>
                      <a:gd name="connsiteY4" fmla="*/ 195158 h 195566"/>
                      <a:gd name="connsiteX5" fmla="*/ 162386 w 162971"/>
                      <a:gd name="connsiteY5" fmla="*/ 164247 h 195566"/>
                      <a:gd name="connsiteX6" fmla="*/ 162386 w 162971"/>
                      <a:gd name="connsiteY6" fmla="*/ -409 h 195566"/>
                      <a:gd name="connsiteX7" fmla="*/ 80900 w 162971"/>
                      <a:gd name="connsiteY7" fmla="*/ 30501 h 1955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62971" h="195566">
                        <a:moveTo>
                          <a:pt x="80900" y="30501"/>
                        </a:moveTo>
                        <a:cubicBezTo>
                          <a:pt x="35898" y="30501"/>
                          <a:pt x="-586" y="17181"/>
                          <a:pt x="-586" y="-409"/>
                        </a:cubicBezTo>
                        <a:lnTo>
                          <a:pt x="-586" y="164247"/>
                        </a:lnTo>
                        <a:cubicBezTo>
                          <a:pt x="-586" y="181175"/>
                          <a:pt x="35268" y="194886"/>
                          <a:pt x="79759" y="195158"/>
                        </a:cubicBezTo>
                        <a:lnTo>
                          <a:pt x="80900" y="195158"/>
                        </a:lnTo>
                        <a:cubicBezTo>
                          <a:pt x="125902" y="195158"/>
                          <a:pt x="162386" y="181837"/>
                          <a:pt x="162386" y="164247"/>
                        </a:cubicBezTo>
                        <a:lnTo>
                          <a:pt x="162386" y="-409"/>
                        </a:lnTo>
                        <a:cubicBezTo>
                          <a:pt x="162386" y="16779"/>
                          <a:pt x="125902" y="30501"/>
                          <a:pt x="80900" y="30501"/>
                        </a:cubicBezTo>
                        <a:close/>
                      </a:path>
                    </a:pathLst>
                  </a:custGeom>
                  <a:solidFill>
                    <a:srgbClr val="005BA1"/>
                  </a:solidFill>
                  <a:ln w="1082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CA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227" name="Freeform: Shape 1226">
                    <a:extLst>
                      <a:ext uri="{FF2B5EF4-FFF2-40B4-BE49-F238E27FC236}">
                        <a16:creationId xmlns:a16="http://schemas.microsoft.com/office/drawing/2014/main" id="{972B55B5-ECE9-4AE6-982E-E6222DEBEF5B}"/>
                      </a:ext>
                    </a:extLst>
                  </p:cNvPr>
                  <p:cNvSpPr/>
                  <p:nvPr/>
                </p:nvSpPr>
                <p:spPr>
                  <a:xfrm>
                    <a:off x="1409502" y="2203701"/>
                    <a:ext cx="162971" cy="54324"/>
                  </a:xfrm>
                  <a:custGeom>
                    <a:avLst/>
                    <a:gdLst>
                      <a:gd name="connsiteX0" fmla="*/ 162386 w 162971"/>
                      <a:gd name="connsiteY0" fmla="*/ 26753 h 54324"/>
                      <a:gd name="connsiteX1" fmla="*/ 80900 w 162971"/>
                      <a:gd name="connsiteY1" fmla="*/ 53915 h 54324"/>
                      <a:gd name="connsiteX2" fmla="*/ -586 w 162971"/>
                      <a:gd name="connsiteY2" fmla="*/ 26753 h 54324"/>
                      <a:gd name="connsiteX3" fmla="*/ 80900 w 162971"/>
                      <a:gd name="connsiteY3" fmla="*/ -409 h 54324"/>
                      <a:gd name="connsiteX4" fmla="*/ 162386 w 162971"/>
                      <a:gd name="connsiteY4" fmla="*/ 26753 h 543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2971" h="54324">
                        <a:moveTo>
                          <a:pt x="162386" y="26753"/>
                        </a:moveTo>
                        <a:cubicBezTo>
                          <a:pt x="162386" y="41855"/>
                          <a:pt x="125902" y="53915"/>
                          <a:pt x="80900" y="53915"/>
                        </a:cubicBezTo>
                        <a:cubicBezTo>
                          <a:pt x="35898" y="53915"/>
                          <a:pt x="-586" y="42203"/>
                          <a:pt x="-586" y="26753"/>
                        </a:cubicBezTo>
                        <a:cubicBezTo>
                          <a:pt x="-586" y="11303"/>
                          <a:pt x="35898" y="-409"/>
                          <a:pt x="80900" y="-409"/>
                        </a:cubicBezTo>
                        <a:cubicBezTo>
                          <a:pt x="125902" y="-409"/>
                          <a:pt x="162386" y="11303"/>
                          <a:pt x="162386" y="26753"/>
                        </a:cubicBezTo>
                      </a:path>
                    </a:pathLst>
                  </a:custGeom>
                  <a:solidFill>
                    <a:srgbClr val="E8E8E8"/>
                  </a:solidFill>
                  <a:ln w="1082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CA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228" name="Freeform: Shape 1227">
                    <a:extLst>
                      <a:ext uri="{FF2B5EF4-FFF2-40B4-BE49-F238E27FC236}">
                        <a16:creationId xmlns:a16="http://schemas.microsoft.com/office/drawing/2014/main" id="{B66A6B4C-5417-4635-84D8-5D26AFCDFB19}"/>
                      </a:ext>
                    </a:extLst>
                  </p:cNvPr>
                  <p:cNvSpPr/>
                  <p:nvPr/>
                </p:nvSpPr>
                <p:spPr>
                  <a:xfrm>
                    <a:off x="1431231" y="2203701"/>
                    <a:ext cx="119512" cy="43459"/>
                  </a:xfrm>
                  <a:custGeom>
                    <a:avLst/>
                    <a:gdLst>
                      <a:gd name="connsiteX0" fmla="*/ 118927 w 119512"/>
                      <a:gd name="connsiteY0" fmla="*/ 21245 h 43459"/>
                      <a:gd name="connsiteX1" fmla="*/ 59170 w 119512"/>
                      <a:gd name="connsiteY1" fmla="*/ 43050 h 43459"/>
                      <a:gd name="connsiteX2" fmla="*/ -586 w 119512"/>
                      <a:gd name="connsiteY2" fmla="*/ 21245 h 43459"/>
                      <a:gd name="connsiteX3" fmla="*/ 59170 w 119512"/>
                      <a:gd name="connsiteY3" fmla="*/ -409 h 43459"/>
                      <a:gd name="connsiteX4" fmla="*/ 118927 w 119512"/>
                      <a:gd name="connsiteY4" fmla="*/ 21245 h 434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9512" h="43459">
                        <a:moveTo>
                          <a:pt x="118927" y="21245"/>
                        </a:moveTo>
                        <a:cubicBezTo>
                          <a:pt x="118927" y="33326"/>
                          <a:pt x="92080" y="43050"/>
                          <a:pt x="59170" y="43050"/>
                        </a:cubicBezTo>
                        <a:cubicBezTo>
                          <a:pt x="26261" y="43050"/>
                          <a:pt x="-586" y="33326"/>
                          <a:pt x="-586" y="21245"/>
                        </a:cubicBezTo>
                        <a:cubicBezTo>
                          <a:pt x="-586" y="9163"/>
                          <a:pt x="26261" y="-409"/>
                          <a:pt x="59170" y="-409"/>
                        </a:cubicBezTo>
                        <a:cubicBezTo>
                          <a:pt x="92080" y="-409"/>
                          <a:pt x="118927" y="9315"/>
                          <a:pt x="118927" y="21245"/>
                        </a:cubicBezTo>
                      </a:path>
                    </a:pathLst>
                  </a:custGeom>
                  <a:solidFill>
                    <a:srgbClr val="50E6FF"/>
                  </a:solidFill>
                  <a:ln w="1082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CA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229" name="Freeform: Shape 1228">
                    <a:extLst>
                      <a:ext uri="{FF2B5EF4-FFF2-40B4-BE49-F238E27FC236}">
                        <a16:creationId xmlns:a16="http://schemas.microsoft.com/office/drawing/2014/main" id="{63124C09-65A8-4E24-831F-6A1907C987C0}"/>
                      </a:ext>
                    </a:extLst>
                  </p:cNvPr>
                  <p:cNvSpPr/>
                  <p:nvPr/>
                </p:nvSpPr>
                <p:spPr>
                  <a:xfrm>
                    <a:off x="1442096" y="2236295"/>
                    <a:ext cx="97782" cy="10866"/>
                  </a:xfrm>
                  <a:custGeom>
                    <a:avLst/>
                    <a:gdLst>
                      <a:gd name="connsiteX0" fmla="*/ 48305 w 97782"/>
                      <a:gd name="connsiteY0" fmla="*/ -355 h 10866"/>
                      <a:gd name="connsiteX1" fmla="*/ -586 w 97782"/>
                      <a:gd name="connsiteY1" fmla="*/ 5165 h 10866"/>
                      <a:gd name="connsiteX2" fmla="*/ 48305 w 97782"/>
                      <a:gd name="connsiteY2" fmla="*/ 10390 h 10866"/>
                      <a:gd name="connsiteX3" fmla="*/ 97197 w 97782"/>
                      <a:gd name="connsiteY3" fmla="*/ 4773 h 10866"/>
                      <a:gd name="connsiteX4" fmla="*/ 48305 w 97782"/>
                      <a:gd name="connsiteY4" fmla="*/ -355 h 10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782" h="10866">
                        <a:moveTo>
                          <a:pt x="48305" y="-355"/>
                        </a:moveTo>
                        <a:cubicBezTo>
                          <a:pt x="31715" y="-681"/>
                          <a:pt x="15179" y="1188"/>
                          <a:pt x="-586" y="5165"/>
                        </a:cubicBezTo>
                        <a:cubicBezTo>
                          <a:pt x="15201" y="9065"/>
                          <a:pt x="31736" y="10836"/>
                          <a:pt x="48305" y="10390"/>
                        </a:cubicBezTo>
                        <a:cubicBezTo>
                          <a:pt x="64907" y="10760"/>
                          <a:pt x="81465" y="8858"/>
                          <a:pt x="97197" y="4773"/>
                        </a:cubicBezTo>
                        <a:cubicBezTo>
                          <a:pt x="81389" y="981"/>
                          <a:pt x="64863" y="-746"/>
                          <a:pt x="48305" y="-355"/>
                        </a:cubicBezTo>
                        <a:close/>
                      </a:path>
                    </a:pathLst>
                  </a:custGeom>
                  <a:solidFill>
                    <a:srgbClr val="198AB3"/>
                  </a:solidFill>
                  <a:ln w="1082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CA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</p:grpSp>
          <p:grpSp>
            <p:nvGrpSpPr>
              <p:cNvPr id="1164" name="Group 1163">
                <a:extLst>
                  <a:ext uri="{FF2B5EF4-FFF2-40B4-BE49-F238E27FC236}">
                    <a16:creationId xmlns:a16="http://schemas.microsoft.com/office/drawing/2014/main" id="{4FEF1C93-81AC-46FC-8B11-29DC37242AF2}"/>
                  </a:ext>
                </a:extLst>
              </p:cNvPr>
              <p:cNvGrpSpPr/>
              <p:nvPr/>
            </p:nvGrpSpPr>
            <p:grpSpPr>
              <a:xfrm>
                <a:off x="4811053" y="4253928"/>
                <a:ext cx="917753" cy="206167"/>
                <a:chOff x="6721154" y="3670552"/>
                <a:chExt cx="917753" cy="206167"/>
              </a:xfrm>
            </p:grpSpPr>
            <p:sp>
              <p:nvSpPr>
                <p:cNvPr id="1221" name="Rectangle 1220">
                  <a:extLst>
                    <a:ext uri="{FF2B5EF4-FFF2-40B4-BE49-F238E27FC236}">
                      <a16:creationId xmlns:a16="http://schemas.microsoft.com/office/drawing/2014/main" id="{029C9A7C-7F61-4542-B7BD-6153E509962E}"/>
                    </a:ext>
                  </a:extLst>
                </p:cNvPr>
                <p:cNvSpPr/>
                <p:nvPr/>
              </p:nvSpPr>
              <p:spPr bwMode="auto">
                <a:xfrm>
                  <a:off x="6757017" y="3704030"/>
                  <a:ext cx="673956" cy="14884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4DCF9">
                        <a:alpha val="50000"/>
                      </a:srgbClr>
                    </a:gs>
                    <a:gs pos="100000">
                      <a:srgbClr val="A4CFEF">
                        <a:alpha val="50000"/>
                      </a:srgbClr>
                    </a:gs>
                  </a:gsLst>
                  <a:lin ang="2700000" scaled="1"/>
                  <a:tileRect/>
                </a:gradFill>
                <a:ln w="3175" cap="flat" cmpd="sng" algn="ctr">
                  <a:solidFill>
                    <a:srgbClr val="50E6FF"/>
                  </a:solidFill>
                  <a:prstDash val="dash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32472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1222" name="Picture 1221">
                  <a:extLst>
                    <a:ext uri="{FF2B5EF4-FFF2-40B4-BE49-F238E27FC236}">
                      <a16:creationId xmlns:a16="http://schemas.microsoft.com/office/drawing/2014/main" id="{CD644D11-66DC-48CA-9A3F-7289AD5B53A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/>
                <a:srcRect/>
                <a:stretch/>
              </p:blipFill>
              <p:spPr>
                <a:xfrm>
                  <a:off x="6784482" y="3731281"/>
                  <a:ext cx="91302" cy="91302"/>
                </a:xfrm>
                <a:prstGeom prst="rect">
                  <a:avLst/>
                </a:prstGeom>
              </p:spPr>
            </p:pic>
            <p:sp>
              <p:nvSpPr>
                <p:cNvPr id="1223" name="Rectangle 1222">
                  <a:extLst>
                    <a:ext uri="{FF2B5EF4-FFF2-40B4-BE49-F238E27FC236}">
                      <a16:creationId xmlns:a16="http://schemas.microsoft.com/office/drawing/2014/main" id="{D38C131D-4BFA-4D12-91DA-9CA51507408E}"/>
                    </a:ext>
                  </a:extLst>
                </p:cNvPr>
                <p:cNvSpPr/>
                <p:nvPr/>
              </p:nvSpPr>
              <p:spPr bwMode="auto">
                <a:xfrm>
                  <a:off x="6721154" y="3670552"/>
                  <a:ext cx="917753" cy="206167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32472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Semibold"/>
                      <a:ea typeface="Segoe UI" pitchFamily="34" charset="0"/>
                      <a:cs typeface="Segoe UI Semibold" panose="020B0702040204020203" pitchFamily="34" charset="0"/>
                    </a:rPr>
                    <a:t>Load Balancer</a:t>
                  </a:r>
                </a:p>
              </p:txBody>
            </p:sp>
          </p:grpSp>
          <p:cxnSp>
            <p:nvCxnSpPr>
              <p:cNvPr id="1165" name="Straight Arrow Connector 1164">
                <a:extLst>
                  <a:ext uri="{FF2B5EF4-FFF2-40B4-BE49-F238E27FC236}">
                    <a16:creationId xmlns:a16="http://schemas.microsoft.com/office/drawing/2014/main" id="{51F8373F-6B2E-4A2C-8F93-E7C71E347E2D}"/>
                  </a:ext>
                </a:extLst>
              </p:cNvPr>
              <p:cNvCxnSpPr>
                <a:cxnSpLocks/>
                <a:stCxn id="1242" idx="2"/>
                <a:endCxn id="1221" idx="0"/>
              </p:cNvCxnSpPr>
              <p:nvPr/>
            </p:nvCxnSpPr>
            <p:spPr>
              <a:xfrm>
                <a:off x="5183470" y="4121820"/>
                <a:ext cx="424" cy="165586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000000"/>
                </a:solidFill>
                <a:prstDash val="solid"/>
                <a:headEnd type="none" w="sm" len="sm"/>
                <a:tailEnd type="triangle" w="sm" len="sm"/>
              </a:ln>
              <a:effectLst/>
            </p:spPr>
          </p:cxnSp>
          <p:grpSp>
            <p:nvGrpSpPr>
              <p:cNvPr id="1166" name="Group 1165">
                <a:extLst>
                  <a:ext uri="{FF2B5EF4-FFF2-40B4-BE49-F238E27FC236}">
                    <a16:creationId xmlns:a16="http://schemas.microsoft.com/office/drawing/2014/main" id="{AA639456-A085-4157-AC21-281732A413C5}"/>
                  </a:ext>
                </a:extLst>
              </p:cNvPr>
              <p:cNvGrpSpPr/>
              <p:nvPr/>
            </p:nvGrpSpPr>
            <p:grpSpPr>
              <a:xfrm>
                <a:off x="4835827" y="4618800"/>
                <a:ext cx="208014" cy="182637"/>
                <a:chOff x="6542542" y="4037269"/>
                <a:chExt cx="208014" cy="182637"/>
              </a:xfrm>
            </p:grpSpPr>
            <p:cxnSp>
              <p:nvCxnSpPr>
                <p:cNvPr id="1213" name="Straight Arrow Connector 1212">
                  <a:extLst>
                    <a:ext uri="{FF2B5EF4-FFF2-40B4-BE49-F238E27FC236}">
                      <a16:creationId xmlns:a16="http://schemas.microsoft.com/office/drawing/2014/main" id="{F1FECAC0-0A46-4DBE-B70E-E2DE2703D2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542542" y="4179973"/>
                  <a:ext cx="208014" cy="0"/>
                </a:xfrm>
                <a:prstGeom prst="straightConnector1">
                  <a:avLst/>
                </a:prstGeom>
                <a:noFill/>
                <a:ln w="9525" cap="flat" cmpd="sng" algn="ctr">
                  <a:solidFill>
                    <a:srgbClr val="000000"/>
                  </a:solidFill>
                  <a:prstDash val="solid"/>
                  <a:headEnd type="none" w="sm" len="sm"/>
                  <a:tailEnd type="triangle" w="sm" len="sm"/>
                </a:ln>
                <a:effectLst/>
              </p:spPr>
            </p:cxnSp>
            <p:cxnSp>
              <p:nvCxnSpPr>
                <p:cNvPr id="1214" name="Straight Arrow Connector 1213">
                  <a:extLst>
                    <a:ext uri="{FF2B5EF4-FFF2-40B4-BE49-F238E27FC236}">
                      <a16:creationId xmlns:a16="http://schemas.microsoft.com/office/drawing/2014/main" id="{909F9580-2D8E-4D3B-B27F-F031E3B218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542542" y="4219906"/>
                  <a:ext cx="208014" cy="0"/>
                </a:xfrm>
                <a:prstGeom prst="straightConnector1">
                  <a:avLst/>
                </a:prstGeom>
                <a:noFill/>
                <a:ln w="9525" cap="flat" cmpd="sng" algn="ctr">
                  <a:solidFill>
                    <a:srgbClr val="000000"/>
                  </a:solidFill>
                  <a:prstDash val="solid"/>
                  <a:headEnd type="triangle" w="sm" len="sm"/>
                  <a:tailEnd type="none" w="sm" len="sm"/>
                </a:ln>
                <a:effectLst/>
              </p:spPr>
            </p:cxnSp>
            <p:grpSp>
              <p:nvGrpSpPr>
                <p:cNvPr id="1215" name="Group 1214">
                  <a:extLst>
                    <a:ext uri="{FF2B5EF4-FFF2-40B4-BE49-F238E27FC236}">
                      <a16:creationId xmlns:a16="http://schemas.microsoft.com/office/drawing/2014/main" id="{3F553359-7DDB-4D6A-816F-11FD75526E3C}"/>
                    </a:ext>
                  </a:extLst>
                </p:cNvPr>
                <p:cNvGrpSpPr/>
                <p:nvPr/>
              </p:nvGrpSpPr>
              <p:grpSpPr>
                <a:xfrm>
                  <a:off x="6588340" y="4037269"/>
                  <a:ext cx="147737" cy="116239"/>
                  <a:chOff x="3495443" y="3272358"/>
                  <a:chExt cx="356949" cy="280846"/>
                </a:xfrm>
              </p:grpSpPr>
              <p:grpSp>
                <p:nvGrpSpPr>
                  <p:cNvPr id="1216" name="Group 1215">
                    <a:extLst>
                      <a:ext uri="{FF2B5EF4-FFF2-40B4-BE49-F238E27FC236}">
                        <a16:creationId xmlns:a16="http://schemas.microsoft.com/office/drawing/2014/main" id="{B6C0ADC8-3B91-49F4-B62C-F49A8053C4CD}"/>
                      </a:ext>
                    </a:extLst>
                  </p:cNvPr>
                  <p:cNvGrpSpPr/>
                  <p:nvPr/>
                </p:nvGrpSpPr>
                <p:grpSpPr>
                  <a:xfrm>
                    <a:off x="3495443" y="3272358"/>
                    <a:ext cx="226554" cy="280846"/>
                    <a:chOff x="3892785" y="3271644"/>
                    <a:chExt cx="226554" cy="280846"/>
                  </a:xfrm>
                </p:grpSpPr>
                <p:sp>
                  <p:nvSpPr>
                    <p:cNvPr id="1219" name="Rectangle: Rounded Corners 1218">
                      <a:extLst>
                        <a:ext uri="{FF2B5EF4-FFF2-40B4-BE49-F238E27FC236}">
                          <a16:creationId xmlns:a16="http://schemas.microsoft.com/office/drawing/2014/main" id="{0B60A19E-878B-499C-A97F-4CB1BC2BB3BE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3892785" y="3271644"/>
                      <a:ext cx="159544" cy="192624"/>
                    </a:xfrm>
                    <a:prstGeom prst="roundRect">
                      <a:avLst/>
                    </a:prstGeom>
                    <a:gradFill flip="none" rotWithShape="1">
                      <a:gsLst>
                        <a:gs pos="0">
                          <a:srgbClr val="4FC7E8"/>
                        </a:gs>
                        <a:gs pos="100000">
                          <a:srgbClr val="2698BF"/>
                        </a:gs>
                      </a:gsLst>
                      <a:lin ang="5400000" scaled="0"/>
                      <a:tileRect/>
                    </a:gra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defTabSz="932472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CA" sz="2000" b="0" i="0" u="none" strike="noStrike" kern="0" cap="none" spc="0" normalizeH="0" baseline="0" noProof="0" dirty="0" err="1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Segoe UI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  <p:sp>
                  <p:nvSpPr>
                    <p:cNvPr id="1220" name="Rectangle: Rounded Corners 1219">
                      <a:extLst>
                        <a:ext uri="{FF2B5EF4-FFF2-40B4-BE49-F238E27FC236}">
                          <a16:creationId xmlns:a16="http://schemas.microsoft.com/office/drawing/2014/main" id="{23D15164-8E32-4A81-A7AD-72BF2E0A8E13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3959795" y="3359866"/>
                      <a:ext cx="159544" cy="192624"/>
                    </a:xfrm>
                    <a:prstGeom prst="roundRect">
                      <a:avLst/>
                    </a:prstGeom>
                    <a:solidFill>
                      <a:srgbClr val="50E6FF">
                        <a:alpha val="5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defTabSz="932472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CA" sz="2000" b="0" i="0" u="none" strike="noStrike" kern="0" cap="none" spc="0" normalizeH="0" baseline="0" noProof="0" dirty="0" err="1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Segoe UI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</p:grpSp>
              <p:sp>
                <p:nvSpPr>
                  <p:cNvPr id="1217" name="Freeform 43">
                    <a:extLst>
                      <a:ext uri="{FF2B5EF4-FFF2-40B4-BE49-F238E27FC236}">
                        <a16:creationId xmlns:a16="http://schemas.microsoft.com/office/drawing/2014/main" id="{E0905B50-13BC-4AE6-9ED5-F9E3F7ADB57A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3643373" y="3359866"/>
                    <a:ext cx="98550" cy="98550"/>
                  </a:xfrm>
                  <a:custGeom>
                    <a:avLst/>
                    <a:gdLst>
                      <a:gd name="T0" fmla="*/ 57 w 64"/>
                      <a:gd name="T1" fmla="*/ 32 h 64"/>
                      <a:gd name="T2" fmla="*/ 63 w 64"/>
                      <a:gd name="T3" fmla="*/ 23 h 64"/>
                      <a:gd name="T4" fmla="*/ 64 w 64"/>
                      <a:gd name="T5" fmla="*/ 22 h 64"/>
                      <a:gd name="T6" fmla="*/ 61 w 64"/>
                      <a:gd name="T7" fmla="*/ 16 h 64"/>
                      <a:gd name="T8" fmla="*/ 53 w 64"/>
                      <a:gd name="T9" fmla="*/ 19 h 64"/>
                      <a:gd name="T10" fmla="*/ 48 w 64"/>
                      <a:gd name="T11" fmla="*/ 3 h 64"/>
                      <a:gd name="T12" fmla="*/ 47 w 64"/>
                      <a:gd name="T13" fmla="*/ 3 h 64"/>
                      <a:gd name="T14" fmla="*/ 41 w 64"/>
                      <a:gd name="T15" fmla="*/ 0 h 64"/>
                      <a:gd name="T16" fmla="*/ 38 w 64"/>
                      <a:gd name="T17" fmla="*/ 8 h 64"/>
                      <a:gd name="T18" fmla="*/ 26 w 64"/>
                      <a:gd name="T19" fmla="*/ 8 h 64"/>
                      <a:gd name="T20" fmla="*/ 23 w 64"/>
                      <a:gd name="T21" fmla="*/ 0 h 64"/>
                      <a:gd name="T22" fmla="*/ 16 w 64"/>
                      <a:gd name="T23" fmla="*/ 3 h 64"/>
                      <a:gd name="T24" fmla="*/ 16 w 64"/>
                      <a:gd name="T25" fmla="*/ 3 h 64"/>
                      <a:gd name="T26" fmla="*/ 10 w 64"/>
                      <a:gd name="T27" fmla="*/ 19 h 64"/>
                      <a:gd name="T28" fmla="*/ 3 w 64"/>
                      <a:gd name="T29" fmla="*/ 16 h 64"/>
                      <a:gd name="T30" fmla="*/ 2 w 64"/>
                      <a:gd name="T31" fmla="*/ 16 h 64"/>
                      <a:gd name="T32" fmla="*/ 0 w 64"/>
                      <a:gd name="T33" fmla="*/ 23 h 64"/>
                      <a:gd name="T34" fmla="*/ 7 w 64"/>
                      <a:gd name="T35" fmla="*/ 26 h 64"/>
                      <a:gd name="T36" fmla="*/ 7 w 64"/>
                      <a:gd name="T37" fmla="*/ 30 h 64"/>
                      <a:gd name="T38" fmla="*/ 7 w 64"/>
                      <a:gd name="T39" fmla="*/ 32 h 64"/>
                      <a:gd name="T40" fmla="*/ 7 w 64"/>
                      <a:gd name="T41" fmla="*/ 34 h 64"/>
                      <a:gd name="T42" fmla="*/ 7 w 64"/>
                      <a:gd name="T43" fmla="*/ 37 h 64"/>
                      <a:gd name="T44" fmla="*/ 7 w 64"/>
                      <a:gd name="T45" fmla="*/ 38 h 64"/>
                      <a:gd name="T46" fmla="*/ 0 w 64"/>
                      <a:gd name="T47" fmla="*/ 41 h 64"/>
                      <a:gd name="T48" fmla="*/ 2 w 64"/>
                      <a:gd name="T49" fmla="*/ 47 h 64"/>
                      <a:gd name="T50" fmla="*/ 3 w 64"/>
                      <a:gd name="T51" fmla="*/ 48 h 64"/>
                      <a:gd name="T52" fmla="*/ 19 w 64"/>
                      <a:gd name="T53" fmla="*/ 54 h 64"/>
                      <a:gd name="T54" fmla="*/ 16 w 64"/>
                      <a:gd name="T55" fmla="*/ 61 h 64"/>
                      <a:gd name="T56" fmla="*/ 22 w 64"/>
                      <a:gd name="T57" fmla="*/ 64 h 64"/>
                      <a:gd name="T58" fmla="*/ 23 w 64"/>
                      <a:gd name="T59" fmla="*/ 63 h 64"/>
                      <a:gd name="T60" fmla="*/ 32 w 64"/>
                      <a:gd name="T61" fmla="*/ 57 h 64"/>
                      <a:gd name="T62" fmla="*/ 41 w 64"/>
                      <a:gd name="T63" fmla="*/ 63 h 64"/>
                      <a:gd name="T64" fmla="*/ 42 w 64"/>
                      <a:gd name="T65" fmla="*/ 64 h 64"/>
                      <a:gd name="T66" fmla="*/ 48 w 64"/>
                      <a:gd name="T67" fmla="*/ 61 h 64"/>
                      <a:gd name="T68" fmla="*/ 45 w 64"/>
                      <a:gd name="T69" fmla="*/ 54 h 64"/>
                      <a:gd name="T70" fmla="*/ 61 w 64"/>
                      <a:gd name="T71" fmla="*/ 48 h 64"/>
                      <a:gd name="T72" fmla="*/ 61 w 64"/>
                      <a:gd name="T73" fmla="*/ 48 h 64"/>
                      <a:gd name="T74" fmla="*/ 64 w 64"/>
                      <a:gd name="T75" fmla="*/ 41 h 64"/>
                      <a:gd name="T76" fmla="*/ 56 w 64"/>
                      <a:gd name="T77" fmla="*/ 38 h 64"/>
                      <a:gd name="T78" fmla="*/ 14 w 64"/>
                      <a:gd name="T79" fmla="*/ 32 h 64"/>
                      <a:gd name="T80" fmla="*/ 18 w 64"/>
                      <a:gd name="T81" fmla="*/ 21 h 64"/>
                      <a:gd name="T82" fmla="*/ 49 w 64"/>
                      <a:gd name="T83" fmla="*/ 32 h 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64" h="64">
                        <a:moveTo>
                          <a:pt x="56" y="38"/>
                        </a:moveTo>
                        <a:cubicBezTo>
                          <a:pt x="57" y="36"/>
                          <a:pt x="57" y="34"/>
                          <a:pt x="57" y="32"/>
                        </a:cubicBezTo>
                        <a:cubicBezTo>
                          <a:pt x="57" y="30"/>
                          <a:pt x="57" y="28"/>
                          <a:pt x="56" y="26"/>
                        </a:cubicBezTo>
                        <a:cubicBezTo>
                          <a:pt x="63" y="23"/>
                          <a:pt x="63" y="23"/>
                          <a:pt x="63" y="23"/>
                        </a:cubicBezTo>
                        <a:cubicBezTo>
                          <a:pt x="64" y="23"/>
                          <a:pt x="64" y="23"/>
                          <a:pt x="64" y="23"/>
                        </a:cubicBezTo>
                        <a:cubicBezTo>
                          <a:pt x="64" y="22"/>
                          <a:pt x="64" y="22"/>
                          <a:pt x="64" y="22"/>
                        </a:cubicBezTo>
                        <a:cubicBezTo>
                          <a:pt x="61" y="17"/>
                          <a:pt x="61" y="17"/>
                          <a:pt x="61" y="17"/>
                        </a:cubicBezTo>
                        <a:cubicBezTo>
                          <a:pt x="61" y="16"/>
                          <a:pt x="61" y="16"/>
                          <a:pt x="61" y="16"/>
                        </a:cubicBezTo>
                        <a:cubicBezTo>
                          <a:pt x="60" y="16"/>
                          <a:pt x="60" y="16"/>
                          <a:pt x="60" y="16"/>
                        </a:cubicBezTo>
                        <a:cubicBezTo>
                          <a:pt x="53" y="19"/>
                          <a:pt x="53" y="19"/>
                          <a:pt x="53" y="19"/>
                        </a:cubicBezTo>
                        <a:cubicBezTo>
                          <a:pt x="51" y="16"/>
                          <a:pt x="48" y="13"/>
                          <a:pt x="45" y="11"/>
                        </a:cubicBezTo>
                        <a:cubicBezTo>
                          <a:pt x="48" y="3"/>
                          <a:pt x="48" y="3"/>
                          <a:pt x="48" y="3"/>
                        </a:cubicBezTo>
                        <a:cubicBezTo>
                          <a:pt x="48" y="3"/>
                          <a:pt x="48" y="3"/>
                          <a:pt x="48" y="3"/>
                        </a:cubicBezTo>
                        <a:cubicBezTo>
                          <a:pt x="47" y="3"/>
                          <a:pt x="47" y="3"/>
                          <a:pt x="47" y="3"/>
                        </a:cubicBezTo>
                        <a:cubicBezTo>
                          <a:pt x="42" y="0"/>
                          <a:pt x="42" y="0"/>
                          <a:pt x="42" y="0"/>
                        </a:cubicBezTo>
                        <a:cubicBezTo>
                          <a:pt x="41" y="0"/>
                          <a:pt x="41" y="0"/>
                          <a:pt x="41" y="0"/>
                        </a:cubicBezTo>
                        <a:cubicBezTo>
                          <a:pt x="41" y="1"/>
                          <a:pt x="41" y="1"/>
                          <a:pt x="41" y="1"/>
                        </a:cubicBezTo>
                        <a:cubicBezTo>
                          <a:pt x="38" y="8"/>
                          <a:pt x="38" y="8"/>
                          <a:pt x="38" y="8"/>
                        </a:cubicBezTo>
                        <a:cubicBezTo>
                          <a:pt x="36" y="7"/>
                          <a:pt x="34" y="7"/>
                          <a:pt x="32" y="7"/>
                        </a:cubicBezTo>
                        <a:cubicBezTo>
                          <a:pt x="30" y="7"/>
                          <a:pt x="28" y="7"/>
                          <a:pt x="26" y="8"/>
                        </a:cubicBezTo>
                        <a:cubicBezTo>
                          <a:pt x="23" y="1"/>
                          <a:pt x="23" y="1"/>
                          <a:pt x="23" y="1"/>
                        </a:cubicBezTo>
                        <a:cubicBezTo>
                          <a:pt x="23" y="0"/>
                          <a:pt x="23" y="0"/>
                          <a:pt x="23" y="0"/>
                        </a:cubicBezTo>
                        <a:cubicBezTo>
                          <a:pt x="22" y="0"/>
                          <a:pt x="22" y="0"/>
                          <a:pt x="22" y="0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9" y="10"/>
                          <a:pt x="19" y="10"/>
                          <a:pt x="19" y="10"/>
                        </a:cubicBezTo>
                        <a:cubicBezTo>
                          <a:pt x="15" y="13"/>
                          <a:pt x="12" y="16"/>
                          <a:pt x="10" y="19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0" y="22"/>
                          <a:pt x="0" y="22"/>
                          <a:pt x="0" y="22"/>
                        </a:cubicBezTo>
                        <a:cubicBezTo>
                          <a:pt x="0" y="23"/>
                          <a:pt x="0" y="23"/>
                          <a:pt x="0" y="23"/>
                        </a:cubicBezTo>
                        <a:cubicBezTo>
                          <a:pt x="0" y="23"/>
                          <a:pt x="0" y="23"/>
                          <a:pt x="0" y="23"/>
                        </a:cubicBezTo>
                        <a:cubicBezTo>
                          <a:pt x="7" y="26"/>
                          <a:pt x="7" y="26"/>
                          <a:pt x="7" y="26"/>
                        </a:cubicBezTo>
                        <a:cubicBezTo>
                          <a:pt x="7" y="27"/>
                          <a:pt x="7" y="27"/>
                          <a:pt x="7" y="28"/>
                        </a:cubicBezTo>
                        <a:cubicBezTo>
                          <a:pt x="7" y="29"/>
                          <a:pt x="7" y="29"/>
                          <a:pt x="7" y="30"/>
                        </a:cubicBezTo>
                        <a:cubicBezTo>
                          <a:pt x="7" y="30"/>
                          <a:pt x="7" y="30"/>
                          <a:pt x="7" y="30"/>
                        </a:cubicBezTo>
                        <a:cubicBezTo>
                          <a:pt x="7" y="31"/>
                          <a:pt x="7" y="31"/>
                          <a:pt x="7" y="32"/>
                        </a:cubicBezTo>
                        <a:cubicBezTo>
                          <a:pt x="7" y="32"/>
                          <a:pt x="7" y="33"/>
                          <a:pt x="7" y="33"/>
                        </a:cubicBezTo>
                        <a:cubicBezTo>
                          <a:pt x="7" y="33"/>
                          <a:pt x="7" y="34"/>
                          <a:pt x="7" y="34"/>
                        </a:cubicBezTo>
                        <a:cubicBezTo>
                          <a:pt x="7" y="34"/>
                          <a:pt x="7" y="34"/>
                          <a:pt x="7" y="34"/>
                        </a:cubicBezTo>
                        <a:cubicBezTo>
                          <a:pt x="7" y="35"/>
                          <a:pt x="7" y="36"/>
                          <a:pt x="7" y="37"/>
                        </a:cubicBezTo>
                        <a:cubicBezTo>
                          <a:pt x="7" y="37"/>
                          <a:pt x="7" y="38"/>
                          <a:pt x="7" y="38"/>
                        </a:cubicBezTo>
                        <a:cubicBezTo>
                          <a:pt x="7" y="38"/>
                          <a:pt x="7" y="38"/>
                          <a:pt x="7" y="38"/>
                        </a:cubicBezTo>
                        <a:cubicBezTo>
                          <a:pt x="0" y="41"/>
                          <a:pt x="0" y="41"/>
                          <a:pt x="0" y="41"/>
                        </a:cubicBezTo>
                        <a:cubicBezTo>
                          <a:pt x="0" y="41"/>
                          <a:pt x="0" y="41"/>
                          <a:pt x="0" y="41"/>
                        </a:cubicBezTo>
                        <a:cubicBezTo>
                          <a:pt x="0" y="42"/>
                          <a:pt x="0" y="42"/>
                          <a:pt x="0" y="42"/>
                        </a:cubicBezTo>
                        <a:cubicBezTo>
                          <a:pt x="2" y="47"/>
                          <a:pt x="2" y="47"/>
                          <a:pt x="2" y="47"/>
                        </a:cubicBezTo>
                        <a:cubicBezTo>
                          <a:pt x="3" y="48"/>
                          <a:pt x="3" y="48"/>
                          <a:pt x="3" y="48"/>
                        </a:cubicBezTo>
                        <a:cubicBezTo>
                          <a:pt x="3" y="48"/>
                          <a:pt x="3" y="48"/>
                          <a:pt x="3" y="48"/>
                        </a:cubicBezTo>
                        <a:cubicBezTo>
                          <a:pt x="10" y="45"/>
                          <a:pt x="10" y="45"/>
                          <a:pt x="10" y="45"/>
                        </a:cubicBezTo>
                        <a:cubicBezTo>
                          <a:pt x="12" y="48"/>
                          <a:pt x="15" y="51"/>
                          <a:pt x="19" y="54"/>
                        </a:cubicBezTo>
                        <a:cubicBezTo>
                          <a:pt x="16" y="61"/>
                          <a:pt x="16" y="61"/>
                          <a:pt x="16" y="61"/>
                        </a:cubicBezTo>
                        <a:cubicBezTo>
                          <a:pt x="16" y="61"/>
                          <a:pt x="16" y="61"/>
                          <a:pt x="16" y="61"/>
                        </a:cubicBezTo>
                        <a:cubicBezTo>
                          <a:pt x="16" y="61"/>
                          <a:pt x="16" y="61"/>
                          <a:pt x="16" y="61"/>
                        </a:cubicBezTo>
                        <a:cubicBezTo>
                          <a:pt x="22" y="64"/>
                          <a:pt x="22" y="64"/>
                          <a:pt x="22" y="64"/>
                        </a:cubicBezTo>
                        <a:cubicBezTo>
                          <a:pt x="23" y="64"/>
                          <a:pt x="23" y="64"/>
                          <a:pt x="23" y="64"/>
                        </a:cubicBezTo>
                        <a:cubicBezTo>
                          <a:pt x="23" y="63"/>
                          <a:pt x="23" y="63"/>
                          <a:pt x="23" y="63"/>
                        </a:cubicBezTo>
                        <a:cubicBezTo>
                          <a:pt x="26" y="56"/>
                          <a:pt x="26" y="56"/>
                          <a:pt x="26" y="56"/>
                        </a:cubicBezTo>
                        <a:cubicBezTo>
                          <a:pt x="28" y="57"/>
                          <a:pt x="30" y="57"/>
                          <a:pt x="32" y="57"/>
                        </a:cubicBezTo>
                        <a:cubicBezTo>
                          <a:pt x="34" y="57"/>
                          <a:pt x="36" y="57"/>
                          <a:pt x="38" y="56"/>
                        </a:cubicBezTo>
                        <a:cubicBezTo>
                          <a:pt x="41" y="63"/>
                          <a:pt x="41" y="63"/>
                          <a:pt x="41" y="63"/>
                        </a:cubicBezTo>
                        <a:cubicBezTo>
                          <a:pt x="41" y="64"/>
                          <a:pt x="41" y="64"/>
                          <a:pt x="41" y="64"/>
                        </a:cubicBezTo>
                        <a:cubicBezTo>
                          <a:pt x="42" y="64"/>
                          <a:pt x="42" y="64"/>
                          <a:pt x="42" y="64"/>
                        </a:cubicBezTo>
                        <a:cubicBezTo>
                          <a:pt x="47" y="61"/>
                          <a:pt x="47" y="61"/>
                          <a:pt x="47" y="61"/>
                        </a:cubicBezTo>
                        <a:cubicBezTo>
                          <a:pt x="48" y="61"/>
                          <a:pt x="48" y="61"/>
                          <a:pt x="48" y="61"/>
                        </a:cubicBezTo>
                        <a:cubicBezTo>
                          <a:pt x="48" y="61"/>
                          <a:pt x="48" y="61"/>
                          <a:pt x="48" y="61"/>
                        </a:cubicBezTo>
                        <a:cubicBezTo>
                          <a:pt x="45" y="54"/>
                          <a:pt x="45" y="54"/>
                          <a:pt x="45" y="54"/>
                        </a:cubicBezTo>
                        <a:cubicBezTo>
                          <a:pt x="48" y="52"/>
                          <a:pt x="51" y="49"/>
                          <a:pt x="54" y="45"/>
                        </a:cubicBezTo>
                        <a:cubicBezTo>
                          <a:pt x="61" y="48"/>
                          <a:pt x="61" y="48"/>
                          <a:pt x="61" y="48"/>
                        </a:cubicBezTo>
                        <a:cubicBezTo>
                          <a:pt x="61" y="48"/>
                          <a:pt x="61" y="48"/>
                          <a:pt x="61" y="48"/>
                        </a:cubicBezTo>
                        <a:cubicBezTo>
                          <a:pt x="61" y="48"/>
                          <a:pt x="61" y="48"/>
                          <a:pt x="61" y="48"/>
                        </a:cubicBezTo>
                        <a:cubicBezTo>
                          <a:pt x="64" y="42"/>
                          <a:pt x="64" y="42"/>
                          <a:pt x="64" y="42"/>
                        </a:cubicBezTo>
                        <a:cubicBezTo>
                          <a:pt x="64" y="41"/>
                          <a:pt x="64" y="41"/>
                          <a:pt x="64" y="41"/>
                        </a:cubicBezTo>
                        <a:cubicBezTo>
                          <a:pt x="63" y="41"/>
                          <a:pt x="63" y="41"/>
                          <a:pt x="63" y="41"/>
                        </a:cubicBezTo>
                        <a:lnTo>
                          <a:pt x="56" y="38"/>
                        </a:lnTo>
                        <a:close/>
                        <a:moveTo>
                          <a:pt x="32" y="50"/>
                        </a:moveTo>
                        <a:cubicBezTo>
                          <a:pt x="22" y="50"/>
                          <a:pt x="14" y="42"/>
                          <a:pt x="14" y="32"/>
                        </a:cubicBezTo>
                        <a:cubicBezTo>
                          <a:pt x="14" y="28"/>
                          <a:pt x="16" y="24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21" y="17"/>
                          <a:pt x="26" y="15"/>
                          <a:pt x="32" y="15"/>
                        </a:cubicBezTo>
                        <a:cubicBezTo>
                          <a:pt x="41" y="15"/>
                          <a:pt x="49" y="22"/>
                          <a:pt x="49" y="32"/>
                        </a:cubicBezTo>
                        <a:cubicBezTo>
                          <a:pt x="49" y="42"/>
                          <a:pt x="41" y="50"/>
                          <a:pt x="32" y="50"/>
                        </a:cubicBezTo>
                        <a:close/>
                      </a:path>
                    </a:pathLst>
                  </a:custGeom>
                  <a:solidFill>
                    <a:srgbClr val="1382DA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CA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218" name="Freeform 43">
                    <a:extLst>
                      <a:ext uri="{FF2B5EF4-FFF2-40B4-BE49-F238E27FC236}">
                        <a16:creationId xmlns:a16="http://schemas.microsoft.com/office/drawing/2014/main" id="{9A81F0A0-4F9E-4D05-B0C9-EF4D2E221089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3731275" y="3424944"/>
                    <a:ext cx="121117" cy="121117"/>
                  </a:xfrm>
                  <a:custGeom>
                    <a:avLst/>
                    <a:gdLst>
                      <a:gd name="T0" fmla="*/ 57 w 64"/>
                      <a:gd name="T1" fmla="*/ 32 h 64"/>
                      <a:gd name="T2" fmla="*/ 63 w 64"/>
                      <a:gd name="T3" fmla="*/ 23 h 64"/>
                      <a:gd name="T4" fmla="*/ 64 w 64"/>
                      <a:gd name="T5" fmla="*/ 22 h 64"/>
                      <a:gd name="T6" fmla="*/ 61 w 64"/>
                      <a:gd name="T7" fmla="*/ 16 h 64"/>
                      <a:gd name="T8" fmla="*/ 53 w 64"/>
                      <a:gd name="T9" fmla="*/ 19 h 64"/>
                      <a:gd name="T10" fmla="*/ 48 w 64"/>
                      <a:gd name="T11" fmla="*/ 3 h 64"/>
                      <a:gd name="T12" fmla="*/ 47 w 64"/>
                      <a:gd name="T13" fmla="*/ 3 h 64"/>
                      <a:gd name="T14" fmla="*/ 41 w 64"/>
                      <a:gd name="T15" fmla="*/ 0 h 64"/>
                      <a:gd name="T16" fmla="*/ 38 w 64"/>
                      <a:gd name="T17" fmla="*/ 8 h 64"/>
                      <a:gd name="T18" fmla="*/ 26 w 64"/>
                      <a:gd name="T19" fmla="*/ 8 h 64"/>
                      <a:gd name="T20" fmla="*/ 23 w 64"/>
                      <a:gd name="T21" fmla="*/ 0 h 64"/>
                      <a:gd name="T22" fmla="*/ 16 w 64"/>
                      <a:gd name="T23" fmla="*/ 3 h 64"/>
                      <a:gd name="T24" fmla="*/ 16 w 64"/>
                      <a:gd name="T25" fmla="*/ 3 h 64"/>
                      <a:gd name="T26" fmla="*/ 10 w 64"/>
                      <a:gd name="T27" fmla="*/ 19 h 64"/>
                      <a:gd name="T28" fmla="*/ 3 w 64"/>
                      <a:gd name="T29" fmla="*/ 16 h 64"/>
                      <a:gd name="T30" fmla="*/ 2 w 64"/>
                      <a:gd name="T31" fmla="*/ 16 h 64"/>
                      <a:gd name="T32" fmla="*/ 0 w 64"/>
                      <a:gd name="T33" fmla="*/ 23 h 64"/>
                      <a:gd name="T34" fmla="*/ 7 w 64"/>
                      <a:gd name="T35" fmla="*/ 26 h 64"/>
                      <a:gd name="T36" fmla="*/ 7 w 64"/>
                      <a:gd name="T37" fmla="*/ 30 h 64"/>
                      <a:gd name="T38" fmla="*/ 7 w 64"/>
                      <a:gd name="T39" fmla="*/ 32 h 64"/>
                      <a:gd name="T40" fmla="*/ 7 w 64"/>
                      <a:gd name="T41" fmla="*/ 34 h 64"/>
                      <a:gd name="T42" fmla="*/ 7 w 64"/>
                      <a:gd name="T43" fmla="*/ 37 h 64"/>
                      <a:gd name="T44" fmla="*/ 7 w 64"/>
                      <a:gd name="T45" fmla="*/ 38 h 64"/>
                      <a:gd name="T46" fmla="*/ 0 w 64"/>
                      <a:gd name="T47" fmla="*/ 41 h 64"/>
                      <a:gd name="T48" fmla="*/ 2 w 64"/>
                      <a:gd name="T49" fmla="*/ 47 h 64"/>
                      <a:gd name="T50" fmla="*/ 3 w 64"/>
                      <a:gd name="T51" fmla="*/ 48 h 64"/>
                      <a:gd name="T52" fmla="*/ 19 w 64"/>
                      <a:gd name="T53" fmla="*/ 54 h 64"/>
                      <a:gd name="T54" fmla="*/ 16 w 64"/>
                      <a:gd name="T55" fmla="*/ 61 h 64"/>
                      <a:gd name="T56" fmla="*/ 22 w 64"/>
                      <a:gd name="T57" fmla="*/ 64 h 64"/>
                      <a:gd name="T58" fmla="*/ 23 w 64"/>
                      <a:gd name="T59" fmla="*/ 63 h 64"/>
                      <a:gd name="T60" fmla="*/ 32 w 64"/>
                      <a:gd name="T61" fmla="*/ 57 h 64"/>
                      <a:gd name="T62" fmla="*/ 41 w 64"/>
                      <a:gd name="T63" fmla="*/ 63 h 64"/>
                      <a:gd name="T64" fmla="*/ 42 w 64"/>
                      <a:gd name="T65" fmla="*/ 64 h 64"/>
                      <a:gd name="T66" fmla="*/ 48 w 64"/>
                      <a:gd name="T67" fmla="*/ 61 h 64"/>
                      <a:gd name="T68" fmla="*/ 45 w 64"/>
                      <a:gd name="T69" fmla="*/ 54 h 64"/>
                      <a:gd name="T70" fmla="*/ 61 w 64"/>
                      <a:gd name="T71" fmla="*/ 48 h 64"/>
                      <a:gd name="T72" fmla="*/ 61 w 64"/>
                      <a:gd name="T73" fmla="*/ 48 h 64"/>
                      <a:gd name="T74" fmla="*/ 64 w 64"/>
                      <a:gd name="T75" fmla="*/ 41 h 64"/>
                      <a:gd name="T76" fmla="*/ 56 w 64"/>
                      <a:gd name="T77" fmla="*/ 38 h 64"/>
                      <a:gd name="T78" fmla="*/ 14 w 64"/>
                      <a:gd name="T79" fmla="*/ 32 h 64"/>
                      <a:gd name="T80" fmla="*/ 18 w 64"/>
                      <a:gd name="T81" fmla="*/ 21 h 64"/>
                      <a:gd name="T82" fmla="*/ 49 w 64"/>
                      <a:gd name="T83" fmla="*/ 32 h 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64" h="64">
                        <a:moveTo>
                          <a:pt x="56" y="38"/>
                        </a:moveTo>
                        <a:cubicBezTo>
                          <a:pt x="57" y="36"/>
                          <a:pt x="57" y="34"/>
                          <a:pt x="57" y="32"/>
                        </a:cubicBezTo>
                        <a:cubicBezTo>
                          <a:pt x="57" y="30"/>
                          <a:pt x="57" y="28"/>
                          <a:pt x="56" y="26"/>
                        </a:cubicBezTo>
                        <a:cubicBezTo>
                          <a:pt x="63" y="23"/>
                          <a:pt x="63" y="23"/>
                          <a:pt x="63" y="23"/>
                        </a:cubicBezTo>
                        <a:cubicBezTo>
                          <a:pt x="64" y="23"/>
                          <a:pt x="64" y="23"/>
                          <a:pt x="64" y="23"/>
                        </a:cubicBezTo>
                        <a:cubicBezTo>
                          <a:pt x="64" y="22"/>
                          <a:pt x="64" y="22"/>
                          <a:pt x="64" y="22"/>
                        </a:cubicBezTo>
                        <a:cubicBezTo>
                          <a:pt x="61" y="17"/>
                          <a:pt x="61" y="17"/>
                          <a:pt x="61" y="17"/>
                        </a:cubicBezTo>
                        <a:cubicBezTo>
                          <a:pt x="61" y="16"/>
                          <a:pt x="61" y="16"/>
                          <a:pt x="61" y="16"/>
                        </a:cubicBezTo>
                        <a:cubicBezTo>
                          <a:pt x="60" y="16"/>
                          <a:pt x="60" y="16"/>
                          <a:pt x="60" y="16"/>
                        </a:cubicBezTo>
                        <a:cubicBezTo>
                          <a:pt x="53" y="19"/>
                          <a:pt x="53" y="19"/>
                          <a:pt x="53" y="19"/>
                        </a:cubicBezTo>
                        <a:cubicBezTo>
                          <a:pt x="51" y="16"/>
                          <a:pt x="48" y="13"/>
                          <a:pt x="45" y="11"/>
                        </a:cubicBezTo>
                        <a:cubicBezTo>
                          <a:pt x="48" y="3"/>
                          <a:pt x="48" y="3"/>
                          <a:pt x="48" y="3"/>
                        </a:cubicBezTo>
                        <a:cubicBezTo>
                          <a:pt x="48" y="3"/>
                          <a:pt x="48" y="3"/>
                          <a:pt x="48" y="3"/>
                        </a:cubicBezTo>
                        <a:cubicBezTo>
                          <a:pt x="47" y="3"/>
                          <a:pt x="47" y="3"/>
                          <a:pt x="47" y="3"/>
                        </a:cubicBezTo>
                        <a:cubicBezTo>
                          <a:pt x="42" y="0"/>
                          <a:pt x="42" y="0"/>
                          <a:pt x="42" y="0"/>
                        </a:cubicBezTo>
                        <a:cubicBezTo>
                          <a:pt x="41" y="0"/>
                          <a:pt x="41" y="0"/>
                          <a:pt x="41" y="0"/>
                        </a:cubicBezTo>
                        <a:cubicBezTo>
                          <a:pt x="41" y="1"/>
                          <a:pt x="41" y="1"/>
                          <a:pt x="41" y="1"/>
                        </a:cubicBezTo>
                        <a:cubicBezTo>
                          <a:pt x="38" y="8"/>
                          <a:pt x="38" y="8"/>
                          <a:pt x="38" y="8"/>
                        </a:cubicBezTo>
                        <a:cubicBezTo>
                          <a:pt x="36" y="7"/>
                          <a:pt x="34" y="7"/>
                          <a:pt x="32" y="7"/>
                        </a:cubicBezTo>
                        <a:cubicBezTo>
                          <a:pt x="30" y="7"/>
                          <a:pt x="28" y="7"/>
                          <a:pt x="26" y="8"/>
                        </a:cubicBezTo>
                        <a:cubicBezTo>
                          <a:pt x="23" y="1"/>
                          <a:pt x="23" y="1"/>
                          <a:pt x="23" y="1"/>
                        </a:cubicBezTo>
                        <a:cubicBezTo>
                          <a:pt x="23" y="0"/>
                          <a:pt x="23" y="0"/>
                          <a:pt x="23" y="0"/>
                        </a:cubicBezTo>
                        <a:cubicBezTo>
                          <a:pt x="22" y="0"/>
                          <a:pt x="22" y="0"/>
                          <a:pt x="22" y="0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9" y="10"/>
                          <a:pt x="19" y="10"/>
                          <a:pt x="19" y="10"/>
                        </a:cubicBezTo>
                        <a:cubicBezTo>
                          <a:pt x="15" y="13"/>
                          <a:pt x="12" y="16"/>
                          <a:pt x="10" y="19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0" y="22"/>
                          <a:pt x="0" y="22"/>
                          <a:pt x="0" y="22"/>
                        </a:cubicBezTo>
                        <a:cubicBezTo>
                          <a:pt x="0" y="23"/>
                          <a:pt x="0" y="23"/>
                          <a:pt x="0" y="23"/>
                        </a:cubicBezTo>
                        <a:cubicBezTo>
                          <a:pt x="0" y="23"/>
                          <a:pt x="0" y="23"/>
                          <a:pt x="0" y="23"/>
                        </a:cubicBezTo>
                        <a:cubicBezTo>
                          <a:pt x="7" y="26"/>
                          <a:pt x="7" y="26"/>
                          <a:pt x="7" y="26"/>
                        </a:cubicBezTo>
                        <a:cubicBezTo>
                          <a:pt x="7" y="27"/>
                          <a:pt x="7" y="27"/>
                          <a:pt x="7" y="28"/>
                        </a:cubicBezTo>
                        <a:cubicBezTo>
                          <a:pt x="7" y="29"/>
                          <a:pt x="7" y="29"/>
                          <a:pt x="7" y="30"/>
                        </a:cubicBezTo>
                        <a:cubicBezTo>
                          <a:pt x="7" y="30"/>
                          <a:pt x="7" y="30"/>
                          <a:pt x="7" y="30"/>
                        </a:cubicBezTo>
                        <a:cubicBezTo>
                          <a:pt x="7" y="31"/>
                          <a:pt x="7" y="31"/>
                          <a:pt x="7" y="32"/>
                        </a:cubicBezTo>
                        <a:cubicBezTo>
                          <a:pt x="7" y="32"/>
                          <a:pt x="7" y="33"/>
                          <a:pt x="7" y="33"/>
                        </a:cubicBezTo>
                        <a:cubicBezTo>
                          <a:pt x="7" y="33"/>
                          <a:pt x="7" y="34"/>
                          <a:pt x="7" y="34"/>
                        </a:cubicBezTo>
                        <a:cubicBezTo>
                          <a:pt x="7" y="34"/>
                          <a:pt x="7" y="34"/>
                          <a:pt x="7" y="34"/>
                        </a:cubicBezTo>
                        <a:cubicBezTo>
                          <a:pt x="7" y="35"/>
                          <a:pt x="7" y="36"/>
                          <a:pt x="7" y="37"/>
                        </a:cubicBezTo>
                        <a:cubicBezTo>
                          <a:pt x="7" y="37"/>
                          <a:pt x="7" y="38"/>
                          <a:pt x="7" y="38"/>
                        </a:cubicBezTo>
                        <a:cubicBezTo>
                          <a:pt x="7" y="38"/>
                          <a:pt x="7" y="38"/>
                          <a:pt x="7" y="38"/>
                        </a:cubicBezTo>
                        <a:cubicBezTo>
                          <a:pt x="0" y="41"/>
                          <a:pt x="0" y="41"/>
                          <a:pt x="0" y="41"/>
                        </a:cubicBezTo>
                        <a:cubicBezTo>
                          <a:pt x="0" y="41"/>
                          <a:pt x="0" y="41"/>
                          <a:pt x="0" y="41"/>
                        </a:cubicBezTo>
                        <a:cubicBezTo>
                          <a:pt x="0" y="42"/>
                          <a:pt x="0" y="42"/>
                          <a:pt x="0" y="42"/>
                        </a:cubicBezTo>
                        <a:cubicBezTo>
                          <a:pt x="2" y="47"/>
                          <a:pt x="2" y="47"/>
                          <a:pt x="2" y="47"/>
                        </a:cubicBezTo>
                        <a:cubicBezTo>
                          <a:pt x="3" y="48"/>
                          <a:pt x="3" y="48"/>
                          <a:pt x="3" y="48"/>
                        </a:cubicBezTo>
                        <a:cubicBezTo>
                          <a:pt x="3" y="48"/>
                          <a:pt x="3" y="48"/>
                          <a:pt x="3" y="48"/>
                        </a:cubicBezTo>
                        <a:cubicBezTo>
                          <a:pt x="10" y="45"/>
                          <a:pt x="10" y="45"/>
                          <a:pt x="10" y="45"/>
                        </a:cubicBezTo>
                        <a:cubicBezTo>
                          <a:pt x="12" y="48"/>
                          <a:pt x="15" y="51"/>
                          <a:pt x="19" y="54"/>
                        </a:cubicBezTo>
                        <a:cubicBezTo>
                          <a:pt x="16" y="61"/>
                          <a:pt x="16" y="61"/>
                          <a:pt x="16" y="61"/>
                        </a:cubicBezTo>
                        <a:cubicBezTo>
                          <a:pt x="16" y="61"/>
                          <a:pt x="16" y="61"/>
                          <a:pt x="16" y="61"/>
                        </a:cubicBezTo>
                        <a:cubicBezTo>
                          <a:pt x="16" y="61"/>
                          <a:pt x="16" y="61"/>
                          <a:pt x="16" y="61"/>
                        </a:cubicBezTo>
                        <a:cubicBezTo>
                          <a:pt x="22" y="64"/>
                          <a:pt x="22" y="64"/>
                          <a:pt x="22" y="64"/>
                        </a:cubicBezTo>
                        <a:cubicBezTo>
                          <a:pt x="23" y="64"/>
                          <a:pt x="23" y="64"/>
                          <a:pt x="23" y="64"/>
                        </a:cubicBezTo>
                        <a:cubicBezTo>
                          <a:pt x="23" y="63"/>
                          <a:pt x="23" y="63"/>
                          <a:pt x="23" y="63"/>
                        </a:cubicBezTo>
                        <a:cubicBezTo>
                          <a:pt x="26" y="56"/>
                          <a:pt x="26" y="56"/>
                          <a:pt x="26" y="56"/>
                        </a:cubicBezTo>
                        <a:cubicBezTo>
                          <a:pt x="28" y="57"/>
                          <a:pt x="30" y="57"/>
                          <a:pt x="32" y="57"/>
                        </a:cubicBezTo>
                        <a:cubicBezTo>
                          <a:pt x="34" y="57"/>
                          <a:pt x="36" y="57"/>
                          <a:pt x="38" y="56"/>
                        </a:cubicBezTo>
                        <a:cubicBezTo>
                          <a:pt x="41" y="63"/>
                          <a:pt x="41" y="63"/>
                          <a:pt x="41" y="63"/>
                        </a:cubicBezTo>
                        <a:cubicBezTo>
                          <a:pt x="41" y="64"/>
                          <a:pt x="41" y="64"/>
                          <a:pt x="41" y="64"/>
                        </a:cubicBezTo>
                        <a:cubicBezTo>
                          <a:pt x="42" y="64"/>
                          <a:pt x="42" y="64"/>
                          <a:pt x="42" y="64"/>
                        </a:cubicBezTo>
                        <a:cubicBezTo>
                          <a:pt x="47" y="61"/>
                          <a:pt x="47" y="61"/>
                          <a:pt x="47" y="61"/>
                        </a:cubicBezTo>
                        <a:cubicBezTo>
                          <a:pt x="48" y="61"/>
                          <a:pt x="48" y="61"/>
                          <a:pt x="48" y="61"/>
                        </a:cubicBezTo>
                        <a:cubicBezTo>
                          <a:pt x="48" y="61"/>
                          <a:pt x="48" y="61"/>
                          <a:pt x="48" y="61"/>
                        </a:cubicBezTo>
                        <a:cubicBezTo>
                          <a:pt x="45" y="54"/>
                          <a:pt x="45" y="54"/>
                          <a:pt x="45" y="54"/>
                        </a:cubicBezTo>
                        <a:cubicBezTo>
                          <a:pt x="48" y="52"/>
                          <a:pt x="51" y="49"/>
                          <a:pt x="54" y="45"/>
                        </a:cubicBezTo>
                        <a:cubicBezTo>
                          <a:pt x="61" y="48"/>
                          <a:pt x="61" y="48"/>
                          <a:pt x="61" y="48"/>
                        </a:cubicBezTo>
                        <a:cubicBezTo>
                          <a:pt x="61" y="48"/>
                          <a:pt x="61" y="48"/>
                          <a:pt x="61" y="48"/>
                        </a:cubicBezTo>
                        <a:cubicBezTo>
                          <a:pt x="61" y="48"/>
                          <a:pt x="61" y="48"/>
                          <a:pt x="61" y="48"/>
                        </a:cubicBezTo>
                        <a:cubicBezTo>
                          <a:pt x="64" y="42"/>
                          <a:pt x="64" y="42"/>
                          <a:pt x="64" y="42"/>
                        </a:cubicBezTo>
                        <a:cubicBezTo>
                          <a:pt x="64" y="41"/>
                          <a:pt x="64" y="41"/>
                          <a:pt x="64" y="41"/>
                        </a:cubicBezTo>
                        <a:cubicBezTo>
                          <a:pt x="63" y="41"/>
                          <a:pt x="63" y="41"/>
                          <a:pt x="63" y="41"/>
                        </a:cubicBezTo>
                        <a:lnTo>
                          <a:pt x="56" y="38"/>
                        </a:lnTo>
                        <a:close/>
                        <a:moveTo>
                          <a:pt x="32" y="50"/>
                        </a:moveTo>
                        <a:cubicBezTo>
                          <a:pt x="22" y="50"/>
                          <a:pt x="14" y="42"/>
                          <a:pt x="14" y="32"/>
                        </a:cubicBezTo>
                        <a:cubicBezTo>
                          <a:pt x="14" y="28"/>
                          <a:pt x="16" y="24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21" y="17"/>
                          <a:pt x="26" y="15"/>
                          <a:pt x="32" y="15"/>
                        </a:cubicBezTo>
                        <a:cubicBezTo>
                          <a:pt x="41" y="15"/>
                          <a:pt x="49" y="22"/>
                          <a:pt x="49" y="32"/>
                        </a:cubicBezTo>
                        <a:cubicBezTo>
                          <a:pt x="49" y="42"/>
                          <a:pt x="41" y="50"/>
                          <a:pt x="32" y="50"/>
                        </a:cubicBezTo>
                        <a:close/>
                      </a:path>
                    </a:pathLst>
                  </a:custGeom>
                  <a:solidFill>
                    <a:srgbClr val="1382DA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CA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</p:grpSp>
          <p:grpSp>
            <p:nvGrpSpPr>
              <p:cNvPr id="1167" name="Group 1166">
                <a:extLst>
                  <a:ext uri="{FF2B5EF4-FFF2-40B4-BE49-F238E27FC236}">
                    <a16:creationId xmlns:a16="http://schemas.microsoft.com/office/drawing/2014/main" id="{BEFA256D-C1E5-481B-BEBD-C5497F1EA0E4}"/>
                  </a:ext>
                </a:extLst>
              </p:cNvPr>
              <p:cNvGrpSpPr/>
              <p:nvPr/>
            </p:nvGrpSpPr>
            <p:grpSpPr>
              <a:xfrm>
                <a:off x="5362915" y="4618800"/>
                <a:ext cx="208014" cy="182637"/>
                <a:chOff x="6542542" y="4037269"/>
                <a:chExt cx="208014" cy="182637"/>
              </a:xfrm>
            </p:grpSpPr>
            <p:cxnSp>
              <p:nvCxnSpPr>
                <p:cNvPr id="1205" name="Straight Arrow Connector 1204">
                  <a:extLst>
                    <a:ext uri="{FF2B5EF4-FFF2-40B4-BE49-F238E27FC236}">
                      <a16:creationId xmlns:a16="http://schemas.microsoft.com/office/drawing/2014/main" id="{DEDF4ECB-95D9-4ADB-B25C-E816E9BEAC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542542" y="4179973"/>
                  <a:ext cx="208014" cy="0"/>
                </a:xfrm>
                <a:prstGeom prst="straightConnector1">
                  <a:avLst/>
                </a:prstGeom>
                <a:noFill/>
                <a:ln w="9525" cap="flat" cmpd="sng" algn="ctr">
                  <a:solidFill>
                    <a:srgbClr val="000000"/>
                  </a:solidFill>
                  <a:prstDash val="solid"/>
                  <a:headEnd type="none" w="sm" len="sm"/>
                  <a:tailEnd type="triangle" w="sm" len="sm"/>
                </a:ln>
                <a:effectLst/>
              </p:spPr>
            </p:cxnSp>
            <p:cxnSp>
              <p:nvCxnSpPr>
                <p:cNvPr id="1206" name="Straight Arrow Connector 1205">
                  <a:extLst>
                    <a:ext uri="{FF2B5EF4-FFF2-40B4-BE49-F238E27FC236}">
                      <a16:creationId xmlns:a16="http://schemas.microsoft.com/office/drawing/2014/main" id="{1A03F643-6CD9-4968-854A-845251CA44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542542" y="4219906"/>
                  <a:ext cx="208014" cy="0"/>
                </a:xfrm>
                <a:prstGeom prst="straightConnector1">
                  <a:avLst/>
                </a:prstGeom>
                <a:noFill/>
                <a:ln w="9525" cap="flat" cmpd="sng" algn="ctr">
                  <a:solidFill>
                    <a:srgbClr val="000000"/>
                  </a:solidFill>
                  <a:prstDash val="solid"/>
                  <a:headEnd type="triangle" w="sm" len="sm"/>
                  <a:tailEnd type="none" w="sm" len="sm"/>
                </a:ln>
                <a:effectLst/>
              </p:spPr>
            </p:cxnSp>
            <p:grpSp>
              <p:nvGrpSpPr>
                <p:cNvPr id="1207" name="Group 1206">
                  <a:extLst>
                    <a:ext uri="{FF2B5EF4-FFF2-40B4-BE49-F238E27FC236}">
                      <a16:creationId xmlns:a16="http://schemas.microsoft.com/office/drawing/2014/main" id="{BDEA31B0-1893-475C-BE1D-10316B6D4602}"/>
                    </a:ext>
                  </a:extLst>
                </p:cNvPr>
                <p:cNvGrpSpPr/>
                <p:nvPr/>
              </p:nvGrpSpPr>
              <p:grpSpPr>
                <a:xfrm>
                  <a:off x="6588340" y="4037269"/>
                  <a:ext cx="147737" cy="116239"/>
                  <a:chOff x="3495443" y="3272358"/>
                  <a:chExt cx="356949" cy="280846"/>
                </a:xfrm>
              </p:grpSpPr>
              <p:grpSp>
                <p:nvGrpSpPr>
                  <p:cNvPr id="1208" name="Group 1207">
                    <a:extLst>
                      <a:ext uri="{FF2B5EF4-FFF2-40B4-BE49-F238E27FC236}">
                        <a16:creationId xmlns:a16="http://schemas.microsoft.com/office/drawing/2014/main" id="{B823605E-B004-4577-8B52-D2690B1F1D71}"/>
                      </a:ext>
                    </a:extLst>
                  </p:cNvPr>
                  <p:cNvGrpSpPr/>
                  <p:nvPr/>
                </p:nvGrpSpPr>
                <p:grpSpPr>
                  <a:xfrm>
                    <a:off x="3495443" y="3272358"/>
                    <a:ext cx="226554" cy="280846"/>
                    <a:chOff x="3892785" y="3271644"/>
                    <a:chExt cx="226554" cy="280846"/>
                  </a:xfrm>
                </p:grpSpPr>
                <p:sp>
                  <p:nvSpPr>
                    <p:cNvPr id="1211" name="Rectangle: Rounded Corners 1210">
                      <a:extLst>
                        <a:ext uri="{FF2B5EF4-FFF2-40B4-BE49-F238E27FC236}">
                          <a16:creationId xmlns:a16="http://schemas.microsoft.com/office/drawing/2014/main" id="{4FBDBE8E-D30D-410B-BA1A-DD7D4EA65C49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3892785" y="3271644"/>
                      <a:ext cx="159544" cy="192624"/>
                    </a:xfrm>
                    <a:prstGeom prst="roundRect">
                      <a:avLst/>
                    </a:prstGeom>
                    <a:gradFill flip="none" rotWithShape="1">
                      <a:gsLst>
                        <a:gs pos="0">
                          <a:srgbClr val="4FC7E8"/>
                        </a:gs>
                        <a:gs pos="100000">
                          <a:srgbClr val="2698BF"/>
                        </a:gs>
                      </a:gsLst>
                      <a:lin ang="5400000" scaled="0"/>
                      <a:tileRect/>
                    </a:gra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defTabSz="932472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CA" sz="2000" b="0" i="0" u="none" strike="noStrike" kern="0" cap="none" spc="0" normalizeH="0" baseline="0" noProof="0" dirty="0" err="1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Segoe UI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  <p:sp>
                  <p:nvSpPr>
                    <p:cNvPr id="1212" name="Rectangle: Rounded Corners 1211">
                      <a:extLst>
                        <a:ext uri="{FF2B5EF4-FFF2-40B4-BE49-F238E27FC236}">
                          <a16:creationId xmlns:a16="http://schemas.microsoft.com/office/drawing/2014/main" id="{E127C1D9-723B-487D-88DB-1192C315152B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3959795" y="3359866"/>
                      <a:ext cx="159544" cy="192624"/>
                    </a:xfrm>
                    <a:prstGeom prst="roundRect">
                      <a:avLst/>
                    </a:prstGeom>
                    <a:solidFill>
                      <a:srgbClr val="50E6FF">
                        <a:alpha val="5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defTabSz="932472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CA" sz="2000" b="0" i="0" u="none" strike="noStrike" kern="0" cap="none" spc="0" normalizeH="0" baseline="0" noProof="0" dirty="0" err="1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Segoe UI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</p:grpSp>
              <p:sp>
                <p:nvSpPr>
                  <p:cNvPr id="1209" name="Freeform 43">
                    <a:extLst>
                      <a:ext uri="{FF2B5EF4-FFF2-40B4-BE49-F238E27FC236}">
                        <a16:creationId xmlns:a16="http://schemas.microsoft.com/office/drawing/2014/main" id="{3481BF84-BB30-46D9-BE65-3695E7305A40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3643373" y="3359866"/>
                    <a:ext cx="98550" cy="98550"/>
                  </a:xfrm>
                  <a:custGeom>
                    <a:avLst/>
                    <a:gdLst>
                      <a:gd name="T0" fmla="*/ 57 w 64"/>
                      <a:gd name="T1" fmla="*/ 32 h 64"/>
                      <a:gd name="T2" fmla="*/ 63 w 64"/>
                      <a:gd name="T3" fmla="*/ 23 h 64"/>
                      <a:gd name="T4" fmla="*/ 64 w 64"/>
                      <a:gd name="T5" fmla="*/ 22 h 64"/>
                      <a:gd name="T6" fmla="*/ 61 w 64"/>
                      <a:gd name="T7" fmla="*/ 16 h 64"/>
                      <a:gd name="T8" fmla="*/ 53 w 64"/>
                      <a:gd name="T9" fmla="*/ 19 h 64"/>
                      <a:gd name="T10" fmla="*/ 48 w 64"/>
                      <a:gd name="T11" fmla="*/ 3 h 64"/>
                      <a:gd name="T12" fmla="*/ 47 w 64"/>
                      <a:gd name="T13" fmla="*/ 3 h 64"/>
                      <a:gd name="T14" fmla="*/ 41 w 64"/>
                      <a:gd name="T15" fmla="*/ 0 h 64"/>
                      <a:gd name="T16" fmla="*/ 38 w 64"/>
                      <a:gd name="T17" fmla="*/ 8 h 64"/>
                      <a:gd name="T18" fmla="*/ 26 w 64"/>
                      <a:gd name="T19" fmla="*/ 8 h 64"/>
                      <a:gd name="T20" fmla="*/ 23 w 64"/>
                      <a:gd name="T21" fmla="*/ 0 h 64"/>
                      <a:gd name="T22" fmla="*/ 16 w 64"/>
                      <a:gd name="T23" fmla="*/ 3 h 64"/>
                      <a:gd name="T24" fmla="*/ 16 w 64"/>
                      <a:gd name="T25" fmla="*/ 3 h 64"/>
                      <a:gd name="T26" fmla="*/ 10 w 64"/>
                      <a:gd name="T27" fmla="*/ 19 h 64"/>
                      <a:gd name="T28" fmla="*/ 3 w 64"/>
                      <a:gd name="T29" fmla="*/ 16 h 64"/>
                      <a:gd name="T30" fmla="*/ 2 w 64"/>
                      <a:gd name="T31" fmla="*/ 16 h 64"/>
                      <a:gd name="T32" fmla="*/ 0 w 64"/>
                      <a:gd name="T33" fmla="*/ 23 h 64"/>
                      <a:gd name="T34" fmla="*/ 7 w 64"/>
                      <a:gd name="T35" fmla="*/ 26 h 64"/>
                      <a:gd name="T36" fmla="*/ 7 w 64"/>
                      <a:gd name="T37" fmla="*/ 30 h 64"/>
                      <a:gd name="T38" fmla="*/ 7 w 64"/>
                      <a:gd name="T39" fmla="*/ 32 h 64"/>
                      <a:gd name="T40" fmla="*/ 7 w 64"/>
                      <a:gd name="T41" fmla="*/ 34 h 64"/>
                      <a:gd name="T42" fmla="*/ 7 w 64"/>
                      <a:gd name="T43" fmla="*/ 37 h 64"/>
                      <a:gd name="T44" fmla="*/ 7 w 64"/>
                      <a:gd name="T45" fmla="*/ 38 h 64"/>
                      <a:gd name="T46" fmla="*/ 0 w 64"/>
                      <a:gd name="T47" fmla="*/ 41 h 64"/>
                      <a:gd name="T48" fmla="*/ 2 w 64"/>
                      <a:gd name="T49" fmla="*/ 47 h 64"/>
                      <a:gd name="T50" fmla="*/ 3 w 64"/>
                      <a:gd name="T51" fmla="*/ 48 h 64"/>
                      <a:gd name="T52" fmla="*/ 19 w 64"/>
                      <a:gd name="T53" fmla="*/ 54 h 64"/>
                      <a:gd name="T54" fmla="*/ 16 w 64"/>
                      <a:gd name="T55" fmla="*/ 61 h 64"/>
                      <a:gd name="T56" fmla="*/ 22 w 64"/>
                      <a:gd name="T57" fmla="*/ 64 h 64"/>
                      <a:gd name="T58" fmla="*/ 23 w 64"/>
                      <a:gd name="T59" fmla="*/ 63 h 64"/>
                      <a:gd name="T60" fmla="*/ 32 w 64"/>
                      <a:gd name="T61" fmla="*/ 57 h 64"/>
                      <a:gd name="T62" fmla="*/ 41 w 64"/>
                      <a:gd name="T63" fmla="*/ 63 h 64"/>
                      <a:gd name="T64" fmla="*/ 42 w 64"/>
                      <a:gd name="T65" fmla="*/ 64 h 64"/>
                      <a:gd name="T66" fmla="*/ 48 w 64"/>
                      <a:gd name="T67" fmla="*/ 61 h 64"/>
                      <a:gd name="T68" fmla="*/ 45 w 64"/>
                      <a:gd name="T69" fmla="*/ 54 h 64"/>
                      <a:gd name="T70" fmla="*/ 61 w 64"/>
                      <a:gd name="T71" fmla="*/ 48 h 64"/>
                      <a:gd name="T72" fmla="*/ 61 w 64"/>
                      <a:gd name="T73" fmla="*/ 48 h 64"/>
                      <a:gd name="T74" fmla="*/ 64 w 64"/>
                      <a:gd name="T75" fmla="*/ 41 h 64"/>
                      <a:gd name="T76" fmla="*/ 56 w 64"/>
                      <a:gd name="T77" fmla="*/ 38 h 64"/>
                      <a:gd name="T78" fmla="*/ 14 w 64"/>
                      <a:gd name="T79" fmla="*/ 32 h 64"/>
                      <a:gd name="T80" fmla="*/ 18 w 64"/>
                      <a:gd name="T81" fmla="*/ 21 h 64"/>
                      <a:gd name="T82" fmla="*/ 49 w 64"/>
                      <a:gd name="T83" fmla="*/ 32 h 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64" h="64">
                        <a:moveTo>
                          <a:pt x="56" y="38"/>
                        </a:moveTo>
                        <a:cubicBezTo>
                          <a:pt x="57" y="36"/>
                          <a:pt x="57" y="34"/>
                          <a:pt x="57" y="32"/>
                        </a:cubicBezTo>
                        <a:cubicBezTo>
                          <a:pt x="57" y="30"/>
                          <a:pt x="57" y="28"/>
                          <a:pt x="56" y="26"/>
                        </a:cubicBezTo>
                        <a:cubicBezTo>
                          <a:pt x="63" y="23"/>
                          <a:pt x="63" y="23"/>
                          <a:pt x="63" y="23"/>
                        </a:cubicBezTo>
                        <a:cubicBezTo>
                          <a:pt x="64" y="23"/>
                          <a:pt x="64" y="23"/>
                          <a:pt x="64" y="23"/>
                        </a:cubicBezTo>
                        <a:cubicBezTo>
                          <a:pt x="64" y="22"/>
                          <a:pt x="64" y="22"/>
                          <a:pt x="64" y="22"/>
                        </a:cubicBezTo>
                        <a:cubicBezTo>
                          <a:pt x="61" y="17"/>
                          <a:pt x="61" y="17"/>
                          <a:pt x="61" y="17"/>
                        </a:cubicBezTo>
                        <a:cubicBezTo>
                          <a:pt x="61" y="16"/>
                          <a:pt x="61" y="16"/>
                          <a:pt x="61" y="16"/>
                        </a:cubicBezTo>
                        <a:cubicBezTo>
                          <a:pt x="60" y="16"/>
                          <a:pt x="60" y="16"/>
                          <a:pt x="60" y="16"/>
                        </a:cubicBezTo>
                        <a:cubicBezTo>
                          <a:pt x="53" y="19"/>
                          <a:pt x="53" y="19"/>
                          <a:pt x="53" y="19"/>
                        </a:cubicBezTo>
                        <a:cubicBezTo>
                          <a:pt x="51" y="16"/>
                          <a:pt x="48" y="13"/>
                          <a:pt x="45" y="11"/>
                        </a:cubicBezTo>
                        <a:cubicBezTo>
                          <a:pt x="48" y="3"/>
                          <a:pt x="48" y="3"/>
                          <a:pt x="48" y="3"/>
                        </a:cubicBezTo>
                        <a:cubicBezTo>
                          <a:pt x="48" y="3"/>
                          <a:pt x="48" y="3"/>
                          <a:pt x="48" y="3"/>
                        </a:cubicBezTo>
                        <a:cubicBezTo>
                          <a:pt x="47" y="3"/>
                          <a:pt x="47" y="3"/>
                          <a:pt x="47" y="3"/>
                        </a:cubicBezTo>
                        <a:cubicBezTo>
                          <a:pt x="42" y="0"/>
                          <a:pt x="42" y="0"/>
                          <a:pt x="42" y="0"/>
                        </a:cubicBezTo>
                        <a:cubicBezTo>
                          <a:pt x="41" y="0"/>
                          <a:pt x="41" y="0"/>
                          <a:pt x="41" y="0"/>
                        </a:cubicBezTo>
                        <a:cubicBezTo>
                          <a:pt x="41" y="1"/>
                          <a:pt x="41" y="1"/>
                          <a:pt x="41" y="1"/>
                        </a:cubicBezTo>
                        <a:cubicBezTo>
                          <a:pt x="38" y="8"/>
                          <a:pt x="38" y="8"/>
                          <a:pt x="38" y="8"/>
                        </a:cubicBezTo>
                        <a:cubicBezTo>
                          <a:pt x="36" y="7"/>
                          <a:pt x="34" y="7"/>
                          <a:pt x="32" y="7"/>
                        </a:cubicBezTo>
                        <a:cubicBezTo>
                          <a:pt x="30" y="7"/>
                          <a:pt x="28" y="7"/>
                          <a:pt x="26" y="8"/>
                        </a:cubicBezTo>
                        <a:cubicBezTo>
                          <a:pt x="23" y="1"/>
                          <a:pt x="23" y="1"/>
                          <a:pt x="23" y="1"/>
                        </a:cubicBezTo>
                        <a:cubicBezTo>
                          <a:pt x="23" y="0"/>
                          <a:pt x="23" y="0"/>
                          <a:pt x="23" y="0"/>
                        </a:cubicBezTo>
                        <a:cubicBezTo>
                          <a:pt x="22" y="0"/>
                          <a:pt x="22" y="0"/>
                          <a:pt x="22" y="0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9" y="10"/>
                          <a:pt x="19" y="10"/>
                          <a:pt x="19" y="10"/>
                        </a:cubicBezTo>
                        <a:cubicBezTo>
                          <a:pt x="15" y="13"/>
                          <a:pt x="12" y="16"/>
                          <a:pt x="10" y="19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0" y="22"/>
                          <a:pt x="0" y="22"/>
                          <a:pt x="0" y="22"/>
                        </a:cubicBezTo>
                        <a:cubicBezTo>
                          <a:pt x="0" y="23"/>
                          <a:pt x="0" y="23"/>
                          <a:pt x="0" y="23"/>
                        </a:cubicBezTo>
                        <a:cubicBezTo>
                          <a:pt x="0" y="23"/>
                          <a:pt x="0" y="23"/>
                          <a:pt x="0" y="23"/>
                        </a:cubicBezTo>
                        <a:cubicBezTo>
                          <a:pt x="7" y="26"/>
                          <a:pt x="7" y="26"/>
                          <a:pt x="7" y="26"/>
                        </a:cubicBezTo>
                        <a:cubicBezTo>
                          <a:pt x="7" y="27"/>
                          <a:pt x="7" y="27"/>
                          <a:pt x="7" y="28"/>
                        </a:cubicBezTo>
                        <a:cubicBezTo>
                          <a:pt x="7" y="29"/>
                          <a:pt x="7" y="29"/>
                          <a:pt x="7" y="30"/>
                        </a:cubicBezTo>
                        <a:cubicBezTo>
                          <a:pt x="7" y="30"/>
                          <a:pt x="7" y="30"/>
                          <a:pt x="7" y="30"/>
                        </a:cubicBezTo>
                        <a:cubicBezTo>
                          <a:pt x="7" y="31"/>
                          <a:pt x="7" y="31"/>
                          <a:pt x="7" y="32"/>
                        </a:cubicBezTo>
                        <a:cubicBezTo>
                          <a:pt x="7" y="32"/>
                          <a:pt x="7" y="33"/>
                          <a:pt x="7" y="33"/>
                        </a:cubicBezTo>
                        <a:cubicBezTo>
                          <a:pt x="7" y="33"/>
                          <a:pt x="7" y="34"/>
                          <a:pt x="7" y="34"/>
                        </a:cubicBezTo>
                        <a:cubicBezTo>
                          <a:pt x="7" y="34"/>
                          <a:pt x="7" y="34"/>
                          <a:pt x="7" y="34"/>
                        </a:cubicBezTo>
                        <a:cubicBezTo>
                          <a:pt x="7" y="35"/>
                          <a:pt x="7" y="36"/>
                          <a:pt x="7" y="37"/>
                        </a:cubicBezTo>
                        <a:cubicBezTo>
                          <a:pt x="7" y="37"/>
                          <a:pt x="7" y="38"/>
                          <a:pt x="7" y="38"/>
                        </a:cubicBezTo>
                        <a:cubicBezTo>
                          <a:pt x="7" y="38"/>
                          <a:pt x="7" y="38"/>
                          <a:pt x="7" y="38"/>
                        </a:cubicBezTo>
                        <a:cubicBezTo>
                          <a:pt x="0" y="41"/>
                          <a:pt x="0" y="41"/>
                          <a:pt x="0" y="41"/>
                        </a:cubicBezTo>
                        <a:cubicBezTo>
                          <a:pt x="0" y="41"/>
                          <a:pt x="0" y="41"/>
                          <a:pt x="0" y="41"/>
                        </a:cubicBezTo>
                        <a:cubicBezTo>
                          <a:pt x="0" y="42"/>
                          <a:pt x="0" y="42"/>
                          <a:pt x="0" y="42"/>
                        </a:cubicBezTo>
                        <a:cubicBezTo>
                          <a:pt x="2" y="47"/>
                          <a:pt x="2" y="47"/>
                          <a:pt x="2" y="47"/>
                        </a:cubicBezTo>
                        <a:cubicBezTo>
                          <a:pt x="3" y="48"/>
                          <a:pt x="3" y="48"/>
                          <a:pt x="3" y="48"/>
                        </a:cubicBezTo>
                        <a:cubicBezTo>
                          <a:pt x="3" y="48"/>
                          <a:pt x="3" y="48"/>
                          <a:pt x="3" y="48"/>
                        </a:cubicBezTo>
                        <a:cubicBezTo>
                          <a:pt x="10" y="45"/>
                          <a:pt x="10" y="45"/>
                          <a:pt x="10" y="45"/>
                        </a:cubicBezTo>
                        <a:cubicBezTo>
                          <a:pt x="12" y="48"/>
                          <a:pt x="15" y="51"/>
                          <a:pt x="19" y="54"/>
                        </a:cubicBezTo>
                        <a:cubicBezTo>
                          <a:pt x="16" y="61"/>
                          <a:pt x="16" y="61"/>
                          <a:pt x="16" y="61"/>
                        </a:cubicBezTo>
                        <a:cubicBezTo>
                          <a:pt x="16" y="61"/>
                          <a:pt x="16" y="61"/>
                          <a:pt x="16" y="61"/>
                        </a:cubicBezTo>
                        <a:cubicBezTo>
                          <a:pt x="16" y="61"/>
                          <a:pt x="16" y="61"/>
                          <a:pt x="16" y="61"/>
                        </a:cubicBezTo>
                        <a:cubicBezTo>
                          <a:pt x="22" y="64"/>
                          <a:pt x="22" y="64"/>
                          <a:pt x="22" y="64"/>
                        </a:cubicBezTo>
                        <a:cubicBezTo>
                          <a:pt x="23" y="64"/>
                          <a:pt x="23" y="64"/>
                          <a:pt x="23" y="64"/>
                        </a:cubicBezTo>
                        <a:cubicBezTo>
                          <a:pt x="23" y="63"/>
                          <a:pt x="23" y="63"/>
                          <a:pt x="23" y="63"/>
                        </a:cubicBezTo>
                        <a:cubicBezTo>
                          <a:pt x="26" y="56"/>
                          <a:pt x="26" y="56"/>
                          <a:pt x="26" y="56"/>
                        </a:cubicBezTo>
                        <a:cubicBezTo>
                          <a:pt x="28" y="57"/>
                          <a:pt x="30" y="57"/>
                          <a:pt x="32" y="57"/>
                        </a:cubicBezTo>
                        <a:cubicBezTo>
                          <a:pt x="34" y="57"/>
                          <a:pt x="36" y="57"/>
                          <a:pt x="38" y="56"/>
                        </a:cubicBezTo>
                        <a:cubicBezTo>
                          <a:pt x="41" y="63"/>
                          <a:pt x="41" y="63"/>
                          <a:pt x="41" y="63"/>
                        </a:cubicBezTo>
                        <a:cubicBezTo>
                          <a:pt x="41" y="64"/>
                          <a:pt x="41" y="64"/>
                          <a:pt x="41" y="64"/>
                        </a:cubicBezTo>
                        <a:cubicBezTo>
                          <a:pt x="42" y="64"/>
                          <a:pt x="42" y="64"/>
                          <a:pt x="42" y="64"/>
                        </a:cubicBezTo>
                        <a:cubicBezTo>
                          <a:pt x="47" y="61"/>
                          <a:pt x="47" y="61"/>
                          <a:pt x="47" y="61"/>
                        </a:cubicBezTo>
                        <a:cubicBezTo>
                          <a:pt x="48" y="61"/>
                          <a:pt x="48" y="61"/>
                          <a:pt x="48" y="61"/>
                        </a:cubicBezTo>
                        <a:cubicBezTo>
                          <a:pt x="48" y="61"/>
                          <a:pt x="48" y="61"/>
                          <a:pt x="48" y="61"/>
                        </a:cubicBezTo>
                        <a:cubicBezTo>
                          <a:pt x="45" y="54"/>
                          <a:pt x="45" y="54"/>
                          <a:pt x="45" y="54"/>
                        </a:cubicBezTo>
                        <a:cubicBezTo>
                          <a:pt x="48" y="52"/>
                          <a:pt x="51" y="49"/>
                          <a:pt x="54" y="45"/>
                        </a:cubicBezTo>
                        <a:cubicBezTo>
                          <a:pt x="61" y="48"/>
                          <a:pt x="61" y="48"/>
                          <a:pt x="61" y="48"/>
                        </a:cubicBezTo>
                        <a:cubicBezTo>
                          <a:pt x="61" y="48"/>
                          <a:pt x="61" y="48"/>
                          <a:pt x="61" y="48"/>
                        </a:cubicBezTo>
                        <a:cubicBezTo>
                          <a:pt x="61" y="48"/>
                          <a:pt x="61" y="48"/>
                          <a:pt x="61" y="48"/>
                        </a:cubicBezTo>
                        <a:cubicBezTo>
                          <a:pt x="64" y="42"/>
                          <a:pt x="64" y="42"/>
                          <a:pt x="64" y="42"/>
                        </a:cubicBezTo>
                        <a:cubicBezTo>
                          <a:pt x="64" y="41"/>
                          <a:pt x="64" y="41"/>
                          <a:pt x="64" y="41"/>
                        </a:cubicBezTo>
                        <a:cubicBezTo>
                          <a:pt x="63" y="41"/>
                          <a:pt x="63" y="41"/>
                          <a:pt x="63" y="41"/>
                        </a:cubicBezTo>
                        <a:lnTo>
                          <a:pt x="56" y="38"/>
                        </a:lnTo>
                        <a:close/>
                        <a:moveTo>
                          <a:pt x="32" y="50"/>
                        </a:moveTo>
                        <a:cubicBezTo>
                          <a:pt x="22" y="50"/>
                          <a:pt x="14" y="42"/>
                          <a:pt x="14" y="32"/>
                        </a:cubicBezTo>
                        <a:cubicBezTo>
                          <a:pt x="14" y="28"/>
                          <a:pt x="16" y="24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21" y="17"/>
                          <a:pt x="26" y="15"/>
                          <a:pt x="32" y="15"/>
                        </a:cubicBezTo>
                        <a:cubicBezTo>
                          <a:pt x="41" y="15"/>
                          <a:pt x="49" y="22"/>
                          <a:pt x="49" y="32"/>
                        </a:cubicBezTo>
                        <a:cubicBezTo>
                          <a:pt x="49" y="42"/>
                          <a:pt x="41" y="50"/>
                          <a:pt x="32" y="50"/>
                        </a:cubicBezTo>
                        <a:close/>
                      </a:path>
                    </a:pathLst>
                  </a:custGeom>
                  <a:solidFill>
                    <a:srgbClr val="1382DA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CA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210" name="Freeform 43">
                    <a:extLst>
                      <a:ext uri="{FF2B5EF4-FFF2-40B4-BE49-F238E27FC236}">
                        <a16:creationId xmlns:a16="http://schemas.microsoft.com/office/drawing/2014/main" id="{176A8975-FCBE-4C8B-A036-E0D56F777060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3731275" y="3424944"/>
                    <a:ext cx="121117" cy="121117"/>
                  </a:xfrm>
                  <a:custGeom>
                    <a:avLst/>
                    <a:gdLst>
                      <a:gd name="T0" fmla="*/ 57 w 64"/>
                      <a:gd name="T1" fmla="*/ 32 h 64"/>
                      <a:gd name="T2" fmla="*/ 63 w 64"/>
                      <a:gd name="T3" fmla="*/ 23 h 64"/>
                      <a:gd name="T4" fmla="*/ 64 w 64"/>
                      <a:gd name="T5" fmla="*/ 22 h 64"/>
                      <a:gd name="T6" fmla="*/ 61 w 64"/>
                      <a:gd name="T7" fmla="*/ 16 h 64"/>
                      <a:gd name="T8" fmla="*/ 53 w 64"/>
                      <a:gd name="T9" fmla="*/ 19 h 64"/>
                      <a:gd name="T10" fmla="*/ 48 w 64"/>
                      <a:gd name="T11" fmla="*/ 3 h 64"/>
                      <a:gd name="T12" fmla="*/ 47 w 64"/>
                      <a:gd name="T13" fmla="*/ 3 h 64"/>
                      <a:gd name="T14" fmla="*/ 41 w 64"/>
                      <a:gd name="T15" fmla="*/ 0 h 64"/>
                      <a:gd name="T16" fmla="*/ 38 w 64"/>
                      <a:gd name="T17" fmla="*/ 8 h 64"/>
                      <a:gd name="T18" fmla="*/ 26 w 64"/>
                      <a:gd name="T19" fmla="*/ 8 h 64"/>
                      <a:gd name="T20" fmla="*/ 23 w 64"/>
                      <a:gd name="T21" fmla="*/ 0 h 64"/>
                      <a:gd name="T22" fmla="*/ 16 w 64"/>
                      <a:gd name="T23" fmla="*/ 3 h 64"/>
                      <a:gd name="T24" fmla="*/ 16 w 64"/>
                      <a:gd name="T25" fmla="*/ 3 h 64"/>
                      <a:gd name="T26" fmla="*/ 10 w 64"/>
                      <a:gd name="T27" fmla="*/ 19 h 64"/>
                      <a:gd name="T28" fmla="*/ 3 w 64"/>
                      <a:gd name="T29" fmla="*/ 16 h 64"/>
                      <a:gd name="T30" fmla="*/ 2 w 64"/>
                      <a:gd name="T31" fmla="*/ 16 h 64"/>
                      <a:gd name="T32" fmla="*/ 0 w 64"/>
                      <a:gd name="T33" fmla="*/ 23 h 64"/>
                      <a:gd name="T34" fmla="*/ 7 w 64"/>
                      <a:gd name="T35" fmla="*/ 26 h 64"/>
                      <a:gd name="T36" fmla="*/ 7 w 64"/>
                      <a:gd name="T37" fmla="*/ 30 h 64"/>
                      <a:gd name="T38" fmla="*/ 7 w 64"/>
                      <a:gd name="T39" fmla="*/ 32 h 64"/>
                      <a:gd name="T40" fmla="*/ 7 w 64"/>
                      <a:gd name="T41" fmla="*/ 34 h 64"/>
                      <a:gd name="T42" fmla="*/ 7 w 64"/>
                      <a:gd name="T43" fmla="*/ 37 h 64"/>
                      <a:gd name="T44" fmla="*/ 7 w 64"/>
                      <a:gd name="T45" fmla="*/ 38 h 64"/>
                      <a:gd name="T46" fmla="*/ 0 w 64"/>
                      <a:gd name="T47" fmla="*/ 41 h 64"/>
                      <a:gd name="T48" fmla="*/ 2 w 64"/>
                      <a:gd name="T49" fmla="*/ 47 h 64"/>
                      <a:gd name="T50" fmla="*/ 3 w 64"/>
                      <a:gd name="T51" fmla="*/ 48 h 64"/>
                      <a:gd name="T52" fmla="*/ 19 w 64"/>
                      <a:gd name="T53" fmla="*/ 54 h 64"/>
                      <a:gd name="T54" fmla="*/ 16 w 64"/>
                      <a:gd name="T55" fmla="*/ 61 h 64"/>
                      <a:gd name="T56" fmla="*/ 22 w 64"/>
                      <a:gd name="T57" fmla="*/ 64 h 64"/>
                      <a:gd name="T58" fmla="*/ 23 w 64"/>
                      <a:gd name="T59" fmla="*/ 63 h 64"/>
                      <a:gd name="T60" fmla="*/ 32 w 64"/>
                      <a:gd name="T61" fmla="*/ 57 h 64"/>
                      <a:gd name="T62" fmla="*/ 41 w 64"/>
                      <a:gd name="T63" fmla="*/ 63 h 64"/>
                      <a:gd name="T64" fmla="*/ 42 w 64"/>
                      <a:gd name="T65" fmla="*/ 64 h 64"/>
                      <a:gd name="T66" fmla="*/ 48 w 64"/>
                      <a:gd name="T67" fmla="*/ 61 h 64"/>
                      <a:gd name="T68" fmla="*/ 45 w 64"/>
                      <a:gd name="T69" fmla="*/ 54 h 64"/>
                      <a:gd name="T70" fmla="*/ 61 w 64"/>
                      <a:gd name="T71" fmla="*/ 48 h 64"/>
                      <a:gd name="T72" fmla="*/ 61 w 64"/>
                      <a:gd name="T73" fmla="*/ 48 h 64"/>
                      <a:gd name="T74" fmla="*/ 64 w 64"/>
                      <a:gd name="T75" fmla="*/ 41 h 64"/>
                      <a:gd name="T76" fmla="*/ 56 w 64"/>
                      <a:gd name="T77" fmla="*/ 38 h 64"/>
                      <a:gd name="T78" fmla="*/ 14 w 64"/>
                      <a:gd name="T79" fmla="*/ 32 h 64"/>
                      <a:gd name="T80" fmla="*/ 18 w 64"/>
                      <a:gd name="T81" fmla="*/ 21 h 64"/>
                      <a:gd name="T82" fmla="*/ 49 w 64"/>
                      <a:gd name="T83" fmla="*/ 32 h 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64" h="64">
                        <a:moveTo>
                          <a:pt x="56" y="38"/>
                        </a:moveTo>
                        <a:cubicBezTo>
                          <a:pt x="57" y="36"/>
                          <a:pt x="57" y="34"/>
                          <a:pt x="57" y="32"/>
                        </a:cubicBezTo>
                        <a:cubicBezTo>
                          <a:pt x="57" y="30"/>
                          <a:pt x="57" y="28"/>
                          <a:pt x="56" y="26"/>
                        </a:cubicBezTo>
                        <a:cubicBezTo>
                          <a:pt x="63" y="23"/>
                          <a:pt x="63" y="23"/>
                          <a:pt x="63" y="23"/>
                        </a:cubicBezTo>
                        <a:cubicBezTo>
                          <a:pt x="64" y="23"/>
                          <a:pt x="64" y="23"/>
                          <a:pt x="64" y="23"/>
                        </a:cubicBezTo>
                        <a:cubicBezTo>
                          <a:pt x="64" y="22"/>
                          <a:pt x="64" y="22"/>
                          <a:pt x="64" y="22"/>
                        </a:cubicBezTo>
                        <a:cubicBezTo>
                          <a:pt x="61" y="17"/>
                          <a:pt x="61" y="17"/>
                          <a:pt x="61" y="17"/>
                        </a:cubicBezTo>
                        <a:cubicBezTo>
                          <a:pt x="61" y="16"/>
                          <a:pt x="61" y="16"/>
                          <a:pt x="61" y="16"/>
                        </a:cubicBezTo>
                        <a:cubicBezTo>
                          <a:pt x="60" y="16"/>
                          <a:pt x="60" y="16"/>
                          <a:pt x="60" y="16"/>
                        </a:cubicBezTo>
                        <a:cubicBezTo>
                          <a:pt x="53" y="19"/>
                          <a:pt x="53" y="19"/>
                          <a:pt x="53" y="19"/>
                        </a:cubicBezTo>
                        <a:cubicBezTo>
                          <a:pt x="51" y="16"/>
                          <a:pt x="48" y="13"/>
                          <a:pt x="45" y="11"/>
                        </a:cubicBezTo>
                        <a:cubicBezTo>
                          <a:pt x="48" y="3"/>
                          <a:pt x="48" y="3"/>
                          <a:pt x="48" y="3"/>
                        </a:cubicBezTo>
                        <a:cubicBezTo>
                          <a:pt x="48" y="3"/>
                          <a:pt x="48" y="3"/>
                          <a:pt x="48" y="3"/>
                        </a:cubicBezTo>
                        <a:cubicBezTo>
                          <a:pt x="47" y="3"/>
                          <a:pt x="47" y="3"/>
                          <a:pt x="47" y="3"/>
                        </a:cubicBezTo>
                        <a:cubicBezTo>
                          <a:pt x="42" y="0"/>
                          <a:pt x="42" y="0"/>
                          <a:pt x="42" y="0"/>
                        </a:cubicBezTo>
                        <a:cubicBezTo>
                          <a:pt x="41" y="0"/>
                          <a:pt x="41" y="0"/>
                          <a:pt x="41" y="0"/>
                        </a:cubicBezTo>
                        <a:cubicBezTo>
                          <a:pt x="41" y="1"/>
                          <a:pt x="41" y="1"/>
                          <a:pt x="41" y="1"/>
                        </a:cubicBezTo>
                        <a:cubicBezTo>
                          <a:pt x="38" y="8"/>
                          <a:pt x="38" y="8"/>
                          <a:pt x="38" y="8"/>
                        </a:cubicBezTo>
                        <a:cubicBezTo>
                          <a:pt x="36" y="7"/>
                          <a:pt x="34" y="7"/>
                          <a:pt x="32" y="7"/>
                        </a:cubicBezTo>
                        <a:cubicBezTo>
                          <a:pt x="30" y="7"/>
                          <a:pt x="28" y="7"/>
                          <a:pt x="26" y="8"/>
                        </a:cubicBezTo>
                        <a:cubicBezTo>
                          <a:pt x="23" y="1"/>
                          <a:pt x="23" y="1"/>
                          <a:pt x="23" y="1"/>
                        </a:cubicBezTo>
                        <a:cubicBezTo>
                          <a:pt x="23" y="0"/>
                          <a:pt x="23" y="0"/>
                          <a:pt x="23" y="0"/>
                        </a:cubicBezTo>
                        <a:cubicBezTo>
                          <a:pt x="22" y="0"/>
                          <a:pt x="22" y="0"/>
                          <a:pt x="22" y="0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9" y="10"/>
                          <a:pt x="19" y="10"/>
                          <a:pt x="19" y="10"/>
                        </a:cubicBezTo>
                        <a:cubicBezTo>
                          <a:pt x="15" y="13"/>
                          <a:pt x="12" y="16"/>
                          <a:pt x="10" y="19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0" y="22"/>
                          <a:pt x="0" y="22"/>
                          <a:pt x="0" y="22"/>
                        </a:cubicBezTo>
                        <a:cubicBezTo>
                          <a:pt x="0" y="23"/>
                          <a:pt x="0" y="23"/>
                          <a:pt x="0" y="23"/>
                        </a:cubicBezTo>
                        <a:cubicBezTo>
                          <a:pt x="0" y="23"/>
                          <a:pt x="0" y="23"/>
                          <a:pt x="0" y="23"/>
                        </a:cubicBezTo>
                        <a:cubicBezTo>
                          <a:pt x="7" y="26"/>
                          <a:pt x="7" y="26"/>
                          <a:pt x="7" y="26"/>
                        </a:cubicBezTo>
                        <a:cubicBezTo>
                          <a:pt x="7" y="27"/>
                          <a:pt x="7" y="27"/>
                          <a:pt x="7" y="28"/>
                        </a:cubicBezTo>
                        <a:cubicBezTo>
                          <a:pt x="7" y="29"/>
                          <a:pt x="7" y="29"/>
                          <a:pt x="7" y="30"/>
                        </a:cubicBezTo>
                        <a:cubicBezTo>
                          <a:pt x="7" y="30"/>
                          <a:pt x="7" y="30"/>
                          <a:pt x="7" y="30"/>
                        </a:cubicBezTo>
                        <a:cubicBezTo>
                          <a:pt x="7" y="31"/>
                          <a:pt x="7" y="31"/>
                          <a:pt x="7" y="32"/>
                        </a:cubicBezTo>
                        <a:cubicBezTo>
                          <a:pt x="7" y="32"/>
                          <a:pt x="7" y="33"/>
                          <a:pt x="7" y="33"/>
                        </a:cubicBezTo>
                        <a:cubicBezTo>
                          <a:pt x="7" y="33"/>
                          <a:pt x="7" y="34"/>
                          <a:pt x="7" y="34"/>
                        </a:cubicBezTo>
                        <a:cubicBezTo>
                          <a:pt x="7" y="34"/>
                          <a:pt x="7" y="34"/>
                          <a:pt x="7" y="34"/>
                        </a:cubicBezTo>
                        <a:cubicBezTo>
                          <a:pt x="7" y="35"/>
                          <a:pt x="7" y="36"/>
                          <a:pt x="7" y="37"/>
                        </a:cubicBezTo>
                        <a:cubicBezTo>
                          <a:pt x="7" y="37"/>
                          <a:pt x="7" y="38"/>
                          <a:pt x="7" y="38"/>
                        </a:cubicBezTo>
                        <a:cubicBezTo>
                          <a:pt x="7" y="38"/>
                          <a:pt x="7" y="38"/>
                          <a:pt x="7" y="38"/>
                        </a:cubicBezTo>
                        <a:cubicBezTo>
                          <a:pt x="0" y="41"/>
                          <a:pt x="0" y="41"/>
                          <a:pt x="0" y="41"/>
                        </a:cubicBezTo>
                        <a:cubicBezTo>
                          <a:pt x="0" y="41"/>
                          <a:pt x="0" y="41"/>
                          <a:pt x="0" y="41"/>
                        </a:cubicBezTo>
                        <a:cubicBezTo>
                          <a:pt x="0" y="42"/>
                          <a:pt x="0" y="42"/>
                          <a:pt x="0" y="42"/>
                        </a:cubicBezTo>
                        <a:cubicBezTo>
                          <a:pt x="2" y="47"/>
                          <a:pt x="2" y="47"/>
                          <a:pt x="2" y="47"/>
                        </a:cubicBezTo>
                        <a:cubicBezTo>
                          <a:pt x="3" y="48"/>
                          <a:pt x="3" y="48"/>
                          <a:pt x="3" y="48"/>
                        </a:cubicBezTo>
                        <a:cubicBezTo>
                          <a:pt x="3" y="48"/>
                          <a:pt x="3" y="48"/>
                          <a:pt x="3" y="48"/>
                        </a:cubicBezTo>
                        <a:cubicBezTo>
                          <a:pt x="10" y="45"/>
                          <a:pt x="10" y="45"/>
                          <a:pt x="10" y="45"/>
                        </a:cubicBezTo>
                        <a:cubicBezTo>
                          <a:pt x="12" y="48"/>
                          <a:pt x="15" y="51"/>
                          <a:pt x="19" y="54"/>
                        </a:cubicBezTo>
                        <a:cubicBezTo>
                          <a:pt x="16" y="61"/>
                          <a:pt x="16" y="61"/>
                          <a:pt x="16" y="61"/>
                        </a:cubicBezTo>
                        <a:cubicBezTo>
                          <a:pt x="16" y="61"/>
                          <a:pt x="16" y="61"/>
                          <a:pt x="16" y="61"/>
                        </a:cubicBezTo>
                        <a:cubicBezTo>
                          <a:pt x="16" y="61"/>
                          <a:pt x="16" y="61"/>
                          <a:pt x="16" y="61"/>
                        </a:cubicBezTo>
                        <a:cubicBezTo>
                          <a:pt x="22" y="64"/>
                          <a:pt x="22" y="64"/>
                          <a:pt x="22" y="64"/>
                        </a:cubicBezTo>
                        <a:cubicBezTo>
                          <a:pt x="23" y="64"/>
                          <a:pt x="23" y="64"/>
                          <a:pt x="23" y="64"/>
                        </a:cubicBezTo>
                        <a:cubicBezTo>
                          <a:pt x="23" y="63"/>
                          <a:pt x="23" y="63"/>
                          <a:pt x="23" y="63"/>
                        </a:cubicBezTo>
                        <a:cubicBezTo>
                          <a:pt x="26" y="56"/>
                          <a:pt x="26" y="56"/>
                          <a:pt x="26" y="56"/>
                        </a:cubicBezTo>
                        <a:cubicBezTo>
                          <a:pt x="28" y="57"/>
                          <a:pt x="30" y="57"/>
                          <a:pt x="32" y="57"/>
                        </a:cubicBezTo>
                        <a:cubicBezTo>
                          <a:pt x="34" y="57"/>
                          <a:pt x="36" y="57"/>
                          <a:pt x="38" y="56"/>
                        </a:cubicBezTo>
                        <a:cubicBezTo>
                          <a:pt x="41" y="63"/>
                          <a:pt x="41" y="63"/>
                          <a:pt x="41" y="63"/>
                        </a:cubicBezTo>
                        <a:cubicBezTo>
                          <a:pt x="41" y="64"/>
                          <a:pt x="41" y="64"/>
                          <a:pt x="41" y="64"/>
                        </a:cubicBezTo>
                        <a:cubicBezTo>
                          <a:pt x="42" y="64"/>
                          <a:pt x="42" y="64"/>
                          <a:pt x="42" y="64"/>
                        </a:cubicBezTo>
                        <a:cubicBezTo>
                          <a:pt x="47" y="61"/>
                          <a:pt x="47" y="61"/>
                          <a:pt x="47" y="61"/>
                        </a:cubicBezTo>
                        <a:cubicBezTo>
                          <a:pt x="48" y="61"/>
                          <a:pt x="48" y="61"/>
                          <a:pt x="48" y="61"/>
                        </a:cubicBezTo>
                        <a:cubicBezTo>
                          <a:pt x="48" y="61"/>
                          <a:pt x="48" y="61"/>
                          <a:pt x="48" y="61"/>
                        </a:cubicBezTo>
                        <a:cubicBezTo>
                          <a:pt x="45" y="54"/>
                          <a:pt x="45" y="54"/>
                          <a:pt x="45" y="54"/>
                        </a:cubicBezTo>
                        <a:cubicBezTo>
                          <a:pt x="48" y="52"/>
                          <a:pt x="51" y="49"/>
                          <a:pt x="54" y="45"/>
                        </a:cubicBezTo>
                        <a:cubicBezTo>
                          <a:pt x="61" y="48"/>
                          <a:pt x="61" y="48"/>
                          <a:pt x="61" y="48"/>
                        </a:cubicBezTo>
                        <a:cubicBezTo>
                          <a:pt x="61" y="48"/>
                          <a:pt x="61" y="48"/>
                          <a:pt x="61" y="48"/>
                        </a:cubicBezTo>
                        <a:cubicBezTo>
                          <a:pt x="61" y="48"/>
                          <a:pt x="61" y="48"/>
                          <a:pt x="61" y="48"/>
                        </a:cubicBezTo>
                        <a:cubicBezTo>
                          <a:pt x="64" y="42"/>
                          <a:pt x="64" y="42"/>
                          <a:pt x="64" y="42"/>
                        </a:cubicBezTo>
                        <a:cubicBezTo>
                          <a:pt x="64" y="41"/>
                          <a:pt x="64" y="41"/>
                          <a:pt x="64" y="41"/>
                        </a:cubicBezTo>
                        <a:cubicBezTo>
                          <a:pt x="63" y="41"/>
                          <a:pt x="63" y="41"/>
                          <a:pt x="63" y="41"/>
                        </a:cubicBezTo>
                        <a:lnTo>
                          <a:pt x="56" y="38"/>
                        </a:lnTo>
                        <a:close/>
                        <a:moveTo>
                          <a:pt x="32" y="50"/>
                        </a:moveTo>
                        <a:cubicBezTo>
                          <a:pt x="22" y="50"/>
                          <a:pt x="14" y="42"/>
                          <a:pt x="14" y="32"/>
                        </a:cubicBezTo>
                        <a:cubicBezTo>
                          <a:pt x="14" y="28"/>
                          <a:pt x="16" y="24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21" y="17"/>
                          <a:pt x="26" y="15"/>
                          <a:pt x="32" y="15"/>
                        </a:cubicBezTo>
                        <a:cubicBezTo>
                          <a:pt x="41" y="15"/>
                          <a:pt x="49" y="22"/>
                          <a:pt x="49" y="32"/>
                        </a:cubicBezTo>
                        <a:cubicBezTo>
                          <a:pt x="49" y="42"/>
                          <a:pt x="41" y="50"/>
                          <a:pt x="32" y="50"/>
                        </a:cubicBezTo>
                        <a:close/>
                      </a:path>
                    </a:pathLst>
                  </a:custGeom>
                  <a:solidFill>
                    <a:srgbClr val="1382DA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CA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</p:grpSp>
          <p:cxnSp>
            <p:nvCxnSpPr>
              <p:cNvPr id="1168" name="Connector: Elbow 1167">
                <a:extLst>
                  <a:ext uri="{FF2B5EF4-FFF2-40B4-BE49-F238E27FC236}">
                    <a16:creationId xmlns:a16="http://schemas.microsoft.com/office/drawing/2014/main" id="{6703EAA0-C94D-48BA-832C-12135A908513}"/>
                  </a:ext>
                </a:extLst>
              </p:cNvPr>
              <p:cNvCxnSpPr>
                <a:cxnSpLocks/>
                <a:stCxn id="1221" idx="1"/>
                <a:endCxn id="1236" idx="0"/>
              </p:cNvCxnSpPr>
              <p:nvPr/>
            </p:nvCxnSpPr>
            <p:spPr>
              <a:xfrm rot="10800000" flipV="1">
                <a:off x="4662490" y="4361827"/>
                <a:ext cx="184426" cy="297725"/>
              </a:xfrm>
              <a:prstGeom prst="bentConnector2">
                <a:avLst/>
              </a:prstGeom>
              <a:noFill/>
              <a:ln w="9525" cap="flat" cmpd="sng" algn="ctr">
                <a:solidFill>
                  <a:srgbClr val="005BA1"/>
                </a:solidFill>
                <a:prstDash val="solid"/>
                <a:headEnd type="none" w="lg" len="med"/>
                <a:tailEnd type="triangle" w="sm" len="sm"/>
              </a:ln>
              <a:effectLst/>
            </p:spPr>
          </p:cxnSp>
          <p:cxnSp>
            <p:nvCxnSpPr>
              <p:cNvPr id="1169" name="Connector: Elbow 1168">
                <a:extLst>
                  <a:ext uri="{FF2B5EF4-FFF2-40B4-BE49-F238E27FC236}">
                    <a16:creationId xmlns:a16="http://schemas.microsoft.com/office/drawing/2014/main" id="{97090CB5-25CC-4340-BBE6-15EFFC3BF33E}"/>
                  </a:ext>
                </a:extLst>
              </p:cNvPr>
              <p:cNvCxnSpPr>
                <a:cxnSpLocks/>
                <a:stCxn id="1221" idx="3"/>
                <a:endCxn id="1224" idx="0"/>
              </p:cNvCxnSpPr>
              <p:nvPr/>
            </p:nvCxnSpPr>
            <p:spPr>
              <a:xfrm>
                <a:off x="5520872" y="4361828"/>
                <a:ext cx="186807" cy="297725"/>
              </a:xfrm>
              <a:prstGeom prst="bentConnector2">
                <a:avLst/>
              </a:prstGeom>
              <a:noFill/>
              <a:ln w="9525" cap="flat" cmpd="sng" algn="ctr">
                <a:solidFill>
                  <a:srgbClr val="005BA1"/>
                </a:solidFill>
                <a:prstDash val="solid"/>
                <a:headEnd type="none" w="lg" len="med"/>
                <a:tailEnd type="triangle" w="sm" len="sm"/>
              </a:ln>
              <a:effectLst/>
            </p:spPr>
          </p:cxnSp>
          <p:cxnSp>
            <p:nvCxnSpPr>
              <p:cNvPr id="1170" name="Straight Arrow Connector 1169">
                <a:extLst>
                  <a:ext uri="{FF2B5EF4-FFF2-40B4-BE49-F238E27FC236}">
                    <a16:creationId xmlns:a16="http://schemas.microsoft.com/office/drawing/2014/main" id="{B89F3D0B-AF8D-4FD2-A7C8-5E3B7B4BDF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21994" y="4436249"/>
                <a:ext cx="1190" cy="223304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005BA1"/>
                </a:solidFill>
                <a:prstDash val="solid"/>
                <a:headEnd type="none" w="sm" len="sm"/>
                <a:tailEnd type="triangle" w="sm" len="sm"/>
              </a:ln>
              <a:effectLst/>
            </p:spPr>
          </p:cxnSp>
          <p:cxnSp>
            <p:nvCxnSpPr>
              <p:cNvPr id="1171" name="Connector: Elbow 1170">
                <a:extLst>
                  <a:ext uri="{FF2B5EF4-FFF2-40B4-BE49-F238E27FC236}">
                    <a16:creationId xmlns:a16="http://schemas.microsoft.com/office/drawing/2014/main" id="{B42BBDED-58A2-4B88-A65A-3AEA46826E0C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468305" y="4355069"/>
                <a:ext cx="361317" cy="245867"/>
              </a:xfrm>
              <a:prstGeom prst="bentConnector3">
                <a:avLst>
                  <a:gd name="adj1" fmla="val 1231"/>
                </a:avLst>
              </a:prstGeom>
              <a:noFill/>
              <a:ln w="9525" cap="flat" cmpd="sng" algn="ctr">
                <a:solidFill>
                  <a:srgbClr val="008575"/>
                </a:solidFill>
                <a:prstDash val="solid"/>
                <a:headEnd type="none" w="lg" len="med"/>
                <a:tailEnd type="triangle" w="sm" len="sm"/>
              </a:ln>
              <a:effectLst/>
            </p:spPr>
          </p:cxnSp>
          <p:cxnSp>
            <p:nvCxnSpPr>
              <p:cNvPr id="1172" name="Connector: Elbow 1171">
                <a:extLst>
                  <a:ext uri="{FF2B5EF4-FFF2-40B4-BE49-F238E27FC236}">
                    <a16:creationId xmlns:a16="http://schemas.microsoft.com/office/drawing/2014/main" id="{F40DEBBB-9D2C-4A9E-89C2-CD08B2FE12D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538962" y="4353291"/>
                <a:ext cx="361317" cy="245867"/>
              </a:xfrm>
              <a:prstGeom prst="bentConnector3">
                <a:avLst>
                  <a:gd name="adj1" fmla="val 1231"/>
                </a:avLst>
              </a:prstGeom>
              <a:noFill/>
              <a:ln w="9525" cap="flat" cmpd="sng" algn="ctr">
                <a:solidFill>
                  <a:srgbClr val="008575"/>
                </a:solidFill>
                <a:prstDash val="solid"/>
                <a:headEnd type="none" w="lg" len="med"/>
                <a:tailEnd type="triangle" w="sm" len="sm"/>
              </a:ln>
              <a:effectLst/>
            </p:spPr>
          </p:cxnSp>
          <p:cxnSp>
            <p:nvCxnSpPr>
              <p:cNvPr id="1173" name="Straight Arrow Connector 1172">
                <a:extLst>
                  <a:ext uri="{FF2B5EF4-FFF2-40B4-BE49-F238E27FC236}">
                    <a16:creationId xmlns:a16="http://schemas.microsoft.com/office/drawing/2014/main" id="{9B2F85CC-C72C-48C6-8B48-2FACDB2BD2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53791" y="4436249"/>
                <a:ext cx="1190" cy="223304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008575"/>
                </a:solidFill>
                <a:prstDash val="solid"/>
                <a:headEnd type="none" w="sm" len="sm"/>
                <a:tailEnd type="triangle" w="sm" len="sm"/>
              </a:ln>
              <a:effectLst/>
            </p:spPr>
          </p:cxnSp>
          <p:sp>
            <p:nvSpPr>
              <p:cNvPr id="1174" name="Rectangle 1173">
                <a:extLst>
                  <a:ext uri="{FF2B5EF4-FFF2-40B4-BE49-F238E27FC236}">
                    <a16:creationId xmlns:a16="http://schemas.microsoft.com/office/drawing/2014/main" id="{5877A1AC-0E05-4E2B-8A31-C395E1D9219B}"/>
                  </a:ext>
                </a:extLst>
              </p:cNvPr>
              <p:cNvSpPr/>
              <p:nvPr/>
            </p:nvSpPr>
            <p:spPr bwMode="auto">
              <a:xfrm rot="16200000">
                <a:off x="4241005" y="4374765"/>
                <a:ext cx="568390" cy="332916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8575"/>
                    </a:solidFill>
                    <a:effectLst/>
                    <a:uLnTx/>
                    <a:uFillTx/>
                    <a:latin typeface="Cascadia Code" panose="020B0609020000020004" pitchFamily="49" charset="0"/>
                    <a:ea typeface="Segoe UI" pitchFamily="34" charset="0"/>
                    <a:cs typeface="Cascadia Code" panose="020B0609020000020004" pitchFamily="49" charset="0"/>
                  </a:rPr>
                  <a:t>P1</a:t>
                </a:r>
              </a:p>
            </p:txBody>
          </p:sp>
          <p:sp>
            <p:nvSpPr>
              <p:cNvPr id="1175" name="Rectangle 1174">
                <a:extLst>
                  <a:ext uri="{FF2B5EF4-FFF2-40B4-BE49-F238E27FC236}">
                    <a16:creationId xmlns:a16="http://schemas.microsoft.com/office/drawing/2014/main" id="{721F0694-B5AC-4063-95D0-03781FD641E9}"/>
                  </a:ext>
                </a:extLst>
              </p:cNvPr>
              <p:cNvSpPr/>
              <p:nvPr/>
            </p:nvSpPr>
            <p:spPr bwMode="auto">
              <a:xfrm rot="16200000">
                <a:off x="4802830" y="4374765"/>
                <a:ext cx="568390" cy="332916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8575"/>
                    </a:solidFill>
                    <a:effectLst/>
                    <a:uLnTx/>
                    <a:uFillTx/>
                    <a:latin typeface="Cascadia Code" panose="020B0609020000020004" pitchFamily="49" charset="0"/>
                    <a:ea typeface="Segoe UI" pitchFamily="34" charset="0"/>
                    <a:cs typeface="Cascadia Code" panose="020B0609020000020004" pitchFamily="49" charset="0"/>
                  </a:rPr>
                  <a:t>P2</a:t>
                </a:r>
              </a:p>
            </p:txBody>
          </p:sp>
          <p:sp>
            <p:nvSpPr>
              <p:cNvPr id="1176" name="Rectangle 1175">
                <a:extLst>
                  <a:ext uri="{FF2B5EF4-FFF2-40B4-BE49-F238E27FC236}">
                    <a16:creationId xmlns:a16="http://schemas.microsoft.com/office/drawing/2014/main" id="{6735CE4B-3225-4164-BD63-2284334AB30B}"/>
                  </a:ext>
                </a:extLst>
              </p:cNvPr>
              <p:cNvSpPr/>
              <p:nvPr/>
            </p:nvSpPr>
            <p:spPr bwMode="auto">
              <a:xfrm rot="16200000">
                <a:off x="5567885" y="4374765"/>
                <a:ext cx="568390" cy="332916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8575"/>
                    </a:solidFill>
                    <a:effectLst/>
                    <a:uLnTx/>
                    <a:uFillTx/>
                    <a:latin typeface="Cascadia Code" panose="020B0609020000020004" pitchFamily="49" charset="0"/>
                    <a:ea typeface="Segoe UI" pitchFamily="34" charset="0"/>
                    <a:cs typeface="Cascadia Code" panose="020B0609020000020004" pitchFamily="49" charset="0"/>
                  </a:rPr>
                  <a:t>P3</a:t>
                </a:r>
              </a:p>
            </p:txBody>
          </p:sp>
          <p:grpSp>
            <p:nvGrpSpPr>
              <p:cNvPr id="1177" name="Group 1176">
                <a:extLst>
                  <a:ext uri="{FF2B5EF4-FFF2-40B4-BE49-F238E27FC236}">
                    <a16:creationId xmlns:a16="http://schemas.microsoft.com/office/drawing/2014/main" id="{E84F6B83-5F6F-4CB5-BD81-F74A2DF77D6C}"/>
                  </a:ext>
                </a:extLst>
              </p:cNvPr>
              <p:cNvGrpSpPr/>
              <p:nvPr/>
            </p:nvGrpSpPr>
            <p:grpSpPr>
              <a:xfrm>
                <a:off x="4515701" y="4906758"/>
                <a:ext cx="1351432" cy="352303"/>
                <a:chOff x="6228766" y="4329892"/>
                <a:chExt cx="1351432" cy="352303"/>
              </a:xfrm>
            </p:grpSpPr>
            <p:sp>
              <p:nvSpPr>
                <p:cNvPr id="1193" name="Rectangle 1192">
                  <a:extLst>
                    <a:ext uri="{FF2B5EF4-FFF2-40B4-BE49-F238E27FC236}">
                      <a16:creationId xmlns:a16="http://schemas.microsoft.com/office/drawing/2014/main" id="{367A53E7-CB05-4981-86D9-EB2A5905C701}"/>
                    </a:ext>
                  </a:extLst>
                </p:cNvPr>
                <p:cNvSpPr/>
                <p:nvPr/>
              </p:nvSpPr>
              <p:spPr bwMode="auto">
                <a:xfrm>
                  <a:off x="6312457" y="4442486"/>
                  <a:ext cx="1182019" cy="239709"/>
                </a:xfrm>
                <a:prstGeom prst="rect">
                  <a:avLst/>
                </a:prstGeom>
                <a:solidFill>
                  <a:srgbClr val="E2E2E3">
                    <a:alpha val="50000"/>
                  </a:srgbClr>
                </a:solidFill>
                <a:ln w="952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32472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grpSp>
              <p:nvGrpSpPr>
                <p:cNvPr id="1194" name="Group 1193">
                  <a:extLst>
                    <a:ext uri="{FF2B5EF4-FFF2-40B4-BE49-F238E27FC236}">
                      <a16:creationId xmlns:a16="http://schemas.microsoft.com/office/drawing/2014/main" id="{7A9B06F0-2CD9-469A-8D63-E0E7F4CB50BA}"/>
                    </a:ext>
                  </a:extLst>
                </p:cNvPr>
                <p:cNvGrpSpPr/>
                <p:nvPr/>
              </p:nvGrpSpPr>
              <p:grpSpPr>
                <a:xfrm>
                  <a:off x="6228766" y="4329892"/>
                  <a:ext cx="556480" cy="332916"/>
                  <a:chOff x="6228766" y="4329892"/>
                  <a:chExt cx="556480" cy="332916"/>
                </a:xfrm>
              </p:grpSpPr>
              <p:cxnSp>
                <p:nvCxnSpPr>
                  <p:cNvPr id="1203" name="Straight Arrow Connector 1202">
                    <a:extLst>
                      <a:ext uri="{FF2B5EF4-FFF2-40B4-BE49-F238E27FC236}">
                        <a16:creationId xmlns:a16="http://schemas.microsoft.com/office/drawing/2014/main" id="{F0308D6A-809A-445A-BE2E-63916CF4F6C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381619" y="4587468"/>
                    <a:ext cx="287928" cy="1"/>
                  </a:xfrm>
                  <a:prstGeom prst="straightConnector1">
                    <a:avLst/>
                  </a:prstGeom>
                  <a:noFill/>
                  <a:ln w="9525" cap="flat" cmpd="sng" algn="ctr">
                    <a:solidFill>
                      <a:srgbClr val="005BA1"/>
                    </a:solidFill>
                    <a:prstDash val="solid"/>
                    <a:headEnd type="none" w="sm" len="sm"/>
                    <a:tailEnd type="triangle" w="sm" len="sm"/>
                  </a:ln>
                  <a:effectLst/>
                </p:spPr>
              </p:cxnSp>
              <p:sp>
                <p:nvSpPr>
                  <p:cNvPr id="1204" name="Rectangle 1203">
                    <a:extLst>
                      <a:ext uri="{FF2B5EF4-FFF2-40B4-BE49-F238E27FC236}">
                        <a16:creationId xmlns:a16="http://schemas.microsoft.com/office/drawing/2014/main" id="{0CA3B957-8878-4E8B-B25A-5E04500B5D4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228766" y="4329892"/>
                    <a:ext cx="556480" cy="332916"/>
                  </a:xfrm>
                  <a:prstGeom prst="rect">
                    <a:avLst/>
                  </a:prstGeom>
                  <a:noFill/>
                  <a:ln w="9525" cap="flat" cmpd="sng" algn="ctr">
                    <a:noFill/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32472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 Semibold"/>
                        <a:ea typeface="Segoe UI" pitchFamily="34" charset="0"/>
                        <a:cs typeface="Segoe UI Semibold" panose="020B0702040204020203" pitchFamily="34" charset="0"/>
                      </a:rPr>
                      <a:t>Read</a:t>
                    </a:r>
                  </a:p>
                </p:txBody>
              </p:sp>
            </p:grpSp>
            <p:grpSp>
              <p:nvGrpSpPr>
                <p:cNvPr id="1195" name="Group 1194">
                  <a:extLst>
                    <a:ext uri="{FF2B5EF4-FFF2-40B4-BE49-F238E27FC236}">
                      <a16:creationId xmlns:a16="http://schemas.microsoft.com/office/drawing/2014/main" id="{53BC444E-2C70-4F9D-A01A-496348C80421}"/>
                    </a:ext>
                  </a:extLst>
                </p:cNvPr>
                <p:cNvGrpSpPr/>
                <p:nvPr/>
              </p:nvGrpSpPr>
              <p:grpSpPr>
                <a:xfrm>
                  <a:off x="6626242" y="4329892"/>
                  <a:ext cx="556480" cy="332916"/>
                  <a:chOff x="6643352" y="4329892"/>
                  <a:chExt cx="556480" cy="332916"/>
                </a:xfrm>
              </p:grpSpPr>
              <p:cxnSp>
                <p:nvCxnSpPr>
                  <p:cNvPr id="1201" name="Straight Arrow Connector 1200">
                    <a:extLst>
                      <a:ext uri="{FF2B5EF4-FFF2-40B4-BE49-F238E27FC236}">
                        <a16:creationId xmlns:a16="http://schemas.microsoft.com/office/drawing/2014/main" id="{A208EB4C-4D1C-46F9-A784-942BD075387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787007" y="4587468"/>
                    <a:ext cx="287928" cy="1"/>
                  </a:xfrm>
                  <a:prstGeom prst="straightConnector1">
                    <a:avLst/>
                  </a:prstGeom>
                  <a:noFill/>
                  <a:ln w="9525" cap="flat" cmpd="sng" algn="ctr">
                    <a:solidFill>
                      <a:srgbClr val="008575"/>
                    </a:solidFill>
                    <a:prstDash val="solid"/>
                    <a:headEnd type="none" w="sm" len="sm"/>
                    <a:tailEnd type="triangle" w="sm" len="sm"/>
                  </a:ln>
                  <a:effectLst/>
                </p:spPr>
              </p:cxnSp>
              <p:sp>
                <p:nvSpPr>
                  <p:cNvPr id="1202" name="Rectangle 1201">
                    <a:extLst>
                      <a:ext uri="{FF2B5EF4-FFF2-40B4-BE49-F238E27FC236}">
                        <a16:creationId xmlns:a16="http://schemas.microsoft.com/office/drawing/2014/main" id="{58D4D6D6-96DF-4B9A-819C-0ECDB08673F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643352" y="4329892"/>
                    <a:ext cx="556480" cy="332916"/>
                  </a:xfrm>
                  <a:prstGeom prst="rect">
                    <a:avLst/>
                  </a:prstGeom>
                  <a:noFill/>
                  <a:ln w="9525" cap="flat" cmpd="sng" algn="ctr">
                    <a:noFill/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32472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 Semibold"/>
                        <a:ea typeface="Segoe UI" pitchFamily="34" charset="0"/>
                        <a:cs typeface="Segoe UI Semibold" panose="020B0702040204020203" pitchFamily="34" charset="0"/>
                      </a:rPr>
                      <a:t>Write</a:t>
                    </a:r>
                  </a:p>
                </p:txBody>
              </p:sp>
            </p:grpSp>
            <p:grpSp>
              <p:nvGrpSpPr>
                <p:cNvPr id="1196" name="Group 1195">
                  <a:extLst>
                    <a:ext uri="{FF2B5EF4-FFF2-40B4-BE49-F238E27FC236}">
                      <a16:creationId xmlns:a16="http://schemas.microsoft.com/office/drawing/2014/main" id="{D0F260D6-2DA8-4EBE-B85C-E4562AD1D022}"/>
                    </a:ext>
                  </a:extLst>
                </p:cNvPr>
                <p:cNvGrpSpPr/>
                <p:nvPr/>
              </p:nvGrpSpPr>
              <p:grpSpPr>
                <a:xfrm>
                  <a:off x="7023718" y="4329892"/>
                  <a:ext cx="556480" cy="332916"/>
                  <a:chOff x="7023718" y="4329892"/>
                  <a:chExt cx="556480" cy="332916"/>
                </a:xfrm>
              </p:grpSpPr>
              <p:grpSp>
                <p:nvGrpSpPr>
                  <p:cNvPr id="1197" name="Group 1196">
                    <a:extLst>
                      <a:ext uri="{FF2B5EF4-FFF2-40B4-BE49-F238E27FC236}">
                        <a16:creationId xmlns:a16="http://schemas.microsoft.com/office/drawing/2014/main" id="{E81E1FC2-ADDE-41EF-B7AA-2DD2D1C86E6A}"/>
                      </a:ext>
                    </a:extLst>
                  </p:cNvPr>
                  <p:cNvGrpSpPr/>
                  <p:nvPr/>
                </p:nvGrpSpPr>
                <p:grpSpPr>
                  <a:xfrm>
                    <a:off x="7191372" y="4584495"/>
                    <a:ext cx="208014" cy="39933"/>
                    <a:chOff x="7083804" y="4902604"/>
                    <a:chExt cx="208014" cy="39933"/>
                  </a:xfrm>
                </p:grpSpPr>
                <p:cxnSp>
                  <p:nvCxnSpPr>
                    <p:cNvPr id="1199" name="Straight Arrow Connector 1198">
                      <a:extLst>
                        <a:ext uri="{FF2B5EF4-FFF2-40B4-BE49-F238E27FC236}">
                          <a16:creationId xmlns:a16="http://schemas.microsoft.com/office/drawing/2014/main" id="{AB6FE86B-3554-453C-82BF-286B19A210C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7083804" y="4902604"/>
                      <a:ext cx="208014" cy="0"/>
                    </a:xfrm>
                    <a:prstGeom prst="straightConnector1">
                      <a:avLst/>
                    </a:prstGeom>
                    <a:noFill/>
                    <a:ln w="9525" cap="flat" cmpd="sng" algn="ctr">
                      <a:solidFill>
                        <a:srgbClr val="000000"/>
                      </a:solidFill>
                      <a:prstDash val="solid"/>
                      <a:headEnd type="none" w="sm" len="sm"/>
                      <a:tailEnd type="triangle" w="sm" len="sm"/>
                    </a:ln>
                    <a:effectLst/>
                  </p:spPr>
                </p:cxnSp>
                <p:cxnSp>
                  <p:nvCxnSpPr>
                    <p:cNvPr id="1200" name="Straight Arrow Connector 1199">
                      <a:extLst>
                        <a:ext uri="{FF2B5EF4-FFF2-40B4-BE49-F238E27FC236}">
                          <a16:creationId xmlns:a16="http://schemas.microsoft.com/office/drawing/2014/main" id="{BF3D3F6E-58F8-4674-BF61-7B3EEAF1F8B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7083804" y="4942537"/>
                      <a:ext cx="208014" cy="0"/>
                    </a:xfrm>
                    <a:prstGeom prst="straightConnector1">
                      <a:avLst/>
                    </a:prstGeom>
                    <a:noFill/>
                    <a:ln w="9525" cap="flat" cmpd="sng" algn="ctr">
                      <a:solidFill>
                        <a:srgbClr val="000000"/>
                      </a:solidFill>
                      <a:prstDash val="solid"/>
                      <a:headEnd type="triangle" w="sm" len="sm"/>
                      <a:tailEnd type="none" w="sm" len="sm"/>
                    </a:ln>
                    <a:effectLst/>
                  </p:spPr>
                </p:cxnSp>
              </p:grpSp>
              <p:sp>
                <p:nvSpPr>
                  <p:cNvPr id="1198" name="Rectangle 1197">
                    <a:extLst>
                      <a:ext uri="{FF2B5EF4-FFF2-40B4-BE49-F238E27FC236}">
                        <a16:creationId xmlns:a16="http://schemas.microsoft.com/office/drawing/2014/main" id="{3216D975-EA1D-421E-A468-9DA246A4E81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023718" y="4329892"/>
                    <a:ext cx="556480" cy="332916"/>
                  </a:xfrm>
                  <a:prstGeom prst="rect">
                    <a:avLst/>
                  </a:prstGeom>
                  <a:noFill/>
                  <a:ln w="9525" cap="flat" cmpd="sng" algn="ctr">
                    <a:noFill/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32472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 Semibold"/>
                        <a:ea typeface="Segoe UI" pitchFamily="34" charset="0"/>
                        <a:cs typeface="Segoe UI Semibold" panose="020B0702040204020203" pitchFamily="34" charset="0"/>
                      </a:rPr>
                      <a:t>Repl.</a:t>
                    </a:r>
                  </a:p>
                </p:txBody>
              </p:sp>
            </p:grpSp>
          </p:grpSp>
          <p:grpSp>
            <p:nvGrpSpPr>
              <p:cNvPr id="1178" name="Group 1177">
                <a:extLst>
                  <a:ext uri="{FF2B5EF4-FFF2-40B4-BE49-F238E27FC236}">
                    <a16:creationId xmlns:a16="http://schemas.microsoft.com/office/drawing/2014/main" id="{A5A4716B-3C06-43F6-B389-79FE273F4AFB}"/>
                  </a:ext>
                </a:extLst>
              </p:cNvPr>
              <p:cNvGrpSpPr/>
              <p:nvPr/>
            </p:nvGrpSpPr>
            <p:grpSpPr>
              <a:xfrm>
                <a:off x="5276997" y="4008791"/>
                <a:ext cx="110489" cy="113511"/>
                <a:chOff x="1212457" y="512757"/>
                <a:chExt cx="231789" cy="238130"/>
              </a:xfrm>
            </p:grpSpPr>
            <p:sp>
              <p:nvSpPr>
                <p:cNvPr id="1188" name="Rectangle: Rounded Corners 1187">
                  <a:extLst>
                    <a:ext uri="{FF2B5EF4-FFF2-40B4-BE49-F238E27FC236}">
                      <a16:creationId xmlns:a16="http://schemas.microsoft.com/office/drawing/2014/main" id="{76204838-30B3-4E6E-8FD4-63F7F26733BE}"/>
                    </a:ext>
                  </a:extLst>
                </p:cNvPr>
                <p:cNvSpPr/>
                <p:nvPr/>
              </p:nvSpPr>
              <p:spPr bwMode="auto">
                <a:xfrm>
                  <a:off x="1212457" y="512762"/>
                  <a:ext cx="231775" cy="238125"/>
                </a:xfrm>
                <a:prstGeom prst="roundRect">
                  <a:avLst>
                    <a:gd name="adj" fmla="val 8448"/>
                  </a:avLst>
                </a:prstGeom>
                <a:gradFill flip="none" rotWithShape="1">
                  <a:gsLst>
                    <a:gs pos="0">
                      <a:srgbClr val="378FE4"/>
                    </a:gs>
                    <a:gs pos="50000">
                      <a:srgbClr val="358CE3"/>
                    </a:gs>
                    <a:gs pos="100000">
                      <a:srgbClr val="378FE4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952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32472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1189" name="Straight Connector 1188">
                  <a:extLst>
                    <a:ext uri="{FF2B5EF4-FFF2-40B4-BE49-F238E27FC236}">
                      <a16:creationId xmlns:a16="http://schemas.microsoft.com/office/drawing/2014/main" id="{F3A16E5D-517E-429F-B63C-ADDAC51EFD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290245" y="512757"/>
                  <a:ext cx="0" cy="238125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FFFFFF"/>
                  </a:solidFill>
                  <a:prstDash val="solid"/>
                  <a:headEnd type="none" w="lg" len="med"/>
                  <a:tailEnd type="none" w="lg" len="med"/>
                </a:ln>
                <a:effectLst>
                  <a:outerShdw blurRad="63500" sx="102000" sy="102000" algn="ctr" rotWithShape="0">
                    <a:srgbClr val="FFFFFF">
                      <a:alpha val="40000"/>
                    </a:srgbClr>
                  </a:outerShdw>
                </a:effectLst>
              </p:spPr>
            </p:cxnSp>
            <p:cxnSp>
              <p:nvCxnSpPr>
                <p:cNvPr id="1190" name="Straight Connector 1189">
                  <a:extLst>
                    <a:ext uri="{FF2B5EF4-FFF2-40B4-BE49-F238E27FC236}">
                      <a16:creationId xmlns:a16="http://schemas.microsoft.com/office/drawing/2014/main" id="{47D5EC81-C183-46E9-9FD4-DBFD937481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68825" y="512757"/>
                  <a:ext cx="0" cy="238125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FFFFFF"/>
                  </a:solidFill>
                  <a:prstDash val="solid"/>
                  <a:headEnd type="none" w="lg" len="med"/>
                  <a:tailEnd type="none" w="lg" len="med"/>
                </a:ln>
                <a:effectLst>
                  <a:outerShdw blurRad="63500" sx="102000" sy="102000" algn="ctr" rotWithShape="0">
                    <a:srgbClr val="FFFFFF">
                      <a:alpha val="40000"/>
                    </a:srgbClr>
                  </a:outerShdw>
                </a:effectLst>
              </p:spPr>
            </p:cxnSp>
            <p:cxnSp>
              <p:nvCxnSpPr>
                <p:cNvPr id="1191" name="Straight Connector 1190">
                  <a:extLst>
                    <a:ext uri="{FF2B5EF4-FFF2-40B4-BE49-F238E27FC236}">
                      <a16:creationId xmlns:a16="http://schemas.microsoft.com/office/drawing/2014/main" id="{C922A8BD-804E-494D-8EE5-A0254B8DEB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13846" y="593719"/>
                  <a:ext cx="230400" cy="0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FFFFFF"/>
                  </a:solidFill>
                  <a:prstDash val="solid"/>
                  <a:headEnd type="none" w="lg" len="med"/>
                  <a:tailEnd type="none" w="lg" len="med"/>
                </a:ln>
                <a:effectLst>
                  <a:outerShdw blurRad="63500" sx="102000" sy="102000" algn="ctr" rotWithShape="0">
                    <a:srgbClr val="FFFFFF">
                      <a:alpha val="40000"/>
                    </a:srgbClr>
                  </a:outerShdw>
                </a:effectLst>
              </p:spPr>
            </p:cxnSp>
            <p:cxnSp>
              <p:nvCxnSpPr>
                <p:cNvPr id="1192" name="Straight Connector 1191">
                  <a:extLst>
                    <a:ext uri="{FF2B5EF4-FFF2-40B4-BE49-F238E27FC236}">
                      <a16:creationId xmlns:a16="http://schemas.microsoft.com/office/drawing/2014/main" id="{675362D7-0734-4D4D-82A0-920C5FAD61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213846" y="673889"/>
                  <a:ext cx="230400" cy="1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FFFFFF"/>
                  </a:solidFill>
                  <a:prstDash val="solid"/>
                  <a:headEnd type="none" w="lg" len="med"/>
                  <a:tailEnd type="none" w="lg" len="med"/>
                </a:ln>
                <a:effectLst>
                  <a:outerShdw blurRad="63500" sx="102000" sy="102000" algn="ctr" rotWithShape="0">
                    <a:srgbClr val="FFFFFF">
                      <a:alpha val="40000"/>
                    </a:srgbClr>
                  </a:outerShdw>
                </a:effectLst>
              </p:spPr>
            </p:cxnSp>
          </p:grpSp>
          <p:cxnSp>
            <p:nvCxnSpPr>
              <p:cNvPr id="1179" name="Straight Arrow Connector 1178">
                <a:extLst>
                  <a:ext uri="{FF2B5EF4-FFF2-40B4-BE49-F238E27FC236}">
                    <a16:creationId xmlns:a16="http://schemas.microsoft.com/office/drawing/2014/main" id="{B461EE18-8B12-4561-9A28-391FC18FC313}"/>
                  </a:ext>
                </a:extLst>
              </p:cNvPr>
              <p:cNvCxnSpPr>
                <a:cxnSpLocks/>
                <a:stCxn id="1188" idx="2"/>
              </p:cNvCxnSpPr>
              <p:nvPr/>
            </p:nvCxnSpPr>
            <p:spPr>
              <a:xfrm>
                <a:off x="5332238" y="4122302"/>
                <a:ext cx="424" cy="165586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000000"/>
                </a:solidFill>
                <a:prstDash val="solid"/>
                <a:headEnd type="none" w="sm" len="sm"/>
                <a:tailEnd type="triangle" w="sm" len="sm"/>
              </a:ln>
              <a:effectLst/>
            </p:spPr>
          </p:cxnSp>
          <p:grpSp>
            <p:nvGrpSpPr>
              <p:cNvPr id="1180" name="Group 1179">
                <a:extLst>
                  <a:ext uri="{FF2B5EF4-FFF2-40B4-BE49-F238E27FC236}">
                    <a16:creationId xmlns:a16="http://schemas.microsoft.com/office/drawing/2014/main" id="{FC778240-FA7E-4280-B17A-4D2E80E1C8DA}"/>
                  </a:ext>
                </a:extLst>
              </p:cNvPr>
              <p:cNvGrpSpPr/>
              <p:nvPr/>
            </p:nvGrpSpPr>
            <p:grpSpPr>
              <a:xfrm>
                <a:off x="4986024" y="4008309"/>
                <a:ext cx="110489" cy="279097"/>
                <a:chOff x="5280629" y="4160709"/>
                <a:chExt cx="110489" cy="279097"/>
              </a:xfrm>
            </p:grpSpPr>
            <p:grpSp>
              <p:nvGrpSpPr>
                <p:cNvPr id="1181" name="Group 1180">
                  <a:extLst>
                    <a:ext uri="{FF2B5EF4-FFF2-40B4-BE49-F238E27FC236}">
                      <a16:creationId xmlns:a16="http://schemas.microsoft.com/office/drawing/2014/main" id="{114BB587-42C3-4CDB-8B7A-6C54A2537260}"/>
                    </a:ext>
                  </a:extLst>
                </p:cNvPr>
                <p:cNvGrpSpPr/>
                <p:nvPr/>
              </p:nvGrpSpPr>
              <p:grpSpPr>
                <a:xfrm>
                  <a:off x="5280629" y="4160709"/>
                  <a:ext cx="110489" cy="113511"/>
                  <a:chOff x="1212457" y="512757"/>
                  <a:chExt cx="231789" cy="238130"/>
                </a:xfrm>
              </p:grpSpPr>
              <p:sp>
                <p:nvSpPr>
                  <p:cNvPr id="1183" name="Rectangle: Rounded Corners 1182">
                    <a:extLst>
                      <a:ext uri="{FF2B5EF4-FFF2-40B4-BE49-F238E27FC236}">
                        <a16:creationId xmlns:a16="http://schemas.microsoft.com/office/drawing/2014/main" id="{355E5E3A-DBEC-4547-8097-C402B0D7A3C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212457" y="512762"/>
                    <a:ext cx="231775" cy="238125"/>
                  </a:xfrm>
                  <a:prstGeom prst="roundRect">
                    <a:avLst>
                      <a:gd name="adj" fmla="val 8448"/>
                    </a:avLst>
                  </a:prstGeom>
                  <a:gradFill flip="none" rotWithShape="1">
                    <a:gsLst>
                      <a:gs pos="0">
                        <a:srgbClr val="378FE4"/>
                      </a:gs>
                      <a:gs pos="50000">
                        <a:srgbClr val="358CE3"/>
                      </a:gs>
                      <a:gs pos="100000">
                        <a:srgbClr val="378FE4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9525" cap="flat" cmpd="sng" algn="ctr">
                    <a:noFill/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defTabSz="932472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CA" sz="2000" b="0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Segoe UI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cxnSp>
                <p:nvCxnSpPr>
                  <p:cNvPr id="1184" name="Straight Connector 1183">
                    <a:extLst>
                      <a:ext uri="{FF2B5EF4-FFF2-40B4-BE49-F238E27FC236}">
                        <a16:creationId xmlns:a16="http://schemas.microsoft.com/office/drawing/2014/main" id="{62BF9DF1-5F6D-45FD-8F74-D3405A1A30A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290245" y="512757"/>
                    <a:ext cx="0" cy="238125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FFFFFF"/>
                    </a:solidFill>
                    <a:prstDash val="solid"/>
                    <a:headEnd type="none" w="lg" len="med"/>
                    <a:tailEnd type="none" w="lg" len="med"/>
                  </a:ln>
                  <a:effectLst>
                    <a:outerShdw blurRad="63500" sx="102000" sy="102000" algn="ctr" rotWithShape="0">
                      <a:srgbClr val="FFFFFF">
                        <a:alpha val="40000"/>
                      </a:srgbClr>
                    </a:outerShdw>
                  </a:effectLst>
                </p:spPr>
              </p:cxnSp>
              <p:cxnSp>
                <p:nvCxnSpPr>
                  <p:cNvPr id="1185" name="Straight Connector 1184">
                    <a:extLst>
                      <a:ext uri="{FF2B5EF4-FFF2-40B4-BE49-F238E27FC236}">
                        <a16:creationId xmlns:a16="http://schemas.microsoft.com/office/drawing/2014/main" id="{E39BAF52-AA7F-4D2D-A87C-A2E578D9917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368825" y="512757"/>
                    <a:ext cx="0" cy="238125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FFFFFF"/>
                    </a:solidFill>
                    <a:prstDash val="solid"/>
                    <a:headEnd type="none" w="lg" len="med"/>
                    <a:tailEnd type="none" w="lg" len="med"/>
                  </a:ln>
                  <a:effectLst>
                    <a:outerShdw blurRad="63500" sx="102000" sy="102000" algn="ctr" rotWithShape="0">
                      <a:srgbClr val="FFFFFF">
                        <a:alpha val="40000"/>
                      </a:srgbClr>
                    </a:outerShdw>
                  </a:effectLst>
                </p:spPr>
              </p:cxnSp>
              <p:cxnSp>
                <p:nvCxnSpPr>
                  <p:cNvPr id="1186" name="Straight Connector 1185">
                    <a:extLst>
                      <a:ext uri="{FF2B5EF4-FFF2-40B4-BE49-F238E27FC236}">
                        <a16:creationId xmlns:a16="http://schemas.microsoft.com/office/drawing/2014/main" id="{33A68E02-9752-44CC-9E61-5A320B117C9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13846" y="593719"/>
                    <a:ext cx="230400" cy="0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FFFFFF"/>
                    </a:solidFill>
                    <a:prstDash val="solid"/>
                    <a:headEnd type="none" w="lg" len="med"/>
                    <a:tailEnd type="none" w="lg" len="med"/>
                  </a:ln>
                  <a:effectLst>
                    <a:outerShdw blurRad="63500" sx="102000" sy="102000" algn="ctr" rotWithShape="0">
                      <a:srgbClr val="FFFFFF">
                        <a:alpha val="40000"/>
                      </a:srgbClr>
                    </a:outerShdw>
                  </a:effectLst>
                </p:spPr>
              </p:cxnSp>
              <p:cxnSp>
                <p:nvCxnSpPr>
                  <p:cNvPr id="1187" name="Straight Connector 1186">
                    <a:extLst>
                      <a:ext uri="{FF2B5EF4-FFF2-40B4-BE49-F238E27FC236}">
                        <a16:creationId xmlns:a16="http://schemas.microsoft.com/office/drawing/2014/main" id="{5AA47C79-8118-48AD-B53B-F8D2AE31929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213846" y="673889"/>
                    <a:ext cx="230400" cy="1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FFFFFF"/>
                    </a:solidFill>
                    <a:prstDash val="solid"/>
                    <a:headEnd type="none" w="lg" len="med"/>
                    <a:tailEnd type="none" w="lg" len="med"/>
                  </a:ln>
                  <a:effectLst>
                    <a:outerShdw blurRad="63500" sx="102000" sy="102000" algn="ctr" rotWithShape="0">
                      <a:srgbClr val="FFFFFF">
                        <a:alpha val="40000"/>
                      </a:srgbClr>
                    </a:outerShdw>
                  </a:effectLst>
                </p:spPr>
              </p:cxnSp>
            </p:grpSp>
            <p:cxnSp>
              <p:nvCxnSpPr>
                <p:cNvPr id="1182" name="Straight Arrow Connector 1181">
                  <a:extLst>
                    <a:ext uri="{FF2B5EF4-FFF2-40B4-BE49-F238E27FC236}">
                      <a16:creationId xmlns:a16="http://schemas.microsoft.com/office/drawing/2014/main" id="{6638123B-BFCC-42A4-A9F9-6AB2B9BFDF5E}"/>
                    </a:ext>
                  </a:extLst>
                </p:cNvPr>
                <p:cNvCxnSpPr>
                  <a:cxnSpLocks/>
                  <a:stCxn id="1183" idx="2"/>
                </p:cNvCxnSpPr>
                <p:nvPr/>
              </p:nvCxnSpPr>
              <p:spPr>
                <a:xfrm>
                  <a:off x="5335870" y="4274220"/>
                  <a:ext cx="424" cy="165586"/>
                </a:xfrm>
                <a:prstGeom prst="straightConnector1">
                  <a:avLst/>
                </a:prstGeom>
                <a:noFill/>
                <a:ln w="9525" cap="flat" cmpd="sng" algn="ctr">
                  <a:solidFill>
                    <a:srgbClr val="000000"/>
                  </a:solidFill>
                  <a:prstDash val="solid"/>
                  <a:headEnd type="none" w="sm" len="sm"/>
                  <a:tailEnd type="triangle" w="sm" len="sm"/>
                </a:ln>
                <a:effectLst/>
              </p:spPr>
            </p:cxnSp>
          </p:grpSp>
        </p:grpSp>
      </p:grpSp>
      <p:cxnSp>
        <p:nvCxnSpPr>
          <p:cNvPr id="1252" name="Straight Connector 1251">
            <a:extLst>
              <a:ext uri="{FF2B5EF4-FFF2-40B4-BE49-F238E27FC236}">
                <a16:creationId xmlns:a16="http://schemas.microsoft.com/office/drawing/2014/main" id="{E016A4B5-3B81-4EDD-BB29-C2E3C6B2EAC4}"/>
              </a:ext>
            </a:extLst>
          </p:cNvPr>
          <p:cNvCxnSpPr>
            <a:cxnSpLocks/>
          </p:cNvCxnSpPr>
          <p:nvPr/>
        </p:nvCxnSpPr>
        <p:spPr>
          <a:xfrm>
            <a:off x="3296215" y="7407141"/>
            <a:ext cx="0" cy="11849638"/>
          </a:xfrm>
          <a:prstGeom prst="line">
            <a:avLst/>
          </a:prstGeom>
          <a:solidFill>
            <a:srgbClr val="000000"/>
          </a:solidFill>
          <a:ln w="6350" cap="flat" cmpd="sng" algn="ctr">
            <a:solidFill>
              <a:srgbClr val="000000">
                <a:lumMod val="75000"/>
                <a:lumOff val="25000"/>
              </a:srgbClr>
            </a:solidFill>
            <a:prstDash val="dash"/>
            <a:miter lim="800000"/>
            <a:headEnd type="none" w="med" len="med"/>
            <a:tailEnd type="none" w="med" len="med"/>
          </a:ln>
          <a:effectLst/>
        </p:spPr>
      </p:cxnSp>
      <p:graphicFrame>
        <p:nvGraphicFramePr>
          <p:cNvPr id="1280" name="Table 1279">
            <a:extLst>
              <a:ext uri="{FF2B5EF4-FFF2-40B4-BE49-F238E27FC236}">
                <a16:creationId xmlns:a16="http://schemas.microsoft.com/office/drawing/2014/main" id="{D5068DE4-9E12-4A99-840A-76B20748BE34}"/>
              </a:ext>
            </a:extLst>
          </p:cNvPr>
          <p:cNvGraphicFramePr>
            <a:graphicFrameLocks noGrp="1"/>
          </p:cNvGraphicFramePr>
          <p:nvPr/>
        </p:nvGraphicFramePr>
        <p:xfrm>
          <a:off x="1277601" y="4830888"/>
          <a:ext cx="4103789" cy="1995970"/>
        </p:xfrm>
        <a:graphic>
          <a:graphicData uri="http://schemas.openxmlformats.org/drawingml/2006/table">
            <a:tbl>
              <a:tblPr/>
              <a:tblGrid>
                <a:gridCol w="1271687">
                  <a:extLst>
                    <a:ext uri="{9D8B030D-6E8A-4147-A177-3AD203B41FA5}">
                      <a16:colId xmlns:a16="http://schemas.microsoft.com/office/drawing/2014/main" val="2942545117"/>
                    </a:ext>
                  </a:extLst>
                </a:gridCol>
                <a:gridCol w="939579">
                  <a:extLst>
                    <a:ext uri="{9D8B030D-6E8A-4147-A177-3AD203B41FA5}">
                      <a16:colId xmlns:a16="http://schemas.microsoft.com/office/drawing/2014/main" val="3810706520"/>
                    </a:ext>
                  </a:extLst>
                </a:gridCol>
                <a:gridCol w="939579">
                  <a:extLst>
                    <a:ext uri="{9D8B030D-6E8A-4147-A177-3AD203B41FA5}">
                      <a16:colId xmlns:a16="http://schemas.microsoft.com/office/drawing/2014/main" val="2780150697"/>
                    </a:ext>
                  </a:extLst>
                </a:gridCol>
                <a:gridCol w="952944">
                  <a:extLst>
                    <a:ext uri="{9D8B030D-6E8A-4147-A177-3AD203B41FA5}">
                      <a16:colId xmlns:a16="http://schemas.microsoft.com/office/drawing/2014/main" val="3539968822"/>
                    </a:ext>
                  </a:extLst>
                </a:gridCol>
              </a:tblGrid>
              <a:tr h="405640"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9pPr>
                    </a:lstStyle>
                    <a:p>
                      <a:pPr algn="l" fontAlgn="t"/>
                      <a:r>
                        <a:rPr lang="en-CA" sz="900" dirty="0">
                          <a:solidFill>
                            <a:schemeClr val="bg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Replication</a:t>
                      </a:r>
                      <a:endParaRPr lang="en-CA" sz="9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0347" marR="20347" marT="10174" marB="10174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946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900" dirty="0">
                          <a:solidFill>
                            <a:schemeClr val="bg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   SQL Server</a:t>
                      </a:r>
                    </a:p>
                  </a:txBody>
                  <a:tcPr marL="20347" marR="20347" marT="10174" marB="10174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9pPr>
                    </a:lstStyle>
                    <a:p>
                      <a:pPr algn="ctr" fontAlgn="t"/>
                      <a:r>
                        <a:rPr lang="en-CA" sz="900" dirty="0">
                          <a:solidFill>
                            <a:schemeClr val="bg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   SQL DB</a:t>
                      </a:r>
                    </a:p>
                  </a:txBody>
                  <a:tcPr marL="20347" marR="20347" marT="10174" marB="10174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9pPr>
                    </a:lstStyle>
                    <a:p>
                      <a:pPr algn="ctr" fontAlgn="t"/>
                      <a:r>
                        <a:rPr lang="en-CA" sz="900" dirty="0">
                          <a:solidFill>
                            <a:schemeClr val="bg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  SQL MI</a:t>
                      </a:r>
                    </a:p>
                  </a:txBody>
                  <a:tcPr marL="20347" marR="20347" marT="10174" marB="10174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2513982"/>
                  </a:ext>
                </a:extLst>
              </a:tr>
              <a:tr h="284164"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9pPr>
                    </a:lstStyle>
                    <a:p>
                      <a:pPr marL="0" indent="0" algn="l" fontAlgn="t">
                        <a:buNone/>
                      </a:pPr>
                      <a:r>
                        <a:rPr lang="en-US" sz="900" b="1" kern="1200" dirty="0">
                          <a:solidFill>
                            <a:srgbClr val="0078D4"/>
                          </a:solidFill>
                          <a:effectLst/>
                          <a:latin typeface="+mj-lt"/>
                          <a:ea typeface="+mn-ea"/>
                          <a:cs typeface="Segoe UI" panose="020B0502040204020203" pitchFamily="34" charset="0"/>
                        </a:rPr>
                        <a:t>1. </a:t>
                      </a:r>
                      <a:r>
                        <a:rPr lang="en-US" sz="900" dirty="0">
                          <a:solidFill>
                            <a:schemeClr val="bg1"/>
                          </a:solidFill>
                          <a:effectLst/>
                          <a:latin typeface="+mj-lt"/>
                          <a:cs typeface="Segoe UI" panose="020B0502040204020203" pitchFamily="34" charset="0"/>
                        </a:rPr>
                        <a:t>Standard</a:t>
                      </a:r>
                    </a:p>
                  </a:txBody>
                  <a:tcPr marL="20347" marR="20347" marT="10174" marB="10174" anchor="ctr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900" dirty="0">
                          <a:solidFill>
                            <a:schemeClr val="bg1"/>
                          </a:solidFill>
                          <a:effectLst/>
                        </a:rPr>
                        <a:t>✔</a:t>
                      </a:r>
                      <a:endParaRPr lang="en-CA" sz="9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0347" marR="20347" marT="10174" marB="1017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9pPr>
                    </a:lstStyle>
                    <a:p>
                      <a:pPr algn="ctr" fontAlgn="t"/>
                      <a:r>
                        <a:rPr lang="en-CA" sz="900" dirty="0">
                          <a:solidFill>
                            <a:schemeClr val="bg1"/>
                          </a:solidFill>
                          <a:effectLst/>
                        </a:rPr>
                        <a:t>✔</a:t>
                      </a:r>
                      <a:r>
                        <a:rPr lang="en-CA" sz="900" b="1" dirty="0">
                          <a:solidFill>
                            <a:schemeClr val="bg1"/>
                          </a:solidFill>
                          <a:effectLst/>
                        </a:rPr>
                        <a:t>*</a:t>
                      </a:r>
                    </a:p>
                  </a:txBody>
                  <a:tcPr marL="20347" marR="20347" marT="10174" marB="1017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9pPr>
                    </a:lstStyle>
                    <a:p>
                      <a:pPr marL="0" marR="0" lvl="0" indent="0" algn="ctr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900" dirty="0">
                          <a:solidFill>
                            <a:schemeClr val="bg1"/>
                          </a:solidFill>
                          <a:effectLst/>
                        </a:rPr>
                        <a:t>✔</a:t>
                      </a:r>
                    </a:p>
                  </a:txBody>
                  <a:tcPr marL="20347" marR="20347" marT="10174" marB="10174" anchor="ctr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3216974"/>
                  </a:ext>
                </a:extLst>
              </a:tr>
              <a:tr h="269689"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9pPr>
                    </a:lstStyle>
                    <a:p>
                      <a:pPr algn="l" fontAlgn="t"/>
                      <a:r>
                        <a:rPr lang="en-US" sz="900" b="1" dirty="0">
                          <a:solidFill>
                            <a:srgbClr val="0078D4"/>
                          </a:solidFill>
                          <a:effectLst/>
                          <a:latin typeface="+mj-lt"/>
                          <a:cs typeface="Segoe UI" panose="020B0502040204020203" pitchFamily="34" charset="0"/>
                        </a:rPr>
                        <a:t>2. </a:t>
                      </a:r>
                      <a:r>
                        <a:rPr lang="en-US" sz="900" dirty="0">
                          <a:solidFill>
                            <a:schemeClr val="bg1"/>
                          </a:solidFill>
                          <a:effectLst/>
                          <a:latin typeface="+mj-lt"/>
                          <a:cs typeface="Segoe UI" panose="020B0502040204020203" pitchFamily="34" charset="0"/>
                        </a:rPr>
                        <a:t>Bi-directional</a:t>
                      </a:r>
                    </a:p>
                  </a:txBody>
                  <a:tcPr marL="20347" marR="20347" marT="10174" marB="10174" anchor="ctr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900" dirty="0">
                          <a:solidFill>
                            <a:schemeClr val="bg1"/>
                          </a:solidFill>
                          <a:effectLst/>
                        </a:rPr>
                        <a:t>✔</a:t>
                      </a:r>
                    </a:p>
                  </a:txBody>
                  <a:tcPr marL="20347" marR="20347" marT="10174" marB="1017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9pPr>
                    </a:lstStyle>
                    <a:p>
                      <a:pPr algn="ctr" fontAlgn="t"/>
                      <a:r>
                        <a:rPr lang="en-CA" sz="900" dirty="0">
                          <a:solidFill>
                            <a:schemeClr val="bg1"/>
                          </a:solidFill>
                          <a:effectLst/>
                        </a:rPr>
                        <a:t>✖️</a:t>
                      </a:r>
                    </a:p>
                  </a:txBody>
                  <a:tcPr marL="20347" marR="20347" marT="10174" marB="1017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lumMod val="50000"/>
                        <a:lumOff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9pPr>
                    </a:lstStyle>
                    <a:p>
                      <a:pPr marL="0" marR="0" lvl="0" indent="0" algn="ctr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900" dirty="0">
                          <a:solidFill>
                            <a:schemeClr val="bg1"/>
                          </a:solidFill>
                          <a:effectLst/>
                        </a:rPr>
                        <a:t>✔</a:t>
                      </a:r>
                    </a:p>
                  </a:txBody>
                  <a:tcPr marL="20347" marR="20347" marT="10174" marB="10174" anchor="ctr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0755392"/>
                  </a:ext>
                </a:extLst>
              </a:tr>
              <a:tr h="269689"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9pPr>
                    </a:lstStyle>
                    <a:p>
                      <a:pPr algn="l" fontAlgn="t"/>
                      <a:r>
                        <a:rPr lang="en-US" sz="900" b="1" dirty="0">
                          <a:solidFill>
                            <a:srgbClr val="0078D4"/>
                          </a:solidFill>
                          <a:effectLst/>
                          <a:latin typeface="+mj-lt"/>
                          <a:cs typeface="Segoe UI" panose="020B0502040204020203" pitchFamily="34" charset="0"/>
                        </a:rPr>
                        <a:t>3. </a:t>
                      </a:r>
                      <a:r>
                        <a:rPr lang="en-US" sz="900" dirty="0">
                          <a:solidFill>
                            <a:schemeClr val="bg1"/>
                          </a:solidFill>
                          <a:effectLst/>
                          <a:latin typeface="+mj-lt"/>
                          <a:cs typeface="Segoe UI" panose="020B0502040204020203" pitchFamily="34" charset="0"/>
                        </a:rPr>
                        <a:t>Peer-to-Peer</a:t>
                      </a:r>
                    </a:p>
                  </a:txBody>
                  <a:tcPr marL="20347" marR="20347" marT="10174" marB="10174" anchor="ctr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900" dirty="0">
                          <a:solidFill>
                            <a:schemeClr val="bg1"/>
                          </a:solidFill>
                          <a:effectLst/>
                        </a:rPr>
                        <a:t>✔</a:t>
                      </a:r>
                    </a:p>
                  </a:txBody>
                  <a:tcPr marL="20347" marR="20347" marT="10174" marB="1017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9pPr>
                    </a:lstStyle>
                    <a:p>
                      <a:pPr algn="ctr" fontAlgn="t"/>
                      <a:r>
                        <a:rPr lang="en-CA" sz="900" dirty="0">
                          <a:solidFill>
                            <a:schemeClr val="bg1"/>
                          </a:solidFill>
                          <a:effectLst/>
                        </a:rPr>
                        <a:t>✖️</a:t>
                      </a:r>
                    </a:p>
                  </a:txBody>
                  <a:tcPr marL="20347" marR="20347" marT="10174" marB="1017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lumMod val="50000"/>
                        <a:lumOff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9pPr>
                    </a:lstStyle>
                    <a:p>
                      <a:pPr algn="ctr" fontAlgn="t"/>
                      <a:r>
                        <a:rPr lang="en-CA" sz="900" dirty="0">
                          <a:solidFill>
                            <a:schemeClr val="bg1"/>
                          </a:solidFill>
                          <a:effectLst/>
                        </a:rPr>
                        <a:t>✖️</a:t>
                      </a:r>
                    </a:p>
                  </a:txBody>
                  <a:tcPr marL="20347" marR="20347" marT="10174" marB="10174" anchor="ctr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lumMod val="50000"/>
                        <a:lumOff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0784404"/>
                  </a:ext>
                </a:extLst>
              </a:tr>
              <a:tr h="255596"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9pPr>
                    </a:lstStyle>
                    <a:p>
                      <a:pPr algn="l" fontAlgn="t"/>
                      <a:r>
                        <a:rPr lang="en-US" sz="900" b="1" dirty="0">
                          <a:solidFill>
                            <a:srgbClr val="0078D4"/>
                          </a:solidFill>
                          <a:effectLst/>
                          <a:latin typeface="+mj-lt"/>
                          <a:cs typeface="Segoe UI" panose="020B0502040204020203" pitchFamily="34" charset="0"/>
                        </a:rPr>
                        <a:t>4. </a:t>
                      </a:r>
                      <a:r>
                        <a:rPr lang="en-CA" sz="900" dirty="0">
                          <a:solidFill>
                            <a:schemeClr val="bg1"/>
                          </a:solidFill>
                          <a:effectLst/>
                          <a:latin typeface="+mj-lt"/>
                          <a:cs typeface="Segoe UI" panose="020B0502040204020203" pitchFamily="34" charset="0"/>
                        </a:rPr>
                        <a:t>Updatable</a:t>
                      </a:r>
                    </a:p>
                  </a:txBody>
                  <a:tcPr marL="20347" marR="20347" marT="10174" marB="10174" anchor="ctr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900" dirty="0">
                          <a:solidFill>
                            <a:schemeClr val="bg1"/>
                          </a:solidFill>
                          <a:effectLst/>
                        </a:rPr>
                        <a:t>✔</a:t>
                      </a:r>
                    </a:p>
                  </a:txBody>
                  <a:tcPr marL="20347" marR="20347" marT="10174" marB="1017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9pPr>
                    </a:lstStyle>
                    <a:p>
                      <a:pPr algn="ctr" fontAlgn="t"/>
                      <a:r>
                        <a:rPr lang="en-CA" sz="900" dirty="0">
                          <a:solidFill>
                            <a:schemeClr val="bg1"/>
                          </a:solidFill>
                          <a:effectLst/>
                        </a:rPr>
                        <a:t>✖️</a:t>
                      </a:r>
                    </a:p>
                  </a:txBody>
                  <a:tcPr marL="20347" marR="20347" marT="10174" marB="1017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lumMod val="50000"/>
                        <a:lumOff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9pPr>
                    </a:lstStyle>
                    <a:p>
                      <a:pPr marL="0" marR="0" lvl="0" indent="0" algn="ctr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900" dirty="0">
                          <a:solidFill>
                            <a:schemeClr val="bg1"/>
                          </a:solidFill>
                          <a:effectLst/>
                        </a:rPr>
                        <a:t>✖️</a:t>
                      </a:r>
                    </a:p>
                  </a:txBody>
                  <a:tcPr marL="20347" marR="20347" marT="10174" marB="10174" anchor="ctr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lumMod val="50000"/>
                        <a:lumOff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825222"/>
                  </a:ext>
                </a:extLst>
              </a:tr>
              <a:tr h="255596">
                <a:tc>
                  <a:txBody>
                    <a:bodyPr/>
                    <a:lstStyle>
                      <a:lvl1pPr marL="0" algn="l" defTabSz="479460" rtl="0" eaLnBrk="1" latinLnBrk="0" hangingPunct="1">
                        <a:defRPr sz="92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239730" algn="l" defTabSz="479460" rtl="0" eaLnBrk="1" latinLnBrk="0" hangingPunct="1">
                        <a:defRPr sz="92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479460" algn="l" defTabSz="479460" rtl="0" eaLnBrk="1" latinLnBrk="0" hangingPunct="1">
                        <a:defRPr sz="92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719189" algn="l" defTabSz="479460" rtl="0" eaLnBrk="1" latinLnBrk="0" hangingPunct="1">
                        <a:defRPr sz="92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958919" algn="l" defTabSz="479460" rtl="0" eaLnBrk="1" latinLnBrk="0" hangingPunct="1">
                        <a:defRPr sz="92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1198650" algn="l" defTabSz="479460" rtl="0" eaLnBrk="1" latinLnBrk="0" hangingPunct="1">
                        <a:defRPr sz="92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1438379" algn="l" defTabSz="479460" rtl="0" eaLnBrk="1" latinLnBrk="0" hangingPunct="1">
                        <a:defRPr sz="92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1678109" algn="l" defTabSz="479460" rtl="0" eaLnBrk="1" latinLnBrk="0" hangingPunct="1">
                        <a:defRPr sz="92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1917839" algn="l" defTabSz="479460" rtl="0" eaLnBrk="1" latinLnBrk="0" hangingPunct="1">
                        <a:defRPr sz="92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l" fontAlgn="t"/>
                      <a:r>
                        <a:rPr lang="en-US" sz="900" b="1" dirty="0">
                          <a:solidFill>
                            <a:srgbClr val="0078D4"/>
                          </a:solidFill>
                          <a:effectLst/>
                          <a:latin typeface="+mj-lt"/>
                          <a:cs typeface="Segoe UI" panose="020B0502040204020203" pitchFamily="34" charset="0"/>
                        </a:rPr>
                        <a:t>5. </a:t>
                      </a:r>
                      <a:r>
                        <a:rPr lang="en-CA" sz="900" dirty="0">
                          <a:solidFill>
                            <a:schemeClr val="bg1"/>
                          </a:solidFill>
                          <a:effectLst/>
                          <a:latin typeface="+mj-lt"/>
                          <a:cs typeface="Segoe UI" panose="020B0502040204020203" pitchFamily="34" charset="0"/>
                        </a:rPr>
                        <a:t>Merge</a:t>
                      </a:r>
                    </a:p>
                  </a:txBody>
                  <a:tcPr marL="20347" marR="20347" marT="10174" marB="10174" anchor="ctr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900" dirty="0">
                          <a:solidFill>
                            <a:schemeClr val="bg1"/>
                          </a:solidFill>
                          <a:effectLst/>
                        </a:rPr>
                        <a:t>✔</a:t>
                      </a:r>
                    </a:p>
                  </a:txBody>
                  <a:tcPr marL="20347" marR="20347" marT="10174" marB="1017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marL="0" algn="l" defTabSz="479460" rtl="0" eaLnBrk="1" latinLnBrk="0" hangingPunct="1">
                        <a:defRPr sz="92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239730" algn="l" defTabSz="479460" rtl="0" eaLnBrk="1" latinLnBrk="0" hangingPunct="1">
                        <a:defRPr sz="92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479460" algn="l" defTabSz="479460" rtl="0" eaLnBrk="1" latinLnBrk="0" hangingPunct="1">
                        <a:defRPr sz="92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719189" algn="l" defTabSz="479460" rtl="0" eaLnBrk="1" latinLnBrk="0" hangingPunct="1">
                        <a:defRPr sz="92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958919" algn="l" defTabSz="479460" rtl="0" eaLnBrk="1" latinLnBrk="0" hangingPunct="1">
                        <a:defRPr sz="92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1198650" algn="l" defTabSz="479460" rtl="0" eaLnBrk="1" latinLnBrk="0" hangingPunct="1">
                        <a:defRPr sz="92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1438379" algn="l" defTabSz="479460" rtl="0" eaLnBrk="1" latinLnBrk="0" hangingPunct="1">
                        <a:defRPr sz="92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1678109" algn="l" defTabSz="479460" rtl="0" eaLnBrk="1" latinLnBrk="0" hangingPunct="1">
                        <a:defRPr sz="92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1917839" algn="l" defTabSz="479460" rtl="0" eaLnBrk="1" latinLnBrk="0" hangingPunct="1">
                        <a:defRPr sz="92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ctr" fontAlgn="t"/>
                      <a:r>
                        <a:rPr lang="en-CA" sz="900" dirty="0">
                          <a:solidFill>
                            <a:schemeClr val="bg1"/>
                          </a:solidFill>
                          <a:effectLst/>
                        </a:rPr>
                        <a:t>✖️</a:t>
                      </a:r>
                    </a:p>
                  </a:txBody>
                  <a:tcPr marL="20347" marR="20347" marT="10174" marB="1017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lumMod val="50000"/>
                        <a:lumOff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79460" rtl="0" eaLnBrk="1" latinLnBrk="0" hangingPunct="1">
                        <a:defRPr sz="92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239730" algn="l" defTabSz="479460" rtl="0" eaLnBrk="1" latinLnBrk="0" hangingPunct="1">
                        <a:defRPr sz="92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479460" algn="l" defTabSz="479460" rtl="0" eaLnBrk="1" latinLnBrk="0" hangingPunct="1">
                        <a:defRPr sz="92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719189" algn="l" defTabSz="479460" rtl="0" eaLnBrk="1" latinLnBrk="0" hangingPunct="1">
                        <a:defRPr sz="92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958919" algn="l" defTabSz="479460" rtl="0" eaLnBrk="1" latinLnBrk="0" hangingPunct="1">
                        <a:defRPr sz="92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1198650" algn="l" defTabSz="479460" rtl="0" eaLnBrk="1" latinLnBrk="0" hangingPunct="1">
                        <a:defRPr sz="92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1438379" algn="l" defTabSz="479460" rtl="0" eaLnBrk="1" latinLnBrk="0" hangingPunct="1">
                        <a:defRPr sz="92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1678109" algn="l" defTabSz="479460" rtl="0" eaLnBrk="1" latinLnBrk="0" hangingPunct="1">
                        <a:defRPr sz="92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1917839" algn="l" defTabSz="479460" rtl="0" eaLnBrk="1" latinLnBrk="0" hangingPunct="1">
                        <a:defRPr sz="92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marR="0" lvl="0" indent="0" algn="ctr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900" dirty="0">
                          <a:solidFill>
                            <a:schemeClr val="bg1"/>
                          </a:solidFill>
                          <a:effectLst/>
                        </a:rPr>
                        <a:t>✖️</a:t>
                      </a:r>
                    </a:p>
                  </a:txBody>
                  <a:tcPr marL="20347" marR="20347" marT="10174" marB="10174" anchor="ctr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lumMod val="50000"/>
                        <a:lumOff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8793638"/>
                  </a:ext>
                </a:extLst>
              </a:tr>
              <a:tr h="255596">
                <a:tc>
                  <a:txBody>
                    <a:bodyPr/>
                    <a:lstStyle>
                      <a:lvl1pPr marL="0" algn="l" defTabSz="479460" rtl="0" eaLnBrk="1" latinLnBrk="0" hangingPunct="1">
                        <a:defRPr sz="92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239730" algn="l" defTabSz="479460" rtl="0" eaLnBrk="1" latinLnBrk="0" hangingPunct="1">
                        <a:defRPr sz="92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479460" algn="l" defTabSz="479460" rtl="0" eaLnBrk="1" latinLnBrk="0" hangingPunct="1">
                        <a:defRPr sz="92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719189" algn="l" defTabSz="479460" rtl="0" eaLnBrk="1" latinLnBrk="0" hangingPunct="1">
                        <a:defRPr sz="92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958919" algn="l" defTabSz="479460" rtl="0" eaLnBrk="1" latinLnBrk="0" hangingPunct="1">
                        <a:defRPr sz="92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1198650" algn="l" defTabSz="479460" rtl="0" eaLnBrk="1" latinLnBrk="0" hangingPunct="1">
                        <a:defRPr sz="92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1438379" algn="l" defTabSz="479460" rtl="0" eaLnBrk="1" latinLnBrk="0" hangingPunct="1">
                        <a:defRPr sz="92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1678109" algn="l" defTabSz="479460" rtl="0" eaLnBrk="1" latinLnBrk="0" hangingPunct="1">
                        <a:defRPr sz="92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1917839" algn="l" defTabSz="479460" rtl="0" eaLnBrk="1" latinLnBrk="0" hangingPunct="1">
                        <a:defRPr sz="92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l" fontAlgn="t"/>
                      <a:r>
                        <a:rPr lang="en-US" sz="900" b="1" dirty="0">
                          <a:solidFill>
                            <a:srgbClr val="0078D4"/>
                          </a:solidFill>
                          <a:effectLst/>
                          <a:latin typeface="+mj-lt"/>
                          <a:cs typeface="Segoe UI" panose="020B0502040204020203" pitchFamily="34" charset="0"/>
                        </a:rPr>
                        <a:t>6. </a:t>
                      </a:r>
                      <a:r>
                        <a:rPr lang="en-CA" sz="900" dirty="0">
                          <a:solidFill>
                            <a:schemeClr val="bg1"/>
                          </a:solidFill>
                          <a:effectLst/>
                          <a:latin typeface="+mj-lt"/>
                          <a:cs typeface="Segoe UI" panose="020B0502040204020203" pitchFamily="34" charset="0"/>
                        </a:rPr>
                        <a:t>Snapshot</a:t>
                      </a:r>
                    </a:p>
                  </a:txBody>
                  <a:tcPr marL="20347" marR="20347" marT="10174" marB="10174" anchor="ctr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900" dirty="0">
                          <a:solidFill>
                            <a:schemeClr val="bg1"/>
                          </a:solidFill>
                          <a:effectLst/>
                        </a:rPr>
                        <a:t>✔</a:t>
                      </a:r>
                      <a:endParaRPr lang="en-CA" sz="9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0347" marR="20347" marT="10174" marB="1017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marL="0" algn="l" defTabSz="479460" rtl="0" eaLnBrk="1" latinLnBrk="0" hangingPunct="1">
                        <a:defRPr sz="92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239730" algn="l" defTabSz="479460" rtl="0" eaLnBrk="1" latinLnBrk="0" hangingPunct="1">
                        <a:defRPr sz="92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479460" algn="l" defTabSz="479460" rtl="0" eaLnBrk="1" latinLnBrk="0" hangingPunct="1">
                        <a:defRPr sz="92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719189" algn="l" defTabSz="479460" rtl="0" eaLnBrk="1" latinLnBrk="0" hangingPunct="1">
                        <a:defRPr sz="92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958919" algn="l" defTabSz="479460" rtl="0" eaLnBrk="1" latinLnBrk="0" hangingPunct="1">
                        <a:defRPr sz="92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1198650" algn="l" defTabSz="479460" rtl="0" eaLnBrk="1" latinLnBrk="0" hangingPunct="1">
                        <a:defRPr sz="92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1438379" algn="l" defTabSz="479460" rtl="0" eaLnBrk="1" latinLnBrk="0" hangingPunct="1">
                        <a:defRPr sz="92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1678109" algn="l" defTabSz="479460" rtl="0" eaLnBrk="1" latinLnBrk="0" hangingPunct="1">
                        <a:defRPr sz="92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1917839" algn="l" defTabSz="479460" rtl="0" eaLnBrk="1" latinLnBrk="0" hangingPunct="1">
                        <a:defRPr sz="92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ctr" fontAlgn="t"/>
                      <a:r>
                        <a:rPr lang="en-CA" sz="900" dirty="0">
                          <a:solidFill>
                            <a:schemeClr val="bg1"/>
                          </a:solidFill>
                          <a:effectLst/>
                        </a:rPr>
                        <a:t>✔</a:t>
                      </a:r>
                      <a:r>
                        <a:rPr lang="en-CA" sz="900" b="1" dirty="0">
                          <a:solidFill>
                            <a:schemeClr val="bg1"/>
                          </a:solidFill>
                          <a:effectLst/>
                        </a:rPr>
                        <a:t>*</a:t>
                      </a:r>
                    </a:p>
                  </a:txBody>
                  <a:tcPr marL="20347" marR="20347" marT="10174" marB="1017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marL="0" algn="l" defTabSz="479460" rtl="0" eaLnBrk="1" latinLnBrk="0" hangingPunct="1">
                        <a:defRPr sz="92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239730" algn="l" defTabSz="479460" rtl="0" eaLnBrk="1" latinLnBrk="0" hangingPunct="1">
                        <a:defRPr sz="92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479460" algn="l" defTabSz="479460" rtl="0" eaLnBrk="1" latinLnBrk="0" hangingPunct="1">
                        <a:defRPr sz="92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719189" algn="l" defTabSz="479460" rtl="0" eaLnBrk="1" latinLnBrk="0" hangingPunct="1">
                        <a:defRPr sz="92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958919" algn="l" defTabSz="479460" rtl="0" eaLnBrk="1" latinLnBrk="0" hangingPunct="1">
                        <a:defRPr sz="92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1198650" algn="l" defTabSz="479460" rtl="0" eaLnBrk="1" latinLnBrk="0" hangingPunct="1">
                        <a:defRPr sz="92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1438379" algn="l" defTabSz="479460" rtl="0" eaLnBrk="1" latinLnBrk="0" hangingPunct="1">
                        <a:defRPr sz="92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1678109" algn="l" defTabSz="479460" rtl="0" eaLnBrk="1" latinLnBrk="0" hangingPunct="1">
                        <a:defRPr sz="92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1917839" algn="l" defTabSz="479460" rtl="0" eaLnBrk="1" latinLnBrk="0" hangingPunct="1">
                        <a:defRPr sz="92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ctr" fontAlgn="t"/>
                      <a:r>
                        <a:rPr lang="en-CA" sz="900" dirty="0">
                          <a:solidFill>
                            <a:schemeClr val="bg1"/>
                          </a:solidFill>
                          <a:effectLst/>
                        </a:rPr>
                        <a:t>✔</a:t>
                      </a:r>
                    </a:p>
                  </a:txBody>
                  <a:tcPr marL="20347" marR="20347" marT="10174" marB="10174" anchor="ctr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864857"/>
                  </a:ext>
                </a:extLst>
              </a:tr>
            </a:tbl>
          </a:graphicData>
        </a:graphic>
      </p:graphicFrame>
      <p:pic>
        <p:nvPicPr>
          <p:cNvPr id="1281" name="Graphic 1280">
            <a:extLst>
              <a:ext uri="{FF2B5EF4-FFF2-40B4-BE49-F238E27FC236}">
                <a16:creationId xmlns:a16="http://schemas.microsoft.com/office/drawing/2014/main" id="{F7B4C354-C432-423E-82C8-E7B177D5C00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3580358" y="4929690"/>
            <a:ext cx="210582" cy="210582"/>
          </a:xfrm>
          <a:prstGeom prst="rect">
            <a:avLst/>
          </a:prstGeom>
        </p:spPr>
      </p:pic>
      <p:pic>
        <p:nvPicPr>
          <p:cNvPr id="1282" name="Graphic 1281">
            <a:extLst>
              <a:ext uri="{FF2B5EF4-FFF2-40B4-BE49-F238E27FC236}">
                <a16:creationId xmlns:a16="http://schemas.microsoft.com/office/drawing/2014/main" id="{C6228CC5-9208-4F5D-924C-A1F8D0C9479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512409" y="4934085"/>
            <a:ext cx="206187" cy="206187"/>
          </a:xfrm>
          <a:prstGeom prst="rect">
            <a:avLst/>
          </a:prstGeom>
        </p:spPr>
      </p:pic>
      <p:sp>
        <p:nvSpPr>
          <p:cNvPr id="1283" name="Rectangle 1282">
            <a:extLst>
              <a:ext uri="{FF2B5EF4-FFF2-40B4-BE49-F238E27FC236}">
                <a16:creationId xmlns:a16="http://schemas.microsoft.com/office/drawing/2014/main" id="{24426D0B-563D-4B7D-8974-698BBD7042A9}"/>
              </a:ext>
            </a:extLst>
          </p:cNvPr>
          <p:cNvSpPr/>
          <p:nvPr/>
        </p:nvSpPr>
        <p:spPr bwMode="auto">
          <a:xfrm>
            <a:off x="3292322" y="6756658"/>
            <a:ext cx="1335131" cy="332916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*</a:t>
            </a:r>
            <a:r>
              <a:rPr kumimoji="0" lang="en-US" sz="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As </a:t>
            </a:r>
            <a:r>
              <a:rPr kumimoji="0" lang="en-US" sz="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Subscriber</a:t>
            </a:r>
            <a:r>
              <a:rPr kumimoji="0" lang="en-US" sz="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 only</a:t>
            </a:r>
          </a:p>
        </p:txBody>
      </p:sp>
      <p:pic>
        <p:nvPicPr>
          <p:cNvPr id="1285" name="Graphic 1284">
            <a:extLst>
              <a:ext uri="{FF2B5EF4-FFF2-40B4-BE49-F238E27FC236}">
                <a16:creationId xmlns:a16="http://schemas.microsoft.com/office/drawing/2014/main" id="{23A6E6B5-8918-4729-BB63-DE4344EDD4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2551875" y="4932753"/>
            <a:ext cx="206188" cy="206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67835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33AB43B-A6DE-4135-9E31-61C4D2EFAE1D}"/>
              </a:ext>
            </a:extLst>
          </p:cNvPr>
          <p:cNvSpPr/>
          <p:nvPr/>
        </p:nvSpPr>
        <p:spPr bwMode="auto">
          <a:xfrm>
            <a:off x="199959" y="1136650"/>
            <a:ext cx="6825682" cy="4860290"/>
          </a:xfrm>
          <a:prstGeom prst="roundRect">
            <a:avLst>
              <a:gd name="adj" fmla="val 0"/>
            </a:avLst>
          </a:prstGeom>
          <a:solidFill>
            <a:srgbClr val="1A202C"/>
          </a:solidFill>
          <a:ln w="254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9190" tIns="127352" rIns="159190" bIns="12735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811735" fontAlgn="base">
              <a:spcBef>
                <a:spcPct val="0"/>
              </a:spcBef>
              <a:spcAft>
                <a:spcPct val="0"/>
              </a:spcAft>
            </a:pPr>
            <a:endParaRPr lang="en-US" sz="1741" dirty="0" err="1">
              <a:solidFill>
                <a:schemeClr val="bg1"/>
              </a:soli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B1D79B-3E78-4A1B-B817-4579C7B83EAE}"/>
              </a:ext>
            </a:extLst>
          </p:cNvPr>
          <p:cNvSpPr/>
          <p:nvPr/>
        </p:nvSpPr>
        <p:spPr bwMode="auto">
          <a:xfrm rot="5400000">
            <a:off x="-515680" y="2626789"/>
            <a:ext cx="4018179" cy="2080321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ysDash"/>
            <a:headEnd type="none" w="med" len="med"/>
            <a:tailEnd type="none" w="med" len="med"/>
          </a:ln>
          <a:effectLst>
            <a:glow rad="76200">
              <a:srgbClr val="50E6FF">
                <a:alpha val="40000"/>
              </a:srgb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ot="0" spcFirstLastPara="0" vertOverflow="overflow" horzOverflow="overflow" vert="horz" wrap="square" lIns="159978" tIns="127982" rIns="159978" bIns="12798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81572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7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70</a:t>
            </a:r>
          </a:p>
        </p:txBody>
      </p:sp>
      <p:sp>
        <p:nvSpPr>
          <p:cNvPr id="1381" name="Rectangle 1380">
            <a:extLst>
              <a:ext uri="{FF2B5EF4-FFF2-40B4-BE49-F238E27FC236}">
                <a16:creationId xmlns:a16="http://schemas.microsoft.com/office/drawing/2014/main" id="{B22CDD17-0C0D-41B6-8DF8-15F78661ABB1}"/>
              </a:ext>
            </a:extLst>
          </p:cNvPr>
          <p:cNvSpPr/>
          <p:nvPr/>
        </p:nvSpPr>
        <p:spPr bwMode="auto">
          <a:xfrm>
            <a:off x="315696" y="1281139"/>
            <a:ext cx="1722564" cy="40407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50E6FF"/>
                </a:solidFill>
                <a:effectLst/>
                <a:uLnTx/>
                <a:uFillTx/>
                <a:latin typeface="Segoe UI Semibold"/>
                <a:ea typeface="Segoe UI" pitchFamily="34" charset="0"/>
                <a:cs typeface="Segoe UI" pitchFamily="34" charset="0"/>
              </a:rPr>
              <a:t>1. 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Semibold"/>
                <a:ea typeface="Segoe UI" pitchFamily="34" charset="0"/>
                <a:cs typeface="Segoe UI" pitchFamily="34" charset="0"/>
              </a:rPr>
              <a:t>Standard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82" name="Rectangle 1381">
            <a:extLst>
              <a:ext uri="{FF2B5EF4-FFF2-40B4-BE49-F238E27FC236}">
                <a16:creationId xmlns:a16="http://schemas.microsoft.com/office/drawing/2014/main" id="{87F96D18-1BD9-4117-BA37-84432E515E37}"/>
              </a:ext>
            </a:extLst>
          </p:cNvPr>
          <p:cNvSpPr/>
          <p:nvPr/>
        </p:nvSpPr>
        <p:spPr bwMode="auto">
          <a:xfrm>
            <a:off x="507108" y="2073027"/>
            <a:ext cx="1957631" cy="3541254"/>
          </a:xfrm>
          <a:prstGeom prst="rect">
            <a:avLst/>
          </a:prstGeom>
          <a:solidFill>
            <a:srgbClr val="E5F1FB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000" b="0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83" name="Rectangle 1382">
            <a:extLst>
              <a:ext uri="{FF2B5EF4-FFF2-40B4-BE49-F238E27FC236}">
                <a16:creationId xmlns:a16="http://schemas.microsoft.com/office/drawing/2014/main" id="{C3B2CDFE-1977-41A1-B45C-CB0013D11EC7}"/>
              </a:ext>
            </a:extLst>
          </p:cNvPr>
          <p:cNvSpPr/>
          <p:nvPr/>
        </p:nvSpPr>
        <p:spPr bwMode="auto">
          <a:xfrm>
            <a:off x="554439" y="3451053"/>
            <a:ext cx="1857587" cy="980162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2E2E3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000" b="0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384" name="Group 1383">
            <a:extLst>
              <a:ext uri="{FF2B5EF4-FFF2-40B4-BE49-F238E27FC236}">
                <a16:creationId xmlns:a16="http://schemas.microsoft.com/office/drawing/2014/main" id="{6DAA64CD-54F0-4D2C-9A3B-4EF4C5B9EB98}"/>
              </a:ext>
            </a:extLst>
          </p:cNvPr>
          <p:cNvGrpSpPr/>
          <p:nvPr/>
        </p:nvGrpSpPr>
        <p:grpSpPr>
          <a:xfrm>
            <a:off x="1552323" y="4156273"/>
            <a:ext cx="238401" cy="188781"/>
            <a:chOff x="9296451" y="1254000"/>
            <a:chExt cx="278933" cy="220877"/>
          </a:xfrm>
        </p:grpSpPr>
        <p:sp>
          <p:nvSpPr>
            <p:cNvPr id="1385" name="Freeform: Shape 1384">
              <a:extLst>
                <a:ext uri="{FF2B5EF4-FFF2-40B4-BE49-F238E27FC236}">
                  <a16:creationId xmlns:a16="http://schemas.microsoft.com/office/drawing/2014/main" id="{B4C1AFA3-ABB5-428F-B70F-6AF47CD06F28}"/>
                </a:ext>
              </a:extLst>
            </p:cNvPr>
            <p:cNvSpPr/>
            <p:nvPr/>
          </p:nvSpPr>
          <p:spPr>
            <a:xfrm>
              <a:off x="9296451" y="1259868"/>
              <a:ext cx="278933" cy="215009"/>
            </a:xfrm>
            <a:custGeom>
              <a:avLst/>
              <a:gdLst>
                <a:gd name="connsiteX0" fmla="*/ 1475 w 416093"/>
                <a:gd name="connsiteY0" fmla="*/ 321865 h 320737"/>
                <a:gd name="connsiteX1" fmla="*/ 417568 w 416093"/>
                <a:gd name="connsiteY1" fmla="*/ 321865 h 320737"/>
                <a:gd name="connsiteX2" fmla="*/ 417568 w 416093"/>
                <a:gd name="connsiteY2" fmla="*/ 1475 h 320737"/>
                <a:gd name="connsiteX3" fmla="*/ 1475 w 416093"/>
                <a:gd name="connsiteY3" fmla="*/ 1475 h 320737"/>
                <a:gd name="connsiteX4" fmla="*/ 1475 w 416093"/>
                <a:gd name="connsiteY4" fmla="*/ 321865 h 320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6093" h="320737">
                  <a:moveTo>
                    <a:pt x="1475" y="321865"/>
                  </a:moveTo>
                  <a:lnTo>
                    <a:pt x="417568" y="321865"/>
                  </a:lnTo>
                  <a:lnTo>
                    <a:pt x="417568" y="1475"/>
                  </a:lnTo>
                  <a:lnTo>
                    <a:pt x="1475" y="1475"/>
                  </a:lnTo>
                  <a:lnTo>
                    <a:pt x="1475" y="321865"/>
                  </a:lnTo>
                  <a:close/>
                </a:path>
              </a:pathLst>
            </a:custGeom>
            <a:solidFill>
              <a:srgbClr val="0078D4"/>
            </a:solidFill>
            <a:ln w="432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86" name="Freeform: Shape 1385">
              <a:extLst>
                <a:ext uri="{FF2B5EF4-FFF2-40B4-BE49-F238E27FC236}">
                  <a16:creationId xmlns:a16="http://schemas.microsoft.com/office/drawing/2014/main" id="{F8EB160D-945A-4740-B220-6C52021C160F}"/>
                </a:ext>
              </a:extLst>
            </p:cNvPr>
            <p:cNvSpPr/>
            <p:nvPr/>
          </p:nvSpPr>
          <p:spPr>
            <a:xfrm>
              <a:off x="9296451" y="1254000"/>
              <a:ext cx="278933" cy="29055"/>
            </a:xfrm>
            <a:custGeom>
              <a:avLst/>
              <a:gdLst>
                <a:gd name="connsiteX0" fmla="*/ 1475 w 416093"/>
                <a:gd name="connsiteY0" fmla="*/ 44836 h 43342"/>
                <a:gd name="connsiteX1" fmla="*/ 417422 w 416093"/>
                <a:gd name="connsiteY1" fmla="*/ 44836 h 43342"/>
                <a:gd name="connsiteX2" fmla="*/ 417422 w 416093"/>
                <a:gd name="connsiteY2" fmla="*/ 1475 h 43342"/>
                <a:gd name="connsiteX3" fmla="*/ 1475 w 416093"/>
                <a:gd name="connsiteY3" fmla="*/ 1475 h 43342"/>
                <a:gd name="connsiteX4" fmla="*/ 1475 w 416093"/>
                <a:gd name="connsiteY4" fmla="*/ 44836 h 43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6093" h="43342">
                  <a:moveTo>
                    <a:pt x="1475" y="44836"/>
                  </a:moveTo>
                  <a:lnTo>
                    <a:pt x="417422" y="44836"/>
                  </a:lnTo>
                  <a:lnTo>
                    <a:pt x="417422" y="1475"/>
                  </a:lnTo>
                  <a:lnTo>
                    <a:pt x="1475" y="1475"/>
                  </a:lnTo>
                  <a:lnTo>
                    <a:pt x="1475" y="44836"/>
                  </a:lnTo>
                  <a:close/>
                </a:path>
              </a:pathLst>
            </a:custGeom>
            <a:solidFill>
              <a:srgbClr val="50E6FF"/>
            </a:solidFill>
            <a:ln w="432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87" name="Freeform: Shape 1386">
              <a:extLst>
                <a:ext uri="{FF2B5EF4-FFF2-40B4-BE49-F238E27FC236}">
                  <a16:creationId xmlns:a16="http://schemas.microsoft.com/office/drawing/2014/main" id="{13DBD0E0-9759-4D31-84C2-5D5403AA0C0E}"/>
                </a:ext>
              </a:extLst>
            </p:cNvPr>
            <p:cNvSpPr/>
            <p:nvPr/>
          </p:nvSpPr>
          <p:spPr>
            <a:xfrm>
              <a:off x="9332810" y="1262024"/>
              <a:ext cx="14528" cy="14527"/>
            </a:xfrm>
            <a:custGeom>
              <a:avLst/>
              <a:gdLst>
                <a:gd name="connsiteX0" fmla="*/ 12059 w 21671"/>
                <a:gd name="connsiteY0" fmla="*/ 22644 h 21671"/>
                <a:gd name="connsiteX1" fmla="*/ 22645 w 21671"/>
                <a:gd name="connsiteY1" fmla="*/ 12059 h 21671"/>
                <a:gd name="connsiteX2" fmla="*/ 12059 w 21671"/>
                <a:gd name="connsiteY2" fmla="*/ 1475 h 21671"/>
                <a:gd name="connsiteX3" fmla="*/ 1475 w 21671"/>
                <a:gd name="connsiteY3" fmla="*/ 12059 h 21671"/>
                <a:gd name="connsiteX4" fmla="*/ 12059 w 21671"/>
                <a:gd name="connsiteY4" fmla="*/ 22644 h 21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71" h="21671">
                  <a:moveTo>
                    <a:pt x="12059" y="22644"/>
                  </a:moveTo>
                  <a:cubicBezTo>
                    <a:pt x="17905" y="22644"/>
                    <a:pt x="22645" y="17905"/>
                    <a:pt x="22645" y="12059"/>
                  </a:cubicBezTo>
                  <a:cubicBezTo>
                    <a:pt x="22645" y="6213"/>
                    <a:pt x="17905" y="1475"/>
                    <a:pt x="12059" y="1475"/>
                  </a:cubicBezTo>
                  <a:cubicBezTo>
                    <a:pt x="6214" y="1475"/>
                    <a:pt x="1475" y="6213"/>
                    <a:pt x="1475" y="12059"/>
                  </a:cubicBezTo>
                  <a:cubicBezTo>
                    <a:pt x="1475" y="17905"/>
                    <a:pt x="6214" y="22644"/>
                    <a:pt x="12059" y="22644"/>
                  </a:cubicBezTo>
                  <a:close/>
                </a:path>
              </a:pathLst>
            </a:custGeom>
            <a:solidFill>
              <a:srgbClr val="FFFFFF"/>
            </a:solidFill>
            <a:ln w="432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88" name="Freeform: Shape 1387">
              <a:extLst>
                <a:ext uri="{FF2B5EF4-FFF2-40B4-BE49-F238E27FC236}">
                  <a16:creationId xmlns:a16="http://schemas.microsoft.com/office/drawing/2014/main" id="{F9D00190-B043-49BC-8417-94B4BCD8026B}"/>
                </a:ext>
              </a:extLst>
            </p:cNvPr>
            <p:cNvSpPr/>
            <p:nvPr/>
          </p:nvSpPr>
          <p:spPr>
            <a:xfrm>
              <a:off x="9310789" y="1262024"/>
              <a:ext cx="14528" cy="14527"/>
            </a:xfrm>
            <a:custGeom>
              <a:avLst/>
              <a:gdLst>
                <a:gd name="connsiteX0" fmla="*/ 12059 w 21671"/>
                <a:gd name="connsiteY0" fmla="*/ 22644 h 21671"/>
                <a:gd name="connsiteX1" fmla="*/ 22644 w 21671"/>
                <a:gd name="connsiteY1" fmla="*/ 12059 h 21671"/>
                <a:gd name="connsiteX2" fmla="*/ 12059 w 21671"/>
                <a:gd name="connsiteY2" fmla="*/ 1475 h 21671"/>
                <a:gd name="connsiteX3" fmla="*/ 1475 w 21671"/>
                <a:gd name="connsiteY3" fmla="*/ 12059 h 21671"/>
                <a:gd name="connsiteX4" fmla="*/ 12059 w 21671"/>
                <a:gd name="connsiteY4" fmla="*/ 22644 h 21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71" h="21671">
                  <a:moveTo>
                    <a:pt x="12059" y="22644"/>
                  </a:moveTo>
                  <a:cubicBezTo>
                    <a:pt x="17905" y="22644"/>
                    <a:pt x="22644" y="17905"/>
                    <a:pt x="22644" y="12059"/>
                  </a:cubicBezTo>
                  <a:cubicBezTo>
                    <a:pt x="22644" y="6213"/>
                    <a:pt x="17905" y="1475"/>
                    <a:pt x="12059" y="1475"/>
                  </a:cubicBezTo>
                  <a:cubicBezTo>
                    <a:pt x="6214" y="1475"/>
                    <a:pt x="1475" y="6213"/>
                    <a:pt x="1475" y="12059"/>
                  </a:cubicBezTo>
                  <a:cubicBezTo>
                    <a:pt x="1475" y="17905"/>
                    <a:pt x="6214" y="22644"/>
                    <a:pt x="12059" y="22644"/>
                  </a:cubicBezTo>
                  <a:close/>
                </a:path>
              </a:pathLst>
            </a:custGeom>
            <a:solidFill>
              <a:srgbClr val="FFFFFF"/>
            </a:solidFill>
            <a:ln w="432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89" name="Freeform: Shape 1388">
              <a:extLst>
                <a:ext uri="{FF2B5EF4-FFF2-40B4-BE49-F238E27FC236}">
                  <a16:creationId xmlns:a16="http://schemas.microsoft.com/office/drawing/2014/main" id="{43CE829D-19B1-4CF4-AA6B-E7C36FA8C729}"/>
                </a:ext>
              </a:extLst>
            </p:cNvPr>
            <p:cNvSpPr/>
            <p:nvPr/>
          </p:nvSpPr>
          <p:spPr>
            <a:xfrm>
              <a:off x="9355319" y="1262024"/>
              <a:ext cx="14528" cy="14527"/>
            </a:xfrm>
            <a:custGeom>
              <a:avLst/>
              <a:gdLst>
                <a:gd name="connsiteX0" fmla="*/ 12059 w 21671"/>
                <a:gd name="connsiteY0" fmla="*/ 22644 h 21671"/>
                <a:gd name="connsiteX1" fmla="*/ 22644 w 21671"/>
                <a:gd name="connsiteY1" fmla="*/ 12059 h 21671"/>
                <a:gd name="connsiteX2" fmla="*/ 12059 w 21671"/>
                <a:gd name="connsiteY2" fmla="*/ 1475 h 21671"/>
                <a:gd name="connsiteX3" fmla="*/ 1475 w 21671"/>
                <a:gd name="connsiteY3" fmla="*/ 12059 h 21671"/>
                <a:gd name="connsiteX4" fmla="*/ 12059 w 21671"/>
                <a:gd name="connsiteY4" fmla="*/ 22644 h 21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71" h="21671">
                  <a:moveTo>
                    <a:pt x="12059" y="22644"/>
                  </a:moveTo>
                  <a:cubicBezTo>
                    <a:pt x="17905" y="22644"/>
                    <a:pt x="22644" y="17905"/>
                    <a:pt x="22644" y="12059"/>
                  </a:cubicBezTo>
                  <a:cubicBezTo>
                    <a:pt x="22644" y="6213"/>
                    <a:pt x="17905" y="1475"/>
                    <a:pt x="12059" y="1475"/>
                  </a:cubicBezTo>
                  <a:cubicBezTo>
                    <a:pt x="6214" y="1475"/>
                    <a:pt x="1475" y="6213"/>
                    <a:pt x="1475" y="12059"/>
                  </a:cubicBezTo>
                  <a:cubicBezTo>
                    <a:pt x="1475" y="17905"/>
                    <a:pt x="6214" y="22644"/>
                    <a:pt x="12059" y="22644"/>
                  </a:cubicBezTo>
                  <a:close/>
                </a:path>
              </a:pathLst>
            </a:custGeom>
            <a:solidFill>
              <a:srgbClr val="FFFFFF"/>
            </a:solidFill>
            <a:ln w="432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390" name="Group 1389">
              <a:extLst>
                <a:ext uri="{FF2B5EF4-FFF2-40B4-BE49-F238E27FC236}">
                  <a16:creationId xmlns:a16="http://schemas.microsoft.com/office/drawing/2014/main" id="{2E47E57F-C1E2-4042-AC12-E65F56483201}"/>
                </a:ext>
              </a:extLst>
            </p:cNvPr>
            <p:cNvGrpSpPr/>
            <p:nvPr/>
          </p:nvGrpSpPr>
          <p:grpSpPr>
            <a:xfrm>
              <a:off x="9306936" y="1295801"/>
              <a:ext cx="48383" cy="48383"/>
              <a:chOff x="7423299" y="1363379"/>
              <a:chExt cx="163411" cy="163411"/>
            </a:xfrm>
          </p:grpSpPr>
          <p:sp>
            <p:nvSpPr>
              <p:cNvPr id="1398" name="Freeform 687">
                <a:extLst>
                  <a:ext uri="{FF2B5EF4-FFF2-40B4-BE49-F238E27FC236}">
                    <a16:creationId xmlns:a16="http://schemas.microsoft.com/office/drawing/2014/main" id="{64BCD98E-3E42-4ECE-B14D-7754531B4D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23299" y="1363379"/>
                <a:ext cx="163411" cy="163411"/>
              </a:xfrm>
              <a:custGeom>
                <a:avLst/>
                <a:gdLst>
                  <a:gd name="T0" fmla="*/ 142 w 142"/>
                  <a:gd name="T1" fmla="*/ 78 h 141"/>
                  <a:gd name="T2" fmla="*/ 142 w 142"/>
                  <a:gd name="T3" fmla="*/ 63 h 141"/>
                  <a:gd name="T4" fmla="*/ 127 w 142"/>
                  <a:gd name="T5" fmla="*/ 63 h 141"/>
                  <a:gd name="T6" fmla="*/ 116 w 142"/>
                  <a:gd name="T7" fmla="*/ 37 h 141"/>
                  <a:gd name="T8" fmla="*/ 127 w 142"/>
                  <a:gd name="T9" fmla="*/ 26 h 141"/>
                  <a:gd name="T10" fmla="*/ 116 w 142"/>
                  <a:gd name="T11" fmla="*/ 15 h 141"/>
                  <a:gd name="T12" fmla="*/ 105 w 142"/>
                  <a:gd name="T13" fmla="*/ 26 h 141"/>
                  <a:gd name="T14" fmla="*/ 79 w 142"/>
                  <a:gd name="T15" fmla="*/ 15 h 141"/>
                  <a:gd name="T16" fmla="*/ 79 w 142"/>
                  <a:gd name="T17" fmla="*/ 0 h 141"/>
                  <a:gd name="T18" fmla="*/ 64 w 142"/>
                  <a:gd name="T19" fmla="*/ 0 h 141"/>
                  <a:gd name="T20" fmla="*/ 64 w 142"/>
                  <a:gd name="T21" fmla="*/ 15 h 141"/>
                  <a:gd name="T22" fmla="*/ 37 w 142"/>
                  <a:gd name="T23" fmla="*/ 26 h 141"/>
                  <a:gd name="T24" fmla="*/ 26 w 142"/>
                  <a:gd name="T25" fmla="*/ 15 h 141"/>
                  <a:gd name="T26" fmla="*/ 16 w 142"/>
                  <a:gd name="T27" fmla="*/ 26 h 141"/>
                  <a:gd name="T28" fmla="*/ 27 w 142"/>
                  <a:gd name="T29" fmla="*/ 37 h 141"/>
                  <a:gd name="T30" fmla="*/ 16 w 142"/>
                  <a:gd name="T31" fmla="*/ 63 h 141"/>
                  <a:gd name="T32" fmla="*/ 0 w 142"/>
                  <a:gd name="T33" fmla="*/ 63 h 141"/>
                  <a:gd name="T34" fmla="*/ 0 w 142"/>
                  <a:gd name="T35" fmla="*/ 78 h 141"/>
                  <a:gd name="T36" fmla="*/ 16 w 142"/>
                  <a:gd name="T37" fmla="*/ 78 h 141"/>
                  <a:gd name="T38" fmla="*/ 27 w 142"/>
                  <a:gd name="T39" fmla="*/ 104 h 141"/>
                  <a:gd name="T40" fmla="*/ 16 w 142"/>
                  <a:gd name="T41" fmla="*/ 115 h 141"/>
                  <a:gd name="T42" fmla="*/ 26 w 142"/>
                  <a:gd name="T43" fmla="*/ 126 h 141"/>
                  <a:gd name="T44" fmla="*/ 37 w 142"/>
                  <a:gd name="T45" fmla="*/ 115 h 141"/>
                  <a:gd name="T46" fmla="*/ 64 w 142"/>
                  <a:gd name="T47" fmla="*/ 126 h 141"/>
                  <a:gd name="T48" fmla="*/ 64 w 142"/>
                  <a:gd name="T49" fmla="*/ 141 h 141"/>
                  <a:gd name="T50" fmla="*/ 79 w 142"/>
                  <a:gd name="T51" fmla="*/ 141 h 141"/>
                  <a:gd name="T52" fmla="*/ 79 w 142"/>
                  <a:gd name="T53" fmla="*/ 126 h 141"/>
                  <a:gd name="T54" fmla="*/ 105 w 142"/>
                  <a:gd name="T55" fmla="*/ 115 h 141"/>
                  <a:gd name="T56" fmla="*/ 116 w 142"/>
                  <a:gd name="T57" fmla="*/ 126 h 141"/>
                  <a:gd name="T58" fmla="*/ 127 w 142"/>
                  <a:gd name="T59" fmla="*/ 115 h 141"/>
                  <a:gd name="T60" fmla="*/ 116 w 142"/>
                  <a:gd name="T61" fmla="*/ 104 h 141"/>
                  <a:gd name="T62" fmla="*/ 127 w 142"/>
                  <a:gd name="T63" fmla="*/ 78 h 141"/>
                  <a:gd name="T64" fmla="*/ 142 w 142"/>
                  <a:gd name="T65" fmla="*/ 78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42" h="141">
                    <a:moveTo>
                      <a:pt x="142" y="78"/>
                    </a:moveTo>
                    <a:cubicBezTo>
                      <a:pt x="142" y="63"/>
                      <a:pt x="142" y="63"/>
                      <a:pt x="142" y="63"/>
                    </a:cubicBezTo>
                    <a:cubicBezTo>
                      <a:pt x="127" y="63"/>
                      <a:pt x="127" y="63"/>
                      <a:pt x="127" y="63"/>
                    </a:cubicBezTo>
                    <a:cubicBezTo>
                      <a:pt x="125" y="53"/>
                      <a:pt x="122" y="44"/>
                      <a:pt x="116" y="37"/>
                    </a:cubicBezTo>
                    <a:cubicBezTo>
                      <a:pt x="127" y="26"/>
                      <a:pt x="127" y="26"/>
                      <a:pt x="127" y="26"/>
                    </a:cubicBezTo>
                    <a:cubicBezTo>
                      <a:pt x="116" y="15"/>
                      <a:pt x="116" y="15"/>
                      <a:pt x="116" y="15"/>
                    </a:cubicBezTo>
                    <a:cubicBezTo>
                      <a:pt x="105" y="26"/>
                      <a:pt x="105" y="26"/>
                      <a:pt x="105" y="26"/>
                    </a:cubicBezTo>
                    <a:cubicBezTo>
                      <a:pt x="98" y="20"/>
                      <a:pt x="89" y="16"/>
                      <a:pt x="79" y="15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4" y="15"/>
                      <a:pt x="64" y="15"/>
                      <a:pt x="64" y="15"/>
                    </a:cubicBezTo>
                    <a:cubicBezTo>
                      <a:pt x="54" y="16"/>
                      <a:pt x="45" y="20"/>
                      <a:pt x="37" y="26"/>
                    </a:cubicBezTo>
                    <a:cubicBezTo>
                      <a:pt x="26" y="15"/>
                      <a:pt x="26" y="15"/>
                      <a:pt x="26" y="15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27" y="37"/>
                      <a:pt x="27" y="37"/>
                      <a:pt x="27" y="37"/>
                    </a:cubicBezTo>
                    <a:cubicBezTo>
                      <a:pt x="21" y="44"/>
                      <a:pt x="17" y="53"/>
                      <a:pt x="16" y="6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16" y="78"/>
                      <a:pt x="16" y="78"/>
                      <a:pt x="16" y="78"/>
                    </a:cubicBezTo>
                    <a:cubicBezTo>
                      <a:pt x="17" y="88"/>
                      <a:pt x="21" y="97"/>
                      <a:pt x="27" y="104"/>
                    </a:cubicBezTo>
                    <a:cubicBezTo>
                      <a:pt x="16" y="115"/>
                      <a:pt x="16" y="115"/>
                      <a:pt x="16" y="115"/>
                    </a:cubicBezTo>
                    <a:cubicBezTo>
                      <a:pt x="26" y="126"/>
                      <a:pt x="26" y="126"/>
                      <a:pt x="26" y="126"/>
                    </a:cubicBezTo>
                    <a:cubicBezTo>
                      <a:pt x="37" y="115"/>
                      <a:pt x="37" y="115"/>
                      <a:pt x="37" y="115"/>
                    </a:cubicBezTo>
                    <a:cubicBezTo>
                      <a:pt x="45" y="121"/>
                      <a:pt x="54" y="125"/>
                      <a:pt x="64" y="126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79" y="141"/>
                      <a:pt x="79" y="141"/>
                      <a:pt x="79" y="141"/>
                    </a:cubicBezTo>
                    <a:cubicBezTo>
                      <a:pt x="79" y="126"/>
                      <a:pt x="79" y="126"/>
                      <a:pt x="79" y="126"/>
                    </a:cubicBezTo>
                    <a:cubicBezTo>
                      <a:pt x="89" y="125"/>
                      <a:pt x="98" y="121"/>
                      <a:pt x="105" y="115"/>
                    </a:cubicBezTo>
                    <a:cubicBezTo>
                      <a:pt x="116" y="126"/>
                      <a:pt x="116" y="126"/>
                      <a:pt x="116" y="126"/>
                    </a:cubicBezTo>
                    <a:cubicBezTo>
                      <a:pt x="127" y="115"/>
                      <a:pt x="127" y="115"/>
                      <a:pt x="127" y="115"/>
                    </a:cubicBezTo>
                    <a:cubicBezTo>
                      <a:pt x="116" y="104"/>
                      <a:pt x="116" y="104"/>
                      <a:pt x="116" y="104"/>
                    </a:cubicBezTo>
                    <a:cubicBezTo>
                      <a:pt x="122" y="97"/>
                      <a:pt x="126" y="88"/>
                      <a:pt x="127" y="78"/>
                    </a:cubicBezTo>
                    <a:lnTo>
                      <a:pt x="142" y="78"/>
                    </a:lnTo>
                    <a:close/>
                  </a:path>
                </a:pathLst>
              </a:cu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896386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67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99" name="Oval 688">
                <a:extLst>
                  <a:ext uri="{FF2B5EF4-FFF2-40B4-BE49-F238E27FC236}">
                    <a16:creationId xmlns:a16="http://schemas.microsoft.com/office/drawing/2014/main" id="{BBF627F4-D18E-4C4B-90A3-0E46925AA8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68431" y="1408511"/>
                <a:ext cx="73146" cy="73146"/>
              </a:xfrm>
              <a:prstGeom prst="ellipse">
                <a:avLst/>
              </a:prstGeom>
              <a:solidFill>
                <a:srgbClr val="007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896386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67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391" name="data transport" descr=" data transport">
              <a:extLst>
                <a:ext uri="{FF2B5EF4-FFF2-40B4-BE49-F238E27FC236}">
                  <a16:creationId xmlns:a16="http://schemas.microsoft.com/office/drawing/2014/main" id="{DDCAF021-CA22-4CEE-9090-9E5BF91F2DD4}"/>
                </a:ext>
              </a:extLst>
            </p:cNvPr>
            <p:cNvGrpSpPr/>
            <p:nvPr/>
          </p:nvGrpSpPr>
          <p:grpSpPr>
            <a:xfrm>
              <a:off x="9354884" y="1313123"/>
              <a:ext cx="161272" cy="126029"/>
              <a:chOff x="2667468" y="4084606"/>
              <a:chExt cx="308112" cy="240780"/>
            </a:xfrm>
          </p:grpSpPr>
          <p:sp>
            <p:nvSpPr>
              <p:cNvPr id="1392" name="Freeform: Shape 1391">
                <a:extLst>
                  <a:ext uri="{FF2B5EF4-FFF2-40B4-BE49-F238E27FC236}">
                    <a16:creationId xmlns:a16="http://schemas.microsoft.com/office/drawing/2014/main" id="{BB3D6A6F-985B-4515-8ACE-AADEFFBD876C}"/>
                  </a:ext>
                </a:extLst>
              </p:cNvPr>
              <p:cNvSpPr/>
              <p:nvPr/>
            </p:nvSpPr>
            <p:spPr>
              <a:xfrm>
                <a:off x="2691480" y="4092709"/>
                <a:ext cx="269056" cy="195281"/>
              </a:xfrm>
              <a:custGeom>
                <a:avLst/>
                <a:gdLst>
                  <a:gd name="connsiteX0" fmla="*/ 1476 w 269055"/>
                  <a:gd name="connsiteY0" fmla="*/ 1476 h 195281"/>
                  <a:gd name="connsiteX1" fmla="*/ 269708 w 269055"/>
                  <a:gd name="connsiteY1" fmla="*/ 1476 h 195281"/>
                  <a:gd name="connsiteX2" fmla="*/ 269708 w 269055"/>
                  <a:gd name="connsiteY2" fmla="*/ 196001 h 195281"/>
                  <a:gd name="connsiteX3" fmla="*/ 1476 w 269055"/>
                  <a:gd name="connsiteY3" fmla="*/ 196001 h 1952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055" h="195281">
                    <a:moveTo>
                      <a:pt x="1476" y="1476"/>
                    </a:moveTo>
                    <a:lnTo>
                      <a:pt x="269708" y="1476"/>
                    </a:lnTo>
                    <a:lnTo>
                      <a:pt x="269708" y="196001"/>
                    </a:lnTo>
                    <a:lnTo>
                      <a:pt x="1476" y="196001"/>
                    </a:lnTo>
                    <a:close/>
                  </a:path>
                </a:pathLst>
              </a:custGeom>
              <a:solidFill>
                <a:srgbClr val="FFFFFF"/>
              </a:solidFill>
              <a:ln w="43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36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93" name="Freeform: Shape 1392">
                <a:extLst>
                  <a:ext uri="{FF2B5EF4-FFF2-40B4-BE49-F238E27FC236}">
                    <a16:creationId xmlns:a16="http://schemas.microsoft.com/office/drawing/2014/main" id="{8C55410C-9894-43FC-84BF-8B01089FAB74}"/>
                  </a:ext>
                </a:extLst>
              </p:cNvPr>
              <p:cNvSpPr/>
              <p:nvPr/>
            </p:nvSpPr>
            <p:spPr>
              <a:xfrm>
                <a:off x="2681182" y="4163397"/>
                <a:ext cx="143207" cy="86792"/>
              </a:xfrm>
              <a:custGeom>
                <a:avLst/>
                <a:gdLst>
                  <a:gd name="connsiteX0" fmla="*/ 96762 w 143207"/>
                  <a:gd name="connsiteY0" fmla="*/ 51964 h 86791"/>
                  <a:gd name="connsiteX1" fmla="*/ 96835 w 143207"/>
                  <a:gd name="connsiteY1" fmla="*/ 89101 h 86791"/>
                  <a:gd name="connsiteX2" fmla="*/ 143092 w 143207"/>
                  <a:gd name="connsiteY2" fmla="*/ 44085 h 86791"/>
                  <a:gd name="connsiteX3" fmla="*/ 96689 w 143207"/>
                  <a:gd name="connsiteY3" fmla="*/ 1476 h 86791"/>
                  <a:gd name="connsiteX4" fmla="*/ 96762 w 143207"/>
                  <a:gd name="connsiteY4" fmla="*/ 35913 h 86791"/>
                  <a:gd name="connsiteX5" fmla="*/ 1476 w 143207"/>
                  <a:gd name="connsiteY5" fmla="*/ 35913 h 86791"/>
                  <a:gd name="connsiteX6" fmla="*/ 1476 w 143207"/>
                  <a:gd name="connsiteY6" fmla="*/ 51964 h 86791"/>
                  <a:gd name="connsiteX7" fmla="*/ 96762 w 143207"/>
                  <a:gd name="connsiteY7" fmla="*/ 51964 h 867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3207" h="86791">
                    <a:moveTo>
                      <a:pt x="96762" y="51964"/>
                    </a:moveTo>
                    <a:lnTo>
                      <a:pt x="96835" y="89101"/>
                    </a:lnTo>
                    <a:lnTo>
                      <a:pt x="143092" y="44085"/>
                    </a:lnTo>
                    <a:lnTo>
                      <a:pt x="96689" y="1476"/>
                    </a:lnTo>
                    <a:lnTo>
                      <a:pt x="96762" y="35913"/>
                    </a:lnTo>
                    <a:lnTo>
                      <a:pt x="1476" y="35913"/>
                    </a:lnTo>
                    <a:lnTo>
                      <a:pt x="1476" y="51964"/>
                    </a:lnTo>
                    <a:lnTo>
                      <a:pt x="96762" y="51964"/>
                    </a:lnTo>
                    <a:close/>
                  </a:path>
                </a:pathLst>
              </a:custGeom>
              <a:solidFill>
                <a:srgbClr val="0078D4"/>
              </a:solidFill>
              <a:ln w="43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36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94" name="Freeform: Shape 1393">
                <a:extLst>
                  <a:ext uri="{FF2B5EF4-FFF2-40B4-BE49-F238E27FC236}">
                    <a16:creationId xmlns:a16="http://schemas.microsoft.com/office/drawing/2014/main" id="{03CD507A-5684-4E52-91F0-E5A577A23392}"/>
                  </a:ext>
                </a:extLst>
              </p:cNvPr>
              <p:cNvSpPr/>
              <p:nvPr/>
            </p:nvSpPr>
            <p:spPr>
              <a:xfrm>
                <a:off x="2699863" y="4084606"/>
                <a:ext cx="269056" cy="216979"/>
              </a:xfrm>
              <a:custGeom>
                <a:avLst/>
                <a:gdLst>
                  <a:gd name="connsiteX0" fmla="*/ 253772 w 269055"/>
                  <a:gd name="connsiteY0" fmla="*/ 1476 h 216979"/>
                  <a:gd name="connsiteX1" fmla="*/ 227215 w 269055"/>
                  <a:gd name="connsiteY1" fmla="*/ 24094 h 216979"/>
                  <a:gd name="connsiteX2" fmla="*/ 248446 w 269055"/>
                  <a:gd name="connsiteY2" fmla="*/ 24094 h 216979"/>
                  <a:gd name="connsiteX3" fmla="*/ 248446 w 269055"/>
                  <a:gd name="connsiteY3" fmla="*/ 194017 h 216979"/>
                  <a:gd name="connsiteX4" fmla="*/ 28034 w 269055"/>
                  <a:gd name="connsiteY4" fmla="*/ 194017 h 216979"/>
                  <a:gd name="connsiteX5" fmla="*/ 1476 w 269055"/>
                  <a:gd name="connsiteY5" fmla="*/ 216708 h 216979"/>
                  <a:gd name="connsiteX6" fmla="*/ 253627 w 269055"/>
                  <a:gd name="connsiteY6" fmla="*/ 216708 h 216979"/>
                  <a:gd name="connsiteX7" fmla="*/ 271283 w 269055"/>
                  <a:gd name="connsiteY7" fmla="*/ 200073 h 216979"/>
                  <a:gd name="connsiteX8" fmla="*/ 271283 w 269055"/>
                  <a:gd name="connsiteY8" fmla="*/ 18184 h 216979"/>
                  <a:gd name="connsiteX9" fmla="*/ 253772 w 269055"/>
                  <a:gd name="connsiteY9" fmla="*/ 1476 h 2169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69055" h="216979">
                    <a:moveTo>
                      <a:pt x="253772" y="1476"/>
                    </a:moveTo>
                    <a:lnTo>
                      <a:pt x="227215" y="24094"/>
                    </a:lnTo>
                    <a:lnTo>
                      <a:pt x="248446" y="24094"/>
                    </a:lnTo>
                    <a:lnTo>
                      <a:pt x="248446" y="194017"/>
                    </a:lnTo>
                    <a:lnTo>
                      <a:pt x="28034" y="194017"/>
                    </a:lnTo>
                    <a:lnTo>
                      <a:pt x="1476" y="216708"/>
                    </a:lnTo>
                    <a:lnTo>
                      <a:pt x="253627" y="216708"/>
                    </a:lnTo>
                    <a:cubicBezTo>
                      <a:pt x="262382" y="216708"/>
                      <a:pt x="271283" y="208901"/>
                      <a:pt x="271283" y="200073"/>
                    </a:cubicBezTo>
                    <a:lnTo>
                      <a:pt x="271283" y="18184"/>
                    </a:lnTo>
                    <a:cubicBezTo>
                      <a:pt x="271210" y="9356"/>
                      <a:pt x="262455" y="1549"/>
                      <a:pt x="253772" y="1476"/>
                    </a:cubicBezTo>
                    <a:close/>
                  </a:path>
                </a:pathLst>
              </a:custGeom>
              <a:solidFill>
                <a:srgbClr val="0078D4"/>
              </a:solidFill>
              <a:ln w="43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36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95" name="Freeform: Shape 1394">
                <a:extLst>
                  <a:ext uri="{FF2B5EF4-FFF2-40B4-BE49-F238E27FC236}">
                    <a16:creationId xmlns:a16="http://schemas.microsoft.com/office/drawing/2014/main" id="{D3C228B1-759E-4B4F-9479-5E6254BD9424}"/>
                  </a:ext>
                </a:extLst>
              </p:cNvPr>
              <p:cNvSpPr/>
              <p:nvPr/>
            </p:nvSpPr>
            <p:spPr>
              <a:xfrm>
                <a:off x="2677826" y="4084606"/>
                <a:ext cx="273395" cy="216979"/>
              </a:xfrm>
              <a:custGeom>
                <a:avLst/>
                <a:gdLst>
                  <a:gd name="connsiteX0" fmla="*/ 23583 w 273395"/>
                  <a:gd name="connsiteY0" fmla="*/ 194017 h 216979"/>
                  <a:gd name="connsiteX1" fmla="*/ 23583 w 273395"/>
                  <a:gd name="connsiteY1" fmla="*/ 24094 h 216979"/>
                  <a:gd name="connsiteX2" fmla="*/ 249249 w 273395"/>
                  <a:gd name="connsiteY2" fmla="*/ 24094 h 216979"/>
                  <a:gd name="connsiteX3" fmla="*/ 275806 w 273395"/>
                  <a:gd name="connsiteY3" fmla="*/ 1476 h 216979"/>
                  <a:gd name="connsiteX4" fmla="*/ 275734 w 273395"/>
                  <a:gd name="connsiteY4" fmla="*/ 1476 h 216979"/>
                  <a:gd name="connsiteX5" fmla="*/ 275588 w 273395"/>
                  <a:gd name="connsiteY5" fmla="*/ 1476 h 216979"/>
                  <a:gd name="connsiteX6" fmla="*/ 17309 w 273395"/>
                  <a:gd name="connsiteY6" fmla="*/ 1476 h 216979"/>
                  <a:gd name="connsiteX7" fmla="*/ 7386 w 273395"/>
                  <a:gd name="connsiteY7" fmla="*/ 5343 h 216979"/>
                  <a:gd name="connsiteX8" fmla="*/ 1476 w 273395"/>
                  <a:gd name="connsiteY8" fmla="*/ 18184 h 216979"/>
                  <a:gd name="connsiteX9" fmla="*/ 1476 w 273395"/>
                  <a:gd name="connsiteY9" fmla="*/ 200073 h 216979"/>
                  <a:gd name="connsiteX10" fmla="*/ 17309 w 273395"/>
                  <a:gd name="connsiteY10" fmla="*/ 216708 h 216979"/>
                  <a:gd name="connsiteX11" fmla="*/ 23437 w 273395"/>
                  <a:gd name="connsiteY11" fmla="*/ 216708 h 216979"/>
                  <a:gd name="connsiteX12" fmla="*/ 49995 w 273395"/>
                  <a:gd name="connsiteY12" fmla="*/ 194017 h 216979"/>
                  <a:gd name="connsiteX13" fmla="*/ 23583 w 273395"/>
                  <a:gd name="connsiteY13" fmla="*/ 194017 h 2169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73395" h="216979">
                    <a:moveTo>
                      <a:pt x="23583" y="194017"/>
                    </a:moveTo>
                    <a:lnTo>
                      <a:pt x="23583" y="24094"/>
                    </a:lnTo>
                    <a:lnTo>
                      <a:pt x="249249" y="24094"/>
                    </a:lnTo>
                    <a:lnTo>
                      <a:pt x="275806" y="1476"/>
                    </a:lnTo>
                    <a:lnTo>
                      <a:pt x="275734" y="1476"/>
                    </a:lnTo>
                    <a:cubicBezTo>
                      <a:pt x="275661" y="1476"/>
                      <a:pt x="275661" y="1476"/>
                      <a:pt x="275588" y="1476"/>
                    </a:cubicBezTo>
                    <a:lnTo>
                      <a:pt x="17309" y="1476"/>
                    </a:lnTo>
                    <a:cubicBezTo>
                      <a:pt x="13515" y="1476"/>
                      <a:pt x="10086" y="3009"/>
                      <a:pt x="7386" y="5343"/>
                    </a:cubicBezTo>
                    <a:cubicBezTo>
                      <a:pt x="3811" y="8480"/>
                      <a:pt x="1476" y="13150"/>
                      <a:pt x="1476" y="18184"/>
                    </a:cubicBezTo>
                    <a:lnTo>
                      <a:pt x="1476" y="200073"/>
                    </a:lnTo>
                    <a:cubicBezTo>
                      <a:pt x="1476" y="208901"/>
                      <a:pt x="8553" y="216708"/>
                      <a:pt x="17309" y="216708"/>
                    </a:cubicBezTo>
                    <a:lnTo>
                      <a:pt x="23437" y="216708"/>
                    </a:lnTo>
                    <a:lnTo>
                      <a:pt x="49995" y="194017"/>
                    </a:lnTo>
                    <a:lnTo>
                      <a:pt x="23583" y="194017"/>
                    </a:lnTo>
                    <a:close/>
                  </a:path>
                </a:pathLst>
              </a:custGeom>
              <a:solidFill>
                <a:srgbClr val="0078D4"/>
              </a:solidFill>
              <a:ln w="43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36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96" name="Freeform: Shape 1395">
                <a:extLst>
                  <a:ext uri="{FF2B5EF4-FFF2-40B4-BE49-F238E27FC236}">
                    <a16:creationId xmlns:a16="http://schemas.microsoft.com/office/drawing/2014/main" id="{00F89E40-08D9-4BA5-81FA-717866B10F42}"/>
                  </a:ext>
                </a:extLst>
              </p:cNvPr>
              <p:cNvSpPr/>
              <p:nvPr/>
            </p:nvSpPr>
            <p:spPr>
              <a:xfrm>
                <a:off x="2667468" y="4299348"/>
                <a:ext cx="308112" cy="26038"/>
              </a:xfrm>
              <a:custGeom>
                <a:avLst/>
                <a:gdLst>
                  <a:gd name="connsiteX0" fmla="*/ 1476 w 308112"/>
                  <a:gd name="connsiteY0" fmla="*/ 25115 h 26037"/>
                  <a:gd name="connsiteX1" fmla="*/ 308128 w 308112"/>
                  <a:gd name="connsiteY1" fmla="*/ 25115 h 26037"/>
                  <a:gd name="connsiteX2" fmla="*/ 308128 w 308112"/>
                  <a:gd name="connsiteY2" fmla="*/ 1476 h 26037"/>
                  <a:gd name="connsiteX3" fmla="*/ 1476 w 308112"/>
                  <a:gd name="connsiteY3" fmla="*/ 1476 h 26037"/>
                  <a:gd name="connsiteX4" fmla="*/ 1476 w 308112"/>
                  <a:gd name="connsiteY4" fmla="*/ 25115 h 260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8112" h="26037">
                    <a:moveTo>
                      <a:pt x="1476" y="25115"/>
                    </a:moveTo>
                    <a:lnTo>
                      <a:pt x="308128" y="25115"/>
                    </a:lnTo>
                    <a:lnTo>
                      <a:pt x="308128" y="1476"/>
                    </a:lnTo>
                    <a:lnTo>
                      <a:pt x="1476" y="1476"/>
                    </a:lnTo>
                    <a:lnTo>
                      <a:pt x="1476" y="25115"/>
                    </a:lnTo>
                    <a:close/>
                  </a:path>
                </a:pathLst>
              </a:custGeom>
              <a:solidFill>
                <a:srgbClr val="50E6FF"/>
              </a:solidFill>
              <a:ln w="43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36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97" name="Freeform: Shape 1396">
                <a:extLst>
                  <a:ext uri="{FF2B5EF4-FFF2-40B4-BE49-F238E27FC236}">
                    <a16:creationId xmlns:a16="http://schemas.microsoft.com/office/drawing/2014/main" id="{F0B93AD6-309C-46A7-A003-BD43D0D57A6E}"/>
                  </a:ext>
                </a:extLst>
              </p:cNvPr>
              <p:cNvSpPr/>
              <p:nvPr/>
            </p:nvSpPr>
            <p:spPr>
              <a:xfrm>
                <a:off x="2818422" y="4092709"/>
                <a:ext cx="8679" cy="8679"/>
              </a:xfrm>
              <a:custGeom>
                <a:avLst/>
                <a:gdLst>
                  <a:gd name="connsiteX0" fmla="*/ 9794 w 8679"/>
                  <a:gd name="connsiteY0" fmla="*/ 5635 h 8679"/>
                  <a:gd name="connsiteX1" fmla="*/ 5635 w 8679"/>
                  <a:gd name="connsiteY1" fmla="*/ 9794 h 8679"/>
                  <a:gd name="connsiteX2" fmla="*/ 1476 w 8679"/>
                  <a:gd name="connsiteY2" fmla="*/ 5635 h 8679"/>
                  <a:gd name="connsiteX3" fmla="*/ 5635 w 8679"/>
                  <a:gd name="connsiteY3" fmla="*/ 1476 h 8679"/>
                  <a:gd name="connsiteX4" fmla="*/ 9794 w 8679"/>
                  <a:gd name="connsiteY4" fmla="*/ 5635 h 86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79" h="8679">
                    <a:moveTo>
                      <a:pt x="9794" y="5635"/>
                    </a:moveTo>
                    <a:cubicBezTo>
                      <a:pt x="9794" y="7970"/>
                      <a:pt x="7970" y="9794"/>
                      <a:pt x="5635" y="9794"/>
                    </a:cubicBezTo>
                    <a:cubicBezTo>
                      <a:pt x="3374" y="9794"/>
                      <a:pt x="1476" y="7897"/>
                      <a:pt x="1476" y="5635"/>
                    </a:cubicBezTo>
                    <a:cubicBezTo>
                      <a:pt x="1476" y="3300"/>
                      <a:pt x="3300" y="1476"/>
                      <a:pt x="5635" y="1476"/>
                    </a:cubicBezTo>
                    <a:cubicBezTo>
                      <a:pt x="7897" y="1476"/>
                      <a:pt x="9794" y="3373"/>
                      <a:pt x="9794" y="5635"/>
                    </a:cubicBezTo>
                    <a:close/>
                  </a:path>
                </a:pathLst>
              </a:custGeom>
              <a:solidFill>
                <a:srgbClr val="0078D4"/>
              </a:solidFill>
              <a:ln w="43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36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1400" name="Group 1399">
            <a:extLst>
              <a:ext uri="{FF2B5EF4-FFF2-40B4-BE49-F238E27FC236}">
                <a16:creationId xmlns:a16="http://schemas.microsoft.com/office/drawing/2014/main" id="{4B3B71EB-911E-47E7-BE84-ED11A6F33435}"/>
              </a:ext>
            </a:extLst>
          </p:cNvPr>
          <p:cNvGrpSpPr/>
          <p:nvPr/>
        </p:nvGrpSpPr>
        <p:grpSpPr>
          <a:xfrm>
            <a:off x="1019400" y="1854090"/>
            <a:ext cx="134105" cy="137773"/>
            <a:chOff x="1212457" y="512757"/>
            <a:chExt cx="231789" cy="238130"/>
          </a:xfrm>
        </p:grpSpPr>
        <p:sp>
          <p:nvSpPr>
            <p:cNvPr id="1401" name="Rectangle: Rounded Corners 1400">
              <a:extLst>
                <a:ext uri="{FF2B5EF4-FFF2-40B4-BE49-F238E27FC236}">
                  <a16:creationId xmlns:a16="http://schemas.microsoft.com/office/drawing/2014/main" id="{7EF1C993-7256-4F36-BCB8-FF4CD1B72655}"/>
                </a:ext>
              </a:extLst>
            </p:cNvPr>
            <p:cNvSpPr/>
            <p:nvPr/>
          </p:nvSpPr>
          <p:spPr bwMode="auto">
            <a:xfrm>
              <a:off x="1212457" y="512762"/>
              <a:ext cx="231775" cy="238125"/>
            </a:xfrm>
            <a:prstGeom prst="roundRect">
              <a:avLst>
                <a:gd name="adj" fmla="val 8448"/>
              </a:avLst>
            </a:prstGeom>
            <a:gradFill flip="none" rotWithShape="1">
              <a:gsLst>
                <a:gs pos="0">
                  <a:srgbClr val="378FE4"/>
                </a:gs>
                <a:gs pos="50000">
                  <a:srgbClr val="358CE3"/>
                </a:gs>
                <a:gs pos="100000">
                  <a:srgbClr val="378FE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0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1402" name="Straight Connector 1401">
              <a:extLst>
                <a:ext uri="{FF2B5EF4-FFF2-40B4-BE49-F238E27FC236}">
                  <a16:creationId xmlns:a16="http://schemas.microsoft.com/office/drawing/2014/main" id="{785AF15F-964D-45E6-9707-BA6BBD2836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90245" y="512757"/>
              <a:ext cx="0" cy="238125"/>
            </a:xfrm>
            <a:prstGeom prst="line">
              <a:avLst/>
            </a:prstGeom>
            <a:noFill/>
            <a:ln w="6350" cap="flat" cmpd="sng" algn="ctr">
              <a:solidFill>
                <a:srgbClr val="FFFFFF"/>
              </a:solidFill>
              <a:prstDash val="solid"/>
              <a:headEnd type="none" w="lg" len="med"/>
              <a:tailEnd type="none" w="lg" len="med"/>
            </a:ln>
            <a:effectLst>
              <a:outerShdw blurRad="63500" sx="102000" sy="102000" algn="ctr" rotWithShape="0">
                <a:srgbClr val="FFFFFF">
                  <a:alpha val="40000"/>
                </a:srgbClr>
              </a:outerShdw>
            </a:effectLst>
          </p:spPr>
        </p:cxnSp>
        <p:cxnSp>
          <p:nvCxnSpPr>
            <p:cNvPr id="1403" name="Straight Connector 1402">
              <a:extLst>
                <a:ext uri="{FF2B5EF4-FFF2-40B4-BE49-F238E27FC236}">
                  <a16:creationId xmlns:a16="http://schemas.microsoft.com/office/drawing/2014/main" id="{92458555-57CD-4A8B-9C63-14C5041406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68825" y="512757"/>
              <a:ext cx="0" cy="238125"/>
            </a:xfrm>
            <a:prstGeom prst="line">
              <a:avLst/>
            </a:prstGeom>
            <a:noFill/>
            <a:ln w="6350" cap="flat" cmpd="sng" algn="ctr">
              <a:solidFill>
                <a:srgbClr val="FFFFFF"/>
              </a:solidFill>
              <a:prstDash val="solid"/>
              <a:headEnd type="none" w="lg" len="med"/>
              <a:tailEnd type="none" w="lg" len="med"/>
            </a:ln>
            <a:effectLst>
              <a:outerShdw blurRad="63500" sx="102000" sy="102000" algn="ctr" rotWithShape="0">
                <a:srgbClr val="FFFFFF">
                  <a:alpha val="40000"/>
                </a:srgbClr>
              </a:outerShdw>
            </a:effectLst>
          </p:spPr>
        </p:cxnSp>
        <p:cxnSp>
          <p:nvCxnSpPr>
            <p:cNvPr id="1404" name="Straight Connector 1403">
              <a:extLst>
                <a:ext uri="{FF2B5EF4-FFF2-40B4-BE49-F238E27FC236}">
                  <a16:creationId xmlns:a16="http://schemas.microsoft.com/office/drawing/2014/main" id="{E416934A-8952-4F9B-B344-626F6CC2B67C}"/>
                </a:ext>
              </a:extLst>
            </p:cNvPr>
            <p:cNvCxnSpPr>
              <a:cxnSpLocks/>
            </p:cNvCxnSpPr>
            <p:nvPr/>
          </p:nvCxnSpPr>
          <p:spPr>
            <a:xfrm>
              <a:off x="1213846" y="593719"/>
              <a:ext cx="230400" cy="0"/>
            </a:xfrm>
            <a:prstGeom prst="line">
              <a:avLst/>
            </a:prstGeom>
            <a:noFill/>
            <a:ln w="6350" cap="flat" cmpd="sng" algn="ctr">
              <a:solidFill>
                <a:srgbClr val="FFFFFF"/>
              </a:solidFill>
              <a:prstDash val="solid"/>
              <a:headEnd type="none" w="lg" len="med"/>
              <a:tailEnd type="none" w="lg" len="med"/>
            </a:ln>
            <a:effectLst>
              <a:outerShdw blurRad="63500" sx="102000" sy="102000" algn="ctr" rotWithShape="0">
                <a:srgbClr val="FFFFFF">
                  <a:alpha val="40000"/>
                </a:srgbClr>
              </a:outerShdw>
            </a:effectLst>
          </p:spPr>
        </p:cxnSp>
        <p:cxnSp>
          <p:nvCxnSpPr>
            <p:cNvPr id="1405" name="Straight Connector 1404">
              <a:extLst>
                <a:ext uri="{FF2B5EF4-FFF2-40B4-BE49-F238E27FC236}">
                  <a16:creationId xmlns:a16="http://schemas.microsoft.com/office/drawing/2014/main" id="{499B3B19-63FB-4C77-ABA7-3688EF6111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13846" y="673889"/>
              <a:ext cx="230400" cy="1"/>
            </a:xfrm>
            <a:prstGeom prst="line">
              <a:avLst/>
            </a:prstGeom>
            <a:noFill/>
            <a:ln w="6350" cap="flat" cmpd="sng" algn="ctr">
              <a:solidFill>
                <a:srgbClr val="FFFFFF"/>
              </a:solidFill>
              <a:prstDash val="solid"/>
              <a:headEnd type="none" w="lg" len="med"/>
              <a:tailEnd type="none" w="lg" len="med"/>
            </a:ln>
            <a:effectLst>
              <a:outerShdw blurRad="63500" sx="102000" sy="102000" algn="ctr" rotWithShape="0">
                <a:srgbClr val="FFFFFF">
                  <a:alpha val="40000"/>
                </a:srgbClr>
              </a:outerShdw>
            </a:effectLst>
          </p:spPr>
        </p:cxnSp>
      </p:grpSp>
      <p:sp>
        <p:nvSpPr>
          <p:cNvPr id="1406" name="Rectangle 1405">
            <a:extLst>
              <a:ext uri="{FF2B5EF4-FFF2-40B4-BE49-F238E27FC236}">
                <a16:creationId xmlns:a16="http://schemas.microsoft.com/office/drawing/2014/main" id="{31EBA6CC-AF6A-46F8-9E98-F49B858E1685}"/>
              </a:ext>
            </a:extLst>
          </p:cNvPr>
          <p:cNvSpPr/>
          <p:nvPr/>
        </p:nvSpPr>
        <p:spPr bwMode="auto">
          <a:xfrm>
            <a:off x="421417" y="1561284"/>
            <a:ext cx="1451046" cy="40407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Custom application</a:t>
            </a:r>
          </a:p>
        </p:txBody>
      </p:sp>
      <p:sp>
        <p:nvSpPr>
          <p:cNvPr id="1407" name="Rectangle 1406">
            <a:extLst>
              <a:ext uri="{FF2B5EF4-FFF2-40B4-BE49-F238E27FC236}">
                <a16:creationId xmlns:a16="http://schemas.microsoft.com/office/drawing/2014/main" id="{E63946A5-3F69-4AFC-837E-F41C81B71025}"/>
              </a:ext>
            </a:extLst>
          </p:cNvPr>
          <p:cNvSpPr/>
          <p:nvPr/>
        </p:nvSpPr>
        <p:spPr bwMode="auto">
          <a:xfrm>
            <a:off x="976522" y="2007893"/>
            <a:ext cx="1822973" cy="40407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Begins with </a:t>
            </a:r>
            <a:r>
              <a:rPr kumimoji="0" lang="en-US" sz="7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snapshot/backup</a:t>
            </a:r>
          </a:p>
        </p:txBody>
      </p:sp>
      <p:sp>
        <p:nvSpPr>
          <p:cNvPr id="1408" name="Rectangle 1407">
            <a:extLst>
              <a:ext uri="{FF2B5EF4-FFF2-40B4-BE49-F238E27FC236}">
                <a16:creationId xmlns:a16="http://schemas.microsoft.com/office/drawing/2014/main" id="{573E57F0-49D9-45E1-89B8-071C7FC8D04E}"/>
              </a:ext>
            </a:extLst>
          </p:cNvPr>
          <p:cNvSpPr/>
          <p:nvPr/>
        </p:nvSpPr>
        <p:spPr bwMode="auto">
          <a:xfrm>
            <a:off x="554439" y="2342872"/>
            <a:ext cx="1857587" cy="1064810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2E2E3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000" b="0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09" name="Rectangle 1408">
            <a:extLst>
              <a:ext uri="{FF2B5EF4-FFF2-40B4-BE49-F238E27FC236}">
                <a16:creationId xmlns:a16="http://schemas.microsoft.com/office/drawing/2014/main" id="{9542DBF1-2E9C-4D26-99B9-99F5EA264DD4}"/>
              </a:ext>
            </a:extLst>
          </p:cNvPr>
          <p:cNvSpPr/>
          <p:nvPr/>
        </p:nvSpPr>
        <p:spPr bwMode="auto">
          <a:xfrm>
            <a:off x="554439" y="4493368"/>
            <a:ext cx="1857587" cy="1066962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2E2E3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000" b="0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10" name="Rectangle 1409">
            <a:extLst>
              <a:ext uri="{FF2B5EF4-FFF2-40B4-BE49-F238E27FC236}">
                <a16:creationId xmlns:a16="http://schemas.microsoft.com/office/drawing/2014/main" id="{15E0B589-A276-467C-AB4A-E7779C563794}"/>
              </a:ext>
            </a:extLst>
          </p:cNvPr>
          <p:cNvSpPr/>
          <p:nvPr/>
        </p:nvSpPr>
        <p:spPr bwMode="auto">
          <a:xfrm>
            <a:off x="409365" y="2207666"/>
            <a:ext cx="866322" cy="40407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/>
                <a:ea typeface="Segoe UI" pitchFamily="34" charset="0"/>
                <a:cs typeface="Segoe UI Semibold" panose="020B0702040204020203" pitchFamily="34" charset="0"/>
              </a:rPr>
              <a:t>Publisher</a:t>
            </a:r>
          </a:p>
        </p:txBody>
      </p:sp>
      <p:cxnSp>
        <p:nvCxnSpPr>
          <p:cNvPr id="1411" name="Straight Arrow Connector 1410">
            <a:extLst>
              <a:ext uri="{FF2B5EF4-FFF2-40B4-BE49-F238E27FC236}">
                <a16:creationId xmlns:a16="http://schemas.microsoft.com/office/drawing/2014/main" id="{887B1BA2-3247-4F78-8537-97689322E7EF}"/>
              </a:ext>
            </a:extLst>
          </p:cNvPr>
          <p:cNvCxnSpPr>
            <a:cxnSpLocks/>
            <a:endCxn id="1414" idx="0"/>
          </p:cNvCxnSpPr>
          <p:nvPr/>
        </p:nvCxnSpPr>
        <p:spPr>
          <a:xfrm>
            <a:off x="1086449" y="1999568"/>
            <a:ext cx="5033" cy="448158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triangle" w="sm" len="sm"/>
            <a:tailEnd type="triangle" w="sm" len="sm"/>
          </a:ln>
          <a:effectLst/>
        </p:spPr>
      </p:cxnSp>
      <p:sp>
        <p:nvSpPr>
          <p:cNvPr id="1412" name="Isosceles Triangle 1411">
            <a:extLst>
              <a:ext uri="{FF2B5EF4-FFF2-40B4-BE49-F238E27FC236}">
                <a16:creationId xmlns:a16="http://schemas.microsoft.com/office/drawing/2014/main" id="{8631F32F-5EDE-4944-9426-B674B0B83AE6}"/>
              </a:ext>
            </a:extLst>
          </p:cNvPr>
          <p:cNvSpPr/>
          <p:nvPr/>
        </p:nvSpPr>
        <p:spPr bwMode="auto">
          <a:xfrm>
            <a:off x="857797" y="2648117"/>
            <a:ext cx="467368" cy="188454"/>
          </a:xfrm>
          <a:prstGeom prst="triangle">
            <a:avLst>
              <a:gd name="adj" fmla="val 50000"/>
            </a:avLst>
          </a:prstGeom>
          <a:gradFill flip="none" rotWithShape="1">
            <a:gsLst>
              <a:gs pos="0">
                <a:srgbClr val="F8FFFF"/>
              </a:gs>
              <a:gs pos="100000">
                <a:srgbClr val="50E6FF"/>
              </a:gs>
            </a:gsLst>
            <a:lin ang="18900000" scaled="1"/>
            <a:tileRect/>
          </a:gra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000" b="0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13" name="Rectangle 1412">
            <a:extLst>
              <a:ext uri="{FF2B5EF4-FFF2-40B4-BE49-F238E27FC236}">
                <a16:creationId xmlns:a16="http://schemas.microsoft.com/office/drawing/2014/main" id="{64BEFDF6-3598-4DED-8ED2-10CDA75F9CD8}"/>
              </a:ext>
            </a:extLst>
          </p:cNvPr>
          <p:cNvSpPr/>
          <p:nvPr/>
        </p:nvSpPr>
        <p:spPr bwMode="auto">
          <a:xfrm>
            <a:off x="857797" y="2836572"/>
            <a:ext cx="467368" cy="446312"/>
          </a:xfrm>
          <a:prstGeom prst="rect">
            <a:avLst/>
          </a:prstGeom>
          <a:gradFill flip="none" rotWithShape="1">
            <a:gsLst>
              <a:gs pos="0">
                <a:srgbClr val="C4DCF9">
                  <a:alpha val="50000"/>
                </a:srgbClr>
              </a:gs>
              <a:gs pos="100000">
                <a:srgbClr val="A4CFEF">
                  <a:alpha val="50000"/>
                </a:srgbClr>
              </a:gs>
            </a:gsLst>
            <a:lin ang="2700000" scaled="1"/>
            <a:tileRect/>
          </a:gradFill>
          <a:ln w="3175" cap="flat" cmpd="sng" algn="ctr">
            <a:solidFill>
              <a:srgbClr val="50E6FF"/>
            </a:solidFill>
            <a:prstDash val="dash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000" b="0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414" name="Graphic 1413">
            <a:extLst>
              <a:ext uri="{FF2B5EF4-FFF2-40B4-BE49-F238E27FC236}">
                <a16:creationId xmlns:a16="http://schemas.microsoft.com/office/drawing/2014/main" id="{AF65FEA9-FBEF-4589-BF70-CA5F03E525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960673" y="2447726"/>
            <a:ext cx="261616" cy="261616"/>
          </a:xfrm>
          <a:prstGeom prst="rect">
            <a:avLst/>
          </a:prstGeom>
        </p:spPr>
      </p:pic>
      <p:pic>
        <p:nvPicPr>
          <p:cNvPr id="1415" name="Graphic 1414">
            <a:extLst>
              <a:ext uri="{FF2B5EF4-FFF2-40B4-BE49-F238E27FC236}">
                <a16:creationId xmlns:a16="http://schemas.microsoft.com/office/drawing/2014/main" id="{DB784B8D-7AA6-433D-BE1F-AB25E4DC12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987936" y="2898703"/>
            <a:ext cx="210492" cy="248764"/>
          </a:xfrm>
          <a:prstGeom prst="rect">
            <a:avLst/>
          </a:prstGeom>
        </p:spPr>
      </p:pic>
      <p:sp>
        <p:nvSpPr>
          <p:cNvPr id="1416" name="Rectangle 1415">
            <a:extLst>
              <a:ext uri="{FF2B5EF4-FFF2-40B4-BE49-F238E27FC236}">
                <a16:creationId xmlns:a16="http://schemas.microsoft.com/office/drawing/2014/main" id="{146BA76E-94C7-4D7E-9535-7F66D92B85BE}"/>
              </a:ext>
            </a:extLst>
          </p:cNvPr>
          <p:cNvSpPr/>
          <p:nvPr/>
        </p:nvSpPr>
        <p:spPr bwMode="auto">
          <a:xfrm>
            <a:off x="778629" y="3003719"/>
            <a:ext cx="767481" cy="40407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Articles</a:t>
            </a:r>
          </a:p>
        </p:txBody>
      </p:sp>
      <p:sp>
        <p:nvSpPr>
          <p:cNvPr id="1417" name="Rectangle 1416">
            <a:extLst>
              <a:ext uri="{FF2B5EF4-FFF2-40B4-BE49-F238E27FC236}">
                <a16:creationId xmlns:a16="http://schemas.microsoft.com/office/drawing/2014/main" id="{260EB22E-B5E9-4BD2-BD86-29F5CE9870C4}"/>
              </a:ext>
            </a:extLst>
          </p:cNvPr>
          <p:cNvSpPr/>
          <p:nvPr/>
        </p:nvSpPr>
        <p:spPr bwMode="auto">
          <a:xfrm>
            <a:off x="1215686" y="2957009"/>
            <a:ext cx="767481" cy="40407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Log</a:t>
            </a:r>
          </a:p>
        </p:txBody>
      </p:sp>
      <p:sp>
        <p:nvSpPr>
          <p:cNvPr id="1418" name="Rectangle 1417">
            <a:extLst>
              <a:ext uri="{FF2B5EF4-FFF2-40B4-BE49-F238E27FC236}">
                <a16:creationId xmlns:a16="http://schemas.microsoft.com/office/drawing/2014/main" id="{6C0FADC4-DE66-4AA6-9C84-862A06C63382}"/>
              </a:ext>
            </a:extLst>
          </p:cNvPr>
          <p:cNvSpPr/>
          <p:nvPr/>
        </p:nvSpPr>
        <p:spPr bwMode="auto">
          <a:xfrm>
            <a:off x="409365" y="3325606"/>
            <a:ext cx="925172" cy="40407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/>
                <a:ea typeface="Segoe UI" pitchFamily="34" charset="0"/>
                <a:cs typeface="Segoe UI Semibold" panose="020B0702040204020203" pitchFamily="34" charset="0"/>
              </a:rPr>
              <a:t>Distributor</a:t>
            </a:r>
          </a:p>
        </p:txBody>
      </p:sp>
      <p:sp>
        <p:nvSpPr>
          <p:cNvPr id="1419" name="Isosceles Triangle 1418">
            <a:extLst>
              <a:ext uri="{FF2B5EF4-FFF2-40B4-BE49-F238E27FC236}">
                <a16:creationId xmlns:a16="http://schemas.microsoft.com/office/drawing/2014/main" id="{2D7B5915-D60A-469A-BB6D-18574F997921}"/>
              </a:ext>
            </a:extLst>
          </p:cNvPr>
          <p:cNvSpPr/>
          <p:nvPr/>
        </p:nvSpPr>
        <p:spPr bwMode="auto">
          <a:xfrm>
            <a:off x="857797" y="3766058"/>
            <a:ext cx="467368" cy="188454"/>
          </a:xfrm>
          <a:prstGeom prst="triangle">
            <a:avLst>
              <a:gd name="adj" fmla="val 50000"/>
            </a:avLst>
          </a:prstGeom>
          <a:gradFill flip="none" rotWithShape="1">
            <a:gsLst>
              <a:gs pos="0">
                <a:srgbClr val="F8FFFF"/>
              </a:gs>
              <a:gs pos="100000">
                <a:srgbClr val="50E6FF"/>
              </a:gs>
            </a:gsLst>
            <a:lin ang="18900000" scaled="1"/>
            <a:tileRect/>
          </a:gra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000" b="0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20" name="Rectangle 1419">
            <a:extLst>
              <a:ext uri="{FF2B5EF4-FFF2-40B4-BE49-F238E27FC236}">
                <a16:creationId xmlns:a16="http://schemas.microsoft.com/office/drawing/2014/main" id="{262E1AC1-C338-4EA5-B3B7-F0E77E45D565}"/>
              </a:ext>
            </a:extLst>
          </p:cNvPr>
          <p:cNvSpPr/>
          <p:nvPr/>
        </p:nvSpPr>
        <p:spPr bwMode="auto">
          <a:xfrm>
            <a:off x="857797" y="3954512"/>
            <a:ext cx="467368" cy="278269"/>
          </a:xfrm>
          <a:prstGeom prst="rect">
            <a:avLst/>
          </a:prstGeom>
          <a:gradFill flip="none" rotWithShape="1">
            <a:gsLst>
              <a:gs pos="0">
                <a:srgbClr val="C4DCF9">
                  <a:alpha val="50000"/>
                </a:srgbClr>
              </a:gs>
              <a:gs pos="100000">
                <a:srgbClr val="A4CFEF">
                  <a:alpha val="50000"/>
                </a:srgbClr>
              </a:gs>
            </a:gsLst>
            <a:lin ang="2700000" scaled="1"/>
            <a:tileRect/>
          </a:gradFill>
          <a:ln w="3175" cap="flat" cmpd="sng" algn="ctr">
            <a:solidFill>
              <a:srgbClr val="50E6FF"/>
            </a:solidFill>
            <a:prstDash val="dash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000" b="0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421" name="Graphic 1420">
            <a:extLst>
              <a:ext uri="{FF2B5EF4-FFF2-40B4-BE49-F238E27FC236}">
                <a16:creationId xmlns:a16="http://schemas.microsoft.com/office/drawing/2014/main" id="{ED91EB59-D3E7-4D7B-AA20-EBA641A97C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960673" y="3565666"/>
            <a:ext cx="261616" cy="261616"/>
          </a:xfrm>
          <a:prstGeom prst="rect">
            <a:avLst/>
          </a:prstGeom>
        </p:spPr>
      </p:pic>
      <p:sp>
        <p:nvSpPr>
          <p:cNvPr id="1422" name="Rectangle 1421">
            <a:extLst>
              <a:ext uri="{FF2B5EF4-FFF2-40B4-BE49-F238E27FC236}">
                <a16:creationId xmlns:a16="http://schemas.microsoft.com/office/drawing/2014/main" id="{8D1FACFB-7AFA-4DAD-ABB2-DE945C9C77C8}"/>
              </a:ext>
            </a:extLst>
          </p:cNvPr>
          <p:cNvSpPr/>
          <p:nvPr/>
        </p:nvSpPr>
        <p:spPr bwMode="auto">
          <a:xfrm>
            <a:off x="682811" y="3142267"/>
            <a:ext cx="866322" cy="40407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Publication</a:t>
            </a:r>
          </a:p>
        </p:txBody>
      </p:sp>
      <p:sp>
        <p:nvSpPr>
          <p:cNvPr id="1423" name="Rectangle 1422">
            <a:extLst>
              <a:ext uri="{FF2B5EF4-FFF2-40B4-BE49-F238E27FC236}">
                <a16:creationId xmlns:a16="http://schemas.microsoft.com/office/drawing/2014/main" id="{9D79C904-260F-488F-B3C8-E570AD9DA695}"/>
              </a:ext>
            </a:extLst>
          </p:cNvPr>
          <p:cNvSpPr/>
          <p:nvPr/>
        </p:nvSpPr>
        <p:spPr bwMode="auto">
          <a:xfrm>
            <a:off x="653384" y="4129961"/>
            <a:ext cx="877883" cy="40407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Distribution</a:t>
            </a: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 database</a:t>
            </a:r>
          </a:p>
        </p:txBody>
      </p:sp>
      <p:grpSp>
        <p:nvGrpSpPr>
          <p:cNvPr id="1424" name="Graphic 15">
            <a:extLst>
              <a:ext uri="{FF2B5EF4-FFF2-40B4-BE49-F238E27FC236}">
                <a16:creationId xmlns:a16="http://schemas.microsoft.com/office/drawing/2014/main" id="{0886BBBF-90EE-45A6-9FA6-9D9162E109AA}"/>
              </a:ext>
            </a:extLst>
          </p:cNvPr>
          <p:cNvGrpSpPr/>
          <p:nvPr/>
        </p:nvGrpSpPr>
        <p:grpSpPr>
          <a:xfrm>
            <a:off x="1015152" y="3992124"/>
            <a:ext cx="149906" cy="198782"/>
            <a:chOff x="5453158" y="4633054"/>
            <a:chExt cx="201192" cy="266791"/>
          </a:xfrm>
        </p:grpSpPr>
        <p:sp>
          <p:nvSpPr>
            <p:cNvPr id="1425" name="Freeform: Shape 1424">
              <a:extLst>
                <a:ext uri="{FF2B5EF4-FFF2-40B4-BE49-F238E27FC236}">
                  <a16:creationId xmlns:a16="http://schemas.microsoft.com/office/drawing/2014/main" id="{F0894E7D-C279-4EEC-8CE0-1D00274A164A}"/>
                </a:ext>
              </a:extLst>
            </p:cNvPr>
            <p:cNvSpPr/>
            <p:nvPr/>
          </p:nvSpPr>
          <p:spPr>
            <a:xfrm>
              <a:off x="5453158" y="4669463"/>
              <a:ext cx="201192" cy="230382"/>
            </a:xfrm>
            <a:custGeom>
              <a:avLst/>
              <a:gdLst>
                <a:gd name="connsiteX0" fmla="*/ 100596 w 201192"/>
                <a:gd name="connsiteY0" fmla="*/ 36409 h 230382"/>
                <a:gd name="connsiteX1" fmla="*/ 0 w 201192"/>
                <a:gd name="connsiteY1" fmla="*/ 0 h 230382"/>
                <a:gd name="connsiteX2" fmla="*/ 0 w 201192"/>
                <a:gd name="connsiteY2" fmla="*/ 193973 h 230382"/>
                <a:gd name="connsiteX3" fmla="*/ 99184 w 201192"/>
                <a:gd name="connsiteY3" fmla="*/ 230382 h 230382"/>
                <a:gd name="connsiteX4" fmla="*/ 100596 w 201192"/>
                <a:gd name="connsiteY4" fmla="*/ 230382 h 230382"/>
                <a:gd name="connsiteX5" fmla="*/ 201192 w 201192"/>
                <a:gd name="connsiteY5" fmla="*/ 193973 h 230382"/>
                <a:gd name="connsiteX6" fmla="*/ 201192 w 201192"/>
                <a:gd name="connsiteY6" fmla="*/ 0 h 230382"/>
                <a:gd name="connsiteX7" fmla="*/ 100596 w 201192"/>
                <a:gd name="connsiteY7" fmla="*/ 36409 h 230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192" h="230382">
                  <a:moveTo>
                    <a:pt x="100596" y="36409"/>
                  </a:moveTo>
                  <a:cubicBezTo>
                    <a:pt x="45041" y="36409"/>
                    <a:pt x="0" y="20716"/>
                    <a:pt x="0" y="0"/>
                  </a:cubicBezTo>
                  <a:lnTo>
                    <a:pt x="0" y="193973"/>
                  </a:lnTo>
                  <a:cubicBezTo>
                    <a:pt x="0" y="213904"/>
                    <a:pt x="44256" y="230068"/>
                    <a:pt x="99184" y="230382"/>
                  </a:cubicBezTo>
                  <a:lnTo>
                    <a:pt x="100596" y="230382"/>
                  </a:lnTo>
                  <a:cubicBezTo>
                    <a:pt x="156151" y="230382"/>
                    <a:pt x="201192" y="214689"/>
                    <a:pt x="201192" y="193973"/>
                  </a:cubicBezTo>
                  <a:lnTo>
                    <a:pt x="201192" y="0"/>
                  </a:lnTo>
                  <a:cubicBezTo>
                    <a:pt x="201192" y="20245"/>
                    <a:pt x="156151" y="36409"/>
                    <a:pt x="100596" y="36409"/>
                  </a:cubicBezTo>
                  <a:close/>
                </a:path>
              </a:pathLst>
            </a:custGeom>
            <a:solidFill>
              <a:srgbClr val="005BA1"/>
            </a:solidFill>
            <a:ln w="1534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7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26" name="Freeform: Shape 1425">
              <a:extLst>
                <a:ext uri="{FF2B5EF4-FFF2-40B4-BE49-F238E27FC236}">
                  <a16:creationId xmlns:a16="http://schemas.microsoft.com/office/drawing/2014/main" id="{5A4F9CB9-87E7-4A85-81F7-F82DB4EF628D}"/>
                </a:ext>
              </a:extLst>
            </p:cNvPr>
            <p:cNvSpPr/>
            <p:nvPr/>
          </p:nvSpPr>
          <p:spPr>
            <a:xfrm>
              <a:off x="5453158" y="4633054"/>
              <a:ext cx="201192" cy="72818"/>
            </a:xfrm>
            <a:custGeom>
              <a:avLst/>
              <a:gdLst>
                <a:gd name="connsiteX0" fmla="*/ 201192 w 201192"/>
                <a:gd name="connsiteY0" fmla="*/ 36409 h 72818"/>
                <a:gd name="connsiteX1" fmla="*/ 100596 w 201192"/>
                <a:gd name="connsiteY1" fmla="*/ 72818 h 72818"/>
                <a:gd name="connsiteX2" fmla="*/ 0 w 201192"/>
                <a:gd name="connsiteY2" fmla="*/ 36409 h 72818"/>
                <a:gd name="connsiteX3" fmla="*/ 100596 w 201192"/>
                <a:gd name="connsiteY3" fmla="*/ 0 h 72818"/>
                <a:gd name="connsiteX4" fmla="*/ 201192 w 201192"/>
                <a:gd name="connsiteY4" fmla="*/ 36409 h 72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192" h="72818">
                  <a:moveTo>
                    <a:pt x="201192" y="36409"/>
                  </a:moveTo>
                  <a:cubicBezTo>
                    <a:pt x="201192" y="56654"/>
                    <a:pt x="156151" y="72818"/>
                    <a:pt x="100596" y="72818"/>
                  </a:cubicBezTo>
                  <a:cubicBezTo>
                    <a:pt x="45041" y="72818"/>
                    <a:pt x="0" y="57125"/>
                    <a:pt x="0" y="36409"/>
                  </a:cubicBezTo>
                  <a:cubicBezTo>
                    <a:pt x="0" y="15694"/>
                    <a:pt x="45041" y="0"/>
                    <a:pt x="100596" y="0"/>
                  </a:cubicBezTo>
                  <a:cubicBezTo>
                    <a:pt x="156151" y="0"/>
                    <a:pt x="201192" y="15694"/>
                    <a:pt x="201192" y="36409"/>
                  </a:cubicBezTo>
                </a:path>
              </a:pathLst>
            </a:custGeom>
            <a:solidFill>
              <a:srgbClr val="E8E8E8"/>
            </a:solidFill>
            <a:ln w="1534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7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27" name="Freeform: Shape 1426">
              <a:extLst>
                <a:ext uri="{FF2B5EF4-FFF2-40B4-BE49-F238E27FC236}">
                  <a16:creationId xmlns:a16="http://schemas.microsoft.com/office/drawing/2014/main" id="{81432946-25CB-453E-A3D0-923B34188443}"/>
                </a:ext>
              </a:extLst>
            </p:cNvPr>
            <p:cNvSpPr/>
            <p:nvPr/>
          </p:nvSpPr>
          <p:spPr>
            <a:xfrm>
              <a:off x="5476541" y="4643412"/>
              <a:ext cx="154425" cy="46296"/>
            </a:xfrm>
            <a:custGeom>
              <a:avLst/>
              <a:gdLst>
                <a:gd name="connsiteX0" fmla="*/ 154425 w 154425"/>
                <a:gd name="connsiteY0" fmla="*/ 23070 h 46296"/>
                <a:gd name="connsiteX1" fmla="*/ 77213 w 154425"/>
                <a:gd name="connsiteY1" fmla="*/ 46296 h 46296"/>
                <a:gd name="connsiteX2" fmla="*/ 0 w 154425"/>
                <a:gd name="connsiteY2" fmla="*/ 23070 h 46296"/>
                <a:gd name="connsiteX3" fmla="*/ 77213 w 154425"/>
                <a:gd name="connsiteY3" fmla="*/ 0 h 46296"/>
                <a:gd name="connsiteX4" fmla="*/ 154425 w 154425"/>
                <a:gd name="connsiteY4" fmla="*/ 23070 h 46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425" h="46296">
                  <a:moveTo>
                    <a:pt x="154425" y="23070"/>
                  </a:moveTo>
                  <a:cubicBezTo>
                    <a:pt x="154425" y="35938"/>
                    <a:pt x="119742" y="46296"/>
                    <a:pt x="77213" y="46296"/>
                  </a:cubicBezTo>
                  <a:cubicBezTo>
                    <a:pt x="34683" y="46296"/>
                    <a:pt x="0" y="35938"/>
                    <a:pt x="0" y="23070"/>
                  </a:cubicBezTo>
                  <a:cubicBezTo>
                    <a:pt x="0" y="10201"/>
                    <a:pt x="34683" y="0"/>
                    <a:pt x="77213" y="0"/>
                  </a:cubicBezTo>
                  <a:cubicBezTo>
                    <a:pt x="119742" y="0"/>
                    <a:pt x="154425" y="10358"/>
                    <a:pt x="154425" y="23070"/>
                  </a:cubicBezTo>
                </a:path>
              </a:pathLst>
            </a:custGeom>
            <a:solidFill>
              <a:srgbClr val="50E6FF"/>
            </a:solidFill>
            <a:ln w="1534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7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28" name="Freeform: Shape 1427">
              <a:extLst>
                <a:ext uri="{FF2B5EF4-FFF2-40B4-BE49-F238E27FC236}">
                  <a16:creationId xmlns:a16="http://schemas.microsoft.com/office/drawing/2014/main" id="{76046C49-62A0-4AF5-9AE2-F8155FF690DF}"/>
                </a:ext>
              </a:extLst>
            </p:cNvPr>
            <p:cNvSpPr/>
            <p:nvPr/>
          </p:nvSpPr>
          <p:spPr>
            <a:xfrm>
              <a:off x="5492706" y="4672198"/>
              <a:ext cx="122096" cy="17618"/>
            </a:xfrm>
            <a:custGeom>
              <a:avLst/>
              <a:gdLst>
                <a:gd name="connsiteX0" fmla="*/ 61048 w 122096"/>
                <a:gd name="connsiteY0" fmla="*/ 90 h 17618"/>
                <a:gd name="connsiteX1" fmla="*/ 0 w 122096"/>
                <a:gd name="connsiteY1" fmla="*/ 9035 h 17618"/>
                <a:gd name="connsiteX2" fmla="*/ 61048 w 122096"/>
                <a:gd name="connsiteY2" fmla="*/ 17510 h 17618"/>
                <a:gd name="connsiteX3" fmla="*/ 122096 w 122096"/>
                <a:gd name="connsiteY3" fmla="*/ 8408 h 17618"/>
                <a:gd name="connsiteX4" fmla="*/ 61048 w 122096"/>
                <a:gd name="connsiteY4" fmla="*/ 90 h 17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096" h="17618">
                  <a:moveTo>
                    <a:pt x="61048" y="90"/>
                  </a:moveTo>
                  <a:cubicBezTo>
                    <a:pt x="40337" y="-439"/>
                    <a:pt x="19689" y="2587"/>
                    <a:pt x="0" y="9035"/>
                  </a:cubicBezTo>
                  <a:cubicBezTo>
                    <a:pt x="19707" y="15364"/>
                    <a:pt x="40362" y="18232"/>
                    <a:pt x="61048" y="17510"/>
                  </a:cubicBezTo>
                  <a:cubicBezTo>
                    <a:pt x="81776" y="18117"/>
                    <a:pt x="102446" y="15035"/>
                    <a:pt x="122096" y="8408"/>
                  </a:cubicBezTo>
                  <a:cubicBezTo>
                    <a:pt x="102352" y="2257"/>
                    <a:pt x="81718" y="-554"/>
                    <a:pt x="61048" y="90"/>
                  </a:cubicBezTo>
                  <a:close/>
                </a:path>
              </a:pathLst>
            </a:custGeom>
            <a:solidFill>
              <a:srgbClr val="198AB3"/>
            </a:solidFill>
            <a:ln w="1534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7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429" name="Rectangle 1428">
            <a:extLst>
              <a:ext uri="{FF2B5EF4-FFF2-40B4-BE49-F238E27FC236}">
                <a16:creationId xmlns:a16="http://schemas.microsoft.com/office/drawing/2014/main" id="{9E2748FF-E97B-4025-8C92-42AB8437643F}"/>
              </a:ext>
            </a:extLst>
          </p:cNvPr>
          <p:cNvSpPr/>
          <p:nvPr/>
        </p:nvSpPr>
        <p:spPr bwMode="auto">
          <a:xfrm>
            <a:off x="1644471" y="3459134"/>
            <a:ext cx="890107" cy="40407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Log Reader Agent</a:t>
            </a:r>
          </a:p>
        </p:txBody>
      </p:sp>
      <p:cxnSp>
        <p:nvCxnSpPr>
          <p:cNvPr id="1430" name="Connector: Elbow 1429">
            <a:extLst>
              <a:ext uri="{FF2B5EF4-FFF2-40B4-BE49-F238E27FC236}">
                <a16:creationId xmlns:a16="http://schemas.microsoft.com/office/drawing/2014/main" id="{5094A880-43D4-4CCB-85BC-A4FBE894DA63}"/>
              </a:ext>
            </a:extLst>
          </p:cNvPr>
          <p:cNvCxnSpPr>
            <a:stCxn id="1440" idx="0"/>
          </p:cNvCxnSpPr>
          <p:nvPr/>
        </p:nvCxnSpPr>
        <p:spPr>
          <a:xfrm>
            <a:off x="1364303" y="3076238"/>
            <a:ext cx="308731" cy="489429"/>
          </a:xfrm>
          <a:prstGeom prst="bentConnector2">
            <a:avLst/>
          </a:prstGeom>
          <a:noFill/>
          <a:ln w="9525" cap="flat" cmpd="sng" algn="ctr">
            <a:solidFill>
              <a:srgbClr val="005BA1"/>
            </a:solidFill>
            <a:prstDash val="solid"/>
            <a:headEnd type="none" w="lg" len="med"/>
            <a:tailEnd type="triangle" w="sm" len="sm"/>
          </a:ln>
          <a:effectLst/>
        </p:spPr>
      </p:cxnSp>
      <p:grpSp>
        <p:nvGrpSpPr>
          <p:cNvPr id="1431" name="Group 1430">
            <a:extLst>
              <a:ext uri="{FF2B5EF4-FFF2-40B4-BE49-F238E27FC236}">
                <a16:creationId xmlns:a16="http://schemas.microsoft.com/office/drawing/2014/main" id="{C67AD109-736F-4E5C-B033-4AA17020A08A}"/>
              </a:ext>
            </a:extLst>
          </p:cNvPr>
          <p:cNvGrpSpPr/>
          <p:nvPr/>
        </p:nvGrpSpPr>
        <p:grpSpPr>
          <a:xfrm>
            <a:off x="1286910" y="3002173"/>
            <a:ext cx="87371" cy="162545"/>
            <a:chOff x="1640544" y="1791792"/>
            <a:chExt cx="988929" cy="1839784"/>
          </a:xfrm>
        </p:grpSpPr>
        <p:sp>
          <p:nvSpPr>
            <p:cNvPr id="1432" name="Freeform: Shape 1431">
              <a:extLst>
                <a:ext uri="{FF2B5EF4-FFF2-40B4-BE49-F238E27FC236}">
                  <a16:creationId xmlns:a16="http://schemas.microsoft.com/office/drawing/2014/main" id="{247B2312-3C0A-44C5-8C0F-CE9A252F57E2}"/>
                </a:ext>
              </a:extLst>
            </p:cNvPr>
            <p:cNvSpPr/>
            <p:nvPr/>
          </p:nvSpPr>
          <p:spPr>
            <a:xfrm>
              <a:off x="1640544" y="1857077"/>
              <a:ext cx="873464" cy="1772019"/>
            </a:xfrm>
            <a:custGeom>
              <a:avLst/>
              <a:gdLst>
                <a:gd name="connsiteX0" fmla="*/ 624975 w 873464"/>
                <a:gd name="connsiteY0" fmla="*/ 627484 h 1772019"/>
                <a:gd name="connsiteX1" fmla="*/ 873464 w 873464"/>
                <a:gd name="connsiteY1" fmla="*/ 770553 h 1772019"/>
                <a:gd name="connsiteX2" fmla="*/ 870948 w 873464"/>
                <a:gd name="connsiteY2" fmla="*/ 1772020 h 1772019"/>
                <a:gd name="connsiteX3" fmla="*/ 0 w 873464"/>
                <a:gd name="connsiteY3" fmla="*/ 1270038 h 1772019"/>
                <a:gd name="connsiteX4" fmla="*/ 2510 w 873464"/>
                <a:gd name="connsiteY4" fmla="*/ 0 h 1772019"/>
                <a:gd name="connsiteX5" fmla="*/ 627491 w 873464"/>
                <a:gd name="connsiteY5" fmla="*/ 361433 h 1772019"/>
                <a:gd name="connsiteX6" fmla="*/ 624975 w 873464"/>
                <a:gd name="connsiteY6" fmla="*/ 627484 h 1772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3464" h="1772019">
                  <a:moveTo>
                    <a:pt x="624975" y="627484"/>
                  </a:moveTo>
                  <a:lnTo>
                    <a:pt x="873464" y="770553"/>
                  </a:lnTo>
                  <a:lnTo>
                    <a:pt x="870948" y="1772020"/>
                  </a:lnTo>
                  <a:lnTo>
                    <a:pt x="0" y="1270038"/>
                  </a:lnTo>
                  <a:lnTo>
                    <a:pt x="2510" y="0"/>
                  </a:lnTo>
                  <a:lnTo>
                    <a:pt x="627491" y="361433"/>
                  </a:lnTo>
                  <a:lnTo>
                    <a:pt x="624975" y="627484"/>
                  </a:lnTo>
                  <a:close/>
                </a:path>
              </a:pathLst>
            </a:custGeom>
            <a:solidFill>
              <a:srgbClr val="0078D4"/>
            </a:solidFill>
            <a:ln w="907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7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33" name="Freeform: Shape 1432">
              <a:extLst>
                <a:ext uri="{FF2B5EF4-FFF2-40B4-BE49-F238E27FC236}">
                  <a16:creationId xmlns:a16="http://schemas.microsoft.com/office/drawing/2014/main" id="{BC313826-2D09-499D-A269-073B135FDA53}"/>
                </a:ext>
              </a:extLst>
            </p:cNvPr>
            <p:cNvSpPr/>
            <p:nvPr/>
          </p:nvSpPr>
          <p:spPr>
            <a:xfrm>
              <a:off x="1803691" y="2333980"/>
              <a:ext cx="504501" cy="366452"/>
            </a:xfrm>
            <a:custGeom>
              <a:avLst/>
              <a:gdLst>
                <a:gd name="connsiteX0" fmla="*/ 504501 w 504501"/>
                <a:gd name="connsiteY0" fmla="*/ 293659 h 366452"/>
                <a:gd name="connsiteX1" fmla="*/ 504501 w 504501"/>
                <a:gd name="connsiteY1" fmla="*/ 366452 h 366452"/>
                <a:gd name="connsiteX2" fmla="*/ 0 w 504501"/>
                <a:gd name="connsiteY2" fmla="*/ 72793 h 366452"/>
                <a:gd name="connsiteX3" fmla="*/ 0 w 504501"/>
                <a:gd name="connsiteY3" fmla="*/ 0 h 366452"/>
                <a:gd name="connsiteX4" fmla="*/ 504501 w 504501"/>
                <a:gd name="connsiteY4" fmla="*/ 293659 h 366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4501" h="366452">
                  <a:moveTo>
                    <a:pt x="504501" y="293659"/>
                  </a:moveTo>
                  <a:lnTo>
                    <a:pt x="504501" y="366452"/>
                  </a:lnTo>
                  <a:lnTo>
                    <a:pt x="0" y="72793"/>
                  </a:lnTo>
                  <a:lnTo>
                    <a:pt x="0" y="0"/>
                  </a:lnTo>
                  <a:lnTo>
                    <a:pt x="504501" y="293659"/>
                  </a:lnTo>
                  <a:close/>
                </a:path>
              </a:pathLst>
            </a:custGeom>
            <a:solidFill>
              <a:srgbClr val="50E6FF"/>
            </a:solidFill>
            <a:ln w="907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7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34" name="Freeform: Shape 1433">
              <a:extLst>
                <a:ext uri="{FF2B5EF4-FFF2-40B4-BE49-F238E27FC236}">
                  <a16:creationId xmlns:a16="http://schemas.microsoft.com/office/drawing/2014/main" id="{58829685-C91D-4A40-8D9B-4EE4FC2C0C39}"/>
                </a:ext>
              </a:extLst>
            </p:cNvPr>
            <p:cNvSpPr/>
            <p:nvPr/>
          </p:nvSpPr>
          <p:spPr>
            <a:xfrm>
              <a:off x="1803691" y="2474478"/>
              <a:ext cx="504501" cy="363945"/>
            </a:xfrm>
            <a:custGeom>
              <a:avLst/>
              <a:gdLst>
                <a:gd name="connsiteX0" fmla="*/ 504501 w 504501"/>
                <a:gd name="connsiteY0" fmla="*/ 291152 h 363945"/>
                <a:gd name="connsiteX1" fmla="*/ 504501 w 504501"/>
                <a:gd name="connsiteY1" fmla="*/ 363945 h 363945"/>
                <a:gd name="connsiteX2" fmla="*/ 0 w 504501"/>
                <a:gd name="connsiteY2" fmla="*/ 70277 h 363945"/>
                <a:gd name="connsiteX3" fmla="*/ 0 w 504501"/>
                <a:gd name="connsiteY3" fmla="*/ 0 h 363945"/>
                <a:gd name="connsiteX4" fmla="*/ 504501 w 504501"/>
                <a:gd name="connsiteY4" fmla="*/ 291152 h 363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4501" h="363945">
                  <a:moveTo>
                    <a:pt x="504501" y="291152"/>
                  </a:moveTo>
                  <a:lnTo>
                    <a:pt x="504501" y="363945"/>
                  </a:lnTo>
                  <a:lnTo>
                    <a:pt x="0" y="70277"/>
                  </a:lnTo>
                  <a:lnTo>
                    <a:pt x="0" y="0"/>
                  </a:lnTo>
                  <a:lnTo>
                    <a:pt x="504501" y="291152"/>
                  </a:lnTo>
                  <a:close/>
                </a:path>
              </a:pathLst>
            </a:custGeom>
            <a:solidFill>
              <a:srgbClr val="50E6FF"/>
            </a:solidFill>
            <a:ln w="907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7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35" name="Freeform: Shape 1434">
              <a:extLst>
                <a:ext uri="{FF2B5EF4-FFF2-40B4-BE49-F238E27FC236}">
                  <a16:creationId xmlns:a16="http://schemas.microsoft.com/office/drawing/2014/main" id="{B751B002-3561-4BBD-A36D-AE4EA07BC108}"/>
                </a:ext>
              </a:extLst>
            </p:cNvPr>
            <p:cNvSpPr/>
            <p:nvPr/>
          </p:nvSpPr>
          <p:spPr>
            <a:xfrm>
              <a:off x="1803686" y="2607538"/>
              <a:ext cx="504496" cy="366452"/>
            </a:xfrm>
            <a:custGeom>
              <a:avLst/>
              <a:gdLst>
                <a:gd name="connsiteX0" fmla="*/ 504497 w 504496"/>
                <a:gd name="connsiteY0" fmla="*/ 293668 h 366452"/>
                <a:gd name="connsiteX1" fmla="*/ 504497 w 504496"/>
                <a:gd name="connsiteY1" fmla="*/ 366452 h 366452"/>
                <a:gd name="connsiteX2" fmla="*/ 0 w 504496"/>
                <a:gd name="connsiteY2" fmla="*/ 72793 h 366452"/>
                <a:gd name="connsiteX3" fmla="*/ 0 w 504496"/>
                <a:gd name="connsiteY3" fmla="*/ 0 h 366452"/>
                <a:gd name="connsiteX4" fmla="*/ 504497 w 504496"/>
                <a:gd name="connsiteY4" fmla="*/ 293668 h 366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4496" h="366452">
                  <a:moveTo>
                    <a:pt x="504497" y="293668"/>
                  </a:moveTo>
                  <a:lnTo>
                    <a:pt x="504497" y="366452"/>
                  </a:lnTo>
                  <a:lnTo>
                    <a:pt x="0" y="72793"/>
                  </a:lnTo>
                  <a:lnTo>
                    <a:pt x="0" y="0"/>
                  </a:lnTo>
                  <a:lnTo>
                    <a:pt x="504497" y="293668"/>
                  </a:lnTo>
                  <a:close/>
                </a:path>
              </a:pathLst>
            </a:custGeom>
            <a:solidFill>
              <a:srgbClr val="50E6FF"/>
            </a:solidFill>
            <a:ln w="907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7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36" name="Freeform: Shape 1435">
              <a:extLst>
                <a:ext uri="{FF2B5EF4-FFF2-40B4-BE49-F238E27FC236}">
                  <a16:creationId xmlns:a16="http://schemas.microsoft.com/office/drawing/2014/main" id="{0B730E1F-1D64-4364-8E65-9D4F2532B760}"/>
                </a:ext>
              </a:extLst>
            </p:cNvPr>
            <p:cNvSpPr/>
            <p:nvPr/>
          </p:nvSpPr>
          <p:spPr>
            <a:xfrm>
              <a:off x="2265528" y="2150719"/>
              <a:ext cx="115456" cy="333823"/>
            </a:xfrm>
            <a:custGeom>
              <a:avLst/>
              <a:gdLst>
                <a:gd name="connsiteX0" fmla="*/ 2507 w 115456"/>
                <a:gd name="connsiteY0" fmla="*/ 67769 h 333823"/>
                <a:gd name="connsiteX1" fmla="*/ 115457 w 115456"/>
                <a:gd name="connsiteY1" fmla="*/ 0 h 333823"/>
                <a:gd name="connsiteX2" fmla="*/ 115457 w 115456"/>
                <a:gd name="connsiteY2" fmla="*/ 268561 h 333823"/>
                <a:gd name="connsiteX3" fmla="*/ 0 w 115456"/>
                <a:gd name="connsiteY3" fmla="*/ 333823 h 333823"/>
                <a:gd name="connsiteX4" fmla="*/ 2507 w 115456"/>
                <a:gd name="connsiteY4" fmla="*/ 67769 h 333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456" h="333823">
                  <a:moveTo>
                    <a:pt x="2507" y="67769"/>
                  </a:moveTo>
                  <a:lnTo>
                    <a:pt x="115457" y="0"/>
                  </a:lnTo>
                  <a:lnTo>
                    <a:pt x="115457" y="268561"/>
                  </a:lnTo>
                  <a:lnTo>
                    <a:pt x="0" y="333823"/>
                  </a:lnTo>
                  <a:lnTo>
                    <a:pt x="2507" y="67769"/>
                  </a:lnTo>
                  <a:close/>
                </a:path>
              </a:pathLst>
            </a:custGeom>
            <a:solidFill>
              <a:srgbClr val="0078D4"/>
            </a:solidFill>
            <a:ln w="907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7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37" name="Freeform: Shape 1436">
              <a:extLst>
                <a:ext uri="{FF2B5EF4-FFF2-40B4-BE49-F238E27FC236}">
                  <a16:creationId xmlns:a16="http://schemas.microsoft.com/office/drawing/2014/main" id="{6C5F7D21-A535-456E-ADBF-22DEEE34E8E5}"/>
                </a:ext>
              </a:extLst>
            </p:cNvPr>
            <p:cNvSpPr/>
            <p:nvPr/>
          </p:nvSpPr>
          <p:spPr>
            <a:xfrm>
              <a:off x="1643043" y="1791792"/>
              <a:ext cx="737924" cy="426690"/>
            </a:xfrm>
            <a:custGeom>
              <a:avLst/>
              <a:gdLst>
                <a:gd name="connsiteX0" fmla="*/ 0 w 737924"/>
                <a:gd name="connsiteY0" fmla="*/ 65258 h 426690"/>
                <a:gd name="connsiteX1" fmla="*/ 115458 w 737924"/>
                <a:gd name="connsiteY1" fmla="*/ 0 h 426690"/>
                <a:gd name="connsiteX2" fmla="*/ 737924 w 737924"/>
                <a:gd name="connsiteY2" fmla="*/ 358922 h 426690"/>
                <a:gd name="connsiteX3" fmla="*/ 624975 w 737924"/>
                <a:gd name="connsiteY3" fmla="*/ 426691 h 426690"/>
                <a:gd name="connsiteX4" fmla="*/ 0 w 737924"/>
                <a:gd name="connsiteY4" fmla="*/ 65258 h 426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7924" h="426690">
                  <a:moveTo>
                    <a:pt x="0" y="65258"/>
                  </a:moveTo>
                  <a:lnTo>
                    <a:pt x="115458" y="0"/>
                  </a:lnTo>
                  <a:lnTo>
                    <a:pt x="737924" y="358922"/>
                  </a:lnTo>
                  <a:lnTo>
                    <a:pt x="624975" y="426691"/>
                  </a:lnTo>
                  <a:lnTo>
                    <a:pt x="0" y="65258"/>
                  </a:lnTo>
                  <a:close/>
                </a:path>
              </a:pathLst>
            </a:custGeom>
            <a:solidFill>
              <a:srgbClr val="32B0E7"/>
            </a:solidFill>
            <a:ln w="907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7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38" name="Freeform: Shape 1437">
              <a:extLst>
                <a:ext uri="{FF2B5EF4-FFF2-40B4-BE49-F238E27FC236}">
                  <a16:creationId xmlns:a16="http://schemas.microsoft.com/office/drawing/2014/main" id="{F14A0194-BF83-49ED-B560-589076388EC3}"/>
                </a:ext>
              </a:extLst>
            </p:cNvPr>
            <p:cNvSpPr/>
            <p:nvPr/>
          </p:nvSpPr>
          <p:spPr>
            <a:xfrm>
              <a:off x="2268026" y="2150719"/>
              <a:ext cx="361438" cy="479399"/>
            </a:xfrm>
            <a:custGeom>
              <a:avLst/>
              <a:gdLst>
                <a:gd name="connsiteX0" fmla="*/ 0 w 361438"/>
                <a:gd name="connsiteY0" fmla="*/ 67769 h 479399"/>
                <a:gd name="connsiteX1" fmla="*/ 112950 w 361438"/>
                <a:gd name="connsiteY1" fmla="*/ 0 h 479399"/>
                <a:gd name="connsiteX2" fmla="*/ 361438 w 361438"/>
                <a:gd name="connsiteY2" fmla="*/ 411630 h 479399"/>
                <a:gd name="connsiteX3" fmla="*/ 248489 w 361438"/>
                <a:gd name="connsiteY3" fmla="*/ 479400 h 479399"/>
                <a:gd name="connsiteX4" fmla="*/ 0 w 361438"/>
                <a:gd name="connsiteY4" fmla="*/ 67769 h 479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1438" h="479399">
                  <a:moveTo>
                    <a:pt x="0" y="67769"/>
                  </a:moveTo>
                  <a:lnTo>
                    <a:pt x="112950" y="0"/>
                  </a:lnTo>
                  <a:lnTo>
                    <a:pt x="361438" y="411630"/>
                  </a:lnTo>
                  <a:lnTo>
                    <a:pt x="248489" y="479400"/>
                  </a:lnTo>
                  <a:lnTo>
                    <a:pt x="0" y="67769"/>
                  </a:lnTo>
                  <a:close/>
                </a:path>
              </a:pathLst>
            </a:custGeom>
            <a:solidFill>
              <a:srgbClr val="A1F6FF"/>
            </a:solidFill>
            <a:ln w="907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7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39" name="Freeform: Shape 1438">
              <a:extLst>
                <a:ext uri="{FF2B5EF4-FFF2-40B4-BE49-F238E27FC236}">
                  <a16:creationId xmlns:a16="http://schemas.microsoft.com/office/drawing/2014/main" id="{50B56457-B095-4A26-A0CB-F59A59B040EE}"/>
                </a:ext>
              </a:extLst>
            </p:cNvPr>
            <p:cNvSpPr/>
            <p:nvPr/>
          </p:nvSpPr>
          <p:spPr>
            <a:xfrm>
              <a:off x="2265528" y="2419280"/>
              <a:ext cx="363945" cy="210838"/>
            </a:xfrm>
            <a:custGeom>
              <a:avLst/>
              <a:gdLst>
                <a:gd name="connsiteX0" fmla="*/ 0 w 363945"/>
                <a:gd name="connsiteY0" fmla="*/ 65254 h 210838"/>
                <a:gd name="connsiteX1" fmla="*/ 115457 w 363945"/>
                <a:gd name="connsiteY1" fmla="*/ 0 h 210838"/>
                <a:gd name="connsiteX2" fmla="*/ 363945 w 363945"/>
                <a:gd name="connsiteY2" fmla="*/ 143069 h 210838"/>
                <a:gd name="connsiteX3" fmla="*/ 250996 w 363945"/>
                <a:gd name="connsiteY3" fmla="*/ 210839 h 210838"/>
                <a:gd name="connsiteX4" fmla="*/ 0 w 363945"/>
                <a:gd name="connsiteY4" fmla="*/ 65254 h 210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945" h="210838">
                  <a:moveTo>
                    <a:pt x="0" y="65254"/>
                  </a:moveTo>
                  <a:lnTo>
                    <a:pt x="115457" y="0"/>
                  </a:lnTo>
                  <a:lnTo>
                    <a:pt x="363945" y="143069"/>
                  </a:lnTo>
                  <a:lnTo>
                    <a:pt x="250996" y="210839"/>
                  </a:lnTo>
                  <a:lnTo>
                    <a:pt x="0" y="65254"/>
                  </a:lnTo>
                  <a:close/>
                </a:path>
              </a:pathLst>
            </a:custGeom>
            <a:solidFill>
              <a:srgbClr val="A1F6FF"/>
            </a:solidFill>
            <a:ln w="907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7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40" name="Freeform: Shape 1439">
              <a:extLst>
                <a:ext uri="{FF2B5EF4-FFF2-40B4-BE49-F238E27FC236}">
                  <a16:creationId xmlns:a16="http://schemas.microsoft.com/office/drawing/2014/main" id="{F884CF2D-9627-421F-BCD1-44D078B72BBA}"/>
                </a:ext>
              </a:extLst>
            </p:cNvPr>
            <p:cNvSpPr/>
            <p:nvPr/>
          </p:nvSpPr>
          <p:spPr>
            <a:xfrm>
              <a:off x="2511501" y="2562340"/>
              <a:ext cx="117963" cy="1069236"/>
            </a:xfrm>
            <a:custGeom>
              <a:avLst/>
              <a:gdLst>
                <a:gd name="connsiteX0" fmla="*/ 5023 w 117963"/>
                <a:gd name="connsiteY0" fmla="*/ 67770 h 1069236"/>
                <a:gd name="connsiteX1" fmla="*/ 117963 w 117963"/>
                <a:gd name="connsiteY1" fmla="*/ 0 h 1069236"/>
                <a:gd name="connsiteX2" fmla="*/ 115456 w 117963"/>
                <a:gd name="connsiteY2" fmla="*/ 1001467 h 1069236"/>
                <a:gd name="connsiteX3" fmla="*/ 0 w 117963"/>
                <a:gd name="connsiteY3" fmla="*/ 1069236 h 1069236"/>
                <a:gd name="connsiteX4" fmla="*/ 5023 w 117963"/>
                <a:gd name="connsiteY4" fmla="*/ 67770 h 1069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63" h="1069236">
                  <a:moveTo>
                    <a:pt x="5023" y="67770"/>
                  </a:moveTo>
                  <a:lnTo>
                    <a:pt x="117963" y="0"/>
                  </a:lnTo>
                  <a:lnTo>
                    <a:pt x="115456" y="1001467"/>
                  </a:lnTo>
                  <a:lnTo>
                    <a:pt x="0" y="1069236"/>
                  </a:lnTo>
                  <a:lnTo>
                    <a:pt x="5023" y="67770"/>
                  </a:lnTo>
                  <a:close/>
                </a:path>
              </a:pathLst>
            </a:custGeom>
            <a:solidFill>
              <a:srgbClr val="32B0E7"/>
            </a:solidFill>
            <a:ln w="907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7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41" name="Freeform: Shape 1440">
              <a:extLst>
                <a:ext uri="{FF2B5EF4-FFF2-40B4-BE49-F238E27FC236}">
                  <a16:creationId xmlns:a16="http://schemas.microsoft.com/office/drawing/2014/main" id="{D0C710B9-9943-4D80-9A4D-ACD412CEF192}"/>
                </a:ext>
              </a:extLst>
            </p:cNvPr>
            <p:cNvSpPr/>
            <p:nvPr/>
          </p:nvSpPr>
          <p:spPr>
            <a:xfrm>
              <a:off x="2265528" y="2218481"/>
              <a:ext cx="250995" cy="411628"/>
            </a:xfrm>
            <a:custGeom>
              <a:avLst/>
              <a:gdLst>
                <a:gd name="connsiteX0" fmla="*/ 2516 w 250995"/>
                <a:gd name="connsiteY0" fmla="*/ 0 h 411628"/>
                <a:gd name="connsiteX1" fmla="*/ 250996 w 250995"/>
                <a:gd name="connsiteY1" fmla="*/ 411628 h 411628"/>
                <a:gd name="connsiteX2" fmla="*/ 0 w 250995"/>
                <a:gd name="connsiteY2" fmla="*/ 266052 h 411628"/>
                <a:gd name="connsiteX3" fmla="*/ 2516 w 250995"/>
                <a:gd name="connsiteY3" fmla="*/ 0 h 411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0995" h="411628">
                  <a:moveTo>
                    <a:pt x="2516" y="0"/>
                  </a:moveTo>
                  <a:lnTo>
                    <a:pt x="250996" y="411628"/>
                  </a:lnTo>
                  <a:lnTo>
                    <a:pt x="0" y="266052"/>
                  </a:lnTo>
                  <a:lnTo>
                    <a:pt x="2516" y="0"/>
                  </a:lnTo>
                  <a:close/>
                </a:path>
              </a:pathLst>
            </a:custGeom>
            <a:solidFill>
              <a:srgbClr val="50E6FF"/>
            </a:solidFill>
            <a:ln w="907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7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cxnSp>
        <p:nvCxnSpPr>
          <p:cNvPr id="1442" name="Connector: Elbow 1441">
            <a:extLst>
              <a:ext uri="{FF2B5EF4-FFF2-40B4-BE49-F238E27FC236}">
                <a16:creationId xmlns:a16="http://schemas.microsoft.com/office/drawing/2014/main" id="{22A6D7F2-C8F4-4021-8793-EEE36F66FFB4}"/>
              </a:ext>
            </a:extLst>
          </p:cNvPr>
          <p:cNvCxnSpPr>
            <a:cxnSpLocks/>
            <a:stCxn id="1453" idx="0"/>
          </p:cNvCxnSpPr>
          <p:nvPr/>
        </p:nvCxnSpPr>
        <p:spPr>
          <a:xfrm rot="16200000" flipH="1" flipV="1">
            <a:off x="1343205" y="3640904"/>
            <a:ext cx="319809" cy="323815"/>
          </a:xfrm>
          <a:prstGeom prst="bentConnector4">
            <a:avLst>
              <a:gd name="adj1" fmla="val 100013"/>
              <a:gd name="adj2" fmla="val 55228"/>
            </a:avLst>
          </a:prstGeom>
          <a:noFill/>
          <a:ln w="9525" cap="flat" cmpd="sng" algn="ctr">
            <a:solidFill>
              <a:srgbClr val="005BA1"/>
            </a:solidFill>
            <a:prstDash val="solid"/>
            <a:headEnd type="none" w="lg" len="med"/>
            <a:tailEnd type="triangle" w="sm" len="sm"/>
          </a:ln>
          <a:effectLst/>
        </p:spPr>
      </p:cxnSp>
      <p:grpSp>
        <p:nvGrpSpPr>
          <p:cNvPr id="1443" name="Group 1442">
            <a:extLst>
              <a:ext uri="{FF2B5EF4-FFF2-40B4-BE49-F238E27FC236}">
                <a16:creationId xmlns:a16="http://schemas.microsoft.com/office/drawing/2014/main" id="{196610C6-5F49-4891-B598-41EA23005DB9}"/>
              </a:ext>
            </a:extLst>
          </p:cNvPr>
          <p:cNvGrpSpPr/>
          <p:nvPr/>
        </p:nvGrpSpPr>
        <p:grpSpPr>
          <a:xfrm>
            <a:off x="1549133" y="3575743"/>
            <a:ext cx="229884" cy="182037"/>
            <a:chOff x="6471917" y="1933571"/>
            <a:chExt cx="278933" cy="220877"/>
          </a:xfrm>
        </p:grpSpPr>
        <p:sp>
          <p:nvSpPr>
            <p:cNvPr id="1444" name="Freeform: Shape 1443">
              <a:extLst>
                <a:ext uri="{FF2B5EF4-FFF2-40B4-BE49-F238E27FC236}">
                  <a16:creationId xmlns:a16="http://schemas.microsoft.com/office/drawing/2014/main" id="{AB71B296-A644-491A-AC85-6F86711F61F4}"/>
                </a:ext>
              </a:extLst>
            </p:cNvPr>
            <p:cNvSpPr/>
            <p:nvPr/>
          </p:nvSpPr>
          <p:spPr>
            <a:xfrm>
              <a:off x="6471917" y="1939439"/>
              <a:ext cx="278933" cy="215009"/>
            </a:xfrm>
            <a:custGeom>
              <a:avLst/>
              <a:gdLst>
                <a:gd name="connsiteX0" fmla="*/ 1475 w 416093"/>
                <a:gd name="connsiteY0" fmla="*/ 321865 h 320737"/>
                <a:gd name="connsiteX1" fmla="*/ 417568 w 416093"/>
                <a:gd name="connsiteY1" fmla="*/ 321865 h 320737"/>
                <a:gd name="connsiteX2" fmla="*/ 417568 w 416093"/>
                <a:gd name="connsiteY2" fmla="*/ 1475 h 320737"/>
                <a:gd name="connsiteX3" fmla="*/ 1475 w 416093"/>
                <a:gd name="connsiteY3" fmla="*/ 1475 h 320737"/>
                <a:gd name="connsiteX4" fmla="*/ 1475 w 416093"/>
                <a:gd name="connsiteY4" fmla="*/ 321865 h 320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6093" h="320737">
                  <a:moveTo>
                    <a:pt x="1475" y="321865"/>
                  </a:moveTo>
                  <a:lnTo>
                    <a:pt x="417568" y="321865"/>
                  </a:lnTo>
                  <a:lnTo>
                    <a:pt x="417568" y="1475"/>
                  </a:lnTo>
                  <a:lnTo>
                    <a:pt x="1475" y="1475"/>
                  </a:lnTo>
                  <a:lnTo>
                    <a:pt x="1475" y="321865"/>
                  </a:lnTo>
                  <a:close/>
                </a:path>
              </a:pathLst>
            </a:custGeom>
            <a:solidFill>
              <a:srgbClr val="0078D4"/>
            </a:solidFill>
            <a:ln w="432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45" name="Freeform: Shape 1444">
              <a:extLst>
                <a:ext uri="{FF2B5EF4-FFF2-40B4-BE49-F238E27FC236}">
                  <a16:creationId xmlns:a16="http://schemas.microsoft.com/office/drawing/2014/main" id="{36FBBACD-2CBF-43AD-9CA0-D19AAA3B54E7}"/>
                </a:ext>
              </a:extLst>
            </p:cNvPr>
            <p:cNvSpPr/>
            <p:nvPr/>
          </p:nvSpPr>
          <p:spPr>
            <a:xfrm>
              <a:off x="6471917" y="1933571"/>
              <a:ext cx="278933" cy="29055"/>
            </a:xfrm>
            <a:custGeom>
              <a:avLst/>
              <a:gdLst>
                <a:gd name="connsiteX0" fmla="*/ 1475 w 416093"/>
                <a:gd name="connsiteY0" fmla="*/ 44836 h 43342"/>
                <a:gd name="connsiteX1" fmla="*/ 417422 w 416093"/>
                <a:gd name="connsiteY1" fmla="*/ 44836 h 43342"/>
                <a:gd name="connsiteX2" fmla="*/ 417422 w 416093"/>
                <a:gd name="connsiteY2" fmla="*/ 1475 h 43342"/>
                <a:gd name="connsiteX3" fmla="*/ 1475 w 416093"/>
                <a:gd name="connsiteY3" fmla="*/ 1475 h 43342"/>
                <a:gd name="connsiteX4" fmla="*/ 1475 w 416093"/>
                <a:gd name="connsiteY4" fmla="*/ 44836 h 43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6093" h="43342">
                  <a:moveTo>
                    <a:pt x="1475" y="44836"/>
                  </a:moveTo>
                  <a:lnTo>
                    <a:pt x="417422" y="44836"/>
                  </a:lnTo>
                  <a:lnTo>
                    <a:pt x="417422" y="1475"/>
                  </a:lnTo>
                  <a:lnTo>
                    <a:pt x="1475" y="1475"/>
                  </a:lnTo>
                  <a:lnTo>
                    <a:pt x="1475" y="44836"/>
                  </a:lnTo>
                  <a:close/>
                </a:path>
              </a:pathLst>
            </a:custGeom>
            <a:solidFill>
              <a:srgbClr val="50E6FF"/>
            </a:solidFill>
            <a:ln w="432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46" name="Freeform: Shape 1445">
              <a:extLst>
                <a:ext uri="{FF2B5EF4-FFF2-40B4-BE49-F238E27FC236}">
                  <a16:creationId xmlns:a16="http://schemas.microsoft.com/office/drawing/2014/main" id="{5016EFF8-1908-483C-963F-A6C55A0475A6}"/>
                </a:ext>
              </a:extLst>
            </p:cNvPr>
            <p:cNvSpPr/>
            <p:nvPr/>
          </p:nvSpPr>
          <p:spPr>
            <a:xfrm>
              <a:off x="6508276" y="1941595"/>
              <a:ext cx="14528" cy="14527"/>
            </a:xfrm>
            <a:custGeom>
              <a:avLst/>
              <a:gdLst>
                <a:gd name="connsiteX0" fmla="*/ 12059 w 21671"/>
                <a:gd name="connsiteY0" fmla="*/ 22644 h 21671"/>
                <a:gd name="connsiteX1" fmla="*/ 22645 w 21671"/>
                <a:gd name="connsiteY1" fmla="*/ 12059 h 21671"/>
                <a:gd name="connsiteX2" fmla="*/ 12059 w 21671"/>
                <a:gd name="connsiteY2" fmla="*/ 1475 h 21671"/>
                <a:gd name="connsiteX3" fmla="*/ 1475 w 21671"/>
                <a:gd name="connsiteY3" fmla="*/ 12059 h 21671"/>
                <a:gd name="connsiteX4" fmla="*/ 12059 w 21671"/>
                <a:gd name="connsiteY4" fmla="*/ 22644 h 21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71" h="21671">
                  <a:moveTo>
                    <a:pt x="12059" y="22644"/>
                  </a:moveTo>
                  <a:cubicBezTo>
                    <a:pt x="17905" y="22644"/>
                    <a:pt x="22645" y="17905"/>
                    <a:pt x="22645" y="12059"/>
                  </a:cubicBezTo>
                  <a:cubicBezTo>
                    <a:pt x="22645" y="6213"/>
                    <a:pt x="17905" y="1475"/>
                    <a:pt x="12059" y="1475"/>
                  </a:cubicBezTo>
                  <a:cubicBezTo>
                    <a:pt x="6214" y="1475"/>
                    <a:pt x="1475" y="6213"/>
                    <a:pt x="1475" y="12059"/>
                  </a:cubicBezTo>
                  <a:cubicBezTo>
                    <a:pt x="1475" y="17905"/>
                    <a:pt x="6214" y="22644"/>
                    <a:pt x="12059" y="22644"/>
                  </a:cubicBezTo>
                  <a:close/>
                </a:path>
              </a:pathLst>
            </a:custGeom>
            <a:solidFill>
              <a:srgbClr val="FFFFFF"/>
            </a:solidFill>
            <a:ln w="432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47" name="Freeform: Shape 1446">
              <a:extLst>
                <a:ext uri="{FF2B5EF4-FFF2-40B4-BE49-F238E27FC236}">
                  <a16:creationId xmlns:a16="http://schemas.microsoft.com/office/drawing/2014/main" id="{FF9407A3-BF5C-4E25-BF2D-6C08A918C683}"/>
                </a:ext>
              </a:extLst>
            </p:cNvPr>
            <p:cNvSpPr/>
            <p:nvPr/>
          </p:nvSpPr>
          <p:spPr>
            <a:xfrm>
              <a:off x="6486255" y="1941595"/>
              <a:ext cx="14528" cy="14527"/>
            </a:xfrm>
            <a:custGeom>
              <a:avLst/>
              <a:gdLst>
                <a:gd name="connsiteX0" fmla="*/ 12059 w 21671"/>
                <a:gd name="connsiteY0" fmla="*/ 22644 h 21671"/>
                <a:gd name="connsiteX1" fmla="*/ 22644 w 21671"/>
                <a:gd name="connsiteY1" fmla="*/ 12059 h 21671"/>
                <a:gd name="connsiteX2" fmla="*/ 12059 w 21671"/>
                <a:gd name="connsiteY2" fmla="*/ 1475 h 21671"/>
                <a:gd name="connsiteX3" fmla="*/ 1475 w 21671"/>
                <a:gd name="connsiteY3" fmla="*/ 12059 h 21671"/>
                <a:gd name="connsiteX4" fmla="*/ 12059 w 21671"/>
                <a:gd name="connsiteY4" fmla="*/ 22644 h 21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71" h="21671">
                  <a:moveTo>
                    <a:pt x="12059" y="22644"/>
                  </a:moveTo>
                  <a:cubicBezTo>
                    <a:pt x="17905" y="22644"/>
                    <a:pt x="22644" y="17905"/>
                    <a:pt x="22644" y="12059"/>
                  </a:cubicBezTo>
                  <a:cubicBezTo>
                    <a:pt x="22644" y="6213"/>
                    <a:pt x="17905" y="1475"/>
                    <a:pt x="12059" y="1475"/>
                  </a:cubicBezTo>
                  <a:cubicBezTo>
                    <a:pt x="6214" y="1475"/>
                    <a:pt x="1475" y="6213"/>
                    <a:pt x="1475" y="12059"/>
                  </a:cubicBezTo>
                  <a:cubicBezTo>
                    <a:pt x="1475" y="17905"/>
                    <a:pt x="6214" y="22644"/>
                    <a:pt x="12059" y="22644"/>
                  </a:cubicBezTo>
                  <a:close/>
                </a:path>
              </a:pathLst>
            </a:custGeom>
            <a:solidFill>
              <a:srgbClr val="FFFFFF"/>
            </a:solidFill>
            <a:ln w="432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48" name="Freeform: Shape 1447">
              <a:extLst>
                <a:ext uri="{FF2B5EF4-FFF2-40B4-BE49-F238E27FC236}">
                  <a16:creationId xmlns:a16="http://schemas.microsoft.com/office/drawing/2014/main" id="{DBAF1EF0-6F7F-476F-8455-AB6F65D8C39C}"/>
                </a:ext>
              </a:extLst>
            </p:cNvPr>
            <p:cNvSpPr/>
            <p:nvPr/>
          </p:nvSpPr>
          <p:spPr>
            <a:xfrm>
              <a:off x="6530785" y="1941595"/>
              <a:ext cx="14528" cy="14527"/>
            </a:xfrm>
            <a:custGeom>
              <a:avLst/>
              <a:gdLst>
                <a:gd name="connsiteX0" fmla="*/ 12059 w 21671"/>
                <a:gd name="connsiteY0" fmla="*/ 22644 h 21671"/>
                <a:gd name="connsiteX1" fmla="*/ 22644 w 21671"/>
                <a:gd name="connsiteY1" fmla="*/ 12059 h 21671"/>
                <a:gd name="connsiteX2" fmla="*/ 12059 w 21671"/>
                <a:gd name="connsiteY2" fmla="*/ 1475 h 21671"/>
                <a:gd name="connsiteX3" fmla="*/ 1475 w 21671"/>
                <a:gd name="connsiteY3" fmla="*/ 12059 h 21671"/>
                <a:gd name="connsiteX4" fmla="*/ 12059 w 21671"/>
                <a:gd name="connsiteY4" fmla="*/ 22644 h 21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71" h="21671">
                  <a:moveTo>
                    <a:pt x="12059" y="22644"/>
                  </a:moveTo>
                  <a:cubicBezTo>
                    <a:pt x="17905" y="22644"/>
                    <a:pt x="22644" y="17905"/>
                    <a:pt x="22644" y="12059"/>
                  </a:cubicBezTo>
                  <a:cubicBezTo>
                    <a:pt x="22644" y="6213"/>
                    <a:pt x="17905" y="1475"/>
                    <a:pt x="12059" y="1475"/>
                  </a:cubicBezTo>
                  <a:cubicBezTo>
                    <a:pt x="6214" y="1475"/>
                    <a:pt x="1475" y="6213"/>
                    <a:pt x="1475" y="12059"/>
                  </a:cubicBezTo>
                  <a:cubicBezTo>
                    <a:pt x="1475" y="17905"/>
                    <a:pt x="6214" y="22644"/>
                    <a:pt x="12059" y="22644"/>
                  </a:cubicBezTo>
                  <a:close/>
                </a:path>
              </a:pathLst>
            </a:custGeom>
            <a:solidFill>
              <a:srgbClr val="FFFFFF"/>
            </a:solidFill>
            <a:ln w="432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449" name="Group 1448">
              <a:extLst>
                <a:ext uri="{FF2B5EF4-FFF2-40B4-BE49-F238E27FC236}">
                  <a16:creationId xmlns:a16="http://schemas.microsoft.com/office/drawing/2014/main" id="{9339800B-AC89-4E4C-965F-BF944CCF0ED2}"/>
                </a:ext>
              </a:extLst>
            </p:cNvPr>
            <p:cNvGrpSpPr/>
            <p:nvPr/>
          </p:nvGrpSpPr>
          <p:grpSpPr>
            <a:xfrm>
              <a:off x="6482402" y="1975372"/>
              <a:ext cx="48383" cy="48383"/>
              <a:chOff x="7423299" y="1363379"/>
              <a:chExt cx="163411" cy="163411"/>
            </a:xfrm>
          </p:grpSpPr>
          <p:sp>
            <p:nvSpPr>
              <p:cNvPr id="1459" name="Freeform 687">
                <a:extLst>
                  <a:ext uri="{FF2B5EF4-FFF2-40B4-BE49-F238E27FC236}">
                    <a16:creationId xmlns:a16="http://schemas.microsoft.com/office/drawing/2014/main" id="{298BD667-72E2-4415-B377-6B1E193CC5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23299" y="1363379"/>
                <a:ext cx="163411" cy="163411"/>
              </a:xfrm>
              <a:custGeom>
                <a:avLst/>
                <a:gdLst>
                  <a:gd name="T0" fmla="*/ 142 w 142"/>
                  <a:gd name="T1" fmla="*/ 78 h 141"/>
                  <a:gd name="T2" fmla="*/ 142 w 142"/>
                  <a:gd name="T3" fmla="*/ 63 h 141"/>
                  <a:gd name="T4" fmla="*/ 127 w 142"/>
                  <a:gd name="T5" fmla="*/ 63 h 141"/>
                  <a:gd name="T6" fmla="*/ 116 w 142"/>
                  <a:gd name="T7" fmla="*/ 37 h 141"/>
                  <a:gd name="T8" fmla="*/ 127 w 142"/>
                  <a:gd name="T9" fmla="*/ 26 h 141"/>
                  <a:gd name="T10" fmla="*/ 116 w 142"/>
                  <a:gd name="T11" fmla="*/ 15 h 141"/>
                  <a:gd name="T12" fmla="*/ 105 w 142"/>
                  <a:gd name="T13" fmla="*/ 26 h 141"/>
                  <a:gd name="T14" fmla="*/ 79 w 142"/>
                  <a:gd name="T15" fmla="*/ 15 h 141"/>
                  <a:gd name="T16" fmla="*/ 79 w 142"/>
                  <a:gd name="T17" fmla="*/ 0 h 141"/>
                  <a:gd name="T18" fmla="*/ 64 w 142"/>
                  <a:gd name="T19" fmla="*/ 0 h 141"/>
                  <a:gd name="T20" fmla="*/ 64 w 142"/>
                  <a:gd name="T21" fmla="*/ 15 h 141"/>
                  <a:gd name="T22" fmla="*/ 37 w 142"/>
                  <a:gd name="T23" fmla="*/ 26 h 141"/>
                  <a:gd name="T24" fmla="*/ 26 w 142"/>
                  <a:gd name="T25" fmla="*/ 15 h 141"/>
                  <a:gd name="T26" fmla="*/ 16 w 142"/>
                  <a:gd name="T27" fmla="*/ 26 h 141"/>
                  <a:gd name="T28" fmla="*/ 27 w 142"/>
                  <a:gd name="T29" fmla="*/ 37 h 141"/>
                  <a:gd name="T30" fmla="*/ 16 w 142"/>
                  <a:gd name="T31" fmla="*/ 63 h 141"/>
                  <a:gd name="T32" fmla="*/ 0 w 142"/>
                  <a:gd name="T33" fmla="*/ 63 h 141"/>
                  <a:gd name="T34" fmla="*/ 0 w 142"/>
                  <a:gd name="T35" fmla="*/ 78 h 141"/>
                  <a:gd name="T36" fmla="*/ 16 w 142"/>
                  <a:gd name="T37" fmla="*/ 78 h 141"/>
                  <a:gd name="T38" fmla="*/ 27 w 142"/>
                  <a:gd name="T39" fmla="*/ 104 h 141"/>
                  <a:gd name="T40" fmla="*/ 16 w 142"/>
                  <a:gd name="T41" fmla="*/ 115 h 141"/>
                  <a:gd name="T42" fmla="*/ 26 w 142"/>
                  <a:gd name="T43" fmla="*/ 126 h 141"/>
                  <a:gd name="T44" fmla="*/ 37 w 142"/>
                  <a:gd name="T45" fmla="*/ 115 h 141"/>
                  <a:gd name="T46" fmla="*/ 64 w 142"/>
                  <a:gd name="T47" fmla="*/ 126 h 141"/>
                  <a:gd name="T48" fmla="*/ 64 w 142"/>
                  <a:gd name="T49" fmla="*/ 141 h 141"/>
                  <a:gd name="T50" fmla="*/ 79 w 142"/>
                  <a:gd name="T51" fmla="*/ 141 h 141"/>
                  <a:gd name="T52" fmla="*/ 79 w 142"/>
                  <a:gd name="T53" fmla="*/ 126 h 141"/>
                  <a:gd name="T54" fmla="*/ 105 w 142"/>
                  <a:gd name="T55" fmla="*/ 115 h 141"/>
                  <a:gd name="T56" fmla="*/ 116 w 142"/>
                  <a:gd name="T57" fmla="*/ 126 h 141"/>
                  <a:gd name="T58" fmla="*/ 127 w 142"/>
                  <a:gd name="T59" fmla="*/ 115 h 141"/>
                  <a:gd name="T60" fmla="*/ 116 w 142"/>
                  <a:gd name="T61" fmla="*/ 104 h 141"/>
                  <a:gd name="T62" fmla="*/ 127 w 142"/>
                  <a:gd name="T63" fmla="*/ 78 h 141"/>
                  <a:gd name="T64" fmla="*/ 142 w 142"/>
                  <a:gd name="T65" fmla="*/ 78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42" h="141">
                    <a:moveTo>
                      <a:pt x="142" y="78"/>
                    </a:moveTo>
                    <a:cubicBezTo>
                      <a:pt x="142" y="63"/>
                      <a:pt x="142" y="63"/>
                      <a:pt x="142" y="63"/>
                    </a:cubicBezTo>
                    <a:cubicBezTo>
                      <a:pt x="127" y="63"/>
                      <a:pt x="127" y="63"/>
                      <a:pt x="127" y="63"/>
                    </a:cubicBezTo>
                    <a:cubicBezTo>
                      <a:pt x="125" y="53"/>
                      <a:pt x="122" y="44"/>
                      <a:pt x="116" y="37"/>
                    </a:cubicBezTo>
                    <a:cubicBezTo>
                      <a:pt x="127" y="26"/>
                      <a:pt x="127" y="26"/>
                      <a:pt x="127" y="26"/>
                    </a:cubicBezTo>
                    <a:cubicBezTo>
                      <a:pt x="116" y="15"/>
                      <a:pt x="116" y="15"/>
                      <a:pt x="116" y="15"/>
                    </a:cubicBezTo>
                    <a:cubicBezTo>
                      <a:pt x="105" y="26"/>
                      <a:pt x="105" y="26"/>
                      <a:pt x="105" y="26"/>
                    </a:cubicBezTo>
                    <a:cubicBezTo>
                      <a:pt x="98" y="20"/>
                      <a:pt x="89" y="16"/>
                      <a:pt x="79" y="15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4" y="15"/>
                      <a:pt x="64" y="15"/>
                      <a:pt x="64" y="15"/>
                    </a:cubicBezTo>
                    <a:cubicBezTo>
                      <a:pt x="54" y="16"/>
                      <a:pt x="45" y="20"/>
                      <a:pt x="37" y="26"/>
                    </a:cubicBezTo>
                    <a:cubicBezTo>
                      <a:pt x="26" y="15"/>
                      <a:pt x="26" y="15"/>
                      <a:pt x="26" y="15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27" y="37"/>
                      <a:pt x="27" y="37"/>
                      <a:pt x="27" y="37"/>
                    </a:cubicBezTo>
                    <a:cubicBezTo>
                      <a:pt x="21" y="44"/>
                      <a:pt x="17" y="53"/>
                      <a:pt x="16" y="6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16" y="78"/>
                      <a:pt x="16" y="78"/>
                      <a:pt x="16" y="78"/>
                    </a:cubicBezTo>
                    <a:cubicBezTo>
                      <a:pt x="17" y="88"/>
                      <a:pt x="21" y="97"/>
                      <a:pt x="27" y="104"/>
                    </a:cubicBezTo>
                    <a:cubicBezTo>
                      <a:pt x="16" y="115"/>
                      <a:pt x="16" y="115"/>
                      <a:pt x="16" y="115"/>
                    </a:cubicBezTo>
                    <a:cubicBezTo>
                      <a:pt x="26" y="126"/>
                      <a:pt x="26" y="126"/>
                      <a:pt x="26" y="126"/>
                    </a:cubicBezTo>
                    <a:cubicBezTo>
                      <a:pt x="37" y="115"/>
                      <a:pt x="37" y="115"/>
                      <a:pt x="37" y="115"/>
                    </a:cubicBezTo>
                    <a:cubicBezTo>
                      <a:pt x="45" y="121"/>
                      <a:pt x="54" y="125"/>
                      <a:pt x="64" y="126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79" y="141"/>
                      <a:pt x="79" y="141"/>
                      <a:pt x="79" y="141"/>
                    </a:cubicBezTo>
                    <a:cubicBezTo>
                      <a:pt x="79" y="126"/>
                      <a:pt x="79" y="126"/>
                      <a:pt x="79" y="126"/>
                    </a:cubicBezTo>
                    <a:cubicBezTo>
                      <a:pt x="89" y="125"/>
                      <a:pt x="98" y="121"/>
                      <a:pt x="105" y="115"/>
                    </a:cubicBezTo>
                    <a:cubicBezTo>
                      <a:pt x="116" y="126"/>
                      <a:pt x="116" y="126"/>
                      <a:pt x="116" y="126"/>
                    </a:cubicBezTo>
                    <a:cubicBezTo>
                      <a:pt x="127" y="115"/>
                      <a:pt x="127" y="115"/>
                      <a:pt x="127" y="115"/>
                    </a:cubicBezTo>
                    <a:cubicBezTo>
                      <a:pt x="116" y="104"/>
                      <a:pt x="116" y="104"/>
                      <a:pt x="116" y="104"/>
                    </a:cubicBezTo>
                    <a:cubicBezTo>
                      <a:pt x="122" y="97"/>
                      <a:pt x="126" y="88"/>
                      <a:pt x="127" y="78"/>
                    </a:cubicBezTo>
                    <a:lnTo>
                      <a:pt x="142" y="78"/>
                    </a:lnTo>
                    <a:close/>
                  </a:path>
                </a:pathLst>
              </a:cu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896386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67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60" name="Oval 688">
                <a:extLst>
                  <a:ext uri="{FF2B5EF4-FFF2-40B4-BE49-F238E27FC236}">
                    <a16:creationId xmlns:a16="http://schemas.microsoft.com/office/drawing/2014/main" id="{8505A922-EFC5-4C46-9863-43680E7CFF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68431" y="1408511"/>
                <a:ext cx="73146" cy="73146"/>
              </a:xfrm>
              <a:prstGeom prst="ellipse">
                <a:avLst/>
              </a:prstGeom>
              <a:solidFill>
                <a:srgbClr val="007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896386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67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450" name="Group 1449">
              <a:extLst>
                <a:ext uri="{FF2B5EF4-FFF2-40B4-BE49-F238E27FC236}">
                  <a16:creationId xmlns:a16="http://schemas.microsoft.com/office/drawing/2014/main" id="{AC2EF226-9D0A-45DE-AD29-D87E2BF7873F}"/>
                </a:ext>
              </a:extLst>
            </p:cNvPr>
            <p:cNvGrpSpPr/>
            <p:nvPr/>
          </p:nvGrpSpPr>
          <p:grpSpPr>
            <a:xfrm>
              <a:off x="6565502" y="2003176"/>
              <a:ext cx="95127" cy="114585"/>
              <a:chOff x="6497791" y="2914580"/>
              <a:chExt cx="279400" cy="336551"/>
            </a:xfrm>
          </p:grpSpPr>
          <p:sp>
            <p:nvSpPr>
              <p:cNvPr id="1451" name="AutoShape 81">
                <a:extLst>
                  <a:ext uri="{FF2B5EF4-FFF2-40B4-BE49-F238E27FC236}">
                    <a16:creationId xmlns:a16="http://schemas.microsoft.com/office/drawing/2014/main" id="{3DDF2398-DF16-4B89-9C96-1410219434C9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6497791" y="2914580"/>
                <a:ext cx="279400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52" name="Rectangle 83">
                <a:extLst>
                  <a:ext uri="{FF2B5EF4-FFF2-40B4-BE49-F238E27FC236}">
                    <a16:creationId xmlns:a16="http://schemas.microsoft.com/office/drawing/2014/main" id="{9F43D324-57C1-4F61-97B6-C51452DAA8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97791" y="2916168"/>
                <a:ext cx="277813" cy="334963"/>
              </a:xfrm>
              <a:prstGeom prst="rect">
                <a:avLst/>
              </a:prstGeom>
              <a:solidFill>
                <a:srgbClr val="50E6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53" name="Oval 84">
                <a:extLst>
                  <a:ext uri="{FF2B5EF4-FFF2-40B4-BE49-F238E27FC236}">
                    <a16:creationId xmlns:a16="http://schemas.microsoft.com/office/drawing/2014/main" id="{4D4DD7DA-52A7-40DC-9AFB-5641C40773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15254" y="2949505"/>
                <a:ext cx="241300" cy="2413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54" name="Oval 86">
                <a:extLst>
                  <a:ext uri="{FF2B5EF4-FFF2-40B4-BE49-F238E27FC236}">
                    <a16:creationId xmlns:a16="http://schemas.microsoft.com/office/drawing/2014/main" id="{24C0E5C0-00A4-47CA-87BC-5A468117C5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07329" y="3041580"/>
                <a:ext cx="57150" cy="57150"/>
              </a:xfrm>
              <a:prstGeom prst="ellipse">
                <a:avLst/>
              </a:prstGeom>
              <a:solidFill>
                <a:srgbClr val="007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55" name="Freeform 87">
                <a:extLst>
                  <a:ext uri="{FF2B5EF4-FFF2-40B4-BE49-F238E27FC236}">
                    <a16:creationId xmlns:a16="http://schemas.microsoft.com/office/drawing/2014/main" id="{82C1DD4B-A751-45FD-9D56-D670F74F28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61291" y="2990780"/>
                <a:ext cx="49213" cy="49213"/>
              </a:xfrm>
              <a:custGeom>
                <a:avLst/>
                <a:gdLst>
                  <a:gd name="T0" fmla="*/ 3 w 31"/>
                  <a:gd name="T1" fmla="*/ 0 h 31"/>
                  <a:gd name="T2" fmla="*/ 0 w 31"/>
                  <a:gd name="T3" fmla="*/ 4 h 31"/>
                  <a:gd name="T4" fmla="*/ 27 w 31"/>
                  <a:gd name="T5" fmla="*/ 31 h 31"/>
                  <a:gd name="T6" fmla="*/ 31 w 31"/>
                  <a:gd name="T7" fmla="*/ 28 h 31"/>
                  <a:gd name="T8" fmla="*/ 3 w 31"/>
                  <a:gd name="T9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31">
                    <a:moveTo>
                      <a:pt x="3" y="0"/>
                    </a:moveTo>
                    <a:lnTo>
                      <a:pt x="0" y="4"/>
                    </a:lnTo>
                    <a:lnTo>
                      <a:pt x="27" y="31"/>
                    </a:lnTo>
                    <a:lnTo>
                      <a:pt x="31" y="28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7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56" name="Freeform 88">
                <a:extLst>
                  <a:ext uri="{FF2B5EF4-FFF2-40B4-BE49-F238E27FC236}">
                    <a16:creationId xmlns:a16="http://schemas.microsoft.com/office/drawing/2014/main" id="{A35A68FF-10A0-4ED4-B347-04526EE679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64479" y="3097143"/>
                <a:ext cx="49213" cy="49213"/>
              </a:xfrm>
              <a:custGeom>
                <a:avLst/>
                <a:gdLst>
                  <a:gd name="T0" fmla="*/ 4 w 31"/>
                  <a:gd name="T1" fmla="*/ 0 h 31"/>
                  <a:gd name="T2" fmla="*/ 0 w 31"/>
                  <a:gd name="T3" fmla="*/ 3 h 31"/>
                  <a:gd name="T4" fmla="*/ 28 w 31"/>
                  <a:gd name="T5" fmla="*/ 31 h 31"/>
                  <a:gd name="T6" fmla="*/ 31 w 31"/>
                  <a:gd name="T7" fmla="*/ 27 h 31"/>
                  <a:gd name="T8" fmla="*/ 4 w 31"/>
                  <a:gd name="T9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31">
                    <a:moveTo>
                      <a:pt x="4" y="0"/>
                    </a:moveTo>
                    <a:lnTo>
                      <a:pt x="0" y="3"/>
                    </a:lnTo>
                    <a:lnTo>
                      <a:pt x="28" y="31"/>
                    </a:lnTo>
                    <a:lnTo>
                      <a:pt x="31" y="27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7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57" name="Freeform 89">
                <a:extLst>
                  <a:ext uri="{FF2B5EF4-FFF2-40B4-BE49-F238E27FC236}">
                    <a16:creationId xmlns:a16="http://schemas.microsoft.com/office/drawing/2014/main" id="{8BF1924A-03A1-46CE-BD77-255A9A3384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29541" y="3128893"/>
                <a:ext cx="117475" cy="69850"/>
              </a:xfrm>
              <a:custGeom>
                <a:avLst/>
                <a:gdLst>
                  <a:gd name="T0" fmla="*/ 15 w 86"/>
                  <a:gd name="T1" fmla="*/ 51 h 51"/>
                  <a:gd name="T2" fmla="*/ 2 w 86"/>
                  <a:gd name="T3" fmla="*/ 40 h 51"/>
                  <a:gd name="T4" fmla="*/ 12 w 86"/>
                  <a:gd name="T5" fmla="*/ 24 h 51"/>
                  <a:gd name="T6" fmla="*/ 78 w 86"/>
                  <a:gd name="T7" fmla="*/ 0 h 51"/>
                  <a:gd name="T8" fmla="*/ 80 w 86"/>
                  <a:gd name="T9" fmla="*/ 0 h 51"/>
                  <a:gd name="T10" fmla="*/ 85 w 86"/>
                  <a:gd name="T11" fmla="*/ 4 h 51"/>
                  <a:gd name="T12" fmla="*/ 82 w 86"/>
                  <a:gd name="T13" fmla="*/ 11 h 51"/>
                  <a:gd name="T14" fmla="*/ 22 w 86"/>
                  <a:gd name="T15" fmla="*/ 49 h 51"/>
                  <a:gd name="T16" fmla="*/ 18 w 86"/>
                  <a:gd name="T17" fmla="*/ 50 h 51"/>
                  <a:gd name="T18" fmla="*/ 15 w 86"/>
                  <a:gd name="T19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51">
                    <a:moveTo>
                      <a:pt x="15" y="51"/>
                    </a:moveTo>
                    <a:cubicBezTo>
                      <a:pt x="9" y="51"/>
                      <a:pt x="3" y="47"/>
                      <a:pt x="2" y="40"/>
                    </a:cubicBezTo>
                    <a:cubicBezTo>
                      <a:pt x="0" y="33"/>
                      <a:pt x="5" y="26"/>
                      <a:pt x="12" y="24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79" y="0"/>
                      <a:pt x="79" y="0"/>
                      <a:pt x="80" y="0"/>
                    </a:cubicBezTo>
                    <a:cubicBezTo>
                      <a:pt x="83" y="0"/>
                      <a:pt x="85" y="2"/>
                      <a:pt x="85" y="4"/>
                    </a:cubicBezTo>
                    <a:cubicBezTo>
                      <a:pt x="86" y="6"/>
                      <a:pt x="85" y="9"/>
                      <a:pt x="82" y="11"/>
                    </a:cubicBezTo>
                    <a:cubicBezTo>
                      <a:pt x="22" y="49"/>
                      <a:pt x="22" y="49"/>
                      <a:pt x="22" y="49"/>
                    </a:cubicBezTo>
                    <a:cubicBezTo>
                      <a:pt x="22" y="49"/>
                      <a:pt x="19" y="50"/>
                      <a:pt x="18" y="50"/>
                    </a:cubicBezTo>
                    <a:cubicBezTo>
                      <a:pt x="17" y="51"/>
                      <a:pt x="16" y="51"/>
                      <a:pt x="15" y="51"/>
                    </a:cubicBezTo>
                    <a:close/>
                  </a:path>
                </a:pathLst>
              </a:custGeom>
              <a:solidFill>
                <a:srgbClr val="1382DA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58" name="Freeform 90">
                <a:extLst>
                  <a:ext uri="{FF2B5EF4-FFF2-40B4-BE49-F238E27FC236}">
                    <a16:creationId xmlns:a16="http://schemas.microsoft.com/office/drawing/2014/main" id="{5B31F3E8-A029-4703-A42C-BC6C46DE1CF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526366" y="3127305"/>
                <a:ext cx="125413" cy="76200"/>
              </a:xfrm>
              <a:custGeom>
                <a:avLst/>
                <a:gdLst>
                  <a:gd name="T0" fmla="*/ 82 w 91"/>
                  <a:gd name="T1" fmla="*/ 4 h 56"/>
                  <a:gd name="T2" fmla="*/ 85 w 91"/>
                  <a:gd name="T3" fmla="*/ 7 h 56"/>
                  <a:gd name="T4" fmla="*/ 83 w 91"/>
                  <a:gd name="T5" fmla="*/ 11 h 56"/>
                  <a:gd name="T6" fmla="*/ 23 w 91"/>
                  <a:gd name="T7" fmla="*/ 50 h 56"/>
                  <a:gd name="T8" fmla="*/ 19 w 91"/>
                  <a:gd name="T9" fmla="*/ 51 h 56"/>
                  <a:gd name="T10" fmla="*/ 17 w 91"/>
                  <a:gd name="T11" fmla="*/ 51 h 56"/>
                  <a:gd name="T12" fmla="*/ 6 w 91"/>
                  <a:gd name="T13" fmla="*/ 42 h 56"/>
                  <a:gd name="T14" fmla="*/ 15 w 91"/>
                  <a:gd name="T15" fmla="*/ 28 h 56"/>
                  <a:gd name="T16" fmla="*/ 81 w 91"/>
                  <a:gd name="T17" fmla="*/ 4 h 56"/>
                  <a:gd name="T18" fmla="*/ 82 w 91"/>
                  <a:gd name="T19" fmla="*/ 4 h 56"/>
                  <a:gd name="T20" fmla="*/ 82 w 91"/>
                  <a:gd name="T21" fmla="*/ 0 h 56"/>
                  <a:gd name="T22" fmla="*/ 80 w 91"/>
                  <a:gd name="T23" fmla="*/ 0 h 56"/>
                  <a:gd name="T24" fmla="*/ 80 w 91"/>
                  <a:gd name="T25" fmla="*/ 0 h 56"/>
                  <a:gd name="T26" fmla="*/ 79 w 91"/>
                  <a:gd name="T27" fmla="*/ 0 h 56"/>
                  <a:gd name="T28" fmla="*/ 14 w 91"/>
                  <a:gd name="T29" fmla="*/ 24 h 56"/>
                  <a:gd name="T30" fmla="*/ 2 w 91"/>
                  <a:gd name="T31" fmla="*/ 43 h 56"/>
                  <a:gd name="T32" fmla="*/ 18 w 91"/>
                  <a:gd name="T33" fmla="*/ 56 h 56"/>
                  <a:gd name="T34" fmla="*/ 20 w 91"/>
                  <a:gd name="T35" fmla="*/ 55 h 56"/>
                  <a:gd name="T36" fmla="*/ 25 w 91"/>
                  <a:gd name="T37" fmla="*/ 54 h 56"/>
                  <a:gd name="T38" fmla="*/ 25 w 91"/>
                  <a:gd name="T39" fmla="*/ 54 h 56"/>
                  <a:gd name="T40" fmla="*/ 25 w 91"/>
                  <a:gd name="T41" fmla="*/ 54 h 56"/>
                  <a:gd name="T42" fmla="*/ 85 w 91"/>
                  <a:gd name="T43" fmla="*/ 16 h 56"/>
                  <a:gd name="T44" fmla="*/ 90 w 91"/>
                  <a:gd name="T45" fmla="*/ 7 h 56"/>
                  <a:gd name="T46" fmla="*/ 82 w 91"/>
                  <a:gd name="T47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91" h="56">
                    <a:moveTo>
                      <a:pt x="82" y="4"/>
                    </a:moveTo>
                    <a:cubicBezTo>
                      <a:pt x="83" y="4"/>
                      <a:pt x="85" y="5"/>
                      <a:pt x="85" y="7"/>
                    </a:cubicBezTo>
                    <a:cubicBezTo>
                      <a:pt x="86" y="9"/>
                      <a:pt x="84" y="10"/>
                      <a:pt x="83" y="11"/>
                    </a:cubicBezTo>
                    <a:cubicBezTo>
                      <a:pt x="23" y="50"/>
                      <a:pt x="23" y="50"/>
                      <a:pt x="23" y="50"/>
                    </a:cubicBezTo>
                    <a:cubicBezTo>
                      <a:pt x="22" y="50"/>
                      <a:pt x="20" y="51"/>
                      <a:pt x="19" y="51"/>
                    </a:cubicBezTo>
                    <a:cubicBezTo>
                      <a:pt x="19" y="51"/>
                      <a:pt x="18" y="51"/>
                      <a:pt x="17" y="51"/>
                    </a:cubicBezTo>
                    <a:cubicBezTo>
                      <a:pt x="12" y="51"/>
                      <a:pt x="7" y="48"/>
                      <a:pt x="6" y="42"/>
                    </a:cubicBezTo>
                    <a:cubicBezTo>
                      <a:pt x="4" y="36"/>
                      <a:pt x="8" y="29"/>
                      <a:pt x="15" y="28"/>
                    </a:cubicBezTo>
                    <a:cubicBezTo>
                      <a:pt x="81" y="4"/>
                      <a:pt x="81" y="4"/>
                      <a:pt x="81" y="4"/>
                    </a:cubicBezTo>
                    <a:cubicBezTo>
                      <a:pt x="81" y="4"/>
                      <a:pt x="81" y="4"/>
                      <a:pt x="82" y="4"/>
                    </a:cubicBezTo>
                    <a:close/>
                    <a:moveTo>
                      <a:pt x="82" y="0"/>
                    </a:moveTo>
                    <a:cubicBezTo>
                      <a:pt x="81" y="0"/>
                      <a:pt x="81" y="0"/>
                      <a:pt x="80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5" y="26"/>
                      <a:pt x="0" y="35"/>
                      <a:pt x="2" y="43"/>
                    </a:cubicBezTo>
                    <a:cubicBezTo>
                      <a:pt x="4" y="50"/>
                      <a:pt x="10" y="56"/>
                      <a:pt x="18" y="56"/>
                    </a:cubicBezTo>
                    <a:cubicBezTo>
                      <a:pt x="19" y="56"/>
                      <a:pt x="19" y="56"/>
                      <a:pt x="20" y="55"/>
                    </a:cubicBezTo>
                    <a:cubicBezTo>
                      <a:pt x="21" y="55"/>
                      <a:pt x="25" y="54"/>
                      <a:pt x="25" y="54"/>
                    </a:cubicBezTo>
                    <a:cubicBezTo>
                      <a:pt x="25" y="54"/>
                      <a:pt x="25" y="54"/>
                      <a:pt x="25" y="54"/>
                    </a:cubicBezTo>
                    <a:cubicBezTo>
                      <a:pt x="25" y="54"/>
                      <a:pt x="25" y="54"/>
                      <a:pt x="25" y="54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9" y="14"/>
                      <a:pt x="91" y="10"/>
                      <a:pt x="90" y="7"/>
                    </a:cubicBezTo>
                    <a:cubicBezTo>
                      <a:pt x="89" y="2"/>
                      <a:pt x="85" y="0"/>
                      <a:pt x="82" y="0"/>
                    </a:cubicBezTo>
                    <a:close/>
                  </a:path>
                </a:pathLst>
              </a:custGeom>
              <a:solidFill>
                <a:srgbClr val="1382DA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1461" name="Rectangle 1460">
            <a:extLst>
              <a:ext uri="{FF2B5EF4-FFF2-40B4-BE49-F238E27FC236}">
                <a16:creationId xmlns:a16="http://schemas.microsoft.com/office/drawing/2014/main" id="{60B491EE-78D2-477F-A845-03AB1102BF76}"/>
              </a:ext>
            </a:extLst>
          </p:cNvPr>
          <p:cNvSpPr/>
          <p:nvPr/>
        </p:nvSpPr>
        <p:spPr bwMode="auto">
          <a:xfrm>
            <a:off x="1643466" y="4046407"/>
            <a:ext cx="890107" cy="40407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Distribution Agent</a:t>
            </a:r>
          </a:p>
        </p:txBody>
      </p:sp>
      <p:cxnSp>
        <p:nvCxnSpPr>
          <p:cNvPr id="1462" name="Straight Arrow Connector 1461">
            <a:extLst>
              <a:ext uri="{FF2B5EF4-FFF2-40B4-BE49-F238E27FC236}">
                <a16:creationId xmlns:a16="http://schemas.microsoft.com/office/drawing/2014/main" id="{67B9E108-C461-43CC-BBDA-2DA0C489AE5E}"/>
              </a:ext>
            </a:extLst>
          </p:cNvPr>
          <p:cNvCxnSpPr>
            <a:cxnSpLocks/>
          </p:cNvCxnSpPr>
          <p:nvPr/>
        </p:nvCxnSpPr>
        <p:spPr>
          <a:xfrm flipH="1">
            <a:off x="1323609" y="4228875"/>
            <a:ext cx="225527" cy="0"/>
          </a:xfrm>
          <a:prstGeom prst="straightConnector1">
            <a:avLst/>
          </a:prstGeom>
          <a:noFill/>
          <a:ln w="9525" cap="flat" cmpd="sng" algn="ctr">
            <a:solidFill>
              <a:srgbClr val="005BA1"/>
            </a:solidFill>
            <a:prstDash val="solid"/>
            <a:headEnd type="triangle" w="sm" len="sm"/>
            <a:tailEnd type="none" w="sm" len="sm"/>
          </a:ln>
          <a:effectLst/>
        </p:spPr>
      </p:cxnSp>
      <p:sp>
        <p:nvSpPr>
          <p:cNvPr id="1463" name="Rectangle 1462">
            <a:extLst>
              <a:ext uri="{FF2B5EF4-FFF2-40B4-BE49-F238E27FC236}">
                <a16:creationId xmlns:a16="http://schemas.microsoft.com/office/drawing/2014/main" id="{462CD241-1B5B-4485-AB24-C2C3E5A2B3ED}"/>
              </a:ext>
            </a:extLst>
          </p:cNvPr>
          <p:cNvSpPr/>
          <p:nvPr/>
        </p:nvSpPr>
        <p:spPr bwMode="auto">
          <a:xfrm>
            <a:off x="423720" y="4356198"/>
            <a:ext cx="949072" cy="40407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/>
                <a:ea typeface="Segoe UI" pitchFamily="34" charset="0"/>
                <a:cs typeface="Segoe UI Semibold" panose="020B0702040204020203" pitchFamily="34" charset="0"/>
              </a:rPr>
              <a:t>Subscriber</a:t>
            </a:r>
          </a:p>
        </p:txBody>
      </p:sp>
      <p:sp>
        <p:nvSpPr>
          <p:cNvPr id="1464" name="Isosceles Triangle 1463">
            <a:extLst>
              <a:ext uri="{FF2B5EF4-FFF2-40B4-BE49-F238E27FC236}">
                <a16:creationId xmlns:a16="http://schemas.microsoft.com/office/drawing/2014/main" id="{D008A5EF-34B6-472E-906E-EAD2CAE3FCF2}"/>
              </a:ext>
            </a:extLst>
          </p:cNvPr>
          <p:cNvSpPr/>
          <p:nvPr/>
        </p:nvSpPr>
        <p:spPr bwMode="auto">
          <a:xfrm>
            <a:off x="872151" y="4796650"/>
            <a:ext cx="467368" cy="188454"/>
          </a:xfrm>
          <a:prstGeom prst="triangle">
            <a:avLst>
              <a:gd name="adj" fmla="val 50000"/>
            </a:avLst>
          </a:prstGeom>
          <a:gradFill flip="none" rotWithShape="1">
            <a:gsLst>
              <a:gs pos="0">
                <a:srgbClr val="F8FFFF"/>
              </a:gs>
              <a:gs pos="100000">
                <a:srgbClr val="50E6FF"/>
              </a:gs>
            </a:gsLst>
            <a:lin ang="18900000" scaled="1"/>
            <a:tileRect/>
          </a:gra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000" b="0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65" name="Rectangle 1464">
            <a:extLst>
              <a:ext uri="{FF2B5EF4-FFF2-40B4-BE49-F238E27FC236}">
                <a16:creationId xmlns:a16="http://schemas.microsoft.com/office/drawing/2014/main" id="{AD34F2D2-FB2C-454E-89F8-DFBEC94FCF69}"/>
              </a:ext>
            </a:extLst>
          </p:cNvPr>
          <p:cNvSpPr/>
          <p:nvPr/>
        </p:nvSpPr>
        <p:spPr bwMode="auto">
          <a:xfrm>
            <a:off x="872151" y="4985105"/>
            <a:ext cx="467368" cy="446312"/>
          </a:xfrm>
          <a:prstGeom prst="rect">
            <a:avLst/>
          </a:prstGeom>
          <a:gradFill flip="none" rotWithShape="1">
            <a:gsLst>
              <a:gs pos="0">
                <a:srgbClr val="C4DCF9">
                  <a:alpha val="50000"/>
                </a:srgbClr>
              </a:gs>
              <a:gs pos="100000">
                <a:srgbClr val="A4CFEF">
                  <a:alpha val="50000"/>
                </a:srgbClr>
              </a:gs>
            </a:gsLst>
            <a:lin ang="2700000" scaled="1"/>
            <a:tileRect/>
          </a:gradFill>
          <a:ln w="3175" cap="flat" cmpd="sng" algn="ctr">
            <a:solidFill>
              <a:srgbClr val="50E6FF"/>
            </a:solidFill>
            <a:prstDash val="dash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000" b="0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466" name="Graphic 1465">
            <a:extLst>
              <a:ext uri="{FF2B5EF4-FFF2-40B4-BE49-F238E27FC236}">
                <a16:creationId xmlns:a16="http://schemas.microsoft.com/office/drawing/2014/main" id="{9374DB5C-3D2A-44E6-97FD-C9A8A642FB3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975028" y="4596259"/>
            <a:ext cx="261616" cy="261616"/>
          </a:xfrm>
          <a:prstGeom prst="rect">
            <a:avLst/>
          </a:prstGeom>
        </p:spPr>
      </p:pic>
      <p:pic>
        <p:nvPicPr>
          <p:cNvPr id="1467" name="Graphic 1466">
            <a:extLst>
              <a:ext uri="{FF2B5EF4-FFF2-40B4-BE49-F238E27FC236}">
                <a16:creationId xmlns:a16="http://schemas.microsoft.com/office/drawing/2014/main" id="{40C9C353-9164-4380-84C9-8AC7E7DB75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002291" y="5047236"/>
            <a:ext cx="210492" cy="248764"/>
          </a:xfrm>
          <a:prstGeom prst="rect">
            <a:avLst/>
          </a:prstGeom>
        </p:spPr>
      </p:pic>
      <p:sp>
        <p:nvSpPr>
          <p:cNvPr id="1468" name="Rectangle 1467">
            <a:extLst>
              <a:ext uri="{FF2B5EF4-FFF2-40B4-BE49-F238E27FC236}">
                <a16:creationId xmlns:a16="http://schemas.microsoft.com/office/drawing/2014/main" id="{49C7F4B9-3284-4706-A110-6731DF00DAF4}"/>
              </a:ext>
            </a:extLst>
          </p:cNvPr>
          <p:cNvSpPr/>
          <p:nvPr/>
        </p:nvSpPr>
        <p:spPr bwMode="auto">
          <a:xfrm>
            <a:off x="792984" y="5152252"/>
            <a:ext cx="767481" cy="40407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Articles</a:t>
            </a:r>
          </a:p>
        </p:txBody>
      </p:sp>
      <p:sp>
        <p:nvSpPr>
          <p:cNvPr id="1469" name="Rectangle 1468">
            <a:extLst>
              <a:ext uri="{FF2B5EF4-FFF2-40B4-BE49-F238E27FC236}">
                <a16:creationId xmlns:a16="http://schemas.microsoft.com/office/drawing/2014/main" id="{F3AD9B87-69EC-46FB-AD70-DE22B95E5802}"/>
              </a:ext>
            </a:extLst>
          </p:cNvPr>
          <p:cNvSpPr/>
          <p:nvPr/>
        </p:nvSpPr>
        <p:spPr bwMode="auto">
          <a:xfrm>
            <a:off x="653383" y="5290799"/>
            <a:ext cx="898544" cy="40407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Subscription</a:t>
            </a:r>
          </a:p>
        </p:txBody>
      </p:sp>
      <p:cxnSp>
        <p:nvCxnSpPr>
          <p:cNvPr id="1470" name="Connector: Elbow 1469">
            <a:extLst>
              <a:ext uri="{FF2B5EF4-FFF2-40B4-BE49-F238E27FC236}">
                <a16:creationId xmlns:a16="http://schemas.microsoft.com/office/drawing/2014/main" id="{A0ED6DE7-2FB9-4702-B939-F7F5F17A31FA}"/>
              </a:ext>
            </a:extLst>
          </p:cNvPr>
          <p:cNvCxnSpPr>
            <a:cxnSpLocks/>
            <a:stCxn id="1465" idx="3"/>
          </p:cNvCxnSpPr>
          <p:nvPr/>
        </p:nvCxnSpPr>
        <p:spPr>
          <a:xfrm flipV="1">
            <a:off x="1339520" y="4345416"/>
            <a:ext cx="332008" cy="862846"/>
          </a:xfrm>
          <a:prstGeom prst="bentConnector2">
            <a:avLst/>
          </a:prstGeom>
          <a:noFill/>
          <a:ln w="9525" cap="flat" cmpd="sng" algn="ctr">
            <a:solidFill>
              <a:srgbClr val="005BA1"/>
            </a:solidFill>
            <a:prstDash val="solid"/>
            <a:headEnd type="triangle" w="sm" len="sm"/>
            <a:tailEnd type="none" w="sm" len="sm"/>
          </a:ln>
          <a:effectLst/>
        </p:spPr>
      </p:cxnSp>
      <p:grpSp>
        <p:nvGrpSpPr>
          <p:cNvPr id="1471" name="Graphic 14339">
            <a:extLst>
              <a:ext uri="{FF2B5EF4-FFF2-40B4-BE49-F238E27FC236}">
                <a16:creationId xmlns:a16="http://schemas.microsoft.com/office/drawing/2014/main" id="{5DF798BC-DF29-415A-882E-4A3C76760409}"/>
              </a:ext>
            </a:extLst>
          </p:cNvPr>
          <p:cNvGrpSpPr/>
          <p:nvPr/>
        </p:nvGrpSpPr>
        <p:grpSpPr>
          <a:xfrm>
            <a:off x="2660950" y="1728762"/>
            <a:ext cx="135925" cy="197105"/>
            <a:chOff x="9754200" y="4646363"/>
            <a:chExt cx="467677" cy="678179"/>
          </a:xfrm>
        </p:grpSpPr>
        <p:sp>
          <p:nvSpPr>
            <p:cNvPr id="1472" name="Freeform: Shape 1471">
              <a:extLst>
                <a:ext uri="{FF2B5EF4-FFF2-40B4-BE49-F238E27FC236}">
                  <a16:creationId xmlns:a16="http://schemas.microsoft.com/office/drawing/2014/main" id="{1F2E86D7-521E-4FFA-B7D6-4AC602ABEA2B}"/>
                </a:ext>
              </a:extLst>
            </p:cNvPr>
            <p:cNvSpPr/>
            <p:nvPr/>
          </p:nvSpPr>
          <p:spPr>
            <a:xfrm>
              <a:off x="9754200" y="5051175"/>
              <a:ext cx="467677" cy="273367"/>
            </a:xfrm>
            <a:custGeom>
              <a:avLst/>
              <a:gdLst>
                <a:gd name="connsiteX0" fmla="*/ 0 w 467677"/>
                <a:gd name="connsiteY0" fmla="*/ 50482 h 273367"/>
                <a:gd name="connsiteX1" fmla="*/ 379095 w 467677"/>
                <a:gd name="connsiteY1" fmla="*/ 273367 h 273367"/>
                <a:gd name="connsiteX2" fmla="*/ 467677 w 467677"/>
                <a:gd name="connsiteY2" fmla="*/ 221932 h 273367"/>
                <a:gd name="connsiteX3" fmla="*/ 88582 w 467677"/>
                <a:gd name="connsiteY3" fmla="*/ 0 h 273367"/>
                <a:gd name="connsiteX4" fmla="*/ 0 w 467677"/>
                <a:gd name="connsiteY4" fmla="*/ 50482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7677" h="273367">
                  <a:moveTo>
                    <a:pt x="0" y="50482"/>
                  </a:moveTo>
                  <a:lnTo>
                    <a:pt x="379095" y="273367"/>
                  </a:lnTo>
                  <a:lnTo>
                    <a:pt x="467677" y="221932"/>
                  </a:lnTo>
                  <a:lnTo>
                    <a:pt x="88582" y="0"/>
                  </a:lnTo>
                  <a:lnTo>
                    <a:pt x="0" y="50482"/>
                  </a:lnTo>
                  <a:close/>
                </a:path>
              </a:pathLst>
            </a:custGeom>
            <a:solidFill>
              <a:srgbClr val="1F1D21">
                <a:alpha val="2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765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1473" name="Freeform: Shape 1472">
              <a:extLst>
                <a:ext uri="{FF2B5EF4-FFF2-40B4-BE49-F238E27FC236}">
                  <a16:creationId xmlns:a16="http://schemas.microsoft.com/office/drawing/2014/main" id="{BF583320-4276-4A8F-89EB-B4F96410F7C8}"/>
                </a:ext>
              </a:extLst>
            </p:cNvPr>
            <p:cNvSpPr/>
            <p:nvPr/>
          </p:nvSpPr>
          <p:spPr>
            <a:xfrm>
              <a:off x="9767534" y="4751137"/>
              <a:ext cx="372427" cy="526732"/>
            </a:xfrm>
            <a:custGeom>
              <a:avLst/>
              <a:gdLst>
                <a:gd name="connsiteX0" fmla="*/ 372427 w 372427"/>
                <a:gd name="connsiteY0" fmla="*/ 214313 h 526732"/>
                <a:gd name="connsiteX1" fmla="*/ 371475 w 372427"/>
                <a:gd name="connsiteY1" fmla="*/ 526732 h 526732"/>
                <a:gd name="connsiteX2" fmla="*/ 0 w 372427"/>
                <a:gd name="connsiteY2" fmla="*/ 312420 h 526732"/>
                <a:gd name="connsiteX3" fmla="*/ 952 w 372427"/>
                <a:gd name="connsiteY3" fmla="*/ 0 h 526732"/>
                <a:gd name="connsiteX4" fmla="*/ 372427 w 372427"/>
                <a:gd name="connsiteY4" fmla="*/ 214313 h 526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2427" h="526732">
                  <a:moveTo>
                    <a:pt x="372427" y="214313"/>
                  </a:moveTo>
                  <a:lnTo>
                    <a:pt x="371475" y="526732"/>
                  </a:lnTo>
                  <a:lnTo>
                    <a:pt x="0" y="312420"/>
                  </a:lnTo>
                  <a:lnTo>
                    <a:pt x="952" y="0"/>
                  </a:lnTo>
                  <a:lnTo>
                    <a:pt x="372427" y="214313"/>
                  </a:lnTo>
                  <a:close/>
                </a:path>
              </a:pathLst>
            </a:custGeom>
            <a:solidFill>
              <a:srgbClr val="0078D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765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1474" name="Freeform: Shape 1473">
              <a:extLst>
                <a:ext uri="{FF2B5EF4-FFF2-40B4-BE49-F238E27FC236}">
                  <a16:creationId xmlns:a16="http://schemas.microsoft.com/office/drawing/2014/main" id="{42A8B85E-46B0-4C24-BBD6-9E80B9693338}"/>
                </a:ext>
              </a:extLst>
            </p:cNvPr>
            <p:cNvSpPr/>
            <p:nvPr/>
          </p:nvSpPr>
          <p:spPr>
            <a:xfrm>
              <a:off x="10139009" y="4920682"/>
              <a:ext cx="78105" cy="357187"/>
            </a:xfrm>
            <a:custGeom>
              <a:avLst/>
              <a:gdLst>
                <a:gd name="connsiteX0" fmla="*/ 953 w 78105"/>
                <a:gd name="connsiteY0" fmla="*/ 44768 h 357187"/>
                <a:gd name="connsiteX1" fmla="*/ 78105 w 78105"/>
                <a:gd name="connsiteY1" fmla="*/ 0 h 357187"/>
                <a:gd name="connsiteX2" fmla="*/ 77153 w 78105"/>
                <a:gd name="connsiteY2" fmla="*/ 312420 h 357187"/>
                <a:gd name="connsiteX3" fmla="*/ 0 w 78105"/>
                <a:gd name="connsiteY3" fmla="*/ 357187 h 357187"/>
                <a:gd name="connsiteX4" fmla="*/ 953 w 78105"/>
                <a:gd name="connsiteY4" fmla="*/ 44768 h 357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" h="357187">
                  <a:moveTo>
                    <a:pt x="953" y="44768"/>
                  </a:moveTo>
                  <a:lnTo>
                    <a:pt x="78105" y="0"/>
                  </a:lnTo>
                  <a:lnTo>
                    <a:pt x="77153" y="312420"/>
                  </a:lnTo>
                  <a:lnTo>
                    <a:pt x="0" y="357187"/>
                  </a:lnTo>
                  <a:lnTo>
                    <a:pt x="953" y="44768"/>
                  </a:lnTo>
                  <a:close/>
                </a:path>
              </a:pathLst>
            </a:custGeom>
            <a:solidFill>
              <a:srgbClr val="185A9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765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1475" name="Freeform: Shape 1474">
              <a:extLst>
                <a:ext uri="{FF2B5EF4-FFF2-40B4-BE49-F238E27FC236}">
                  <a16:creationId xmlns:a16="http://schemas.microsoft.com/office/drawing/2014/main" id="{32FF84D3-8F56-4DAF-9FA8-05B8CBCA055C}"/>
                </a:ext>
              </a:extLst>
            </p:cNvPr>
            <p:cNvSpPr/>
            <p:nvPr/>
          </p:nvSpPr>
          <p:spPr>
            <a:xfrm>
              <a:off x="9768487" y="4706370"/>
              <a:ext cx="448627" cy="259079"/>
            </a:xfrm>
            <a:custGeom>
              <a:avLst/>
              <a:gdLst>
                <a:gd name="connsiteX0" fmla="*/ 0 w 448627"/>
                <a:gd name="connsiteY0" fmla="*/ 44767 h 259079"/>
                <a:gd name="connsiteX1" fmla="*/ 77152 w 448627"/>
                <a:gd name="connsiteY1" fmla="*/ 0 h 259079"/>
                <a:gd name="connsiteX2" fmla="*/ 448627 w 448627"/>
                <a:gd name="connsiteY2" fmla="*/ 214312 h 259079"/>
                <a:gd name="connsiteX3" fmla="*/ 371475 w 448627"/>
                <a:gd name="connsiteY3" fmla="*/ 259080 h 259079"/>
                <a:gd name="connsiteX4" fmla="*/ 0 w 448627"/>
                <a:gd name="connsiteY4" fmla="*/ 44767 h 259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8627" h="259079">
                  <a:moveTo>
                    <a:pt x="0" y="44767"/>
                  </a:moveTo>
                  <a:lnTo>
                    <a:pt x="77152" y="0"/>
                  </a:lnTo>
                  <a:lnTo>
                    <a:pt x="448627" y="214312"/>
                  </a:lnTo>
                  <a:lnTo>
                    <a:pt x="371475" y="259080"/>
                  </a:lnTo>
                  <a:lnTo>
                    <a:pt x="0" y="44767"/>
                  </a:lnTo>
                  <a:close/>
                </a:path>
              </a:pathLst>
            </a:custGeom>
            <a:solidFill>
              <a:srgbClr val="2195D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765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1476" name="Freeform: Shape 1475">
              <a:extLst>
                <a:ext uri="{FF2B5EF4-FFF2-40B4-BE49-F238E27FC236}">
                  <a16:creationId xmlns:a16="http://schemas.microsoft.com/office/drawing/2014/main" id="{37F41750-CDD6-4543-8A03-B264B461CF8E}"/>
                </a:ext>
              </a:extLst>
            </p:cNvPr>
            <p:cNvSpPr/>
            <p:nvPr/>
          </p:nvSpPr>
          <p:spPr>
            <a:xfrm>
              <a:off x="9940889" y="4702560"/>
              <a:ext cx="31432" cy="40957"/>
            </a:xfrm>
            <a:custGeom>
              <a:avLst/>
              <a:gdLst>
                <a:gd name="connsiteX0" fmla="*/ 0 w 31432"/>
                <a:gd name="connsiteY0" fmla="*/ 8573 h 40957"/>
                <a:gd name="connsiteX1" fmla="*/ 13335 w 31432"/>
                <a:gd name="connsiteY1" fmla="*/ 0 h 40957"/>
                <a:gd name="connsiteX2" fmla="*/ 31433 w 31432"/>
                <a:gd name="connsiteY2" fmla="*/ 32385 h 40957"/>
                <a:gd name="connsiteX3" fmla="*/ 18098 w 31432"/>
                <a:gd name="connsiteY3" fmla="*/ 40957 h 40957"/>
                <a:gd name="connsiteX4" fmla="*/ 0 w 31432"/>
                <a:gd name="connsiteY4" fmla="*/ 8573 h 40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32" h="40957">
                  <a:moveTo>
                    <a:pt x="0" y="8573"/>
                  </a:moveTo>
                  <a:lnTo>
                    <a:pt x="13335" y="0"/>
                  </a:lnTo>
                  <a:lnTo>
                    <a:pt x="31433" y="32385"/>
                  </a:lnTo>
                  <a:lnTo>
                    <a:pt x="18098" y="40957"/>
                  </a:lnTo>
                  <a:lnTo>
                    <a:pt x="0" y="8573"/>
                  </a:lnTo>
                  <a:close/>
                </a:path>
              </a:pathLst>
            </a:custGeom>
            <a:solidFill>
              <a:srgbClr val="A1F6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765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1477" name="Freeform: Shape 1476">
              <a:extLst>
                <a:ext uri="{FF2B5EF4-FFF2-40B4-BE49-F238E27FC236}">
                  <a16:creationId xmlns:a16="http://schemas.microsoft.com/office/drawing/2014/main" id="{ACD35DBD-59B5-4579-878F-337449205550}"/>
                </a:ext>
              </a:extLst>
            </p:cNvPr>
            <p:cNvSpPr/>
            <p:nvPr/>
          </p:nvSpPr>
          <p:spPr>
            <a:xfrm>
              <a:off x="9844687" y="4646363"/>
              <a:ext cx="109537" cy="64769"/>
            </a:xfrm>
            <a:custGeom>
              <a:avLst/>
              <a:gdLst>
                <a:gd name="connsiteX0" fmla="*/ 0 w 109537"/>
                <a:gd name="connsiteY0" fmla="*/ 8572 h 64769"/>
                <a:gd name="connsiteX1" fmla="*/ 13335 w 109537"/>
                <a:gd name="connsiteY1" fmla="*/ 0 h 64769"/>
                <a:gd name="connsiteX2" fmla="*/ 109538 w 109537"/>
                <a:gd name="connsiteY2" fmla="*/ 56197 h 64769"/>
                <a:gd name="connsiteX3" fmla="*/ 96202 w 109537"/>
                <a:gd name="connsiteY3" fmla="*/ 64770 h 64769"/>
                <a:gd name="connsiteX4" fmla="*/ 0 w 109537"/>
                <a:gd name="connsiteY4" fmla="*/ 8572 h 64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537" h="64769">
                  <a:moveTo>
                    <a:pt x="0" y="8572"/>
                  </a:moveTo>
                  <a:lnTo>
                    <a:pt x="13335" y="0"/>
                  </a:lnTo>
                  <a:lnTo>
                    <a:pt x="109538" y="56197"/>
                  </a:lnTo>
                  <a:lnTo>
                    <a:pt x="96202" y="64770"/>
                  </a:lnTo>
                  <a:lnTo>
                    <a:pt x="0" y="8572"/>
                  </a:lnTo>
                  <a:close/>
                </a:path>
              </a:pathLst>
            </a:custGeom>
            <a:solidFill>
              <a:srgbClr val="CCFD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765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1478" name="Freeform: Shape 1477">
              <a:extLst>
                <a:ext uri="{FF2B5EF4-FFF2-40B4-BE49-F238E27FC236}">
                  <a16:creationId xmlns:a16="http://schemas.microsoft.com/office/drawing/2014/main" id="{5101A276-61BF-4ADE-B0FF-A6E734349DA1}"/>
                </a:ext>
              </a:extLst>
            </p:cNvPr>
            <p:cNvSpPr/>
            <p:nvPr/>
          </p:nvSpPr>
          <p:spPr>
            <a:xfrm>
              <a:off x="9844687" y="4654935"/>
              <a:ext cx="341947" cy="268604"/>
            </a:xfrm>
            <a:custGeom>
              <a:avLst/>
              <a:gdLst>
                <a:gd name="connsiteX0" fmla="*/ 96202 w 341947"/>
                <a:gd name="connsiteY0" fmla="*/ 56198 h 268604"/>
                <a:gd name="connsiteX1" fmla="*/ 114300 w 341947"/>
                <a:gd name="connsiteY1" fmla="*/ 88582 h 268604"/>
                <a:gd name="connsiteX2" fmla="*/ 341948 w 341947"/>
                <a:gd name="connsiteY2" fmla="*/ 219075 h 268604"/>
                <a:gd name="connsiteX3" fmla="*/ 341948 w 341947"/>
                <a:gd name="connsiteY3" fmla="*/ 268605 h 268604"/>
                <a:gd name="connsiteX4" fmla="*/ 0 w 341947"/>
                <a:gd name="connsiteY4" fmla="*/ 71438 h 268604"/>
                <a:gd name="connsiteX5" fmla="*/ 0 w 341947"/>
                <a:gd name="connsiteY5" fmla="*/ 0 h 268604"/>
                <a:gd name="connsiteX6" fmla="*/ 96202 w 341947"/>
                <a:gd name="connsiteY6" fmla="*/ 56198 h 268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1947" h="268604">
                  <a:moveTo>
                    <a:pt x="96202" y="56198"/>
                  </a:moveTo>
                  <a:lnTo>
                    <a:pt x="114300" y="88582"/>
                  </a:lnTo>
                  <a:lnTo>
                    <a:pt x="341948" y="219075"/>
                  </a:lnTo>
                  <a:lnTo>
                    <a:pt x="341948" y="268605"/>
                  </a:lnTo>
                  <a:lnTo>
                    <a:pt x="0" y="71438"/>
                  </a:lnTo>
                  <a:lnTo>
                    <a:pt x="0" y="0"/>
                  </a:lnTo>
                  <a:lnTo>
                    <a:pt x="96202" y="56198"/>
                  </a:lnTo>
                  <a:close/>
                </a:path>
              </a:pathLst>
            </a:custGeom>
            <a:solidFill>
              <a:srgbClr val="50E6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765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1479" name="Freeform: Shape 1478">
              <a:extLst>
                <a:ext uri="{FF2B5EF4-FFF2-40B4-BE49-F238E27FC236}">
                  <a16:creationId xmlns:a16="http://schemas.microsoft.com/office/drawing/2014/main" id="{E85B9EE8-1447-4366-9052-D8672A67DB55}"/>
                </a:ext>
              </a:extLst>
            </p:cNvPr>
            <p:cNvSpPr/>
            <p:nvPr/>
          </p:nvSpPr>
          <p:spPr>
            <a:xfrm>
              <a:off x="9958987" y="4734945"/>
              <a:ext cx="240982" cy="139065"/>
            </a:xfrm>
            <a:custGeom>
              <a:avLst/>
              <a:gdLst>
                <a:gd name="connsiteX0" fmla="*/ 0 w 240982"/>
                <a:gd name="connsiteY0" fmla="*/ 8572 h 139065"/>
                <a:gd name="connsiteX1" fmla="*/ 13335 w 240982"/>
                <a:gd name="connsiteY1" fmla="*/ 0 h 139065"/>
                <a:gd name="connsiteX2" fmla="*/ 240983 w 240982"/>
                <a:gd name="connsiteY2" fmla="*/ 130492 h 139065"/>
                <a:gd name="connsiteX3" fmla="*/ 227647 w 240982"/>
                <a:gd name="connsiteY3" fmla="*/ 139065 h 139065"/>
                <a:gd name="connsiteX4" fmla="*/ 0 w 240982"/>
                <a:gd name="connsiteY4" fmla="*/ 8572 h 139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0982" h="139065">
                  <a:moveTo>
                    <a:pt x="0" y="8572"/>
                  </a:moveTo>
                  <a:lnTo>
                    <a:pt x="13335" y="0"/>
                  </a:lnTo>
                  <a:lnTo>
                    <a:pt x="240983" y="130492"/>
                  </a:lnTo>
                  <a:lnTo>
                    <a:pt x="227647" y="139065"/>
                  </a:lnTo>
                  <a:lnTo>
                    <a:pt x="0" y="8572"/>
                  </a:lnTo>
                  <a:close/>
                </a:path>
              </a:pathLst>
            </a:custGeom>
            <a:solidFill>
              <a:srgbClr val="CCFD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765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1480" name="Freeform: Shape 1479">
              <a:extLst>
                <a:ext uri="{FF2B5EF4-FFF2-40B4-BE49-F238E27FC236}">
                  <a16:creationId xmlns:a16="http://schemas.microsoft.com/office/drawing/2014/main" id="{80583D33-C38E-44F7-A172-27BC087944C3}"/>
                </a:ext>
              </a:extLst>
            </p:cNvPr>
            <p:cNvSpPr/>
            <p:nvPr/>
          </p:nvSpPr>
          <p:spPr>
            <a:xfrm>
              <a:off x="10186634" y="4865437"/>
              <a:ext cx="13335" cy="58102"/>
            </a:xfrm>
            <a:custGeom>
              <a:avLst/>
              <a:gdLst>
                <a:gd name="connsiteX0" fmla="*/ 0 w 13335"/>
                <a:gd name="connsiteY0" fmla="*/ 8573 h 58102"/>
                <a:gd name="connsiteX1" fmla="*/ 13335 w 13335"/>
                <a:gd name="connsiteY1" fmla="*/ 0 h 58102"/>
                <a:gd name="connsiteX2" fmla="*/ 13335 w 13335"/>
                <a:gd name="connsiteY2" fmla="*/ 48578 h 58102"/>
                <a:gd name="connsiteX3" fmla="*/ 0 w 13335"/>
                <a:gd name="connsiteY3" fmla="*/ 58103 h 58102"/>
                <a:gd name="connsiteX4" fmla="*/ 0 w 13335"/>
                <a:gd name="connsiteY4" fmla="*/ 8573 h 58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" h="58102">
                  <a:moveTo>
                    <a:pt x="0" y="8573"/>
                  </a:moveTo>
                  <a:lnTo>
                    <a:pt x="13335" y="0"/>
                  </a:lnTo>
                  <a:lnTo>
                    <a:pt x="13335" y="48578"/>
                  </a:lnTo>
                  <a:lnTo>
                    <a:pt x="0" y="58103"/>
                  </a:lnTo>
                  <a:lnTo>
                    <a:pt x="0" y="8573"/>
                  </a:lnTo>
                  <a:close/>
                </a:path>
              </a:pathLst>
            </a:custGeom>
            <a:solidFill>
              <a:srgbClr val="45CA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765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1481" name="Freeform: Shape 1480">
              <a:extLst>
                <a:ext uri="{FF2B5EF4-FFF2-40B4-BE49-F238E27FC236}">
                  <a16:creationId xmlns:a16="http://schemas.microsoft.com/office/drawing/2014/main" id="{7A03370C-E8E1-4F72-B332-420C84BC6BA5}"/>
                </a:ext>
              </a:extLst>
            </p:cNvPr>
            <p:cNvSpPr/>
            <p:nvPr/>
          </p:nvSpPr>
          <p:spPr>
            <a:xfrm>
              <a:off x="9916124" y="4715895"/>
              <a:ext cx="31432" cy="41909"/>
            </a:xfrm>
            <a:custGeom>
              <a:avLst/>
              <a:gdLst>
                <a:gd name="connsiteX0" fmla="*/ 0 w 31432"/>
                <a:gd name="connsiteY0" fmla="*/ 9525 h 41909"/>
                <a:gd name="connsiteX1" fmla="*/ 13335 w 31432"/>
                <a:gd name="connsiteY1" fmla="*/ 0 h 41909"/>
                <a:gd name="connsiteX2" fmla="*/ 31432 w 31432"/>
                <a:gd name="connsiteY2" fmla="*/ 32385 h 41909"/>
                <a:gd name="connsiteX3" fmla="*/ 18097 w 31432"/>
                <a:gd name="connsiteY3" fmla="*/ 41910 h 41909"/>
                <a:gd name="connsiteX4" fmla="*/ 0 w 31432"/>
                <a:gd name="connsiteY4" fmla="*/ 9525 h 41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32" h="41909">
                  <a:moveTo>
                    <a:pt x="0" y="9525"/>
                  </a:moveTo>
                  <a:lnTo>
                    <a:pt x="13335" y="0"/>
                  </a:lnTo>
                  <a:lnTo>
                    <a:pt x="31432" y="32385"/>
                  </a:lnTo>
                  <a:lnTo>
                    <a:pt x="18097" y="41910"/>
                  </a:lnTo>
                  <a:lnTo>
                    <a:pt x="0" y="9525"/>
                  </a:lnTo>
                  <a:close/>
                </a:path>
              </a:pathLst>
            </a:custGeom>
            <a:solidFill>
              <a:srgbClr val="A1F6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765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1482" name="Freeform: Shape 1481">
              <a:extLst>
                <a:ext uri="{FF2B5EF4-FFF2-40B4-BE49-F238E27FC236}">
                  <a16:creationId xmlns:a16="http://schemas.microsoft.com/office/drawing/2014/main" id="{2495C8FC-3B0F-4592-81F1-8F5C18F9019C}"/>
                </a:ext>
              </a:extLst>
            </p:cNvPr>
            <p:cNvSpPr/>
            <p:nvPr/>
          </p:nvSpPr>
          <p:spPr>
            <a:xfrm>
              <a:off x="9819922" y="4660650"/>
              <a:ext cx="109537" cy="64769"/>
            </a:xfrm>
            <a:custGeom>
              <a:avLst/>
              <a:gdLst>
                <a:gd name="connsiteX0" fmla="*/ 0 w 109537"/>
                <a:gd name="connsiteY0" fmla="*/ 8572 h 64769"/>
                <a:gd name="connsiteX1" fmla="*/ 12383 w 109537"/>
                <a:gd name="connsiteY1" fmla="*/ 0 h 64769"/>
                <a:gd name="connsiteX2" fmla="*/ 109537 w 109537"/>
                <a:gd name="connsiteY2" fmla="*/ 55245 h 64769"/>
                <a:gd name="connsiteX3" fmla="*/ 96202 w 109537"/>
                <a:gd name="connsiteY3" fmla="*/ 64770 h 64769"/>
                <a:gd name="connsiteX4" fmla="*/ 0 w 109537"/>
                <a:gd name="connsiteY4" fmla="*/ 8572 h 64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537" h="64769">
                  <a:moveTo>
                    <a:pt x="0" y="8572"/>
                  </a:moveTo>
                  <a:lnTo>
                    <a:pt x="12383" y="0"/>
                  </a:lnTo>
                  <a:lnTo>
                    <a:pt x="109537" y="55245"/>
                  </a:lnTo>
                  <a:lnTo>
                    <a:pt x="96202" y="64770"/>
                  </a:lnTo>
                  <a:lnTo>
                    <a:pt x="0" y="8572"/>
                  </a:lnTo>
                  <a:close/>
                </a:path>
              </a:pathLst>
            </a:custGeom>
            <a:solidFill>
              <a:srgbClr val="CCFD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765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1483" name="Freeform: Shape 1482">
              <a:extLst>
                <a:ext uri="{FF2B5EF4-FFF2-40B4-BE49-F238E27FC236}">
                  <a16:creationId xmlns:a16="http://schemas.microsoft.com/office/drawing/2014/main" id="{03C3D902-648F-4665-B220-234C18043F45}"/>
                </a:ext>
              </a:extLst>
            </p:cNvPr>
            <p:cNvSpPr/>
            <p:nvPr/>
          </p:nvSpPr>
          <p:spPr>
            <a:xfrm>
              <a:off x="9818970" y="4669223"/>
              <a:ext cx="342899" cy="268604"/>
            </a:xfrm>
            <a:custGeom>
              <a:avLst/>
              <a:gdLst>
                <a:gd name="connsiteX0" fmla="*/ 97155 w 342899"/>
                <a:gd name="connsiteY0" fmla="*/ 56198 h 268604"/>
                <a:gd name="connsiteX1" fmla="*/ 115252 w 342899"/>
                <a:gd name="connsiteY1" fmla="*/ 88582 h 268604"/>
                <a:gd name="connsiteX2" fmla="*/ 342900 w 342899"/>
                <a:gd name="connsiteY2" fmla="*/ 219075 h 268604"/>
                <a:gd name="connsiteX3" fmla="*/ 342900 w 342899"/>
                <a:gd name="connsiteY3" fmla="*/ 268605 h 268604"/>
                <a:gd name="connsiteX4" fmla="*/ 0 w 342899"/>
                <a:gd name="connsiteY4" fmla="*/ 71437 h 268604"/>
                <a:gd name="connsiteX5" fmla="*/ 952 w 342899"/>
                <a:gd name="connsiteY5" fmla="*/ 0 h 268604"/>
                <a:gd name="connsiteX6" fmla="*/ 97155 w 342899"/>
                <a:gd name="connsiteY6" fmla="*/ 56198 h 268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2899" h="268604">
                  <a:moveTo>
                    <a:pt x="97155" y="56198"/>
                  </a:moveTo>
                  <a:lnTo>
                    <a:pt x="115252" y="88582"/>
                  </a:lnTo>
                  <a:lnTo>
                    <a:pt x="342900" y="219075"/>
                  </a:lnTo>
                  <a:lnTo>
                    <a:pt x="342900" y="268605"/>
                  </a:lnTo>
                  <a:lnTo>
                    <a:pt x="0" y="71437"/>
                  </a:lnTo>
                  <a:lnTo>
                    <a:pt x="952" y="0"/>
                  </a:lnTo>
                  <a:lnTo>
                    <a:pt x="97155" y="56198"/>
                  </a:lnTo>
                  <a:close/>
                </a:path>
              </a:pathLst>
            </a:custGeom>
            <a:solidFill>
              <a:srgbClr val="50E6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765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1484" name="Freeform: Shape 1483">
              <a:extLst>
                <a:ext uri="{FF2B5EF4-FFF2-40B4-BE49-F238E27FC236}">
                  <a16:creationId xmlns:a16="http://schemas.microsoft.com/office/drawing/2014/main" id="{30A689B3-B803-4CE1-8F88-6F9EF7FB958D}"/>
                </a:ext>
              </a:extLst>
            </p:cNvPr>
            <p:cNvSpPr/>
            <p:nvPr/>
          </p:nvSpPr>
          <p:spPr>
            <a:xfrm>
              <a:off x="9934222" y="4748280"/>
              <a:ext cx="240982" cy="140017"/>
            </a:xfrm>
            <a:custGeom>
              <a:avLst/>
              <a:gdLst>
                <a:gd name="connsiteX0" fmla="*/ 0 w 240982"/>
                <a:gd name="connsiteY0" fmla="*/ 9525 h 140017"/>
                <a:gd name="connsiteX1" fmla="*/ 13335 w 240982"/>
                <a:gd name="connsiteY1" fmla="*/ 0 h 140017"/>
                <a:gd name="connsiteX2" fmla="*/ 240983 w 240982"/>
                <a:gd name="connsiteY2" fmla="*/ 131445 h 140017"/>
                <a:gd name="connsiteX3" fmla="*/ 227648 w 240982"/>
                <a:gd name="connsiteY3" fmla="*/ 140018 h 140017"/>
                <a:gd name="connsiteX4" fmla="*/ 0 w 240982"/>
                <a:gd name="connsiteY4" fmla="*/ 9525 h 140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0982" h="140017">
                  <a:moveTo>
                    <a:pt x="0" y="9525"/>
                  </a:moveTo>
                  <a:lnTo>
                    <a:pt x="13335" y="0"/>
                  </a:lnTo>
                  <a:lnTo>
                    <a:pt x="240983" y="131445"/>
                  </a:lnTo>
                  <a:lnTo>
                    <a:pt x="227648" y="140018"/>
                  </a:lnTo>
                  <a:lnTo>
                    <a:pt x="0" y="9525"/>
                  </a:lnTo>
                  <a:close/>
                </a:path>
              </a:pathLst>
            </a:custGeom>
            <a:solidFill>
              <a:srgbClr val="CCFD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765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1485" name="Freeform: Shape 1484">
              <a:extLst>
                <a:ext uri="{FF2B5EF4-FFF2-40B4-BE49-F238E27FC236}">
                  <a16:creationId xmlns:a16="http://schemas.microsoft.com/office/drawing/2014/main" id="{D7AC4C13-62D3-4177-8CBD-D741BF9B230E}"/>
                </a:ext>
              </a:extLst>
            </p:cNvPr>
            <p:cNvSpPr/>
            <p:nvPr/>
          </p:nvSpPr>
          <p:spPr>
            <a:xfrm>
              <a:off x="10161869" y="4879725"/>
              <a:ext cx="13335" cy="58102"/>
            </a:xfrm>
            <a:custGeom>
              <a:avLst/>
              <a:gdLst>
                <a:gd name="connsiteX0" fmla="*/ 0 w 13335"/>
                <a:gd name="connsiteY0" fmla="*/ 8573 h 58102"/>
                <a:gd name="connsiteX1" fmla="*/ 13335 w 13335"/>
                <a:gd name="connsiteY1" fmla="*/ 0 h 58102"/>
                <a:gd name="connsiteX2" fmla="*/ 13335 w 13335"/>
                <a:gd name="connsiteY2" fmla="*/ 48578 h 58102"/>
                <a:gd name="connsiteX3" fmla="*/ 0 w 13335"/>
                <a:gd name="connsiteY3" fmla="*/ 58103 h 58102"/>
                <a:gd name="connsiteX4" fmla="*/ 0 w 13335"/>
                <a:gd name="connsiteY4" fmla="*/ 8573 h 58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" h="58102">
                  <a:moveTo>
                    <a:pt x="0" y="8573"/>
                  </a:moveTo>
                  <a:lnTo>
                    <a:pt x="13335" y="0"/>
                  </a:lnTo>
                  <a:lnTo>
                    <a:pt x="13335" y="48578"/>
                  </a:lnTo>
                  <a:lnTo>
                    <a:pt x="0" y="58103"/>
                  </a:lnTo>
                  <a:lnTo>
                    <a:pt x="0" y="8573"/>
                  </a:lnTo>
                  <a:close/>
                </a:path>
              </a:pathLst>
            </a:custGeom>
            <a:solidFill>
              <a:srgbClr val="45CA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765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1486" name="Freeform: Shape 1485">
              <a:extLst>
                <a:ext uri="{FF2B5EF4-FFF2-40B4-BE49-F238E27FC236}">
                  <a16:creationId xmlns:a16="http://schemas.microsoft.com/office/drawing/2014/main" id="{98D98F70-D8FE-4110-AA20-5D7E9F913351}"/>
                </a:ext>
              </a:extLst>
            </p:cNvPr>
            <p:cNvSpPr/>
            <p:nvPr/>
          </p:nvSpPr>
          <p:spPr>
            <a:xfrm>
              <a:off x="9891359" y="4730183"/>
              <a:ext cx="30479" cy="40957"/>
            </a:xfrm>
            <a:custGeom>
              <a:avLst/>
              <a:gdLst>
                <a:gd name="connsiteX0" fmla="*/ 0 w 30479"/>
                <a:gd name="connsiteY0" fmla="*/ 8572 h 40957"/>
                <a:gd name="connsiteX1" fmla="*/ 13335 w 30479"/>
                <a:gd name="connsiteY1" fmla="*/ 0 h 40957"/>
                <a:gd name="connsiteX2" fmla="*/ 30480 w 30479"/>
                <a:gd name="connsiteY2" fmla="*/ 32385 h 40957"/>
                <a:gd name="connsiteX3" fmla="*/ 17145 w 30479"/>
                <a:gd name="connsiteY3" fmla="*/ 40957 h 40957"/>
                <a:gd name="connsiteX4" fmla="*/ 0 w 30479"/>
                <a:gd name="connsiteY4" fmla="*/ 8572 h 40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79" h="40957">
                  <a:moveTo>
                    <a:pt x="0" y="8572"/>
                  </a:moveTo>
                  <a:lnTo>
                    <a:pt x="13335" y="0"/>
                  </a:lnTo>
                  <a:lnTo>
                    <a:pt x="30480" y="32385"/>
                  </a:lnTo>
                  <a:lnTo>
                    <a:pt x="17145" y="40957"/>
                  </a:lnTo>
                  <a:lnTo>
                    <a:pt x="0" y="8572"/>
                  </a:lnTo>
                  <a:close/>
                </a:path>
              </a:pathLst>
            </a:custGeom>
            <a:solidFill>
              <a:srgbClr val="A1F6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765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1487" name="Freeform: Shape 1486">
              <a:extLst>
                <a:ext uri="{FF2B5EF4-FFF2-40B4-BE49-F238E27FC236}">
                  <a16:creationId xmlns:a16="http://schemas.microsoft.com/office/drawing/2014/main" id="{5EE0D3F8-D756-4B90-8A21-8B7F7D449168}"/>
                </a:ext>
              </a:extLst>
            </p:cNvPr>
            <p:cNvSpPr/>
            <p:nvPr/>
          </p:nvSpPr>
          <p:spPr>
            <a:xfrm>
              <a:off x="9794205" y="4673985"/>
              <a:ext cx="110489" cy="64769"/>
            </a:xfrm>
            <a:custGeom>
              <a:avLst/>
              <a:gdLst>
                <a:gd name="connsiteX0" fmla="*/ 0 w 110489"/>
                <a:gd name="connsiteY0" fmla="*/ 9525 h 64769"/>
                <a:gd name="connsiteX1" fmla="*/ 13335 w 110489"/>
                <a:gd name="connsiteY1" fmla="*/ 0 h 64769"/>
                <a:gd name="connsiteX2" fmla="*/ 110490 w 110489"/>
                <a:gd name="connsiteY2" fmla="*/ 56198 h 64769"/>
                <a:gd name="connsiteX3" fmla="*/ 97155 w 110489"/>
                <a:gd name="connsiteY3" fmla="*/ 64770 h 64769"/>
                <a:gd name="connsiteX4" fmla="*/ 0 w 110489"/>
                <a:gd name="connsiteY4" fmla="*/ 9525 h 64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0489" h="64769">
                  <a:moveTo>
                    <a:pt x="0" y="9525"/>
                  </a:moveTo>
                  <a:lnTo>
                    <a:pt x="13335" y="0"/>
                  </a:lnTo>
                  <a:lnTo>
                    <a:pt x="110490" y="56198"/>
                  </a:lnTo>
                  <a:lnTo>
                    <a:pt x="97155" y="64770"/>
                  </a:lnTo>
                  <a:lnTo>
                    <a:pt x="0" y="9525"/>
                  </a:lnTo>
                  <a:close/>
                </a:path>
              </a:pathLst>
            </a:custGeom>
            <a:solidFill>
              <a:srgbClr val="CCFD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765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1488" name="Freeform: Shape 1487">
              <a:extLst>
                <a:ext uri="{FF2B5EF4-FFF2-40B4-BE49-F238E27FC236}">
                  <a16:creationId xmlns:a16="http://schemas.microsoft.com/office/drawing/2014/main" id="{C2B8F2EC-352E-4F40-8A83-63A5A4908181}"/>
                </a:ext>
              </a:extLst>
            </p:cNvPr>
            <p:cNvSpPr/>
            <p:nvPr/>
          </p:nvSpPr>
          <p:spPr>
            <a:xfrm>
              <a:off x="9794205" y="4683510"/>
              <a:ext cx="342899" cy="267652"/>
            </a:xfrm>
            <a:custGeom>
              <a:avLst/>
              <a:gdLst>
                <a:gd name="connsiteX0" fmla="*/ 97155 w 342899"/>
                <a:gd name="connsiteY0" fmla="*/ 55245 h 267652"/>
                <a:gd name="connsiteX1" fmla="*/ 114300 w 342899"/>
                <a:gd name="connsiteY1" fmla="*/ 87630 h 267652"/>
                <a:gd name="connsiteX2" fmla="*/ 342900 w 342899"/>
                <a:gd name="connsiteY2" fmla="*/ 218122 h 267652"/>
                <a:gd name="connsiteX3" fmla="*/ 341947 w 342899"/>
                <a:gd name="connsiteY3" fmla="*/ 267652 h 267652"/>
                <a:gd name="connsiteX4" fmla="*/ 0 w 342899"/>
                <a:gd name="connsiteY4" fmla="*/ 70485 h 267652"/>
                <a:gd name="connsiteX5" fmla="*/ 0 w 342899"/>
                <a:gd name="connsiteY5" fmla="*/ 0 h 267652"/>
                <a:gd name="connsiteX6" fmla="*/ 97155 w 342899"/>
                <a:gd name="connsiteY6" fmla="*/ 55245 h 267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2899" h="267652">
                  <a:moveTo>
                    <a:pt x="97155" y="55245"/>
                  </a:moveTo>
                  <a:lnTo>
                    <a:pt x="114300" y="87630"/>
                  </a:lnTo>
                  <a:lnTo>
                    <a:pt x="342900" y="218122"/>
                  </a:lnTo>
                  <a:lnTo>
                    <a:pt x="341947" y="267652"/>
                  </a:lnTo>
                  <a:lnTo>
                    <a:pt x="0" y="70485"/>
                  </a:lnTo>
                  <a:lnTo>
                    <a:pt x="0" y="0"/>
                  </a:lnTo>
                  <a:lnTo>
                    <a:pt x="97155" y="55245"/>
                  </a:lnTo>
                  <a:close/>
                </a:path>
              </a:pathLst>
            </a:custGeom>
            <a:solidFill>
              <a:srgbClr val="50E6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765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1489" name="Freeform: Shape 1488">
              <a:extLst>
                <a:ext uri="{FF2B5EF4-FFF2-40B4-BE49-F238E27FC236}">
                  <a16:creationId xmlns:a16="http://schemas.microsoft.com/office/drawing/2014/main" id="{3043EC9F-FA1B-466E-A134-577BB5D5FBD8}"/>
                </a:ext>
              </a:extLst>
            </p:cNvPr>
            <p:cNvSpPr/>
            <p:nvPr/>
          </p:nvSpPr>
          <p:spPr>
            <a:xfrm>
              <a:off x="9908504" y="4762567"/>
              <a:ext cx="240982" cy="139065"/>
            </a:xfrm>
            <a:custGeom>
              <a:avLst/>
              <a:gdLst>
                <a:gd name="connsiteX0" fmla="*/ 0 w 240982"/>
                <a:gd name="connsiteY0" fmla="*/ 8572 h 139065"/>
                <a:gd name="connsiteX1" fmla="*/ 13335 w 240982"/>
                <a:gd name="connsiteY1" fmla="*/ 0 h 139065"/>
                <a:gd name="connsiteX2" fmla="*/ 240983 w 240982"/>
                <a:gd name="connsiteY2" fmla="*/ 130493 h 139065"/>
                <a:gd name="connsiteX3" fmla="*/ 228600 w 240982"/>
                <a:gd name="connsiteY3" fmla="*/ 139065 h 139065"/>
                <a:gd name="connsiteX4" fmla="*/ 0 w 240982"/>
                <a:gd name="connsiteY4" fmla="*/ 8572 h 139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0982" h="139065">
                  <a:moveTo>
                    <a:pt x="0" y="8572"/>
                  </a:moveTo>
                  <a:lnTo>
                    <a:pt x="13335" y="0"/>
                  </a:lnTo>
                  <a:lnTo>
                    <a:pt x="240983" y="130493"/>
                  </a:lnTo>
                  <a:lnTo>
                    <a:pt x="228600" y="139065"/>
                  </a:lnTo>
                  <a:lnTo>
                    <a:pt x="0" y="8572"/>
                  </a:lnTo>
                  <a:close/>
                </a:path>
              </a:pathLst>
            </a:custGeom>
            <a:solidFill>
              <a:srgbClr val="CCFD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765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1490" name="Freeform: Shape 1489">
              <a:extLst>
                <a:ext uri="{FF2B5EF4-FFF2-40B4-BE49-F238E27FC236}">
                  <a16:creationId xmlns:a16="http://schemas.microsoft.com/office/drawing/2014/main" id="{ACD0BFD3-4778-49E6-A833-B76352369517}"/>
                </a:ext>
              </a:extLst>
            </p:cNvPr>
            <p:cNvSpPr/>
            <p:nvPr/>
          </p:nvSpPr>
          <p:spPr>
            <a:xfrm>
              <a:off x="10136152" y="4893060"/>
              <a:ext cx="13335" cy="58102"/>
            </a:xfrm>
            <a:custGeom>
              <a:avLst/>
              <a:gdLst>
                <a:gd name="connsiteX0" fmla="*/ 953 w 13335"/>
                <a:gd name="connsiteY0" fmla="*/ 8572 h 58102"/>
                <a:gd name="connsiteX1" fmla="*/ 13335 w 13335"/>
                <a:gd name="connsiteY1" fmla="*/ 0 h 58102"/>
                <a:gd name="connsiteX2" fmla="*/ 13335 w 13335"/>
                <a:gd name="connsiteY2" fmla="*/ 48577 h 58102"/>
                <a:gd name="connsiteX3" fmla="*/ 0 w 13335"/>
                <a:gd name="connsiteY3" fmla="*/ 58103 h 58102"/>
                <a:gd name="connsiteX4" fmla="*/ 953 w 13335"/>
                <a:gd name="connsiteY4" fmla="*/ 8572 h 58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" h="58102">
                  <a:moveTo>
                    <a:pt x="953" y="8572"/>
                  </a:moveTo>
                  <a:lnTo>
                    <a:pt x="13335" y="0"/>
                  </a:lnTo>
                  <a:lnTo>
                    <a:pt x="13335" y="48577"/>
                  </a:lnTo>
                  <a:lnTo>
                    <a:pt x="0" y="58103"/>
                  </a:lnTo>
                  <a:lnTo>
                    <a:pt x="953" y="8572"/>
                  </a:lnTo>
                  <a:close/>
                </a:path>
              </a:pathLst>
            </a:custGeom>
            <a:solidFill>
              <a:srgbClr val="45CA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765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</p:grpSp>
      <p:sp>
        <p:nvSpPr>
          <p:cNvPr id="1491" name="Rectangle 1490">
            <a:extLst>
              <a:ext uri="{FF2B5EF4-FFF2-40B4-BE49-F238E27FC236}">
                <a16:creationId xmlns:a16="http://schemas.microsoft.com/office/drawing/2014/main" id="{5E4D8AEA-A23A-4E83-AE30-4A3E35CA9E25}"/>
              </a:ext>
            </a:extLst>
          </p:cNvPr>
          <p:cNvSpPr/>
          <p:nvPr/>
        </p:nvSpPr>
        <p:spPr bwMode="auto">
          <a:xfrm>
            <a:off x="2736290" y="1657857"/>
            <a:ext cx="4183638" cy="332916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Snapshot 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folder can be </a:t>
            </a:r>
            <a:r>
              <a:rPr kumimoji="0" lang="en-US" sz="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On-Prem File Share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, or SMB mounted </a:t>
            </a:r>
            <a:r>
              <a:rPr kumimoji="0" lang="en-US" sz="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Azure File Share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.</a:t>
            </a:r>
          </a:p>
        </p:txBody>
      </p:sp>
      <p:cxnSp>
        <p:nvCxnSpPr>
          <p:cNvPr id="1492" name="Straight Connector 1491">
            <a:extLst>
              <a:ext uri="{FF2B5EF4-FFF2-40B4-BE49-F238E27FC236}">
                <a16:creationId xmlns:a16="http://schemas.microsoft.com/office/drawing/2014/main" id="{7A61B10B-757B-4FC9-9530-B7EDB9AE1C22}"/>
              </a:ext>
            </a:extLst>
          </p:cNvPr>
          <p:cNvCxnSpPr>
            <a:cxnSpLocks/>
          </p:cNvCxnSpPr>
          <p:nvPr/>
        </p:nvCxnSpPr>
        <p:spPr>
          <a:xfrm>
            <a:off x="1177426" y="2309734"/>
            <a:ext cx="5684807" cy="0"/>
          </a:xfrm>
          <a:prstGeom prst="line">
            <a:avLst/>
          </a:prstGeom>
          <a:noFill/>
          <a:ln w="6350" cap="flat" cmpd="sng" algn="ctr">
            <a:solidFill>
              <a:schemeClr val="tx1"/>
            </a:solidFill>
            <a:prstDash val="dash"/>
            <a:headEnd type="none" w="lg" len="med"/>
            <a:tailEnd type="none" w="lg" len="med"/>
          </a:ln>
          <a:effectLst/>
        </p:spPr>
      </p:cxnSp>
      <p:cxnSp>
        <p:nvCxnSpPr>
          <p:cNvPr id="1493" name="Straight Connector 1492">
            <a:extLst>
              <a:ext uri="{FF2B5EF4-FFF2-40B4-BE49-F238E27FC236}">
                <a16:creationId xmlns:a16="http://schemas.microsoft.com/office/drawing/2014/main" id="{D35BF1DD-5FC8-4803-A324-82560AADBE20}"/>
              </a:ext>
            </a:extLst>
          </p:cNvPr>
          <p:cNvCxnSpPr>
            <a:cxnSpLocks/>
          </p:cNvCxnSpPr>
          <p:nvPr/>
        </p:nvCxnSpPr>
        <p:spPr>
          <a:xfrm>
            <a:off x="973041" y="2741900"/>
            <a:ext cx="5889192" cy="0"/>
          </a:xfrm>
          <a:prstGeom prst="line">
            <a:avLst/>
          </a:prstGeom>
          <a:noFill/>
          <a:ln w="6350" cap="flat" cmpd="sng" algn="ctr">
            <a:solidFill>
              <a:schemeClr val="tx1"/>
            </a:solidFill>
            <a:prstDash val="dash"/>
            <a:headEnd type="none" w="lg" len="med"/>
            <a:tailEnd type="none" w="lg" len="med"/>
          </a:ln>
          <a:effectLst/>
        </p:spPr>
      </p:cxnSp>
      <p:sp>
        <p:nvSpPr>
          <p:cNvPr id="1494" name="Rectangle 1493">
            <a:extLst>
              <a:ext uri="{FF2B5EF4-FFF2-40B4-BE49-F238E27FC236}">
                <a16:creationId xmlns:a16="http://schemas.microsoft.com/office/drawing/2014/main" id="{A4FA43E5-3C0B-4FF1-91C5-94729D3489A1}"/>
              </a:ext>
            </a:extLst>
          </p:cNvPr>
          <p:cNvSpPr/>
          <p:nvPr/>
        </p:nvSpPr>
        <p:spPr bwMode="auto">
          <a:xfrm>
            <a:off x="2736290" y="2367071"/>
            <a:ext cx="4183638" cy="332916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Configure </a:t>
            </a:r>
            <a:r>
              <a:rPr kumimoji="0" lang="en-US" sz="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On-Prem SQL Server 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as </a:t>
            </a:r>
            <a:r>
              <a:rPr kumimoji="0" lang="en-US" sz="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Publisher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.</a:t>
            </a:r>
            <a:endParaRPr kumimoji="0" lang="en-US" sz="8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Segoe UI"/>
              <a:ea typeface="Segoe UI" pitchFamily="34" charset="0"/>
              <a:cs typeface="Segoe UI Semibold" panose="020B0702040204020203" pitchFamily="34" charset="0"/>
            </a:endParaRPr>
          </a:p>
        </p:txBody>
      </p:sp>
      <p:pic>
        <p:nvPicPr>
          <p:cNvPr id="1495" name="Graphic 1494">
            <a:extLst>
              <a:ext uri="{FF2B5EF4-FFF2-40B4-BE49-F238E27FC236}">
                <a16:creationId xmlns:a16="http://schemas.microsoft.com/office/drawing/2014/main" id="{C383C97C-81AC-4B5A-8B23-ED3A2C3A84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2649350" y="2449372"/>
            <a:ext cx="198082" cy="198082"/>
          </a:xfrm>
          <a:prstGeom prst="rect">
            <a:avLst/>
          </a:prstGeom>
        </p:spPr>
      </p:pic>
      <p:cxnSp>
        <p:nvCxnSpPr>
          <p:cNvPr id="1496" name="Straight Connector 1495">
            <a:extLst>
              <a:ext uri="{FF2B5EF4-FFF2-40B4-BE49-F238E27FC236}">
                <a16:creationId xmlns:a16="http://schemas.microsoft.com/office/drawing/2014/main" id="{B80BE695-A991-4E15-82F1-5DBCEB6AB57D}"/>
              </a:ext>
            </a:extLst>
          </p:cNvPr>
          <p:cNvCxnSpPr>
            <a:cxnSpLocks/>
          </p:cNvCxnSpPr>
          <p:nvPr/>
        </p:nvCxnSpPr>
        <p:spPr>
          <a:xfrm>
            <a:off x="973041" y="3842117"/>
            <a:ext cx="5889192" cy="0"/>
          </a:xfrm>
          <a:prstGeom prst="line">
            <a:avLst/>
          </a:prstGeom>
          <a:noFill/>
          <a:ln w="6350" cap="flat" cmpd="sng" algn="ctr">
            <a:solidFill>
              <a:schemeClr val="tx1"/>
            </a:solidFill>
            <a:prstDash val="dash"/>
            <a:headEnd type="none" w="lg" len="med"/>
            <a:tailEnd type="none" w="lg" len="med"/>
          </a:ln>
          <a:effectLst/>
        </p:spPr>
      </p:cxnSp>
      <p:sp>
        <p:nvSpPr>
          <p:cNvPr id="1497" name="Rectangle 1496">
            <a:extLst>
              <a:ext uri="{FF2B5EF4-FFF2-40B4-BE49-F238E27FC236}">
                <a16:creationId xmlns:a16="http://schemas.microsoft.com/office/drawing/2014/main" id="{F0527F4E-947F-445A-AC78-914872A0581A}"/>
              </a:ext>
            </a:extLst>
          </p:cNvPr>
          <p:cNvSpPr/>
          <p:nvPr/>
        </p:nvSpPr>
        <p:spPr bwMode="auto">
          <a:xfrm>
            <a:off x="2736290" y="2750132"/>
            <a:ext cx="4170393" cy="1091959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72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SQL MI 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can be a </a:t>
            </a:r>
            <a:r>
              <a:rPr kumimoji="0" lang="en-US" sz="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Distributor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 as well, in case of a </a:t>
            </a:r>
            <a:r>
              <a:rPr kumimoji="0" lang="en-US" sz="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SQL MI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 </a:t>
            </a:r>
            <a:r>
              <a:rPr kumimoji="0" lang="en-US" sz="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Publisher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.</a:t>
            </a:r>
          </a:p>
          <a:p>
            <a:pPr marL="0" marR="0" lvl="0" indent="0" defTabSz="932472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In our case, since we have an </a:t>
            </a:r>
            <a:r>
              <a:rPr kumimoji="0" lang="en-US" sz="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On-Prem Publisher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, we proceed with an </a:t>
            </a:r>
            <a:r>
              <a:rPr kumimoji="0" lang="en-US" sz="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On-Prem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 </a:t>
            </a:r>
            <a:r>
              <a:rPr kumimoji="0" lang="en-US" sz="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Distributor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, and consider this (</a:t>
            </a:r>
            <a:r>
              <a:rPr kumimoji="0" lang="en-US" sz="800" b="0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MI + MI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) for future patterns in Cloud.</a:t>
            </a:r>
          </a:p>
        </p:txBody>
      </p:sp>
      <p:pic>
        <p:nvPicPr>
          <p:cNvPr id="1498" name="Graphic 1497">
            <a:extLst>
              <a:ext uri="{FF2B5EF4-FFF2-40B4-BE49-F238E27FC236}">
                <a16:creationId xmlns:a16="http://schemas.microsoft.com/office/drawing/2014/main" id="{32DAE444-D70B-4926-9935-C313ECE995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2661718" y="3007579"/>
            <a:ext cx="198082" cy="198082"/>
          </a:xfrm>
          <a:prstGeom prst="rect">
            <a:avLst/>
          </a:prstGeom>
        </p:spPr>
      </p:pic>
      <p:cxnSp>
        <p:nvCxnSpPr>
          <p:cNvPr id="1499" name="Straight Connector 1498">
            <a:extLst>
              <a:ext uri="{FF2B5EF4-FFF2-40B4-BE49-F238E27FC236}">
                <a16:creationId xmlns:a16="http://schemas.microsoft.com/office/drawing/2014/main" id="{3E5D0F03-AFA7-444C-971B-288253EA4C31}"/>
              </a:ext>
            </a:extLst>
          </p:cNvPr>
          <p:cNvCxnSpPr>
            <a:cxnSpLocks/>
          </p:cNvCxnSpPr>
          <p:nvPr/>
        </p:nvCxnSpPr>
        <p:spPr>
          <a:xfrm>
            <a:off x="973041" y="4912733"/>
            <a:ext cx="5889192" cy="0"/>
          </a:xfrm>
          <a:prstGeom prst="line">
            <a:avLst/>
          </a:prstGeom>
          <a:noFill/>
          <a:ln w="6350" cap="flat" cmpd="sng" algn="ctr">
            <a:solidFill>
              <a:schemeClr val="tx1"/>
            </a:solidFill>
            <a:prstDash val="dash"/>
            <a:headEnd type="none" w="lg" len="med"/>
            <a:tailEnd type="none" w="lg" len="med"/>
          </a:ln>
          <a:effectLst/>
        </p:spPr>
      </p:cxnSp>
      <p:sp>
        <p:nvSpPr>
          <p:cNvPr id="1500" name="Rectangle 1499">
            <a:extLst>
              <a:ext uri="{FF2B5EF4-FFF2-40B4-BE49-F238E27FC236}">
                <a16:creationId xmlns:a16="http://schemas.microsoft.com/office/drawing/2014/main" id="{67277887-3B80-4944-8C7E-D2A4621AB23C}"/>
              </a:ext>
            </a:extLst>
          </p:cNvPr>
          <p:cNvSpPr/>
          <p:nvPr/>
        </p:nvSpPr>
        <p:spPr bwMode="auto">
          <a:xfrm>
            <a:off x="2736290" y="3842106"/>
            <a:ext cx="4183638" cy="1070628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72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SQL MI 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will serve as the </a:t>
            </a:r>
            <a:r>
              <a:rPr kumimoji="0" lang="en-US" sz="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Subscriber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. Pre-requisite will be for </a:t>
            </a:r>
            <a:r>
              <a:rPr kumimoji="0" lang="en-US" sz="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On-Prem Distributor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 to have </a:t>
            </a:r>
            <a:r>
              <a:rPr kumimoji="0" lang="en-US" sz="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Network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 (ExpressRoute/VPN) + </a:t>
            </a:r>
            <a:r>
              <a:rPr kumimoji="0" lang="en-US" sz="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DNS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 connectivity to </a:t>
            </a:r>
            <a:r>
              <a:rPr kumimoji="0" lang="en-US" sz="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Subscriber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.</a:t>
            </a:r>
          </a:p>
          <a:p>
            <a:pPr marL="0" marR="0" lvl="0" indent="0" defTabSz="932472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For </a:t>
            </a:r>
            <a:r>
              <a:rPr kumimoji="0" lang="en-US" sz="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Pilot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, consider connecting to SQL MI’s</a:t>
            </a:r>
            <a:r>
              <a:rPr kumimoji="0" lang="en-US" sz="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 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Public Endpoint, to document setup steps. For </a:t>
            </a:r>
            <a:r>
              <a:rPr kumimoji="0" lang="en-US" sz="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Production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, leverage DNS resolution via ExpressRoute (SQL MI Private IP).</a:t>
            </a:r>
          </a:p>
        </p:txBody>
      </p:sp>
      <p:pic>
        <p:nvPicPr>
          <p:cNvPr id="1501" name="Graphic 1500">
            <a:extLst>
              <a:ext uri="{FF2B5EF4-FFF2-40B4-BE49-F238E27FC236}">
                <a16:creationId xmlns:a16="http://schemas.microsoft.com/office/drawing/2014/main" id="{6EF78BD3-D501-4EFE-84AE-30A6A0BC1DA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2619698" y="4007332"/>
            <a:ext cx="198082" cy="198082"/>
          </a:xfrm>
          <a:prstGeom prst="rect">
            <a:avLst/>
          </a:prstGeom>
        </p:spPr>
      </p:pic>
      <p:cxnSp>
        <p:nvCxnSpPr>
          <p:cNvPr id="1502" name="Straight Connector 1501">
            <a:extLst>
              <a:ext uri="{FF2B5EF4-FFF2-40B4-BE49-F238E27FC236}">
                <a16:creationId xmlns:a16="http://schemas.microsoft.com/office/drawing/2014/main" id="{03FFA631-0994-4988-87E0-5523BD8082BE}"/>
              </a:ext>
            </a:extLst>
          </p:cNvPr>
          <p:cNvCxnSpPr>
            <a:cxnSpLocks/>
          </p:cNvCxnSpPr>
          <p:nvPr/>
        </p:nvCxnSpPr>
        <p:spPr>
          <a:xfrm>
            <a:off x="507108" y="1592184"/>
            <a:ext cx="6355125" cy="0"/>
          </a:xfrm>
          <a:prstGeom prst="line">
            <a:avLst/>
          </a:prstGeom>
          <a:noFill/>
          <a:ln w="6350" cap="flat" cmpd="sng" algn="ctr">
            <a:solidFill>
              <a:schemeClr val="tx1"/>
            </a:solidFill>
            <a:prstDash val="dash"/>
            <a:headEnd type="none" w="lg" len="med"/>
            <a:tailEnd type="none" w="lg" len="med"/>
          </a:ln>
          <a:effectLst/>
        </p:spPr>
      </p:cxnSp>
      <p:sp>
        <p:nvSpPr>
          <p:cNvPr id="1503" name="Rectangle 1502">
            <a:extLst>
              <a:ext uri="{FF2B5EF4-FFF2-40B4-BE49-F238E27FC236}">
                <a16:creationId xmlns:a16="http://schemas.microsoft.com/office/drawing/2014/main" id="{2AC366E4-A280-4B34-BC64-B52D9F003540}"/>
              </a:ext>
            </a:extLst>
          </p:cNvPr>
          <p:cNvSpPr/>
          <p:nvPr/>
        </p:nvSpPr>
        <p:spPr bwMode="auto">
          <a:xfrm>
            <a:off x="2736290" y="1261688"/>
            <a:ext cx="4183638" cy="332916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Sufficient for </a:t>
            </a:r>
            <a:r>
              <a:rPr kumimoji="0" lang="en-US" sz="8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D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ata Replication and </a:t>
            </a:r>
            <a:r>
              <a:rPr kumimoji="0" lang="en-US" sz="800" b="1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Read-Scale</a:t>
            </a:r>
            <a:r>
              <a:rPr kumimoji="0" lang="en-US" sz="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 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(not for </a:t>
            </a:r>
            <a:r>
              <a:rPr kumimoji="0" lang="en-US" sz="800" b="0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Write-Scale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).</a:t>
            </a:r>
          </a:p>
        </p:txBody>
      </p:sp>
      <p:grpSp>
        <p:nvGrpSpPr>
          <p:cNvPr id="1504" name="data transport" descr=" data transport">
            <a:extLst>
              <a:ext uri="{FF2B5EF4-FFF2-40B4-BE49-F238E27FC236}">
                <a16:creationId xmlns:a16="http://schemas.microsoft.com/office/drawing/2014/main" id="{1ECCBFC5-EFE1-4038-9B31-69D29A10C6C1}"/>
              </a:ext>
            </a:extLst>
          </p:cNvPr>
          <p:cNvGrpSpPr/>
          <p:nvPr/>
        </p:nvGrpSpPr>
        <p:grpSpPr>
          <a:xfrm>
            <a:off x="2644563" y="1311933"/>
            <a:ext cx="221850" cy="221849"/>
            <a:chOff x="2668614" y="3943351"/>
            <a:chExt cx="420942" cy="420940"/>
          </a:xfrm>
        </p:grpSpPr>
        <p:sp>
          <p:nvSpPr>
            <p:cNvPr id="1505" name="Freeform: Shape 1504">
              <a:extLst>
                <a:ext uri="{FF2B5EF4-FFF2-40B4-BE49-F238E27FC236}">
                  <a16:creationId xmlns:a16="http://schemas.microsoft.com/office/drawing/2014/main" id="{EE420FB7-5F00-40F9-B3CB-16C7960B1FB9}"/>
                </a:ext>
              </a:extLst>
            </p:cNvPr>
            <p:cNvSpPr/>
            <p:nvPr/>
          </p:nvSpPr>
          <p:spPr>
            <a:xfrm>
              <a:off x="2691480" y="4092709"/>
              <a:ext cx="269056" cy="195281"/>
            </a:xfrm>
            <a:custGeom>
              <a:avLst/>
              <a:gdLst>
                <a:gd name="connsiteX0" fmla="*/ 1476 w 269055"/>
                <a:gd name="connsiteY0" fmla="*/ 1476 h 195281"/>
                <a:gd name="connsiteX1" fmla="*/ 269708 w 269055"/>
                <a:gd name="connsiteY1" fmla="*/ 1476 h 195281"/>
                <a:gd name="connsiteX2" fmla="*/ 269708 w 269055"/>
                <a:gd name="connsiteY2" fmla="*/ 196001 h 195281"/>
                <a:gd name="connsiteX3" fmla="*/ 1476 w 269055"/>
                <a:gd name="connsiteY3" fmla="*/ 196001 h 195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9055" h="195281">
                  <a:moveTo>
                    <a:pt x="1476" y="1476"/>
                  </a:moveTo>
                  <a:lnTo>
                    <a:pt x="269708" y="1476"/>
                  </a:lnTo>
                  <a:lnTo>
                    <a:pt x="269708" y="196001"/>
                  </a:lnTo>
                  <a:lnTo>
                    <a:pt x="1476" y="196001"/>
                  </a:lnTo>
                  <a:close/>
                </a:path>
              </a:pathLst>
            </a:custGeom>
            <a:solidFill>
              <a:srgbClr val="FFFFFF"/>
            </a:solidFill>
            <a:ln w="432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1506" name="Freeform: Shape 1505">
              <a:extLst>
                <a:ext uri="{FF2B5EF4-FFF2-40B4-BE49-F238E27FC236}">
                  <a16:creationId xmlns:a16="http://schemas.microsoft.com/office/drawing/2014/main" id="{92F8875F-CD13-4ACC-9C1E-FC2AE4012338}"/>
                </a:ext>
              </a:extLst>
            </p:cNvPr>
            <p:cNvSpPr/>
            <p:nvPr/>
          </p:nvSpPr>
          <p:spPr>
            <a:xfrm>
              <a:off x="2681182" y="4163397"/>
              <a:ext cx="143207" cy="86792"/>
            </a:xfrm>
            <a:custGeom>
              <a:avLst/>
              <a:gdLst>
                <a:gd name="connsiteX0" fmla="*/ 96762 w 143207"/>
                <a:gd name="connsiteY0" fmla="*/ 51964 h 86791"/>
                <a:gd name="connsiteX1" fmla="*/ 96835 w 143207"/>
                <a:gd name="connsiteY1" fmla="*/ 89101 h 86791"/>
                <a:gd name="connsiteX2" fmla="*/ 143092 w 143207"/>
                <a:gd name="connsiteY2" fmla="*/ 44085 h 86791"/>
                <a:gd name="connsiteX3" fmla="*/ 96689 w 143207"/>
                <a:gd name="connsiteY3" fmla="*/ 1476 h 86791"/>
                <a:gd name="connsiteX4" fmla="*/ 96762 w 143207"/>
                <a:gd name="connsiteY4" fmla="*/ 35913 h 86791"/>
                <a:gd name="connsiteX5" fmla="*/ 1476 w 143207"/>
                <a:gd name="connsiteY5" fmla="*/ 35913 h 86791"/>
                <a:gd name="connsiteX6" fmla="*/ 1476 w 143207"/>
                <a:gd name="connsiteY6" fmla="*/ 51964 h 86791"/>
                <a:gd name="connsiteX7" fmla="*/ 96762 w 143207"/>
                <a:gd name="connsiteY7" fmla="*/ 51964 h 86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3207" h="86791">
                  <a:moveTo>
                    <a:pt x="96762" y="51964"/>
                  </a:moveTo>
                  <a:lnTo>
                    <a:pt x="96835" y="89101"/>
                  </a:lnTo>
                  <a:lnTo>
                    <a:pt x="143092" y="44085"/>
                  </a:lnTo>
                  <a:lnTo>
                    <a:pt x="96689" y="1476"/>
                  </a:lnTo>
                  <a:lnTo>
                    <a:pt x="96762" y="35913"/>
                  </a:lnTo>
                  <a:lnTo>
                    <a:pt x="1476" y="35913"/>
                  </a:lnTo>
                  <a:lnTo>
                    <a:pt x="1476" y="51964"/>
                  </a:lnTo>
                  <a:lnTo>
                    <a:pt x="96762" y="51964"/>
                  </a:lnTo>
                  <a:close/>
                </a:path>
              </a:pathLst>
            </a:custGeom>
            <a:solidFill>
              <a:srgbClr val="0078D4"/>
            </a:solidFill>
            <a:ln w="432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1507" name="Freeform: Shape 1506">
              <a:extLst>
                <a:ext uri="{FF2B5EF4-FFF2-40B4-BE49-F238E27FC236}">
                  <a16:creationId xmlns:a16="http://schemas.microsoft.com/office/drawing/2014/main" id="{9665AE49-0776-4C0B-81C4-3E4A22392CFE}"/>
                </a:ext>
              </a:extLst>
            </p:cNvPr>
            <p:cNvSpPr/>
            <p:nvPr/>
          </p:nvSpPr>
          <p:spPr>
            <a:xfrm>
              <a:off x="2777933" y="3980422"/>
              <a:ext cx="308112" cy="182263"/>
            </a:xfrm>
            <a:custGeom>
              <a:avLst/>
              <a:gdLst>
                <a:gd name="connsiteX0" fmla="*/ 246915 w 308112"/>
                <a:gd name="connsiteY0" fmla="*/ 71737 h 182262"/>
                <a:gd name="connsiteX1" fmla="*/ 176654 w 308112"/>
                <a:gd name="connsiteY1" fmla="*/ 1476 h 182262"/>
                <a:gd name="connsiteX2" fmla="*/ 108144 w 308112"/>
                <a:gd name="connsiteY2" fmla="*/ 56269 h 182262"/>
                <a:gd name="connsiteX3" fmla="*/ 80711 w 308112"/>
                <a:gd name="connsiteY3" fmla="*/ 44596 h 182262"/>
                <a:gd name="connsiteX4" fmla="*/ 42480 w 308112"/>
                <a:gd name="connsiteY4" fmla="*/ 82827 h 182262"/>
                <a:gd name="connsiteX5" fmla="*/ 42553 w 308112"/>
                <a:gd name="connsiteY5" fmla="*/ 83775 h 182262"/>
                <a:gd name="connsiteX6" fmla="*/ 1476 w 308112"/>
                <a:gd name="connsiteY6" fmla="*/ 133753 h 182262"/>
                <a:gd name="connsiteX7" fmla="*/ 52403 w 308112"/>
                <a:gd name="connsiteY7" fmla="*/ 184679 h 182262"/>
                <a:gd name="connsiteX8" fmla="*/ 261434 w 308112"/>
                <a:gd name="connsiteY8" fmla="*/ 184679 h 182262"/>
                <a:gd name="connsiteX9" fmla="*/ 307618 w 308112"/>
                <a:gd name="connsiteY9" fmla="*/ 138495 h 182262"/>
                <a:gd name="connsiteX10" fmla="*/ 261434 w 308112"/>
                <a:gd name="connsiteY10" fmla="*/ 92311 h 182262"/>
                <a:gd name="connsiteX11" fmla="*/ 242391 w 308112"/>
                <a:gd name="connsiteY11" fmla="*/ 96470 h 182262"/>
                <a:gd name="connsiteX12" fmla="*/ 246915 w 308112"/>
                <a:gd name="connsiteY12" fmla="*/ 71737 h 182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8112" h="182262">
                  <a:moveTo>
                    <a:pt x="246915" y="71737"/>
                  </a:moveTo>
                  <a:cubicBezTo>
                    <a:pt x="246915" y="32922"/>
                    <a:pt x="215469" y="1476"/>
                    <a:pt x="176654" y="1476"/>
                  </a:cubicBezTo>
                  <a:cubicBezTo>
                    <a:pt x="143165" y="1476"/>
                    <a:pt x="115221" y="24897"/>
                    <a:pt x="108144" y="56269"/>
                  </a:cubicBezTo>
                  <a:cubicBezTo>
                    <a:pt x="101213" y="49119"/>
                    <a:pt x="91436" y="44596"/>
                    <a:pt x="80711" y="44596"/>
                  </a:cubicBezTo>
                  <a:cubicBezTo>
                    <a:pt x="59626" y="44596"/>
                    <a:pt x="42480" y="61741"/>
                    <a:pt x="42480" y="82827"/>
                  </a:cubicBezTo>
                  <a:cubicBezTo>
                    <a:pt x="42480" y="83118"/>
                    <a:pt x="42553" y="83483"/>
                    <a:pt x="42553" y="83775"/>
                  </a:cubicBezTo>
                  <a:cubicBezTo>
                    <a:pt x="19133" y="88371"/>
                    <a:pt x="1476" y="109019"/>
                    <a:pt x="1476" y="133753"/>
                  </a:cubicBezTo>
                  <a:cubicBezTo>
                    <a:pt x="1476" y="161915"/>
                    <a:pt x="24313" y="184679"/>
                    <a:pt x="52403" y="184679"/>
                  </a:cubicBezTo>
                  <a:lnTo>
                    <a:pt x="261434" y="184679"/>
                  </a:lnTo>
                  <a:cubicBezTo>
                    <a:pt x="286970" y="184679"/>
                    <a:pt x="307618" y="164031"/>
                    <a:pt x="307618" y="138495"/>
                  </a:cubicBezTo>
                  <a:cubicBezTo>
                    <a:pt x="307618" y="112959"/>
                    <a:pt x="286970" y="92311"/>
                    <a:pt x="261434" y="92311"/>
                  </a:cubicBezTo>
                  <a:cubicBezTo>
                    <a:pt x="254648" y="92311"/>
                    <a:pt x="248228" y="93844"/>
                    <a:pt x="242391" y="96470"/>
                  </a:cubicBezTo>
                  <a:cubicBezTo>
                    <a:pt x="245309" y="88809"/>
                    <a:pt x="246915" y="80492"/>
                    <a:pt x="246915" y="71737"/>
                  </a:cubicBezTo>
                  <a:close/>
                </a:path>
              </a:pathLst>
            </a:custGeom>
            <a:solidFill>
              <a:srgbClr val="50E6FF"/>
            </a:solidFill>
            <a:ln w="432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1508" name="Freeform: Shape 1507">
              <a:extLst>
                <a:ext uri="{FF2B5EF4-FFF2-40B4-BE49-F238E27FC236}">
                  <a16:creationId xmlns:a16="http://schemas.microsoft.com/office/drawing/2014/main" id="{0FBA8300-95BA-49F6-ACCC-7D31B3B09B71}"/>
                </a:ext>
              </a:extLst>
            </p:cNvPr>
            <p:cNvSpPr/>
            <p:nvPr/>
          </p:nvSpPr>
          <p:spPr>
            <a:xfrm>
              <a:off x="2699863" y="4084606"/>
              <a:ext cx="269056" cy="216979"/>
            </a:xfrm>
            <a:custGeom>
              <a:avLst/>
              <a:gdLst>
                <a:gd name="connsiteX0" fmla="*/ 253772 w 269055"/>
                <a:gd name="connsiteY0" fmla="*/ 1476 h 216979"/>
                <a:gd name="connsiteX1" fmla="*/ 227215 w 269055"/>
                <a:gd name="connsiteY1" fmla="*/ 24094 h 216979"/>
                <a:gd name="connsiteX2" fmla="*/ 248446 w 269055"/>
                <a:gd name="connsiteY2" fmla="*/ 24094 h 216979"/>
                <a:gd name="connsiteX3" fmla="*/ 248446 w 269055"/>
                <a:gd name="connsiteY3" fmla="*/ 194017 h 216979"/>
                <a:gd name="connsiteX4" fmla="*/ 28034 w 269055"/>
                <a:gd name="connsiteY4" fmla="*/ 194017 h 216979"/>
                <a:gd name="connsiteX5" fmla="*/ 1476 w 269055"/>
                <a:gd name="connsiteY5" fmla="*/ 216708 h 216979"/>
                <a:gd name="connsiteX6" fmla="*/ 253627 w 269055"/>
                <a:gd name="connsiteY6" fmla="*/ 216708 h 216979"/>
                <a:gd name="connsiteX7" fmla="*/ 271283 w 269055"/>
                <a:gd name="connsiteY7" fmla="*/ 200073 h 216979"/>
                <a:gd name="connsiteX8" fmla="*/ 271283 w 269055"/>
                <a:gd name="connsiteY8" fmla="*/ 18184 h 216979"/>
                <a:gd name="connsiteX9" fmla="*/ 253772 w 269055"/>
                <a:gd name="connsiteY9" fmla="*/ 1476 h 216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9055" h="216979">
                  <a:moveTo>
                    <a:pt x="253772" y="1476"/>
                  </a:moveTo>
                  <a:lnTo>
                    <a:pt x="227215" y="24094"/>
                  </a:lnTo>
                  <a:lnTo>
                    <a:pt x="248446" y="24094"/>
                  </a:lnTo>
                  <a:lnTo>
                    <a:pt x="248446" y="194017"/>
                  </a:lnTo>
                  <a:lnTo>
                    <a:pt x="28034" y="194017"/>
                  </a:lnTo>
                  <a:lnTo>
                    <a:pt x="1476" y="216708"/>
                  </a:lnTo>
                  <a:lnTo>
                    <a:pt x="253627" y="216708"/>
                  </a:lnTo>
                  <a:cubicBezTo>
                    <a:pt x="262382" y="216708"/>
                    <a:pt x="271283" y="208901"/>
                    <a:pt x="271283" y="200073"/>
                  </a:cubicBezTo>
                  <a:lnTo>
                    <a:pt x="271283" y="18184"/>
                  </a:lnTo>
                  <a:cubicBezTo>
                    <a:pt x="271210" y="9356"/>
                    <a:pt x="262455" y="1549"/>
                    <a:pt x="253772" y="1476"/>
                  </a:cubicBezTo>
                  <a:close/>
                </a:path>
              </a:pathLst>
            </a:custGeom>
            <a:solidFill>
              <a:srgbClr val="0078D4"/>
            </a:solidFill>
            <a:ln w="432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1509" name="Freeform: Shape 1508">
              <a:extLst>
                <a:ext uri="{FF2B5EF4-FFF2-40B4-BE49-F238E27FC236}">
                  <a16:creationId xmlns:a16="http://schemas.microsoft.com/office/drawing/2014/main" id="{AE47686E-637B-4E4C-B1BF-425A8CBF882E}"/>
                </a:ext>
              </a:extLst>
            </p:cNvPr>
            <p:cNvSpPr/>
            <p:nvPr/>
          </p:nvSpPr>
          <p:spPr>
            <a:xfrm>
              <a:off x="2677826" y="4084606"/>
              <a:ext cx="273395" cy="216979"/>
            </a:xfrm>
            <a:custGeom>
              <a:avLst/>
              <a:gdLst>
                <a:gd name="connsiteX0" fmla="*/ 23583 w 273395"/>
                <a:gd name="connsiteY0" fmla="*/ 194017 h 216979"/>
                <a:gd name="connsiteX1" fmla="*/ 23583 w 273395"/>
                <a:gd name="connsiteY1" fmla="*/ 24094 h 216979"/>
                <a:gd name="connsiteX2" fmla="*/ 249249 w 273395"/>
                <a:gd name="connsiteY2" fmla="*/ 24094 h 216979"/>
                <a:gd name="connsiteX3" fmla="*/ 275806 w 273395"/>
                <a:gd name="connsiteY3" fmla="*/ 1476 h 216979"/>
                <a:gd name="connsiteX4" fmla="*/ 275734 w 273395"/>
                <a:gd name="connsiteY4" fmla="*/ 1476 h 216979"/>
                <a:gd name="connsiteX5" fmla="*/ 275588 w 273395"/>
                <a:gd name="connsiteY5" fmla="*/ 1476 h 216979"/>
                <a:gd name="connsiteX6" fmla="*/ 17309 w 273395"/>
                <a:gd name="connsiteY6" fmla="*/ 1476 h 216979"/>
                <a:gd name="connsiteX7" fmla="*/ 7386 w 273395"/>
                <a:gd name="connsiteY7" fmla="*/ 5343 h 216979"/>
                <a:gd name="connsiteX8" fmla="*/ 1476 w 273395"/>
                <a:gd name="connsiteY8" fmla="*/ 18184 h 216979"/>
                <a:gd name="connsiteX9" fmla="*/ 1476 w 273395"/>
                <a:gd name="connsiteY9" fmla="*/ 200073 h 216979"/>
                <a:gd name="connsiteX10" fmla="*/ 17309 w 273395"/>
                <a:gd name="connsiteY10" fmla="*/ 216708 h 216979"/>
                <a:gd name="connsiteX11" fmla="*/ 23437 w 273395"/>
                <a:gd name="connsiteY11" fmla="*/ 216708 h 216979"/>
                <a:gd name="connsiteX12" fmla="*/ 49995 w 273395"/>
                <a:gd name="connsiteY12" fmla="*/ 194017 h 216979"/>
                <a:gd name="connsiteX13" fmla="*/ 23583 w 273395"/>
                <a:gd name="connsiteY13" fmla="*/ 194017 h 216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73395" h="216979">
                  <a:moveTo>
                    <a:pt x="23583" y="194017"/>
                  </a:moveTo>
                  <a:lnTo>
                    <a:pt x="23583" y="24094"/>
                  </a:lnTo>
                  <a:lnTo>
                    <a:pt x="249249" y="24094"/>
                  </a:lnTo>
                  <a:lnTo>
                    <a:pt x="275806" y="1476"/>
                  </a:lnTo>
                  <a:lnTo>
                    <a:pt x="275734" y="1476"/>
                  </a:lnTo>
                  <a:cubicBezTo>
                    <a:pt x="275661" y="1476"/>
                    <a:pt x="275661" y="1476"/>
                    <a:pt x="275588" y="1476"/>
                  </a:cubicBezTo>
                  <a:lnTo>
                    <a:pt x="17309" y="1476"/>
                  </a:lnTo>
                  <a:cubicBezTo>
                    <a:pt x="13515" y="1476"/>
                    <a:pt x="10086" y="3009"/>
                    <a:pt x="7386" y="5343"/>
                  </a:cubicBezTo>
                  <a:cubicBezTo>
                    <a:pt x="3811" y="8480"/>
                    <a:pt x="1476" y="13150"/>
                    <a:pt x="1476" y="18184"/>
                  </a:cubicBezTo>
                  <a:lnTo>
                    <a:pt x="1476" y="200073"/>
                  </a:lnTo>
                  <a:cubicBezTo>
                    <a:pt x="1476" y="208901"/>
                    <a:pt x="8553" y="216708"/>
                    <a:pt x="17309" y="216708"/>
                  </a:cubicBezTo>
                  <a:lnTo>
                    <a:pt x="23437" y="216708"/>
                  </a:lnTo>
                  <a:lnTo>
                    <a:pt x="49995" y="194017"/>
                  </a:lnTo>
                  <a:lnTo>
                    <a:pt x="23583" y="194017"/>
                  </a:lnTo>
                  <a:close/>
                </a:path>
              </a:pathLst>
            </a:custGeom>
            <a:solidFill>
              <a:srgbClr val="0078D4"/>
            </a:solidFill>
            <a:ln w="432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1510" name="Freeform: Shape 1509">
              <a:extLst>
                <a:ext uri="{FF2B5EF4-FFF2-40B4-BE49-F238E27FC236}">
                  <a16:creationId xmlns:a16="http://schemas.microsoft.com/office/drawing/2014/main" id="{F1D4DFD1-D184-450A-AE97-1ACB48F06E53}"/>
                </a:ext>
              </a:extLst>
            </p:cNvPr>
            <p:cNvSpPr/>
            <p:nvPr/>
          </p:nvSpPr>
          <p:spPr>
            <a:xfrm>
              <a:off x="2667468" y="4299348"/>
              <a:ext cx="308112" cy="26038"/>
            </a:xfrm>
            <a:custGeom>
              <a:avLst/>
              <a:gdLst>
                <a:gd name="connsiteX0" fmla="*/ 1476 w 308112"/>
                <a:gd name="connsiteY0" fmla="*/ 25115 h 26037"/>
                <a:gd name="connsiteX1" fmla="*/ 308128 w 308112"/>
                <a:gd name="connsiteY1" fmla="*/ 25115 h 26037"/>
                <a:gd name="connsiteX2" fmla="*/ 308128 w 308112"/>
                <a:gd name="connsiteY2" fmla="*/ 1476 h 26037"/>
                <a:gd name="connsiteX3" fmla="*/ 1476 w 308112"/>
                <a:gd name="connsiteY3" fmla="*/ 1476 h 26037"/>
                <a:gd name="connsiteX4" fmla="*/ 1476 w 308112"/>
                <a:gd name="connsiteY4" fmla="*/ 25115 h 26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8112" h="26037">
                  <a:moveTo>
                    <a:pt x="1476" y="25115"/>
                  </a:moveTo>
                  <a:lnTo>
                    <a:pt x="308128" y="25115"/>
                  </a:lnTo>
                  <a:lnTo>
                    <a:pt x="308128" y="1476"/>
                  </a:lnTo>
                  <a:lnTo>
                    <a:pt x="1476" y="1476"/>
                  </a:lnTo>
                  <a:lnTo>
                    <a:pt x="1476" y="25115"/>
                  </a:lnTo>
                  <a:close/>
                </a:path>
              </a:pathLst>
            </a:custGeom>
            <a:solidFill>
              <a:srgbClr val="50E6FF"/>
            </a:solidFill>
            <a:ln w="432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1511" name="Freeform: Shape 1510">
              <a:extLst>
                <a:ext uri="{FF2B5EF4-FFF2-40B4-BE49-F238E27FC236}">
                  <a16:creationId xmlns:a16="http://schemas.microsoft.com/office/drawing/2014/main" id="{BCC84992-6C74-48EA-9CCD-00B8EC30C63E}"/>
                </a:ext>
              </a:extLst>
            </p:cNvPr>
            <p:cNvSpPr/>
            <p:nvPr/>
          </p:nvSpPr>
          <p:spPr>
            <a:xfrm>
              <a:off x="2818422" y="4092709"/>
              <a:ext cx="8679" cy="8679"/>
            </a:xfrm>
            <a:custGeom>
              <a:avLst/>
              <a:gdLst>
                <a:gd name="connsiteX0" fmla="*/ 9794 w 8679"/>
                <a:gd name="connsiteY0" fmla="*/ 5635 h 8679"/>
                <a:gd name="connsiteX1" fmla="*/ 5635 w 8679"/>
                <a:gd name="connsiteY1" fmla="*/ 9794 h 8679"/>
                <a:gd name="connsiteX2" fmla="*/ 1476 w 8679"/>
                <a:gd name="connsiteY2" fmla="*/ 5635 h 8679"/>
                <a:gd name="connsiteX3" fmla="*/ 5635 w 8679"/>
                <a:gd name="connsiteY3" fmla="*/ 1476 h 8679"/>
                <a:gd name="connsiteX4" fmla="*/ 9794 w 8679"/>
                <a:gd name="connsiteY4" fmla="*/ 5635 h 8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79" h="8679">
                  <a:moveTo>
                    <a:pt x="9794" y="5635"/>
                  </a:moveTo>
                  <a:cubicBezTo>
                    <a:pt x="9794" y="7970"/>
                    <a:pt x="7970" y="9794"/>
                    <a:pt x="5635" y="9794"/>
                  </a:cubicBezTo>
                  <a:cubicBezTo>
                    <a:pt x="3374" y="9794"/>
                    <a:pt x="1476" y="7897"/>
                    <a:pt x="1476" y="5635"/>
                  </a:cubicBezTo>
                  <a:cubicBezTo>
                    <a:pt x="1476" y="3300"/>
                    <a:pt x="3300" y="1476"/>
                    <a:pt x="5635" y="1476"/>
                  </a:cubicBezTo>
                  <a:cubicBezTo>
                    <a:pt x="7897" y="1476"/>
                    <a:pt x="9794" y="3373"/>
                    <a:pt x="9794" y="5635"/>
                  </a:cubicBezTo>
                  <a:close/>
                </a:path>
              </a:pathLst>
            </a:custGeom>
            <a:solidFill>
              <a:srgbClr val="0078D4"/>
            </a:solidFill>
            <a:ln w="432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</p:grpSp>
      <p:pic>
        <p:nvPicPr>
          <p:cNvPr id="1512" name="Picture 1511">
            <a:extLst>
              <a:ext uri="{FF2B5EF4-FFF2-40B4-BE49-F238E27FC236}">
                <a16:creationId xmlns:a16="http://schemas.microsoft.com/office/drawing/2014/main" id="{1994F072-AC77-4516-8B9B-35D82F76B13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25808" y="1933809"/>
            <a:ext cx="124294" cy="102677"/>
          </a:xfrm>
          <a:prstGeom prst="rect">
            <a:avLst/>
          </a:prstGeom>
        </p:spPr>
      </p:pic>
      <p:sp>
        <p:nvSpPr>
          <p:cNvPr id="1513" name="Rectangle 1512">
            <a:extLst>
              <a:ext uri="{FF2B5EF4-FFF2-40B4-BE49-F238E27FC236}">
                <a16:creationId xmlns:a16="http://schemas.microsoft.com/office/drawing/2014/main" id="{EB38A929-4DBF-492B-A450-029352E13603}"/>
              </a:ext>
            </a:extLst>
          </p:cNvPr>
          <p:cNvSpPr/>
          <p:nvPr/>
        </p:nvSpPr>
        <p:spPr bwMode="auto">
          <a:xfrm>
            <a:off x="1890276" y="1814006"/>
            <a:ext cx="867475" cy="332916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/>
                <a:ea typeface="Segoe UI" pitchFamily="34" charset="0"/>
                <a:cs typeface="Segoe UI Semibold" panose="020B0702040204020203" pitchFamily="34" charset="0"/>
              </a:rPr>
              <a:t>~seconds</a:t>
            </a:r>
          </a:p>
        </p:txBody>
      </p:sp>
      <p:pic>
        <p:nvPicPr>
          <p:cNvPr id="1514" name="Graphic 1513">
            <a:extLst>
              <a:ext uri="{FF2B5EF4-FFF2-40B4-BE49-F238E27FC236}">
                <a16:creationId xmlns:a16="http://schemas.microsoft.com/office/drawing/2014/main" id="{A443E91D-9AB8-4500-BF40-2C21C76715A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643286" y="1969112"/>
            <a:ext cx="190363" cy="228436"/>
          </a:xfrm>
          <a:prstGeom prst="rect">
            <a:avLst/>
          </a:prstGeom>
        </p:spPr>
      </p:pic>
      <p:sp>
        <p:nvSpPr>
          <p:cNvPr id="1515" name="Rectangle 1514">
            <a:extLst>
              <a:ext uri="{FF2B5EF4-FFF2-40B4-BE49-F238E27FC236}">
                <a16:creationId xmlns:a16="http://schemas.microsoft.com/office/drawing/2014/main" id="{3ABA7FCA-C1B5-4BFA-A57A-B648C39F5D48}"/>
              </a:ext>
            </a:extLst>
          </p:cNvPr>
          <p:cNvSpPr/>
          <p:nvPr/>
        </p:nvSpPr>
        <p:spPr bwMode="auto">
          <a:xfrm>
            <a:off x="2731614" y="1898943"/>
            <a:ext cx="4183638" cy="332916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For a larger database, leverage </a:t>
            </a:r>
            <a:r>
              <a:rPr kumimoji="0" lang="en-US" sz="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Backup/Restore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 initiation on </a:t>
            </a:r>
            <a:r>
              <a:rPr kumimoji="0" lang="en-US" sz="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SQL MI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D197595-FCB2-4D4D-A16B-B3B1D24C09F1}"/>
              </a:ext>
            </a:extLst>
          </p:cNvPr>
          <p:cNvCxnSpPr>
            <a:cxnSpLocks/>
          </p:cNvCxnSpPr>
          <p:nvPr/>
        </p:nvCxnSpPr>
        <p:spPr>
          <a:xfrm>
            <a:off x="1173295" y="2309734"/>
            <a:ext cx="1360275" cy="0"/>
          </a:xfrm>
          <a:prstGeom prst="line">
            <a:avLst/>
          </a:prstGeom>
          <a:noFill/>
          <a:ln w="6350" cap="flat" cmpd="sng" algn="ctr">
            <a:solidFill>
              <a:schemeClr val="bg1"/>
            </a:solidFill>
            <a:prstDash val="dash"/>
            <a:headEnd type="none" w="lg" len="med"/>
            <a:tailEnd type="none" w="lg" len="med"/>
          </a:ln>
          <a:effectLst/>
        </p:spPr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8FC37B6-214E-42D9-B322-3FB98A0B302C}"/>
              </a:ext>
            </a:extLst>
          </p:cNvPr>
          <p:cNvCxnSpPr>
            <a:cxnSpLocks/>
          </p:cNvCxnSpPr>
          <p:nvPr/>
        </p:nvCxnSpPr>
        <p:spPr>
          <a:xfrm>
            <a:off x="968910" y="2741900"/>
            <a:ext cx="1564660" cy="0"/>
          </a:xfrm>
          <a:prstGeom prst="line">
            <a:avLst/>
          </a:prstGeom>
          <a:noFill/>
          <a:ln w="6350" cap="flat" cmpd="sng" algn="ctr">
            <a:solidFill>
              <a:schemeClr val="bg1"/>
            </a:solidFill>
            <a:prstDash val="dash"/>
            <a:headEnd type="none" w="lg" len="med"/>
            <a:tailEnd type="none" w="lg" len="med"/>
          </a:ln>
          <a:effectLst/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35D6291-CEFA-402A-A0C6-CAA4DA4FF337}"/>
              </a:ext>
            </a:extLst>
          </p:cNvPr>
          <p:cNvCxnSpPr>
            <a:cxnSpLocks/>
          </p:cNvCxnSpPr>
          <p:nvPr/>
        </p:nvCxnSpPr>
        <p:spPr>
          <a:xfrm>
            <a:off x="968910" y="3842117"/>
            <a:ext cx="1564660" cy="0"/>
          </a:xfrm>
          <a:prstGeom prst="line">
            <a:avLst/>
          </a:prstGeom>
          <a:noFill/>
          <a:ln w="6350" cap="flat" cmpd="sng" algn="ctr">
            <a:solidFill>
              <a:schemeClr val="bg1"/>
            </a:solidFill>
            <a:prstDash val="dash"/>
            <a:headEnd type="none" w="lg" len="med"/>
            <a:tailEnd type="none" w="lg" len="med"/>
          </a:ln>
          <a:effectLst/>
        </p:spPr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B29C710-5A76-4087-9ACD-E809FE3E8DE0}"/>
              </a:ext>
            </a:extLst>
          </p:cNvPr>
          <p:cNvCxnSpPr>
            <a:cxnSpLocks/>
          </p:cNvCxnSpPr>
          <p:nvPr/>
        </p:nvCxnSpPr>
        <p:spPr>
          <a:xfrm>
            <a:off x="968910" y="4912733"/>
            <a:ext cx="1564660" cy="0"/>
          </a:xfrm>
          <a:prstGeom prst="line">
            <a:avLst/>
          </a:prstGeom>
          <a:noFill/>
          <a:ln w="6350" cap="flat" cmpd="sng" algn="ctr">
            <a:solidFill>
              <a:schemeClr val="bg1"/>
            </a:solidFill>
            <a:prstDash val="dash"/>
            <a:headEnd type="none" w="lg" len="med"/>
            <a:tailEnd type="none" w="lg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76568316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DC7B508A-CC67-3A5D-81C3-2347F9951189}"/>
              </a:ext>
            </a:extLst>
          </p:cNvPr>
          <p:cNvGrpSpPr/>
          <p:nvPr/>
        </p:nvGrpSpPr>
        <p:grpSpPr>
          <a:xfrm>
            <a:off x="120649" y="368301"/>
            <a:ext cx="12414251" cy="9556749"/>
            <a:chOff x="120649" y="368301"/>
            <a:chExt cx="12414251" cy="9556749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BB3E2C4D-3EE2-D43F-65FA-6FD0804F2C8E}"/>
                </a:ext>
              </a:extLst>
            </p:cNvPr>
            <p:cNvSpPr/>
            <p:nvPr/>
          </p:nvSpPr>
          <p:spPr bwMode="auto">
            <a:xfrm>
              <a:off x="120649" y="368301"/>
              <a:ext cx="12414251" cy="9556749"/>
            </a:xfrm>
            <a:prstGeom prst="roundRect">
              <a:avLst>
                <a:gd name="adj" fmla="val 0"/>
              </a:avLst>
            </a:prstGeom>
            <a:solidFill>
              <a:srgbClr val="1A202C"/>
            </a:solidFill>
            <a:ln w="25400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204FE9F-8A58-BF8D-4505-08F27D5280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1881"/>
            <a:stretch/>
          </p:blipFill>
          <p:spPr>
            <a:xfrm>
              <a:off x="507511" y="1296590"/>
              <a:ext cx="11517923" cy="4379817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915467E2-681F-0AB9-35A4-67E0D6FDBA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7511" y="6408043"/>
              <a:ext cx="11640526" cy="3233075"/>
            </a:xfrm>
            <a:prstGeom prst="roundRect">
              <a:avLst>
                <a:gd name="adj" fmla="val 4647"/>
              </a:avLst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567B7BE-C8D9-E03A-4DFE-417489CB2E2D}"/>
                </a:ext>
              </a:extLst>
            </p:cNvPr>
            <p:cNvSpPr/>
            <p:nvPr/>
          </p:nvSpPr>
          <p:spPr bwMode="auto">
            <a:xfrm>
              <a:off x="852264" y="673101"/>
              <a:ext cx="3551480" cy="407195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58406" tIns="126725" rIns="158406" bIns="12672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80775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kern="0" dirty="0">
                  <a:solidFill>
                    <a:srgbClr val="FFFFFF"/>
                  </a:solidFill>
                  <a:latin typeface="+mj-lt"/>
                  <a:ea typeface="Segoe UI" pitchFamily="34" charset="0"/>
                  <a:cs typeface="Segoe UI Semibold" panose="020B0702040204020203" pitchFamily="34" charset="0"/>
                </a:rPr>
                <a:t>Azure Cost breakdown</a:t>
              </a:r>
            </a:p>
            <a:p>
              <a:pPr defTabSz="80775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50" kern="0" dirty="0">
                  <a:solidFill>
                    <a:srgbClr val="FFFFFF"/>
                  </a:solidFill>
                  <a:ea typeface="Segoe UI" pitchFamily="34" charset="0"/>
                  <a:cs typeface="Segoe UI Semibold" panose="020B0702040204020203" pitchFamily="34" charset="0"/>
                </a:rPr>
                <a:t>In Canadian dollars</a:t>
              </a:r>
            </a:p>
          </p:txBody>
        </p:sp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959C4C00-3C2F-C4A5-DBAA-64A39930420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07511" y="673101"/>
              <a:ext cx="407195" cy="407195"/>
            </a:xfrm>
            <a:prstGeom prst="rect">
              <a:avLst/>
            </a:prstGeom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8545383-B03D-C13C-FDCF-327BC767C577}"/>
                </a:ext>
              </a:extLst>
            </p:cNvPr>
            <p:cNvSpPr/>
            <p:nvPr/>
          </p:nvSpPr>
          <p:spPr bwMode="auto">
            <a:xfrm>
              <a:off x="785166" y="5892701"/>
              <a:ext cx="3551480" cy="407195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58406" tIns="126725" rIns="158406" bIns="12672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80775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kern="0" dirty="0">
                  <a:solidFill>
                    <a:srgbClr val="FFFFFF"/>
                  </a:solidFill>
                  <a:latin typeface="+mj-lt"/>
                  <a:ea typeface="Segoe UI" pitchFamily="34" charset="0"/>
                  <a:cs typeface="Segoe UI Semibold" panose="020B0702040204020203" pitchFamily="34" charset="0"/>
                </a:rPr>
                <a:t>All Azure Resources</a:t>
              </a:r>
            </a:p>
            <a:p>
              <a:pPr defTabSz="80775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50" kern="0" dirty="0">
                  <a:solidFill>
                    <a:srgbClr val="FFFFFF"/>
                  </a:solidFill>
                  <a:ea typeface="Segoe UI" pitchFamily="34" charset="0"/>
                  <a:cs typeface="Segoe UI Semibold" panose="020B0702040204020203" pitchFamily="34" charset="0"/>
                </a:rPr>
                <a:t>Minus DNS</a:t>
              </a:r>
            </a:p>
          </p:txBody>
        </p:sp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445B81D3-198C-D7A4-4EFB-EEFAC704683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45493" y="5930683"/>
              <a:ext cx="346353" cy="3463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4543753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9EFCDBEA-64BD-AA79-2337-AB6E5F9D7ECF}"/>
              </a:ext>
            </a:extLst>
          </p:cNvPr>
          <p:cNvGrpSpPr/>
          <p:nvPr/>
        </p:nvGrpSpPr>
        <p:grpSpPr>
          <a:xfrm>
            <a:off x="377247" y="218028"/>
            <a:ext cx="11936673" cy="9238392"/>
            <a:chOff x="377247" y="218028"/>
            <a:chExt cx="11936673" cy="9238392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B4C53AD8-ECD4-8820-F835-6665395F9966}"/>
                </a:ext>
              </a:extLst>
            </p:cNvPr>
            <p:cNvSpPr/>
            <p:nvPr/>
          </p:nvSpPr>
          <p:spPr bwMode="auto">
            <a:xfrm>
              <a:off x="377247" y="218028"/>
              <a:ext cx="11936673" cy="9238392"/>
            </a:xfrm>
            <a:prstGeom prst="roundRect">
              <a:avLst>
                <a:gd name="adj" fmla="val 0"/>
              </a:avLst>
            </a:prstGeom>
            <a:solidFill>
              <a:srgbClr val="1A202C"/>
            </a:solidFill>
            <a:ln w="25400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784D881-DB98-484F-15D2-BCB7B56806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1022" y="980446"/>
              <a:ext cx="11689497" cy="3185926"/>
            </a:xfrm>
            <a:prstGeom prst="roundRect">
              <a:avLst>
                <a:gd name="adj" fmla="val 2861"/>
              </a:avLst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38591E2-368F-EFC9-17FA-98B5090316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6261" y="4849421"/>
              <a:ext cx="11689495" cy="4434550"/>
            </a:xfrm>
            <a:prstGeom prst="roundRect">
              <a:avLst>
                <a:gd name="adj" fmla="val 2572"/>
              </a:avLst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B2DAB56-92AB-EA61-0DA0-4A108C776A14}"/>
                </a:ext>
              </a:extLst>
            </p:cNvPr>
            <p:cNvSpPr/>
            <p:nvPr/>
          </p:nvSpPr>
          <p:spPr bwMode="auto">
            <a:xfrm>
              <a:off x="852264" y="378029"/>
              <a:ext cx="3551480" cy="407195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58406" tIns="126725" rIns="158406" bIns="12672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80775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kern="0" dirty="0">
                  <a:solidFill>
                    <a:srgbClr val="FFFFFF"/>
                  </a:solidFill>
                  <a:latin typeface="+mj-lt"/>
                  <a:ea typeface="Segoe UI" pitchFamily="34" charset="0"/>
                  <a:cs typeface="Segoe UI Semibold" panose="020B0702040204020203" pitchFamily="34" charset="0"/>
                </a:rPr>
                <a:t>DNS forwarding</a:t>
              </a:r>
            </a:p>
            <a:p>
              <a:pPr defTabSz="80775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50" kern="0" dirty="0">
                  <a:solidFill>
                    <a:srgbClr val="FFFFFF"/>
                  </a:solidFill>
                  <a:ea typeface="Segoe UI" pitchFamily="34" charset="0"/>
                  <a:cs typeface="Segoe UI Semibold" panose="020B0702040204020203" pitchFamily="34" charset="0"/>
                </a:rPr>
                <a:t>rakirahman.me to Azure CDN endpoint</a:t>
              </a:r>
            </a:p>
          </p:txBody>
        </p:sp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7680C731-4C46-F579-A95B-E24038BD5DF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02622" y="427539"/>
              <a:ext cx="343396" cy="343396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B1654C6-C854-F32B-083E-658049C9F0C3}"/>
                </a:ext>
              </a:extLst>
            </p:cNvPr>
            <p:cNvSpPr/>
            <p:nvPr/>
          </p:nvSpPr>
          <p:spPr bwMode="auto">
            <a:xfrm>
              <a:off x="852264" y="4304299"/>
              <a:ext cx="3551480" cy="407195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58406" tIns="126725" rIns="158406" bIns="12672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80775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kern="0" dirty="0">
                  <a:solidFill>
                    <a:srgbClr val="FFFFFF"/>
                  </a:solidFill>
                  <a:latin typeface="+mj-lt"/>
                  <a:ea typeface="Segoe UI" pitchFamily="34" charset="0"/>
                  <a:cs typeface="Segoe UI Semibold" panose="020B0702040204020203" pitchFamily="34" charset="0"/>
                </a:rPr>
                <a:t>DNS forwarding</a:t>
              </a:r>
            </a:p>
            <a:p>
              <a:pPr defTabSz="80775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50" kern="0" dirty="0">
                  <a:solidFill>
                    <a:srgbClr val="FFFFFF"/>
                  </a:solidFill>
                  <a:ea typeface="Segoe UI" pitchFamily="34" charset="0"/>
                  <a:cs typeface="Segoe UI Semibold" panose="020B0702040204020203" pitchFamily="34" charset="0"/>
                </a:rPr>
                <a:t>rakirahman.me to HTTPS</a:t>
              </a:r>
            </a:p>
          </p:txBody>
        </p:sp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0E28B807-907C-8F13-93C6-6EB678EAA31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02622" y="4353809"/>
              <a:ext cx="343396" cy="343396"/>
            </a:xfrm>
            <a:prstGeom prst="rect">
              <a:avLst/>
            </a:prstGeom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C026B06-2FA0-E1A5-0599-A7294F385518}"/>
                </a:ext>
              </a:extLst>
            </p:cNvPr>
            <p:cNvSpPr/>
            <p:nvPr/>
          </p:nvSpPr>
          <p:spPr bwMode="auto">
            <a:xfrm>
              <a:off x="4504687" y="3684682"/>
              <a:ext cx="1515113" cy="221533"/>
            </a:xfrm>
            <a:prstGeom prst="rect">
              <a:avLst/>
            </a:prstGeom>
            <a:solidFill>
              <a:schemeClr val="accent2">
                <a:alpha val="15000"/>
              </a:schemeClr>
            </a:solidFill>
            <a:ln w="25400" cap="flat" cmpd="sng" algn="ctr">
              <a:solidFill>
                <a:srgbClr val="50E6FF"/>
              </a:solidFill>
              <a:prstDash val="sysDash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58406" tIns="126725" rIns="158406" bIns="126725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807757" fontAlgn="base">
                <a:spcBef>
                  <a:spcPct val="0"/>
                </a:spcBef>
                <a:spcAft>
                  <a:spcPct val="0"/>
                </a:spcAft>
              </a:pPr>
              <a:endParaRPr lang="en-CA" sz="1732" kern="0" err="1">
                <a:solidFill>
                  <a:srgbClr val="FFFFFF"/>
                </a:soli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A95DE62-9562-920A-F0E2-7043F6D65849}"/>
                </a:ext>
              </a:extLst>
            </p:cNvPr>
            <p:cNvSpPr/>
            <p:nvPr/>
          </p:nvSpPr>
          <p:spPr bwMode="auto">
            <a:xfrm>
              <a:off x="4700924" y="3376334"/>
              <a:ext cx="3551480" cy="407195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58406" tIns="126725" rIns="158406" bIns="12672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80775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kern="0" dirty="0">
                  <a:solidFill>
                    <a:schemeClr val="accent1"/>
                  </a:solidFill>
                  <a:latin typeface="+mj-lt"/>
                  <a:ea typeface="Segoe UI" pitchFamily="34" charset="0"/>
                  <a:cs typeface="Segoe UI Semibold" panose="020B0702040204020203" pitchFamily="34" charset="0"/>
                </a:rPr>
                <a:t>Azure CDN</a:t>
              </a:r>
              <a:endParaRPr lang="en-US" sz="1000" kern="0" dirty="0">
                <a:solidFill>
                  <a:schemeClr val="accent1"/>
                </a:solidFill>
                <a:ea typeface="Segoe UI" pitchFamily="34" charset="0"/>
                <a:cs typeface="Segoe UI Semibold" panose="020B07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899335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196711DC-AC0B-179A-D94A-4605F73C22B9}"/>
              </a:ext>
            </a:extLst>
          </p:cNvPr>
          <p:cNvGrpSpPr/>
          <p:nvPr/>
        </p:nvGrpSpPr>
        <p:grpSpPr>
          <a:xfrm>
            <a:off x="377247" y="371475"/>
            <a:ext cx="11936673" cy="12453274"/>
            <a:chOff x="377247" y="371475"/>
            <a:chExt cx="11936673" cy="12453274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17F7778B-086F-73E7-C4CE-C86A3A0197C7}"/>
                </a:ext>
              </a:extLst>
            </p:cNvPr>
            <p:cNvSpPr/>
            <p:nvPr/>
          </p:nvSpPr>
          <p:spPr bwMode="auto">
            <a:xfrm>
              <a:off x="377247" y="371475"/>
              <a:ext cx="11936673" cy="12453274"/>
            </a:xfrm>
            <a:prstGeom prst="roundRect">
              <a:avLst>
                <a:gd name="adj" fmla="val 0"/>
              </a:avLst>
            </a:prstGeom>
            <a:solidFill>
              <a:srgbClr val="1A202C"/>
            </a:solidFill>
            <a:ln w="25400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B86C9D5-24FC-1624-44DD-EE4B0449BA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3201" y="924858"/>
              <a:ext cx="11654639" cy="2906011"/>
            </a:xfrm>
            <a:prstGeom prst="roundRect">
              <a:avLst>
                <a:gd name="adj" fmla="val 3656"/>
              </a:avLst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51122CE-1D8D-51BE-6763-107FE854C4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3198" y="4444610"/>
              <a:ext cx="11654642" cy="1753082"/>
            </a:xfrm>
            <a:prstGeom prst="roundRect">
              <a:avLst>
                <a:gd name="adj" fmla="val 6962"/>
              </a:avLst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5CAB69D-FD5E-61D4-D114-0C5576E56C5E}"/>
                </a:ext>
              </a:extLst>
            </p:cNvPr>
            <p:cNvSpPr/>
            <p:nvPr/>
          </p:nvSpPr>
          <p:spPr bwMode="auto">
            <a:xfrm>
              <a:off x="2147888" y="2012156"/>
              <a:ext cx="928687" cy="352425"/>
            </a:xfrm>
            <a:prstGeom prst="rect">
              <a:avLst/>
            </a:prstGeom>
            <a:solidFill>
              <a:schemeClr val="accent2">
                <a:alpha val="15000"/>
              </a:schemeClr>
            </a:solidFill>
            <a:ln w="25400" cap="flat" cmpd="sng" algn="ctr">
              <a:solidFill>
                <a:srgbClr val="50E6FF"/>
              </a:solidFill>
              <a:prstDash val="sysDash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58406" tIns="126725" rIns="158406" bIns="126725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807757" fontAlgn="base">
                <a:spcBef>
                  <a:spcPct val="0"/>
                </a:spcBef>
                <a:spcAft>
                  <a:spcPct val="0"/>
                </a:spcAft>
              </a:pPr>
              <a:endParaRPr lang="en-CA" sz="1732" kern="0" err="1">
                <a:solidFill>
                  <a:srgbClr val="FFFFFF"/>
                </a:soli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ED32580-32C4-BC47-36AF-3A3EACB7A613}"/>
                </a:ext>
              </a:extLst>
            </p:cNvPr>
            <p:cNvSpPr/>
            <p:nvPr/>
          </p:nvSpPr>
          <p:spPr bwMode="auto">
            <a:xfrm>
              <a:off x="2249167" y="6008783"/>
              <a:ext cx="585787" cy="167212"/>
            </a:xfrm>
            <a:prstGeom prst="rect">
              <a:avLst/>
            </a:prstGeom>
            <a:solidFill>
              <a:schemeClr val="accent2">
                <a:alpha val="15000"/>
              </a:schemeClr>
            </a:solidFill>
            <a:ln w="25400" cap="flat" cmpd="sng" algn="ctr">
              <a:solidFill>
                <a:srgbClr val="50E6FF"/>
              </a:solidFill>
              <a:prstDash val="sysDash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58406" tIns="126725" rIns="158406" bIns="126725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807757" fontAlgn="base">
                <a:spcBef>
                  <a:spcPct val="0"/>
                </a:spcBef>
                <a:spcAft>
                  <a:spcPct val="0"/>
                </a:spcAft>
              </a:pPr>
              <a:endParaRPr lang="en-CA" sz="1732" kern="0" err="1">
                <a:solidFill>
                  <a:srgbClr val="FFFFFF"/>
                </a:soli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C7E72AF-5DE6-7FB0-7B91-FF1F64C0A2D4}"/>
                </a:ext>
              </a:extLst>
            </p:cNvPr>
            <p:cNvSpPr/>
            <p:nvPr/>
          </p:nvSpPr>
          <p:spPr bwMode="auto">
            <a:xfrm>
              <a:off x="791721" y="449803"/>
              <a:ext cx="3551480" cy="407195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58406" tIns="126725" rIns="158406" bIns="12672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80775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kern="0" dirty="0">
                  <a:solidFill>
                    <a:srgbClr val="FFFFFF"/>
                  </a:solidFill>
                  <a:latin typeface="+mj-lt"/>
                  <a:ea typeface="Segoe UI" pitchFamily="34" charset="0"/>
                  <a:cs typeface="Segoe UI Semibold" panose="020B0702040204020203" pitchFamily="34" charset="0"/>
                </a:rPr>
                <a:t>Azure Blob Storage</a:t>
              </a:r>
            </a:p>
            <a:p>
              <a:pPr defTabSz="80775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50" kern="0" dirty="0">
                  <a:solidFill>
                    <a:srgbClr val="FFFFFF"/>
                  </a:solidFill>
                  <a:ea typeface="Segoe UI" pitchFamily="34" charset="0"/>
                  <a:cs typeface="Segoe UI Semibold" panose="020B0702040204020203" pitchFamily="34" charset="0"/>
                </a:rPr>
                <a:t>Turning on special container for Static Website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CB63324-A773-B180-8B56-A3808163BA94}"/>
                </a:ext>
              </a:extLst>
            </p:cNvPr>
            <p:cNvSpPr/>
            <p:nvPr/>
          </p:nvSpPr>
          <p:spPr bwMode="auto">
            <a:xfrm>
              <a:off x="791721" y="4002194"/>
              <a:ext cx="3551480" cy="407195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58406" tIns="126725" rIns="158406" bIns="12672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80775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kern="0" dirty="0">
                  <a:solidFill>
                    <a:srgbClr val="FFFFFF"/>
                  </a:solidFill>
                  <a:latin typeface="+mj-lt"/>
                  <a:ea typeface="Segoe UI" pitchFamily="34" charset="0"/>
                  <a:cs typeface="Segoe UI Semibold" panose="020B0702040204020203" pitchFamily="34" charset="0"/>
                </a:rPr>
                <a:t>$web</a:t>
              </a:r>
            </a:p>
            <a:p>
              <a:pPr defTabSz="80775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50" kern="0" dirty="0">
                  <a:solidFill>
                    <a:srgbClr val="FFFFFF"/>
                  </a:solidFill>
                  <a:ea typeface="Segoe UI" pitchFamily="34" charset="0"/>
                  <a:cs typeface="Segoe UI Semibold" panose="020B0702040204020203" pitchFamily="34" charset="0"/>
                </a:rPr>
                <a:t>Special container for static hosting</a:t>
              </a:r>
            </a:p>
          </p:txBody>
        </p: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784A7438-1DB9-64B4-9194-53372061F13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1640" y="496974"/>
              <a:ext cx="322378" cy="322378"/>
            </a:xfrm>
            <a:prstGeom prst="rect">
              <a:avLst/>
            </a:prstGeom>
          </p:spPr>
        </p:pic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7BD4FB59-CB5E-2563-70A0-6BCCA4040EE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62114" y="4049365"/>
              <a:ext cx="322378" cy="322378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3C1DE0B7-3C0E-05C2-7E6B-65351B5F2B8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71640" y="6893934"/>
              <a:ext cx="11645760" cy="5759490"/>
            </a:xfrm>
            <a:prstGeom prst="roundRect">
              <a:avLst>
                <a:gd name="adj" fmla="val 1673"/>
              </a:avLst>
            </a:prstGeom>
          </p:spPr>
        </p:pic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96423272-B477-65E6-F8FE-59BFDB44C28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72083" y="6483828"/>
              <a:ext cx="321935" cy="321935"/>
            </a:xfrm>
            <a:prstGeom prst="rect">
              <a:avLst/>
            </a:prstGeom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42697F4-2693-8821-68CD-79BE910AED39}"/>
                </a:ext>
              </a:extLst>
            </p:cNvPr>
            <p:cNvSpPr/>
            <p:nvPr/>
          </p:nvSpPr>
          <p:spPr bwMode="auto">
            <a:xfrm>
              <a:off x="791721" y="6413721"/>
              <a:ext cx="3551480" cy="407195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58406" tIns="126725" rIns="158406" bIns="12672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80775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kern="0" dirty="0">
                  <a:solidFill>
                    <a:srgbClr val="FFFFFF"/>
                  </a:solidFill>
                  <a:latin typeface="+mj-lt"/>
                  <a:ea typeface="Segoe UI" pitchFamily="34" charset="0"/>
                  <a:cs typeface="Segoe UI Semibold" panose="020B0702040204020203" pitchFamily="34" charset="0"/>
                </a:rPr>
                <a:t>Website content</a:t>
              </a:r>
            </a:p>
            <a:p>
              <a:pPr defTabSz="80775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50" kern="0" dirty="0">
                  <a:solidFill>
                    <a:srgbClr val="FFFFFF"/>
                  </a:solidFill>
                  <a:ea typeface="Segoe UI" pitchFamily="34" charset="0"/>
                  <a:cs typeface="Segoe UI Semibold" panose="020B0702040204020203" pitchFamily="34" charset="0"/>
                </a:rPr>
                <a:t>Uploaded from build pipeline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36C6343-171D-2926-52F4-374B78AD23F4}"/>
                </a:ext>
              </a:extLst>
            </p:cNvPr>
            <p:cNvSpPr/>
            <p:nvPr/>
          </p:nvSpPr>
          <p:spPr bwMode="auto">
            <a:xfrm>
              <a:off x="2982471" y="1984770"/>
              <a:ext cx="3551480" cy="407195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58406" tIns="126725" rIns="158406" bIns="12672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80775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kern="0" dirty="0">
                  <a:solidFill>
                    <a:schemeClr val="accent1"/>
                  </a:solidFill>
                  <a:latin typeface="+mj-lt"/>
                  <a:ea typeface="Segoe UI" pitchFamily="34" charset="0"/>
                  <a:cs typeface="Segoe UI Semibold" panose="020B0702040204020203" pitchFamily="34" charset="0"/>
                </a:rPr>
                <a:t>Provisions a special container</a:t>
              </a:r>
              <a:endParaRPr lang="en-US" sz="1000" kern="0" dirty="0">
                <a:solidFill>
                  <a:schemeClr val="accent1"/>
                </a:solidFill>
                <a:ea typeface="Segoe UI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14DDA85-4070-1893-E87C-67D2C83F4672}"/>
                </a:ext>
              </a:extLst>
            </p:cNvPr>
            <p:cNvSpPr/>
            <p:nvPr/>
          </p:nvSpPr>
          <p:spPr bwMode="auto">
            <a:xfrm>
              <a:off x="2748514" y="5862003"/>
              <a:ext cx="3551480" cy="407195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58406" tIns="126725" rIns="158406" bIns="12672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80775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kern="0" dirty="0">
                  <a:solidFill>
                    <a:schemeClr val="accent1"/>
                  </a:solidFill>
                  <a:latin typeface="+mj-lt"/>
                  <a:ea typeface="Segoe UI" pitchFamily="34" charset="0"/>
                  <a:cs typeface="Segoe UI Semibold" panose="020B0702040204020203" pitchFamily="34" charset="0"/>
                </a:rPr>
                <a:t>Contents replaced per commit</a:t>
              </a:r>
              <a:endParaRPr lang="en-US" sz="1000" kern="0" dirty="0">
                <a:solidFill>
                  <a:schemeClr val="accent1"/>
                </a:solidFill>
                <a:ea typeface="Segoe UI" pitchFamily="34" charset="0"/>
                <a:cs typeface="Segoe UI Semibold" panose="020B07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165421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71A04318-8F5B-7B2C-2CAD-E236C3D03FB6}"/>
              </a:ext>
            </a:extLst>
          </p:cNvPr>
          <p:cNvGrpSpPr/>
          <p:nvPr/>
        </p:nvGrpSpPr>
        <p:grpSpPr>
          <a:xfrm>
            <a:off x="377247" y="218028"/>
            <a:ext cx="11936673" cy="23139684"/>
            <a:chOff x="377247" y="218028"/>
            <a:chExt cx="11936673" cy="23139684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249738A2-5BF5-53B7-AE3F-48D330FBA9A1}"/>
                </a:ext>
              </a:extLst>
            </p:cNvPr>
            <p:cNvSpPr/>
            <p:nvPr/>
          </p:nvSpPr>
          <p:spPr bwMode="auto">
            <a:xfrm>
              <a:off x="377247" y="218028"/>
              <a:ext cx="11936673" cy="23139684"/>
            </a:xfrm>
            <a:prstGeom prst="roundRect">
              <a:avLst>
                <a:gd name="adj" fmla="val 0"/>
              </a:avLst>
            </a:prstGeom>
            <a:solidFill>
              <a:srgbClr val="1A202C"/>
            </a:solidFill>
            <a:ln w="25400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031B336-C8B5-FD61-1FD6-B8D7463DE5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20951"/>
            <a:stretch/>
          </p:blipFill>
          <p:spPr>
            <a:xfrm>
              <a:off x="508360" y="921448"/>
              <a:ext cx="11584821" cy="3076756"/>
            </a:xfrm>
            <a:prstGeom prst="roundRect">
              <a:avLst>
                <a:gd name="adj" fmla="val 3956"/>
              </a:avLst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19AC431-27D4-FF71-DF58-B0B8BAD51F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25689"/>
            <a:stretch/>
          </p:blipFill>
          <p:spPr>
            <a:xfrm>
              <a:off x="508359" y="4153506"/>
              <a:ext cx="11568497" cy="3375749"/>
            </a:xfrm>
            <a:prstGeom prst="roundRect">
              <a:avLst>
                <a:gd name="adj" fmla="val 3104"/>
              </a:avLst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5B8E7B1-09E4-09A5-6CC3-27B6AA9CA1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41495"/>
            <a:stretch/>
          </p:blipFill>
          <p:spPr>
            <a:xfrm>
              <a:off x="537855" y="14303965"/>
              <a:ext cx="11592521" cy="4438478"/>
            </a:xfrm>
            <a:prstGeom prst="roundRect">
              <a:avLst>
                <a:gd name="adj" fmla="val 3538"/>
              </a:avLst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CA5C539-C653-27C5-A815-C39F4A9C69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11542" b="38729"/>
            <a:stretch/>
          </p:blipFill>
          <p:spPr>
            <a:xfrm>
              <a:off x="537856" y="8345430"/>
              <a:ext cx="6127417" cy="4438478"/>
            </a:xfrm>
            <a:prstGeom prst="roundRect">
              <a:avLst>
                <a:gd name="adj" fmla="val 2740"/>
              </a:avLst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B335D44D-19D6-6AF7-EC08-3D75EE33C1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b="8032"/>
            <a:stretch/>
          </p:blipFill>
          <p:spPr>
            <a:xfrm>
              <a:off x="6825882" y="9408158"/>
              <a:ext cx="4643085" cy="3375750"/>
            </a:xfrm>
            <a:prstGeom prst="roundRect">
              <a:avLst>
                <a:gd name="adj" fmla="val 3563"/>
              </a:avLst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AFCDCA2-A4EA-5D26-06C6-79BC9BBCFC4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37856" y="19346648"/>
              <a:ext cx="11584821" cy="3797673"/>
            </a:xfrm>
            <a:prstGeom prst="roundRect">
              <a:avLst>
                <a:gd name="adj" fmla="val 2831"/>
              </a:avLst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1A0F50C-6227-5301-0070-299681D834C9}"/>
                </a:ext>
              </a:extLst>
            </p:cNvPr>
            <p:cNvSpPr/>
            <p:nvPr/>
          </p:nvSpPr>
          <p:spPr bwMode="auto">
            <a:xfrm>
              <a:off x="791721" y="449803"/>
              <a:ext cx="3551480" cy="407195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58406" tIns="126725" rIns="158406" bIns="12672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80775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kern="0" dirty="0">
                  <a:solidFill>
                    <a:srgbClr val="FFFFFF"/>
                  </a:solidFill>
                  <a:latin typeface="+mj-lt"/>
                  <a:ea typeface="Segoe UI" pitchFamily="34" charset="0"/>
                  <a:cs typeface="Segoe UI Semibold" panose="020B0702040204020203" pitchFamily="34" charset="0"/>
                </a:rPr>
                <a:t>Azure Front Door and CDN</a:t>
              </a:r>
            </a:p>
            <a:p>
              <a:pPr defTabSz="80775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50" kern="0" dirty="0">
                  <a:solidFill>
                    <a:srgbClr val="FFFFFF"/>
                  </a:solidFill>
                  <a:ea typeface="Segoe UI" pitchFamily="34" charset="0"/>
                  <a:cs typeface="Segoe UI Semibold" panose="020B0702040204020203" pitchFamily="34" charset="0"/>
                </a:rPr>
                <a:t>All relevant settings for managed cert setup</a:t>
              </a:r>
            </a:p>
          </p:txBody>
        </p:sp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61C2404A-6B97-8A1C-4C58-57AF04E006C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08359" y="449803"/>
              <a:ext cx="384756" cy="384756"/>
            </a:xfrm>
            <a:prstGeom prst="rect">
              <a:avLst/>
            </a:prstGeom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48FFCAA-8782-A27E-61D8-BDE9C184F284}"/>
                </a:ext>
              </a:extLst>
            </p:cNvPr>
            <p:cNvSpPr/>
            <p:nvPr/>
          </p:nvSpPr>
          <p:spPr bwMode="auto">
            <a:xfrm>
              <a:off x="1944367" y="2583180"/>
              <a:ext cx="1964693" cy="416057"/>
            </a:xfrm>
            <a:prstGeom prst="rect">
              <a:avLst/>
            </a:prstGeom>
            <a:solidFill>
              <a:schemeClr val="tx1"/>
            </a:solidFill>
            <a:ln w="25400" cap="flat" cmpd="sng" algn="ctr">
              <a:noFill/>
              <a:prstDash val="sysDash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58406" tIns="126725" rIns="158406" bIns="126725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807757" fontAlgn="base">
                <a:spcBef>
                  <a:spcPct val="0"/>
                </a:spcBef>
                <a:spcAft>
                  <a:spcPct val="0"/>
                </a:spcAft>
              </a:pPr>
              <a:endParaRPr lang="en-CA" sz="1732" kern="0" err="1">
                <a:solidFill>
                  <a:srgbClr val="FFFFFF"/>
                </a:soli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A440301-D1E2-40F3-1318-8C87A47ECA13}"/>
                </a:ext>
              </a:extLst>
            </p:cNvPr>
            <p:cNvSpPr/>
            <p:nvPr/>
          </p:nvSpPr>
          <p:spPr bwMode="auto">
            <a:xfrm>
              <a:off x="9800587" y="7176988"/>
              <a:ext cx="1736093" cy="221533"/>
            </a:xfrm>
            <a:prstGeom prst="rect">
              <a:avLst/>
            </a:prstGeom>
            <a:solidFill>
              <a:schemeClr val="accent2">
                <a:alpha val="15000"/>
              </a:schemeClr>
            </a:solidFill>
            <a:ln w="25400" cap="flat" cmpd="sng" algn="ctr">
              <a:solidFill>
                <a:srgbClr val="50E6FF"/>
              </a:solidFill>
              <a:prstDash val="sysDash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58406" tIns="126725" rIns="158406" bIns="126725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807757" fontAlgn="base">
                <a:spcBef>
                  <a:spcPct val="0"/>
                </a:spcBef>
                <a:spcAft>
                  <a:spcPct val="0"/>
                </a:spcAft>
              </a:pPr>
              <a:endParaRPr lang="en-CA" sz="1732" kern="0" err="1">
                <a:solidFill>
                  <a:srgbClr val="FFFFFF"/>
                </a:soli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1106AA7-49EA-409F-2FE1-B77442623755}"/>
                </a:ext>
              </a:extLst>
            </p:cNvPr>
            <p:cNvSpPr/>
            <p:nvPr/>
          </p:nvSpPr>
          <p:spPr bwMode="auto">
            <a:xfrm>
              <a:off x="10405888" y="6862931"/>
              <a:ext cx="1670968" cy="407195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58406" tIns="126725" rIns="158406" bIns="12672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80775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kern="0" dirty="0">
                  <a:solidFill>
                    <a:schemeClr val="accent1"/>
                  </a:solidFill>
                  <a:latin typeface="+mj-lt"/>
                  <a:ea typeface="Segoe UI" pitchFamily="34" charset="0"/>
                  <a:cs typeface="Segoe UI Semibold" panose="020B0702040204020203" pitchFamily="34" charset="0"/>
                </a:rPr>
                <a:t>Managed cert</a:t>
              </a:r>
              <a:endParaRPr lang="en-US" sz="1000" kern="0" dirty="0">
                <a:solidFill>
                  <a:schemeClr val="accent1"/>
                </a:solidFill>
                <a:ea typeface="Segoe UI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9B4556A-B9ED-0561-D553-7044130F77C0}"/>
                </a:ext>
              </a:extLst>
            </p:cNvPr>
            <p:cNvSpPr/>
            <p:nvPr/>
          </p:nvSpPr>
          <p:spPr bwMode="auto">
            <a:xfrm>
              <a:off x="2005327" y="6085804"/>
              <a:ext cx="2109473" cy="429295"/>
            </a:xfrm>
            <a:prstGeom prst="rect">
              <a:avLst/>
            </a:prstGeom>
            <a:solidFill>
              <a:schemeClr val="tx1"/>
            </a:solidFill>
            <a:ln w="25400" cap="flat" cmpd="sng" algn="ctr">
              <a:noFill/>
              <a:prstDash val="sysDash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58406" tIns="126725" rIns="158406" bIns="126725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807757" fontAlgn="base">
                <a:spcBef>
                  <a:spcPct val="0"/>
                </a:spcBef>
                <a:spcAft>
                  <a:spcPct val="0"/>
                </a:spcAft>
              </a:pPr>
              <a:endParaRPr lang="en-CA" sz="1732" kern="0" err="1">
                <a:solidFill>
                  <a:srgbClr val="FFFFFF"/>
                </a:soli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B6E421E-925F-EC56-2252-BDC080924E5E}"/>
                </a:ext>
              </a:extLst>
            </p:cNvPr>
            <p:cNvSpPr/>
            <p:nvPr/>
          </p:nvSpPr>
          <p:spPr bwMode="auto">
            <a:xfrm>
              <a:off x="791721" y="7709450"/>
              <a:ext cx="3551480" cy="407195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58406" tIns="126725" rIns="158406" bIns="12672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80775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kern="0" dirty="0">
                  <a:solidFill>
                    <a:srgbClr val="FFFFFF"/>
                  </a:solidFill>
                  <a:latin typeface="+mj-lt"/>
                  <a:ea typeface="Segoe UI" pitchFamily="34" charset="0"/>
                  <a:cs typeface="Segoe UI Semibold" panose="020B0702040204020203" pitchFamily="34" charset="0"/>
                </a:rPr>
                <a:t>One-time SSL enablement</a:t>
              </a:r>
            </a:p>
            <a:p>
              <a:pPr defTabSz="80775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50" kern="0" dirty="0">
                  <a:solidFill>
                    <a:srgbClr val="FFFFFF"/>
                  </a:solidFill>
                  <a:ea typeface="Segoe UI" pitchFamily="34" charset="0"/>
                  <a:cs typeface="Segoe UI Semibold" panose="020B0702040204020203" pitchFamily="34" charset="0"/>
                </a:rPr>
                <a:t>All relevant settings for managed cert setup</a:t>
              </a:r>
            </a:p>
          </p:txBody>
        </p:sp>
        <p:pic>
          <p:nvPicPr>
            <p:cNvPr id="29" name="Graphic 28">
              <a:extLst>
                <a:ext uri="{FF2B5EF4-FFF2-40B4-BE49-F238E27FC236}">
                  <a16:creationId xmlns:a16="http://schemas.microsoft.com/office/drawing/2014/main" id="{DFFF97FE-C0A4-32C2-A9D9-04FB84AC5AA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08359" y="7758040"/>
              <a:ext cx="384756" cy="384756"/>
            </a:xfrm>
            <a:prstGeom prst="rect">
              <a:avLst/>
            </a:prstGeom>
          </p:spPr>
        </p:pic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51BBA1C-A4E8-14F0-4112-347EBEB2D636}"/>
                </a:ext>
              </a:extLst>
            </p:cNvPr>
            <p:cNvSpPr/>
            <p:nvPr/>
          </p:nvSpPr>
          <p:spPr bwMode="auto">
            <a:xfrm>
              <a:off x="7011718" y="8932575"/>
              <a:ext cx="3551480" cy="407195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58406" tIns="126725" rIns="158406" bIns="12672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80775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kern="0" dirty="0">
                  <a:solidFill>
                    <a:srgbClr val="FFFFFF"/>
                  </a:solidFill>
                  <a:latin typeface="+mj-lt"/>
                  <a:ea typeface="Segoe UI" pitchFamily="34" charset="0"/>
                  <a:cs typeface="Segoe UI Semibold" panose="020B0702040204020203" pitchFamily="34" charset="0"/>
                </a:rPr>
                <a:t>One-time SSL enablement</a:t>
              </a:r>
            </a:p>
            <a:p>
              <a:pPr defTabSz="80775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50" kern="0" dirty="0">
                  <a:solidFill>
                    <a:srgbClr val="FFFFFF"/>
                  </a:solidFill>
                  <a:ea typeface="Segoe UI" pitchFamily="34" charset="0"/>
                  <a:cs typeface="Segoe UI Semibold" panose="020B0702040204020203" pitchFamily="34" charset="0"/>
                </a:rPr>
                <a:t>TXT record to into DNS to prove ownership</a:t>
              </a:r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2A2FB61D-5720-9152-AC9E-F08553B0114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537856" y="12920684"/>
              <a:ext cx="11262609" cy="762392"/>
            </a:xfrm>
            <a:prstGeom prst="roundRect">
              <a:avLst>
                <a:gd name="adj" fmla="val 12669"/>
              </a:avLst>
            </a:prstGeom>
          </p:spPr>
        </p:pic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73F419E-CEF0-3A4C-B16E-3C669827C408}"/>
                </a:ext>
              </a:extLst>
            </p:cNvPr>
            <p:cNvSpPr/>
            <p:nvPr/>
          </p:nvSpPr>
          <p:spPr bwMode="auto">
            <a:xfrm>
              <a:off x="4001767" y="13191113"/>
              <a:ext cx="1499873" cy="221533"/>
            </a:xfrm>
            <a:prstGeom prst="rect">
              <a:avLst/>
            </a:prstGeom>
            <a:solidFill>
              <a:schemeClr val="accent2">
                <a:alpha val="15000"/>
              </a:schemeClr>
            </a:solidFill>
            <a:ln w="25400" cap="flat" cmpd="sng" algn="ctr">
              <a:solidFill>
                <a:srgbClr val="50E6FF"/>
              </a:solidFill>
              <a:prstDash val="sysDash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58406" tIns="126725" rIns="158406" bIns="126725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807757" fontAlgn="base">
                <a:spcBef>
                  <a:spcPct val="0"/>
                </a:spcBef>
                <a:spcAft>
                  <a:spcPct val="0"/>
                </a:spcAft>
              </a:pPr>
              <a:endParaRPr lang="en-CA" sz="1732" kern="0" err="1">
                <a:solidFill>
                  <a:srgbClr val="FFFFFF"/>
                </a:soli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35" name="Picture 34" descr="A green circle with a white check mark&#10;&#10;Description automatically generated with medium confidence">
              <a:extLst>
                <a:ext uri="{FF2B5EF4-FFF2-40B4-BE49-F238E27FC236}">
                  <a16:creationId xmlns:a16="http://schemas.microsoft.com/office/drawing/2014/main" id="{8BB5DEF3-E42E-518E-4B6B-6D7F5E6E00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9376" y="9005531"/>
              <a:ext cx="278893" cy="278893"/>
            </a:xfrm>
            <a:prstGeom prst="rect">
              <a:avLst/>
            </a:prstGeom>
          </p:spPr>
        </p:pic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B0B4D1B2-0CDE-E149-2929-3EB94897EC7F}"/>
                </a:ext>
              </a:extLst>
            </p:cNvPr>
            <p:cNvSpPr/>
            <p:nvPr/>
          </p:nvSpPr>
          <p:spPr bwMode="auto">
            <a:xfrm>
              <a:off x="862635" y="13819852"/>
              <a:ext cx="3551480" cy="407195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58406" tIns="126725" rIns="158406" bIns="12672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80775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kern="0" dirty="0">
                  <a:solidFill>
                    <a:srgbClr val="FFFFFF"/>
                  </a:solidFill>
                  <a:latin typeface="+mj-lt"/>
                  <a:ea typeface="Segoe UI" pitchFamily="34" charset="0"/>
                  <a:cs typeface="Segoe UI Semibold" panose="020B0702040204020203" pitchFamily="34" charset="0"/>
                </a:rPr>
                <a:t>Enforce SSL</a:t>
              </a:r>
            </a:p>
            <a:p>
              <a:pPr defTabSz="80775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50" kern="0" dirty="0">
                  <a:solidFill>
                    <a:srgbClr val="FFFFFF"/>
                  </a:solidFill>
                  <a:ea typeface="Segoe UI" pitchFamily="34" charset="0"/>
                  <a:cs typeface="Segoe UI Semibold" panose="020B0702040204020203" pitchFamily="34" charset="0"/>
                </a:rPr>
                <a:t>HTTP -&gt; HTTPS</a:t>
              </a:r>
            </a:p>
          </p:txBody>
        </p:sp>
        <p:pic>
          <p:nvPicPr>
            <p:cNvPr id="37" name="Graphic 36">
              <a:extLst>
                <a:ext uri="{FF2B5EF4-FFF2-40B4-BE49-F238E27FC236}">
                  <a16:creationId xmlns:a16="http://schemas.microsoft.com/office/drawing/2014/main" id="{CB14042A-0898-85B4-5C14-38DD66510E7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79273" y="13868442"/>
              <a:ext cx="384756" cy="384756"/>
            </a:xfrm>
            <a:prstGeom prst="rect">
              <a:avLst/>
            </a:prstGeom>
          </p:spPr>
        </p:pic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8A16666-B793-BB1C-9F59-534835191821}"/>
                </a:ext>
              </a:extLst>
            </p:cNvPr>
            <p:cNvSpPr/>
            <p:nvPr/>
          </p:nvSpPr>
          <p:spPr bwMode="auto">
            <a:xfrm>
              <a:off x="769864" y="18866145"/>
              <a:ext cx="3551480" cy="407195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58406" tIns="126725" rIns="158406" bIns="12672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80775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kern="0" dirty="0">
                  <a:solidFill>
                    <a:srgbClr val="FFFFFF"/>
                  </a:solidFill>
                  <a:latin typeface="+mj-lt"/>
                  <a:ea typeface="Segoe UI" pitchFamily="34" charset="0"/>
                  <a:cs typeface="Segoe UI Semibold" panose="020B0702040204020203" pitchFamily="34" charset="0"/>
                </a:rPr>
                <a:t>Linking content origin</a:t>
              </a:r>
            </a:p>
            <a:p>
              <a:pPr defTabSz="80775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50" kern="0" dirty="0">
                  <a:solidFill>
                    <a:srgbClr val="FFFFFF"/>
                  </a:solidFill>
                  <a:ea typeface="Segoe UI" pitchFamily="34" charset="0"/>
                  <a:cs typeface="Segoe UI Semibold" panose="020B0702040204020203" pitchFamily="34" charset="0"/>
                </a:rPr>
                <a:t>Source of truth is Blob Storage</a:t>
              </a:r>
            </a:p>
          </p:txBody>
        </p:sp>
        <p:pic>
          <p:nvPicPr>
            <p:cNvPr id="39" name="Graphic 38">
              <a:extLst>
                <a:ext uri="{FF2B5EF4-FFF2-40B4-BE49-F238E27FC236}">
                  <a16:creationId xmlns:a16="http://schemas.microsoft.com/office/drawing/2014/main" id="{2C506638-9411-82A2-5132-D2DC51FA722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540257" y="18913316"/>
              <a:ext cx="322378" cy="3223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62762610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876D93D-A6FA-B56A-682C-CD17270543BA}"/>
              </a:ext>
            </a:extLst>
          </p:cNvPr>
          <p:cNvSpPr/>
          <p:nvPr/>
        </p:nvSpPr>
        <p:spPr bwMode="auto">
          <a:xfrm>
            <a:off x="853497" y="330200"/>
            <a:ext cx="12875203" cy="7251700"/>
          </a:xfrm>
          <a:prstGeom prst="roundRect">
            <a:avLst>
              <a:gd name="adj" fmla="val 0"/>
            </a:avLst>
          </a:prstGeom>
          <a:solidFill>
            <a:srgbClr val="1A202C"/>
          </a:solidFill>
          <a:ln w="254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EB5108-7D50-824C-06F6-B98169F21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819" y="1135410"/>
            <a:ext cx="12599988" cy="6334571"/>
          </a:xfrm>
          <a:prstGeom prst="roundRect">
            <a:avLst>
              <a:gd name="adj" fmla="val 2984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AE679E4-CB1F-DF0F-1AC7-73C4EC4BAB6B}"/>
              </a:ext>
            </a:extLst>
          </p:cNvPr>
          <p:cNvSpPr/>
          <p:nvPr/>
        </p:nvSpPr>
        <p:spPr bwMode="auto">
          <a:xfrm>
            <a:off x="6327470" y="5557151"/>
            <a:ext cx="3689887" cy="444147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58406" tIns="126725" rIns="158406" bIns="1267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80775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kern="0" dirty="0">
                <a:solidFill>
                  <a:schemeClr val="accent5"/>
                </a:solidFill>
                <a:latin typeface="Cascadia Code" panose="020B0609020000020004" pitchFamily="49" charset="0"/>
                <a:ea typeface="Segoe UI" pitchFamily="34" charset="0"/>
                <a:cs typeface="Cascadia Code" panose="020B0609020000020004" pitchFamily="49" charset="0"/>
              </a:rPr>
              <a:t>1. gatsby build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FC81FC-CD82-EE46-4EB8-3B9C0216B1CE}"/>
              </a:ext>
            </a:extLst>
          </p:cNvPr>
          <p:cNvSpPr/>
          <p:nvPr/>
        </p:nvSpPr>
        <p:spPr bwMode="auto">
          <a:xfrm>
            <a:off x="6327470" y="5699311"/>
            <a:ext cx="2990582" cy="444147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58406" tIns="126725" rIns="158406" bIns="1267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80775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50" kern="0" dirty="0">
                <a:solidFill>
                  <a:srgbClr val="FFFFFF"/>
                </a:solidFill>
                <a:latin typeface="Segoe UI Semibold"/>
                <a:ea typeface="Segoe UI" pitchFamily="34" charset="0"/>
                <a:cs typeface="Segoe UI Semibold" panose="020B0702040204020203" pitchFamily="34" charset="0"/>
              </a:rPr>
              <a:t>Compile static website</a:t>
            </a:r>
          </a:p>
        </p:txBody>
      </p:sp>
      <p:pic>
        <p:nvPicPr>
          <p:cNvPr id="8" name="Picture 7" descr="A purple circle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E4DA4604-FEF7-D3CB-F2DC-06A559AE06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0092" y="5680420"/>
            <a:ext cx="339769" cy="339769"/>
          </a:xfrm>
          <a:prstGeom prst="ellipse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34747B1B-80CA-EBDE-9E27-8808ADD525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60092" y="6051430"/>
            <a:ext cx="339769" cy="33976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B59FCCC-BADC-A3A0-4104-ECB5038E72A9}"/>
              </a:ext>
            </a:extLst>
          </p:cNvPr>
          <p:cNvSpPr/>
          <p:nvPr/>
        </p:nvSpPr>
        <p:spPr bwMode="auto">
          <a:xfrm>
            <a:off x="6333820" y="5938371"/>
            <a:ext cx="3689887" cy="444147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58406" tIns="126725" rIns="158406" bIns="1267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80775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kern="0" dirty="0">
                <a:solidFill>
                  <a:schemeClr val="accent5"/>
                </a:solidFill>
                <a:latin typeface="Cascadia Code" panose="020B0609020000020004" pitchFamily="49" charset="0"/>
                <a:ea typeface="Segoe UI" pitchFamily="34" charset="0"/>
                <a:cs typeface="Cascadia Code" panose="020B0609020000020004" pitchFamily="49" charset="0"/>
              </a:rPr>
              <a:t>2. az storage blob upload-batch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37F3CF-7B31-8C39-ECE4-8569A69BC585}"/>
              </a:ext>
            </a:extLst>
          </p:cNvPr>
          <p:cNvSpPr/>
          <p:nvPr/>
        </p:nvSpPr>
        <p:spPr bwMode="auto">
          <a:xfrm>
            <a:off x="6333820" y="6080531"/>
            <a:ext cx="2990582" cy="444147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58406" tIns="126725" rIns="158406" bIns="1267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80775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50" kern="0" dirty="0">
                <a:solidFill>
                  <a:srgbClr val="FFFFFF"/>
                </a:solidFill>
                <a:latin typeface="Segoe UI Semibold"/>
                <a:ea typeface="Segoe UI" pitchFamily="34" charset="0"/>
                <a:cs typeface="Segoe UI Semibold" panose="020B0702040204020203" pitchFamily="34" charset="0"/>
              </a:rPr>
              <a:t>Upload to Blob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EC2AA9F8-6EE8-49F8-F444-34DDB51B7EE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955714" y="6362946"/>
            <a:ext cx="444147" cy="444147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AB8540D-7596-E47A-6BCD-ACA2F7646856}"/>
              </a:ext>
            </a:extLst>
          </p:cNvPr>
          <p:cNvSpPr/>
          <p:nvPr/>
        </p:nvSpPr>
        <p:spPr bwMode="auto">
          <a:xfrm>
            <a:off x="6340170" y="6291726"/>
            <a:ext cx="3689887" cy="444147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58406" tIns="126725" rIns="158406" bIns="1267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80775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kern="0" dirty="0">
                <a:solidFill>
                  <a:schemeClr val="accent5"/>
                </a:solidFill>
                <a:latin typeface="Cascadia Code" panose="020B0609020000020004" pitchFamily="49" charset="0"/>
                <a:ea typeface="Segoe UI" pitchFamily="34" charset="0"/>
                <a:cs typeface="Cascadia Code" panose="020B0609020000020004" pitchFamily="49" charset="0"/>
              </a:rPr>
              <a:t>3. az cdn endpoint purge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674F208-F2BF-5ABD-1E0A-B8A2A953E3C9}"/>
              </a:ext>
            </a:extLst>
          </p:cNvPr>
          <p:cNvSpPr/>
          <p:nvPr/>
        </p:nvSpPr>
        <p:spPr bwMode="auto">
          <a:xfrm>
            <a:off x="6340170" y="6433886"/>
            <a:ext cx="2990582" cy="444147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58406" tIns="126725" rIns="158406" bIns="1267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80775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50" kern="0" dirty="0">
                <a:solidFill>
                  <a:srgbClr val="FFFFFF"/>
                </a:solidFill>
                <a:latin typeface="Segoe UI Semibold"/>
                <a:ea typeface="Segoe UI" pitchFamily="34" charset="0"/>
                <a:cs typeface="Segoe UI Semibold" panose="020B0702040204020203" pitchFamily="34" charset="0"/>
              </a:rPr>
              <a:t>Purge CDN cache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622CB2C-1728-C090-27B8-6A151A9F22C3}"/>
              </a:ext>
            </a:extLst>
          </p:cNvPr>
          <p:cNvSpPr/>
          <p:nvPr/>
        </p:nvSpPr>
        <p:spPr bwMode="auto">
          <a:xfrm>
            <a:off x="4333606" y="5667720"/>
            <a:ext cx="4581793" cy="112667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20000"/>
                  <a:lumOff val="80000"/>
                  <a:alpha val="5000"/>
                </a:schemeClr>
              </a:gs>
              <a:gs pos="100000">
                <a:schemeClr val="accent5">
                  <a:lumMod val="40000"/>
                  <a:lumOff val="60000"/>
                  <a:alpha val="5000"/>
                </a:schemeClr>
              </a:gs>
            </a:gsLst>
            <a:lin ang="2700000" scaled="1"/>
            <a:tileRect/>
          </a:gradFill>
          <a:ln w="6350" cap="flat" cmpd="sng" algn="ctr">
            <a:solidFill>
              <a:srgbClr val="FC9804"/>
            </a:solidFill>
            <a:prstDash val="dash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58406" tIns="126725" rIns="158406" bIns="12672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807757" fontAlgn="base">
              <a:spcBef>
                <a:spcPct val="0"/>
              </a:spcBef>
              <a:spcAft>
                <a:spcPct val="0"/>
              </a:spcAft>
            </a:pPr>
            <a:endParaRPr lang="en-CA" sz="1732" kern="0" err="1">
              <a:solidFill>
                <a:srgbClr val="FFFFFF"/>
              </a:soli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1" name="Picture 20" descr="A picture containing circle, graphics, symbol, font&#10;&#10;Description automatically generated">
            <a:extLst>
              <a:ext uri="{FF2B5EF4-FFF2-40B4-BE49-F238E27FC236}">
                <a16:creationId xmlns:a16="http://schemas.microsoft.com/office/drawing/2014/main" id="{E093EF31-81A1-1C68-0B3E-81D92878CB2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41" y="613978"/>
            <a:ext cx="407195" cy="407195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6549AB2B-AACA-BC4E-B1D5-E6853D847D73}"/>
              </a:ext>
            </a:extLst>
          </p:cNvPr>
          <p:cNvSpPr/>
          <p:nvPr/>
        </p:nvSpPr>
        <p:spPr bwMode="auto">
          <a:xfrm>
            <a:off x="1460936" y="558019"/>
            <a:ext cx="3551480" cy="40719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58406" tIns="126725" rIns="158406" bIns="1267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80775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kern="0" dirty="0">
                <a:solidFill>
                  <a:srgbClr val="FFFFFF"/>
                </a:solidFill>
                <a:latin typeface="+mj-lt"/>
                <a:ea typeface="Segoe UI" pitchFamily="34" charset="0"/>
                <a:cs typeface="Segoe UI Semibold" panose="020B0702040204020203" pitchFamily="34" charset="0"/>
              </a:rPr>
              <a:t>GitHub Workflows</a:t>
            </a:r>
          </a:p>
          <a:p>
            <a:pPr defTabSz="80775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50" kern="0" dirty="0">
                <a:solidFill>
                  <a:srgbClr val="FFFFFF"/>
                </a:solidFill>
                <a:ea typeface="Segoe UI" pitchFamily="34" charset="0"/>
                <a:cs typeface="Segoe UI Semibold" panose="020B0702040204020203" pitchFamily="34" charset="0"/>
              </a:rPr>
              <a:t>CI/CD based on git commits into </a:t>
            </a:r>
            <a:r>
              <a:rPr lang="en-US" sz="1050" kern="0" dirty="0">
                <a:solidFill>
                  <a:srgbClr val="FFFFFF"/>
                </a:solidFill>
                <a:latin typeface="Cascadia Code" panose="020B0609020000020004" pitchFamily="49" charset="0"/>
                <a:ea typeface="Segoe UI" pitchFamily="34" charset="0"/>
                <a:cs typeface="Cascadia Code" panose="020B0609020000020004" pitchFamily="49" charset="0"/>
              </a:rPr>
              <a:t>master</a:t>
            </a:r>
          </a:p>
        </p:txBody>
      </p:sp>
    </p:spTree>
    <p:extLst>
      <p:ext uri="{BB962C8B-B14F-4D97-AF65-F5344CB8AC3E}">
        <p14:creationId xmlns:p14="http://schemas.microsoft.com/office/powerpoint/2010/main" val="252113422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E1727D9-26CE-1D55-7763-01AD8FC60527}"/>
              </a:ext>
            </a:extLst>
          </p:cNvPr>
          <p:cNvSpPr/>
          <p:nvPr/>
        </p:nvSpPr>
        <p:spPr bwMode="auto">
          <a:xfrm>
            <a:off x="963564" y="633185"/>
            <a:ext cx="9691735" cy="8406675"/>
          </a:xfrm>
          <a:prstGeom prst="roundRect">
            <a:avLst>
              <a:gd name="adj" fmla="val 0"/>
            </a:avLst>
          </a:prstGeom>
          <a:solidFill>
            <a:srgbClr val="1A202C"/>
          </a:solidFill>
          <a:ln w="254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99" name="Rectangle 1598">
            <a:extLst>
              <a:ext uri="{FF2B5EF4-FFF2-40B4-BE49-F238E27FC236}">
                <a16:creationId xmlns:a16="http://schemas.microsoft.com/office/drawing/2014/main" id="{61D5EE32-3256-B983-1B90-7887761C72CA}"/>
              </a:ext>
            </a:extLst>
          </p:cNvPr>
          <p:cNvSpPr/>
          <p:nvPr/>
        </p:nvSpPr>
        <p:spPr bwMode="auto">
          <a:xfrm>
            <a:off x="7169654" y="5568184"/>
            <a:ext cx="2788734" cy="1262828"/>
          </a:xfrm>
          <a:prstGeom prst="rect">
            <a:avLst/>
          </a:prstGeom>
          <a:gradFill flip="none" rotWithShape="1">
            <a:gsLst>
              <a:gs pos="0">
                <a:srgbClr val="C4DCF9">
                  <a:alpha val="5000"/>
                </a:srgbClr>
              </a:gs>
              <a:gs pos="100000">
                <a:srgbClr val="A4CFEF">
                  <a:alpha val="5000"/>
                </a:srgbClr>
              </a:gs>
            </a:gsLst>
            <a:lin ang="2700000" scaled="1"/>
            <a:tileRect/>
          </a:gradFill>
          <a:ln w="6350" cap="flat" cmpd="sng" algn="ctr">
            <a:solidFill>
              <a:srgbClr val="50E6FF"/>
            </a:solidFill>
            <a:prstDash val="dash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58406" tIns="126725" rIns="158406" bIns="12672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807757" fontAlgn="base">
              <a:spcBef>
                <a:spcPct val="0"/>
              </a:spcBef>
              <a:spcAft>
                <a:spcPct val="0"/>
              </a:spcAft>
            </a:pPr>
            <a:endParaRPr lang="en-CA" sz="1732" kern="0" err="1">
              <a:solidFill>
                <a:srgbClr val="FFFFFF"/>
              </a:soli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00" name="Rectangle 1599">
            <a:extLst>
              <a:ext uri="{FF2B5EF4-FFF2-40B4-BE49-F238E27FC236}">
                <a16:creationId xmlns:a16="http://schemas.microsoft.com/office/drawing/2014/main" id="{FC9AAD37-5856-619C-4F6C-D6DF03935DF9}"/>
              </a:ext>
            </a:extLst>
          </p:cNvPr>
          <p:cNvSpPr/>
          <p:nvPr/>
        </p:nvSpPr>
        <p:spPr bwMode="auto">
          <a:xfrm rot="5400000">
            <a:off x="8447393" y="4346314"/>
            <a:ext cx="242780" cy="2788734"/>
          </a:xfrm>
          <a:prstGeom prst="rect">
            <a:avLst/>
          </a:prstGeom>
          <a:solidFill>
            <a:srgbClr val="50E6FF">
              <a:alpha val="15000"/>
            </a:srgbClr>
          </a:solidFill>
          <a:ln w="3175" cap="flat" cmpd="sng" algn="ctr">
            <a:noFill/>
            <a:prstDash val="dash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000" b="0" i="0" u="none" strike="noStrike" kern="0" cap="none" spc="0" normalizeH="0" baseline="0" noProof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1031CA2A-A65F-0FD7-68D5-5F187BDBC024}"/>
              </a:ext>
            </a:extLst>
          </p:cNvPr>
          <p:cNvSpPr/>
          <p:nvPr/>
        </p:nvSpPr>
        <p:spPr bwMode="auto">
          <a:xfrm>
            <a:off x="1516225" y="1963810"/>
            <a:ext cx="5097742" cy="4867203"/>
          </a:xfrm>
          <a:prstGeom prst="rect">
            <a:avLst/>
          </a:prstGeom>
          <a:gradFill flip="none" rotWithShape="1">
            <a:gsLst>
              <a:gs pos="0">
                <a:srgbClr val="C4DCF9">
                  <a:alpha val="5000"/>
                </a:srgbClr>
              </a:gs>
              <a:gs pos="100000">
                <a:srgbClr val="A4CFEF">
                  <a:alpha val="5000"/>
                </a:srgbClr>
              </a:gs>
            </a:gsLst>
            <a:lin ang="2700000" scaled="1"/>
            <a:tileRect/>
          </a:gradFill>
          <a:ln w="6350" cap="flat" cmpd="sng" algn="ctr">
            <a:solidFill>
              <a:srgbClr val="50E6FF"/>
            </a:solidFill>
            <a:prstDash val="dash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58406" tIns="126725" rIns="158406" bIns="12672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807757" fontAlgn="base">
              <a:spcBef>
                <a:spcPct val="0"/>
              </a:spcBef>
              <a:spcAft>
                <a:spcPct val="0"/>
              </a:spcAft>
            </a:pPr>
            <a:endParaRPr lang="en-CA" sz="1732" kern="0" err="1">
              <a:solidFill>
                <a:srgbClr val="FFFFFF"/>
              </a:soli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15" name="Rectangle 1214">
            <a:extLst>
              <a:ext uri="{FF2B5EF4-FFF2-40B4-BE49-F238E27FC236}">
                <a16:creationId xmlns:a16="http://schemas.microsoft.com/office/drawing/2014/main" id="{827AEC74-0D30-DC6F-5EEB-FE287004FCF0}"/>
              </a:ext>
            </a:extLst>
          </p:cNvPr>
          <p:cNvSpPr/>
          <p:nvPr/>
        </p:nvSpPr>
        <p:spPr bwMode="auto">
          <a:xfrm>
            <a:off x="1635876" y="3844995"/>
            <a:ext cx="3334122" cy="125653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20000"/>
                  <a:lumOff val="80000"/>
                  <a:alpha val="5000"/>
                </a:schemeClr>
              </a:gs>
              <a:gs pos="100000">
                <a:schemeClr val="accent5">
                  <a:lumMod val="40000"/>
                  <a:lumOff val="60000"/>
                  <a:alpha val="5000"/>
                </a:schemeClr>
              </a:gs>
            </a:gsLst>
            <a:lin ang="2700000" scaled="1"/>
            <a:tileRect/>
          </a:gradFill>
          <a:ln w="6350" cap="flat" cmpd="sng" algn="ctr">
            <a:solidFill>
              <a:srgbClr val="FC9804"/>
            </a:solidFill>
            <a:prstDash val="dash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58406" tIns="126725" rIns="158406" bIns="12672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807757" fontAlgn="base">
              <a:spcBef>
                <a:spcPct val="0"/>
              </a:spcBef>
              <a:spcAft>
                <a:spcPct val="0"/>
              </a:spcAft>
            </a:pPr>
            <a:endParaRPr lang="en-CA" sz="1732" kern="0" err="1">
              <a:solidFill>
                <a:srgbClr val="FFFFFF"/>
              </a:soli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26" name="Picture 2" descr="Csharp Icons, Logos, Symbols – Free Download PNG, SVG">
            <a:extLst>
              <a:ext uri="{FF2B5EF4-FFF2-40B4-BE49-F238E27FC236}">
                <a16:creationId xmlns:a16="http://schemas.microsoft.com/office/drawing/2014/main" id="{34B73E56-7B06-6353-39D0-7D50F1CBD8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2980" y="6558345"/>
            <a:ext cx="246664" cy="246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5" name="Rectangle 174">
            <a:extLst>
              <a:ext uri="{FF2B5EF4-FFF2-40B4-BE49-F238E27FC236}">
                <a16:creationId xmlns:a16="http://schemas.microsoft.com/office/drawing/2014/main" id="{336C7046-BB1F-62BB-849E-E37F3F1B7E07}"/>
              </a:ext>
            </a:extLst>
          </p:cNvPr>
          <p:cNvSpPr/>
          <p:nvPr/>
        </p:nvSpPr>
        <p:spPr bwMode="auto">
          <a:xfrm>
            <a:off x="1453529" y="1913295"/>
            <a:ext cx="1421067" cy="627867"/>
          </a:xfrm>
          <a:prstGeom prst="rect">
            <a:avLst/>
          </a:prstGeom>
          <a:solidFill>
            <a:schemeClr val="bg1">
              <a:alpha val="36000"/>
            </a:schemeClr>
          </a:solidFill>
          <a:ln w="15875" cap="flat" cmpd="sng" algn="ctr">
            <a:solidFill>
              <a:schemeClr val="tx2">
                <a:lumMod val="90000"/>
              </a:scheme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58406" tIns="126725" rIns="158406" bIns="12672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807757" fontAlgn="base">
              <a:spcBef>
                <a:spcPct val="0"/>
              </a:spcBef>
              <a:spcAft>
                <a:spcPct val="0"/>
              </a:spcAft>
            </a:pPr>
            <a:endParaRPr lang="en-CA" sz="1732" kern="0" err="1">
              <a:solidFill>
                <a:srgbClr val="FFFFFF"/>
              </a:soli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7D94D4D5-AEDF-EFBB-715D-DAD51F578D5B}"/>
              </a:ext>
            </a:extLst>
          </p:cNvPr>
          <p:cNvGrpSpPr/>
          <p:nvPr/>
        </p:nvGrpSpPr>
        <p:grpSpPr>
          <a:xfrm>
            <a:off x="1516223" y="2056563"/>
            <a:ext cx="5097745" cy="481686"/>
            <a:chOff x="3052923" y="2221663"/>
            <a:chExt cx="5097745" cy="481686"/>
          </a:xfrm>
        </p:grpSpPr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015D31DA-4C72-23AE-40C5-0AA00C5A5659}"/>
                </a:ext>
              </a:extLst>
            </p:cNvPr>
            <p:cNvSpPr/>
            <p:nvPr/>
          </p:nvSpPr>
          <p:spPr bwMode="auto">
            <a:xfrm rot="5400000">
              <a:off x="5480406" y="-122379"/>
              <a:ext cx="242780" cy="5097744"/>
            </a:xfrm>
            <a:prstGeom prst="rect">
              <a:avLst/>
            </a:prstGeom>
            <a:solidFill>
              <a:srgbClr val="50E6FF">
                <a:alpha val="15000"/>
              </a:srgbClr>
            </a:solidFill>
            <a:ln w="3175" cap="flat" cmpd="sng" algn="ctr">
              <a:noFill/>
              <a:prstDash val="dash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000" b="0" i="0" u="none" strike="noStrike" kern="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EFB387AF-7419-D657-CD1A-9F8DE792F304}"/>
                </a:ext>
              </a:extLst>
            </p:cNvPr>
            <p:cNvSpPr/>
            <p:nvPr/>
          </p:nvSpPr>
          <p:spPr bwMode="auto">
            <a:xfrm>
              <a:off x="3052923" y="2221663"/>
              <a:ext cx="5097743" cy="48168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0" cap="none" spc="0" normalizeH="0" baseline="0" noProof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Segoe UI Semibold"/>
                  <a:ea typeface="Segoe UI" pitchFamily="34" charset="0"/>
                  <a:cs typeface="Cascadia Code" panose="020B0609020000020004" pitchFamily="49" charset="0"/>
                </a:rPr>
                <a:t>A single C# replica (e.g. a Kubernetes Pod)</a:t>
              </a:r>
            </a:p>
          </p:txBody>
        </p:sp>
      </p:grp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9D0AB3B5-6E4C-9656-BB6E-F3F907553E8E}"/>
              </a:ext>
            </a:extLst>
          </p:cNvPr>
          <p:cNvSpPr/>
          <p:nvPr/>
        </p:nvSpPr>
        <p:spPr bwMode="auto">
          <a:xfrm>
            <a:off x="1322405" y="1808337"/>
            <a:ext cx="1679752" cy="439487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Cascadia Code" panose="020B0609020000020004" pitchFamily="49" charset="0"/>
                <a:ea typeface="Segoe UI" pitchFamily="34" charset="0"/>
                <a:cs typeface="Cascadia Code" panose="020B0609020000020004" pitchFamily="49" charset="0"/>
              </a:rPr>
              <a:t>EventProcessor&lt;Partition&gt;</a:t>
            </a:r>
          </a:p>
        </p:txBody>
      </p: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24B5A692-4151-1F39-A44B-41C6444B16E6}"/>
              </a:ext>
            </a:extLst>
          </p:cNvPr>
          <p:cNvSpPr/>
          <p:nvPr/>
        </p:nvSpPr>
        <p:spPr bwMode="auto">
          <a:xfrm>
            <a:off x="1643819" y="2024806"/>
            <a:ext cx="1294558" cy="439487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+mj-lt"/>
                <a:ea typeface="Segoe UI" pitchFamily="34" charset="0"/>
                <a:cs typeface="Cascadia Code" panose="020B0609020000020004" pitchFamily="49" charset="0"/>
              </a:rPr>
              <a:t>Event Hub Nuget, has aggressive batching (too much so).</a:t>
            </a:r>
          </a:p>
        </p:txBody>
      </p:sp>
      <p:grpSp>
        <p:nvGrpSpPr>
          <p:cNvPr id="1065" name="Group 1064">
            <a:extLst>
              <a:ext uri="{FF2B5EF4-FFF2-40B4-BE49-F238E27FC236}">
                <a16:creationId xmlns:a16="http://schemas.microsoft.com/office/drawing/2014/main" id="{B87F7264-3911-35F7-595B-A3C8FAC85461}"/>
              </a:ext>
            </a:extLst>
          </p:cNvPr>
          <p:cNvGrpSpPr/>
          <p:nvPr/>
        </p:nvGrpSpPr>
        <p:grpSpPr>
          <a:xfrm>
            <a:off x="1545303" y="2172629"/>
            <a:ext cx="250111" cy="250111"/>
            <a:chOff x="2431128" y="2324637"/>
            <a:chExt cx="250111" cy="250111"/>
          </a:xfrm>
        </p:grpSpPr>
        <p:sp>
          <p:nvSpPr>
            <p:cNvPr id="1063" name="Oval 1062">
              <a:extLst>
                <a:ext uri="{FF2B5EF4-FFF2-40B4-BE49-F238E27FC236}">
                  <a16:creationId xmlns:a16="http://schemas.microsoft.com/office/drawing/2014/main" id="{67A88EDB-D9DC-2417-717D-58A83637D969}"/>
                </a:ext>
              </a:extLst>
            </p:cNvPr>
            <p:cNvSpPr/>
            <p:nvPr/>
          </p:nvSpPr>
          <p:spPr bwMode="auto">
            <a:xfrm>
              <a:off x="2431128" y="2324637"/>
              <a:ext cx="250111" cy="250111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tx2">
                  <a:lumMod val="90000"/>
                </a:schemeClr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CA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064" name="Event Hubs" descr="Event Hubs">
              <a:extLst>
                <a:ext uri="{FF2B5EF4-FFF2-40B4-BE49-F238E27FC236}">
                  <a16:creationId xmlns:a16="http://schemas.microsoft.com/office/drawing/2014/main" id="{383CAA86-ACDB-449E-649E-2C3F14162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92237" y="2382735"/>
              <a:ext cx="140215" cy="147646"/>
            </a:xfrm>
            <a:prstGeom prst="rect">
              <a:avLst/>
            </a:prstGeom>
          </p:spPr>
        </p:pic>
      </p:grpSp>
      <p:grpSp>
        <p:nvGrpSpPr>
          <p:cNvPr id="1828" name="Group 1827">
            <a:extLst>
              <a:ext uri="{FF2B5EF4-FFF2-40B4-BE49-F238E27FC236}">
                <a16:creationId xmlns:a16="http://schemas.microsoft.com/office/drawing/2014/main" id="{B75AAE94-2F4E-8906-FA93-33F7C845585F}"/>
              </a:ext>
            </a:extLst>
          </p:cNvPr>
          <p:cNvGrpSpPr/>
          <p:nvPr/>
        </p:nvGrpSpPr>
        <p:grpSpPr>
          <a:xfrm>
            <a:off x="7328375" y="1921821"/>
            <a:ext cx="2539322" cy="1300702"/>
            <a:chOff x="8769337" y="2086921"/>
            <a:chExt cx="2539322" cy="1300702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5F367BF0-893A-A1E9-FACD-06E35FDCE4AC}"/>
                </a:ext>
              </a:extLst>
            </p:cNvPr>
            <p:cNvSpPr/>
            <p:nvPr/>
          </p:nvSpPr>
          <p:spPr bwMode="auto">
            <a:xfrm>
              <a:off x="8820355" y="2124795"/>
              <a:ext cx="2365487" cy="1262828"/>
            </a:xfrm>
            <a:prstGeom prst="rect">
              <a:avLst/>
            </a:prstGeom>
            <a:gradFill flip="none" rotWithShape="1">
              <a:gsLst>
                <a:gs pos="0">
                  <a:srgbClr val="C4DCF9">
                    <a:alpha val="5000"/>
                  </a:srgbClr>
                </a:gs>
                <a:gs pos="100000">
                  <a:srgbClr val="A4CFEF">
                    <a:alpha val="5000"/>
                  </a:srgbClr>
                </a:gs>
              </a:gsLst>
              <a:lin ang="2700000" scaled="1"/>
              <a:tileRect/>
            </a:gradFill>
            <a:ln w="6350" cap="flat" cmpd="sng" algn="ctr">
              <a:solidFill>
                <a:srgbClr val="50E6FF"/>
              </a:solidFill>
              <a:prstDash val="dash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58406" tIns="126725" rIns="158406" bIns="126725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807757" fontAlgn="base">
                <a:spcBef>
                  <a:spcPct val="0"/>
                </a:spcBef>
                <a:spcAft>
                  <a:spcPct val="0"/>
                </a:spcAft>
              </a:pPr>
              <a:endParaRPr lang="en-CA" sz="1732" kern="0" err="1">
                <a:solidFill>
                  <a:srgbClr val="FFFFFF"/>
                </a:soli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012DA174-0D1A-DE0E-2582-A24C6E86E0F0}"/>
                </a:ext>
              </a:extLst>
            </p:cNvPr>
            <p:cNvGrpSpPr/>
            <p:nvPr/>
          </p:nvGrpSpPr>
          <p:grpSpPr>
            <a:xfrm rot="5400000">
              <a:off x="8812477" y="2827477"/>
              <a:ext cx="763624" cy="188945"/>
              <a:chOff x="7539038" y="2318706"/>
              <a:chExt cx="532041" cy="131644"/>
            </a:xfrm>
          </p:grpSpPr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A8E9C130-3449-9AD5-D10D-E0FDF5FD7A50}"/>
                  </a:ext>
                </a:extLst>
              </p:cNvPr>
              <p:cNvSpPr/>
              <p:nvPr/>
            </p:nvSpPr>
            <p:spPr bwMode="auto">
              <a:xfrm>
                <a:off x="7539038" y="2318706"/>
                <a:ext cx="89338" cy="131644"/>
              </a:xfrm>
              <a:prstGeom prst="rect">
                <a:avLst/>
              </a:prstGeom>
              <a:solidFill>
                <a:srgbClr val="50E6FF">
                  <a:lumMod val="75000"/>
                </a:srgbClr>
              </a:solidFill>
              <a:ln w="12700" cap="flat" cmpd="sng" algn="ctr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000" b="0" i="0" u="none" strike="noStrike" kern="0" cap="none" spc="0" normalizeH="0" baseline="0" noProof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30A49252-2A18-B97A-1D94-317C442473F1}"/>
                  </a:ext>
                </a:extLst>
              </p:cNvPr>
              <p:cNvSpPr/>
              <p:nvPr/>
            </p:nvSpPr>
            <p:spPr bwMode="auto">
              <a:xfrm>
                <a:off x="7628376" y="2318706"/>
                <a:ext cx="89338" cy="131644"/>
              </a:xfrm>
              <a:prstGeom prst="rect">
                <a:avLst/>
              </a:prstGeom>
              <a:solidFill>
                <a:srgbClr val="50E6FF">
                  <a:lumMod val="75000"/>
                </a:srgbClr>
              </a:solidFill>
              <a:ln w="12700" cap="flat" cmpd="sng" algn="ctr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000" b="0" i="0" u="none" strike="noStrike" kern="0" cap="none" spc="0" normalizeH="0" baseline="0" noProof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05747114-EFDF-B021-A44E-91FA478E9029}"/>
                  </a:ext>
                </a:extLst>
              </p:cNvPr>
              <p:cNvSpPr/>
              <p:nvPr/>
            </p:nvSpPr>
            <p:spPr bwMode="auto">
              <a:xfrm>
                <a:off x="7717714" y="2318706"/>
                <a:ext cx="89338" cy="131644"/>
              </a:xfrm>
              <a:prstGeom prst="rect">
                <a:avLst/>
              </a:prstGeom>
              <a:solidFill>
                <a:srgbClr val="50E6FF">
                  <a:lumMod val="75000"/>
                </a:srgbClr>
              </a:solidFill>
              <a:ln w="12700" cap="flat" cmpd="sng" algn="ctr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000" b="0" i="0" u="none" strike="noStrike" kern="0" cap="none" spc="0" normalizeH="0" baseline="0" noProof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020ADE66-B935-B324-C568-D8392239BC84}"/>
                  </a:ext>
                </a:extLst>
              </p:cNvPr>
              <p:cNvSpPr/>
              <p:nvPr/>
            </p:nvSpPr>
            <p:spPr bwMode="auto">
              <a:xfrm>
                <a:off x="7805723" y="2318706"/>
                <a:ext cx="89338" cy="131644"/>
              </a:xfrm>
              <a:prstGeom prst="rect">
                <a:avLst/>
              </a:prstGeom>
              <a:solidFill>
                <a:srgbClr val="50E6FF">
                  <a:lumMod val="75000"/>
                </a:srgbClr>
              </a:solidFill>
              <a:ln w="12700" cap="flat" cmpd="sng" algn="ctr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000" b="0" i="0" u="none" strike="noStrike" kern="0" cap="none" spc="0" normalizeH="0" baseline="0" noProof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F15AEBEE-B2E7-3C9A-2930-6BE18F7874E6}"/>
                  </a:ext>
                </a:extLst>
              </p:cNvPr>
              <p:cNvSpPr/>
              <p:nvPr/>
            </p:nvSpPr>
            <p:spPr bwMode="auto">
              <a:xfrm>
                <a:off x="7893732" y="2318706"/>
                <a:ext cx="89338" cy="131644"/>
              </a:xfrm>
              <a:prstGeom prst="rect">
                <a:avLst/>
              </a:prstGeom>
              <a:solidFill>
                <a:srgbClr val="50E6FF">
                  <a:lumMod val="75000"/>
                </a:srgbClr>
              </a:solidFill>
              <a:ln w="12700" cap="flat" cmpd="sng" algn="ctr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000" b="0" i="0" u="none" strike="noStrike" kern="0" cap="none" spc="0" normalizeH="0" baseline="0" noProof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EABED023-B303-76D6-7817-087CC5562A9A}"/>
                  </a:ext>
                </a:extLst>
              </p:cNvPr>
              <p:cNvSpPr/>
              <p:nvPr/>
            </p:nvSpPr>
            <p:spPr bwMode="auto">
              <a:xfrm>
                <a:off x="7981741" y="2318706"/>
                <a:ext cx="89338" cy="131644"/>
              </a:xfrm>
              <a:prstGeom prst="rect">
                <a:avLst/>
              </a:prstGeom>
              <a:solidFill>
                <a:srgbClr val="C9C9CB"/>
              </a:solidFill>
              <a:ln w="12700" cap="flat" cmpd="sng" algn="ctr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000" b="0" i="0" u="none" strike="noStrike" kern="0" cap="none" spc="0" normalizeH="0" baseline="0" noProof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649FB856-0CAD-4A5E-5BC7-ECCCB82AE0BE}"/>
                </a:ext>
              </a:extLst>
            </p:cNvPr>
            <p:cNvSpPr/>
            <p:nvPr/>
          </p:nvSpPr>
          <p:spPr bwMode="auto">
            <a:xfrm rot="16200000">
              <a:off x="8401732" y="2686341"/>
              <a:ext cx="977990" cy="24278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700" kern="0">
                  <a:latin typeface="Segoe UI Semibold"/>
                  <a:ea typeface="Segoe UI" pitchFamily="34" charset="0"/>
                  <a:cs typeface="Cascadia Code" panose="020B0609020000020004" pitchFamily="49" charset="0"/>
                </a:rPr>
                <a:t>PARTITIONS</a:t>
              </a:r>
              <a:endParaRPr kumimoji="0" lang="en-US" sz="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Segoe UI Semibold"/>
                <a:ea typeface="Segoe UI" pitchFamily="34" charset="0"/>
                <a:cs typeface="Cascadia Code" panose="020B0609020000020004" pitchFamily="49" charset="0"/>
              </a:endParaRPr>
            </a:p>
          </p:txBody>
        </p: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E0EF9D45-26C8-6C32-401C-9E7B5CF7D7EF}"/>
                </a:ext>
              </a:extLst>
            </p:cNvPr>
            <p:cNvGrpSpPr/>
            <p:nvPr/>
          </p:nvGrpSpPr>
          <p:grpSpPr>
            <a:xfrm rot="5400000">
              <a:off x="9280883" y="2827477"/>
              <a:ext cx="763624" cy="188945"/>
              <a:chOff x="7539038" y="2318706"/>
              <a:chExt cx="532041" cy="131644"/>
            </a:xfrm>
          </p:grpSpPr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A7C8AA85-D63A-7014-3016-7E4B1FA79C77}"/>
                  </a:ext>
                </a:extLst>
              </p:cNvPr>
              <p:cNvSpPr/>
              <p:nvPr/>
            </p:nvSpPr>
            <p:spPr bwMode="auto">
              <a:xfrm>
                <a:off x="7539038" y="2318706"/>
                <a:ext cx="89338" cy="131644"/>
              </a:xfrm>
              <a:prstGeom prst="rect">
                <a:avLst/>
              </a:prstGeom>
              <a:solidFill>
                <a:srgbClr val="50E6FF">
                  <a:lumMod val="75000"/>
                </a:srgbClr>
              </a:solidFill>
              <a:ln w="12700" cap="flat" cmpd="sng" algn="ctr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000" b="0" i="0" u="none" strike="noStrike" kern="0" cap="none" spc="0" normalizeH="0" baseline="0" noProof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A0874E1C-9D4B-6898-556A-A3884567EBDE}"/>
                  </a:ext>
                </a:extLst>
              </p:cNvPr>
              <p:cNvSpPr/>
              <p:nvPr/>
            </p:nvSpPr>
            <p:spPr bwMode="auto">
              <a:xfrm>
                <a:off x="7628376" y="2318706"/>
                <a:ext cx="89338" cy="131644"/>
              </a:xfrm>
              <a:prstGeom prst="rect">
                <a:avLst/>
              </a:prstGeom>
              <a:solidFill>
                <a:srgbClr val="50E6FF">
                  <a:lumMod val="75000"/>
                </a:srgbClr>
              </a:solidFill>
              <a:ln w="12700" cap="flat" cmpd="sng" algn="ctr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000" b="0" i="0" u="none" strike="noStrike" kern="0" cap="none" spc="0" normalizeH="0" baseline="0" noProof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E7F3ADE8-345D-BA4E-BF44-918AB2F3B00A}"/>
                  </a:ext>
                </a:extLst>
              </p:cNvPr>
              <p:cNvSpPr/>
              <p:nvPr/>
            </p:nvSpPr>
            <p:spPr bwMode="auto">
              <a:xfrm>
                <a:off x="7717714" y="2318706"/>
                <a:ext cx="89338" cy="131644"/>
              </a:xfrm>
              <a:prstGeom prst="rect">
                <a:avLst/>
              </a:prstGeom>
              <a:solidFill>
                <a:srgbClr val="50E6FF">
                  <a:lumMod val="75000"/>
                </a:srgbClr>
              </a:solidFill>
              <a:ln w="12700" cap="flat" cmpd="sng" algn="ctr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000" b="0" i="0" u="none" strike="noStrike" kern="0" cap="none" spc="0" normalizeH="0" baseline="0" noProof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5B0C0C81-35CE-C49C-7E70-DB8CDC4048BB}"/>
                  </a:ext>
                </a:extLst>
              </p:cNvPr>
              <p:cNvSpPr/>
              <p:nvPr/>
            </p:nvSpPr>
            <p:spPr bwMode="auto">
              <a:xfrm>
                <a:off x="7805723" y="2318706"/>
                <a:ext cx="89338" cy="131644"/>
              </a:xfrm>
              <a:prstGeom prst="rect">
                <a:avLst/>
              </a:prstGeom>
              <a:solidFill>
                <a:srgbClr val="C9C9CB"/>
              </a:solidFill>
              <a:ln w="12700" cap="flat" cmpd="sng" algn="ctr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000" b="0" i="0" u="none" strike="noStrike" kern="0" cap="none" spc="0" normalizeH="0" baseline="0" noProof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55EE97F2-5F87-15BA-7D8E-367A058B4EDD}"/>
                  </a:ext>
                </a:extLst>
              </p:cNvPr>
              <p:cNvSpPr/>
              <p:nvPr/>
            </p:nvSpPr>
            <p:spPr bwMode="auto">
              <a:xfrm>
                <a:off x="7893732" y="2318706"/>
                <a:ext cx="89338" cy="131644"/>
              </a:xfrm>
              <a:prstGeom prst="rect">
                <a:avLst/>
              </a:prstGeom>
              <a:solidFill>
                <a:srgbClr val="C9C9CB"/>
              </a:solidFill>
              <a:ln w="12700" cap="flat" cmpd="sng" algn="ctr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000" b="0" i="0" u="none" strike="noStrike" kern="0" cap="none" spc="0" normalizeH="0" baseline="0" noProof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D8C2C070-41BA-13BC-B241-AFC0FA4FFD4C}"/>
                  </a:ext>
                </a:extLst>
              </p:cNvPr>
              <p:cNvSpPr/>
              <p:nvPr/>
            </p:nvSpPr>
            <p:spPr bwMode="auto">
              <a:xfrm>
                <a:off x="7981741" y="2318706"/>
                <a:ext cx="89338" cy="131644"/>
              </a:xfrm>
              <a:prstGeom prst="rect">
                <a:avLst/>
              </a:prstGeom>
              <a:solidFill>
                <a:srgbClr val="C9C9CB"/>
              </a:solidFill>
              <a:ln w="12700" cap="flat" cmpd="sng" algn="ctr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000" b="0" i="0" u="none" strike="noStrike" kern="0" cap="none" spc="0" normalizeH="0" baseline="0" noProof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1F20DEC6-0D52-E4C6-0E72-CB1F30AB4A6B}"/>
                </a:ext>
              </a:extLst>
            </p:cNvPr>
            <p:cNvGrpSpPr/>
            <p:nvPr/>
          </p:nvGrpSpPr>
          <p:grpSpPr>
            <a:xfrm rot="5400000">
              <a:off x="9754663" y="2827477"/>
              <a:ext cx="763624" cy="188945"/>
              <a:chOff x="7539038" y="2318706"/>
              <a:chExt cx="532041" cy="131644"/>
            </a:xfrm>
          </p:grpSpPr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E0B73ABF-9774-D3A7-1F13-695430C3EFAA}"/>
                  </a:ext>
                </a:extLst>
              </p:cNvPr>
              <p:cNvSpPr/>
              <p:nvPr/>
            </p:nvSpPr>
            <p:spPr bwMode="auto">
              <a:xfrm>
                <a:off x="7539038" y="2318706"/>
                <a:ext cx="89338" cy="131644"/>
              </a:xfrm>
              <a:prstGeom prst="rect">
                <a:avLst/>
              </a:prstGeom>
              <a:solidFill>
                <a:srgbClr val="50E6FF">
                  <a:lumMod val="75000"/>
                </a:srgbClr>
              </a:solidFill>
              <a:ln w="12700" cap="flat" cmpd="sng" algn="ctr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000" b="0" i="0" u="none" strike="noStrike" kern="0" cap="none" spc="0" normalizeH="0" baseline="0" noProof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7DB2653B-9A1A-EBCD-7737-A5BA964423DA}"/>
                  </a:ext>
                </a:extLst>
              </p:cNvPr>
              <p:cNvSpPr/>
              <p:nvPr/>
            </p:nvSpPr>
            <p:spPr bwMode="auto">
              <a:xfrm>
                <a:off x="7628376" y="2318706"/>
                <a:ext cx="89338" cy="131644"/>
              </a:xfrm>
              <a:prstGeom prst="rect">
                <a:avLst/>
              </a:prstGeom>
              <a:solidFill>
                <a:srgbClr val="50E6FF">
                  <a:lumMod val="75000"/>
                </a:srgbClr>
              </a:solidFill>
              <a:ln w="12700" cap="flat" cmpd="sng" algn="ctr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000" b="0" i="0" u="none" strike="noStrike" kern="0" cap="none" spc="0" normalizeH="0" baseline="0" noProof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E730463A-7406-79EF-6A6E-3F4F430E3773}"/>
                  </a:ext>
                </a:extLst>
              </p:cNvPr>
              <p:cNvSpPr/>
              <p:nvPr/>
            </p:nvSpPr>
            <p:spPr bwMode="auto">
              <a:xfrm>
                <a:off x="7717714" y="2318706"/>
                <a:ext cx="89338" cy="131644"/>
              </a:xfrm>
              <a:prstGeom prst="rect">
                <a:avLst/>
              </a:prstGeom>
              <a:solidFill>
                <a:srgbClr val="50E6FF">
                  <a:lumMod val="75000"/>
                </a:srgbClr>
              </a:solidFill>
              <a:ln w="12700" cap="flat" cmpd="sng" algn="ctr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000" b="0" i="0" u="none" strike="noStrike" kern="0" cap="none" spc="0" normalizeH="0" baseline="0" noProof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E98F54C7-A530-8E97-DC98-4CE2B2A7056D}"/>
                  </a:ext>
                </a:extLst>
              </p:cNvPr>
              <p:cNvSpPr/>
              <p:nvPr/>
            </p:nvSpPr>
            <p:spPr bwMode="auto">
              <a:xfrm>
                <a:off x="7805723" y="2318706"/>
                <a:ext cx="89338" cy="131644"/>
              </a:xfrm>
              <a:prstGeom prst="rect">
                <a:avLst/>
              </a:prstGeom>
              <a:solidFill>
                <a:srgbClr val="50E6FF">
                  <a:lumMod val="75000"/>
                </a:srgbClr>
              </a:solidFill>
              <a:ln w="12700" cap="flat" cmpd="sng" algn="ctr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000" b="0" i="0" u="none" strike="noStrike" kern="0" cap="none" spc="0" normalizeH="0" baseline="0" noProof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5025D854-0B85-4E83-E639-293CAF47F80F}"/>
                  </a:ext>
                </a:extLst>
              </p:cNvPr>
              <p:cNvSpPr/>
              <p:nvPr/>
            </p:nvSpPr>
            <p:spPr bwMode="auto">
              <a:xfrm>
                <a:off x="7893732" y="2318706"/>
                <a:ext cx="89338" cy="131644"/>
              </a:xfrm>
              <a:prstGeom prst="rect">
                <a:avLst/>
              </a:prstGeom>
              <a:solidFill>
                <a:srgbClr val="C9C9CB"/>
              </a:solidFill>
              <a:ln w="12700" cap="flat" cmpd="sng" algn="ctr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000" b="0" i="0" u="none" strike="noStrike" kern="0" cap="none" spc="0" normalizeH="0" baseline="0" noProof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0419DC6F-06E8-52F3-CA6D-41B6377F3C7B}"/>
                  </a:ext>
                </a:extLst>
              </p:cNvPr>
              <p:cNvSpPr/>
              <p:nvPr/>
            </p:nvSpPr>
            <p:spPr bwMode="auto">
              <a:xfrm>
                <a:off x="7981741" y="2318706"/>
                <a:ext cx="89338" cy="131644"/>
              </a:xfrm>
              <a:prstGeom prst="rect">
                <a:avLst/>
              </a:prstGeom>
              <a:solidFill>
                <a:srgbClr val="C9C9CB"/>
              </a:solidFill>
              <a:ln w="12700" cap="flat" cmpd="sng" algn="ctr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000" b="0" i="0" u="none" strike="noStrike" kern="0" cap="none" spc="0" normalizeH="0" baseline="0" noProof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F977C5A9-31EA-37F6-F2A5-AFAF8FEC3065}"/>
                </a:ext>
              </a:extLst>
            </p:cNvPr>
            <p:cNvSpPr txBox="1"/>
            <p:nvPr/>
          </p:nvSpPr>
          <p:spPr>
            <a:xfrm>
              <a:off x="10422452" y="2614172"/>
              <a:ext cx="371289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CA" sz="20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…</a:t>
              </a:r>
              <a:endParaRPr lang="en-CA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71DF051C-A350-662D-8079-9897AE9FD211}"/>
                </a:ext>
              </a:extLst>
            </p:cNvPr>
            <p:cNvGrpSpPr/>
            <p:nvPr/>
          </p:nvGrpSpPr>
          <p:grpSpPr>
            <a:xfrm rot="5400000">
              <a:off x="10541298" y="2827477"/>
              <a:ext cx="763624" cy="188945"/>
              <a:chOff x="7539038" y="2318706"/>
              <a:chExt cx="532041" cy="131644"/>
            </a:xfrm>
          </p:grpSpPr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50F77070-7023-4FF5-1DE5-6DD23EA018C4}"/>
                  </a:ext>
                </a:extLst>
              </p:cNvPr>
              <p:cNvSpPr/>
              <p:nvPr/>
            </p:nvSpPr>
            <p:spPr bwMode="auto">
              <a:xfrm>
                <a:off x="7539038" y="2318706"/>
                <a:ext cx="89338" cy="131644"/>
              </a:xfrm>
              <a:prstGeom prst="rect">
                <a:avLst/>
              </a:prstGeom>
              <a:solidFill>
                <a:srgbClr val="50E6FF">
                  <a:lumMod val="75000"/>
                </a:srgbClr>
              </a:solidFill>
              <a:ln w="12700" cap="flat" cmpd="sng" algn="ctr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000" b="0" i="0" u="none" strike="noStrike" kern="0" cap="none" spc="0" normalizeH="0" baseline="0" noProof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50B11A66-CD73-1024-EC40-7D084C5FC996}"/>
                  </a:ext>
                </a:extLst>
              </p:cNvPr>
              <p:cNvSpPr/>
              <p:nvPr/>
            </p:nvSpPr>
            <p:spPr bwMode="auto">
              <a:xfrm>
                <a:off x="7628376" y="2318706"/>
                <a:ext cx="89338" cy="131644"/>
              </a:xfrm>
              <a:prstGeom prst="rect">
                <a:avLst/>
              </a:prstGeom>
              <a:solidFill>
                <a:srgbClr val="50E6FF">
                  <a:lumMod val="75000"/>
                </a:srgbClr>
              </a:solidFill>
              <a:ln w="12700" cap="flat" cmpd="sng" algn="ctr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000" b="0" i="0" u="none" strike="noStrike" kern="0" cap="none" spc="0" normalizeH="0" baseline="0" noProof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FD07024E-6911-0F30-A607-72B73D1A0BEC}"/>
                  </a:ext>
                </a:extLst>
              </p:cNvPr>
              <p:cNvSpPr/>
              <p:nvPr/>
            </p:nvSpPr>
            <p:spPr bwMode="auto">
              <a:xfrm>
                <a:off x="7717714" y="2318706"/>
                <a:ext cx="89338" cy="131644"/>
              </a:xfrm>
              <a:prstGeom prst="rect">
                <a:avLst/>
              </a:prstGeom>
              <a:solidFill>
                <a:srgbClr val="50E6FF">
                  <a:lumMod val="75000"/>
                </a:srgbClr>
              </a:solidFill>
              <a:ln w="12700" cap="flat" cmpd="sng" algn="ctr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000" b="0" i="0" u="none" strike="noStrike" kern="0" cap="none" spc="0" normalizeH="0" baseline="0" noProof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ABECDF76-4663-3DC2-9D5D-F35F2373ED2A}"/>
                  </a:ext>
                </a:extLst>
              </p:cNvPr>
              <p:cNvSpPr/>
              <p:nvPr/>
            </p:nvSpPr>
            <p:spPr bwMode="auto">
              <a:xfrm>
                <a:off x="7805723" y="2318706"/>
                <a:ext cx="89338" cy="131644"/>
              </a:xfrm>
              <a:prstGeom prst="rect">
                <a:avLst/>
              </a:prstGeom>
              <a:solidFill>
                <a:srgbClr val="50E6FF">
                  <a:lumMod val="75000"/>
                </a:srgbClr>
              </a:solidFill>
              <a:ln w="12700" cap="flat" cmpd="sng" algn="ctr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000" b="0" i="0" u="none" strike="noStrike" kern="0" cap="none" spc="0" normalizeH="0" baseline="0" noProof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24797A7D-3ABC-37A6-90DF-9913C82E9CB1}"/>
                  </a:ext>
                </a:extLst>
              </p:cNvPr>
              <p:cNvSpPr/>
              <p:nvPr/>
            </p:nvSpPr>
            <p:spPr bwMode="auto">
              <a:xfrm>
                <a:off x="7893732" y="2318706"/>
                <a:ext cx="89338" cy="131644"/>
              </a:xfrm>
              <a:prstGeom prst="rect">
                <a:avLst/>
              </a:prstGeom>
              <a:solidFill>
                <a:srgbClr val="50E6FF">
                  <a:lumMod val="75000"/>
                </a:srgbClr>
              </a:solidFill>
              <a:ln w="12700" cap="flat" cmpd="sng" algn="ctr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000" b="0" i="0" u="none" strike="noStrike" kern="0" cap="none" spc="0" normalizeH="0" baseline="0" noProof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E853EA38-D805-76CD-9E84-0A1C91ED35F4}"/>
                  </a:ext>
                </a:extLst>
              </p:cNvPr>
              <p:cNvSpPr/>
              <p:nvPr/>
            </p:nvSpPr>
            <p:spPr bwMode="auto">
              <a:xfrm>
                <a:off x="7981741" y="2318706"/>
                <a:ext cx="89338" cy="131644"/>
              </a:xfrm>
              <a:prstGeom prst="rect">
                <a:avLst/>
              </a:prstGeom>
              <a:solidFill>
                <a:srgbClr val="00D7FB"/>
              </a:solidFill>
              <a:ln w="12700" cap="flat" cmpd="sng" algn="ctr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000" b="0" i="0" u="none" strike="noStrike" kern="0" cap="none" spc="0" normalizeH="0" baseline="0" noProof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C560FC17-4B23-6113-0D49-32C53EEF9C64}"/>
                </a:ext>
              </a:extLst>
            </p:cNvPr>
            <p:cNvSpPr/>
            <p:nvPr/>
          </p:nvSpPr>
          <p:spPr bwMode="auto">
            <a:xfrm rot="5400000">
              <a:off x="9881708" y="1109007"/>
              <a:ext cx="242780" cy="2365487"/>
            </a:xfrm>
            <a:prstGeom prst="rect">
              <a:avLst/>
            </a:prstGeom>
            <a:solidFill>
              <a:srgbClr val="50E6FF">
                <a:alpha val="15000"/>
              </a:srgbClr>
            </a:solidFill>
            <a:ln w="3175" cap="flat" cmpd="sng" algn="ctr">
              <a:noFill/>
              <a:prstDash val="dash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000" b="0" i="0" u="none" strike="noStrike" kern="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3FAFBFF5-A837-8810-82D9-934D681CF8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65124" y="2413138"/>
              <a:ext cx="894599" cy="0"/>
            </a:xfrm>
            <a:prstGeom prst="line">
              <a:avLst/>
            </a:prstGeom>
            <a:noFill/>
            <a:ln w="6350" cap="flat" cmpd="sng" algn="ctr">
              <a:solidFill>
                <a:srgbClr val="077BD6">
                  <a:alpha val="25000"/>
                </a:srgbClr>
              </a:solidFill>
              <a:prstDash val="dash"/>
              <a:headEnd type="none" w="lg" len="med"/>
              <a:tailEnd type="none" w="lg" len="med"/>
            </a:ln>
            <a:effectLst/>
          </p:spPr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E74E297B-BDAD-79C2-77DA-45980A865D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65124" y="2170359"/>
              <a:ext cx="894599" cy="0"/>
            </a:xfrm>
            <a:prstGeom prst="line">
              <a:avLst/>
            </a:prstGeom>
            <a:noFill/>
            <a:ln w="6350" cap="flat" cmpd="sng" algn="ctr">
              <a:solidFill>
                <a:srgbClr val="077BD6">
                  <a:alpha val="25000"/>
                </a:srgbClr>
              </a:solidFill>
              <a:prstDash val="dash"/>
              <a:headEnd type="none" w="lg" len="med"/>
              <a:tailEnd type="none" w="lg" len="med"/>
            </a:ln>
            <a:effectLst/>
          </p:spPr>
        </p:cxn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3FD9BCC3-D019-0C8E-4567-D60910C2F663}"/>
                </a:ext>
              </a:extLst>
            </p:cNvPr>
            <p:cNvSpPr/>
            <p:nvPr/>
          </p:nvSpPr>
          <p:spPr bwMode="auto">
            <a:xfrm>
              <a:off x="9194442" y="2086921"/>
              <a:ext cx="1860550" cy="48168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0" cap="none" spc="0" normalizeH="0" baseline="0" noProof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Segoe UI Semibold"/>
                  <a:ea typeface="Segoe UI" pitchFamily="34" charset="0"/>
                  <a:cs typeface="Cascadia Code" panose="020B0609020000020004" pitchFamily="49" charset="0"/>
                </a:rPr>
                <a:t>Event Hub (basically a Kafka topic)</a:t>
              </a:r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E2DDF5B3-E1DB-FC40-56E5-48A7EF25591B}"/>
                </a:ext>
              </a:extLst>
            </p:cNvPr>
            <p:cNvSpPr/>
            <p:nvPr/>
          </p:nvSpPr>
          <p:spPr bwMode="auto">
            <a:xfrm>
              <a:off x="8994414" y="2302299"/>
              <a:ext cx="355156" cy="24278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700" kern="0">
                  <a:latin typeface="Segoe UI Semibold"/>
                  <a:ea typeface="Segoe UI" pitchFamily="34" charset="0"/>
                  <a:cs typeface="Cascadia Code" panose="020B0609020000020004" pitchFamily="49" charset="0"/>
                </a:rPr>
                <a:t>0</a:t>
              </a:r>
              <a:endParaRPr kumimoji="0" lang="en-US" sz="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Segoe UI Semibold"/>
                <a:ea typeface="Segoe UI" pitchFamily="34" charset="0"/>
                <a:cs typeface="Cascadia Code" panose="020B0609020000020004" pitchFamily="49" charset="0"/>
              </a:endParaRPr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E44BA23F-382C-709C-5BDA-534B88259F95}"/>
                </a:ext>
              </a:extLst>
            </p:cNvPr>
            <p:cNvSpPr/>
            <p:nvPr/>
          </p:nvSpPr>
          <p:spPr bwMode="auto">
            <a:xfrm>
              <a:off x="9464002" y="2291805"/>
              <a:ext cx="355156" cy="24278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700" kern="0">
                  <a:latin typeface="Segoe UI Semibold"/>
                  <a:ea typeface="Segoe UI" pitchFamily="34" charset="0"/>
                  <a:cs typeface="Cascadia Code" panose="020B0609020000020004" pitchFamily="49" charset="0"/>
                </a:rPr>
                <a:t>1</a:t>
              </a:r>
              <a:endParaRPr kumimoji="0" lang="en-US" sz="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Segoe UI Semibold"/>
                <a:ea typeface="Segoe UI" pitchFamily="34" charset="0"/>
                <a:cs typeface="Cascadia Code" panose="020B0609020000020004" pitchFamily="49" charset="0"/>
              </a:endParaRPr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3BF6E8CE-46C2-FCAA-B82D-A3B9047B48A7}"/>
                </a:ext>
              </a:extLst>
            </p:cNvPr>
            <p:cNvSpPr/>
            <p:nvPr/>
          </p:nvSpPr>
          <p:spPr bwMode="auto">
            <a:xfrm>
              <a:off x="9939594" y="2298037"/>
              <a:ext cx="355156" cy="24278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700" kern="0">
                  <a:latin typeface="Segoe UI Semibold"/>
                  <a:ea typeface="Segoe UI" pitchFamily="34" charset="0"/>
                  <a:cs typeface="Cascadia Code" panose="020B0609020000020004" pitchFamily="49" charset="0"/>
                </a:rPr>
                <a:t>2</a:t>
              </a:r>
              <a:endParaRPr kumimoji="0" lang="en-US" sz="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Segoe UI Semibold"/>
                <a:ea typeface="Segoe UI" pitchFamily="34" charset="0"/>
                <a:cs typeface="Cascadia Code" panose="020B0609020000020004" pitchFamily="49" charset="0"/>
              </a:endParaRPr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3887823C-61F4-7C96-6B0A-9B83548AF651}"/>
                </a:ext>
              </a:extLst>
            </p:cNvPr>
            <p:cNvSpPr/>
            <p:nvPr/>
          </p:nvSpPr>
          <p:spPr bwMode="auto">
            <a:xfrm>
              <a:off x="10668491" y="2291805"/>
              <a:ext cx="640168" cy="24278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700" kern="0">
                  <a:latin typeface="Segoe UI Semibold"/>
                  <a:ea typeface="Segoe UI" pitchFamily="34" charset="0"/>
                  <a:cs typeface="Cascadia Code" panose="020B0609020000020004" pitchFamily="49" charset="0"/>
                </a:rPr>
                <a:t>99</a:t>
              </a:r>
              <a:endParaRPr kumimoji="0" lang="en-US" sz="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Segoe UI Semibold"/>
                <a:ea typeface="Segoe UI" pitchFamily="34" charset="0"/>
                <a:cs typeface="Cascadia Code" panose="020B0609020000020004" pitchFamily="49" charset="0"/>
              </a:endParaRPr>
            </a:p>
          </p:txBody>
        </p:sp>
        <p:grpSp>
          <p:nvGrpSpPr>
            <p:cNvPr id="1069" name="Group 1068">
              <a:extLst>
                <a:ext uri="{FF2B5EF4-FFF2-40B4-BE49-F238E27FC236}">
                  <a16:creationId xmlns:a16="http://schemas.microsoft.com/office/drawing/2014/main" id="{73EC65D7-9088-625F-FD2F-90BDE7828D6C}"/>
                </a:ext>
              </a:extLst>
            </p:cNvPr>
            <p:cNvGrpSpPr/>
            <p:nvPr/>
          </p:nvGrpSpPr>
          <p:grpSpPr>
            <a:xfrm>
              <a:off x="9157312" y="2197348"/>
              <a:ext cx="180316" cy="180316"/>
              <a:chOff x="2431128" y="2324637"/>
              <a:chExt cx="250111" cy="250111"/>
            </a:xfrm>
            <a:effectLst/>
          </p:grpSpPr>
          <p:sp>
            <p:nvSpPr>
              <p:cNvPr id="1070" name="Oval 1069">
                <a:extLst>
                  <a:ext uri="{FF2B5EF4-FFF2-40B4-BE49-F238E27FC236}">
                    <a16:creationId xmlns:a16="http://schemas.microsoft.com/office/drawing/2014/main" id="{43829CE9-B693-DD95-4562-4FCB27382F31}"/>
                  </a:ext>
                </a:extLst>
              </p:cNvPr>
              <p:cNvSpPr/>
              <p:nvPr/>
            </p:nvSpPr>
            <p:spPr bwMode="auto">
              <a:xfrm>
                <a:off x="2431128" y="2324637"/>
                <a:ext cx="250111" cy="250111"/>
              </a:xfrm>
              <a:prstGeom prst="ellipse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tx2">
                    <a:lumMod val="90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CA" sz="20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071" name="Event Hubs" descr="Event Hubs">
                <a:extLst>
                  <a:ext uri="{FF2B5EF4-FFF2-40B4-BE49-F238E27FC236}">
                    <a16:creationId xmlns:a16="http://schemas.microsoft.com/office/drawing/2014/main" id="{5F8AA0AA-DB84-FEDB-0C2D-5ACDC11BAE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92237" y="2382735"/>
                <a:ext cx="140215" cy="147646"/>
              </a:xfrm>
              <a:prstGeom prst="rect">
                <a:avLst/>
              </a:prstGeom>
            </p:spPr>
          </p:pic>
        </p:grpSp>
      </p:grpSp>
      <p:grpSp>
        <p:nvGrpSpPr>
          <p:cNvPr id="1078" name="Group 1077">
            <a:extLst>
              <a:ext uri="{FF2B5EF4-FFF2-40B4-BE49-F238E27FC236}">
                <a16:creationId xmlns:a16="http://schemas.microsoft.com/office/drawing/2014/main" id="{32E6D66B-7BD1-89CE-E789-054817606A5C}"/>
              </a:ext>
            </a:extLst>
          </p:cNvPr>
          <p:cNvGrpSpPr/>
          <p:nvPr/>
        </p:nvGrpSpPr>
        <p:grpSpPr>
          <a:xfrm>
            <a:off x="3018329" y="2199270"/>
            <a:ext cx="145701" cy="145701"/>
            <a:chOff x="4338436" y="2340458"/>
            <a:chExt cx="180316" cy="180316"/>
          </a:xfrm>
        </p:grpSpPr>
        <p:sp>
          <p:nvSpPr>
            <p:cNvPr id="1076" name="Oval 1075">
              <a:extLst>
                <a:ext uri="{FF2B5EF4-FFF2-40B4-BE49-F238E27FC236}">
                  <a16:creationId xmlns:a16="http://schemas.microsoft.com/office/drawing/2014/main" id="{1FBC21CF-C4B7-A15F-28D7-FF38D267476E}"/>
                </a:ext>
              </a:extLst>
            </p:cNvPr>
            <p:cNvSpPr/>
            <p:nvPr/>
          </p:nvSpPr>
          <p:spPr bwMode="auto">
            <a:xfrm>
              <a:off x="4338436" y="2340458"/>
              <a:ext cx="180316" cy="180316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tx2">
                  <a:lumMod val="9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CA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077" name="Graphic 1076">
              <a:extLst>
                <a:ext uri="{FF2B5EF4-FFF2-40B4-BE49-F238E27FC236}">
                  <a16:creationId xmlns:a16="http://schemas.microsoft.com/office/drawing/2014/main" id="{0A91FD99-AE11-A3AB-424A-16D02750B48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363070" y="2370900"/>
              <a:ext cx="130457" cy="130457"/>
            </a:xfrm>
            <a:prstGeom prst="rect">
              <a:avLst/>
            </a:prstGeom>
          </p:spPr>
        </p:pic>
      </p:grpSp>
      <p:grpSp>
        <p:nvGrpSpPr>
          <p:cNvPr id="1111" name="Group 1110">
            <a:extLst>
              <a:ext uri="{FF2B5EF4-FFF2-40B4-BE49-F238E27FC236}">
                <a16:creationId xmlns:a16="http://schemas.microsoft.com/office/drawing/2014/main" id="{1D0C5070-7E6D-33D8-E5DD-169F212856D9}"/>
              </a:ext>
            </a:extLst>
          </p:cNvPr>
          <p:cNvGrpSpPr/>
          <p:nvPr/>
        </p:nvGrpSpPr>
        <p:grpSpPr>
          <a:xfrm>
            <a:off x="4849715" y="2714569"/>
            <a:ext cx="1587364" cy="862395"/>
            <a:chOff x="3180519" y="4132823"/>
            <a:chExt cx="1587364" cy="862395"/>
          </a:xfrm>
        </p:grpSpPr>
        <p:sp>
          <p:nvSpPr>
            <p:cNvPr id="1095" name="Rectangle 1094">
              <a:extLst>
                <a:ext uri="{FF2B5EF4-FFF2-40B4-BE49-F238E27FC236}">
                  <a16:creationId xmlns:a16="http://schemas.microsoft.com/office/drawing/2014/main" id="{6FF4C9F6-AE3F-337D-197E-B5EC9FEFBD14}"/>
                </a:ext>
              </a:extLst>
            </p:cNvPr>
            <p:cNvSpPr/>
            <p:nvPr/>
          </p:nvSpPr>
          <p:spPr bwMode="auto">
            <a:xfrm>
              <a:off x="3180519" y="4212204"/>
              <a:ext cx="1433885" cy="783014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alpha val="5000"/>
                  </a:schemeClr>
                </a:gs>
                <a:gs pos="100000">
                  <a:schemeClr val="accent5">
                    <a:lumMod val="40000"/>
                    <a:lumOff val="60000"/>
                    <a:alpha val="5000"/>
                  </a:schemeClr>
                </a:gs>
              </a:gsLst>
              <a:lin ang="2700000" scaled="1"/>
              <a:tileRect/>
            </a:gradFill>
            <a:ln w="6350" cap="flat" cmpd="sng" algn="ctr">
              <a:solidFill>
                <a:srgbClr val="FC9804"/>
              </a:solidFill>
              <a:prstDash val="dash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58406" tIns="126725" rIns="158406" bIns="126725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807757" fontAlgn="base">
                <a:spcBef>
                  <a:spcPct val="0"/>
                </a:spcBef>
                <a:spcAft>
                  <a:spcPct val="0"/>
                </a:spcAft>
              </a:pPr>
              <a:endParaRPr lang="en-CA" sz="1732" kern="0" err="1">
                <a:solidFill>
                  <a:srgbClr val="FFFFFF"/>
                </a:soli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110" name="Group 1109">
              <a:extLst>
                <a:ext uri="{FF2B5EF4-FFF2-40B4-BE49-F238E27FC236}">
                  <a16:creationId xmlns:a16="http://schemas.microsoft.com/office/drawing/2014/main" id="{7109E890-C12E-2C5C-7B4E-20D30732E7CC}"/>
                </a:ext>
              </a:extLst>
            </p:cNvPr>
            <p:cNvGrpSpPr/>
            <p:nvPr/>
          </p:nvGrpSpPr>
          <p:grpSpPr>
            <a:xfrm>
              <a:off x="3252144" y="4132823"/>
              <a:ext cx="1515739" cy="778334"/>
              <a:chOff x="3252144" y="4132823"/>
              <a:chExt cx="1515739" cy="778334"/>
            </a:xfrm>
          </p:grpSpPr>
          <p:sp>
            <p:nvSpPr>
              <p:cNvPr id="1098" name="Rectangle 1097">
                <a:extLst>
                  <a:ext uri="{FF2B5EF4-FFF2-40B4-BE49-F238E27FC236}">
                    <a16:creationId xmlns:a16="http://schemas.microsoft.com/office/drawing/2014/main" id="{C7415354-5616-3FE5-DA26-E4B2800B974E}"/>
                  </a:ext>
                </a:extLst>
              </p:cNvPr>
              <p:cNvSpPr/>
              <p:nvPr/>
            </p:nvSpPr>
            <p:spPr bwMode="auto">
              <a:xfrm>
                <a:off x="3362692" y="4132823"/>
                <a:ext cx="1294558" cy="439487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700" b="1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scadia Code" panose="020B0609020000020004" pitchFamily="49" charset="0"/>
                    <a:ea typeface="Segoe UI" pitchFamily="34" charset="0"/>
                    <a:cs typeface="Cascadia Code" panose="020B0609020000020004" pitchFamily="49" charset="0"/>
                  </a:rPr>
                  <a:t>Sink Transaction Provider</a:t>
                </a:r>
              </a:p>
            </p:txBody>
          </p:sp>
          <p:sp>
            <p:nvSpPr>
              <p:cNvPr id="1099" name="Rectangle 1098">
                <a:extLst>
                  <a:ext uri="{FF2B5EF4-FFF2-40B4-BE49-F238E27FC236}">
                    <a16:creationId xmlns:a16="http://schemas.microsoft.com/office/drawing/2014/main" id="{8D14C6BD-A451-4955-05B3-7AB9ECA272E9}"/>
                  </a:ext>
                </a:extLst>
              </p:cNvPr>
              <p:cNvSpPr/>
              <p:nvPr/>
            </p:nvSpPr>
            <p:spPr bwMode="auto">
              <a:xfrm>
                <a:off x="3346817" y="4411057"/>
                <a:ext cx="1421066" cy="500100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600" kern="0">
                    <a:latin typeface="+mj-lt"/>
                    <a:ea typeface="Segoe UI" pitchFamily="34" charset="0"/>
                    <a:cs typeface="Cascadia Code" panose="020B0609020000020004" pitchFamily="49" charset="0"/>
                  </a:rPr>
                  <a:t>Stores a batch of events as a pending list of flush tasks, basically a receipt - for each Sink.</a:t>
                </a:r>
                <a:endParaRPr kumimoji="0" lang="en-US" sz="60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+mj-lt"/>
                  <a:ea typeface="Segoe UI" pitchFamily="34" charset="0"/>
                  <a:cs typeface="Cascadia Code" panose="020B0609020000020004" pitchFamily="49" charset="0"/>
                </a:endParaRPr>
              </a:p>
            </p:txBody>
          </p:sp>
          <p:sp>
            <p:nvSpPr>
              <p:cNvPr id="1102" name="Oval 1101">
                <a:extLst>
                  <a:ext uri="{FF2B5EF4-FFF2-40B4-BE49-F238E27FC236}">
                    <a16:creationId xmlns:a16="http://schemas.microsoft.com/office/drawing/2014/main" id="{50FDA58C-1716-9E25-867F-DCAC8F33FF86}"/>
                  </a:ext>
                </a:extLst>
              </p:cNvPr>
              <p:cNvSpPr/>
              <p:nvPr/>
            </p:nvSpPr>
            <p:spPr bwMode="auto">
              <a:xfrm>
                <a:off x="3252144" y="4278217"/>
                <a:ext cx="250111" cy="250111"/>
              </a:xfrm>
              <a:prstGeom prst="ellipse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tx2">
                    <a:lumMod val="90000"/>
                  </a:schemeClr>
                </a:solidFill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CA" sz="20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  <p:cxnSp>
        <p:nvCxnSpPr>
          <p:cNvPr id="1091" name="Connector: Elbow 1090">
            <a:extLst>
              <a:ext uri="{FF2B5EF4-FFF2-40B4-BE49-F238E27FC236}">
                <a16:creationId xmlns:a16="http://schemas.microsoft.com/office/drawing/2014/main" id="{B1DD3AAB-12F2-2757-8583-DD64E60F9932}"/>
              </a:ext>
            </a:extLst>
          </p:cNvPr>
          <p:cNvCxnSpPr>
            <a:cxnSpLocks/>
            <a:stCxn id="175" idx="2"/>
            <a:endCxn id="1079" idx="0"/>
          </p:cNvCxnSpPr>
          <p:nvPr/>
        </p:nvCxnSpPr>
        <p:spPr>
          <a:xfrm rot="5400000">
            <a:off x="1832049" y="2555962"/>
            <a:ext cx="346814" cy="317214"/>
          </a:xfrm>
          <a:prstGeom prst="bentConnector3">
            <a:avLst>
              <a:gd name="adj1" fmla="val 39930"/>
            </a:avLst>
          </a:prstGeom>
          <a:ln w="31750">
            <a:solidFill>
              <a:schemeClr val="tx1"/>
            </a:solidFill>
            <a:headEnd type="none" w="lg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8" name="Group 1147">
            <a:extLst>
              <a:ext uri="{FF2B5EF4-FFF2-40B4-BE49-F238E27FC236}">
                <a16:creationId xmlns:a16="http://schemas.microsoft.com/office/drawing/2014/main" id="{6C8BC94E-A0FB-F51A-1CFB-4D87963B0396}"/>
              </a:ext>
            </a:extLst>
          </p:cNvPr>
          <p:cNvGrpSpPr/>
          <p:nvPr/>
        </p:nvGrpSpPr>
        <p:grpSpPr>
          <a:xfrm>
            <a:off x="3271414" y="2719202"/>
            <a:ext cx="1587364" cy="862395"/>
            <a:chOff x="3180519" y="4132823"/>
            <a:chExt cx="1587364" cy="862395"/>
          </a:xfrm>
        </p:grpSpPr>
        <p:sp>
          <p:nvSpPr>
            <p:cNvPr id="1149" name="Rectangle 1148">
              <a:extLst>
                <a:ext uri="{FF2B5EF4-FFF2-40B4-BE49-F238E27FC236}">
                  <a16:creationId xmlns:a16="http://schemas.microsoft.com/office/drawing/2014/main" id="{2D827D8C-4F4E-B92C-1D00-10FB24EB7B4B}"/>
                </a:ext>
              </a:extLst>
            </p:cNvPr>
            <p:cNvSpPr/>
            <p:nvPr/>
          </p:nvSpPr>
          <p:spPr bwMode="auto">
            <a:xfrm>
              <a:off x="3180519" y="4212204"/>
              <a:ext cx="1433885" cy="783014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alpha val="5000"/>
                  </a:schemeClr>
                </a:gs>
                <a:gs pos="100000">
                  <a:schemeClr val="accent5">
                    <a:lumMod val="40000"/>
                    <a:lumOff val="60000"/>
                    <a:alpha val="5000"/>
                  </a:schemeClr>
                </a:gs>
              </a:gsLst>
              <a:lin ang="2700000" scaled="1"/>
              <a:tileRect/>
            </a:gradFill>
            <a:ln w="6350" cap="flat" cmpd="sng" algn="ctr">
              <a:solidFill>
                <a:srgbClr val="FC9804"/>
              </a:solidFill>
              <a:prstDash val="dash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58406" tIns="126725" rIns="158406" bIns="126725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807757" fontAlgn="base">
                <a:spcBef>
                  <a:spcPct val="0"/>
                </a:spcBef>
                <a:spcAft>
                  <a:spcPct val="0"/>
                </a:spcAft>
              </a:pPr>
              <a:endParaRPr lang="en-CA" sz="1732" kern="0" err="1">
                <a:solidFill>
                  <a:srgbClr val="FFFFFF"/>
                </a:soli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150" name="Group 1149">
              <a:extLst>
                <a:ext uri="{FF2B5EF4-FFF2-40B4-BE49-F238E27FC236}">
                  <a16:creationId xmlns:a16="http://schemas.microsoft.com/office/drawing/2014/main" id="{15B086A1-A122-7E90-9729-B39EC4C2B4B5}"/>
                </a:ext>
              </a:extLst>
            </p:cNvPr>
            <p:cNvGrpSpPr/>
            <p:nvPr/>
          </p:nvGrpSpPr>
          <p:grpSpPr>
            <a:xfrm>
              <a:off x="3252144" y="4132823"/>
              <a:ext cx="1515739" cy="778334"/>
              <a:chOff x="3252144" y="4132823"/>
              <a:chExt cx="1515739" cy="778334"/>
            </a:xfrm>
          </p:grpSpPr>
          <p:sp>
            <p:nvSpPr>
              <p:cNvPr id="1151" name="Rectangle 1150">
                <a:extLst>
                  <a:ext uri="{FF2B5EF4-FFF2-40B4-BE49-F238E27FC236}">
                    <a16:creationId xmlns:a16="http://schemas.microsoft.com/office/drawing/2014/main" id="{1F650A4B-E077-D756-A550-3FF6631317A5}"/>
                  </a:ext>
                </a:extLst>
              </p:cNvPr>
              <p:cNvSpPr/>
              <p:nvPr/>
            </p:nvSpPr>
            <p:spPr bwMode="auto">
              <a:xfrm>
                <a:off x="3362692" y="4132823"/>
                <a:ext cx="1294558" cy="439487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700" b="1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scadia Code" panose="020B0609020000020004" pitchFamily="49" charset="0"/>
                    <a:ea typeface="Segoe UI" pitchFamily="34" charset="0"/>
                    <a:cs typeface="Cascadia Code" panose="020B0609020000020004" pitchFamily="49" charset="0"/>
                  </a:rPr>
                  <a:t>Batch Orchestrator</a:t>
                </a:r>
              </a:p>
            </p:txBody>
          </p:sp>
          <p:sp>
            <p:nvSpPr>
              <p:cNvPr id="1152" name="Rectangle 1151">
                <a:extLst>
                  <a:ext uri="{FF2B5EF4-FFF2-40B4-BE49-F238E27FC236}">
                    <a16:creationId xmlns:a16="http://schemas.microsoft.com/office/drawing/2014/main" id="{69D5BB35-5A1A-B1FA-B298-567700EA2BE2}"/>
                  </a:ext>
                </a:extLst>
              </p:cNvPr>
              <p:cNvSpPr/>
              <p:nvPr/>
            </p:nvSpPr>
            <p:spPr bwMode="auto">
              <a:xfrm>
                <a:off x="3346817" y="4411057"/>
                <a:ext cx="1421066" cy="500100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600" kern="0">
                    <a:latin typeface="+mj-lt"/>
                    <a:ea typeface="Segoe UI" pitchFamily="34" charset="0"/>
                    <a:cs typeface="Cascadia Code" panose="020B0609020000020004" pitchFamily="49" charset="0"/>
                  </a:rPr>
                  <a:t>Registers Delegates with </a:t>
                </a:r>
                <a:r>
                  <a:rPr lang="en-US" sz="600" kern="0">
                    <a:latin typeface="Cascadia Code" panose="020B0609020000020004" pitchFamily="49" charset="0"/>
                    <a:ea typeface="Segoe UI" pitchFamily="34" charset="0"/>
                    <a:cs typeface="Cascadia Code" panose="020B0609020000020004" pitchFamily="49" charset="0"/>
                  </a:rPr>
                  <a:t>EventProcessor&lt;T&gt;</a:t>
                </a:r>
                <a:r>
                  <a:rPr lang="en-US" sz="600" kern="0">
                    <a:latin typeface="+mj-lt"/>
                    <a:ea typeface="Segoe UI" pitchFamily="34" charset="0"/>
                    <a:cs typeface="Cascadia Code" panose="020B0609020000020004" pitchFamily="49" charset="0"/>
                  </a:rPr>
                  <a:t> for each partition (T). Invokes </a:t>
                </a:r>
                <a:br>
                  <a:rPr lang="en-US" sz="600" kern="0">
                    <a:latin typeface="+mj-lt"/>
                    <a:ea typeface="Segoe UI" pitchFamily="34" charset="0"/>
                    <a:cs typeface="Cascadia Code" panose="020B0609020000020004" pitchFamily="49" charset="0"/>
                  </a:rPr>
                </a:br>
                <a:r>
                  <a:rPr lang="en-US" sz="600" kern="0">
                    <a:latin typeface="+mj-lt"/>
                    <a:ea typeface="Segoe UI" pitchFamily="34" charset="0"/>
                    <a:cs typeface="Cascadia Code" panose="020B0609020000020004" pitchFamily="49" charset="0"/>
                  </a:rPr>
                  <a:t>one or more sinks.</a:t>
                </a:r>
                <a:endParaRPr kumimoji="0" lang="en-US" sz="60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+mj-lt"/>
                  <a:ea typeface="Segoe UI" pitchFamily="34" charset="0"/>
                  <a:cs typeface="Cascadia Code" panose="020B0609020000020004" pitchFamily="49" charset="0"/>
                </a:endParaRPr>
              </a:p>
            </p:txBody>
          </p:sp>
          <p:grpSp>
            <p:nvGrpSpPr>
              <p:cNvPr id="1153" name="Group 1152">
                <a:extLst>
                  <a:ext uri="{FF2B5EF4-FFF2-40B4-BE49-F238E27FC236}">
                    <a16:creationId xmlns:a16="http://schemas.microsoft.com/office/drawing/2014/main" id="{8BA29D21-0B4D-16E9-9972-D206E2C76CB8}"/>
                  </a:ext>
                </a:extLst>
              </p:cNvPr>
              <p:cNvGrpSpPr/>
              <p:nvPr/>
            </p:nvGrpSpPr>
            <p:grpSpPr>
              <a:xfrm>
                <a:off x="3252144" y="4278217"/>
                <a:ext cx="250111" cy="250111"/>
                <a:chOff x="3252144" y="4278217"/>
                <a:chExt cx="250111" cy="250111"/>
              </a:xfrm>
            </p:grpSpPr>
            <p:sp>
              <p:nvSpPr>
                <p:cNvPr id="1154" name="Oval 1153">
                  <a:extLst>
                    <a:ext uri="{FF2B5EF4-FFF2-40B4-BE49-F238E27FC236}">
                      <a16:creationId xmlns:a16="http://schemas.microsoft.com/office/drawing/2014/main" id="{652BEEF0-914C-5B77-BA58-C1068BF80444}"/>
                    </a:ext>
                  </a:extLst>
                </p:cNvPr>
                <p:cNvSpPr/>
                <p:nvPr/>
              </p:nvSpPr>
              <p:spPr bwMode="auto">
                <a:xfrm>
                  <a:off x="3252144" y="4278217"/>
                  <a:ext cx="250111" cy="250111"/>
                </a:xfrm>
                <a:prstGeom prst="ellipse">
                  <a:avLst/>
                </a:prstGeom>
                <a:solidFill>
                  <a:schemeClr val="tx1">
                    <a:lumMod val="95000"/>
                  </a:schemeClr>
                </a:solidFill>
                <a:ln>
                  <a:solidFill>
                    <a:schemeClr val="tx2">
                      <a:lumMod val="90000"/>
                    </a:schemeClr>
                  </a:solidFill>
                  <a:headEnd type="none" w="med" len="med"/>
                  <a:tailEnd type="non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32472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CA" sz="200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1155" name="Graphic 1154">
                  <a:extLst>
                    <a:ext uri="{FF2B5EF4-FFF2-40B4-BE49-F238E27FC236}">
                      <a16:creationId xmlns:a16="http://schemas.microsoft.com/office/drawing/2014/main" id="{B0C14F3F-307A-0EE6-198B-EC234BF0AA6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02930" y="4330575"/>
                  <a:ext cx="163456" cy="163456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090" name="Group 1089">
            <a:extLst>
              <a:ext uri="{FF2B5EF4-FFF2-40B4-BE49-F238E27FC236}">
                <a16:creationId xmlns:a16="http://schemas.microsoft.com/office/drawing/2014/main" id="{FA8290C0-BBEB-5665-F469-9B89A9A3FFCB}"/>
              </a:ext>
            </a:extLst>
          </p:cNvPr>
          <p:cNvGrpSpPr/>
          <p:nvPr/>
        </p:nvGrpSpPr>
        <p:grpSpPr>
          <a:xfrm>
            <a:off x="1650168" y="2717182"/>
            <a:ext cx="1603239" cy="862395"/>
            <a:chOff x="3240172" y="2912629"/>
            <a:chExt cx="1603239" cy="862395"/>
          </a:xfrm>
        </p:grpSpPr>
        <p:sp>
          <p:nvSpPr>
            <p:cNvPr id="1051" name="Rectangle 1050">
              <a:extLst>
                <a:ext uri="{FF2B5EF4-FFF2-40B4-BE49-F238E27FC236}">
                  <a16:creationId xmlns:a16="http://schemas.microsoft.com/office/drawing/2014/main" id="{4BA56513-C910-940A-5307-3EDFD7A71568}"/>
                </a:ext>
              </a:extLst>
            </p:cNvPr>
            <p:cNvSpPr/>
            <p:nvPr/>
          </p:nvSpPr>
          <p:spPr bwMode="auto">
            <a:xfrm>
              <a:off x="3240172" y="2992010"/>
              <a:ext cx="1433885" cy="783014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alpha val="5000"/>
                  </a:schemeClr>
                </a:gs>
                <a:gs pos="100000">
                  <a:schemeClr val="accent5">
                    <a:lumMod val="40000"/>
                    <a:lumOff val="60000"/>
                    <a:alpha val="5000"/>
                  </a:schemeClr>
                </a:gs>
              </a:gsLst>
              <a:lin ang="2700000" scaled="1"/>
              <a:tileRect/>
            </a:gradFill>
            <a:ln w="6350" cap="flat" cmpd="sng" algn="ctr">
              <a:solidFill>
                <a:srgbClr val="FC9804"/>
              </a:solidFill>
              <a:prstDash val="dash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58406" tIns="126725" rIns="158406" bIns="126725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807757" fontAlgn="base">
                <a:spcBef>
                  <a:spcPct val="0"/>
                </a:spcBef>
                <a:spcAft>
                  <a:spcPct val="0"/>
                </a:spcAft>
              </a:pPr>
              <a:endParaRPr lang="en-CA" sz="1732" kern="0" err="1">
                <a:solidFill>
                  <a:srgbClr val="FFFFFF"/>
                </a:soli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082" name="Group 1081">
              <a:extLst>
                <a:ext uri="{FF2B5EF4-FFF2-40B4-BE49-F238E27FC236}">
                  <a16:creationId xmlns:a16="http://schemas.microsoft.com/office/drawing/2014/main" id="{B12E176B-22A6-D3A9-5445-EF3F35ED3B4A}"/>
                </a:ext>
              </a:extLst>
            </p:cNvPr>
            <p:cNvGrpSpPr/>
            <p:nvPr/>
          </p:nvGrpSpPr>
          <p:grpSpPr>
            <a:xfrm>
              <a:off x="3311797" y="3083423"/>
              <a:ext cx="250111" cy="250111"/>
              <a:chOff x="3085121" y="3027760"/>
              <a:chExt cx="250111" cy="250111"/>
            </a:xfrm>
          </p:grpSpPr>
          <p:sp>
            <p:nvSpPr>
              <p:cNvPr id="1079" name="Oval 1078">
                <a:extLst>
                  <a:ext uri="{FF2B5EF4-FFF2-40B4-BE49-F238E27FC236}">
                    <a16:creationId xmlns:a16="http://schemas.microsoft.com/office/drawing/2014/main" id="{54F3E369-7677-9E4C-4BC1-77534CCB8B09}"/>
                  </a:ext>
                </a:extLst>
              </p:cNvPr>
              <p:cNvSpPr/>
              <p:nvPr/>
            </p:nvSpPr>
            <p:spPr bwMode="auto">
              <a:xfrm>
                <a:off x="3085121" y="3027760"/>
                <a:ext cx="250111" cy="250111"/>
              </a:xfrm>
              <a:prstGeom prst="ellipse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tx2">
                    <a:lumMod val="90000"/>
                  </a:schemeClr>
                </a:solidFill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CA" sz="20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081" name="Graphic 1080">
                <a:extLst>
                  <a:ext uri="{FF2B5EF4-FFF2-40B4-BE49-F238E27FC236}">
                    <a16:creationId xmlns:a16="http://schemas.microsoft.com/office/drawing/2014/main" id="{5CFFACE2-60D7-C607-5989-6461FFFAD1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3122077" y="3069860"/>
                <a:ext cx="159286" cy="159286"/>
              </a:xfrm>
              <a:prstGeom prst="rect">
                <a:avLst/>
              </a:prstGeom>
            </p:spPr>
          </p:pic>
        </p:grpSp>
        <p:grpSp>
          <p:nvGrpSpPr>
            <p:cNvPr id="1087" name="Group 1086">
              <a:extLst>
                <a:ext uri="{FF2B5EF4-FFF2-40B4-BE49-F238E27FC236}">
                  <a16:creationId xmlns:a16="http://schemas.microsoft.com/office/drawing/2014/main" id="{3D8C3207-6F61-2C4E-584F-144DC2356072}"/>
                </a:ext>
              </a:extLst>
            </p:cNvPr>
            <p:cNvGrpSpPr/>
            <p:nvPr/>
          </p:nvGrpSpPr>
          <p:grpSpPr>
            <a:xfrm>
              <a:off x="3310867" y="3395962"/>
              <a:ext cx="250111" cy="250111"/>
              <a:chOff x="3310867" y="3395962"/>
              <a:chExt cx="250111" cy="250111"/>
            </a:xfrm>
          </p:grpSpPr>
          <p:sp>
            <p:nvSpPr>
              <p:cNvPr id="1084" name="Oval 1083">
                <a:extLst>
                  <a:ext uri="{FF2B5EF4-FFF2-40B4-BE49-F238E27FC236}">
                    <a16:creationId xmlns:a16="http://schemas.microsoft.com/office/drawing/2014/main" id="{B2C22839-D0AF-35EF-BE65-D21DA68FDEF5}"/>
                  </a:ext>
                </a:extLst>
              </p:cNvPr>
              <p:cNvSpPr/>
              <p:nvPr/>
            </p:nvSpPr>
            <p:spPr bwMode="auto">
              <a:xfrm>
                <a:off x="3310867" y="3395962"/>
                <a:ext cx="250111" cy="250111"/>
              </a:xfrm>
              <a:prstGeom prst="ellipse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tx2">
                    <a:lumMod val="90000"/>
                  </a:schemeClr>
                </a:solidFill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CA" sz="20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086" name="Graphic 1085">
                <a:extLst>
                  <a:ext uri="{FF2B5EF4-FFF2-40B4-BE49-F238E27FC236}">
                    <a16:creationId xmlns:a16="http://schemas.microsoft.com/office/drawing/2014/main" id="{A646E045-3064-938D-4E89-D9ED0582D0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3352158" y="3446140"/>
                <a:ext cx="154310" cy="154310"/>
              </a:xfrm>
              <a:prstGeom prst="rect">
                <a:avLst/>
              </a:prstGeom>
            </p:spPr>
          </p:pic>
        </p:grpSp>
        <p:sp>
          <p:nvSpPr>
            <p:cNvPr id="1088" name="Rectangle 1087">
              <a:extLst>
                <a:ext uri="{FF2B5EF4-FFF2-40B4-BE49-F238E27FC236}">
                  <a16:creationId xmlns:a16="http://schemas.microsoft.com/office/drawing/2014/main" id="{F2CEA0FA-EA52-9C01-7A6C-595B29D2FE58}"/>
                </a:ext>
              </a:extLst>
            </p:cNvPr>
            <p:cNvSpPr/>
            <p:nvPr/>
          </p:nvSpPr>
          <p:spPr bwMode="auto">
            <a:xfrm>
              <a:off x="3422345" y="2912629"/>
              <a:ext cx="1294558" cy="43948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1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Cascadia Code" panose="020B0609020000020004" pitchFamily="49" charset="0"/>
                  <a:ea typeface="Segoe UI" pitchFamily="34" charset="0"/>
                  <a:cs typeface="Cascadia Code" panose="020B0609020000020004" pitchFamily="49" charset="0"/>
                </a:rPr>
                <a:t>Memory Throttle Gate</a:t>
              </a:r>
            </a:p>
          </p:txBody>
        </p:sp>
        <p:sp>
          <p:nvSpPr>
            <p:cNvPr id="1089" name="Rectangle 1088">
              <a:extLst>
                <a:ext uri="{FF2B5EF4-FFF2-40B4-BE49-F238E27FC236}">
                  <a16:creationId xmlns:a16="http://schemas.microsoft.com/office/drawing/2014/main" id="{D169BB40-D69D-3F93-20F7-B3122ADB7350}"/>
                </a:ext>
              </a:extLst>
            </p:cNvPr>
            <p:cNvSpPr/>
            <p:nvPr/>
          </p:nvSpPr>
          <p:spPr bwMode="auto">
            <a:xfrm>
              <a:off x="3422345" y="3172524"/>
              <a:ext cx="1421066" cy="50010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+mj-lt"/>
                  <a:ea typeface="Segoe UI" pitchFamily="34" charset="0"/>
                  <a:cs typeface="Cascadia Code" panose="020B0609020000020004" pitchFamily="49" charset="0"/>
                </a:rPr>
                <a:t>Lock incoming events in the Delegate callback until Parquet buffer flushes, to avoid getting OOMKilled.</a:t>
              </a:r>
            </a:p>
          </p:txBody>
        </p:sp>
      </p:grpSp>
      <p:cxnSp>
        <p:nvCxnSpPr>
          <p:cNvPr id="1158" name="Connector: Elbow 1157">
            <a:extLst>
              <a:ext uri="{FF2B5EF4-FFF2-40B4-BE49-F238E27FC236}">
                <a16:creationId xmlns:a16="http://schemas.microsoft.com/office/drawing/2014/main" id="{B78C336D-3F33-02CB-3D1D-815AA7D2C2DE}"/>
              </a:ext>
            </a:extLst>
          </p:cNvPr>
          <p:cNvCxnSpPr>
            <a:cxnSpLocks/>
            <a:stCxn id="1084" idx="4"/>
            <a:endCxn id="1155" idx="0"/>
          </p:cNvCxnSpPr>
          <p:nvPr/>
        </p:nvCxnSpPr>
        <p:spPr>
          <a:xfrm rot="5400000" flipH="1" flipV="1">
            <a:off x="2393900" y="2368973"/>
            <a:ext cx="533672" cy="1629634"/>
          </a:xfrm>
          <a:prstGeom prst="bentConnector5">
            <a:avLst>
              <a:gd name="adj1" fmla="val -23797"/>
              <a:gd name="adj2" fmla="val 81528"/>
              <a:gd name="adj3" fmla="val 142835"/>
            </a:avLst>
          </a:prstGeom>
          <a:ln w="31750">
            <a:solidFill>
              <a:schemeClr val="tx1"/>
            </a:solidFill>
            <a:headEnd type="none" w="lg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3" name="Connector: Elbow 1162">
            <a:extLst>
              <a:ext uri="{FF2B5EF4-FFF2-40B4-BE49-F238E27FC236}">
                <a16:creationId xmlns:a16="http://schemas.microsoft.com/office/drawing/2014/main" id="{2687DC15-9572-DD3C-6A68-2EB7311C331E}"/>
              </a:ext>
            </a:extLst>
          </p:cNvPr>
          <p:cNvCxnSpPr>
            <a:cxnSpLocks/>
            <a:stCxn id="1154" idx="4"/>
            <a:endCxn id="1102" idx="0"/>
          </p:cNvCxnSpPr>
          <p:nvPr/>
        </p:nvCxnSpPr>
        <p:spPr>
          <a:xfrm rot="5400000" flipH="1" flipV="1">
            <a:off x="4129873" y="2198184"/>
            <a:ext cx="254744" cy="1578301"/>
          </a:xfrm>
          <a:prstGeom prst="bentConnector5">
            <a:avLst>
              <a:gd name="adj1" fmla="val -184460"/>
              <a:gd name="adj2" fmla="val 83192"/>
              <a:gd name="adj3" fmla="val 171041"/>
            </a:avLst>
          </a:prstGeom>
          <a:ln w="31750">
            <a:solidFill>
              <a:schemeClr val="tx1"/>
            </a:solidFill>
            <a:headEnd type="none" w="lg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72" name="Graphic 1171">
            <a:extLst>
              <a:ext uri="{FF2B5EF4-FFF2-40B4-BE49-F238E27FC236}">
                <a16:creationId xmlns:a16="http://schemas.microsoft.com/office/drawing/2014/main" id="{2946F12E-26A4-8874-600C-0DC9EC93F07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969998" y="2917787"/>
            <a:ext cx="139094" cy="139094"/>
          </a:xfrm>
          <a:prstGeom prst="rect">
            <a:avLst/>
          </a:prstGeom>
        </p:spPr>
      </p:pic>
      <p:sp>
        <p:nvSpPr>
          <p:cNvPr id="1193" name="Rectangle 1192">
            <a:extLst>
              <a:ext uri="{FF2B5EF4-FFF2-40B4-BE49-F238E27FC236}">
                <a16:creationId xmlns:a16="http://schemas.microsoft.com/office/drawing/2014/main" id="{EBCA93C8-DCCE-87A2-E69B-5E0253636466}"/>
              </a:ext>
            </a:extLst>
          </p:cNvPr>
          <p:cNvSpPr/>
          <p:nvPr/>
        </p:nvSpPr>
        <p:spPr bwMode="auto">
          <a:xfrm>
            <a:off x="1694297" y="4303538"/>
            <a:ext cx="1375463" cy="745001"/>
          </a:xfrm>
          <a:prstGeom prst="rect">
            <a:avLst/>
          </a:prstGeom>
          <a:gradFill flip="none" rotWithShape="1">
            <a:gsLst>
              <a:gs pos="0">
                <a:srgbClr val="C4DCF9">
                  <a:alpha val="9000"/>
                </a:srgbClr>
              </a:gs>
              <a:gs pos="100000">
                <a:srgbClr val="A4CFEF">
                  <a:alpha val="20000"/>
                </a:srgbClr>
              </a:gs>
            </a:gsLst>
            <a:lin ang="2700000" scaled="1"/>
            <a:tileRect/>
          </a:gradFill>
          <a:ln w="6350" cap="flat" cmpd="sng" algn="ctr">
            <a:solidFill>
              <a:srgbClr val="50E6FF"/>
            </a:solidFill>
            <a:prstDash val="dash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58406" tIns="126725" rIns="158406" bIns="12672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807757" fontAlgn="base">
              <a:spcBef>
                <a:spcPct val="0"/>
              </a:spcBef>
              <a:spcAft>
                <a:spcPct val="0"/>
              </a:spcAft>
            </a:pPr>
            <a:endParaRPr lang="en-CA" sz="1732" kern="0" err="1">
              <a:solidFill>
                <a:srgbClr val="FFFFFF"/>
              </a:soli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191" name="Group 1190">
            <a:extLst>
              <a:ext uri="{FF2B5EF4-FFF2-40B4-BE49-F238E27FC236}">
                <a16:creationId xmlns:a16="http://schemas.microsoft.com/office/drawing/2014/main" id="{12401763-10CC-CAD3-5178-FC80F356046C}"/>
              </a:ext>
            </a:extLst>
          </p:cNvPr>
          <p:cNvGrpSpPr/>
          <p:nvPr/>
        </p:nvGrpSpPr>
        <p:grpSpPr>
          <a:xfrm>
            <a:off x="1739728" y="4302406"/>
            <a:ext cx="1515739" cy="721184"/>
            <a:chOff x="4876890" y="4154820"/>
            <a:chExt cx="1515739" cy="721184"/>
          </a:xfrm>
        </p:grpSpPr>
        <p:grpSp>
          <p:nvGrpSpPr>
            <p:cNvPr id="1183" name="Group 1182">
              <a:extLst>
                <a:ext uri="{FF2B5EF4-FFF2-40B4-BE49-F238E27FC236}">
                  <a16:creationId xmlns:a16="http://schemas.microsoft.com/office/drawing/2014/main" id="{BEF59E9F-878F-A7FC-565D-55512B883F33}"/>
                </a:ext>
              </a:extLst>
            </p:cNvPr>
            <p:cNvGrpSpPr/>
            <p:nvPr/>
          </p:nvGrpSpPr>
          <p:grpSpPr>
            <a:xfrm>
              <a:off x="4876890" y="4154820"/>
              <a:ext cx="1515739" cy="721184"/>
              <a:chOff x="3252144" y="4189973"/>
              <a:chExt cx="1515739" cy="721184"/>
            </a:xfrm>
          </p:grpSpPr>
          <p:sp>
            <p:nvSpPr>
              <p:cNvPr id="1184" name="Rectangle 1183">
                <a:extLst>
                  <a:ext uri="{FF2B5EF4-FFF2-40B4-BE49-F238E27FC236}">
                    <a16:creationId xmlns:a16="http://schemas.microsoft.com/office/drawing/2014/main" id="{AC29784C-5A40-2E05-703B-11DFF29C161B}"/>
                  </a:ext>
                </a:extLst>
              </p:cNvPr>
              <p:cNvSpPr/>
              <p:nvPr/>
            </p:nvSpPr>
            <p:spPr bwMode="auto">
              <a:xfrm>
                <a:off x="3361870" y="4189973"/>
                <a:ext cx="1294558" cy="439487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700" b="1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scadia Code" panose="020B0609020000020004" pitchFamily="49" charset="0"/>
                    <a:ea typeface="Segoe UI" pitchFamily="34" charset="0"/>
                    <a:cs typeface="Cascadia Code" panose="020B0609020000020004" pitchFamily="49" charset="0"/>
                  </a:rPr>
                  <a:t>Delta Lake Sink</a:t>
                </a:r>
              </a:p>
            </p:txBody>
          </p:sp>
          <p:sp>
            <p:nvSpPr>
              <p:cNvPr id="1185" name="Rectangle 1184">
                <a:extLst>
                  <a:ext uri="{FF2B5EF4-FFF2-40B4-BE49-F238E27FC236}">
                    <a16:creationId xmlns:a16="http://schemas.microsoft.com/office/drawing/2014/main" id="{8C3DFE8E-9BC3-135E-35E2-F06D10CCE6E7}"/>
                  </a:ext>
                </a:extLst>
              </p:cNvPr>
              <p:cNvSpPr/>
              <p:nvPr/>
            </p:nvSpPr>
            <p:spPr bwMode="auto">
              <a:xfrm>
                <a:off x="3346817" y="4411057"/>
                <a:ext cx="1421066" cy="500100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600" kern="0">
                    <a:latin typeface="+mj-lt"/>
                    <a:ea typeface="Segoe UI" pitchFamily="34" charset="0"/>
                    <a:cs typeface="Cascadia Code" panose="020B0609020000020004" pitchFamily="49" charset="0"/>
                  </a:rPr>
                  <a:t>A </a:t>
                </a:r>
                <a:r>
                  <a:rPr lang="en-US" sz="600" i="1" kern="0">
                    <a:solidFill>
                      <a:srgbClr val="00B0F0"/>
                    </a:solidFill>
                    <a:latin typeface="+mj-lt"/>
                    <a:ea typeface="Segoe UI" pitchFamily="34" charset="0"/>
                    <a:cs typeface="Cascadia Code" panose="020B0609020000020004" pitchFamily="49" charset="0"/>
                  </a:rPr>
                  <a:t>Task&lt;bool&gt; </a:t>
                </a:r>
                <a:r>
                  <a:rPr lang="en-US" sz="600" kern="0">
                    <a:latin typeface="+mj-lt"/>
                    <a:ea typeface="Segoe UI" pitchFamily="34" charset="0"/>
                    <a:cs typeface="Cascadia Code" panose="020B0609020000020004" pitchFamily="49" charset="0"/>
                  </a:rPr>
                  <a:t>representing the pending Parquet Flush that we want to buffer.</a:t>
                </a:r>
              </a:p>
            </p:txBody>
          </p:sp>
          <p:sp>
            <p:nvSpPr>
              <p:cNvPr id="1186" name="Oval 1185">
                <a:extLst>
                  <a:ext uri="{FF2B5EF4-FFF2-40B4-BE49-F238E27FC236}">
                    <a16:creationId xmlns:a16="http://schemas.microsoft.com/office/drawing/2014/main" id="{9D49800C-EF7E-0F23-FED9-EBAF5C63BE52}"/>
                  </a:ext>
                </a:extLst>
              </p:cNvPr>
              <p:cNvSpPr/>
              <p:nvPr/>
            </p:nvSpPr>
            <p:spPr bwMode="auto">
              <a:xfrm>
                <a:off x="3252144" y="4278217"/>
                <a:ext cx="250111" cy="250111"/>
              </a:xfrm>
              <a:prstGeom prst="ellipse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tx2">
                    <a:lumMod val="90000"/>
                  </a:schemeClr>
                </a:solidFill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CA" sz="20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pic>
          <p:nvPicPr>
            <p:cNvPr id="1190" name="Picture 4" descr="Image result for delta lake logo">
              <a:extLst>
                <a:ext uri="{FF2B5EF4-FFF2-40B4-BE49-F238E27FC236}">
                  <a16:creationId xmlns:a16="http://schemas.microsoft.com/office/drawing/2014/main" id="{B583D464-A29B-23EF-2DEE-DD49D78D7CF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192" r="17192" b="21142"/>
            <a:stretch/>
          </p:blipFill>
          <p:spPr bwMode="auto">
            <a:xfrm>
              <a:off x="4920927" y="4284856"/>
              <a:ext cx="153518" cy="1437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03" name="Rectangle 1202">
            <a:extLst>
              <a:ext uri="{FF2B5EF4-FFF2-40B4-BE49-F238E27FC236}">
                <a16:creationId xmlns:a16="http://schemas.microsoft.com/office/drawing/2014/main" id="{6DEBD15B-43D3-082A-F98C-2629C23A1696}"/>
              </a:ext>
            </a:extLst>
          </p:cNvPr>
          <p:cNvSpPr/>
          <p:nvPr/>
        </p:nvSpPr>
        <p:spPr bwMode="auto">
          <a:xfrm>
            <a:off x="3207966" y="4506613"/>
            <a:ext cx="1421066" cy="500100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600" kern="0">
                <a:latin typeface="+mj-lt"/>
                <a:ea typeface="Segoe UI" pitchFamily="34" charset="0"/>
                <a:cs typeface="Cascadia Code" panose="020B0609020000020004" pitchFamily="49" charset="0"/>
              </a:rPr>
              <a:t>A </a:t>
            </a:r>
            <a:r>
              <a:rPr lang="en-US" sz="600" i="1" kern="0">
                <a:solidFill>
                  <a:srgbClr val="00B0F0"/>
                </a:solidFill>
                <a:latin typeface="+mj-lt"/>
                <a:ea typeface="Segoe UI" pitchFamily="34" charset="0"/>
                <a:cs typeface="Cascadia Code" panose="020B0609020000020004" pitchFamily="49" charset="0"/>
              </a:rPr>
              <a:t>Task&lt;bool&gt; </a:t>
            </a:r>
            <a:r>
              <a:rPr lang="en-US" sz="600" kern="0">
                <a:latin typeface="+mj-lt"/>
                <a:ea typeface="Segoe UI" pitchFamily="34" charset="0"/>
                <a:cs typeface="Cascadia Code" panose="020B0609020000020004" pitchFamily="49" charset="0"/>
              </a:rPr>
              <a:t>representing the pending Flush that will happen in future.</a:t>
            </a:r>
          </a:p>
        </p:txBody>
      </p:sp>
      <p:grpSp>
        <p:nvGrpSpPr>
          <p:cNvPr id="1214" name="Group 1213">
            <a:extLst>
              <a:ext uri="{FF2B5EF4-FFF2-40B4-BE49-F238E27FC236}">
                <a16:creationId xmlns:a16="http://schemas.microsoft.com/office/drawing/2014/main" id="{E1CE3439-06BC-448E-848D-29FE4297493E}"/>
              </a:ext>
            </a:extLst>
          </p:cNvPr>
          <p:cNvGrpSpPr/>
          <p:nvPr/>
        </p:nvGrpSpPr>
        <p:grpSpPr>
          <a:xfrm>
            <a:off x="3120787" y="4302405"/>
            <a:ext cx="1449715" cy="746133"/>
            <a:chOff x="5185309" y="4256873"/>
            <a:chExt cx="1449715" cy="746133"/>
          </a:xfrm>
        </p:grpSpPr>
        <p:sp>
          <p:nvSpPr>
            <p:cNvPr id="1198" name="Rectangle 1197">
              <a:extLst>
                <a:ext uri="{FF2B5EF4-FFF2-40B4-BE49-F238E27FC236}">
                  <a16:creationId xmlns:a16="http://schemas.microsoft.com/office/drawing/2014/main" id="{11C69B84-C89F-6167-6A1C-239C8C65F001}"/>
                </a:ext>
              </a:extLst>
            </p:cNvPr>
            <p:cNvSpPr/>
            <p:nvPr/>
          </p:nvSpPr>
          <p:spPr bwMode="auto">
            <a:xfrm>
              <a:off x="5185309" y="4258005"/>
              <a:ext cx="1375463" cy="745001"/>
            </a:xfrm>
            <a:prstGeom prst="rect">
              <a:avLst/>
            </a:prstGeom>
            <a:gradFill flip="none" rotWithShape="1">
              <a:gsLst>
                <a:gs pos="0">
                  <a:srgbClr val="C4DCF9">
                    <a:alpha val="9000"/>
                  </a:srgbClr>
                </a:gs>
                <a:gs pos="100000">
                  <a:srgbClr val="A4CFEF">
                    <a:alpha val="20000"/>
                  </a:srgbClr>
                </a:gs>
              </a:gsLst>
              <a:lin ang="2700000" scaled="1"/>
              <a:tileRect/>
            </a:gradFill>
            <a:ln w="6350" cap="flat" cmpd="sng" algn="ctr">
              <a:solidFill>
                <a:srgbClr val="50E6FF"/>
              </a:solidFill>
              <a:prstDash val="dash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58406" tIns="126725" rIns="158406" bIns="126725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807757" fontAlgn="base">
                <a:spcBef>
                  <a:spcPct val="0"/>
                </a:spcBef>
                <a:spcAft>
                  <a:spcPct val="0"/>
                </a:spcAft>
              </a:pPr>
              <a:endParaRPr lang="en-CA" sz="1732" kern="0" err="1">
                <a:solidFill>
                  <a:srgbClr val="FFFFFF"/>
                </a:soli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02" name="Rectangle 1201">
              <a:extLst>
                <a:ext uri="{FF2B5EF4-FFF2-40B4-BE49-F238E27FC236}">
                  <a16:creationId xmlns:a16="http://schemas.microsoft.com/office/drawing/2014/main" id="{0EC93357-3094-850B-5AD4-879584C5B9C6}"/>
                </a:ext>
              </a:extLst>
            </p:cNvPr>
            <p:cNvSpPr/>
            <p:nvPr/>
          </p:nvSpPr>
          <p:spPr bwMode="auto">
            <a:xfrm>
              <a:off x="5340466" y="4256873"/>
              <a:ext cx="1294558" cy="43948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1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Cascadia Code" panose="020B0609020000020004" pitchFamily="49" charset="0"/>
                  <a:ea typeface="Segoe UI" pitchFamily="34" charset="0"/>
                  <a:cs typeface="Cascadia Code" panose="020B0609020000020004" pitchFamily="49" charset="0"/>
                </a:rPr>
                <a:t>Some Other Sink</a:t>
              </a:r>
            </a:p>
          </p:txBody>
        </p:sp>
        <p:grpSp>
          <p:nvGrpSpPr>
            <p:cNvPr id="1209" name="Group 1208">
              <a:extLst>
                <a:ext uri="{FF2B5EF4-FFF2-40B4-BE49-F238E27FC236}">
                  <a16:creationId xmlns:a16="http://schemas.microsoft.com/office/drawing/2014/main" id="{BB59FD1A-87AB-7F84-4969-098093432EDD}"/>
                </a:ext>
              </a:extLst>
            </p:cNvPr>
            <p:cNvGrpSpPr/>
            <p:nvPr/>
          </p:nvGrpSpPr>
          <p:grpSpPr>
            <a:xfrm>
              <a:off x="5230740" y="4345117"/>
              <a:ext cx="250111" cy="250111"/>
              <a:chOff x="5230740" y="4345117"/>
              <a:chExt cx="250111" cy="250111"/>
            </a:xfrm>
          </p:grpSpPr>
          <p:sp>
            <p:nvSpPr>
              <p:cNvPr id="1204" name="Oval 1203">
                <a:extLst>
                  <a:ext uri="{FF2B5EF4-FFF2-40B4-BE49-F238E27FC236}">
                    <a16:creationId xmlns:a16="http://schemas.microsoft.com/office/drawing/2014/main" id="{7223D72C-A116-4872-E7B9-955D7C865DED}"/>
                  </a:ext>
                </a:extLst>
              </p:cNvPr>
              <p:cNvSpPr/>
              <p:nvPr/>
            </p:nvSpPr>
            <p:spPr bwMode="auto">
              <a:xfrm>
                <a:off x="5230740" y="4345117"/>
                <a:ext cx="250111" cy="250111"/>
              </a:xfrm>
              <a:prstGeom prst="ellipse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tx2">
                    <a:lumMod val="90000"/>
                  </a:schemeClr>
                </a:solidFill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CA" sz="20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207" name="Graphic 1206">
                <a:extLst>
                  <a:ext uri="{FF2B5EF4-FFF2-40B4-BE49-F238E27FC236}">
                    <a16:creationId xmlns:a16="http://schemas.microsoft.com/office/drawing/2014/main" id="{7DC7497A-5EC8-9A62-0510-028872DF49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5276401" y="4397975"/>
                <a:ext cx="158636" cy="158636"/>
              </a:xfrm>
              <a:prstGeom prst="rect">
                <a:avLst/>
              </a:prstGeom>
            </p:spPr>
          </p:pic>
        </p:grpSp>
      </p:grpSp>
      <p:sp>
        <p:nvSpPr>
          <p:cNvPr id="1208" name="Rectangle 1207">
            <a:extLst>
              <a:ext uri="{FF2B5EF4-FFF2-40B4-BE49-F238E27FC236}">
                <a16:creationId xmlns:a16="http://schemas.microsoft.com/office/drawing/2014/main" id="{4FBDA317-54C5-DAEA-2A06-5C670A3C5839}"/>
              </a:ext>
            </a:extLst>
          </p:cNvPr>
          <p:cNvSpPr/>
          <p:nvPr/>
        </p:nvSpPr>
        <p:spPr bwMode="auto">
          <a:xfrm>
            <a:off x="4546728" y="4303537"/>
            <a:ext cx="362144" cy="745001"/>
          </a:xfrm>
          <a:prstGeom prst="rect">
            <a:avLst/>
          </a:prstGeom>
          <a:gradFill flip="none" rotWithShape="1">
            <a:gsLst>
              <a:gs pos="0">
                <a:srgbClr val="C4DCF9">
                  <a:alpha val="9000"/>
                </a:srgbClr>
              </a:gs>
              <a:gs pos="100000">
                <a:srgbClr val="A4CFEF">
                  <a:alpha val="20000"/>
                </a:srgbClr>
              </a:gs>
            </a:gsLst>
            <a:lin ang="2700000" scaled="1"/>
            <a:tileRect/>
          </a:gradFill>
          <a:ln w="6350" cap="flat" cmpd="sng" algn="ctr">
            <a:solidFill>
              <a:srgbClr val="50E6FF"/>
            </a:solidFill>
            <a:prstDash val="dash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58406" tIns="126725" rIns="158406" bIns="12672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807757" fontAlgn="base">
              <a:spcBef>
                <a:spcPct val="0"/>
              </a:spcBef>
              <a:spcAft>
                <a:spcPct val="0"/>
              </a:spcAft>
            </a:pPr>
            <a:endParaRPr lang="en-CA" sz="1732" kern="0" err="1">
              <a:solidFill>
                <a:srgbClr val="FFFFFF"/>
              </a:soli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210" name="Group 1209">
            <a:extLst>
              <a:ext uri="{FF2B5EF4-FFF2-40B4-BE49-F238E27FC236}">
                <a16:creationId xmlns:a16="http://schemas.microsoft.com/office/drawing/2014/main" id="{4DF7B16F-8C59-0811-C5D5-60ABC44D24A6}"/>
              </a:ext>
            </a:extLst>
          </p:cNvPr>
          <p:cNvGrpSpPr/>
          <p:nvPr/>
        </p:nvGrpSpPr>
        <p:grpSpPr>
          <a:xfrm>
            <a:off x="4594446" y="4542805"/>
            <a:ext cx="250111" cy="250111"/>
            <a:chOff x="5230740" y="4345117"/>
            <a:chExt cx="250111" cy="250111"/>
          </a:xfrm>
        </p:grpSpPr>
        <p:sp>
          <p:nvSpPr>
            <p:cNvPr id="1211" name="Oval 1210">
              <a:extLst>
                <a:ext uri="{FF2B5EF4-FFF2-40B4-BE49-F238E27FC236}">
                  <a16:creationId xmlns:a16="http://schemas.microsoft.com/office/drawing/2014/main" id="{F5E2FC36-C498-0D05-29B0-5786197FA044}"/>
                </a:ext>
              </a:extLst>
            </p:cNvPr>
            <p:cNvSpPr/>
            <p:nvPr/>
          </p:nvSpPr>
          <p:spPr bwMode="auto">
            <a:xfrm>
              <a:off x="5230740" y="4345117"/>
              <a:ext cx="250111" cy="250111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tx2">
                  <a:lumMod val="90000"/>
                </a:schemeClr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CA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212" name="Graphic 1211">
              <a:extLst>
                <a:ext uri="{FF2B5EF4-FFF2-40B4-BE49-F238E27FC236}">
                  <a16:creationId xmlns:a16="http://schemas.microsoft.com/office/drawing/2014/main" id="{4D7EC0B1-8EAC-A2D8-0930-2E70B478D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276401" y="4397975"/>
              <a:ext cx="158636" cy="158636"/>
            </a:xfrm>
            <a:prstGeom prst="rect">
              <a:avLst/>
            </a:prstGeom>
          </p:spPr>
        </p:pic>
      </p:grpSp>
      <p:cxnSp>
        <p:nvCxnSpPr>
          <p:cNvPr id="1223" name="Connector: Elbow 1222">
            <a:extLst>
              <a:ext uri="{FF2B5EF4-FFF2-40B4-BE49-F238E27FC236}">
                <a16:creationId xmlns:a16="http://schemas.microsoft.com/office/drawing/2014/main" id="{EFFBE4FC-E5C3-71E2-A1CE-2849F230F148}"/>
              </a:ext>
            </a:extLst>
          </p:cNvPr>
          <p:cNvCxnSpPr>
            <a:cxnSpLocks/>
            <a:stCxn id="1102" idx="4"/>
            <a:endCxn id="1284" idx="2"/>
          </p:cNvCxnSpPr>
          <p:nvPr/>
        </p:nvCxnSpPr>
        <p:spPr>
          <a:xfrm rot="5400000">
            <a:off x="2899741" y="1933393"/>
            <a:ext cx="969974" cy="3323336"/>
          </a:xfrm>
          <a:prstGeom prst="bentConnector4">
            <a:avLst>
              <a:gd name="adj1" fmla="val 62212"/>
              <a:gd name="adj2" fmla="val 104873"/>
            </a:avLst>
          </a:prstGeom>
          <a:ln w="31750">
            <a:solidFill>
              <a:schemeClr val="tx1"/>
            </a:solidFill>
            <a:headEnd type="none" w="lg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3" name="Rectangle 1272">
            <a:extLst>
              <a:ext uri="{FF2B5EF4-FFF2-40B4-BE49-F238E27FC236}">
                <a16:creationId xmlns:a16="http://schemas.microsoft.com/office/drawing/2014/main" id="{9118B444-9A95-AFC9-7863-D9F6653B4357}"/>
              </a:ext>
            </a:extLst>
          </p:cNvPr>
          <p:cNvSpPr/>
          <p:nvPr/>
        </p:nvSpPr>
        <p:spPr bwMode="auto">
          <a:xfrm>
            <a:off x="1699380" y="5608485"/>
            <a:ext cx="1370378" cy="1103888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20000"/>
                  <a:lumOff val="80000"/>
                  <a:alpha val="5000"/>
                </a:schemeClr>
              </a:gs>
              <a:gs pos="100000">
                <a:schemeClr val="accent5">
                  <a:lumMod val="40000"/>
                  <a:lumOff val="60000"/>
                  <a:alpha val="5000"/>
                </a:schemeClr>
              </a:gs>
            </a:gsLst>
            <a:lin ang="2700000" scaled="1"/>
            <a:tileRect/>
          </a:gradFill>
          <a:ln w="6350" cap="flat" cmpd="sng" algn="ctr">
            <a:solidFill>
              <a:srgbClr val="FC9804"/>
            </a:solidFill>
            <a:prstDash val="dash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58406" tIns="126725" rIns="158406" bIns="12672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807757" fontAlgn="base">
              <a:spcBef>
                <a:spcPct val="0"/>
              </a:spcBef>
              <a:spcAft>
                <a:spcPct val="0"/>
              </a:spcAft>
            </a:pPr>
            <a:endParaRPr lang="en-CA" sz="1732" kern="0" err="1">
              <a:solidFill>
                <a:srgbClr val="FFFFFF"/>
              </a:soli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75" name="Rectangle 1274">
            <a:extLst>
              <a:ext uri="{FF2B5EF4-FFF2-40B4-BE49-F238E27FC236}">
                <a16:creationId xmlns:a16="http://schemas.microsoft.com/office/drawing/2014/main" id="{446B44E3-51E4-2DDF-7B3E-C0B3594F24D8}"/>
              </a:ext>
            </a:extLst>
          </p:cNvPr>
          <p:cNvSpPr/>
          <p:nvPr/>
        </p:nvSpPr>
        <p:spPr bwMode="auto">
          <a:xfrm>
            <a:off x="1694296" y="5101527"/>
            <a:ext cx="3290803" cy="506958"/>
          </a:xfrm>
          <a:prstGeom prst="rect">
            <a:avLst/>
          </a:prstGeom>
          <a:solidFill>
            <a:schemeClr val="bg1">
              <a:alpha val="42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CA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76" name="Rectangle 1275">
            <a:extLst>
              <a:ext uri="{FF2B5EF4-FFF2-40B4-BE49-F238E27FC236}">
                <a16:creationId xmlns:a16="http://schemas.microsoft.com/office/drawing/2014/main" id="{E0AB60F2-324D-CB1C-113D-98AFC3AA9E8B}"/>
              </a:ext>
            </a:extLst>
          </p:cNvPr>
          <p:cNvSpPr/>
          <p:nvPr/>
        </p:nvSpPr>
        <p:spPr bwMode="auto">
          <a:xfrm>
            <a:off x="1679193" y="5177916"/>
            <a:ext cx="3305901" cy="258507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600" kern="0">
                <a:latin typeface="+mj-lt"/>
                <a:ea typeface="Segoe UI" pitchFamily="34" charset="0"/>
                <a:cs typeface="Cascadia Code" panose="020B0609020000020004" pitchFamily="49" charset="0"/>
              </a:rPr>
              <a:t>Focusing only on Delta Sink, not the other Sinks, although they work identically.</a:t>
            </a:r>
          </a:p>
        </p:txBody>
      </p:sp>
      <p:grpSp>
        <p:nvGrpSpPr>
          <p:cNvPr id="1283" name="Group 1282">
            <a:extLst>
              <a:ext uri="{FF2B5EF4-FFF2-40B4-BE49-F238E27FC236}">
                <a16:creationId xmlns:a16="http://schemas.microsoft.com/office/drawing/2014/main" id="{4187D8B5-4CF3-0397-C37D-D0857E969644}"/>
              </a:ext>
            </a:extLst>
          </p:cNvPr>
          <p:cNvGrpSpPr/>
          <p:nvPr/>
        </p:nvGrpSpPr>
        <p:grpSpPr>
          <a:xfrm>
            <a:off x="1723060" y="3954992"/>
            <a:ext cx="250111" cy="250111"/>
            <a:chOff x="3770606" y="5088293"/>
            <a:chExt cx="250111" cy="250111"/>
          </a:xfrm>
        </p:grpSpPr>
        <p:sp>
          <p:nvSpPr>
            <p:cNvPr id="1284" name="Oval 1283">
              <a:extLst>
                <a:ext uri="{FF2B5EF4-FFF2-40B4-BE49-F238E27FC236}">
                  <a16:creationId xmlns:a16="http://schemas.microsoft.com/office/drawing/2014/main" id="{885FA1AB-4F40-6DFB-4454-DCC4A6B37ACC}"/>
                </a:ext>
              </a:extLst>
            </p:cNvPr>
            <p:cNvSpPr/>
            <p:nvPr/>
          </p:nvSpPr>
          <p:spPr bwMode="auto">
            <a:xfrm>
              <a:off x="3770606" y="5088293"/>
              <a:ext cx="250111" cy="250111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tx2">
                  <a:lumMod val="90000"/>
                </a:schemeClr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CA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285" name="Graphic 1284">
              <a:extLst>
                <a:ext uri="{FF2B5EF4-FFF2-40B4-BE49-F238E27FC236}">
                  <a16:creationId xmlns:a16="http://schemas.microsoft.com/office/drawing/2014/main" id="{0BBA9BE8-1D29-E2F7-4C72-BDDF386F3E69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3801382" y="5121849"/>
              <a:ext cx="188558" cy="188558"/>
            </a:xfrm>
            <a:prstGeom prst="rect">
              <a:avLst/>
            </a:prstGeom>
          </p:spPr>
        </p:pic>
      </p:grpSp>
      <p:sp>
        <p:nvSpPr>
          <p:cNvPr id="1286" name="Rectangle 1285">
            <a:extLst>
              <a:ext uri="{FF2B5EF4-FFF2-40B4-BE49-F238E27FC236}">
                <a16:creationId xmlns:a16="http://schemas.microsoft.com/office/drawing/2014/main" id="{06B2CF94-FA0F-672A-FE0B-03326EDB7373}"/>
              </a:ext>
            </a:extLst>
          </p:cNvPr>
          <p:cNvSpPr/>
          <p:nvPr/>
        </p:nvSpPr>
        <p:spPr bwMode="auto">
          <a:xfrm>
            <a:off x="1833511" y="3782884"/>
            <a:ext cx="1294670" cy="439487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Cascadia Code" panose="020B0609020000020004" pitchFamily="49" charset="0"/>
                <a:ea typeface="Segoe UI" pitchFamily="34" charset="0"/>
                <a:cs typeface="Cascadia Code" panose="020B0609020000020004" pitchFamily="49" charset="0"/>
              </a:rPr>
              <a:t>Sink Transaction Record</a:t>
            </a:r>
          </a:p>
        </p:txBody>
      </p:sp>
      <p:sp>
        <p:nvSpPr>
          <p:cNvPr id="1287" name="Rectangle 1286">
            <a:extLst>
              <a:ext uri="{FF2B5EF4-FFF2-40B4-BE49-F238E27FC236}">
                <a16:creationId xmlns:a16="http://schemas.microsoft.com/office/drawing/2014/main" id="{770CADC6-D7BD-4855-839D-B2070F1D56B9}"/>
              </a:ext>
            </a:extLst>
          </p:cNvPr>
          <p:cNvSpPr/>
          <p:nvPr/>
        </p:nvSpPr>
        <p:spPr bwMode="auto">
          <a:xfrm>
            <a:off x="2908136" y="3813828"/>
            <a:ext cx="2158714" cy="500100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600" kern="0">
                <a:latin typeface="+mj-lt"/>
                <a:ea typeface="Segoe UI" pitchFamily="34" charset="0"/>
                <a:cs typeface="Cascadia Code" panose="020B0609020000020004" pitchFamily="49" charset="0"/>
              </a:rPr>
              <a:t>A </a:t>
            </a:r>
            <a:r>
              <a:rPr lang="en-US" sz="600" i="1" kern="0">
                <a:solidFill>
                  <a:srgbClr val="00B0F0"/>
                </a:solidFill>
                <a:latin typeface="+mj-lt"/>
                <a:ea typeface="Segoe UI" pitchFamily="34" charset="0"/>
                <a:cs typeface="Cascadia Code" panose="020B0609020000020004" pitchFamily="49" charset="0"/>
              </a:rPr>
              <a:t>list of Task&lt;bool&gt; </a:t>
            </a:r>
            <a:r>
              <a:rPr lang="en-US" sz="600" kern="0">
                <a:latin typeface="+mj-lt"/>
                <a:ea typeface="Segoe UI" pitchFamily="34" charset="0"/>
                <a:cs typeface="Cascadia Code" panose="020B0609020000020004" pitchFamily="49" charset="0"/>
              </a:rPr>
              <a:t>represents the pending transactions per sink, before we checkpoint the offset.</a:t>
            </a:r>
          </a:p>
        </p:txBody>
      </p:sp>
      <p:sp>
        <p:nvSpPr>
          <p:cNvPr id="1290" name="Oval 1289">
            <a:extLst>
              <a:ext uri="{FF2B5EF4-FFF2-40B4-BE49-F238E27FC236}">
                <a16:creationId xmlns:a16="http://schemas.microsoft.com/office/drawing/2014/main" id="{AFD445FB-523B-FB4A-08F2-D612ABD260B5}"/>
              </a:ext>
            </a:extLst>
          </p:cNvPr>
          <p:cNvSpPr/>
          <p:nvPr/>
        </p:nvSpPr>
        <p:spPr bwMode="auto">
          <a:xfrm>
            <a:off x="1752719" y="5684583"/>
            <a:ext cx="250111" cy="250111"/>
          </a:xfrm>
          <a:prstGeom prst="ellipse">
            <a:avLst/>
          </a:prstGeom>
          <a:solidFill>
            <a:schemeClr val="tx1">
              <a:lumMod val="95000"/>
            </a:schemeClr>
          </a:solidFill>
          <a:ln>
            <a:solidFill>
              <a:schemeClr val="tx2">
                <a:lumMod val="90000"/>
              </a:schemeClr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CA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91" name="Graphic 1290">
            <a:extLst>
              <a:ext uri="{FF2B5EF4-FFF2-40B4-BE49-F238E27FC236}">
                <a16:creationId xmlns:a16="http://schemas.microsoft.com/office/drawing/2014/main" id="{F5C17E72-C543-9F9F-4806-3D6EDEFCD30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752232" y="5684193"/>
            <a:ext cx="250111" cy="250111"/>
          </a:xfrm>
          <a:prstGeom prst="rect">
            <a:avLst/>
          </a:prstGeom>
        </p:spPr>
      </p:pic>
      <p:sp>
        <p:nvSpPr>
          <p:cNvPr id="1292" name="Rectangle 1291">
            <a:extLst>
              <a:ext uri="{FF2B5EF4-FFF2-40B4-BE49-F238E27FC236}">
                <a16:creationId xmlns:a16="http://schemas.microsoft.com/office/drawing/2014/main" id="{F99631B3-375C-83BC-7944-57A452A8B94D}"/>
              </a:ext>
            </a:extLst>
          </p:cNvPr>
          <p:cNvSpPr/>
          <p:nvPr/>
        </p:nvSpPr>
        <p:spPr bwMode="auto">
          <a:xfrm>
            <a:off x="1888937" y="5570031"/>
            <a:ext cx="1294558" cy="439487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Cascadia Code" panose="020B0609020000020004" pitchFamily="49" charset="0"/>
                <a:ea typeface="Segoe UI" pitchFamily="34" charset="0"/>
                <a:cs typeface="Cascadia Code" panose="020B0609020000020004" pitchFamily="49" charset="0"/>
              </a:rPr>
              <a:t>Sink Buffer Provider</a:t>
            </a:r>
          </a:p>
        </p:txBody>
      </p:sp>
      <p:grpSp>
        <p:nvGrpSpPr>
          <p:cNvPr id="1307" name="Group 1306">
            <a:extLst>
              <a:ext uri="{FF2B5EF4-FFF2-40B4-BE49-F238E27FC236}">
                <a16:creationId xmlns:a16="http://schemas.microsoft.com/office/drawing/2014/main" id="{136E5E9B-9931-C5B9-15E5-E6BDEE70089C}"/>
              </a:ext>
            </a:extLst>
          </p:cNvPr>
          <p:cNvGrpSpPr/>
          <p:nvPr/>
        </p:nvGrpSpPr>
        <p:grpSpPr>
          <a:xfrm>
            <a:off x="1981527" y="6070131"/>
            <a:ext cx="816400" cy="194018"/>
            <a:chOff x="7539038" y="2318706"/>
            <a:chExt cx="532041" cy="131644"/>
          </a:xfrm>
        </p:grpSpPr>
        <p:sp>
          <p:nvSpPr>
            <p:cNvPr id="1308" name="Rectangle 1307">
              <a:extLst>
                <a:ext uri="{FF2B5EF4-FFF2-40B4-BE49-F238E27FC236}">
                  <a16:creationId xmlns:a16="http://schemas.microsoft.com/office/drawing/2014/main" id="{C22E62C2-A0DD-A4B1-E922-018ECCF66059}"/>
                </a:ext>
              </a:extLst>
            </p:cNvPr>
            <p:cNvSpPr/>
            <p:nvPr/>
          </p:nvSpPr>
          <p:spPr bwMode="auto">
            <a:xfrm>
              <a:off x="7539038" y="2318706"/>
              <a:ext cx="89338" cy="131644"/>
            </a:xfrm>
            <a:prstGeom prst="rect">
              <a:avLst/>
            </a:prstGeom>
            <a:solidFill>
              <a:srgbClr val="50E6FF">
                <a:lumMod val="75000"/>
              </a:srgbClr>
            </a:solidFill>
            <a:ln w="12700" cap="flat" cmpd="sng" algn="ctr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000" b="0" i="0" u="none" strike="noStrike" kern="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309" name="Rectangle 1308">
              <a:extLst>
                <a:ext uri="{FF2B5EF4-FFF2-40B4-BE49-F238E27FC236}">
                  <a16:creationId xmlns:a16="http://schemas.microsoft.com/office/drawing/2014/main" id="{ACB56840-3E02-065C-08E3-A8A0725DEE5D}"/>
                </a:ext>
              </a:extLst>
            </p:cNvPr>
            <p:cNvSpPr/>
            <p:nvPr/>
          </p:nvSpPr>
          <p:spPr bwMode="auto">
            <a:xfrm>
              <a:off x="7628376" y="2318706"/>
              <a:ext cx="89338" cy="131644"/>
            </a:xfrm>
            <a:prstGeom prst="rect">
              <a:avLst/>
            </a:prstGeom>
            <a:solidFill>
              <a:srgbClr val="50E6FF">
                <a:lumMod val="75000"/>
              </a:srgbClr>
            </a:solidFill>
            <a:ln w="12700" cap="flat" cmpd="sng" algn="ctr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000" b="0" i="0" u="none" strike="noStrike" kern="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310" name="Rectangle 1309">
              <a:extLst>
                <a:ext uri="{FF2B5EF4-FFF2-40B4-BE49-F238E27FC236}">
                  <a16:creationId xmlns:a16="http://schemas.microsoft.com/office/drawing/2014/main" id="{C214D72E-F961-1063-79B3-CACEE8E5EED2}"/>
                </a:ext>
              </a:extLst>
            </p:cNvPr>
            <p:cNvSpPr/>
            <p:nvPr/>
          </p:nvSpPr>
          <p:spPr bwMode="auto">
            <a:xfrm>
              <a:off x="7717714" y="2318706"/>
              <a:ext cx="89338" cy="131644"/>
            </a:xfrm>
            <a:prstGeom prst="rect">
              <a:avLst/>
            </a:prstGeom>
            <a:solidFill>
              <a:srgbClr val="50E6FF">
                <a:lumMod val="75000"/>
              </a:srgbClr>
            </a:solidFill>
            <a:ln w="12700" cap="flat" cmpd="sng" algn="ctr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000" b="0" i="0" u="none" strike="noStrike" kern="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311" name="Rectangle 1310">
              <a:extLst>
                <a:ext uri="{FF2B5EF4-FFF2-40B4-BE49-F238E27FC236}">
                  <a16:creationId xmlns:a16="http://schemas.microsoft.com/office/drawing/2014/main" id="{95D8FDB0-72CF-0611-B5B4-0170A90C755F}"/>
                </a:ext>
              </a:extLst>
            </p:cNvPr>
            <p:cNvSpPr/>
            <p:nvPr/>
          </p:nvSpPr>
          <p:spPr bwMode="auto">
            <a:xfrm>
              <a:off x="7805723" y="2318706"/>
              <a:ext cx="89338" cy="131644"/>
            </a:xfrm>
            <a:prstGeom prst="rect">
              <a:avLst/>
            </a:prstGeom>
            <a:solidFill>
              <a:srgbClr val="50E6FF">
                <a:lumMod val="75000"/>
              </a:srgbClr>
            </a:solidFill>
            <a:ln w="12700" cap="flat" cmpd="sng" algn="ctr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000" b="0" i="0" u="none" strike="noStrike" kern="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312" name="Rectangle 1311">
              <a:extLst>
                <a:ext uri="{FF2B5EF4-FFF2-40B4-BE49-F238E27FC236}">
                  <a16:creationId xmlns:a16="http://schemas.microsoft.com/office/drawing/2014/main" id="{2DCAD274-2D31-36D7-E66B-BD5F55515BAC}"/>
                </a:ext>
              </a:extLst>
            </p:cNvPr>
            <p:cNvSpPr/>
            <p:nvPr/>
          </p:nvSpPr>
          <p:spPr bwMode="auto">
            <a:xfrm>
              <a:off x="7893732" y="2318706"/>
              <a:ext cx="89338" cy="131644"/>
            </a:xfrm>
            <a:prstGeom prst="rect">
              <a:avLst/>
            </a:prstGeom>
            <a:solidFill>
              <a:srgbClr val="50E6FF">
                <a:lumMod val="75000"/>
              </a:srgbClr>
            </a:solidFill>
            <a:ln w="12700" cap="flat" cmpd="sng" algn="ctr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000" b="0" i="0" u="none" strike="noStrike" kern="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313" name="Rectangle 1312">
              <a:extLst>
                <a:ext uri="{FF2B5EF4-FFF2-40B4-BE49-F238E27FC236}">
                  <a16:creationId xmlns:a16="http://schemas.microsoft.com/office/drawing/2014/main" id="{565D71B5-1385-EFD3-3215-D0F572B40121}"/>
                </a:ext>
              </a:extLst>
            </p:cNvPr>
            <p:cNvSpPr/>
            <p:nvPr/>
          </p:nvSpPr>
          <p:spPr bwMode="auto">
            <a:xfrm>
              <a:off x="7981741" y="2318706"/>
              <a:ext cx="89338" cy="131644"/>
            </a:xfrm>
            <a:prstGeom prst="rect">
              <a:avLst/>
            </a:prstGeom>
            <a:solidFill>
              <a:srgbClr val="C9C9CB"/>
            </a:solidFill>
            <a:ln w="12700" cap="flat" cmpd="sng" algn="ctr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000" b="0" i="0" u="none" strike="noStrike" kern="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317" name="Rectangle 1316">
            <a:extLst>
              <a:ext uri="{FF2B5EF4-FFF2-40B4-BE49-F238E27FC236}">
                <a16:creationId xmlns:a16="http://schemas.microsoft.com/office/drawing/2014/main" id="{D5F80C07-8F2B-1379-73EA-80A9E4FCBE64}"/>
              </a:ext>
            </a:extLst>
          </p:cNvPr>
          <p:cNvSpPr/>
          <p:nvPr/>
        </p:nvSpPr>
        <p:spPr bwMode="auto">
          <a:xfrm>
            <a:off x="1949312" y="6214176"/>
            <a:ext cx="763601" cy="31003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bold"/>
                <a:ea typeface="Segoe UI" pitchFamily="34" charset="0"/>
                <a:cs typeface="Cascadia Code" panose="020B0609020000020004" pitchFamily="49" charset="0"/>
              </a:rPr>
              <a:t>Flush timer</a:t>
            </a:r>
          </a:p>
        </p:txBody>
      </p:sp>
      <p:grpSp>
        <p:nvGrpSpPr>
          <p:cNvPr id="1320" name="Group 1319">
            <a:extLst>
              <a:ext uri="{FF2B5EF4-FFF2-40B4-BE49-F238E27FC236}">
                <a16:creationId xmlns:a16="http://schemas.microsoft.com/office/drawing/2014/main" id="{ABE88414-A445-DA03-CECD-E4FE9880B6E9}"/>
              </a:ext>
            </a:extLst>
          </p:cNvPr>
          <p:cNvGrpSpPr/>
          <p:nvPr/>
        </p:nvGrpSpPr>
        <p:grpSpPr>
          <a:xfrm>
            <a:off x="2727522" y="6102184"/>
            <a:ext cx="136384" cy="136384"/>
            <a:chOff x="3935019" y="6695426"/>
            <a:chExt cx="136384" cy="136384"/>
          </a:xfrm>
        </p:grpSpPr>
        <p:sp>
          <p:nvSpPr>
            <p:cNvPr id="1318" name="Oval 1317">
              <a:extLst>
                <a:ext uri="{FF2B5EF4-FFF2-40B4-BE49-F238E27FC236}">
                  <a16:creationId xmlns:a16="http://schemas.microsoft.com/office/drawing/2014/main" id="{E291591A-2352-6B31-9FAA-6BBD2F95A4AA}"/>
                </a:ext>
              </a:extLst>
            </p:cNvPr>
            <p:cNvSpPr/>
            <p:nvPr/>
          </p:nvSpPr>
          <p:spPr bwMode="auto">
            <a:xfrm>
              <a:off x="3935019" y="6695426"/>
              <a:ext cx="136384" cy="136384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19050">
              <a:solidFill>
                <a:schemeClr val="bg1">
                  <a:lumMod val="85000"/>
                  <a:lumOff val="1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CA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319" name="Graphic 1318">
              <a:extLst>
                <a:ext uri="{FF2B5EF4-FFF2-40B4-BE49-F238E27FC236}">
                  <a16:creationId xmlns:a16="http://schemas.microsoft.com/office/drawing/2014/main" id="{CED46313-A628-5218-B0B7-2971112859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3949072" y="6700550"/>
              <a:ext cx="113040" cy="113040"/>
            </a:xfrm>
            <a:prstGeom prst="rect">
              <a:avLst/>
            </a:prstGeom>
          </p:spPr>
        </p:pic>
      </p:grpSp>
      <p:sp>
        <p:nvSpPr>
          <p:cNvPr id="1321" name="Rectangle 1320">
            <a:extLst>
              <a:ext uri="{FF2B5EF4-FFF2-40B4-BE49-F238E27FC236}">
                <a16:creationId xmlns:a16="http://schemas.microsoft.com/office/drawing/2014/main" id="{731931BB-42EB-91A9-E040-95F9D7F0F902}"/>
              </a:ext>
            </a:extLst>
          </p:cNvPr>
          <p:cNvSpPr/>
          <p:nvPr/>
        </p:nvSpPr>
        <p:spPr bwMode="auto">
          <a:xfrm>
            <a:off x="1958275" y="6402336"/>
            <a:ext cx="1196842" cy="31003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bold"/>
                <a:ea typeface="Segoe UI" pitchFamily="34" charset="0"/>
                <a:cs typeface="Cascadia Code" panose="020B0609020000020004" pitchFamily="49" charset="0"/>
              </a:rPr>
              <a:t>1. Buffer length &gt; max</a:t>
            </a:r>
          </a:p>
          <a:p>
            <a:pPr marL="0" marR="0" lvl="0" indent="0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bold"/>
                <a:ea typeface="Segoe UI" pitchFamily="34" charset="0"/>
                <a:cs typeface="Cascadia Code" panose="020B0609020000020004" pitchFamily="49" charset="0"/>
              </a:rPr>
              <a:t>2. Buffer latency</a:t>
            </a:r>
          </a:p>
        </p:txBody>
      </p:sp>
      <p:sp>
        <p:nvSpPr>
          <p:cNvPr id="1334" name="Rectangle 1333">
            <a:extLst>
              <a:ext uri="{FF2B5EF4-FFF2-40B4-BE49-F238E27FC236}">
                <a16:creationId xmlns:a16="http://schemas.microsoft.com/office/drawing/2014/main" id="{55A2D17F-B466-69B9-E836-0DECDA5B417E}"/>
              </a:ext>
            </a:extLst>
          </p:cNvPr>
          <p:cNvSpPr/>
          <p:nvPr/>
        </p:nvSpPr>
        <p:spPr bwMode="auto">
          <a:xfrm>
            <a:off x="3123912" y="5607115"/>
            <a:ext cx="1422816" cy="1103888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20000"/>
                  <a:lumOff val="80000"/>
                  <a:alpha val="5000"/>
                </a:schemeClr>
              </a:gs>
              <a:gs pos="100000">
                <a:schemeClr val="accent5">
                  <a:lumMod val="40000"/>
                  <a:lumOff val="60000"/>
                  <a:alpha val="5000"/>
                </a:schemeClr>
              </a:gs>
            </a:gsLst>
            <a:lin ang="2700000" scaled="1"/>
            <a:tileRect/>
          </a:gradFill>
          <a:ln w="6350" cap="flat" cmpd="sng" algn="ctr">
            <a:solidFill>
              <a:srgbClr val="FC9804"/>
            </a:solidFill>
            <a:prstDash val="dash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58406" tIns="126725" rIns="158406" bIns="12672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807757" fontAlgn="base">
              <a:spcBef>
                <a:spcPct val="0"/>
              </a:spcBef>
              <a:spcAft>
                <a:spcPct val="0"/>
              </a:spcAft>
            </a:pPr>
            <a:endParaRPr lang="en-CA" sz="1732" kern="0" err="1">
              <a:solidFill>
                <a:srgbClr val="FFFFFF"/>
              </a:soli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335" name="Group 1334">
            <a:extLst>
              <a:ext uri="{FF2B5EF4-FFF2-40B4-BE49-F238E27FC236}">
                <a16:creationId xmlns:a16="http://schemas.microsoft.com/office/drawing/2014/main" id="{A8441B04-7BB5-D531-0808-A6E0C34E2405}"/>
              </a:ext>
            </a:extLst>
          </p:cNvPr>
          <p:cNvGrpSpPr/>
          <p:nvPr/>
        </p:nvGrpSpPr>
        <p:grpSpPr>
          <a:xfrm>
            <a:off x="1991145" y="6302427"/>
            <a:ext cx="136384" cy="136384"/>
            <a:chOff x="3935019" y="6695426"/>
            <a:chExt cx="136384" cy="136384"/>
          </a:xfrm>
        </p:grpSpPr>
        <p:sp>
          <p:nvSpPr>
            <p:cNvPr id="1336" name="Oval 1335">
              <a:extLst>
                <a:ext uri="{FF2B5EF4-FFF2-40B4-BE49-F238E27FC236}">
                  <a16:creationId xmlns:a16="http://schemas.microsoft.com/office/drawing/2014/main" id="{26A2601D-E994-0DDD-ECD2-7BF123BDFC84}"/>
                </a:ext>
              </a:extLst>
            </p:cNvPr>
            <p:cNvSpPr/>
            <p:nvPr/>
          </p:nvSpPr>
          <p:spPr bwMode="auto">
            <a:xfrm>
              <a:off x="3935019" y="6695426"/>
              <a:ext cx="136384" cy="136384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19050">
              <a:solidFill>
                <a:schemeClr val="bg1">
                  <a:lumMod val="85000"/>
                  <a:lumOff val="1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CA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337" name="Graphic 1336">
              <a:extLst>
                <a:ext uri="{FF2B5EF4-FFF2-40B4-BE49-F238E27FC236}">
                  <a16:creationId xmlns:a16="http://schemas.microsoft.com/office/drawing/2014/main" id="{B04D03A9-54B9-D240-8FAA-C35943D970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3949072" y="6700550"/>
              <a:ext cx="113040" cy="113040"/>
            </a:xfrm>
            <a:prstGeom prst="rect">
              <a:avLst/>
            </a:prstGeom>
          </p:spPr>
        </p:pic>
      </p:grpSp>
      <p:grpSp>
        <p:nvGrpSpPr>
          <p:cNvPr id="1340" name="Group 1339">
            <a:extLst>
              <a:ext uri="{FF2B5EF4-FFF2-40B4-BE49-F238E27FC236}">
                <a16:creationId xmlns:a16="http://schemas.microsoft.com/office/drawing/2014/main" id="{7AB02597-D53F-7D33-6ED5-7ABD512C963D}"/>
              </a:ext>
            </a:extLst>
          </p:cNvPr>
          <p:cNvGrpSpPr/>
          <p:nvPr/>
        </p:nvGrpSpPr>
        <p:grpSpPr>
          <a:xfrm>
            <a:off x="1750875" y="5278058"/>
            <a:ext cx="152572" cy="152572"/>
            <a:chOff x="3724103" y="5381303"/>
            <a:chExt cx="250111" cy="250111"/>
          </a:xfrm>
        </p:grpSpPr>
        <p:sp>
          <p:nvSpPr>
            <p:cNvPr id="1338" name="Oval 1337">
              <a:extLst>
                <a:ext uri="{FF2B5EF4-FFF2-40B4-BE49-F238E27FC236}">
                  <a16:creationId xmlns:a16="http://schemas.microsoft.com/office/drawing/2014/main" id="{233F2990-2799-1EDF-F20A-97A894163BB1}"/>
                </a:ext>
              </a:extLst>
            </p:cNvPr>
            <p:cNvSpPr/>
            <p:nvPr/>
          </p:nvSpPr>
          <p:spPr bwMode="auto">
            <a:xfrm>
              <a:off x="3724103" y="5381303"/>
              <a:ext cx="250111" cy="250111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tx2">
                  <a:lumMod val="90000"/>
                </a:schemeClr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CA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339" name="Picture 4" descr="Image result for delta lake logo">
              <a:extLst>
                <a:ext uri="{FF2B5EF4-FFF2-40B4-BE49-F238E27FC236}">
                  <a16:creationId xmlns:a16="http://schemas.microsoft.com/office/drawing/2014/main" id="{34BA80A9-9E69-FF3D-2ED1-8EDF4A0ED22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192" r="17192" b="21142"/>
            <a:stretch/>
          </p:blipFill>
          <p:spPr bwMode="auto">
            <a:xfrm>
              <a:off x="3768140" y="5423095"/>
              <a:ext cx="153518" cy="1437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42" name="Oval 1341">
            <a:extLst>
              <a:ext uri="{FF2B5EF4-FFF2-40B4-BE49-F238E27FC236}">
                <a16:creationId xmlns:a16="http://schemas.microsoft.com/office/drawing/2014/main" id="{3365350C-33B7-DE9C-F586-E6073FE4B646}"/>
              </a:ext>
            </a:extLst>
          </p:cNvPr>
          <p:cNvSpPr/>
          <p:nvPr/>
        </p:nvSpPr>
        <p:spPr bwMode="auto">
          <a:xfrm>
            <a:off x="3198917" y="5704793"/>
            <a:ext cx="250111" cy="250111"/>
          </a:xfrm>
          <a:prstGeom prst="ellipse">
            <a:avLst/>
          </a:prstGeom>
          <a:solidFill>
            <a:schemeClr val="tx1">
              <a:lumMod val="95000"/>
            </a:schemeClr>
          </a:solidFill>
          <a:ln>
            <a:solidFill>
              <a:schemeClr val="tx2">
                <a:lumMod val="90000"/>
              </a:schemeClr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CA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45" name="Rectangle 1344">
            <a:extLst>
              <a:ext uri="{FF2B5EF4-FFF2-40B4-BE49-F238E27FC236}">
                <a16:creationId xmlns:a16="http://schemas.microsoft.com/office/drawing/2014/main" id="{EE446B4B-924B-30A9-065C-E09C7FBA887A}"/>
              </a:ext>
            </a:extLst>
          </p:cNvPr>
          <p:cNvSpPr/>
          <p:nvPr/>
        </p:nvSpPr>
        <p:spPr bwMode="auto">
          <a:xfrm>
            <a:off x="3319595" y="5570129"/>
            <a:ext cx="1294558" cy="439487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Cascadia Code" panose="020B0609020000020004" pitchFamily="49" charset="0"/>
                <a:ea typeface="Segoe UI" pitchFamily="34" charset="0"/>
                <a:cs typeface="Cascadia Code" panose="020B0609020000020004" pitchFamily="49" charset="0"/>
              </a:rPr>
              <a:t>Delta Writer Client</a:t>
            </a:r>
          </a:p>
        </p:txBody>
      </p:sp>
      <p:sp>
        <p:nvSpPr>
          <p:cNvPr id="1346" name="Rectangle 1345">
            <a:extLst>
              <a:ext uri="{FF2B5EF4-FFF2-40B4-BE49-F238E27FC236}">
                <a16:creationId xmlns:a16="http://schemas.microsoft.com/office/drawing/2014/main" id="{6E9D2B56-5D8D-1107-E3AB-D4CAFB6A7DA1}"/>
              </a:ext>
            </a:extLst>
          </p:cNvPr>
          <p:cNvSpPr/>
          <p:nvPr/>
        </p:nvSpPr>
        <p:spPr bwMode="auto">
          <a:xfrm>
            <a:off x="3302937" y="5914359"/>
            <a:ext cx="1421066" cy="813783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600" kern="0">
                <a:latin typeface="+mj-lt"/>
                <a:ea typeface="Segoe UI" pitchFamily="34" charset="0"/>
                <a:cs typeface="Cascadia Code" panose="020B0609020000020004" pitchFamily="49" charset="0"/>
              </a:rPr>
              <a:t>Flushes buffer to parquet concurrently. Writes Transaction metadata to single Partition Event Hub, basically a FIFO queue that looks like a write-ahead-log.</a:t>
            </a:r>
          </a:p>
        </p:txBody>
      </p:sp>
      <p:pic>
        <p:nvPicPr>
          <p:cNvPr id="1348" name="Picture 4" descr="Image result for delta lake logo">
            <a:extLst>
              <a:ext uri="{FF2B5EF4-FFF2-40B4-BE49-F238E27FC236}">
                <a16:creationId xmlns:a16="http://schemas.microsoft.com/office/drawing/2014/main" id="{11FB52BF-37FC-E4CD-DA04-76D98CC933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92" r="17192" b="21142"/>
          <a:stretch/>
        </p:blipFill>
        <p:spPr bwMode="auto">
          <a:xfrm>
            <a:off x="3246191" y="5749443"/>
            <a:ext cx="153518" cy="14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63" name="Rectangle 1362">
            <a:extLst>
              <a:ext uri="{FF2B5EF4-FFF2-40B4-BE49-F238E27FC236}">
                <a16:creationId xmlns:a16="http://schemas.microsoft.com/office/drawing/2014/main" id="{A3A03D9D-0367-9845-CD61-3CFAC44C04DE}"/>
              </a:ext>
            </a:extLst>
          </p:cNvPr>
          <p:cNvSpPr/>
          <p:nvPr/>
        </p:nvSpPr>
        <p:spPr bwMode="auto">
          <a:xfrm>
            <a:off x="4011476" y="7204487"/>
            <a:ext cx="2365487" cy="1262828"/>
          </a:xfrm>
          <a:prstGeom prst="rect">
            <a:avLst/>
          </a:prstGeom>
          <a:gradFill flip="none" rotWithShape="1">
            <a:gsLst>
              <a:gs pos="0">
                <a:srgbClr val="C4DCF9">
                  <a:alpha val="5000"/>
                </a:srgbClr>
              </a:gs>
              <a:gs pos="100000">
                <a:srgbClr val="A4CFEF">
                  <a:alpha val="5000"/>
                </a:srgbClr>
              </a:gs>
            </a:gsLst>
            <a:lin ang="2700000" scaled="1"/>
            <a:tileRect/>
          </a:gradFill>
          <a:ln w="6350" cap="flat" cmpd="sng" algn="ctr">
            <a:solidFill>
              <a:srgbClr val="50E6FF"/>
            </a:solidFill>
            <a:prstDash val="dash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58406" tIns="126725" rIns="158406" bIns="12672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807757" fontAlgn="base">
              <a:spcBef>
                <a:spcPct val="0"/>
              </a:spcBef>
              <a:spcAft>
                <a:spcPct val="0"/>
              </a:spcAft>
            </a:pPr>
            <a:endParaRPr lang="en-CA" sz="1732" kern="0" err="1">
              <a:solidFill>
                <a:srgbClr val="FFFFFF"/>
              </a:soli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364" name="Group 1363">
            <a:extLst>
              <a:ext uri="{FF2B5EF4-FFF2-40B4-BE49-F238E27FC236}">
                <a16:creationId xmlns:a16="http://schemas.microsoft.com/office/drawing/2014/main" id="{23A3F437-403E-8D36-ED36-CA463CFF1547}"/>
              </a:ext>
            </a:extLst>
          </p:cNvPr>
          <p:cNvGrpSpPr/>
          <p:nvPr/>
        </p:nvGrpSpPr>
        <p:grpSpPr>
          <a:xfrm rot="5400000">
            <a:off x="3829539" y="7907160"/>
            <a:ext cx="763624" cy="188945"/>
            <a:chOff x="7539038" y="2318706"/>
            <a:chExt cx="532041" cy="131644"/>
          </a:xfrm>
        </p:grpSpPr>
        <p:sp>
          <p:nvSpPr>
            <p:cNvPr id="1365" name="Rectangle 1364">
              <a:extLst>
                <a:ext uri="{FF2B5EF4-FFF2-40B4-BE49-F238E27FC236}">
                  <a16:creationId xmlns:a16="http://schemas.microsoft.com/office/drawing/2014/main" id="{A422D14C-81AD-59D0-683F-63E12F00AC35}"/>
                </a:ext>
              </a:extLst>
            </p:cNvPr>
            <p:cNvSpPr/>
            <p:nvPr/>
          </p:nvSpPr>
          <p:spPr bwMode="auto">
            <a:xfrm>
              <a:off x="7539038" y="2318706"/>
              <a:ext cx="89338" cy="131644"/>
            </a:xfrm>
            <a:prstGeom prst="rect">
              <a:avLst/>
            </a:prstGeom>
            <a:solidFill>
              <a:srgbClr val="50E6FF">
                <a:lumMod val="75000"/>
              </a:srgbClr>
            </a:solidFill>
            <a:ln w="12700" cap="flat" cmpd="sng" algn="ctr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000" b="0" i="0" u="none" strike="noStrike" kern="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366" name="Rectangle 1365">
              <a:extLst>
                <a:ext uri="{FF2B5EF4-FFF2-40B4-BE49-F238E27FC236}">
                  <a16:creationId xmlns:a16="http://schemas.microsoft.com/office/drawing/2014/main" id="{8839D6CD-2B64-4091-E520-EC323E13CC9F}"/>
                </a:ext>
              </a:extLst>
            </p:cNvPr>
            <p:cNvSpPr/>
            <p:nvPr/>
          </p:nvSpPr>
          <p:spPr bwMode="auto">
            <a:xfrm>
              <a:off x="7628376" y="2318706"/>
              <a:ext cx="89338" cy="131644"/>
            </a:xfrm>
            <a:prstGeom prst="rect">
              <a:avLst/>
            </a:prstGeom>
            <a:solidFill>
              <a:srgbClr val="50E6FF">
                <a:lumMod val="75000"/>
              </a:srgbClr>
            </a:solidFill>
            <a:ln w="12700" cap="flat" cmpd="sng" algn="ctr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000" b="0" i="0" u="none" strike="noStrike" kern="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367" name="Rectangle 1366">
              <a:extLst>
                <a:ext uri="{FF2B5EF4-FFF2-40B4-BE49-F238E27FC236}">
                  <a16:creationId xmlns:a16="http://schemas.microsoft.com/office/drawing/2014/main" id="{544A7BE5-F3F8-1328-0222-63FF2B85E763}"/>
                </a:ext>
              </a:extLst>
            </p:cNvPr>
            <p:cNvSpPr/>
            <p:nvPr/>
          </p:nvSpPr>
          <p:spPr bwMode="auto">
            <a:xfrm>
              <a:off x="7717714" y="2318706"/>
              <a:ext cx="89338" cy="131644"/>
            </a:xfrm>
            <a:prstGeom prst="rect">
              <a:avLst/>
            </a:prstGeom>
            <a:solidFill>
              <a:srgbClr val="50E6FF">
                <a:lumMod val="75000"/>
              </a:srgbClr>
            </a:solidFill>
            <a:ln w="12700" cap="flat" cmpd="sng" algn="ctr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000" b="0" i="0" u="none" strike="noStrike" kern="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368" name="Rectangle 1367">
              <a:extLst>
                <a:ext uri="{FF2B5EF4-FFF2-40B4-BE49-F238E27FC236}">
                  <a16:creationId xmlns:a16="http://schemas.microsoft.com/office/drawing/2014/main" id="{610AB406-2EAB-6DCC-06A5-477ADE8A625E}"/>
                </a:ext>
              </a:extLst>
            </p:cNvPr>
            <p:cNvSpPr/>
            <p:nvPr/>
          </p:nvSpPr>
          <p:spPr bwMode="auto">
            <a:xfrm>
              <a:off x="7805723" y="2318706"/>
              <a:ext cx="89338" cy="131644"/>
            </a:xfrm>
            <a:prstGeom prst="rect">
              <a:avLst/>
            </a:prstGeom>
            <a:solidFill>
              <a:srgbClr val="50E6FF">
                <a:lumMod val="75000"/>
              </a:srgbClr>
            </a:solidFill>
            <a:ln w="12700" cap="flat" cmpd="sng" algn="ctr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000" b="0" i="0" u="none" strike="noStrike" kern="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369" name="Rectangle 1368">
              <a:extLst>
                <a:ext uri="{FF2B5EF4-FFF2-40B4-BE49-F238E27FC236}">
                  <a16:creationId xmlns:a16="http://schemas.microsoft.com/office/drawing/2014/main" id="{AD8DA44B-D7BD-C6EB-AA82-9CE516D12135}"/>
                </a:ext>
              </a:extLst>
            </p:cNvPr>
            <p:cNvSpPr/>
            <p:nvPr/>
          </p:nvSpPr>
          <p:spPr bwMode="auto">
            <a:xfrm>
              <a:off x="7893732" y="2318706"/>
              <a:ext cx="89338" cy="131644"/>
            </a:xfrm>
            <a:prstGeom prst="rect">
              <a:avLst/>
            </a:prstGeom>
            <a:solidFill>
              <a:srgbClr val="50E6FF">
                <a:lumMod val="75000"/>
              </a:srgbClr>
            </a:solidFill>
            <a:ln w="12700" cap="flat" cmpd="sng" algn="ctr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000" b="0" i="0" u="none" strike="noStrike" kern="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370" name="Rectangle 1369">
              <a:extLst>
                <a:ext uri="{FF2B5EF4-FFF2-40B4-BE49-F238E27FC236}">
                  <a16:creationId xmlns:a16="http://schemas.microsoft.com/office/drawing/2014/main" id="{8CCBA395-E0B2-8FE4-7341-0B7CC2222A07}"/>
                </a:ext>
              </a:extLst>
            </p:cNvPr>
            <p:cNvSpPr/>
            <p:nvPr/>
          </p:nvSpPr>
          <p:spPr bwMode="auto">
            <a:xfrm>
              <a:off x="7981741" y="2318706"/>
              <a:ext cx="89338" cy="131644"/>
            </a:xfrm>
            <a:prstGeom prst="rect">
              <a:avLst/>
            </a:prstGeom>
            <a:solidFill>
              <a:srgbClr val="C9C9CB"/>
            </a:solidFill>
            <a:ln w="12700" cap="flat" cmpd="sng" algn="ctr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000" b="0" i="0" u="none" strike="noStrike" kern="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371" name="Rectangle 1370">
            <a:extLst>
              <a:ext uri="{FF2B5EF4-FFF2-40B4-BE49-F238E27FC236}">
                <a16:creationId xmlns:a16="http://schemas.microsoft.com/office/drawing/2014/main" id="{926A0880-B8FF-B843-76FD-457E7F77063F}"/>
              </a:ext>
            </a:extLst>
          </p:cNvPr>
          <p:cNvSpPr/>
          <p:nvPr/>
        </p:nvSpPr>
        <p:spPr bwMode="auto">
          <a:xfrm rot="5400000">
            <a:off x="5072829" y="6188699"/>
            <a:ext cx="242780" cy="2365487"/>
          </a:xfrm>
          <a:prstGeom prst="rect">
            <a:avLst/>
          </a:prstGeom>
          <a:solidFill>
            <a:srgbClr val="50E6FF">
              <a:alpha val="15000"/>
            </a:srgbClr>
          </a:solidFill>
          <a:ln w="3175" cap="flat" cmpd="sng" algn="ctr">
            <a:noFill/>
            <a:prstDash val="dash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000" b="0" i="0" u="none" strike="noStrike" kern="0" cap="none" spc="0" normalizeH="0" baseline="0" noProof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72" name="Rectangle 1371">
            <a:extLst>
              <a:ext uri="{FF2B5EF4-FFF2-40B4-BE49-F238E27FC236}">
                <a16:creationId xmlns:a16="http://schemas.microsoft.com/office/drawing/2014/main" id="{35902782-4FB9-772A-7821-496D31BE7651}"/>
              </a:ext>
            </a:extLst>
          </p:cNvPr>
          <p:cNvSpPr/>
          <p:nvPr/>
        </p:nvSpPr>
        <p:spPr bwMode="auto">
          <a:xfrm>
            <a:off x="4118863" y="7166613"/>
            <a:ext cx="2211196" cy="481686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egoe UI Semibold"/>
                <a:ea typeface="Segoe UI" pitchFamily="34" charset="0"/>
                <a:cs typeface="Cascadia Code" panose="020B0609020000020004" pitchFamily="49" charset="0"/>
              </a:rPr>
              <a:t>Event Hub (basically a FIFO queue/WAL)</a:t>
            </a:r>
          </a:p>
        </p:txBody>
      </p:sp>
      <p:sp>
        <p:nvSpPr>
          <p:cNvPr id="1373" name="Rectangle 1372">
            <a:extLst>
              <a:ext uri="{FF2B5EF4-FFF2-40B4-BE49-F238E27FC236}">
                <a16:creationId xmlns:a16="http://schemas.microsoft.com/office/drawing/2014/main" id="{E3E89117-0358-EAA1-DFA0-CFDE1936B9B2}"/>
              </a:ext>
            </a:extLst>
          </p:cNvPr>
          <p:cNvSpPr/>
          <p:nvPr/>
        </p:nvSpPr>
        <p:spPr bwMode="auto">
          <a:xfrm>
            <a:off x="4011476" y="7381982"/>
            <a:ext cx="355156" cy="242780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700" kern="0">
                <a:latin typeface="Segoe UI Semibold"/>
                <a:ea typeface="Segoe UI" pitchFamily="34" charset="0"/>
                <a:cs typeface="Cascadia Code" panose="020B0609020000020004" pitchFamily="49" charset="0"/>
              </a:rPr>
              <a:t>0</a:t>
            </a:r>
            <a:endParaRPr kumimoji="0" lang="en-US" sz="7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Segoe UI Semibold"/>
              <a:ea typeface="Segoe UI" pitchFamily="34" charset="0"/>
              <a:cs typeface="Cascadia Code" panose="020B0609020000020004" pitchFamily="49" charset="0"/>
            </a:endParaRPr>
          </a:p>
        </p:txBody>
      </p:sp>
      <p:grpSp>
        <p:nvGrpSpPr>
          <p:cNvPr id="1374" name="Group 1373">
            <a:extLst>
              <a:ext uri="{FF2B5EF4-FFF2-40B4-BE49-F238E27FC236}">
                <a16:creationId xmlns:a16="http://schemas.microsoft.com/office/drawing/2014/main" id="{31EF830F-76D5-83FF-851A-721540925EFA}"/>
              </a:ext>
            </a:extLst>
          </p:cNvPr>
          <p:cNvGrpSpPr/>
          <p:nvPr/>
        </p:nvGrpSpPr>
        <p:grpSpPr>
          <a:xfrm>
            <a:off x="4078558" y="7257990"/>
            <a:ext cx="180316" cy="180316"/>
            <a:chOff x="2431128" y="2324637"/>
            <a:chExt cx="250111" cy="250111"/>
          </a:xfrm>
          <a:effectLst/>
        </p:grpSpPr>
        <p:sp>
          <p:nvSpPr>
            <p:cNvPr id="1375" name="Oval 1374">
              <a:extLst>
                <a:ext uri="{FF2B5EF4-FFF2-40B4-BE49-F238E27FC236}">
                  <a16:creationId xmlns:a16="http://schemas.microsoft.com/office/drawing/2014/main" id="{0A76B149-53DC-4492-FC7E-27F628A2F8BE}"/>
                </a:ext>
              </a:extLst>
            </p:cNvPr>
            <p:cNvSpPr/>
            <p:nvPr/>
          </p:nvSpPr>
          <p:spPr bwMode="auto">
            <a:xfrm>
              <a:off x="2431128" y="2324637"/>
              <a:ext cx="250111" cy="250111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tx2">
                  <a:lumMod val="9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CA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376" name="Event Hubs" descr="Event Hubs">
              <a:extLst>
                <a:ext uri="{FF2B5EF4-FFF2-40B4-BE49-F238E27FC236}">
                  <a16:creationId xmlns:a16="http://schemas.microsoft.com/office/drawing/2014/main" id="{BC9E7EDC-6D3E-8AC6-F28C-3EDC4720CD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92237" y="2382735"/>
              <a:ext cx="140215" cy="147646"/>
            </a:xfrm>
            <a:prstGeom prst="rect">
              <a:avLst/>
            </a:prstGeom>
          </p:spPr>
        </p:pic>
      </p:grpSp>
      <p:sp>
        <p:nvSpPr>
          <p:cNvPr id="1377" name="Rectangle 1376">
            <a:extLst>
              <a:ext uri="{FF2B5EF4-FFF2-40B4-BE49-F238E27FC236}">
                <a16:creationId xmlns:a16="http://schemas.microsoft.com/office/drawing/2014/main" id="{2ECF74D3-13F3-9BB9-57E8-66C014C5E81A}"/>
              </a:ext>
            </a:extLst>
          </p:cNvPr>
          <p:cNvSpPr/>
          <p:nvPr/>
        </p:nvSpPr>
        <p:spPr bwMode="auto">
          <a:xfrm>
            <a:off x="1515228" y="7199962"/>
            <a:ext cx="2365487" cy="1262828"/>
          </a:xfrm>
          <a:prstGeom prst="rect">
            <a:avLst/>
          </a:prstGeom>
          <a:gradFill flip="none" rotWithShape="1">
            <a:gsLst>
              <a:gs pos="0">
                <a:srgbClr val="C4DCF9">
                  <a:alpha val="5000"/>
                </a:srgbClr>
              </a:gs>
              <a:gs pos="100000">
                <a:srgbClr val="A4CFEF">
                  <a:alpha val="5000"/>
                </a:srgbClr>
              </a:gs>
            </a:gsLst>
            <a:lin ang="2700000" scaled="1"/>
            <a:tileRect/>
          </a:gradFill>
          <a:ln w="6350" cap="flat" cmpd="sng" algn="ctr">
            <a:solidFill>
              <a:srgbClr val="50E6FF"/>
            </a:solidFill>
            <a:prstDash val="dash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58406" tIns="126725" rIns="158406" bIns="12672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807757" fontAlgn="base">
              <a:spcBef>
                <a:spcPct val="0"/>
              </a:spcBef>
              <a:spcAft>
                <a:spcPct val="0"/>
              </a:spcAft>
            </a:pPr>
            <a:endParaRPr lang="en-CA" sz="1732" kern="0" err="1">
              <a:solidFill>
                <a:srgbClr val="FFFFFF"/>
              </a:soli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85" name="Rectangle 1384">
            <a:extLst>
              <a:ext uri="{FF2B5EF4-FFF2-40B4-BE49-F238E27FC236}">
                <a16:creationId xmlns:a16="http://schemas.microsoft.com/office/drawing/2014/main" id="{C49E90A7-DBAD-26C8-614B-3EB0D7574CC6}"/>
              </a:ext>
            </a:extLst>
          </p:cNvPr>
          <p:cNvSpPr/>
          <p:nvPr/>
        </p:nvSpPr>
        <p:spPr bwMode="auto">
          <a:xfrm rot="5400000">
            <a:off x="2576581" y="6184174"/>
            <a:ext cx="242780" cy="2365487"/>
          </a:xfrm>
          <a:prstGeom prst="rect">
            <a:avLst/>
          </a:prstGeom>
          <a:solidFill>
            <a:srgbClr val="50E6FF">
              <a:alpha val="15000"/>
            </a:srgbClr>
          </a:solidFill>
          <a:ln w="3175" cap="flat" cmpd="sng" algn="ctr">
            <a:noFill/>
            <a:prstDash val="dash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000" b="0" i="0" u="none" strike="noStrike" kern="0" cap="none" spc="0" normalizeH="0" baseline="0" noProof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86" name="Rectangle 1385">
            <a:extLst>
              <a:ext uri="{FF2B5EF4-FFF2-40B4-BE49-F238E27FC236}">
                <a16:creationId xmlns:a16="http://schemas.microsoft.com/office/drawing/2014/main" id="{D92C2FE9-51B2-FBB8-91F9-0C4785BD8112}"/>
              </a:ext>
            </a:extLst>
          </p:cNvPr>
          <p:cNvSpPr/>
          <p:nvPr/>
        </p:nvSpPr>
        <p:spPr bwMode="auto">
          <a:xfrm>
            <a:off x="1622615" y="7162088"/>
            <a:ext cx="2211196" cy="481686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egoe UI Semibold"/>
                <a:ea typeface="Segoe UI" pitchFamily="34" charset="0"/>
                <a:cs typeface="Cascadia Code" panose="020B0609020000020004" pitchFamily="49" charset="0"/>
              </a:rPr>
              <a:t>Delta Tables on OneLake</a:t>
            </a:r>
          </a:p>
        </p:txBody>
      </p:sp>
      <p:grpSp>
        <p:nvGrpSpPr>
          <p:cNvPr id="1399" name="Group 1398">
            <a:extLst>
              <a:ext uri="{FF2B5EF4-FFF2-40B4-BE49-F238E27FC236}">
                <a16:creationId xmlns:a16="http://schemas.microsoft.com/office/drawing/2014/main" id="{3944108A-B345-A758-C672-1B54EE305A76}"/>
              </a:ext>
            </a:extLst>
          </p:cNvPr>
          <p:cNvGrpSpPr/>
          <p:nvPr/>
        </p:nvGrpSpPr>
        <p:grpSpPr>
          <a:xfrm>
            <a:off x="1626501" y="7643058"/>
            <a:ext cx="250111" cy="250111"/>
            <a:chOff x="3074445" y="8009787"/>
            <a:chExt cx="250111" cy="250111"/>
          </a:xfrm>
        </p:grpSpPr>
        <p:sp>
          <p:nvSpPr>
            <p:cNvPr id="1397" name="Oval 1396">
              <a:extLst>
                <a:ext uri="{FF2B5EF4-FFF2-40B4-BE49-F238E27FC236}">
                  <a16:creationId xmlns:a16="http://schemas.microsoft.com/office/drawing/2014/main" id="{271EF852-4E98-34FF-A89C-F7A032D03273}"/>
                </a:ext>
              </a:extLst>
            </p:cNvPr>
            <p:cNvSpPr/>
            <p:nvPr/>
          </p:nvSpPr>
          <p:spPr bwMode="auto">
            <a:xfrm>
              <a:off x="3074445" y="8009787"/>
              <a:ext cx="250111" cy="250111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tx2">
                  <a:lumMod val="90000"/>
                </a:schemeClr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CA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398" name="Picture 1397" descr="A blue square with black background&#10;&#10;Description automatically generated">
              <a:extLst>
                <a:ext uri="{FF2B5EF4-FFF2-40B4-BE49-F238E27FC236}">
                  <a16:creationId xmlns:a16="http://schemas.microsoft.com/office/drawing/2014/main" id="{96238B89-5C29-CF00-1910-B1B565FABA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4297" y="8035268"/>
              <a:ext cx="174635" cy="174635"/>
            </a:xfrm>
            <a:prstGeom prst="rect">
              <a:avLst/>
            </a:prstGeom>
          </p:spPr>
        </p:pic>
      </p:grpSp>
      <p:grpSp>
        <p:nvGrpSpPr>
          <p:cNvPr id="1404" name="Group 1403">
            <a:extLst>
              <a:ext uri="{FF2B5EF4-FFF2-40B4-BE49-F238E27FC236}">
                <a16:creationId xmlns:a16="http://schemas.microsoft.com/office/drawing/2014/main" id="{6CDEBBB3-61FB-8901-E6D1-701ECDF2C2AB}"/>
              </a:ext>
            </a:extLst>
          </p:cNvPr>
          <p:cNvGrpSpPr/>
          <p:nvPr/>
        </p:nvGrpSpPr>
        <p:grpSpPr>
          <a:xfrm>
            <a:off x="1624120" y="8027650"/>
            <a:ext cx="250111" cy="250111"/>
            <a:chOff x="3230996" y="8002534"/>
            <a:chExt cx="250111" cy="250111"/>
          </a:xfrm>
        </p:grpSpPr>
        <p:sp>
          <p:nvSpPr>
            <p:cNvPr id="1401" name="Oval 1400">
              <a:extLst>
                <a:ext uri="{FF2B5EF4-FFF2-40B4-BE49-F238E27FC236}">
                  <a16:creationId xmlns:a16="http://schemas.microsoft.com/office/drawing/2014/main" id="{C65AD229-73F6-D0F1-43B3-589278E23D0E}"/>
                </a:ext>
              </a:extLst>
            </p:cNvPr>
            <p:cNvSpPr/>
            <p:nvPr/>
          </p:nvSpPr>
          <p:spPr bwMode="auto">
            <a:xfrm>
              <a:off x="3230996" y="8002534"/>
              <a:ext cx="250111" cy="250111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tx2">
                  <a:lumMod val="90000"/>
                </a:schemeClr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CA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403" name="Picture 4" descr="Image result for delta lake logo">
              <a:extLst>
                <a:ext uri="{FF2B5EF4-FFF2-40B4-BE49-F238E27FC236}">
                  <a16:creationId xmlns:a16="http://schemas.microsoft.com/office/drawing/2014/main" id="{6941DAC6-54DA-0038-6C69-E336A1AD505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192" r="17192" b="21142"/>
            <a:stretch/>
          </p:blipFill>
          <p:spPr bwMode="auto">
            <a:xfrm>
              <a:off x="3270812" y="8041566"/>
              <a:ext cx="171003" cy="1601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06" name="Group 1405">
            <a:extLst>
              <a:ext uri="{FF2B5EF4-FFF2-40B4-BE49-F238E27FC236}">
                <a16:creationId xmlns:a16="http://schemas.microsoft.com/office/drawing/2014/main" id="{91C4F06A-4DB8-2FF1-C7FD-E06D31110B58}"/>
              </a:ext>
            </a:extLst>
          </p:cNvPr>
          <p:cNvGrpSpPr/>
          <p:nvPr/>
        </p:nvGrpSpPr>
        <p:grpSpPr>
          <a:xfrm>
            <a:off x="1585485" y="7272515"/>
            <a:ext cx="180316" cy="180316"/>
            <a:chOff x="3359189" y="7294700"/>
            <a:chExt cx="180316" cy="180316"/>
          </a:xfrm>
        </p:grpSpPr>
        <p:sp>
          <p:nvSpPr>
            <p:cNvPr id="1389" name="Oval 1388">
              <a:extLst>
                <a:ext uri="{FF2B5EF4-FFF2-40B4-BE49-F238E27FC236}">
                  <a16:creationId xmlns:a16="http://schemas.microsoft.com/office/drawing/2014/main" id="{8C64569C-1321-A43F-9008-1FE85D62426B}"/>
                </a:ext>
              </a:extLst>
            </p:cNvPr>
            <p:cNvSpPr/>
            <p:nvPr/>
          </p:nvSpPr>
          <p:spPr bwMode="auto">
            <a:xfrm>
              <a:off x="3359189" y="7294700"/>
              <a:ext cx="180316" cy="180316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tx2">
                  <a:lumMod val="9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CA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405" name="Picture 4" descr="What is OneLake in Microsoft Fabric And Its Benefits?">
              <a:extLst>
                <a:ext uri="{FF2B5EF4-FFF2-40B4-BE49-F238E27FC236}">
                  <a16:creationId xmlns:a16="http://schemas.microsoft.com/office/drawing/2014/main" id="{6B2EBA1F-0F83-98E7-B1D6-D6B14D7E05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5000" y="7314471"/>
              <a:ext cx="129288" cy="1295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07" name="Rectangle 1406">
            <a:extLst>
              <a:ext uri="{FF2B5EF4-FFF2-40B4-BE49-F238E27FC236}">
                <a16:creationId xmlns:a16="http://schemas.microsoft.com/office/drawing/2014/main" id="{924007BF-6E0B-0391-770D-8F81CAFD0215}"/>
              </a:ext>
            </a:extLst>
          </p:cNvPr>
          <p:cNvSpPr/>
          <p:nvPr/>
        </p:nvSpPr>
        <p:spPr bwMode="auto">
          <a:xfrm>
            <a:off x="1765339" y="7526425"/>
            <a:ext cx="2031008" cy="298237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600" kern="0">
                <a:latin typeface="+mj-lt"/>
                <a:ea typeface="Segoe UI" pitchFamily="34" charset="0"/>
                <a:cs typeface="Cascadia Code" panose="020B0609020000020004" pitchFamily="49" charset="0"/>
              </a:rPr>
              <a:t>Concurrently flushed parquet from many replicas.</a:t>
            </a:r>
          </a:p>
        </p:txBody>
      </p:sp>
      <p:sp>
        <p:nvSpPr>
          <p:cNvPr id="1408" name="Rectangle 1407">
            <a:extLst>
              <a:ext uri="{FF2B5EF4-FFF2-40B4-BE49-F238E27FC236}">
                <a16:creationId xmlns:a16="http://schemas.microsoft.com/office/drawing/2014/main" id="{016766F4-226A-241D-516C-F6CC26592267}"/>
              </a:ext>
            </a:extLst>
          </p:cNvPr>
          <p:cNvSpPr/>
          <p:nvPr/>
        </p:nvSpPr>
        <p:spPr bwMode="auto">
          <a:xfrm>
            <a:off x="1765339" y="7938432"/>
            <a:ext cx="2031008" cy="298237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600" kern="0">
                <a:latin typeface="+mj-lt"/>
                <a:ea typeface="Segoe UI" pitchFamily="34" charset="0"/>
                <a:cs typeface="Cascadia Code" panose="020B0609020000020004" pitchFamily="49" charset="0"/>
              </a:rPr>
              <a:t>Delta JSON transaction log.</a:t>
            </a:r>
          </a:p>
        </p:txBody>
      </p:sp>
      <p:sp>
        <p:nvSpPr>
          <p:cNvPr id="1409" name="Rectangle 1408">
            <a:extLst>
              <a:ext uri="{FF2B5EF4-FFF2-40B4-BE49-F238E27FC236}">
                <a16:creationId xmlns:a16="http://schemas.microsoft.com/office/drawing/2014/main" id="{6987BA89-E70C-17C8-F753-DFD1931BB205}"/>
              </a:ext>
            </a:extLst>
          </p:cNvPr>
          <p:cNvSpPr/>
          <p:nvPr/>
        </p:nvSpPr>
        <p:spPr bwMode="auto">
          <a:xfrm>
            <a:off x="6704030" y="1963809"/>
            <a:ext cx="400350" cy="4867203"/>
          </a:xfrm>
          <a:prstGeom prst="rect">
            <a:avLst/>
          </a:prstGeom>
          <a:gradFill flip="none" rotWithShape="1">
            <a:gsLst>
              <a:gs pos="0">
                <a:srgbClr val="C4DCF9">
                  <a:alpha val="5000"/>
                </a:srgbClr>
              </a:gs>
              <a:gs pos="100000">
                <a:srgbClr val="A4CFEF">
                  <a:alpha val="5000"/>
                </a:srgbClr>
              </a:gs>
            </a:gsLst>
            <a:lin ang="2700000" scaled="1"/>
            <a:tileRect/>
          </a:gradFill>
          <a:ln w="6350" cap="flat" cmpd="sng" algn="ctr">
            <a:solidFill>
              <a:srgbClr val="50E6FF"/>
            </a:solidFill>
            <a:prstDash val="dash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58406" tIns="126725" rIns="158406" bIns="12672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807757" fontAlgn="base">
              <a:spcBef>
                <a:spcPct val="0"/>
              </a:spcBef>
              <a:spcAft>
                <a:spcPct val="0"/>
              </a:spcAft>
            </a:pPr>
            <a:endParaRPr lang="en-CA" sz="1732" kern="0" err="1">
              <a:solidFill>
                <a:srgbClr val="FFFFFF"/>
              </a:soli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13" name="Rectangle 1412">
            <a:extLst>
              <a:ext uri="{FF2B5EF4-FFF2-40B4-BE49-F238E27FC236}">
                <a16:creationId xmlns:a16="http://schemas.microsoft.com/office/drawing/2014/main" id="{44E00CC7-6860-6533-A921-32FC2CA27CD7}"/>
              </a:ext>
            </a:extLst>
          </p:cNvPr>
          <p:cNvSpPr/>
          <p:nvPr/>
        </p:nvSpPr>
        <p:spPr bwMode="auto">
          <a:xfrm rot="5400000">
            <a:off x="6786038" y="2063965"/>
            <a:ext cx="242780" cy="394856"/>
          </a:xfrm>
          <a:prstGeom prst="rect">
            <a:avLst/>
          </a:prstGeom>
          <a:solidFill>
            <a:srgbClr val="50E6FF">
              <a:alpha val="15000"/>
            </a:srgbClr>
          </a:solidFill>
          <a:ln w="3175" cap="flat" cmpd="sng" algn="ctr">
            <a:noFill/>
            <a:prstDash val="dash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000" b="0" i="0" u="none" strike="noStrike" kern="0" cap="none" spc="0" normalizeH="0" baseline="0" noProof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414" name="Group 1413">
            <a:extLst>
              <a:ext uri="{FF2B5EF4-FFF2-40B4-BE49-F238E27FC236}">
                <a16:creationId xmlns:a16="http://schemas.microsoft.com/office/drawing/2014/main" id="{DDE002F2-FA84-0F13-2871-61B530891883}"/>
              </a:ext>
            </a:extLst>
          </p:cNvPr>
          <p:cNvGrpSpPr/>
          <p:nvPr/>
        </p:nvGrpSpPr>
        <p:grpSpPr>
          <a:xfrm>
            <a:off x="6802266" y="2165584"/>
            <a:ext cx="193054" cy="193054"/>
            <a:chOff x="4338436" y="2340458"/>
            <a:chExt cx="180316" cy="180316"/>
          </a:xfrm>
        </p:grpSpPr>
        <p:sp>
          <p:nvSpPr>
            <p:cNvPr id="1415" name="Oval 1414">
              <a:extLst>
                <a:ext uri="{FF2B5EF4-FFF2-40B4-BE49-F238E27FC236}">
                  <a16:creationId xmlns:a16="http://schemas.microsoft.com/office/drawing/2014/main" id="{6478C9D5-02E2-3E63-31D8-662CEBFDF348}"/>
                </a:ext>
              </a:extLst>
            </p:cNvPr>
            <p:cNvSpPr/>
            <p:nvPr/>
          </p:nvSpPr>
          <p:spPr bwMode="auto">
            <a:xfrm>
              <a:off x="4338436" y="2340458"/>
              <a:ext cx="180316" cy="180316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tx2">
                  <a:lumMod val="9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CA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416" name="Graphic 1415">
              <a:extLst>
                <a:ext uri="{FF2B5EF4-FFF2-40B4-BE49-F238E27FC236}">
                  <a16:creationId xmlns:a16="http://schemas.microsoft.com/office/drawing/2014/main" id="{C11984B3-7003-4AE8-647E-21448718048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363070" y="2370900"/>
              <a:ext cx="130457" cy="130457"/>
            </a:xfrm>
            <a:prstGeom prst="rect">
              <a:avLst/>
            </a:prstGeom>
          </p:spPr>
        </p:pic>
      </p:grpSp>
      <p:grpSp>
        <p:nvGrpSpPr>
          <p:cNvPr id="1417" name="Group 1416">
            <a:extLst>
              <a:ext uri="{FF2B5EF4-FFF2-40B4-BE49-F238E27FC236}">
                <a16:creationId xmlns:a16="http://schemas.microsoft.com/office/drawing/2014/main" id="{D45D3CD5-972B-6983-B022-DBA0039D3104}"/>
              </a:ext>
            </a:extLst>
          </p:cNvPr>
          <p:cNvGrpSpPr/>
          <p:nvPr/>
        </p:nvGrpSpPr>
        <p:grpSpPr>
          <a:xfrm>
            <a:off x="6710000" y="2468455"/>
            <a:ext cx="400344" cy="783014"/>
            <a:chOff x="3240173" y="2992010"/>
            <a:chExt cx="400344" cy="783014"/>
          </a:xfrm>
        </p:grpSpPr>
        <p:sp>
          <p:nvSpPr>
            <p:cNvPr id="1418" name="Rectangle 1417">
              <a:extLst>
                <a:ext uri="{FF2B5EF4-FFF2-40B4-BE49-F238E27FC236}">
                  <a16:creationId xmlns:a16="http://schemas.microsoft.com/office/drawing/2014/main" id="{BB0F5F5F-E4D2-65BE-BBA2-4B87CA1678B7}"/>
                </a:ext>
              </a:extLst>
            </p:cNvPr>
            <p:cNvSpPr/>
            <p:nvPr/>
          </p:nvSpPr>
          <p:spPr bwMode="auto">
            <a:xfrm>
              <a:off x="3240173" y="2992010"/>
              <a:ext cx="400344" cy="783014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alpha val="5000"/>
                  </a:schemeClr>
                </a:gs>
                <a:gs pos="100000">
                  <a:schemeClr val="accent5">
                    <a:lumMod val="40000"/>
                    <a:lumOff val="60000"/>
                    <a:alpha val="5000"/>
                  </a:schemeClr>
                </a:gs>
              </a:gsLst>
              <a:lin ang="2700000" scaled="1"/>
              <a:tileRect/>
            </a:gradFill>
            <a:ln w="6350" cap="flat" cmpd="sng" algn="ctr">
              <a:solidFill>
                <a:srgbClr val="FC9804"/>
              </a:solidFill>
              <a:prstDash val="dash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58406" tIns="126725" rIns="158406" bIns="126725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807757" fontAlgn="base">
                <a:spcBef>
                  <a:spcPct val="0"/>
                </a:spcBef>
                <a:spcAft>
                  <a:spcPct val="0"/>
                </a:spcAft>
              </a:pPr>
              <a:endParaRPr lang="en-CA" sz="1732" kern="0" err="1">
                <a:solidFill>
                  <a:srgbClr val="FFFFFF"/>
                </a:soli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419" name="Group 1418">
              <a:extLst>
                <a:ext uri="{FF2B5EF4-FFF2-40B4-BE49-F238E27FC236}">
                  <a16:creationId xmlns:a16="http://schemas.microsoft.com/office/drawing/2014/main" id="{6736D00C-50BB-5A39-B40C-38B118E549D4}"/>
                </a:ext>
              </a:extLst>
            </p:cNvPr>
            <p:cNvGrpSpPr/>
            <p:nvPr/>
          </p:nvGrpSpPr>
          <p:grpSpPr>
            <a:xfrm>
              <a:off x="3311797" y="3083423"/>
              <a:ext cx="250111" cy="250111"/>
              <a:chOff x="3085121" y="3027760"/>
              <a:chExt cx="250111" cy="250111"/>
            </a:xfrm>
          </p:grpSpPr>
          <p:sp>
            <p:nvSpPr>
              <p:cNvPr id="1425" name="Oval 1424">
                <a:extLst>
                  <a:ext uri="{FF2B5EF4-FFF2-40B4-BE49-F238E27FC236}">
                    <a16:creationId xmlns:a16="http://schemas.microsoft.com/office/drawing/2014/main" id="{8116D70D-08D9-E7D5-0DAD-50FF9A34E993}"/>
                  </a:ext>
                </a:extLst>
              </p:cNvPr>
              <p:cNvSpPr/>
              <p:nvPr/>
            </p:nvSpPr>
            <p:spPr bwMode="auto">
              <a:xfrm>
                <a:off x="3085121" y="3027760"/>
                <a:ext cx="250111" cy="250111"/>
              </a:xfrm>
              <a:prstGeom prst="ellipse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tx2">
                    <a:lumMod val="90000"/>
                  </a:schemeClr>
                </a:solidFill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CA" sz="20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426" name="Graphic 1425">
                <a:extLst>
                  <a:ext uri="{FF2B5EF4-FFF2-40B4-BE49-F238E27FC236}">
                    <a16:creationId xmlns:a16="http://schemas.microsoft.com/office/drawing/2014/main" id="{D29075D1-F2B4-5E1A-46AA-A4880C33A5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3122077" y="3069860"/>
                <a:ext cx="159286" cy="159286"/>
              </a:xfrm>
              <a:prstGeom prst="rect">
                <a:avLst/>
              </a:prstGeom>
            </p:spPr>
          </p:pic>
        </p:grpSp>
        <p:grpSp>
          <p:nvGrpSpPr>
            <p:cNvPr id="1420" name="Group 1419">
              <a:extLst>
                <a:ext uri="{FF2B5EF4-FFF2-40B4-BE49-F238E27FC236}">
                  <a16:creationId xmlns:a16="http://schemas.microsoft.com/office/drawing/2014/main" id="{D53C4010-C7AF-CB71-C3EE-08E0F66F53D7}"/>
                </a:ext>
              </a:extLst>
            </p:cNvPr>
            <p:cNvGrpSpPr/>
            <p:nvPr/>
          </p:nvGrpSpPr>
          <p:grpSpPr>
            <a:xfrm>
              <a:off x="3310867" y="3395962"/>
              <a:ext cx="250111" cy="250111"/>
              <a:chOff x="3310867" y="3395962"/>
              <a:chExt cx="250111" cy="250111"/>
            </a:xfrm>
          </p:grpSpPr>
          <p:sp>
            <p:nvSpPr>
              <p:cNvPr id="1423" name="Oval 1422">
                <a:extLst>
                  <a:ext uri="{FF2B5EF4-FFF2-40B4-BE49-F238E27FC236}">
                    <a16:creationId xmlns:a16="http://schemas.microsoft.com/office/drawing/2014/main" id="{AAAE5E17-56A1-F436-F8CD-374635B713A3}"/>
                  </a:ext>
                </a:extLst>
              </p:cNvPr>
              <p:cNvSpPr/>
              <p:nvPr/>
            </p:nvSpPr>
            <p:spPr bwMode="auto">
              <a:xfrm>
                <a:off x="3310867" y="3395962"/>
                <a:ext cx="250111" cy="250111"/>
              </a:xfrm>
              <a:prstGeom prst="ellipse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tx2">
                    <a:lumMod val="90000"/>
                  </a:schemeClr>
                </a:solidFill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CA" sz="20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424" name="Graphic 1423">
                <a:extLst>
                  <a:ext uri="{FF2B5EF4-FFF2-40B4-BE49-F238E27FC236}">
                    <a16:creationId xmlns:a16="http://schemas.microsoft.com/office/drawing/2014/main" id="{5C7EB007-E581-1F59-085A-441CEE7C74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3352158" y="3446140"/>
                <a:ext cx="154310" cy="154310"/>
              </a:xfrm>
              <a:prstGeom prst="rect">
                <a:avLst/>
              </a:prstGeom>
            </p:spPr>
          </p:pic>
        </p:grpSp>
      </p:grpSp>
      <p:cxnSp>
        <p:nvCxnSpPr>
          <p:cNvPr id="1427" name="Connector: Elbow 1426">
            <a:extLst>
              <a:ext uri="{FF2B5EF4-FFF2-40B4-BE49-F238E27FC236}">
                <a16:creationId xmlns:a16="http://schemas.microsoft.com/office/drawing/2014/main" id="{8380A0BF-BB64-933A-BD93-5CDEC653D069}"/>
              </a:ext>
            </a:extLst>
          </p:cNvPr>
          <p:cNvCxnSpPr>
            <a:cxnSpLocks/>
            <a:endCxn id="175" idx="0"/>
          </p:cNvCxnSpPr>
          <p:nvPr/>
        </p:nvCxnSpPr>
        <p:spPr>
          <a:xfrm rot="10800000" flipV="1">
            <a:off x="2164064" y="1683895"/>
            <a:ext cx="5589291" cy="229400"/>
          </a:xfrm>
          <a:prstGeom prst="bentConnector2">
            <a:avLst/>
          </a:prstGeom>
          <a:ln w="31750">
            <a:solidFill>
              <a:schemeClr val="tx1"/>
            </a:solidFill>
            <a:headEnd type="none" w="lg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4" name="Rectangle 1433">
            <a:extLst>
              <a:ext uri="{FF2B5EF4-FFF2-40B4-BE49-F238E27FC236}">
                <a16:creationId xmlns:a16="http://schemas.microsoft.com/office/drawing/2014/main" id="{E1421207-EA7B-0729-A549-868B6A2C49F7}"/>
              </a:ext>
            </a:extLst>
          </p:cNvPr>
          <p:cNvSpPr/>
          <p:nvPr/>
        </p:nvSpPr>
        <p:spPr bwMode="auto">
          <a:xfrm>
            <a:off x="6704036" y="3323777"/>
            <a:ext cx="400344" cy="783014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20000"/>
                  <a:lumOff val="80000"/>
                  <a:alpha val="5000"/>
                </a:schemeClr>
              </a:gs>
              <a:gs pos="100000">
                <a:schemeClr val="accent5">
                  <a:lumMod val="40000"/>
                  <a:lumOff val="60000"/>
                  <a:alpha val="5000"/>
                </a:schemeClr>
              </a:gs>
            </a:gsLst>
            <a:lin ang="2700000" scaled="1"/>
            <a:tileRect/>
          </a:gradFill>
          <a:ln w="6350" cap="flat" cmpd="sng" algn="ctr">
            <a:solidFill>
              <a:srgbClr val="FC9804"/>
            </a:solidFill>
            <a:prstDash val="dash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58406" tIns="126725" rIns="158406" bIns="12672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807757" fontAlgn="base">
              <a:spcBef>
                <a:spcPct val="0"/>
              </a:spcBef>
              <a:spcAft>
                <a:spcPct val="0"/>
              </a:spcAft>
            </a:pPr>
            <a:endParaRPr lang="en-CA" sz="1732" kern="0" err="1">
              <a:solidFill>
                <a:srgbClr val="FFFFFF"/>
              </a:soli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448" name="Group 1447">
            <a:extLst>
              <a:ext uri="{FF2B5EF4-FFF2-40B4-BE49-F238E27FC236}">
                <a16:creationId xmlns:a16="http://schemas.microsoft.com/office/drawing/2014/main" id="{25B2FDE7-30FA-E09A-530E-7FF4EB19E9C7}"/>
              </a:ext>
            </a:extLst>
          </p:cNvPr>
          <p:cNvGrpSpPr/>
          <p:nvPr/>
        </p:nvGrpSpPr>
        <p:grpSpPr>
          <a:xfrm>
            <a:off x="6773738" y="3419221"/>
            <a:ext cx="250111" cy="250111"/>
            <a:chOff x="3252144" y="4278217"/>
            <a:chExt cx="250111" cy="250111"/>
          </a:xfrm>
        </p:grpSpPr>
        <p:sp>
          <p:nvSpPr>
            <p:cNvPr id="1449" name="Oval 1448">
              <a:extLst>
                <a:ext uri="{FF2B5EF4-FFF2-40B4-BE49-F238E27FC236}">
                  <a16:creationId xmlns:a16="http://schemas.microsoft.com/office/drawing/2014/main" id="{7031496C-41FC-8E8D-8B2A-8244ED172799}"/>
                </a:ext>
              </a:extLst>
            </p:cNvPr>
            <p:cNvSpPr/>
            <p:nvPr/>
          </p:nvSpPr>
          <p:spPr bwMode="auto">
            <a:xfrm>
              <a:off x="3252144" y="4278217"/>
              <a:ext cx="250111" cy="250111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tx2">
                  <a:lumMod val="90000"/>
                </a:schemeClr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CA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450" name="Graphic 1449">
              <a:extLst>
                <a:ext uri="{FF2B5EF4-FFF2-40B4-BE49-F238E27FC236}">
                  <a16:creationId xmlns:a16="http://schemas.microsoft.com/office/drawing/2014/main" id="{A8CCC9F0-09E7-D00E-70C8-B913FE749A6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302930" y="4330575"/>
              <a:ext cx="163456" cy="163456"/>
            </a:xfrm>
            <a:prstGeom prst="rect">
              <a:avLst/>
            </a:prstGeom>
          </p:spPr>
        </p:pic>
      </p:grpSp>
      <p:sp>
        <p:nvSpPr>
          <p:cNvPr id="1467" name="Oval 1466">
            <a:extLst>
              <a:ext uri="{FF2B5EF4-FFF2-40B4-BE49-F238E27FC236}">
                <a16:creationId xmlns:a16="http://schemas.microsoft.com/office/drawing/2014/main" id="{B1AA19E7-CBAD-758A-2E08-0507E3F751C0}"/>
              </a:ext>
            </a:extLst>
          </p:cNvPr>
          <p:cNvSpPr/>
          <p:nvPr/>
        </p:nvSpPr>
        <p:spPr bwMode="auto">
          <a:xfrm>
            <a:off x="6782372" y="3752516"/>
            <a:ext cx="250111" cy="250111"/>
          </a:xfrm>
          <a:prstGeom prst="ellipse">
            <a:avLst/>
          </a:prstGeom>
          <a:solidFill>
            <a:schemeClr val="tx1">
              <a:lumMod val="95000"/>
            </a:schemeClr>
          </a:solidFill>
          <a:ln>
            <a:solidFill>
              <a:schemeClr val="tx2">
                <a:lumMod val="90000"/>
              </a:schemeClr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CA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469" name="Graphic 1468">
            <a:extLst>
              <a:ext uri="{FF2B5EF4-FFF2-40B4-BE49-F238E27FC236}">
                <a16:creationId xmlns:a16="http://schemas.microsoft.com/office/drawing/2014/main" id="{ED3DDEEE-F8C2-E19B-8AC7-71DFF8A5E56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837880" y="3818683"/>
            <a:ext cx="139094" cy="139094"/>
          </a:xfrm>
          <a:prstGeom prst="rect">
            <a:avLst/>
          </a:prstGeom>
        </p:spPr>
      </p:pic>
      <p:sp>
        <p:nvSpPr>
          <p:cNvPr id="1470" name="Rectangle 1469">
            <a:extLst>
              <a:ext uri="{FF2B5EF4-FFF2-40B4-BE49-F238E27FC236}">
                <a16:creationId xmlns:a16="http://schemas.microsoft.com/office/drawing/2014/main" id="{6559D279-1B5E-644A-08D4-EE48A80A90BA}"/>
              </a:ext>
            </a:extLst>
          </p:cNvPr>
          <p:cNvSpPr/>
          <p:nvPr/>
        </p:nvSpPr>
        <p:spPr bwMode="auto">
          <a:xfrm>
            <a:off x="6704036" y="4172958"/>
            <a:ext cx="400344" cy="783014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20000"/>
                  <a:lumOff val="80000"/>
                  <a:alpha val="5000"/>
                </a:schemeClr>
              </a:gs>
              <a:gs pos="100000">
                <a:schemeClr val="accent5">
                  <a:lumMod val="40000"/>
                  <a:lumOff val="60000"/>
                  <a:alpha val="5000"/>
                </a:schemeClr>
              </a:gs>
            </a:gsLst>
            <a:lin ang="2700000" scaled="1"/>
            <a:tileRect/>
          </a:gradFill>
          <a:ln w="6350" cap="flat" cmpd="sng" algn="ctr">
            <a:solidFill>
              <a:srgbClr val="FC9804"/>
            </a:solidFill>
            <a:prstDash val="dash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58406" tIns="126725" rIns="158406" bIns="12672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807757" fontAlgn="base">
              <a:spcBef>
                <a:spcPct val="0"/>
              </a:spcBef>
              <a:spcAft>
                <a:spcPct val="0"/>
              </a:spcAft>
            </a:pPr>
            <a:endParaRPr lang="en-CA" sz="1732" kern="0" err="1">
              <a:solidFill>
                <a:srgbClr val="FFFFFF"/>
              </a:soli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72" name="Oval 1471">
            <a:extLst>
              <a:ext uri="{FF2B5EF4-FFF2-40B4-BE49-F238E27FC236}">
                <a16:creationId xmlns:a16="http://schemas.microsoft.com/office/drawing/2014/main" id="{7CCA16C2-16F5-C116-DECC-1DCEFAAA9295}"/>
              </a:ext>
            </a:extLst>
          </p:cNvPr>
          <p:cNvSpPr/>
          <p:nvPr/>
        </p:nvSpPr>
        <p:spPr bwMode="auto">
          <a:xfrm>
            <a:off x="6787640" y="4420119"/>
            <a:ext cx="250111" cy="250111"/>
          </a:xfrm>
          <a:prstGeom prst="ellipse">
            <a:avLst/>
          </a:prstGeom>
          <a:solidFill>
            <a:schemeClr val="tx1">
              <a:lumMod val="95000"/>
            </a:schemeClr>
          </a:solidFill>
          <a:ln>
            <a:solidFill>
              <a:schemeClr val="tx2">
                <a:lumMod val="90000"/>
              </a:schemeClr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CA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473" name="Graphic 1472">
            <a:extLst>
              <a:ext uri="{FF2B5EF4-FFF2-40B4-BE49-F238E27FC236}">
                <a16:creationId xmlns:a16="http://schemas.microsoft.com/office/drawing/2014/main" id="{4A58EE33-1C9F-5D76-E03D-B9216A77D38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790464" y="4420119"/>
            <a:ext cx="250111" cy="250111"/>
          </a:xfrm>
          <a:prstGeom prst="rect">
            <a:avLst/>
          </a:prstGeom>
        </p:spPr>
      </p:pic>
      <p:sp>
        <p:nvSpPr>
          <p:cNvPr id="1474" name="Oval 1473">
            <a:extLst>
              <a:ext uri="{FF2B5EF4-FFF2-40B4-BE49-F238E27FC236}">
                <a16:creationId xmlns:a16="http://schemas.microsoft.com/office/drawing/2014/main" id="{E4749A0C-F69D-76A8-8B40-776E58844423}"/>
              </a:ext>
            </a:extLst>
          </p:cNvPr>
          <p:cNvSpPr/>
          <p:nvPr/>
        </p:nvSpPr>
        <p:spPr bwMode="auto">
          <a:xfrm>
            <a:off x="6790464" y="4851416"/>
            <a:ext cx="250111" cy="250111"/>
          </a:xfrm>
          <a:prstGeom prst="ellipse">
            <a:avLst/>
          </a:prstGeom>
          <a:solidFill>
            <a:schemeClr val="tx1">
              <a:lumMod val="95000"/>
            </a:schemeClr>
          </a:solidFill>
          <a:ln>
            <a:solidFill>
              <a:schemeClr val="tx2">
                <a:lumMod val="90000"/>
              </a:schemeClr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CA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475" name="Picture 4" descr="Image result for delta lake logo">
            <a:extLst>
              <a:ext uri="{FF2B5EF4-FFF2-40B4-BE49-F238E27FC236}">
                <a16:creationId xmlns:a16="http://schemas.microsoft.com/office/drawing/2014/main" id="{43A396AE-30FD-D96A-39B3-EA524F26AA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92" r="17192" b="21142"/>
          <a:stretch/>
        </p:blipFill>
        <p:spPr bwMode="auto">
          <a:xfrm>
            <a:off x="6837738" y="4896066"/>
            <a:ext cx="153518" cy="14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77" name="Connector: Elbow 1476">
            <a:extLst>
              <a:ext uri="{FF2B5EF4-FFF2-40B4-BE49-F238E27FC236}">
                <a16:creationId xmlns:a16="http://schemas.microsoft.com/office/drawing/2014/main" id="{D19037EF-8F88-9B7E-A097-48F7A94F7E04}"/>
              </a:ext>
            </a:extLst>
          </p:cNvPr>
          <p:cNvCxnSpPr>
            <a:cxnSpLocks/>
            <a:stCxn id="1193" idx="2"/>
            <a:endCxn id="1308" idx="1"/>
          </p:cNvCxnSpPr>
          <p:nvPr/>
        </p:nvCxnSpPr>
        <p:spPr>
          <a:xfrm rot="5400000">
            <a:off x="1622478" y="5407588"/>
            <a:ext cx="1118601" cy="400502"/>
          </a:xfrm>
          <a:prstGeom prst="bentConnector4">
            <a:avLst>
              <a:gd name="adj1" fmla="val 5217"/>
              <a:gd name="adj2" fmla="val 182050"/>
            </a:avLst>
          </a:prstGeom>
          <a:ln w="31750">
            <a:solidFill>
              <a:schemeClr val="tx1"/>
            </a:solidFill>
            <a:headEnd type="none" w="lg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3" name="Connector: Elbow 1482">
            <a:extLst>
              <a:ext uri="{FF2B5EF4-FFF2-40B4-BE49-F238E27FC236}">
                <a16:creationId xmlns:a16="http://schemas.microsoft.com/office/drawing/2014/main" id="{587FC657-9C52-008F-AC05-B6CD67D249A3}"/>
              </a:ext>
            </a:extLst>
          </p:cNvPr>
          <p:cNvCxnSpPr>
            <a:cxnSpLocks/>
            <a:stCxn id="1318" idx="6"/>
            <a:endCxn id="1342" idx="2"/>
          </p:cNvCxnSpPr>
          <p:nvPr/>
        </p:nvCxnSpPr>
        <p:spPr>
          <a:xfrm flipV="1">
            <a:off x="2863906" y="5829849"/>
            <a:ext cx="335011" cy="340527"/>
          </a:xfrm>
          <a:prstGeom prst="bentConnector3">
            <a:avLst>
              <a:gd name="adj1" fmla="val 31520"/>
            </a:avLst>
          </a:prstGeom>
          <a:ln w="31750">
            <a:solidFill>
              <a:schemeClr val="tx1"/>
            </a:solidFill>
            <a:headEnd type="none" w="lg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7" name="Connector: Elbow 1486">
            <a:extLst>
              <a:ext uri="{FF2B5EF4-FFF2-40B4-BE49-F238E27FC236}">
                <a16:creationId xmlns:a16="http://schemas.microsoft.com/office/drawing/2014/main" id="{CC9E55C8-4239-020C-BF9A-2E036D5795B9}"/>
              </a:ext>
            </a:extLst>
          </p:cNvPr>
          <p:cNvCxnSpPr>
            <a:cxnSpLocks/>
            <a:stCxn id="1342" idx="4"/>
            <a:endCxn id="1397" idx="2"/>
          </p:cNvCxnSpPr>
          <p:nvPr/>
        </p:nvCxnSpPr>
        <p:spPr>
          <a:xfrm rot="5400000">
            <a:off x="1568632" y="6012773"/>
            <a:ext cx="1813210" cy="1697472"/>
          </a:xfrm>
          <a:prstGeom prst="bentConnector4">
            <a:avLst>
              <a:gd name="adj1" fmla="val 53119"/>
              <a:gd name="adj2" fmla="val 113467"/>
            </a:avLst>
          </a:prstGeom>
          <a:ln w="31750">
            <a:solidFill>
              <a:schemeClr val="accent5">
                <a:alpha val="69000"/>
              </a:schemeClr>
            </a:solidFill>
            <a:headEnd type="none" w="lg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4" name="Connector: Elbow 1493">
            <a:extLst>
              <a:ext uri="{FF2B5EF4-FFF2-40B4-BE49-F238E27FC236}">
                <a16:creationId xmlns:a16="http://schemas.microsoft.com/office/drawing/2014/main" id="{B074C628-B570-3E73-8519-746939838A4C}"/>
              </a:ext>
            </a:extLst>
          </p:cNvPr>
          <p:cNvCxnSpPr>
            <a:cxnSpLocks/>
            <a:stCxn id="1342" idx="4"/>
            <a:endCxn id="1375" idx="0"/>
          </p:cNvCxnSpPr>
          <p:nvPr/>
        </p:nvCxnSpPr>
        <p:spPr>
          <a:xfrm rot="16200000" flipH="1">
            <a:off x="3094801" y="6184075"/>
            <a:ext cx="1303086" cy="844743"/>
          </a:xfrm>
          <a:prstGeom prst="bentConnector3">
            <a:avLst>
              <a:gd name="adj1" fmla="val 82162"/>
            </a:avLst>
          </a:prstGeom>
          <a:ln w="31750">
            <a:solidFill>
              <a:schemeClr val="accent1">
                <a:alpha val="76000"/>
              </a:schemeClr>
            </a:solidFill>
            <a:headEnd type="none" w="lg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8" name="Connector: Elbow 1497">
            <a:extLst>
              <a:ext uri="{FF2B5EF4-FFF2-40B4-BE49-F238E27FC236}">
                <a16:creationId xmlns:a16="http://schemas.microsoft.com/office/drawing/2014/main" id="{DAC731B1-2D84-30FB-8BE4-DF819B75E630}"/>
              </a:ext>
            </a:extLst>
          </p:cNvPr>
          <p:cNvCxnSpPr>
            <a:cxnSpLocks/>
            <a:stCxn id="1474" idx="4"/>
            <a:endCxn id="1397" idx="2"/>
          </p:cNvCxnSpPr>
          <p:nvPr/>
        </p:nvCxnSpPr>
        <p:spPr>
          <a:xfrm rot="5400000">
            <a:off x="2937718" y="3790311"/>
            <a:ext cx="2666587" cy="5289019"/>
          </a:xfrm>
          <a:prstGeom prst="bentConnector4">
            <a:avLst>
              <a:gd name="adj1" fmla="val 68194"/>
              <a:gd name="adj2" fmla="val 104322"/>
            </a:avLst>
          </a:prstGeom>
          <a:ln w="31750">
            <a:solidFill>
              <a:schemeClr val="accent5">
                <a:alpha val="69000"/>
              </a:schemeClr>
            </a:solidFill>
            <a:headEnd type="none" w="lg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4" name="Connector: Elbow 1503">
            <a:extLst>
              <a:ext uri="{FF2B5EF4-FFF2-40B4-BE49-F238E27FC236}">
                <a16:creationId xmlns:a16="http://schemas.microsoft.com/office/drawing/2014/main" id="{65A702BA-F92E-B0C7-168C-A6431711D266}"/>
              </a:ext>
            </a:extLst>
          </p:cNvPr>
          <p:cNvCxnSpPr>
            <a:cxnSpLocks/>
            <a:stCxn id="1474" idx="4"/>
            <a:endCxn id="1375" idx="0"/>
          </p:cNvCxnSpPr>
          <p:nvPr/>
        </p:nvCxnSpPr>
        <p:spPr>
          <a:xfrm rot="5400000">
            <a:off x="4463887" y="4806356"/>
            <a:ext cx="2156463" cy="2746804"/>
          </a:xfrm>
          <a:prstGeom prst="bentConnector3">
            <a:avLst>
              <a:gd name="adj1" fmla="val 89164"/>
            </a:avLst>
          </a:prstGeom>
          <a:ln w="31750">
            <a:solidFill>
              <a:schemeClr val="accent1">
                <a:alpha val="76000"/>
              </a:schemeClr>
            </a:solidFill>
            <a:headEnd type="none" w="lg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1" name="Rectangle 1510">
            <a:extLst>
              <a:ext uri="{FF2B5EF4-FFF2-40B4-BE49-F238E27FC236}">
                <a16:creationId xmlns:a16="http://schemas.microsoft.com/office/drawing/2014/main" id="{FBB027BF-924F-CC43-947C-095F12BC0EC9}"/>
              </a:ext>
            </a:extLst>
          </p:cNvPr>
          <p:cNvSpPr/>
          <p:nvPr/>
        </p:nvSpPr>
        <p:spPr bwMode="auto">
          <a:xfrm>
            <a:off x="5052561" y="3847803"/>
            <a:ext cx="1409501" cy="175931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20000"/>
                  <a:lumOff val="80000"/>
                  <a:alpha val="5000"/>
                </a:schemeClr>
              </a:gs>
              <a:gs pos="100000">
                <a:schemeClr val="accent5">
                  <a:lumMod val="40000"/>
                  <a:lumOff val="60000"/>
                  <a:alpha val="5000"/>
                </a:schemeClr>
              </a:gs>
            </a:gsLst>
            <a:lin ang="2700000" scaled="1"/>
            <a:tileRect/>
          </a:gradFill>
          <a:ln w="6350" cap="flat" cmpd="sng" algn="ctr">
            <a:solidFill>
              <a:srgbClr val="FC9804"/>
            </a:solidFill>
            <a:prstDash val="dash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58406" tIns="126725" rIns="158406" bIns="12672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807757" fontAlgn="base">
              <a:spcBef>
                <a:spcPct val="0"/>
              </a:spcBef>
              <a:spcAft>
                <a:spcPct val="0"/>
              </a:spcAft>
            </a:pPr>
            <a:endParaRPr lang="en-CA" sz="1732" kern="0" err="1">
              <a:solidFill>
                <a:srgbClr val="FFFFFF"/>
              </a:soli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12" name="Oval 1511">
            <a:extLst>
              <a:ext uri="{FF2B5EF4-FFF2-40B4-BE49-F238E27FC236}">
                <a16:creationId xmlns:a16="http://schemas.microsoft.com/office/drawing/2014/main" id="{1720FE5E-8E90-624D-2F3C-EF6023967759}"/>
              </a:ext>
            </a:extLst>
          </p:cNvPr>
          <p:cNvSpPr/>
          <p:nvPr/>
        </p:nvSpPr>
        <p:spPr bwMode="auto">
          <a:xfrm>
            <a:off x="5120189" y="3952479"/>
            <a:ext cx="250111" cy="250111"/>
          </a:xfrm>
          <a:prstGeom prst="ellipse">
            <a:avLst/>
          </a:prstGeom>
          <a:solidFill>
            <a:schemeClr val="tx1">
              <a:lumMod val="95000"/>
            </a:schemeClr>
          </a:solidFill>
          <a:ln>
            <a:solidFill>
              <a:schemeClr val="tx2">
                <a:lumMod val="90000"/>
              </a:schemeClr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CA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513" name="Graphic 1512">
            <a:extLst>
              <a:ext uri="{FF2B5EF4-FFF2-40B4-BE49-F238E27FC236}">
                <a16:creationId xmlns:a16="http://schemas.microsoft.com/office/drawing/2014/main" id="{72F42AD9-7CD5-F29A-BCCC-461A85D0D65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119702" y="3952089"/>
            <a:ext cx="250111" cy="250111"/>
          </a:xfrm>
          <a:prstGeom prst="rect">
            <a:avLst/>
          </a:prstGeom>
        </p:spPr>
      </p:pic>
      <p:sp>
        <p:nvSpPr>
          <p:cNvPr id="1514" name="Rectangle 1513">
            <a:extLst>
              <a:ext uri="{FF2B5EF4-FFF2-40B4-BE49-F238E27FC236}">
                <a16:creationId xmlns:a16="http://schemas.microsoft.com/office/drawing/2014/main" id="{415FCE41-4BF1-4071-F84B-EBA8ED15DAF9}"/>
              </a:ext>
            </a:extLst>
          </p:cNvPr>
          <p:cNvSpPr/>
          <p:nvPr/>
        </p:nvSpPr>
        <p:spPr bwMode="auto">
          <a:xfrm>
            <a:off x="5256407" y="3837927"/>
            <a:ext cx="1381238" cy="439487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1" kern="0">
                <a:latin typeface="Cascadia Code" panose="020B0609020000020004" pitchFamily="49" charset="0"/>
                <a:ea typeface="Segoe UI" pitchFamily="34" charset="0"/>
                <a:cs typeface="Cascadia Code" panose="020B0609020000020004" pitchFamily="49" charset="0"/>
              </a:rPr>
              <a:t>Partition </a:t>
            </a:r>
            <a:r>
              <a:rPr kumimoji="0" lang="en-US" sz="7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Cascadia Code" panose="020B0609020000020004" pitchFamily="49" charset="0"/>
                <a:ea typeface="Segoe UI" pitchFamily="34" charset="0"/>
                <a:cs typeface="Cascadia Code" panose="020B0609020000020004" pitchFamily="49" charset="0"/>
              </a:rPr>
              <a:t>Checkpoint Provider</a:t>
            </a:r>
          </a:p>
        </p:txBody>
      </p:sp>
      <p:grpSp>
        <p:nvGrpSpPr>
          <p:cNvPr id="1570" name="Group 1569">
            <a:extLst>
              <a:ext uri="{FF2B5EF4-FFF2-40B4-BE49-F238E27FC236}">
                <a16:creationId xmlns:a16="http://schemas.microsoft.com/office/drawing/2014/main" id="{D5ED8586-3349-FA58-B19D-6333D8256CCA}"/>
              </a:ext>
            </a:extLst>
          </p:cNvPr>
          <p:cNvGrpSpPr/>
          <p:nvPr/>
        </p:nvGrpSpPr>
        <p:grpSpPr>
          <a:xfrm>
            <a:off x="5313458" y="4317143"/>
            <a:ext cx="892472" cy="493447"/>
            <a:chOff x="8846841" y="4519397"/>
            <a:chExt cx="532041" cy="339856"/>
          </a:xfrm>
        </p:grpSpPr>
        <p:grpSp>
          <p:nvGrpSpPr>
            <p:cNvPr id="1554" name="Group 1553">
              <a:extLst>
                <a:ext uri="{FF2B5EF4-FFF2-40B4-BE49-F238E27FC236}">
                  <a16:creationId xmlns:a16="http://schemas.microsoft.com/office/drawing/2014/main" id="{B7268A21-E246-4637-9234-C3E17BE1E631}"/>
                </a:ext>
              </a:extLst>
            </p:cNvPr>
            <p:cNvGrpSpPr/>
            <p:nvPr/>
          </p:nvGrpSpPr>
          <p:grpSpPr>
            <a:xfrm>
              <a:off x="8846841" y="4519397"/>
              <a:ext cx="532041" cy="131644"/>
              <a:chOff x="7539038" y="2318706"/>
              <a:chExt cx="532041" cy="131644"/>
            </a:xfrm>
          </p:grpSpPr>
          <p:sp>
            <p:nvSpPr>
              <p:cNvPr id="1555" name="Rectangle 1554">
                <a:extLst>
                  <a:ext uri="{FF2B5EF4-FFF2-40B4-BE49-F238E27FC236}">
                    <a16:creationId xmlns:a16="http://schemas.microsoft.com/office/drawing/2014/main" id="{272A5D0D-725E-1332-6BFA-20FBAC23017C}"/>
                  </a:ext>
                </a:extLst>
              </p:cNvPr>
              <p:cNvSpPr/>
              <p:nvPr/>
            </p:nvSpPr>
            <p:spPr bwMode="auto">
              <a:xfrm>
                <a:off x="7539038" y="2318706"/>
                <a:ext cx="89338" cy="131644"/>
              </a:xfrm>
              <a:prstGeom prst="rect">
                <a:avLst/>
              </a:prstGeom>
              <a:solidFill>
                <a:srgbClr val="00B050"/>
              </a:solidFill>
              <a:ln w="12700" cap="flat" cmpd="sng" algn="ctr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000" b="0" i="0" u="none" strike="noStrike" kern="0" cap="none" spc="0" normalizeH="0" baseline="0" noProof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556" name="Rectangle 1555">
                <a:extLst>
                  <a:ext uri="{FF2B5EF4-FFF2-40B4-BE49-F238E27FC236}">
                    <a16:creationId xmlns:a16="http://schemas.microsoft.com/office/drawing/2014/main" id="{2479CBA0-B84D-FB6E-4F0F-B55284C5941B}"/>
                  </a:ext>
                </a:extLst>
              </p:cNvPr>
              <p:cNvSpPr/>
              <p:nvPr/>
            </p:nvSpPr>
            <p:spPr bwMode="auto">
              <a:xfrm>
                <a:off x="7628376" y="2318706"/>
                <a:ext cx="89338" cy="131644"/>
              </a:xfrm>
              <a:prstGeom prst="rect">
                <a:avLst/>
              </a:prstGeom>
              <a:solidFill>
                <a:srgbClr val="C00000"/>
              </a:solidFill>
              <a:ln w="12700" cap="flat" cmpd="sng" algn="ctr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000" b="0" i="0" u="none" strike="noStrike" kern="0" cap="none" spc="0" normalizeH="0" baseline="0" noProof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557" name="Rectangle 1556">
                <a:extLst>
                  <a:ext uri="{FF2B5EF4-FFF2-40B4-BE49-F238E27FC236}">
                    <a16:creationId xmlns:a16="http://schemas.microsoft.com/office/drawing/2014/main" id="{AB3D9C62-5166-B1B1-17BE-8A369CD5A5C9}"/>
                  </a:ext>
                </a:extLst>
              </p:cNvPr>
              <p:cNvSpPr/>
              <p:nvPr/>
            </p:nvSpPr>
            <p:spPr bwMode="auto">
              <a:xfrm>
                <a:off x="7717714" y="2318706"/>
                <a:ext cx="89338" cy="131644"/>
              </a:xfrm>
              <a:prstGeom prst="rect">
                <a:avLst/>
              </a:prstGeom>
              <a:solidFill>
                <a:srgbClr val="00B050"/>
              </a:solidFill>
              <a:ln w="12700" cap="flat" cmpd="sng" algn="ctr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000" b="0" i="0" u="none" strike="noStrike" kern="0" cap="none" spc="0" normalizeH="0" baseline="0" noProof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558" name="Rectangle 1557">
                <a:extLst>
                  <a:ext uri="{FF2B5EF4-FFF2-40B4-BE49-F238E27FC236}">
                    <a16:creationId xmlns:a16="http://schemas.microsoft.com/office/drawing/2014/main" id="{1C24ACBA-3797-C556-FA84-FCAA532D0817}"/>
                  </a:ext>
                </a:extLst>
              </p:cNvPr>
              <p:cNvSpPr/>
              <p:nvPr/>
            </p:nvSpPr>
            <p:spPr bwMode="auto">
              <a:xfrm>
                <a:off x="7805723" y="2318706"/>
                <a:ext cx="89338" cy="131644"/>
              </a:xfrm>
              <a:prstGeom prst="rect">
                <a:avLst/>
              </a:prstGeom>
              <a:solidFill>
                <a:srgbClr val="50E6FF">
                  <a:lumMod val="75000"/>
                </a:srgbClr>
              </a:solidFill>
              <a:ln w="12700" cap="flat" cmpd="sng" algn="ctr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000" b="0" i="0" u="none" strike="noStrike" kern="0" cap="none" spc="0" normalizeH="0" baseline="0" noProof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559" name="Rectangle 1558">
                <a:extLst>
                  <a:ext uri="{FF2B5EF4-FFF2-40B4-BE49-F238E27FC236}">
                    <a16:creationId xmlns:a16="http://schemas.microsoft.com/office/drawing/2014/main" id="{D5823C58-7355-254D-87DE-12C05DD23DF7}"/>
                  </a:ext>
                </a:extLst>
              </p:cNvPr>
              <p:cNvSpPr/>
              <p:nvPr/>
            </p:nvSpPr>
            <p:spPr bwMode="auto">
              <a:xfrm>
                <a:off x="7893732" y="2318706"/>
                <a:ext cx="89338" cy="131644"/>
              </a:xfrm>
              <a:prstGeom prst="rect">
                <a:avLst/>
              </a:prstGeom>
              <a:solidFill>
                <a:srgbClr val="50E6FF">
                  <a:lumMod val="75000"/>
                </a:srgbClr>
              </a:solidFill>
              <a:ln w="12700" cap="flat" cmpd="sng" algn="ctr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000" b="0" i="0" u="none" strike="noStrike" kern="0" cap="none" spc="0" normalizeH="0" baseline="0" noProof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560" name="Rectangle 1559">
                <a:extLst>
                  <a:ext uri="{FF2B5EF4-FFF2-40B4-BE49-F238E27FC236}">
                    <a16:creationId xmlns:a16="http://schemas.microsoft.com/office/drawing/2014/main" id="{064B5A79-7839-2CF4-226D-A43DDEC829D6}"/>
                  </a:ext>
                </a:extLst>
              </p:cNvPr>
              <p:cNvSpPr/>
              <p:nvPr/>
            </p:nvSpPr>
            <p:spPr bwMode="auto">
              <a:xfrm>
                <a:off x="7981741" y="2318706"/>
                <a:ext cx="89338" cy="131644"/>
              </a:xfrm>
              <a:prstGeom prst="rect">
                <a:avLst/>
              </a:prstGeom>
              <a:solidFill>
                <a:srgbClr val="C9C9CB"/>
              </a:solidFill>
              <a:ln w="12700" cap="flat" cmpd="sng" algn="ctr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000" b="0" i="0" u="none" strike="noStrike" kern="0" cap="none" spc="0" normalizeH="0" baseline="0" noProof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1561" name="Group 1560">
              <a:extLst>
                <a:ext uri="{FF2B5EF4-FFF2-40B4-BE49-F238E27FC236}">
                  <a16:creationId xmlns:a16="http://schemas.microsoft.com/office/drawing/2014/main" id="{47E8FB99-FC4F-A545-C281-FBC3C3D21C28}"/>
                </a:ext>
              </a:extLst>
            </p:cNvPr>
            <p:cNvGrpSpPr/>
            <p:nvPr/>
          </p:nvGrpSpPr>
          <p:grpSpPr>
            <a:xfrm>
              <a:off x="8846841" y="4727609"/>
              <a:ext cx="532041" cy="131644"/>
              <a:chOff x="7539038" y="2318706"/>
              <a:chExt cx="532041" cy="131644"/>
            </a:xfrm>
          </p:grpSpPr>
          <p:sp>
            <p:nvSpPr>
              <p:cNvPr id="1562" name="Rectangle 1561">
                <a:extLst>
                  <a:ext uri="{FF2B5EF4-FFF2-40B4-BE49-F238E27FC236}">
                    <a16:creationId xmlns:a16="http://schemas.microsoft.com/office/drawing/2014/main" id="{592B493C-1887-F66C-C2C1-D458EA316820}"/>
                  </a:ext>
                </a:extLst>
              </p:cNvPr>
              <p:cNvSpPr/>
              <p:nvPr/>
            </p:nvSpPr>
            <p:spPr bwMode="auto">
              <a:xfrm>
                <a:off x="7539038" y="2318706"/>
                <a:ext cx="89338" cy="131644"/>
              </a:xfrm>
              <a:prstGeom prst="rect">
                <a:avLst/>
              </a:prstGeom>
              <a:solidFill>
                <a:srgbClr val="00B050"/>
              </a:solidFill>
              <a:ln w="12700" cap="flat" cmpd="sng" algn="ctr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000" b="0" i="0" u="none" strike="noStrike" kern="0" cap="none" spc="0" normalizeH="0" baseline="0" noProof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563" name="Rectangle 1562">
                <a:extLst>
                  <a:ext uri="{FF2B5EF4-FFF2-40B4-BE49-F238E27FC236}">
                    <a16:creationId xmlns:a16="http://schemas.microsoft.com/office/drawing/2014/main" id="{19414299-CAA9-B97A-F18B-F7C148D4F598}"/>
                  </a:ext>
                </a:extLst>
              </p:cNvPr>
              <p:cNvSpPr/>
              <p:nvPr/>
            </p:nvSpPr>
            <p:spPr bwMode="auto">
              <a:xfrm>
                <a:off x="7628376" y="2318706"/>
                <a:ext cx="89338" cy="131644"/>
              </a:xfrm>
              <a:prstGeom prst="rect">
                <a:avLst/>
              </a:prstGeom>
              <a:solidFill>
                <a:srgbClr val="00B050"/>
              </a:solidFill>
              <a:ln w="12700" cap="flat" cmpd="sng" algn="ctr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000" b="0" i="0" u="none" strike="noStrike" kern="0" cap="none" spc="0" normalizeH="0" baseline="0" noProof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564" name="Rectangle 1563">
                <a:extLst>
                  <a:ext uri="{FF2B5EF4-FFF2-40B4-BE49-F238E27FC236}">
                    <a16:creationId xmlns:a16="http://schemas.microsoft.com/office/drawing/2014/main" id="{11D4048F-6277-F502-10C6-3DC952E33A24}"/>
                  </a:ext>
                </a:extLst>
              </p:cNvPr>
              <p:cNvSpPr/>
              <p:nvPr/>
            </p:nvSpPr>
            <p:spPr bwMode="auto">
              <a:xfrm>
                <a:off x="7717714" y="2318706"/>
                <a:ext cx="89338" cy="131644"/>
              </a:xfrm>
              <a:prstGeom prst="rect">
                <a:avLst/>
              </a:prstGeom>
              <a:solidFill>
                <a:srgbClr val="50E6FF"/>
              </a:solidFill>
              <a:ln w="12700" cap="flat" cmpd="sng" algn="ctr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000" b="0" i="0" u="none" strike="noStrike" kern="0" cap="none" spc="0" normalizeH="0" baseline="0" noProof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565" name="Rectangle 1564">
                <a:extLst>
                  <a:ext uri="{FF2B5EF4-FFF2-40B4-BE49-F238E27FC236}">
                    <a16:creationId xmlns:a16="http://schemas.microsoft.com/office/drawing/2014/main" id="{A9E8F026-0B56-9C04-55FC-549A1ECB3338}"/>
                  </a:ext>
                </a:extLst>
              </p:cNvPr>
              <p:cNvSpPr/>
              <p:nvPr/>
            </p:nvSpPr>
            <p:spPr bwMode="auto">
              <a:xfrm>
                <a:off x="7805723" y="2318706"/>
                <a:ext cx="89338" cy="131644"/>
              </a:xfrm>
              <a:prstGeom prst="rect">
                <a:avLst/>
              </a:prstGeom>
              <a:solidFill>
                <a:srgbClr val="C9C9CB"/>
              </a:solidFill>
              <a:ln w="12700" cap="flat" cmpd="sng" algn="ctr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000" b="0" i="0" u="none" strike="noStrike" kern="0" cap="none" spc="0" normalizeH="0" baseline="0" noProof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566" name="Rectangle 1565">
                <a:extLst>
                  <a:ext uri="{FF2B5EF4-FFF2-40B4-BE49-F238E27FC236}">
                    <a16:creationId xmlns:a16="http://schemas.microsoft.com/office/drawing/2014/main" id="{57178B96-0BE7-85E6-0D9F-4F998DDE7B0E}"/>
                  </a:ext>
                </a:extLst>
              </p:cNvPr>
              <p:cNvSpPr/>
              <p:nvPr/>
            </p:nvSpPr>
            <p:spPr bwMode="auto">
              <a:xfrm>
                <a:off x="7893732" y="2318706"/>
                <a:ext cx="89338" cy="131644"/>
              </a:xfrm>
              <a:prstGeom prst="rect">
                <a:avLst/>
              </a:prstGeom>
              <a:solidFill>
                <a:srgbClr val="C9C9CB"/>
              </a:solidFill>
              <a:ln w="12700" cap="flat" cmpd="sng" algn="ctr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000" b="0" i="0" u="none" strike="noStrike" kern="0" cap="none" spc="0" normalizeH="0" baseline="0" noProof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567" name="Rectangle 1566">
                <a:extLst>
                  <a:ext uri="{FF2B5EF4-FFF2-40B4-BE49-F238E27FC236}">
                    <a16:creationId xmlns:a16="http://schemas.microsoft.com/office/drawing/2014/main" id="{AEE2A48C-A223-3B4F-88B6-C5B9AD13DDFA}"/>
                  </a:ext>
                </a:extLst>
              </p:cNvPr>
              <p:cNvSpPr/>
              <p:nvPr/>
            </p:nvSpPr>
            <p:spPr bwMode="auto">
              <a:xfrm>
                <a:off x="7981741" y="2318706"/>
                <a:ext cx="89338" cy="131644"/>
              </a:xfrm>
              <a:prstGeom prst="rect">
                <a:avLst/>
              </a:prstGeom>
              <a:solidFill>
                <a:srgbClr val="C9C9CB"/>
              </a:solidFill>
              <a:ln w="12700" cap="flat" cmpd="sng" algn="ctr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000" b="0" i="0" u="none" strike="noStrike" kern="0" cap="none" spc="0" normalizeH="0" baseline="0" noProof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  <p:sp>
        <p:nvSpPr>
          <p:cNvPr id="1571" name="Rectangle 1570">
            <a:extLst>
              <a:ext uri="{FF2B5EF4-FFF2-40B4-BE49-F238E27FC236}">
                <a16:creationId xmlns:a16="http://schemas.microsoft.com/office/drawing/2014/main" id="{C13FAE60-6CD5-C743-3066-670008142891}"/>
              </a:ext>
            </a:extLst>
          </p:cNvPr>
          <p:cNvSpPr/>
          <p:nvPr/>
        </p:nvSpPr>
        <p:spPr bwMode="auto">
          <a:xfrm>
            <a:off x="5311061" y="4888093"/>
            <a:ext cx="763601" cy="31003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bold"/>
                <a:ea typeface="Segoe UI" pitchFamily="34" charset="0"/>
                <a:cs typeface="Cascadia Code" panose="020B0609020000020004" pitchFamily="49" charset="0"/>
              </a:rPr>
              <a:t>Flush timer</a:t>
            </a:r>
          </a:p>
        </p:txBody>
      </p:sp>
      <p:sp>
        <p:nvSpPr>
          <p:cNvPr id="1572" name="Rectangle 1571">
            <a:extLst>
              <a:ext uri="{FF2B5EF4-FFF2-40B4-BE49-F238E27FC236}">
                <a16:creationId xmlns:a16="http://schemas.microsoft.com/office/drawing/2014/main" id="{834BB4F0-7A4D-6B92-2DC2-FF27C84BE5B5}"/>
              </a:ext>
            </a:extLst>
          </p:cNvPr>
          <p:cNvSpPr/>
          <p:nvPr/>
        </p:nvSpPr>
        <p:spPr bwMode="auto">
          <a:xfrm>
            <a:off x="5171756" y="5128270"/>
            <a:ext cx="1374576" cy="31003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bold"/>
                <a:ea typeface="Segoe UI" pitchFamily="34" charset="0"/>
                <a:cs typeface="Cascadia Code" panose="020B0609020000020004" pitchFamily="49" charset="0"/>
              </a:rPr>
              <a:t>1. Next </a:t>
            </a: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Segoe UI Semibold"/>
                <a:ea typeface="Segoe UI" pitchFamily="34" charset="0"/>
                <a:cs typeface="Cascadia Code" panose="020B0609020000020004" pitchFamily="49" charset="0"/>
              </a:rPr>
              <a:t>Task&lt;bool&gt; = </a:t>
            </a: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Segoe UI Semibold"/>
                <a:ea typeface="Segoe UI" pitchFamily="34" charset="0"/>
                <a:cs typeface="Cascadia Code" panose="020B0609020000020004" pitchFamily="49" charset="0"/>
              </a:rPr>
              <a:t>true</a:t>
            </a: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Segoe UI Semibold"/>
                <a:ea typeface="Segoe UI" pitchFamily="34" charset="0"/>
                <a:cs typeface="Cascadia Code" panose="020B0609020000020004" pitchFamily="49" charset="0"/>
              </a:rPr>
              <a:t>?</a:t>
            </a:r>
          </a:p>
          <a:p>
            <a:pPr marL="0" marR="0" lvl="0" indent="0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bold"/>
                <a:ea typeface="Segoe UI" pitchFamily="34" charset="0"/>
                <a:cs typeface="Cascadia Code" panose="020B0609020000020004" pitchFamily="49" charset="0"/>
              </a:rPr>
              <a:t>2. Checkpoint</a:t>
            </a:r>
          </a:p>
        </p:txBody>
      </p:sp>
      <p:grpSp>
        <p:nvGrpSpPr>
          <p:cNvPr id="1573" name="Group 1572">
            <a:extLst>
              <a:ext uri="{FF2B5EF4-FFF2-40B4-BE49-F238E27FC236}">
                <a16:creationId xmlns:a16="http://schemas.microsoft.com/office/drawing/2014/main" id="{2FF29E49-6111-0010-010F-824415E0C836}"/>
              </a:ext>
            </a:extLst>
          </p:cNvPr>
          <p:cNvGrpSpPr/>
          <p:nvPr/>
        </p:nvGrpSpPr>
        <p:grpSpPr>
          <a:xfrm>
            <a:off x="5330306" y="4976344"/>
            <a:ext cx="136384" cy="136384"/>
            <a:chOff x="3935019" y="6695426"/>
            <a:chExt cx="136384" cy="136384"/>
          </a:xfrm>
        </p:grpSpPr>
        <p:sp>
          <p:nvSpPr>
            <p:cNvPr id="1574" name="Oval 1573">
              <a:extLst>
                <a:ext uri="{FF2B5EF4-FFF2-40B4-BE49-F238E27FC236}">
                  <a16:creationId xmlns:a16="http://schemas.microsoft.com/office/drawing/2014/main" id="{7330AB2E-90C4-8C89-F4EB-05146E46F232}"/>
                </a:ext>
              </a:extLst>
            </p:cNvPr>
            <p:cNvSpPr/>
            <p:nvPr/>
          </p:nvSpPr>
          <p:spPr bwMode="auto">
            <a:xfrm>
              <a:off x="3935019" y="6695426"/>
              <a:ext cx="136384" cy="136384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19050">
              <a:solidFill>
                <a:schemeClr val="bg1">
                  <a:lumMod val="85000"/>
                  <a:lumOff val="1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CA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575" name="Graphic 1574">
              <a:extLst>
                <a:ext uri="{FF2B5EF4-FFF2-40B4-BE49-F238E27FC236}">
                  <a16:creationId xmlns:a16="http://schemas.microsoft.com/office/drawing/2014/main" id="{CB8CAD0A-13DD-5433-E0BE-3D0AAC162B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3949072" y="6700550"/>
              <a:ext cx="113040" cy="113040"/>
            </a:xfrm>
            <a:prstGeom prst="rect">
              <a:avLst/>
            </a:prstGeom>
          </p:spPr>
        </p:pic>
      </p:grpSp>
      <p:sp>
        <p:nvSpPr>
          <p:cNvPr id="1576" name="Rectangle 1575">
            <a:extLst>
              <a:ext uri="{FF2B5EF4-FFF2-40B4-BE49-F238E27FC236}">
                <a16:creationId xmlns:a16="http://schemas.microsoft.com/office/drawing/2014/main" id="{69D1AF15-51D8-06C8-0C3D-AE62A910912A}"/>
              </a:ext>
            </a:extLst>
          </p:cNvPr>
          <p:cNvSpPr/>
          <p:nvPr/>
        </p:nvSpPr>
        <p:spPr bwMode="auto">
          <a:xfrm>
            <a:off x="5035521" y="4226365"/>
            <a:ext cx="355156" cy="242780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700" kern="0">
                <a:latin typeface="Segoe UI Semibold"/>
                <a:ea typeface="Segoe UI" pitchFamily="34" charset="0"/>
                <a:cs typeface="Cascadia Code" panose="020B0609020000020004" pitchFamily="49" charset="0"/>
              </a:rPr>
              <a:t>0</a:t>
            </a:r>
            <a:endParaRPr kumimoji="0" lang="en-US" sz="7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Segoe UI Semibold"/>
              <a:ea typeface="Segoe UI" pitchFamily="34" charset="0"/>
              <a:cs typeface="Cascadia Code" panose="020B0609020000020004" pitchFamily="49" charset="0"/>
            </a:endParaRPr>
          </a:p>
        </p:txBody>
      </p:sp>
      <p:sp>
        <p:nvSpPr>
          <p:cNvPr id="1577" name="Rectangle 1576">
            <a:extLst>
              <a:ext uri="{FF2B5EF4-FFF2-40B4-BE49-F238E27FC236}">
                <a16:creationId xmlns:a16="http://schemas.microsoft.com/office/drawing/2014/main" id="{86CFFF34-DB81-E24E-666B-73B446B11CCC}"/>
              </a:ext>
            </a:extLst>
          </p:cNvPr>
          <p:cNvSpPr/>
          <p:nvPr/>
        </p:nvSpPr>
        <p:spPr bwMode="auto">
          <a:xfrm>
            <a:off x="5044469" y="4522133"/>
            <a:ext cx="355156" cy="242780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700" kern="0">
                <a:latin typeface="Segoe UI Semibold"/>
                <a:ea typeface="Segoe UI" pitchFamily="34" charset="0"/>
                <a:cs typeface="Cascadia Code" panose="020B0609020000020004" pitchFamily="49" charset="0"/>
              </a:rPr>
              <a:t>2</a:t>
            </a:r>
            <a:endParaRPr kumimoji="0" lang="en-US" sz="7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Segoe UI Semibold"/>
              <a:ea typeface="Segoe UI" pitchFamily="34" charset="0"/>
              <a:cs typeface="Cascadia Code" panose="020B0609020000020004" pitchFamily="49" charset="0"/>
            </a:endParaRPr>
          </a:p>
        </p:txBody>
      </p:sp>
      <p:sp>
        <p:nvSpPr>
          <p:cNvPr id="1598" name="Rectangle 1597">
            <a:extLst>
              <a:ext uri="{FF2B5EF4-FFF2-40B4-BE49-F238E27FC236}">
                <a16:creationId xmlns:a16="http://schemas.microsoft.com/office/drawing/2014/main" id="{42BCE9E8-A04F-C100-3B3B-A0BD35BDCFFB}"/>
              </a:ext>
            </a:extLst>
          </p:cNvPr>
          <p:cNvSpPr/>
          <p:nvPr/>
        </p:nvSpPr>
        <p:spPr bwMode="auto">
          <a:xfrm>
            <a:off x="8010363" y="5508600"/>
            <a:ext cx="2323606" cy="481686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bold"/>
                <a:ea typeface="Segoe UI" pitchFamily="34" charset="0"/>
                <a:cs typeface="Cascadia Code" panose="020B0609020000020004" pitchFamily="49" charset="0"/>
              </a:rPr>
              <a:t>Event Hub Checkpoint</a:t>
            </a:r>
          </a:p>
        </p:txBody>
      </p:sp>
      <p:grpSp>
        <p:nvGrpSpPr>
          <p:cNvPr id="1652" name="Group 1651">
            <a:extLst>
              <a:ext uri="{FF2B5EF4-FFF2-40B4-BE49-F238E27FC236}">
                <a16:creationId xmlns:a16="http://schemas.microsoft.com/office/drawing/2014/main" id="{FCC3539A-3304-4A9F-5E26-2A95BE082EE5}"/>
              </a:ext>
            </a:extLst>
          </p:cNvPr>
          <p:cNvGrpSpPr/>
          <p:nvPr/>
        </p:nvGrpSpPr>
        <p:grpSpPr>
          <a:xfrm>
            <a:off x="7932630" y="5639075"/>
            <a:ext cx="180316" cy="180316"/>
            <a:chOff x="8149583" y="7488100"/>
            <a:chExt cx="180316" cy="180316"/>
          </a:xfrm>
        </p:grpSpPr>
        <p:sp>
          <p:nvSpPr>
            <p:cNvPr id="1610" name="Oval 1609">
              <a:extLst>
                <a:ext uri="{FF2B5EF4-FFF2-40B4-BE49-F238E27FC236}">
                  <a16:creationId xmlns:a16="http://schemas.microsoft.com/office/drawing/2014/main" id="{CE990E46-94D8-E919-0DA8-8E4DA1A59E55}"/>
                </a:ext>
              </a:extLst>
            </p:cNvPr>
            <p:cNvSpPr/>
            <p:nvPr/>
          </p:nvSpPr>
          <p:spPr bwMode="auto">
            <a:xfrm>
              <a:off x="8149583" y="7488100"/>
              <a:ext cx="180316" cy="180316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tx2">
                  <a:lumMod val="9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CA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632" name="Blob Storage" descr="Blob Storage">
              <a:extLst>
                <a:ext uri="{FF2B5EF4-FFF2-40B4-BE49-F238E27FC236}">
                  <a16:creationId xmlns:a16="http://schemas.microsoft.com/office/drawing/2014/main" id="{00380F9A-8981-5FBE-27DB-3EE9419A4A5D}"/>
                </a:ext>
              </a:extLst>
            </p:cNvPr>
            <p:cNvGrpSpPr/>
            <p:nvPr/>
          </p:nvGrpSpPr>
          <p:grpSpPr>
            <a:xfrm>
              <a:off x="8187501" y="7532124"/>
              <a:ext cx="117157" cy="99112"/>
              <a:chOff x="4767263" y="3733462"/>
              <a:chExt cx="241301" cy="205135"/>
            </a:xfrm>
          </p:grpSpPr>
          <p:sp>
            <p:nvSpPr>
              <p:cNvPr id="1633" name="Freeform 24">
                <a:extLst>
                  <a:ext uri="{FF2B5EF4-FFF2-40B4-BE49-F238E27FC236}">
                    <a16:creationId xmlns:a16="http://schemas.microsoft.com/office/drawing/2014/main" id="{178F9B03-DAA3-6F39-BADF-53D34BE64A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7263" y="3765559"/>
                <a:ext cx="241300" cy="173038"/>
              </a:xfrm>
              <a:custGeom>
                <a:avLst/>
                <a:gdLst>
                  <a:gd name="T0" fmla="*/ 99 w 204"/>
                  <a:gd name="T1" fmla="*/ 71 h 146"/>
                  <a:gd name="T2" fmla="*/ 87 w 204"/>
                  <a:gd name="T3" fmla="*/ 71 h 146"/>
                  <a:gd name="T4" fmla="*/ 80 w 204"/>
                  <a:gd name="T5" fmla="*/ 78 h 146"/>
                  <a:gd name="T6" fmla="*/ 98 w 204"/>
                  <a:gd name="T7" fmla="*/ 78 h 146"/>
                  <a:gd name="T8" fmla="*/ 98 w 204"/>
                  <a:gd name="T9" fmla="*/ 131 h 146"/>
                  <a:gd name="T10" fmla="*/ 31 w 204"/>
                  <a:gd name="T11" fmla="*/ 131 h 146"/>
                  <a:gd name="T12" fmla="*/ 17 w 204"/>
                  <a:gd name="T13" fmla="*/ 146 h 146"/>
                  <a:gd name="T14" fmla="*/ 8 w 204"/>
                  <a:gd name="T15" fmla="*/ 146 h 146"/>
                  <a:gd name="T16" fmla="*/ 0 w 204"/>
                  <a:gd name="T17" fmla="*/ 137 h 146"/>
                  <a:gd name="T18" fmla="*/ 0 w 204"/>
                  <a:gd name="T19" fmla="*/ 138 h 146"/>
                  <a:gd name="T20" fmla="*/ 7 w 204"/>
                  <a:gd name="T21" fmla="*/ 146 h 146"/>
                  <a:gd name="T22" fmla="*/ 196 w 204"/>
                  <a:gd name="T23" fmla="*/ 146 h 146"/>
                  <a:gd name="T24" fmla="*/ 204 w 204"/>
                  <a:gd name="T25" fmla="*/ 138 h 146"/>
                  <a:gd name="T26" fmla="*/ 204 w 204"/>
                  <a:gd name="T27" fmla="*/ 0 h 146"/>
                  <a:gd name="T28" fmla="*/ 153 w 204"/>
                  <a:gd name="T29" fmla="*/ 0 h 146"/>
                  <a:gd name="T30" fmla="*/ 99 w 204"/>
                  <a:gd name="T31" fmla="*/ 59 h 146"/>
                  <a:gd name="T32" fmla="*/ 99 w 204"/>
                  <a:gd name="T33" fmla="*/ 71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04" h="146">
                    <a:moveTo>
                      <a:pt x="99" y="71"/>
                    </a:moveTo>
                    <a:cubicBezTo>
                      <a:pt x="87" y="71"/>
                      <a:pt x="87" y="71"/>
                      <a:pt x="87" y="71"/>
                    </a:cubicBezTo>
                    <a:cubicBezTo>
                      <a:pt x="80" y="78"/>
                      <a:pt x="80" y="78"/>
                      <a:pt x="80" y="78"/>
                    </a:cubicBezTo>
                    <a:cubicBezTo>
                      <a:pt x="98" y="78"/>
                      <a:pt x="98" y="78"/>
                      <a:pt x="98" y="78"/>
                    </a:cubicBezTo>
                    <a:cubicBezTo>
                      <a:pt x="98" y="131"/>
                      <a:pt x="98" y="131"/>
                      <a:pt x="98" y="131"/>
                    </a:cubicBezTo>
                    <a:cubicBezTo>
                      <a:pt x="31" y="131"/>
                      <a:pt x="31" y="131"/>
                      <a:pt x="31" y="131"/>
                    </a:cubicBezTo>
                    <a:cubicBezTo>
                      <a:pt x="17" y="146"/>
                      <a:pt x="17" y="146"/>
                      <a:pt x="17" y="146"/>
                    </a:cubicBezTo>
                    <a:cubicBezTo>
                      <a:pt x="8" y="146"/>
                      <a:pt x="8" y="146"/>
                      <a:pt x="8" y="146"/>
                    </a:cubicBezTo>
                    <a:cubicBezTo>
                      <a:pt x="4" y="146"/>
                      <a:pt x="0" y="142"/>
                      <a:pt x="0" y="137"/>
                    </a:cubicBezTo>
                    <a:cubicBezTo>
                      <a:pt x="0" y="138"/>
                      <a:pt x="0" y="138"/>
                      <a:pt x="0" y="138"/>
                    </a:cubicBezTo>
                    <a:cubicBezTo>
                      <a:pt x="0" y="142"/>
                      <a:pt x="3" y="146"/>
                      <a:pt x="7" y="146"/>
                    </a:cubicBezTo>
                    <a:cubicBezTo>
                      <a:pt x="196" y="146"/>
                      <a:pt x="196" y="146"/>
                      <a:pt x="196" y="146"/>
                    </a:cubicBezTo>
                    <a:cubicBezTo>
                      <a:pt x="200" y="146"/>
                      <a:pt x="204" y="142"/>
                      <a:pt x="204" y="138"/>
                    </a:cubicBezTo>
                    <a:cubicBezTo>
                      <a:pt x="204" y="0"/>
                      <a:pt x="204" y="0"/>
                      <a:pt x="204" y="0"/>
                    </a:cubicBezTo>
                    <a:cubicBezTo>
                      <a:pt x="153" y="0"/>
                      <a:pt x="153" y="0"/>
                      <a:pt x="153" y="0"/>
                    </a:cubicBezTo>
                    <a:cubicBezTo>
                      <a:pt x="99" y="59"/>
                      <a:pt x="99" y="59"/>
                      <a:pt x="99" y="59"/>
                    </a:cubicBezTo>
                    <a:cubicBezTo>
                      <a:pt x="99" y="71"/>
                      <a:pt x="99" y="71"/>
                      <a:pt x="99" y="71"/>
                    </a:cubicBezTo>
                  </a:path>
                </a:pathLst>
              </a:custGeom>
              <a:solidFill>
                <a:srgbClr val="9FA0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896386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67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634" name="Freeform 25">
                <a:extLst>
                  <a:ext uri="{FF2B5EF4-FFF2-40B4-BE49-F238E27FC236}">
                    <a16:creationId xmlns:a16="http://schemas.microsoft.com/office/drawing/2014/main" id="{71765920-C4FC-79C2-8827-EE270E9D5F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43476" y="3733809"/>
                <a:ext cx="65088" cy="36513"/>
              </a:xfrm>
              <a:custGeom>
                <a:avLst/>
                <a:gdLst>
                  <a:gd name="T0" fmla="*/ 55 w 55"/>
                  <a:gd name="T1" fmla="*/ 31 h 31"/>
                  <a:gd name="T2" fmla="*/ 55 w 55"/>
                  <a:gd name="T3" fmla="*/ 7 h 31"/>
                  <a:gd name="T4" fmla="*/ 47 w 55"/>
                  <a:gd name="T5" fmla="*/ 0 h 31"/>
                  <a:gd name="T6" fmla="*/ 29 w 55"/>
                  <a:gd name="T7" fmla="*/ 0 h 31"/>
                  <a:gd name="T8" fmla="*/ 0 w 55"/>
                  <a:gd name="T9" fmla="*/ 31 h 31"/>
                  <a:gd name="T10" fmla="*/ 55 w 55"/>
                  <a:gd name="T11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5" h="31">
                    <a:moveTo>
                      <a:pt x="55" y="31"/>
                    </a:moveTo>
                    <a:cubicBezTo>
                      <a:pt x="55" y="7"/>
                      <a:pt x="55" y="7"/>
                      <a:pt x="55" y="7"/>
                    </a:cubicBezTo>
                    <a:cubicBezTo>
                      <a:pt x="55" y="4"/>
                      <a:pt x="52" y="0"/>
                      <a:pt x="47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55" y="31"/>
                      <a:pt x="55" y="31"/>
                      <a:pt x="55" y="31"/>
                    </a:cubicBezTo>
                  </a:path>
                </a:pathLst>
              </a:custGeom>
              <a:solidFill>
                <a:srgbClr val="7A7A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896386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67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635" name="Freeform 26">
                <a:extLst>
                  <a:ext uri="{FF2B5EF4-FFF2-40B4-BE49-F238E27FC236}">
                    <a16:creationId xmlns:a16="http://schemas.microsoft.com/office/drawing/2014/main" id="{CFA1B86C-368C-5639-7B52-09CA0AF23B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7263" y="3733809"/>
                <a:ext cx="9525" cy="9525"/>
              </a:xfrm>
              <a:custGeom>
                <a:avLst/>
                <a:gdLst>
                  <a:gd name="T0" fmla="*/ 8 w 8"/>
                  <a:gd name="T1" fmla="*/ 0 h 8"/>
                  <a:gd name="T2" fmla="*/ 7 w 8"/>
                  <a:gd name="T3" fmla="*/ 0 h 8"/>
                  <a:gd name="T4" fmla="*/ 0 w 8"/>
                  <a:gd name="T5" fmla="*/ 7 h 8"/>
                  <a:gd name="T6" fmla="*/ 0 w 8"/>
                  <a:gd name="T7" fmla="*/ 8 h 8"/>
                  <a:gd name="T8" fmla="*/ 8 w 8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8">
                    <a:moveTo>
                      <a:pt x="8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4"/>
                      <a:pt x="0" y="7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lose/>
                  </a:path>
                </a:pathLst>
              </a:custGeom>
              <a:solidFill>
                <a:srgbClr val="7A7A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896386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67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636" name="Freeform 27">
                <a:extLst>
                  <a:ext uri="{FF2B5EF4-FFF2-40B4-BE49-F238E27FC236}">
                    <a16:creationId xmlns:a16="http://schemas.microsoft.com/office/drawing/2014/main" id="{9FE2A640-A6C3-A4F1-28D9-93C2150CA5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70451" y="3835409"/>
                <a:ext cx="12700" cy="14288"/>
              </a:xfrm>
              <a:custGeom>
                <a:avLst/>
                <a:gdLst>
                  <a:gd name="T0" fmla="*/ 8 w 8"/>
                  <a:gd name="T1" fmla="*/ 0 h 9"/>
                  <a:gd name="T2" fmla="*/ 0 w 8"/>
                  <a:gd name="T3" fmla="*/ 9 h 9"/>
                  <a:gd name="T4" fmla="*/ 8 w 8"/>
                  <a:gd name="T5" fmla="*/ 9 h 9"/>
                  <a:gd name="T6" fmla="*/ 8 w 8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9">
                    <a:moveTo>
                      <a:pt x="8" y="0"/>
                    </a:moveTo>
                    <a:lnTo>
                      <a:pt x="0" y="9"/>
                    </a:lnTo>
                    <a:lnTo>
                      <a:pt x="8" y="9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0072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896386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67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637" name="Freeform 28">
                <a:extLst>
                  <a:ext uri="{FF2B5EF4-FFF2-40B4-BE49-F238E27FC236}">
                    <a16:creationId xmlns:a16="http://schemas.microsoft.com/office/drawing/2014/main" id="{C957E311-7BD1-6277-2539-4ADA365043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3776" y="3857634"/>
                <a:ext cx="79375" cy="63500"/>
              </a:xfrm>
              <a:custGeom>
                <a:avLst/>
                <a:gdLst>
                  <a:gd name="T0" fmla="*/ 50 w 50"/>
                  <a:gd name="T1" fmla="*/ 0 h 40"/>
                  <a:gd name="T2" fmla="*/ 36 w 50"/>
                  <a:gd name="T3" fmla="*/ 0 h 40"/>
                  <a:gd name="T4" fmla="*/ 0 w 50"/>
                  <a:gd name="T5" fmla="*/ 40 h 40"/>
                  <a:gd name="T6" fmla="*/ 50 w 50"/>
                  <a:gd name="T7" fmla="*/ 40 h 40"/>
                  <a:gd name="T8" fmla="*/ 50 w 50"/>
                  <a:gd name="T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40">
                    <a:moveTo>
                      <a:pt x="50" y="0"/>
                    </a:moveTo>
                    <a:lnTo>
                      <a:pt x="36" y="0"/>
                    </a:lnTo>
                    <a:lnTo>
                      <a:pt x="0" y="40"/>
                    </a:lnTo>
                    <a:lnTo>
                      <a:pt x="50" y="40"/>
                    </a:ln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0072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896386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67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638" name="Rectangle 29">
                <a:extLst>
                  <a:ext uri="{FF2B5EF4-FFF2-40B4-BE49-F238E27FC236}">
                    <a16:creationId xmlns:a16="http://schemas.microsoft.com/office/drawing/2014/main" id="{835AF9C8-306B-493C-3A66-8C884DA07F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7263" y="3770322"/>
                <a:ext cx="176213" cy="158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896386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67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639" name="Rectangle 30">
                <a:extLst>
                  <a:ext uri="{FF2B5EF4-FFF2-40B4-BE49-F238E27FC236}">
                    <a16:creationId xmlns:a16="http://schemas.microsoft.com/office/drawing/2014/main" id="{9D35977C-D563-3CF5-FD69-893B6F5D20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7263" y="3770322"/>
                <a:ext cx="176213" cy="15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896386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67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640" name="Freeform 31">
                <a:extLst>
                  <a:ext uri="{FF2B5EF4-FFF2-40B4-BE49-F238E27FC236}">
                    <a16:creationId xmlns:a16="http://schemas.microsoft.com/office/drawing/2014/main" id="{0F7D733C-2818-81F8-7D90-E926C63E10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43476" y="377032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2B3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896386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67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641" name="Freeform 32">
                <a:extLst>
                  <a:ext uri="{FF2B5EF4-FFF2-40B4-BE49-F238E27FC236}">
                    <a16:creationId xmlns:a16="http://schemas.microsoft.com/office/drawing/2014/main" id="{27F4B673-CA06-5AC8-B215-958241A210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43476" y="377032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896386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67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642" name="Freeform 33">
                <a:extLst>
                  <a:ext uri="{FF2B5EF4-FFF2-40B4-BE49-F238E27FC236}">
                    <a16:creationId xmlns:a16="http://schemas.microsoft.com/office/drawing/2014/main" id="{AEDCE416-F6E5-EEF9-58D5-D931CD0137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7263" y="3770322"/>
                <a:ext cx="176213" cy="168275"/>
              </a:xfrm>
              <a:custGeom>
                <a:avLst/>
                <a:gdLst>
                  <a:gd name="T0" fmla="*/ 0 w 149"/>
                  <a:gd name="T1" fmla="*/ 6 h 141"/>
                  <a:gd name="T2" fmla="*/ 0 w 149"/>
                  <a:gd name="T3" fmla="*/ 20 h 141"/>
                  <a:gd name="T4" fmla="*/ 0 w 149"/>
                  <a:gd name="T5" fmla="*/ 132 h 141"/>
                  <a:gd name="T6" fmla="*/ 8 w 149"/>
                  <a:gd name="T7" fmla="*/ 141 h 141"/>
                  <a:gd name="T8" fmla="*/ 17 w 149"/>
                  <a:gd name="T9" fmla="*/ 141 h 141"/>
                  <a:gd name="T10" fmla="*/ 31 w 149"/>
                  <a:gd name="T11" fmla="*/ 126 h 141"/>
                  <a:gd name="T12" fmla="*/ 15 w 149"/>
                  <a:gd name="T13" fmla="*/ 126 h 141"/>
                  <a:gd name="T14" fmla="*/ 15 w 149"/>
                  <a:gd name="T15" fmla="*/ 73 h 141"/>
                  <a:gd name="T16" fmla="*/ 80 w 149"/>
                  <a:gd name="T17" fmla="*/ 73 h 141"/>
                  <a:gd name="T18" fmla="*/ 87 w 149"/>
                  <a:gd name="T19" fmla="*/ 66 h 141"/>
                  <a:gd name="T20" fmla="*/ 15 w 149"/>
                  <a:gd name="T21" fmla="*/ 66 h 141"/>
                  <a:gd name="T22" fmla="*/ 15 w 149"/>
                  <a:gd name="T23" fmla="*/ 14 h 141"/>
                  <a:gd name="T24" fmla="*/ 99 w 149"/>
                  <a:gd name="T25" fmla="*/ 14 h 141"/>
                  <a:gd name="T26" fmla="*/ 99 w 149"/>
                  <a:gd name="T27" fmla="*/ 54 h 141"/>
                  <a:gd name="T28" fmla="*/ 149 w 149"/>
                  <a:gd name="T29" fmla="*/ 0 h 141"/>
                  <a:gd name="T30" fmla="*/ 0 w 149"/>
                  <a:gd name="T31" fmla="*/ 0 h 141"/>
                  <a:gd name="T32" fmla="*/ 0 w 149"/>
                  <a:gd name="T33" fmla="*/ 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49" h="141">
                    <a:moveTo>
                      <a:pt x="0" y="6"/>
                    </a:moveTo>
                    <a:cubicBezTo>
                      <a:pt x="0" y="20"/>
                      <a:pt x="0" y="20"/>
                      <a:pt x="0" y="20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37"/>
                      <a:pt x="4" y="141"/>
                      <a:pt x="8" y="141"/>
                    </a:cubicBezTo>
                    <a:cubicBezTo>
                      <a:pt x="17" y="141"/>
                      <a:pt x="17" y="141"/>
                      <a:pt x="17" y="141"/>
                    </a:cubicBezTo>
                    <a:cubicBezTo>
                      <a:pt x="31" y="126"/>
                      <a:pt x="31" y="126"/>
                      <a:pt x="31" y="126"/>
                    </a:cubicBezTo>
                    <a:cubicBezTo>
                      <a:pt x="15" y="126"/>
                      <a:pt x="15" y="126"/>
                      <a:pt x="15" y="126"/>
                    </a:cubicBezTo>
                    <a:cubicBezTo>
                      <a:pt x="15" y="73"/>
                      <a:pt x="15" y="73"/>
                      <a:pt x="15" y="73"/>
                    </a:cubicBezTo>
                    <a:cubicBezTo>
                      <a:pt x="80" y="73"/>
                      <a:pt x="80" y="73"/>
                      <a:pt x="80" y="73"/>
                    </a:cubicBezTo>
                    <a:cubicBezTo>
                      <a:pt x="87" y="66"/>
                      <a:pt x="87" y="66"/>
                      <a:pt x="87" y="66"/>
                    </a:cubicBezTo>
                    <a:cubicBezTo>
                      <a:pt x="15" y="66"/>
                      <a:pt x="15" y="66"/>
                      <a:pt x="15" y="66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99" y="14"/>
                      <a:pt x="99" y="14"/>
                      <a:pt x="99" y="14"/>
                    </a:cubicBezTo>
                    <a:cubicBezTo>
                      <a:pt x="99" y="54"/>
                      <a:pt x="99" y="54"/>
                      <a:pt x="99" y="54"/>
                    </a:cubicBezTo>
                    <a:cubicBezTo>
                      <a:pt x="149" y="0"/>
                      <a:pt x="149" y="0"/>
                      <a:pt x="149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9FA0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896386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67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643" name="Freeform 34">
                <a:extLst>
                  <a:ext uri="{FF2B5EF4-FFF2-40B4-BE49-F238E27FC236}">
                    <a16:creationId xmlns:a16="http://schemas.microsoft.com/office/drawing/2014/main" id="{DBDDC2AF-5E28-A09D-93B7-66E7A25AC0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7263" y="3763972"/>
                <a:ext cx="182563" cy="174625"/>
              </a:xfrm>
              <a:custGeom>
                <a:avLst/>
                <a:gdLst>
                  <a:gd name="T0" fmla="*/ 0 w 154"/>
                  <a:gd name="T1" fmla="*/ 12 h 147"/>
                  <a:gd name="T2" fmla="*/ 0 w 154"/>
                  <a:gd name="T3" fmla="*/ 26 h 147"/>
                  <a:gd name="T4" fmla="*/ 0 w 154"/>
                  <a:gd name="T5" fmla="*/ 138 h 147"/>
                  <a:gd name="T6" fmla="*/ 8 w 154"/>
                  <a:gd name="T7" fmla="*/ 147 h 147"/>
                  <a:gd name="T8" fmla="*/ 17 w 154"/>
                  <a:gd name="T9" fmla="*/ 147 h 147"/>
                  <a:gd name="T10" fmla="*/ 31 w 154"/>
                  <a:gd name="T11" fmla="*/ 132 h 147"/>
                  <a:gd name="T12" fmla="*/ 15 w 154"/>
                  <a:gd name="T13" fmla="*/ 132 h 147"/>
                  <a:gd name="T14" fmla="*/ 15 w 154"/>
                  <a:gd name="T15" fmla="*/ 79 h 147"/>
                  <a:gd name="T16" fmla="*/ 80 w 154"/>
                  <a:gd name="T17" fmla="*/ 79 h 147"/>
                  <a:gd name="T18" fmla="*/ 87 w 154"/>
                  <a:gd name="T19" fmla="*/ 72 h 147"/>
                  <a:gd name="T20" fmla="*/ 15 w 154"/>
                  <a:gd name="T21" fmla="*/ 72 h 147"/>
                  <a:gd name="T22" fmla="*/ 15 w 154"/>
                  <a:gd name="T23" fmla="*/ 20 h 147"/>
                  <a:gd name="T24" fmla="*/ 99 w 154"/>
                  <a:gd name="T25" fmla="*/ 20 h 147"/>
                  <a:gd name="T26" fmla="*/ 99 w 154"/>
                  <a:gd name="T27" fmla="*/ 60 h 147"/>
                  <a:gd name="T28" fmla="*/ 154 w 154"/>
                  <a:gd name="T29" fmla="*/ 0 h 147"/>
                  <a:gd name="T30" fmla="*/ 0 w 154"/>
                  <a:gd name="T31" fmla="*/ 0 h 147"/>
                  <a:gd name="T32" fmla="*/ 0 w 154"/>
                  <a:gd name="T33" fmla="*/ 12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4" h="147">
                    <a:moveTo>
                      <a:pt x="0" y="12"/>
                    </a:moveTo>
                    <a:cubicBezTo>
                      <a:pt x="0" y="26"/>
                      <a:pt x="0" y="26"/>
                      <a:pt x="0" y="26"/>
                    </a:cubicBezTo>
                    <a:cubicBezTo>
                      <a:pt x="0" y="138"/>
                      <a:pt x="0" y="138"/>
                      <a:pt x="0" y="138"/>
                    </a:cubicBezTo>
                    <a:cubicBezTo>
                      <a:pt x="0" y="143"/>
                      <a:pt x="4" y="147"/>
                      <a:pt x="8" y="147"/>
                    </a:cubicBezTo>
                    <a:cubicBezTo>
                      <a:pt x="17" y="147"/>
                      <a:pt x="17" y="147"/>
                      <a:pt x="17" y="147"/>
                    </a:cubicBezTo>
                    <a:cubicBezTo>
                      <a:pt x="31" y="132"/>
                      <a:pt x="31" y="132"/>
                      <a:pt x="31" y="132"/>
                    </a:cubicBezTo>
                    <a:cubicBezTo>
                      <a:pt x="15" y="132"/>
                      <a:pt x="15" y="132"/>
                      <a:pt x="15" y="132"/>
                    </a:cubicBezTo>
                    <a:cubicBezTo>
                      <a:pt x="15" y="79"/>
                      <a:pt x="15" y="79"/>
                      <a:pt x="15" y="79"/>
                    </a:cubicBezTo>
                    <a:cubicBezTo>
                      <a:pt x="80" y="79"/>
                      <a:pt x="80" y="79"/>
                      <a:pt x="80" y="79"/>
                    </a:cubicBezTo>
                    <a:cubicBezTo>
                      <a:pt x="87" y="72"/>
                      <a:pt x="87" y="72"/>
                      <a:pt x="87" y="72"/>
                    </a:cubicBezTo>
                    <a:cubicBezTo>
                      <a:pt x="15" y="72"/>
                      <a:pt x="15" y="72"/>
                      <a:pt x="15" y="72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99" y="20"/>
                      <a:pt x="99" y="20"/>
                      <a:pt x="99" y="20"/>
                    </a:cubicBezTo>
                    <a:cubicBezTo>
                      <a:pt x="99" y="60"/>
                      <a:pt x="99" y="60"/>
                      <a:pt x="99" y="60"/>
                    </a:cubicBezTo>
                    <a:cubicBezTo>
                      <a:pt x="154" y="0"/>
                      <a:pt x="154" y="0"/>
                      <a:pt x="154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BABB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896386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67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644" name="Freeform 35">
                <a:extLst>
                  <a:ext uri="{FF2B5EF4-FFF2-40B4-BE49-F238E27FC236}">
                    <a16:creationId xmlns:a16="http://schemas.microsoft.com/office/drawing/2014/main" id="{30F5FA2A-8526-39CF-23E6-778B3E5E8D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7263" y="3733809"/>
                <a:ext cx="209550" cy="36513"/>
              </a:xfrm>
              <a:custGeom>
                <a:avLst/>
                <a:gdLst>
                  <a:gd name="T0" fmla="*/ 178 w 178"/>
                  <a:gd name="T1" fmla="*/ 0 h 31"/>
                  <a:gd name="T2" fmla="*/ 8 w 178"/>
                  <a:gd name="T3" fmla="*/ 0 h 31"/>
                  <a:gd name="T4" fmla="*/ 0 w 178"/>
                  <a:gd name="T5" fmla="*/ 8 h 31"/>
                  <a:gd name="T6" fmla="*/ 0 w 178"/>
                  <a:gd name="T7" fmla="*/ 31 h 31"/>
                  <a:gd name="T8" fmla="*/ 149 w 178"/>
                  <a:gd name="T9" fmla="*/ 31 h 31"/>
                  <a:gd name="T10" fmla="*/ 178 w 178"/>
                  <a:gd name="T11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8" h="31">
                    <a:moveTo>
                      <a:pt x="178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4"/>
                      <a:pt x="0" y="8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149" y="31"/>
                      <a:pt x="149" y="31"/>
                      <a:pt x="149" y="31"/>
                    </a:cubicBezTo>
                    <a:lnTo>
                      <a:pt x="178" y="0"/>
                    </a:lnTo>
                    <a:close/>
                  </a:path>
                </a:pathLst>
              </a:custGeom>
              <a:solidFill>
                <a:srgbClr val="7A7A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896386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67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645" name="Freeform 36">
                <a:extLst>
                  <a:ext uri="{FF2B5EF4-FFF2-40B4-BE49-F238E27FC236}">
                    <a16:creationId xmlns:a16="http://schemas.microsoft.com/office/drawing/2014/main" id="{C8A23DAD-B6FF-444A-9A07-2119567711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7263" y="3733462"/>
                <a:ext cx="209550" cy="36860"/>
              </a:xfrm>
              <a:custGeom>
                <a:avLst/>
                <a:gdLst>
                  <a:gd name="T0" fmla="*/ 178 w 178"/>
                  <a:gd name="T1" fmla="*/ 0 h 31"/>
                  <a:gd name="T2" fmla="*/ 8 w 178"/>
                  <a:gd name="T3" fmla="*/ 0 h 31"/>
                  <a:gd name="T4" fmla="*/ 0 w 178"/>
                  <a:gd name="T5" fmla="*/ 8 h 31"/>
                  <a:gd name="T6" fmla="*/ 0 w 178"/>
                  <a:gd name="T7" fmla="*/ 31 h 31"/>
                  <a:gd name="T8" fmla="*/ 149 w 178"/>
                  <a:gd name="T9" fmla="*/ 31 h 31"/>
                  <a:gd name="T10" fmla="*/ 178 w 178"/>
                  <a:gd name="T11" fmla="*/ 0 h 31"/>
                  <a:gd name="connsiteX0" fmla="*/ 10000 w 10000"/>
                  <a:gd name="connsiteY0" fmla="*/ 95 h 10095"/>
                  <a:gd name="connsiteX1" fmla="*/ 5744 w 10000"/>
                  <a:gd name="connsiteY1" fmla="*/ 0 h 10095"/>
                  <a:gd name="connsiteX2" fmla="*/ 449 w 10000"/>
                  <a:gd name="connsiteY2" fmla="*/ 95 h 10095"/>
                  <a:gd name="connsiteX3" fmla="*/ 0 w 10000"/>
                  <a:gd name="connsiteY3" fmla="*/ 2676 h 10095"/>
                  <a:gd name="connsiteX4" fmla="*/ 0 w 10000"/>
                  <a:gd name="connsiteY4" fmla="*/ 10095 h 10095"/>
                  <a:gd name="connsiteX5" fmla="*/ 8371 w 10000"/>
                  <a:gd name="connsiteY5" fmla="*/ 10095 h 10095"/>
                  <a:gd name="connsiteX6" fmla="*/ 10000 w 10000"/>
                  <a:gd name="connsiteY6" fmla="*/ 95 h 100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000" h="10095">
                    <a:moveTo>
                      <a:pt x="10000" y="95"/>
                    </a:moveTo>
                    <a:lnTo>
                      <a:pt x="5744" y="0"/>
                    </a:lnTo>
                    <a:lnTo>
                      <a:pt x="449" y="95"/>
                    </a:lnTo>
                    <a:cubicBezTo>
                      <a:pt x="225" y="95"/>
                      <a:pt x="0" y="1385"/>
                      <a:pt x="0" y="2676"/>
                    </a:cubicBezTo>
                    <a:lnTo>
                      <a:pt x="0" y="10095"/>
                    </a:lnTo>
                    <a:lnTo>
                      <a:pt x="8371" y="10095"/>
                    </a:lnTo>
                    <a:lnTo>
                      <a:pt x="10000" y="95"/>
                    </a:ln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896386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67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646" name="Freeform 37">
                <a:extLst>
                  <a:ext uri="{FF2B5EF4-FFF2-40B4-BE49-F238E27FC236}">
                    <a16:creationId xmlns:a16="http://schemas.microsoft.com/office/drawing/2014/main" id="{A800C90F-EA39-C7EB-E530-9A6929A9EB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84726" y="3787784"/>
                <a:ext cx="98425" cy="61913"/>
              </a:xfrm>
              <a:custGeom>
                <a:avLst/>
                <a:gdLst>
                  <a:gd name="T0" fmla="*/ 62 w 62"/>
                  <a:gd name="T1" fmla="*/ 0 h 39"/>
                  <a:gd name="T2" fmla="*/ 0 w 62"/>
                  <a:gd name="T3" fmla="*/ 0 h 39"/>
                  <a:gd name="T4" fmla="*/ 0 w 62"/>
                  <a:gd name="T5" fmla="*/ 39 h 39"/>
                  <a:gd name="T6" fmla="*/ 54 w 62"/>
                  <a:gd name="T7" fmla="*/ 39 h 39"/>
                  <a:gd name="T8" fmla="*/ 62 w 62"/>
                  <a:gd name="T9" fmla="*/ 30 h 39"/>
                  <a:gd name="T10" fmla="*/ 62 w 62"/>
                  <a:gd name="T11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" h="39">
                    <a:moveTo>
                      <a:pt x="62" y="0"/>
                    </a:moveTo>
                    <a:lnTo>
                      <a:pt x="0" y="0"/>
                    </a:lnTo>
                    <a:lnTo>
                      <a:pt x="0" y="39"/>
                    </a:lnTo>
                    <a:lnTo>
                      <a:pt x="54" y="39"/>
                    </a:lnTo>
                    <a:lnTo>
                      <a:pt x="62" y="30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rgbClr val="0072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896386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67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647" name="Freeform 38">
                <a:extLst>
                  <a:ext uri="{FF2B5EF4-FFF2-40B4-BE49-F238E27FC236}">
                    <a16:creationId xmlns:a16="http://schemas.microsoft.com/office/drawing/2014/main" id="{B9BD5B45-B754-E416-3CFA-A38CA68752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84726" y="3787784"/>
                <a:ext cx="98425" cy="61913"/>
              </a:xfrm>
              <a:custGeom>
                <a:avLst/>
                <a:gdLst>
                  <a:gd name="T0" fmla="*/ 62 w 62"/>
                  <a:gd name="T1" fmla="*/ 0 h 39"/>
                  <a:gd name="T2" fmla="*/ 0 w 62"/>
                  <a:gd name="T3" fmla="*/ 0 h 39"/>
                  <a:gd name="T4" fmla="*/ 0 w 62"/>
                  <a:gd name="T5" fmla="*/ 39 h 39"/>
                  <a:gd name="T6" fmla="*/ 54 w 62"/>
                  <a:gd name="T7" fmla="*/ 39 h 39"/>
                  <a:gd name="T8" fmla="*/ 62 w 62"/>
                  <a:gd name="T9" fmla="*/ 30 h 39"/>
                  <a:gd name="T10" fmla="*/ 62 w 62"/>
                  <a:gd name="T11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" h="39">
                    <a:moveTo>
                      <a:pt x="62" y="0"/>
                    </a:moveTo>
                    <a:lnTo>
                      <a:pt x="0" y="0"/>
                    </a:lnTo>
                    <a:lnTo>
                      <a:pt x="0" y="39"/>
                    </a:lnTo>
                    <a:lnTo>
                      <a:pt x="54" y="39"/>
                    </a:lnTo>
                    <a:lnTo>
                      <a:pt x="62" y="30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rgbClr val="479A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896386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67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648" name="Freeform 39">
                <a:extLst>
                  <a:ext uri="{FF2B5EF4-FFF2-40B4-BE49-F238E27FC236}">
                    <a16:creationId xmlns:a16="http://schemas.microsoft.com/office/drawing/2014/main" id="{D89B6599-451B-635B-E09A-372F3CEC5D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84726" y="3857634"/>
                <a:ext cx="76200" cy="63500"/>
              </a:xfrm>
              <a:custGeom>
                <a:avLst/>
                <a:gdLst>
                  <a:gd name="T0" fmla="*/ 0 w 48"/>
                  <a:gd name="T1" fmla="*/ 0 h 40"/>
                  <a:gd name="T2" fmla="*/ 0 w 48"/>
                  <a:gd name="T3" fmla="*/ 40 h 40"/>
                  <a:gd name="T4" fmla="*/ 12 w 48"/>
                  <a:gd name="T5" fmla="*/ 40 h 40"/>
                  <a:gd name="T6" fmla="*/ 48 w 48"/>
                  <a:gd name="T7" fmla="*/ 0 h 40"/>
                  <a:gd name="T8" fmla="*/ 0 w 48"/>
                  <a:gd name="T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40">
                    <a:moveTo>
                      <a:pt x="0" y="0"/>
                    </a:moveTo>
                    <a:lnTo>
                      <a:pt x="0" y="40"/>
                    </a:lnTo>
                    <a:lnTo>
                      <a:pt x="12" y="40"/>
                    </a:lnTo>
                    <a:lnTo>
                      <a:pt x="4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2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896386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67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649" name="Freeform 40">
                <a:extLst>
                  <a:ext uri="{FF2B5EF4-FFF2-40B4-BE49-F238E27FC236}">
                    <a16:creationId xmlns:a16="http://schemas.microsoft.com/office/drawing/2014/main" id="{252D23B7-C1DB-B854-24E8-CC4595C135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84726" y="3857634"/>
                <a:ext cx="76200" cy="63500"/>
              </a:xfrm>
              <a:custGeom>
                <a:avLst/>
                <a:gdLst>
                  <a:gd name="T0" fmla="*/ 0 w 48"/>
                  <a:gd name="T1" fmla="*/ 0 h 40"/>
                  <a:gd name="T2" fmla="*/ 0 w 48"/>
                  <a:gd name="T3" fmla="*/ 40 h 40"/>
                  <a:gd name="T4" fmla="*/ 12 w 48"/>
                  <a:gd name="T5" fmla="*/ 40 h 40"/>
                  <a:gd name="T6" fmla="*/ 48 w 48"/>
                  <a:gd name="T7" fmla="*/ 0 h 40"/>
                  <a:gd name="T8" fmla="*/ 0 w 48"/>
                  <a:gd name="T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40">
                    <a:moveTo>
                      <a:pt x="0" y="0"/>
                    </a:moveTo>
                    <a:lnTo>
                      <a:pt x="0" y="40"/>
                    </a:lnTo>
                    <a:lnTo>
                      <a:pt x="12" y="40"/>
                    </a:lnTo>
                    <a:lnTo>
                      <a:pt x="4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79A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896386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67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650" name="Rectangle 41">
                <a:extLst>
                  <a:ext uri="{FF2B5EF4-FFF2-40B4-BE49-F238E27FC236}">
                    <a16:creationId xmlns:a16="http://schemas.microsoft.com/office/drawing/2014/main" id="{81215079-339F-1203-75D4-47D5EB76A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2676" y="3787784"/>
                <a:ext cx="98425" cy="6191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896386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67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651" name="Rectangle 42">
                <a:extLst>
                  <a:ext uri="{FF2B5EF4-FFF2-40B4-BE49-F238E27FC236}">
                    <a16:creationId xmlns:a16="http://schemas.microsoft.com/office/drawing/2014/main" id="{8CB1C0D4-68D8-2F15-E3BE-3FABEFF41F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2676" y="3857634"/>
                <a:ext cx="98425" cy="63500"/>
              </a:xfrm>
              <a:prstGeom prst="rect">
                <a:avLst/>
              </a:prstGeom>
              <a:solidFill>
                <a:srgbClr val="0072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896386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67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815" name="Group 1814">
            <a:extLst>
              <a:ext uri="{FF2B5EF4-FFF2-40B4-BE49-F238E27FC236}">
                <a16:creationId xmlns:a16="http://schemas.microsoft.com/office/drawing/2014/main" id="{DFDFC659-E89C-9186-E9E6-106CAD57BA59}"/>
              </a:ext>
            </a:extLst>
          </p:cNvPr>
          <p:cNvGrpSpPr/>
          <p:nvPr/>
        </p:nvGrpSpPr>
        <p:grpSpPr>
          <a:xfrm>
            <a:off x="8316160" y="5815211"/>
            <a:ext cx="470581" cy="934246"/>
            <a:chOff x="8743185" y="5980311"/>
            <a:chExt cx="470581" cy="934246"/>
          </a:xfrm>
        </p:grpSpPr>
        <p:sp>
          <p:nvSpPr>
            <p:cNvPr id="1653" name="Rectangle 1652">
              <a:extLst>
                <a:ext uri="{FF2B5EF4-FFF2-40B4-BE49-F238E27FC236}">
                  <a16:creationId xmlns:a16="http://schemas.microsoft.com/office/drawing/2014/main" id="{956AD7A3-FAE2-18F2-5299-2A1FBD7CE862}"/>
                </a:ext>
              </a:extLst>
            </p:cNvPr>
            <p:cNvSpPr/>
            <p:nvPr/>
          </p:nvSpPr>
          <p:spPr bwMode="auto">
            <a:xfrm>
              <a:off x="8745702" y="5980311"/>
              <a:ext cx="355156" cy="24278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700" kern="0">
                  <a:latin typeface="Segoe UI Semibold"/>
                  <a:ea typeface="Segoe UI" pitchFamily="34" charset="0"/>
                  <a:cs typeface="Cascadia Code" panose="020B0609020000020004" pitchFamily="49" charset="0"/>
                </a:rPr>
                <a:t>0</a:t>
              </a:r>
              <a:endParaRPr kumimoji="0" lang="en-US" sz="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Segoe UI Semibold"/>
                <a:ea typeface="Segoe UI" pitchFamily="34" charset="0"/>
                <a:cs typeface="Cascadia Code" panose="020B0609020000020004" pitchFamily="49" charset="0"/>
              </a:endParaRPr>
            </a:p>
          </p:txBody>
        </p:sp>
        <p:pic>
          <p:nvPicPr>
            <p:cNvPr id="1602" name="Graphic 1601">
              <a:extLst>
                <a:ext uri="{FF2B5EF4-FFF2-40B4-BE49-F238E27FC236}">
                  <a16:creationId xmlns:a16="http://schemas.microsoft.com/office/drawing/2014/main" id="{A25199B5-E838-CE12-7DF5-58D011528A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8788848" y="6094744"/>
              <a:ext cx="107687" cy="107687"/>
            </a:xfrm>
            <a:prstGeom prst="rect">
              <a:avLst/>
            </a:prstGeom>
          </p:spPr>
        </p:pic>
        <p:pic>
          <p:nvPicPr>
            <p:cNvPr id="1654" name="Graphic 1653">
              <a:extLst>
                <a:ext uri="{FF2B5EF4-FFF2-40B4-BE49-F238E27FC236}">
                  <a16:creationId xmlns:a16="http://schemas.microsoft.com/office/drawing/2014/main" id="{345BF01D-F1DB-8C8E-977B-3C3FCA59FF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8790435" y="6260729"/>
              <a:ext cx="107687" cy="107687"/>
            </a:xfrm>
            <a:prstGeom prst="rect">
              <a:avLst/>
            </a:prstGeom>
          </p:spPr>
        </p:pic>
        <p:sp>
          <p:nvSpPr>
            <p:cNvPr id="1655" name="Rectangle 1654">
              <a:extLst>
                <a:ext uri="{FF2B5EF4-FFF2-40B4-BE49-F238E27FC236}">
                  <a16:creationId xmlns:a16="http://schemas.microsoft.com/office/drawing/2014/main" id="{D0839453-0D93-18D4-2977-C3B5CDCA86D7}"/>
                </a:ext>
              </a:extLst>
            </p:cNvPr>
            <p:cNvSpPr/>
            <p:nvPr/>
          </p:nvSpPr>
          <p:spPr bwMode="auto">
            <a:xfrm>
              <a:off x="8747289" y="6146296"/>
              <a:ext cx="355156" cy="24278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700" kern="0">
                  <a:latin typeface="Segoe UI Semibold"/>
                  <a:ea typeface="Segoe UI" pitchFamily="34" charset="0"/>
                  <a:cs typeface="Cascadia Code" panose="020B0609020000020004" pitchFamily="49" charset="0"/>
                </a:rPr>
                <a:t>1</a:t>
              </a:r>
              <a:endParaRPr kumimoji="0" lang="en-US" sz="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Segoe UI Semibold"/>
                <a:ea typeface="Segoe UI" pitchFamily="34" charset="0"/>
                <a:cs typeface="Cascadia Code" panose="020B0609020000020004" pitchFamily="49" charset="0"/>
              </a:endParaRPr>
            </a:p>
          </p:txBody>
        </p:sp>
        <p:sp>
          <p:nvSpPr>
            <p:cNvPr id="1656" name="Rectangle 1655">
              <a:extLst>
                <a:ext uri="{FF2B5EF4-FFF2-40B4-BE49-F238E27FC236}">
                  <a16:creationId xmlns:a16="http://schemas.microsoft.com/office/drawing/2014/main" id="{3EE265F4-F5B4-C439-6ADC-426F6E5353E1}"/>
                </a:ext>
              </a:extLst>
            </p:cNvPr>
            <p:cNvSpPr/>
            <p:nvPr/>
          </p:nvSpPr>
          <p:spPr bwMode="auto">
            <a:xfrm>
              <a:off x="8751443" y="6294023"/>
              <a:ext cx="355156" cy="24278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700" kern="0">
                  <a:latin typeface="Segoe UI Semibold"/>
                  <a:ea typeface="Segoe UI" pitchFamily="34" charset="0"/>
                  <a:cs typeface="Cascadia Code" panose="020B0609020000020004" pitchFamily="49" charset="0"/>
                </a:rPr>
                <a:t>.</a:t>
              </a:r>
            </a:p>
            <a:p>
              <a:pPr marL="0" marR="0" lvl="0" indent="0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Segoe UI Semibold"/>
                  <a:ea typeface="Segoe UI" pitchFamily="34" charset="0"/>
                  <a:cs typeface="Cascadia Code" panose="020B0609020000020004" pitchFamily="49" charset="0"/>
                </a:rPr>
                <a:t>.</a:t>
              </a:r>
            </a:p>
            <a:p>
              <a:pPr marL="0" marR="0" lvl="0" indent="0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700" kern="0">
                  <a:latin typeface="Segoe UI Semibold"/>
                  <a:ea typeface="Segoe UI" pitchFamily="34" charset="0"/>
                  <a:cs typeface="Cascadia Code" panose="020B0609020000020004" pitchFamily="49" charset="0"/>
                </a:rPr>
                <a:t>.</a:t>
              </a:r>
              <a:endParaRPr kumimoji="0" lang="en-US" sz="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Segoe UI Semibold"/>
                <a:ea typeface="Segoe UI" pitchFamily="34" charset="0"/>
                <a:cs typeface="Cascadia Code" panose="020B0609020000020004" pitchFamily="49" charset="0"/>
              </a:endParaRPr>
            </a:p>
          </p:txBody>
        </p:sp>
        <p:pic>
          <p:nvPicPr>
            <p:cNvPr id="1657" name="Graphic 1656">
              <a:extLst>
                <a:ext uri="{FF2B5EF4-FFF2-40B4-BE49-F238E27FC236}">
                  <a16:creationId xmlns:a16="http://schemas.microsoft.com/office/drawing/2014/main" id="{9AD276CA-F0FE-7D1E-E1AC-7A7228C258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8786332" y="6786210"/>
              <a:ext cx="107687" cy="107687"/>
            </a:xfrm>
            <a:prstGeom prst="rect">
              <a:avLst/>
            </a:prstGeom>
          </p:spPr>
        </p:pic>
        <p:sp>
          <p:nvSpPr>
            <p:cNvPr id="1658" name="Rectangle 1657">
              <a:extLst>
                <a:ext uri="{FF2B5EF4-FFF2-40B4-BE49-F238E27FC236}">
                  <a16:creationId xmlns:a16="http://schemas.microsoft.com/office/drawing/2014/main" id="{036C5728-D2AE-88F1-5474-5FE85D5353FD}"/>
                </a:ext>
              </a:extLst>
            </p:cNvPr>
            <p:cNvSpPr/>
            <p:nvPr/>
          </p:nvSpPr>
          <p:spPr bwMode="auto">
            <a:xfrm>
              <a:off x="8743185" y="6671777"/>
              <a:ext cx="470581" cy="24278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700" kern="0">
                  <a:latin typeface="Segoe UI Semibold"/>
                  <a:ea typeface="Segoe UI" pitchFamily="34" charset="0"/>
                  <a:cs typeface="Cascadia Code" panose="020B0609020000020004" pitchFamily="49" charset="0"/>
                </a:rPr>
                <a:t>99</a:t>
              </a:r>
              <a:endParaRPr kumimoji="0" lang="en-US" sz="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Segoe UI Semibold"/>
                <a:ea typeface="Segoe UI" pitchFamily="34" charset="0"/>
                <a:cs typeface="Cascadia Code" panose="020B0609020000020004" pitchFamily="49" charset="0"/>
              </a:endParaRPr>
            </a:p>
          </p:txBody>
        </p:sp>
      </p:grpSp>
      <p:sp>
        <p:nvSpPr>
          <p:cNvPr id="1659" name="Rectangle 1658">
            <a:extLst>
              <a:ext uri="{FF2B5EF4-FFF2-40B4-BE49-F238E27FC236}">
                <a16:creationId xmlns:a16="http://schemas.microsoft.com/office/drawing/2014/main" id="{35A1EB3A-C9B7-B96C-8ABD-B2A4D35998FB}"/>
              </a:ext>
            </a:extLst>
          </p:cNvPr>
          <p:cNvSpPr/>
          <p:nvPr/>
        </p:nvSpPr>
        <p:spPr bwMode="auto">
          <a:xfrm>
            <a:off x="10033970" y="1959695"/>
            <a:ext cx="400350" cy="4867203"/>
          </a:xfrm>
          <a:prstGeom prst="rect">
            <a:avLst/>
          </a:prstGeom>
          <a:gradFill flip="none" rotWithShape="1">
            <a:gsLst>
              <a:gs pos="0">
                <a:srgbClr val="C4DCF9">
                  <a:alpha val="5000"/>
                </a:srgbClr>
              </a:gs>
              <a:gs pos="100000">
                <a:srgbClr val="A4CFEF">
                  <a:alpha val="5000"/>
                </a:srgbClr>
              </a:gs>
            </a:gsLst>
            <a:lin ang="2700000" scaled="1"/>
            <a:tileRect/>
          </a:gradFill>
          <a:ln w="6350" cap="flat" cmpd="sng" algn="ctr">
            <a:solidFill>
              <a:srgbClr val="50E6FF"/>
            </a:solidFill>
            <a:prstDash val="dash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58406" tIns="126725" rIns="158406" bIns="12672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807757" fontAlgn="base">
              <a:spcBef>
                <a:spcPct val="0"/>
              </a:spcBef>
              <a:spcAft>
                <a:spcPct val="0"/>
              </a:spcAft>
            </a:pPr>
            <a:endParaRPr lang="en-CA" sz="1732" kern="0" err="1">
              <a:solidFill>
                <a:srgbClr val="FFFFFF"/>
              </a:soli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60" name="Rectangle 1659">
            <a:extLst>
              <a:ext uri="{FF2B5EF4-FFF2-40B4-BE49-F238E27FC236}">
                <a16:creationId xmlns:a16="http://schemas.microsoft.com/office/drawing/2014/main" id="{7307F9D4-B5F6-96D3-00F4-E10504C4514A}"/>
              </a:ext>
            </a:extLst>
          </p:cNvPr>
          <p:cNvSpPr/>
          <p:nvPr/>
        </p:nvSpPr>
        <p:spPr bwMode="auto">
          <a:xfrm rot="5400000">
            <a:off x="10115978" y="2059851"/>
            <a:ext cx="242780" cy="394856"/>
          </a:xfrm>
          <a:prstGeom prst="rect">
            <a:avLst/>
          </a:prstGeom>
          <a:solidFill>
            <a:srgbClr val="50E6FF">
              <a:alpha val="15000"/>
            </a:srgbClr>
          </a:solidFill>
          <a:ln w="3175" cap="flat" cmpd="sng" algn="ctr">
            <a:noFill/>
            <a:prstDash val="dash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000" b="0" i="0" u="none" strike="noStrike" kern="0" cap="none" spc="0" normalizeH="0" baseline="0" noProof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661" name="Group 1660">
            <a:extLst>
              <a:ext uri="{FF2B5EF4-FFF2-40B4-BE49-F238E27FC236}">
                <a16:creationId xmlns:a16="http://schemas.microsoft.com/office/drawing/2014/main" id="{02AF0C74-A468-E1EC-117F-BEC5F421E4FC}"/>
              </a:ext>
            </a:extLst>
          </p:cNvPr>
          <p:cNvGrpSpPr/>
          <p:nvPr/>
        </p:nvGrpSpPr>
        <p:grpSpPr>
          <a:xfrm>
            <a:off x="10132206" y="2161470"/>
            <a:ext cx="193054" cy="193054"/>
            <a:chOff x="4338436" y="2340458"/>
            <a:chExt cx="180316" cy="180316"/>
          </a:xfrm>
        </p:grpSpPr>
        <p:sp>
          <p:nvSpPr>
            <p:cNvPr id="1662" name="Oval 1661">
              <a:extLst>
                <a:ext uri="{FF2B5EF4-FFF2-40B4-BE49-F238E27FC236}">
                  <a16:creationId xmlns:a16="http://schemas.microsoft.com/office/drawing/2014/main" id="{A2A16301-2054-7B9F-030E-2117CDA763B8}"/>
                </a:ext>
              </a:extLst>
            </p:cNvPr>
            <p:cNvSpPr/>
            <p:nvPr/>
          </p:nvSpPr>
          <p:spPr bwMode="auto">
            <a:xfrm>
              <a:off x="4338436" y="2340458"/>
              <a:ext cx="180316" cy="180316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tx2">
                  <a:lumMod val="9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CA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663" name="Graphic 1662">
              <a:extLst>
                <a:ext uri="{FF2B5EF4-FFF2-40B4-BE49-F238E27FC236}">
                  <a16:creationId xmlns:a16="http://schemas.microsoft.com/office/drawing/2014/main" id="{83B7818F-1B04-5C5E-0A79-C9D28476C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363070" y="2370900"/>
              <a:ext cx="130457" cy="130457"/>
            </a:xfrm>
            <a:prstGeom prst="rect">
              <a:avLst/>
            </a:prstGeom>
          </p:spPr>
        </p:pic>
      </p:grpSp>
      <p:grpSp>
        <p:nvGrpSpPr>
          <p:cNvPr id="1664" name="Group 1663">
            <a:extLst>
              <a:ext uri="{FF2B5EF4-FFF2-40B4-BE49-F238E27FC236}">
                <a16:creationId xmlns:a16="http://schemas.microsoft.com/office/drawing/2014/main" id="{B239B8EE-1926-BBED-BF52-FCCC155ED664}"/>
              </a:ext>
            </a:extLst>
          </p:cNvPr>
          <p:cNvGrpSpPr/>
          <p:nvPr/>
        </p:nvGrpSpPr>
        <p:grpSpPr>
          <a:xfrm>
            <a:off x="10039940" y="2464341"/>
            <a:ext cx="400344" cy="783014"/>
            <a:chOff x="3240173" y="2992010"/>
            <a:chExt cx="400344" cy="783014"/>
          </a:xfrm>
        </p:grpSpPr>
        <p:sp>
          <p:nvSpPr>
            <p:cNvPr id="1665" name="Rectangle 1664">
              <a:extLst>
                <a:ext uri="{FF2B5EF4-FFF2-40B4-BE49-F238E27FC236}">
                  <a16:creationId xmlns:a16="http://schemas.microsoft.com/office/drawing/2014/main" id="{682FF2BB-53CC-7E7F-4813-A9FC23D10B44}"/>
                </a:ext>
              </a:extLst>
            </p:cNvPr>
            <p:cNvSpPr/>
            <p:nvPr/>
          </p:nvSpPr>
          <p:spPr bwMode="auto">
            <a:xfrm>
              <a:off x="3240173" y="2992010"/>
              <a:ext cx="400344" cy="783014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alpha val="5000"/>
                  </a:schemeClr>
                </a:gs>
                <a:gs pos="100000">
                  <a:schemeClr val="accent5">
                    <a:lumMod val="40000"/>
                    <a:lumOff val="60000"/>
                    <a:alpha val="5000"/>
                  </a:schemeClr>
                </a:gs>
              </a:gsLst>
              <a:lin ang="2700000" scaled="1"/>
              <a:tileRect/>
            </a:gradFill>
            <a:ln w="6350" cap="flat" cmpd="sng" algn="ctr">
              <a:solidFill>
                <a:srgbClr val="FC9804"/>
              </a:solidFill>
              <a:prstDash val="dash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58406" tIns="126725" rIns="158406" bIns="126725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807757" fontAlgn="base">
                <a:spcBef>
                  <a:spcPct val="0"/>
                </a:spcBef>
                <a:spcAft>
                  <a:spcPct val="0"/>
                </a:spcAft>
              </a:pPr>
              <a:endParaRPr lang="en-CA" sz="1732" kern="0" err="1">
                <a:solidFill>
                  <a:srgbClr val="FFFFFF"/>
                </a:soli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666" name="Group 1665">
              <a:extLst>
                <a:ext uri="{FF2B5EF4-FFF2-40B4-BE49-F238E27FC236}">
                  <a16:creationId xmlns:a16="http://schemas.microsoft.com/office/drawing/2014/main" id="{C6D9D1B0-4FBD-8D96-5F16-A2B75BE24693}"/>
                </a:ext>
              </a:extLst>
            </p:cNvPr>
            <p:cNvGrpSpPr/>
            <p:nvPr/>
          </p:nvGrpSpPr>
          <p:grpSpPr>
            <a:xfrm>
              <a:off x="3311797" y="3083423"/>
              <a:ext cx="250111" cy="250111"/>
              <a:chOff x="3085121" y="3027760"/>
              <a:chExt cx="250111" cy="250111"/>
            </a:xfrm>
          </p:grpSpPr>
          <p:sp>
            <p:nvSpPr>
              <p:cNvPr id="1670" name="Oval 1669">
                <a:extLst>
                  <a:ext uri="{FF2B5EF4-FFF2-40B4-BE49-F238E27FC236}">
                    <a16:creationId xmlns:a16="http://schemas.microsoft.com/office/drawing/2014/main" id="{16241BB0-D4D7-E576-233D-E8CADB1518B0}"/>
                  </a:ext>
                </a:extLst>
              </p:cNvPr>
              <p:cNvSpPr/>
              <p:nvPr/>
            </p:nvSpPr>
            <p:spPr bwMode="auto">
              <a:xfrm>
                <a:off x="3085121" y="3027760"/>
                <a:ext cx="250111" cy="250111"/>
              </a:xfrm>
              <a:prstGeom prst="ellipse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tx2">
                    <a:lumMod val="90000"/>
                  </a:schemeClr>
                </a:solidFill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CA" sz="20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671" name="Graphic 1670">
                <a:extLst>
                  <a:ext uri="{FF2B5EF4-FFF2-40B4-BE49-F238E27FC236}">
                    <a16:creationId xmlns:a16="http://schemas.microsoft.com/office/drawing/2014/main" id="{8C2CA0AF-C0CE-1543-9966-6C7C1E0A79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3122077" y="3069860"/>
                <a:ext cx="159286" cy="159286"/>
              </a:xfrm>
              <a:prstGeom prst="rect">
                <a:avLst/>
              </a:prstGeom>
            </p:spPr>
          </p:pic>
        </p:grpSp>
        <p:grpSp>
          <p:nvGrpSpPr>
            <p:cNvPr id="1667" name="Group 1666">
              <a:extLst>
                <a:ext uri="{FF2B5EF4-FFF2-40B4-BE49-F238E27FC236}">
                  <a16:creationId xmlns:a16="http://schemas.microsoft.com/office/drawing/2014/main" id="{AAFA52C4-F3D6-FAA1-6EBF-D41A053CD73B}"/>
                </a:ext>
              </a:extLst>
            </p:cNvPr>
            <p:cNvGrpSpPr/>
            <p:nvPr/>
          </p:nvGrpSpPr>
          <p:grpSpPr>
            <a:xfrm>
              <a:off x="3310867" y="3395962"/>
              <a:ext cx="250111" cy="250111"/>
              <a:chOff x="3310867" y="3395962"/>
              <a:chExt cx="250111" cy="250111"/>
            </a:xfrm>
          </p:grpSpPr>
          <p:sp>
            <p:nvSpPr>
              <p:cNvPr id="1668" name="Oval 1667">
                <a:extLst>
                  <a:ext uri="{FF2B5EF4-FFF2-40B4-BE49-F238E27FC236}">
                    <a16:creationId xmlns:a16="http://schemas.microsoft.com/office/drawing/2014/main" id="{E350001F-6C01-618B-E180-AF6EEBF52222}"/>
                  </a:ext>
                </a:extLst>
              </p:cNvPr>
              <p:cNvSpPr/>
              <p:nvPr/>
            </p:nvSpPr>
            <p:spPr bwMode="auto">
              <a:xfrm>
                <a:off x="3310867" y="3395962"/>
                <a:ext cx="250111" cy="250111"/>
              </a:xfrm>
              <a:prstGeom prst="ellipse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tx2">
                    <a:lumMod val="90000"/>
                  </a:schemeClr>
                </a:solidFill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CA" sz="20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669" name="Graphic 1668">
                <a:extLst>
                  <a:ext uri="{FF2B5EF4-FFF2-40B4-BE49-F238E27FC236}">
                    <a16:creationId xmlns:a16="http://schemas.microsoft.com/office/drawing/2014/main" id="{A0249A77-5F7F-330B-C6CB-6173BB88AD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3352158" y="3446140"/>
                <a:ext cx="154310" cy="154310"/>
              </a:xfrm>
              <a:prstGeom prst="rect">
                <a:avLst/>
              </a:prstGeom>
            </p:spPr>
          </p:pic>
        </p:grpSp>
      </p:grpSp>
      <p:sp>
        <p:nvSpPr>
          <p:cNvPr id="1672" name="Rectangle 1671">
            <a:extLst>
              <a:ext uri="{FF2B5EF4-FFF2-40B4-BE49-F238E27FC236}">
                <a16:creationId xmlns:a16="http://schemas.microsoft.com/office/drawing/2014/main" id="{3B622B59-5FCD-0589-C88F-86B423261644}"/>
              </a:ext>
            </a:extLst>
          </p:cNvPr>
          <p:cNvSpPr/>
          <p:nvPr/>
        </p:nvSpPr>
        <p:spPr bwMode="auto">
          <a:xfrm>
            <a:off x="10033976" y="3319663"/>
            <a:ext cx="400344" cy="783014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20000"/>
                  <a:lumOff val="80000"/>
                  <a:alpha val="5000"/>
                </a:schemeClr>
              </a:gs>
              <a:gs pos="100000">
                <a:schemeClr val="accent5">
                  <a:lumMod val="40000"/>
                  <a:lumOff val="60000"/>
                  <a:alpha val="5000"/>
                </a:schemeClr>
              </a:gs>
            </a:gsLst>
            <a:lin ang="2700000" scaled="1"/>
            <a:tileRect/>
          </a:gradFill>
          <a:ln w="6350" cap="flat" cmpd="sng" algn="ctr">
            <a:solidFill>
              <a:srgbClr val="FC9804"/>
            </a:solidFill>
            <a:prstDash val="dash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58406" tIns="126725" rIns="158406" bIns="12672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807757" fontAlgn="base">
              <a:spcBef>
                <a:spcPct val="0"/>
              </a:spcBef>
              <a:spcAft>
                <a:spcPct val="0"/>
              </a:spcAft>
            </a:pPr>
            <a:endParaRPr lang="en-CA" sz="1732" kern="0" err="1">
              <a:solidFill>
                <a:srgbClr val="FFFFFF"/>
              </a:soli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673" name="Group 1672">
            <a:extLst>
              <a:ext uri="{FF2B5EF4-FFF2-40B4-BE49-F238E27FC236}">
                <a16:creationId xmlns:a16="http://schemas.microsoft.com/office/drawing/2014/main" id="{6BA786A5-F1AB-F1FD-A89E-2B3EF6CBCA2B}"/>
              </a:ext>
            </a:extLst>
          </p:cNvPr>
          <p:cNvGrpSpPr/>
          <p:nvPr/>
        </p:nvGrpSpPr>
        <p:grpSpPr>
          <a:xfrm>
            <a:off x="10103678" y="3415107"/>
            <a:ext cx="250111" cy="250111"/>
            <a:chOff x="3252144" y="4278217"/>
            <a:chExt cx="250111" cy="250111"/>
          </a:xfrm>
        </p:grpSpPr>
        <p:sp>
          <p:nvSpPr>
            <p:cNvPr id="1674" name="Oval 1673">
              <a:extLst>
                <a:ext uri="{FF2B5EF4-FFF2-40B4-BE49-F238E27FC236}">
                  <a16:creationId xmlns:a16="http://schemas.microsoft.com/office/drawing/2014/main" id="{73765C43-F9E8-B819-E9CE-5061E74C4DCC}"/>
                </a:ext>
              </a:extLst>
            </p:cNvPr>
            <p:cNvSpPr/>
            <p:nvPr/>
          </p:nvSpPr>
          <p:spPr bwMode="auto">
            <a:xfrm>
              <a:off x="3252144" y="4278217"/>
              <a:ext cx="250111" cy="250111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tx2">
                  <a:lumMod val="90000"/>
                </a:schemeClr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CA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675" name="Graphic 1674">
              <a:extLst>
                <a:ext uri="{FF2B5EF4-FFF2-40B4-BE49-F238E27FC236}">
                  <a16:creationId xmlns:a16="http://schemas.microsoft.com/office/drawing/2014/main" id="{4795E119-853A-041A-D36C-46D982B34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302930" y="4330575"/>
              <a:ext cx="163456" cy="163456"/>
            </a:xfrm>
            <a:prstGeom prst="rect">
              <a:avLst/>
            </a:prstGeom>
          </p:spPr>
        </p:pic>
      </p:grpSp>
      <p:sp>
        <p:nvSpPr>
          <p:cNvPr id="1676" name="Oval 1675">
            <a:extLst>
              <a:ext uri="{FF2B5EF4-FFF2-40B4-BE49-F238E27FC236}">
                <a16:creationId xmlns:a16="http://schemas.microsoft.com/office/drawing/2014/main" id="{E66AFBB3-2697-B1B2-89D2-2F0D40BD5293}"/>
              </a:ext>
            </a:extLst>
          </p:cNvPr>
          <p:cNvSpPr/>
          <p:nvPr/>
        </p:nvSpPr>
        <p:spPr bwMode="auto">
          <a:xfrm>
            <a:off x="10112312" y="3748402"/>
            <a:ext cx="250111" cy="250111"/>
          </a:xfrm>
          <a:prstGeom prst="ellipse">
            <a:avLst/>
          </a:prstGeom>
          <a:solidFill>
            <a:schemeClr val="tx1">
              <a:lumMod val="95000"/>
            </a:schemeClr>
          </a:solidFill>
          <a:ln>
            <a:solidFill>
              <a:schemeClr val="tx2">
                <a:lumMod val="90000"/>
              </a:schemeClr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CA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677" name="Graphic 1676">
            <a:extLst>
              <a:ext uri="{FF2B5EF4-FFF2-40B4-BE49-F238E27FC236}">
                <a16:creationId xmlns:a16="http://schemas.microsoft.com/office/drawing/2014/main" id="{F3A2E89E-66C2-06C7-E0F9-45645028E05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167820" y="3814569"/>
            <a:ext cx="139094" cy="139094"/>
          </a:xfrm>
          <a:prstGeom prst="rect">
            <a:avLst/>
          </a:prstGeom>
        </p:spPr>
      </p:pic>
      <p:sp>
        <p:nvSpPr>
          <p:cNvPr id="1678" name="Rectangle 1677">
            <a:extLst>
              <a:ext uri="{FF2B5EF4-FFF2-40B4-BE49-F238E27FC236}">
                <a16:creationId xmlns:a16="http://schemas.microsoft.com/office/drawing/2014/main" id="{6292C156-C265-9765-6B40-702A26EE037D}"/>
              </a:ext>
            </a:extLst>
          </p:cNvPr>
          <p:cNvSpPr/>
          <p:nvPr/>
        </p:nvSpPr>
        <p:spPr bwMode="auto">
          <a:xfrm>
            <a:off x="10033976" y="4168844"/>
            <a:ext cx="400344" cy="783014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20000"/>
                  <a:lumOff val="80000"/>
                  <a:alpha val="5000"/>
                </a:schemeClr>
              </a:gs>
              <a:gs pos="100000">
                <a:schemeClr val="accent5">
                  <a:lumMod val="40000"/>
                  <a:lumOff val="60000"/>
                  <a:alpha val="5000"/>
                </a:schemeClr>
              </a:gs>
            </a:gsLst>
            <a:lin ang="2700000" scaled="1"/>
            <a:tileRect/>
          </a:gradFill>
          <a:ln w="6350" cap="flat" cmpd="sng" algn="ctr">
            <a:solidFill>
              <a:srgbClr val="FC9804"/>
            </a:solidFill>
            <a:prstDash val="dash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58406" tIns="126725" rIns="158406" bIns="12672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807757" fontAlgn="base">
              <a:spcBef>
                <a:spcPct val="0"/>
              </a:spcBef>
              <a:spcAft>
                <a:spcPct val="0"/>
              </a:spcAft>
            </a:pPr>
            <a:endParaRPr lang="en-CA" sz="1732" kern="0" err="1">
              <a:solidFill>
                <a:srgbClr val="FFFFFF"/>
              </a:soli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79" name="Oval 1678">
            <a:extLst>
              <a:ext uri="{FF2B5EF4-FFF2-40B4-BE49-F238E27FC236}">
                <a16:creationId xmlns:a16="http://schemas.microsoft.com/office/drawing/2014/main" id="{027AC531-0477-F9EE-99B7-4A90530212FE}"/>
              </a:ext>
            </a:extLst>
          </p:cNvPr>
          <p:cNvSpPr/>
          <p:nvPr/>
        </p:nvSpPr>
        <p:spPr bwMode="auto">
          <a:xfrm>
            <a:off x="10117580" y="4416005"/>
            <a:ext cx="250111" cy="250111"/>
          </a:xfrm>
          <a:prstGeom prst="ellipse">
            <a:avLst/>
          </a:prstGeom>
          <a:solidFill>
            <a:schemeClr val="tx1">
              <a:lumMod val="95000"/>
            </a:schemeClr>
          </a:solidFill>
          <a:ln>
            <a:solidFill>
              <a:schemeClr val="tx2">
                <a:lumMod val="90000"/>
              </a:schemeClr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CA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680" name="Graphic 1679">
            <a:extLst>
              <a:ext uri="{FF2B5EF4-FFF2-40B4-BE49-F238E27FC236}">
                <a16:creationId xmlns:a16="http://schemas.microsoft.com/office/drawing/2014/main" id="{F52F0B78-E365-64A8-BBC3-8FFAFC1DDDE1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120404" y="4416005"/>
            <a:ext cx="250111" cy="250111"/>
          </a:xfrm>
          <a:prstGeom prst="rect">
            <a:avLst/>
          </a:prstGeom>
        </p:spPr>
      </p:pic>
      <p:sp>
        <p:nvSpPr>
          <p:cNvPr id="1681" name="Oval 1680">
            <a:extLst>
              <a:ext uri="{FF2B5EF4-FFF2-40B4-BE49-F238E27FC236}">
                <a16:creationId xmlns:a16="http://schemas.microsoft.com/office/drawing/2014/main" id="{21FB18E2-A7E1-445C-7A6A-1308D2DD2AEA}"/>
              </a:ext>
            </a:extLst>
          </p:cNvPr>
          <p:cNvSpPr/>
          <p:nvPr/>
        </p:nvSpPr>
        <p:spPr bwMode="auto">
          <a:xfrm>
            <a:off x="10120404" y="4847302"/>
            <a:ext cx="250111" cy="250111"/>
          </a:xfrm>
          <a:prstGeom prst="ellipse">
            <a:avLst/>
          </a:prstGeom>
          <a:solidFill>
            <a:schemeClr val="tx1">
              <a:lumMod val="95000"/>
            </a:schemeClr>
          </a:solidFill>
          <a:ln>
            <a:solidFill>
              <a:schemeClr val="tx2">
                <a:lumMod val="90000"/>
              </a:schemeClr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CA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682" name="Picture 4" descr="Image result for delta lake logo">
            <a:extLst>
              <a:ext uri="{FF2B5EF4-FFF2-40B4-BE49-F238E27FC236}">
                <a16:creationId xmlns:a16="http://schemas.microsoft.com/office/drawing/2014/main" id="{2AD805B9-06B2-A2BF-C264-2E4B711384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92" r="17192" b="21142"/>
          <a:stretch/>
        </p:blipFill>
        <p:spPr bwMode="auto">
          <a:xfrm>
            <a:off x="10167678" y="4891952"/>
            <a:ext cx="153518" cy="14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92" name="Connector: Elbow 1691">
            <a:extLst>
              <a:ext uri="{FF2B5EF4-FFF2-40B4-BE49-F238E27FC236}">
                <a16:creationId xmlns:a16="http://schemas.microsoft.com/office/drawing/2014/main" id="{46A6E470-F342-BF5B-A0F9-FC5DFB599015}"/>
              </a:ext>
            </a:extLst>
          </p:cNvPr>
          <p:cNvCxnSpPr>
            <a:cxnSpLocks/>
            <a:stCxn id="60" idx="2"/>
            <a:endCxn id="1683" idx="0"/>
          </p:cNvCxnSpPr>
          <p:nvPr/>
        </p:nvCxnSpPr>
        <p:spPr>
          <a:xfrm rot="16200000" flipH="1">
            <a:off x="8415103" y="3369556"/>
            <a:ext cx="294955" cy="887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2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4" name="Connector: Elbow 1703">
            <a:extLst>
              <a:ext uri="{FF2B5EF4-FFF2-40B4-BE49-F238E27FC236}">
                <a16:creationId xmlns:a16="http://schemas.microsoft.com/office/drawing/2014/main" id="{802B1937-0AD8-2493-66C5-3B03F33F0B4A}"/>
              </a:ext>
            </a:extLst>
          </p:cNvPr>
          <p:cNvCxnSpPr>
            <a:cxnSpLocks/>
            <a:stCxn id="1567" idx="3"/>
          </p:cNvCxnSpPr>
          <p:nvPr/>
        </p:nvCxnSpPr>
        <p:spPr>
          <a:xfrm>
            <a:off x="6205930" y="4715021"/>
            <a:ext cx="2186559" cy="1444038"/>
          </a:xfrm>
          <a:prstGeom prst="bentConnector3">
            <a:avLst>
              <a:gd name="adj1" fmla="val 21249"/>
            </a:avLst>
          </a:prstGeom>
          <a:ln w="31750">
            <a:solidFill>
              <a:srgbClr val="00B050">
                <a:alpha val="76000"/>
              </a:srgbClr>
            </a:solidFill>
            <a:headEnd type="none" w="lg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7" name="Connector: Elbow 1706">
            <a:extLst>
              <a:ext uri="{FF2B5EF4-FFF2-40B4-BE49-F238E27FC236}">
                <a16:creationId xmlns:a16="http://schemas.microsoft.com/office/drawing/2014/main" id="{8F790DF3-526E-A5F0-00D3-8ABAA86B58F5}"/>
              </a:ext>
            </a:extLst>
          </p:cNvPr>
          <p:cNvCxnSpPr>
            <a:cxnSpLocks/>
            <a:stCxn id="1560" idx="3"/>
            <a:endCxn id="1602" idx="1"/>
          </p:cNvCxnSpPr>
          <p:nvPr/>
        </p:nvCxnSpPr>
        <p:spPr>
          <a:xfrm>
            <a:off x="6205930" y="4412712"/>
            <a:ext cx="2155893" cy="1570776"/>
          </a:xfrm>
          <a:prstGeom prst="bentConnector3">
            <a:avLst>
              <a:gd name="adj1" fmla="val 21724"/>
            </a:avLst>
          </a:prstGeom>
          <a:ln w="31750">
            <a:solidFill>
              <a:srgbClr val="00B050">
                <a:alpha val="76000"/>
              </a:srgbClr>
            </a:solidFill>
            <a:headEnd type="none" w="lg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8" name="Connector: Elbow 1727">
            <a:extLst>
              <a:ext uri="{FF2B5EF4-FFF2-40B4-BE49-F238E27FC236}">
                <a16:creationId xmlns:a16="http://schemas.microsoft.com/office/drawing/2014/main" id="{AF5A0D07-C7C6-A01B-3E27-365A54F3A171}"/>
              </a:ext>
            </a:extLst>
          </p:cNvPr>
          <p:cNvCxnSpPr>
            <a:cxnSpLocks/>
            <a:stCxn id="1215" idx="3"/>
            <a:endCxn id="1513" idx="0"/>
          </p:cNvCxnSpPr>
          <p:nvPr/>
        </p:nvCxnSpPr>
        <p:spPr>
          <a:xfrm flipV="1">
            <a:off x="4969998" y="3952089"/>
            <a:ext cx="274760" cy="521172"/>
          </a:xfrm>
          <a:prstGeom prst="bentConnector4">
            <a:avLst>
              <a:gd name="adj1" fmla="val 14243"/>
              <a:gd name="adj2" fmla="val 130143"/>
            </a:avLst>
          </a:prstGeom>
          <a:ln w="31750">
            <a:solidFill>
              <a:schemeClr val="tx1"/>
            </a:solidFill>
            <a:headEnd type="none" w="lg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5" name="Connector: Elbow 1734">
            <a:extLst>
              <a:ext uri="{FF2B5EF4-FFF2-40B4-BE49-F238E27FC236}">
                <a16:creationId xmlns:a16="http://schemas.microsoft.com/office/drawing/2014/main" id="{BF8806D9-639F-562B-6A0A-5BAB75D58CA9}"/>
              </a:ext>
            </a:extLst>
          </p:cNvPr>
          <p:cNvCxnSpPr>
            <a:cxnSpLocks/>
            <a:stCxn id="1334" idx="3"/>
            <a:endCxn id="1742" idx="1"/>
          </p:cNvCxnSpPr>
          <p:nvPr/>
        </p:nvCxnSpPr>
        <p:spPr>
          <a:xfrm flipV="1">
            <a:off x="4546728" y="5781371"/>
            <a:ext cx="277694" cy="377688"/>
          </a:xfrm>
          <a:prstGeom prst="bentConnector3">
            <a:avLst>
              <a:gd name="adj1" fmla="val 34565"/>
            </a:avLst>
          </a:prstGeom>
          <a:ln w="31750">
            <a:solidFill>
              <a:schemeClr val="tx1"/>
            </a:solidFill>
            <a:headEnd type="none" w="lg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2" name="Rectangle 1741">
            <a:extLst>
              <a:ext uri="{FF2B5EF4-FFF2-40B4-BE49-F238E27FC236}">
                <a16:creationId xmlns:a16="http://schemas.microsoft.com/office/drawing/2014/main" id="{D464E3B3-A6DE-B5DD-E9F9-AB9A9B606184}"/>
              </a:ext>
            </a:extLst>
          </p:cNvPr>
          <p:cNvSpPr/>
          <p:nvPr/>
        </p:nvSpPr>
        <p:spPr bwMode="auto">
          <a:xfrm>
            <a:off x="4824422" y="5685802"/>
            <a:ext cx="149860" cy="191138"/>
          </a:xfrm>
          <a:prstGeom prst="rect">
            <a:avLst/>
          </a:prstGeom>
          <a:solidFill>
            <a:srgbClr val="00B050"/>
          </a:solidFill>
          <a:ln w="127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000" b="0" i="0" u="none" strike="noStrike" kern="0" cap="none" spc="0" normalizeH="0" baseline="0" noProof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44" name="Rectangle 1743">
            <a:extLst>
              <a:ext uri="{FF2B5EF4-FFF2-40B4-BE49-F238E27FC236}">
                <a16:creationId xmlns:a16="http://schemas.microsoft.com/office/drawing/2014/main" id="{D6D05E83-4E4E-7847-56C9-62D84F9304F0}"/>
              </a:ext>
            </a:extLst>
          </p:cNvPr>
          <p:cNvSpPr/>
          <p:nvPr/>
        </p:nvSpPr>
        <p:spPr bwMode="auto">
          <a:xfrm>
            <a:off x="4850415" y="5532651"/>
            <a:ext cx="1638866" cy="439487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Cascadia Code" panose="020B0609020000020004" pitchFamily="49" charset="0"/>
                <a:ea typeface="Segoe UI" pitchFamily="34" charset="0"/>
                <a:cs typeface="Cascadia Code" panose="020B0609020000020004" pitchFamily="49" charset="0"/>
              </a:rPr>
              <a:t>Set TaskCompletionSource = </a:t>
            </a:r>
            <a:r>
              <a:rPr kumimoji="0" lang="en-US" sz="700" b="1" i="0" u="none" strike="noStrike" kern="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scadia Code" panose="020B0609020000020004" pitchFamily="49" charset="0"/>
                <a:ea typeface="Segoe UI" pitchFamily="34" charset="0"/>
                <a:cs typeface="Cascadia Code" panose="020B0609020000020004" pitchFamily="49" charset="0"/>
              </a:rPr>
              <a:t>True</a:t>
            </a:r>
          </a:p>
        </p:txBody>
      </p:sp>
      <p:sp>
        <p:nvSpPr>
          <p:cNvPr id="1745" name="Rectangle 1744">
            <a:extLst>
              <a:ext uri="{FF2B5EF4-FFF2-40B4-BE49-F238E27FC236}">
                <a16:creationId xmlns:a16="http://schemas.microsoft.com/office/drawing/2014/main" id="{05F8F514-8BE9-38A0-CE0B-0E549B727080}"/>
              </a:ext>
            </a:extLst>
          </p:cNvPr>
          <p:cNvSpPr/>
          <p:nvPr/>
        </p:nvSpPr>
        <p:spPr bwMode="auto">
          <a:xfrm>
            <a:off x="4835276" y="5786531"/>
            <a:ext cx="1666677" cy="56393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600" kern="0">
                <a:latin typeface="+mj-lt"/>
                <a:ea typeface="Segoe UI" pitchFamily="34" charset="0"/>
                <a:cs typeface="Cascadia Code" panose="020B0609020000020004" pitchFamily="49" charset="0"/>
              </a:rPr>
              <a:t>Which lets the checkpoint provider know the offset is safe to checkpoint.</a:t>
            </a:r>
          </a:p>
        </p:txBody>
      </p:sp>
      <p:sp>
        <p:nvSpPr>
          <p:cNvPr id="1755" name="Rectangle 1754">
            <a:extLst>
              <a:ext uri="{FF2B5EF4-FFF2-40B4-BE49-F238E27FC236}">
                <a16:creationId xmlns:a16="http://schemas.microsoft.com/office/drawing/2014/main" id="{B47E94AD-9DA1-7FCF-83BE-7794A5F8D17B}"/>
              </a:ext>
            </a:extLst>
          </p:cNvPr>
          <p:cNvSpPr/>
          <p:nvPr/>
        </p:nvSpPr>
        <p:spPr bwMode="auto">
          <a:xfrm>
            <a:off x="4820173" y="6226375"/>
            <a:ext cx="149860" cy="191138"/>
          </a:xfrm>
          <a:prstGeom prst="rect">
            <a:avLst/>
          </a:prstGeom>
          <a:solidFill>
            <a:srgbClr val="C00000"/>
          </a:solidFill>
          <a:ln w="127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000" b="0" i="0" u="none" strike="noStrike" kern="0" cap="none" spc="0" normalizeH="0" baseline="0" noProof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56" name="Rectangle 1755">
            <a:extLst>
              <a:ext uri="{FF2B5EF4-FFF2-40B4-BE49-F238E27FC236}">
                <a16:creationId xmlns:a16="http://schemas.microsoft.com/office/drawing/2014/main" id="{344E8CCE-2681-211D-D4A6-91724821BBC6}"/>
              </a:ext>
            </a:extLst>
          </p:cNvPr>
          <p:cNvSpPr/>
          <p:nvPr/>
        </p:nvSpPr>
        <p:spPr bwMode="auto">
          <a:xfrm>
            <a:off x="4846166" y="6073224"/>
            <a:ext cx="1638866" cy="439487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Cascadia Code" panose="020B0609020000020004" pitchFamily="49" charset="0"/>
                <a:ea typeface="Segoe UI" pitchFamily="34" charset="0"/>
                <a:cs typeface="Cascadia Code" panose="020B0609020000020004" pitchFamily="49" charset="0"/>
              </a:rPr>
              <a:t>Set TaskCompletionSource = </a:t>
            </a:r>
            <a:r>
              <a:rPr kumimoji="0" lang="en-US" sz="700" b="1" i="0" u="none" strike="noStrike" kern="0" cap="none" spc="0" normalizeH="0" baseline="0" noProof="0">
                <a:ln>
                  <a:noFill/>
                </a:ln>
                <a:solidFill>
                  <a:srgbClr val="FF7C80"/>
                </a:solidFill>
                <a:effectLst/>
                <a:uLnTx/>
                <a:uFillTx/>
                <a:latin typeface="Cascadia Code" panose="020B0609020000020004" pitchFamily="49" charset="0"/>
                <a:ea typeface="Segoe UI" pitchFamily="34" charset="0"/>
                <a:cs typeface="Cascadia Code" panose="020B0609020000020004" pitchFamily="49" charset="0"/>
              </a:rPr>
              <a:t>False</a:t>
            </a:r>
          </a:p>
        </p:txBody>
      </p:sp>
      <p:sp>
        <p:nvSpPr>
          <p:cNvPr id="1757" name="Rectangle 1756">
            <a:extLst>
              <a:ext uri="{FF2B5EF4-FFF2-40B4-BE49-F238E27FC236}">
                <a16:creationId xmlns:a16="http://schemas.microsoft.com/office/drawing/2014/main" id="{32D2CCF7-159A-A61D-4E8D-2CE12EAFA34D}"/>
              </a:ext>
            </a:extLst>
          </p:cNvPr>
          <p:cNvSpPr/>
          <p:nvPr/>
        </p:nvSpPr>
        <p:spPr bwMode="auto">
          <a:xfrm>
            <a:off x="4831027" y="6327104"/>
            <a:ext cx="1744573" cy="56393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600" kern="0">
                <a:latin typeface="+mj-lt"/>
                <a:ea typeface="Segoe UI" pitchFamily="34" charset="0"/>
                <a:cs typeface="Cascadia Code" panose="020B0609020000020004" pitchFamily="49" charset="0"/>
              </a:rPr>
              <a:t>Something failed despite retries, e.g. OneLake outage (not very common) . Send to Dead-Letter-Queue.</a:t>
            </a:r>
          </a:p>
        </p:txBody>
      </p:sp>
      <p:sp>
        <p:nvSpPr>
          <p:cNvPr id="1760" name="Rectangle 1759">
            <a:extLst>
              <a:ext uri="{FF2B5EF4-FFF2-40B4-BE49-F238E27FC236}">
                <a16:creationId xmlns:a16="http://schemas.microsoft.com/office/drawing/2014/main" id="{619290B1-F97F-3AFC-AAB9-99337B10E58B}"/>
              </a:ext>
            </a:extLst>
          </p:cNvPr>
          <p:cNvSpPr/>
          <p:nvPr/>
        </p:nvSpPr>
        <p:spPr bwMode="auto">
          <a:xfrm>
            <a:off x="4202453" y="7493849"/>
            <a:ext cx="2174510" cy="894501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600" kern="0">
                <a:latin typeface="+mj-lt"/>
                <a:ea typeface="Segoe UI" pitchFamily="34" charset="0"/>
                <a:cs typeface="Cascadia Code" panose="020B0609020000020004" pitchFamily="49" charset="0"/>
              </a:rPr>
              <a:t>Contains metadata about the Parquet files that were </a:t>
            </a:r>
            <a:r>
              <a:rPr lang="en-US" sz="600" kern="0">
                <a:solidFill>
                  <a:schemeClr val="accent5"/>
                </a:solidFill>
                <a:latin typeface="+mj-lt"/>
                <a:ea typeface="Segoe UI" pitchFamily="34" charset="0"/>
                <a:cs typeface="Cascadia Code" panose="020B0609020000020004" pitchFamily="49" charset="0"/>
              </a:rPr>
              <a:t>flushed</a:t>
            </a:r>
            <a:r>
              <a:rPr lang="en-US" sz="600" kern="0">
                <a:latin typeface="+mj-lt"/>
                <a:ea typeface="Segoe UI" pitchFamily="34" charset="0"/>
                <a:cs typeface="Cascadia Code" panose="020B0609020000020004" pitchFamily="49" charset="0"/>
              </a:rPr>
              <a:t>. </a:t>
            </a:r>
            <a:br>
              <a:rPr lang="en-US" sz="600" kern="0">
                <a:latin typeface="+mj-lt"/>
                <a:ea typeface="Segoe UI" pitchFamily="34" charset="0"/>
                <a:cs typeface="Cascadia Code" panose="020B0609020000020004" pitchFamily="49" charset="0"/>
              </a:rPr>
            </a:br>
            <a:br>
              <a:rPr lang="en-US" sz="600" kern="0">
                <a:latin typeface="+mj-lt"/>
                <a:ea typeface="Segoe UI" pitchFamily="34" charset="0"/>
                <a:cs typeface="Cascadia Code" panose="020B0609020000020004" pitchFamily="49" charset="0"/>
              </a:rPr>
            </a:br>
            <a:r>
              <a:rPr lang="en-US" sz="600" kern="0">
                <a:latin typeface="+mj-lt"/>
                <a:ea typeface="Segoe UI" pitchFamily="34" charset="0"/>
                <a:cs typeface="Cascadia Code" panose="020B0609020000020004" pitchFamily="49" charset="0"/>
              </a:rPr>
              <a:t>For a given OneLake destination, this allows us to bulk update the Delta transaction log with zero chance of Delta retry storm – since this is a single partition topic, with a single consuming process.</a:t>
            </a:r>
          </a:p>
        </p:txBody>
      </p:sp>
      <p:sp>
        <p:nvSpPr>
          <p:cNvPr id="1761" name="Rectangle 1760">
            <a:extLst>
              <a:ext uri="{FF2B5EF4-FFF2-40B4-BE49-F238E27FC236}">
                <a16:creationId xmlns:a16="http://schemas.microsoft.com/office/drawing/2014/main" id="{EA19C32B-2A55-B02E-689F-D9E801F7175D}"/>
              </a:ext>
            </a:extLst>
          </p:cNvPr>
          <p:cNvSpPr/>
          <p:nvPr/>
        </p:nvSpPr>
        <p:spPr bwMode="auto">
          <a:xfrm>
            <a:off x="6443678" y="7236722"/>
            <a:ext cx="3902717" cy="1241795"/>
          </a:xfrm>
          <a:prstGeom prst="rect">
            <a:avLst/>
          </a:prstGeom>
          <a:gradFill flip="none" rotWithShape="1">
            <a:gsLst>
              <a:gs pos="0">
                <a:srgbClr val="C4DCF9">
                  <a:alpha val="5000"/>
                </a:srgbClr>
              </a:gs>
              <a:gs pos="100000">
                <a:srgbClr val="A4CFEF">
                  <a:alpha val="5000"/>
                </a:srgbClr>
              </a:gs>
            </a:gsLst>
            <a:lin ang="2700000" scaled="1"/>
            <a:tileRect/>
          </a:gradFill>
          <a:ln w="6350" cap="flat" cmpd="sng" algn="ctr">
            <a:solidFill>
              <a:srgbClr val="50E6FF"/>
            </a:solidFill>
            <a:prstDash val="dash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58406" tIns="126725" rIns="158406" bIns="12672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807757" fontAlgn="base">
              <a:spcBef>
                <a:spcPct val="0"/>
              </a:spcBef>
              <a:spcAft>
                <a:spcPct val="0"/>
              </a:spcAft>
            </a:pPr>
            <a:endParaRPr lang="en-CA" sz="1732" kern="0" err="1">
              <a:solidFill>
                <a:srgbClr val="FFFFFF"/>
              </a:soli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766" name="Group 1765">
            <a:extLst>
              <a:ext uri="{FF2B5EF4-FFF2-40B4-BE49-F238E27FC236}">
                <a16:creationId xmlns:a16="http://schemas.microsoft.com/office/drawing/2014/main" id="{DA54961D-0E33-39DA-F018-6E6C2EBBF08C}"/>
              </a:ext>
            </a:extLst>
          </p:cNvPr>
          <p:cNvGrpSpPr/>
          <p:nvPr/>
        </p:nvGrpSpPr>
        <p:grpSpPr>
          <a:xfrm>
            <a:off x="6482173" y="7630052"/>
            <a:ext cx="400344" cy="783014"/>
            <a:chOff x="3240173" y="2992010"/>
            <a:chExt cx="400344" cy="783014"/>
          </a:xfrm>
        </p:grpSpPr>
        <p:sp>
          <p:nvSpPr>
            <p:cNvPr id="1767" name="Rectangle 1766">
              <a:extLst>
                <a:ext uri="{FF2B5EF4-FFF2-40B4-BE49-F238E27FC236}">
                  <a16:creationId xmlns:a16="http://schemas.microsoft.com/office/drawing/2014/main" id="{285F5746-97A9-C0CE-10DA-7023C96A5986}"/>
                </a:ext>
              </a:extLst>
            </p:cNvPr>
            <p:cNvSpPr/>
            <p:nvPr/>
          </p:nvSpPr>
          <p:spPr bwMode="auto">
            <a:xfrm>
              <a:off x="3240173" y="2992010"/>
              <a:ext cx="400344" cy="783014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alpha val="5000"/>
                  </a:schemeClr>
                </a:gs>
                <a:gs pos="100000">
                  <a:schemeClr val="accent5">
                    <a:lumMod val="40000"/>
                    <a:lumOff val="60000"/>
                    <a:alpha val="5000"/>
                  </a:schemeClr>
                </a:gs>
              </a:gsLst>
              <a:lin ang="2700000" scaled="1"/>
              <a:tileRect/>
            </a:gradFill>
            <a:ln w="6350" cap="flat" cmpd="sng" algn="ctr">
              <a:solidFill>
                <a:srgbClr val="FC9804"/>
              </a:solidFill>
              <a:prstDash val="dash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58406" tIns="126725" rIns="158406" bIns="126725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807757" fontAlgn="base">
                <a:spcBef>
                  <a:spcPct val="0"/>
                </a:spcBef>
                <a:spcAft>
                  <a:spcPct val="0"/>
                </a:spcAft>
              </a:pPr>
              <a:endParaRPr lang="en-CA" sz="1732" kern="0" err="1">
                <a:solidFill>
                  <a:srgbClr val="FFFFFF"/>
                </a:soli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768" name="Group 1767">
              <a:extLst>
                <a:ext uri="{FF2B5EF4-FFF2-40B4-BE49-F238E27FC236}">
                  <a16:creationId xmlns:a16="http://schemas.microsoft.com/office/drawing/2014/main" id="{4CB68F20-E339-5BD4-9B5B-21DBD6E6A6CF}"/>
                </a:ext>
              </a:extLst>
            </p:cNvPr>
            <p:cNvGrpSpPr/>
            <p:nvPr/>
          </p:nvGrpSpPr>
          <p:grpSpPr>
            <a:xfrm>
              <a:off x="3311797" y="3083423"/>
              <a:ext cx="250111" cy="250111"/>
              <a:chOff x="3085121" y="3027760"/>
              <a:chExt cx="250111" cy="250111"/>
            </a:xfrm>
          </p:grpSpPr>
          <p:sp>
            <p:nvSpPr>
              <p:cNvPr id="1772" name="Oval 1771">
                <a:extLst>
                  <a:ext uri="{FF2B5EF4-FFF2-40B4-BE49-F238E27FC236}">
                    <a16:creationId xmlns:a16="http://schemas.microsoft.com/office/drawing/2014/main" id="{4459D7BD-8D59-57E4-308F-98FAE6D7A136}"/>
                  </a:ext>
                </a:extLst>
              </p:cNvPr>
              <p:cNvSpPr/>
              <p:nvPr/>
            </p:nvSpPr>
            <p:spPr bwMode="auto">
              <a:xfrm>
                <a:off x="3085121" y="3027760"/>
                <a:ext cx="250111" cy="250111"/>
              </a:xfrm>
              <a:prstGeom prst="ellipse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tx2">
                    <a:lumMod val="90000"/>
                  </a:schemeClr>
                </a:solidFill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CA" sz="20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773" name="Graphic 1772">
                <a:extLst>
                  <a:ext uri="{FF2B5EF4-FFF2-40B4-BE49-F238E27FC236}">
                    <a16:creationId xmlns:a16="http://schemas.microsoft.com/office/drawing/2014/main" id="{F4964C57-391B-2B79-6BAE-E18C89F1BE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3122077" y="3069860"/>
                <a:ext cx="159286" cy="159286"/>
              </a:xfrm>
              <a:prstGeom prst="rect">
                <a:avLst/>
              </a:prstGeom>
            </p:spPr>
          </p:pic>
        </p:grpSp>
        <p:grpSp>
          <p:nvGrpSpPr>
            <p:cNvPr id="1769" name="Group 1768">
              <a:extLst>
                <a:ext uri="{FF2B5EF4-FFF2-40B4-BE49-F238E27FC236}">
                  <a16:creationId xmlns:a16="http://schemas.microsoft.com/office/drawing/2014/main" id="{EAB0B9E1-EC43-6644-9FD8-608CEA56541F}"/>
                </a:ext>
              </a:extLst>
            </p:cNvPr>
            <p:cNvGrpSpPr/>
            <p:nvPr/>
          </p:nvGrpSpPr>
          <p:grpSpPr>
            <a:xfrm>
              <a:off x="3310867" y="3395962"/>
              <a:ext cx="250111" cy="250111"/>
              <a:chOff x="3310867" y="3395962"/>
              <a:chExt cx="250111" cy="250111"/>
            </a:xfrm>
          </p:grpSpPr>
          <p:sp>
            <p:nvSpPr>
              <p:cNvPr id="1770" name="Oval 1769">
                <a:extLst>
                  <a:ext uri="{FF2B5EF4-FFF2-40B4-BE49-F238E27FC236}">
                    <a16:creationId xmlns:a16="http://schemas.microsoft.com/office/drawing/2014/main" id="{ED56D6ED-18C2-39B5-C11A-94B3A8D4A3FB}"/>
                  </a:ext>
                </a:extLst>
              </p:cNvPr>
              <p:cNvSpPr/>
              <p:nvPr/>
            </p:nvSpPr>
            <p:spPr bwMode="auto">
              <a:xfrm>
                <a:off x="3310867" y="3395962"/>
                <a:ext cx="250111" cy="250111"/>
              </a:xfrm>
              <a:prstGeom prst="ellipse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tx2">
                    <a:lumMod val="90000"/>
                  </a:schemeClr>
                </a:solidFill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CA" sz="20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771" name="Graphic 1770">
                <a:extLst>
                  <a:ext uri="{FF2B5EF4-FFF2-40B4-BE49-F238E27FC236}">
                    <a16:creationId xmlns:a16="http://schemas.microsoft.com/office/drawing/2014/main" id="{F8C84FD8-3E78-DA8C-C3BC-60FC1AE660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3352158" y="3446140"/>
                <a:ext cx="154310" cy="154310"/>
              </a:xfrm>
              <a:prstGeom prst="rect">
                <a:avLst/>
              </a:prstGeom>
            </p:spPr>
          </p:pic>
        </p:grpSp>
      </p:grpSp>
      <p:sp>
        <p:nvSpPr>
          <p:cNvPr id="1774" name="Rectangle 1773">
            <a:extLst>
              <a:ext uri="{FF2B5EF4-FFF2-40B4-BE49-F238E27FC236}">
                <a16:creationId xmlns:a16="http://schemas.microsoft.com/office/drawing/2014/main" id="{11D57CC3-8ADE-A0A5-2FC2-5FF4868DC622}"/>
              </a:ext>
            </a:extLst>
          </p:cNvPr>
          <p:cNvSpPr/>
          <p:nvPr/>
        </p:nvSpPr>
        <p:spPr bwMode="auto">
          <a:xfrm>
            <a:off x="6923740" y="7629792"/>
            <a:ext cx="400344" cy="783014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20000"/>
                  <a:lumOff val="80000"/>
                  <a:alpha val="5000"/>
                </a:schemeClr>
              </a:gs>
              <a:gs pos="100000">
                <a:schemeClr val="accent5">
                  <a:lumMod val="40000"/>
                  <a:lumOff val="60000"/>
                  <a:alpha val="5000"/>
                </a:schemeClr>
              </a:gs>
            </a:gsLst>
            <a:lin ang="2700000" scaled="1"/>
            <a:tileRect/>
          </a:gradFill>
          <a:ln w="6350" cap="flat" cmpd="sng" algn="ctr">
            <a:solidFill>
              <a:srgbClr val="FC9804"/>
            </a:solidFill>
            <a:prstDash val="dash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58406" tIns="126725" rIns="158406" bIns="12672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807757" fontAlgn="base">
              <a:spcBef>
                <a:spcPct val="0"/>
              </a:spcBef>
              <a:spcAft>
                <a:spcPct val="0"/>
              </a:spcAft>
            </a:pPr>
            <a:endParaRPr lang="en-CA" sz="1732" kern="0" err="1">
              <a:solidFill>
                <a:srgbClr val="FFFFFF"/>
              </a:soli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775" name="Group 1774">
            <a:extLst>
              <a:ext uri="{FF2B5EF4-FFF2-40B4-BE49-F238E27FC236}">
                <a16:creationId xmlns:a16="http://schemas.microsoft.com/office/drawing/2014/main" id="{D62E7F2B-B0BC-5064-D01C-815B397D48D6}"/>
              </a:ext>
            </a:extLst>
          </p:cNvPr>
          <p:cNvGrpSpPr/>
          <p:nvPr/>
        </p:nvGrpSpPr>
        <p:grpSpPr>
          <a:xfrm>
            <a:off x="6993442" y="7725236"/>
            <a:ext cx="250111" cy="250111"/>
            <a:chOff x="3252144" y="4278217"/>
            <a:chExt cx="250111" cy="250111"/>
          </a:xfrm>
        </p:grpSpPr>
        <p:sp>
          <p:nvSpPr>
            <p:cNvPr id="1776" name="Oval 1775">
              <a:extLst>
                <a:ext uri="{FF2B5EF4-FFF2-40B4-BE49-F238E27FC236}">
                  <a16:creationId xmlns:a16="http://schemas.microsoft.com/office/drawing/2014/main" id="{ADED3D69-4C69-CE09-E643-4B1C45B0FD29}"/>
                </a:ext>
              </a:extLst>
            </p:cNvPr>
            <p:cNvSpPr/>
            <p:nvPr/>
          </p:nvSpPr>
          <p:spPr bwMode="auto">
            <a:xfrm>
              <a:off x="3252144" y="4278217"/>
              <a:ext cx="250111" cy="250111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tx2">
                  <a:lumMod val="90000"/>
                </a:schemeClr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CA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777" name="Graphic 1776">
              <a:extLst>
                <a:ext uri="{FF2B5EF4-FFF2-40B4-BE49-F238E27FC236}">
                  <a16:creationId xmlns:a16="http://schemas.microsoft.com/office/drawing/2014/main" id="{7D45B7D3-D421-E644-2280-E7ABAB37F6C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302930" y="4330575"/>
              <a:ext cx="163456" cy="163456"/>
            </a:xfrm>
            <a:prstGeom prst="rect">
              <a:avLst/>
            </a:prstGeom>
          </p:spPr>
        </p:pic>
      </p:grpSp>
      <p:sp>
        <p:nvSpPr>
          <p:cNvPr id="1778" name="Oval 1777">
            <a:extLst>
              <a:ext uri="{FF2B5EF4-FFF2-40B4-BE49-F238E27FC236}">
                <a16:creationId xmlns:a16="http://schemas.microsoft.com/office/drawing/2014/main" id="{D6AAF7AF-1ABB-35C8-3B75-B55FFC9709E1}"/>
              </a:ext>
            </a:extLst>
          </p:cNvPr>
          <p:cNvSpPr/>
          <p:nvPr/>
        </p:nvSpPr>
        <p:spPr bwMode="auto">
          <a:xfrm>
            <a:off x="7002076" y="8058531"/>
            <a:ext cx="250111" cy="250111"/>
          </a:xfrm>
          <a:prstGeom prst="ellipse">
            <a:avLst/>
          </a:prstGeom>
          <a:solidFill>
            <a:schemeClr val="tx1">
              <a:lumMod val="95000"/>
            </a:schemeClr>
          </a:solidFill>
          <a:ln>
            <a:solidFill>
              <a:schemeClr val="tx2">
                <a:lumMod val="90000"/>
              </a:schemeClr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CA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779" name="Graphic 1778">
            <a:extLst>
              <a:ext uri="{FF2B5EF4-FFF2-40B4-BE49-F238E27FC236}">
                <a16:creationId xmlns:a16="http://schemas.microsoft.com/office/drawing/2014/main" id="{CF8A03DD-6109-5DF7-2653-563125E6260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057584" y="8124698"/>
            <a:ext cx="139094" cy="139094"/>
          </a:xfrm>
          <a:prstGeom prst="rect">
            <a:avLst/>
          </a:prstGeom>
        </p:spPr>
      </p:pic>
      <p:sp>
        <p:nvSpPr>
          <p:cNvPr id="1780" name="Rectangle 1779">
            <a:extLst>
              <a:ext uri="{FF2B5EF4-FFF2-40B4-BE49-F238E27FC236}">
                <a16:creationId xmlns:a16="http://schemas.microsoft.com/office/drawing/2014/main" id="{8A188A81-7278-9FCC-8859-C21705FEF4C2}"/>
              </a:ext>
            </a:extLst>
          </p:cNvPr>
          <p:cNvSpPr/>
          <p:nvPr/>
        </p:nvSpPr>
        <p:spPr bwMode="auto">
          <a:xfrm>
            <a:off x="7365435" y="7629792"/>
            <a:ext cx="400344" cy="783014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20000"/>
                  <a:lumOff val="80000"/>
                  <a:alpha val="5000"/>
                </a:schemeClr>
              </a:gs>
              <a:gs pos="100000">
                <a:schemeClr val="accent5">
                  <a:lumMod val="40000"/>
                  <a:lumOff val="60000"/>
                  <a:alpha val="5000"/>
                </a:schemeClr>
              </a:gs>
            </a:gsLst>
            <a:lin ang="2700000" scaled="1"/>
            <a:tileRect/>
          </a:gradFill>
          <a:ln w="6350" cap="flat" cmpd="sng" algn="ctr">
            <a:solidFill>
              <a:srgbClr val="FC9804"/>
            </a:solidFill>
            <a:prstDash val="dash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58406" tIns="126725" rIns="158406" bIns="12672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807757" fontAlgn="base">
              <a:spcBef>
                <a:spcPct val="0"/>
              </a:spcBef>
              <a:spcAft>
                <a:spcPct val="0"/>
              </a:spcAft>
            </a:pPr>
            <a:endParaRPr lang="en-CA" sz="1732" kern="0" err="1">
              <a:solidFill>
                <a:srgbClr val="FFFFFF"/>
              </a:soli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81" name="Oval 1780">
            <a:extLst>
              <a:ext uri="{FF2B5EF4-FFF2-40B4-BE49-F238E27FC236}">
                <a16:creationId xmlns:a16="http://schemas.microsoft.com/office/drawing/2014/main" id="{9566D263-D417-8192-047F-C2E84CBFF35C}"/>
              </a:ext>
            </a:extLst>
          </p:cNvPr>
          <p:cNvSpPr/>
          <p:nvPr/>
        </p:nvSpPr>
        <p:spPr bwMode="auto">
          <a:xfrm>
            <a:off x="7449039" y="7876953"/>
            <a:ext cx="250111" cy="250111"/>
          </a:xfrm>
          <a:prstGeom prst="ellipse">
            <a:avLst/>
          </a:prstGeom>
          <a:solidFill>
            <a:schemeClr val="tx1">
              <a:lumMod val="95000"/>
            </a:schemeClr>
          </a:solidFill>
          <a:ln>
            <a:solidFill>
              <a:schemeClr val="tx2">
                <a:lumMod val="90000"/>
              </a:schemeClr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CA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782" name="Graphic 1781">
            <a:extLst>
              <a:ext uri="{FF2B5EF4-FFF2-40B4-BE49-F238E27FC236}">
                <a16:creationId xmlns:a16="http://schemas.microsoft.com/office/drawing/2014/main" id="{AC51E728-66D1-2689-696B-7087F231AB0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451863" y="7876953"/>
            <a:ext cx="250111" cy="250111"/>
          </a:xfrm>
          <a:prstGeom prst="rect">
            <a:avLst/>
          </a:prstGeom>
        </p:spPr>
      </p:pic>
      <p:sp>
        <p:nvSpPr>
          <p:cNvPr id="1783" name="Oval 1782">
            <a:extLst>
              <a:ext uri="{FF2B5EF4-FFF2-40B4-BE49-F238E27FC236}">
                <a16:creationId xmlns:a16="http://schemas.microsoft.com/office/drawing/2014/main" id="{1FA30569-5F36-2F87-5BC6-771FF85FCEC2}"/>
              </a:ext>
            </a:extLst>
          </p:cNvPr>
          <p:cNvSpPr/>
          <p:nvPr/>
        </p:nvSpPr>
        <p:spPr bwMode="auto">
          <a:xfrm>
            <a:off x="7817151" y="7879897"/>
            <a:ext cx="250111" cy="250111"/>
          </a:xfrm>
          <a:prstGeom prst="ellipse">
            <a:avLst/>
          </a:prstGeom>
          <a:solidFill>
            <a:schemeClr val="tx1">
              <a:lumMod val="95000"/>
            </a:schemeClr>
          </a:solidFill>
          <a:ln>
            <a:solidFill>
              <a:schemeClr val="tx2">
                <a:lumMod val="90000"/>
              </a:schemeClr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CA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784" name="Picture 4" descr="Image result for delta lake logo">
            <a:extLst>
              <a:ext uri="{FF2B5EF4-FFF2-40B4-BE49-F238E27FC236}">
                <a16:creationId xmlns:a16="http://schemas.microsoft.com/office/drawing/2014/main" id="{58C308DF-EEC4-B612-B0C9-827008321F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92" r="17192" b="21142"/>
          <a:stretch/>
        </p:blipFill>
        <p:spPr bwMode="auto">
          <a:xfrm>
            <a:off x="7864425" y="7924547"/>
            <a:ext cx="153518" cy="14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85" name="Group 1784">
            <a:extLst>
              <a:ext uri="{FF2B5EF4-FFF2-40B4-BE49-F238E27FC236}">
                <a16:creationId xmlns:a16="http://schemas.microsoft.com/office/drawing/2014/main" id="{0996EE8F-CC0E-B600-3907-DB8877C5391A}"/>
              </a:ext>
            </a:extLst>
          </p:cNvPr>
          <p:cNvGrpSpPr/>
          <p:nvPr/>
        </p:nvGrpSpPr>
        <p:grpSpPr>
          <a:xfrm>
            <a:off x="6444670" y="7229144"/>
            <a:ext cx="3901726" cy="481686"/>
            <a:chOff x="3052924" y="2221663"/>
            <a:chExt cx="3901726" cy="481686"/>
          </a:xfrm>
        </p:grpSpPr>
        <p:sp>
          <p:nvSpPr>
            <p:cNvPr id="1786" name="Rectangle 1785">
              <a:extLst>
                <a:ext uri="{FF2B5EF4-FFF2-40B4-BE49-F238E27FC236}">
                  <a16:creationId xmlns:a16="http://schemas.microsoft.com/office/drawing/2014/main" id="{8B3162C0-C98D-A9BA-F16E-DEB0C100CA0C}"/>
                </a:ext>
              </a:extLst>
            </p:cNvPr>
            <p:cNvSpPr/>
            <p:nvPr/>
          </p:nvSpPr>
          <p:spPr bwMode="auto">
            <a:xfrm rot="5400000">
              <a:off x="4882397" y="475630"/>
              <a:ext cx="242780" cy="3901725"/>
            </a:xfrm>
            <a:prstGeom prst="rect">
              <a:avLst/>
            </a:prstGeom>
            <a:solidFill>
              <a:srgbClr val="50E6FF">
                <a:alpha val="15000"/>
              </a:srgbClr>
            </a:solidFill>
            <a:ln w="3175" cap="flat" cmpd="sng" algn="ctr">
              <a:noFill/>
              <a:prstDash val="dash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000" b="0" i="0" u="none" strike="noStrike" kern="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787" name="Rectangle 1786">
              <a:extLst>
                <a:ext uri="{FF2B5EF4-FFF2-40B4-BE49-F238E27FC236}">
                  <a16:creationId xmlns:a16="http://schemas.microsoft.com/office/drawing/2014/main" id="{A471E122-EB09-963B-8152-51A586CB3833}"/>
                </a:ext>
              </a:extLst>
            </p:cNvPr>
            <p:cNvSpPr/>
            <p:nvPr/>
          </p:nvSpPr>
          <p:spPr bwMode="auto">
            <a:xfrm>
              <a:off x="3052924" y="2221663"/>
              <a:ext cx="3901726" cy="48168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0" cap="none" spc="0" normalizeH="0" baseline="0" noProof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Segoe UI Semibold"/>
                  <a:ea typeface="Segoe UI" pitchFamily="34" charset="0"/>
                  <a:cs typeface="Cascadia Code" panose="020B0609020000020004" pitchFamily="49" charset="0"/>
                </a:rPr>
                <a:t>Delta Bulk Uploader</a:t>
              </a:r>
            </a:p>
          </p:txBody>
        </p:sp>
      </p:grpSp>
      <p:grpSp>
        <p:nvGrpSpPr>
          <p:cNvPr id="1788" name="Group 1787">
            <a:extLst>
              <a:ext uri="{FF2B5EF4-FFF2-40B4-BE49-F238E27FC236}">
                <a16:creationId xmlns:a16="http://schemas.microsoft.com/office/drawing/2014/main" id="{BFF0FD78-EB38-EA16-1C71-EF6BE0F8E787}"/>
              </a:ext>
            </a:extLst>
          </p:cNvPr>
          <p:cNvGrpSpPr/>
          <p:nvPr/>
        </p:nvGrpSpPr>
        <p:grpSpPr>
          <a:xfrm>
            <a:off x="7794918" y="7356444"/>
            <a:ext cx="145701" cy="145701"/>
            <a:chOff x="4338436" y="2340458"/>
            <a:chExt cx="180316" cy="180316"/>
          </a:xfrm>
        </p:grpSpPr>
        <p:sp>
          <p:nvSpPr>
            <p:cNvPr id="1789" name="Oval 1788">
              <a:extLst>
                <a:ext uri="{FF2B5EF4-FFF2-40B4-BE49-F238E27FC236}">
                  <a16:creationId xmlns:a16="http://schemas.microsoft.com/office/drawing/2014/main" id="{ED2C951E-C2DE-5003-EB9D-D708C7974F12}"/>
                </a:ext>
              </a:extLst>
            </p:cNvPr>
            <p:cNvSpPr/>
            <p:nvPr/>
          </p:nvSpPr>
          <p:spPr bwMode="auto">
            <a:xfrm>
              <a:off x="4338436" y="2340458"/>
              <a:ext cx="180316" cy="180316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tx2">
                  <a:lumMod val="9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CA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790" name="Graphic 1789">
              <a:extLst>
                <a:ext uri="{FF2B5EF4-FFF2-40B4-BE49-F238E27FC236}">
                  <a16:creationId xmlns:a16="http://schemas.microsoft.com/office/drawing/2014/main" id="{935D8026-F319-5E83-D291-8289C6981CE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363070" y="2370900"/>
              <a:ext cx="130457" cy="130457"/>
            </a:xfrm>
            <a:prstGeom prst="rect">
              <a:avLst/>
            </a:prstGeom>
          </p:spPr>
        </p:pic>
      </p:grpSp>
      <p:cxnSp>
        <p:nvCxnSpPr>
          <p:cNvPr id="1792" name="Connector: Elbow 1791">
            <a:extLst>
              <a:ext uri="{FF2B5EF4-FFF2-40B4-BE49-F238E27FC236}">
                <a16:creationId xmlns:a16="http://schemas.microsoft.com/office/drawing/2014/main" id="{23613E61-8BCA-3C37-5652-AF23BE92BBC8}"/>
              </a:ext>
            </a:extLst>
          </p:cNvPr>
          <p:cNvCxnSpPr>
            <a:cxnSpLocks/>
            <a:stCxn id="1783" idx="4"/>
            <a:endCxn id="1401" idx="2"/>
          </p:cNvCxnSpPr>
          <p:nvPr/>
        </p:nvCxnSpPr>
        <p:spPr>
          <a:xfrm rot="5400000">
            <a:off x="4771815" y="4982314"/>
            <a:ext cx="22698" cy="6318087"/>
          </a:xfrm>
          <a:prstGeom prst="bentConnector4">
            <a:avLst>
              <a:gd name="adj1" fmla="val 1937858"/>
              <a:gd name="adj2" fmla="val 103618"/>
            </a:avLst>
          </a:prstGeom>
          <a:ln w="31750">
            <a:solidFill>
              <a:schemeClr val="accent5">
                <a:alpha val="69000"/>
              </a:schemeClr>
            </a:solidFill>
            <a:headEnd type="none" w="lg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6" name="Rectangle 1795">
            <a:extLst>
              <a:ext uri="{FF2B5EF4-FFF2-40B4-BE49-F238E27FC236}">
                <a16:creationId xmlns:a16="http://schemas.microsoft.com/office/drawing/2014/main" id="{02417E80-375E-04A1-65BA-7C3B61EECC70}"/>
              </a:ext>
            </a:extLst>
          </p:cNvPr>
          <p:cNvSpPr/>
          <p:nvPr/>
        </p:nvSpPr>
        <p:spPr bwMode="auto">
          <a:xfrm>
            <a:off x="7939022" y="7711755"/>
            <a:ext cx="2460402" cy="479054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600" kern="0">
                <a:latin typeface="+mj-lt"/>
                <a:ea typeface="Segoe UI" pitchFamily="34" charset="0"/>
                <a:cs typeface="Cascadia Code" panose="020B0609020000020004" pitchFamily="49" charset="0"/>
              </a:rPr>
              <a:t>The same classes as above, except, running a special Sink implementation that happens to update the Delta Transaction log, in bulk.</a:t>
            </a:r>
          </a:p>
        </p:txBody>
      </p:sp>
      <p:cxnSp>
        <p:nvCxnSpPr>
          <p:cNvPr id="1797" name="Connector: Elbow 1796">
            <a:extLst>
              <a:ext uri="{FF2B5EF4-FFF2-40B4-BE49-F238E27FC236}">
                <a16:creationId xmlns:a16="http://schemas.microsoft.com/office/drawing/2014/main" id="{76C30EE4-D3B8-05FA-CD91-01DCCE05F6A3}"/>
              </a:ext>
            </a:extLst>
          </p:cNvPr>
          <p:cNvCxnSpPr>
            <a:cxnSpLocks/>
            <a:endCxn id="1772" idx="0"/>
          </p:cNvCxnSpPr>
          <p:nvPr/>
        </p:nvCxnSpPr>
        <p:spPr>
          <a:xfrm>
            <a:off x="4305303" y="7563864"/>
            <a:ext cx="2373550" cy="157601"/>
          </a:xfrm>
          <a:prstGeom prst="bentConnector2">
            <a:avLst/>
          </a:prstGeom>
          <a:ln w="31750">
            <a:solidFill>
              <a:schemeClr val="tx1"/>
            </a:solidFill>
            <a:headEnd type="none" w="lg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1" name="Rectangle 1800">
            <a:extLst>
              <a:ext uri="{FF2B5EF4-FFF2-40B4-BE49-F238E27FC236}">
                <a16:creationId xmlns:a16="http://schemas.microsoft.com/office/drawing/2014/main" id="{B4620DCF-0317-E95A-67AF-AFC19FE737CE}"/>
              </a:ext>
            </a:extLst>
          </p:cNvPr>
          <p:cNvSpPr/>
          <p:nvPr/>
        </p:nvSpPr>
        <p:spPr bwMode="auto">
          <a:xfrm>
            <a:off x="1298651" y="6836256"/>
            <a:ext cx="1180572" cy="325589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600" b="1" kern="0">
                <a:solidFill>
                  <a:schemeClr val="accent5"/>
                </a:solidFill>
                <a:latin typeface="+mj-lt"/>
                <a:ea typeface="Segoe UI" pitchFamily="34" charset="0"/>
                <a:cs typeface="Cascadia Code" panose="020B0609020000020004" pitchFamily="49" charset="0"/>
              </a:rPr>
              <a:t>CONCURRENT</a:t>
            </a:r>
            <a:r>
              <a:rPr lang="en-US" sz="600" kern="0">
                <a:latin typeface="+mj-lt"/>
                <a:ea typeface="Segoe UI" pitchFamily="34" charset="0"/>
                <a:cs typeface="Cascadia Code" panose="020B0609020000020004" pitchFamily="49" charset="0"/>
              </a:rPr>
              <a:t> flushes</a:t>
            </a:r>
          </a:p>
        </p:txBody>
      </p:sp>
      <p:sp>
        <p:nvSpPr>
          <p:cNvPr id="1802" name="Rectangle 1801">
            <a:extLst>
              <a:ext uri="{FF2B5EF4-FFF2-40B4-BE49-F238E27FC236}">
                <a16:creationId xmlns:a16="http://schemas.microsoft.com/office/drawing/2014/main" id="{8AE61620-AC3F-7D2D-D447-AABCA31451A5}"/>
              </a:ext>
            </a:extLst>
          </p:cNvPr>
          <p:cNvSpPr/>
          <p:nvPr/>
        </p:nvSpPr>
        <p:spPr bwMode="auto">
          <a:xfrm>
            <a:off x="1294025" y="8500664"/>
            <a:ext cx="1180572" cy="325589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600" b="1" kern="0">
                <a:solidFill>
                  <a:schemeClr val="accent5"/>
                </a:solidFill>
                <a:latin typeface="+mj-lt"/>
                <a:ea typeface="Segoe UI" pitchFamily="34" charset="0"/>
                <a:cs typeface="Cascadia Code" panose="020B0609020000020004" pitchFamily="49" charset="0"/>
              </a:rPr>
              <a:t>SERIALIZED</a:t>
            </a:r>
            <a:r>
              <a:rPr lang="en-US" sz="600" kern="0">
                <a:latin typeface="+mj-lt"/>
                <a:ea typeface="Segoe UI" pitchFamily="34" charset="0"/>
                <a:cs typeface="Cascadia Code" panose="020B0609020000020004" pitchFamily="49" charset="0"/>
              </a:rPr>
              <a:t> bulk updates</a:t>
            </a:r>
          </a:p>
        </p:txBody>
      </p:sp>
      <p:grpSp>
        <p:nvGrpSpPr>
          <p:cNvPr id="1825" name="Group 1824">
            <a:extLst>
              <a:ext uri="{FF2B5EF4-FFF2-40B4-BE49-F238E27FC236}">
                <a16:creationId xmlns:a16="http://schemas.microsoft.com/office/drawing/2014/main" id="{3C10486C-9E1B-0B63-FFC6-C171BC3FFAB3}"/>
              </a:ext>
            </a:extLst>
          </p:cNvPr>
          <p:cNvGrpSpPr/>
          <p:nvPr/>
        </p:nvGrpSpPr>
        <p:grpSpPr>
          <a:xfrm>
            <a:off x="7083356" y="3491798"/>
            <a:ext cx="2986157" cy="1781878"/>
            <a:chOff x="8620056" y="3209350"/>
            <a:chExt cx="2986157" cy="1781878"/>
          </a:xfrm>
        </p:grpSpPr>
        <p:sp>
          <p:nvSpPr>
            <p:cNvPr id="1683" name="Rectangle 1682">
              <a:extLst>
                <a:ext uri="{FF2B5EF4-FFF2-40B4-BE49-F238E27FC236}">
                  <a16:creationId xmlns:a16="http://schemas.microsoft.com/office/drawing/2014/main" id="{DAB20772-88BD-8DF9-60A1-0DA1BB3038D0}"/>
                </a:ext>
              </a:extLst>
            </p:cNvPr>
            <p:cNvSpPr/>
            <p:nvPr/>
          </p:nvSpPr>
          <p:spPr bwMode="auto">
            <a:xfrm>
              <a:off x="8647527" y="3235030"/>
              <a:ext cx="2904394" cy="1756198"/>
            </a:xfrm>
            <a:prstGeom prst="rect">
              <a:avLst/>
            </a:prstGeom>
            <a:solidFill>
              <a:schemeClr val="bg1">
                <a:alpha val="42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CA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686" name="Arrow: Left-Right 1685">
              <a:extLst>
                <a:ext uri="{FF2B5EF4-FFF2-40B4-BE49-F238E27FC236}">
                  <a16:creationId xmlns:a16="http://schemas.microsoft.com/office/drawing/2014/main" id="{87387538-29A6-2250-3303-E39B900B023E}"/>
                </a:ext>
              </a:extLst>
            </p:cNvPr>
            <p:cNvSpPr/>
            <p:nvPr/>
          </p:nvSpPr>
          <p:spPr bwMode="auto">
            <a:xfrm>
              <a:off x="8641080" y="3331973"/>
              <a:ext cx="2965133" cy="198028"/>
            </a:xfrm>
            <a:prstGeom prst="leftRightArrow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CA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691" name="Group 1690">
              <a:extLst>
                <a:ext uri="{FF2B5EF4-FFF2-40B4-BE49-F238E27FC236}">
                  <a16:creationId xmlns:a16="http://schemas.microsoft.com/office/drawing/2014/main" id="{0A72F984-9143-698E-9AE6-0B8B7010F67A}"/>
                </a:ext>
              </a:extLst>
            </p:cNvPr>
            <p:cNvGrpSpPr/>
            <p:nvPr/>
          </p:nvGrpSpPr>
          <p:grpSpPr>
            <a:xfrm>
              <a:off x="9882320" y="3209350"/>
              <a:ext cx="451463" cy="451463"/>
              <a:chOff x="8857361" y="2818554"/>
              <a:chExt cx="451463" cy="451463"/>
            </a:xfrm>
          </p:grpSpPr>
          <p:sp>
            <p:nvSpPr>
              <p:cNvPr id="1688" name="Oval 1687">
                <a:extLst>
                  <a:ext uri="{FF2B5EF4-FFF2-40B4-BE49-F238E27FC236}">
                    <a16:creationId xmlns:a16="http://schemas.microsoft.com/office/drawing/2014/main" id="{5ED2D767-E338-EBAF-9F1D-2E11C9EEA87C}"/>
                  </a:ext>
                </a:extLst>
              </p:cNvPr>
              <p:cNvSpPr/>
              <p:nvPr/>
            </p:nvSpPr>
            <p:spPr bwMode="auto">
              <a:xfrm>
                <a:off x="8857361" y="2818554"/>
                <a:ext cx="451463" cy="451463"/>
              </a:xfrm>
              <a:prstGeom prst="ellipse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tx2">
                    <a:lumMod val="90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CA" sz="20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690" name="Picture 6" descr="KEDA · GitHub">
                <a:extLst>
                  <a:ext uri="{FF2B5EF4-FFF2-40B4-BE49-F238E27FC236}">
                    <a16:creationId xmlns:a16="http://schemas.microsoft.com/office/drawing/2014/main" id="{F0BA94C7-15E8-F06A-4747-1CC0C4C48F0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886693" y="2841481"/>
                <a:ext cx="393771" cy="3937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803" name="Rectangle 1802">
              <a:extLst>
                <a:ext uri="{FF2B5EF4-FFF2-40B4-BE49-F238E27FC236}">
                  <a16:creationId xmlns:a16="http://schemas.microsoft.com/office/drawing/2014/main" id="{2BCDCC65-2925-C307-A763-ECF1FE2F1F13}"/>
                </a:ext>
              </a:extLst>
            </p:cNvPr>
            <p:cNvSpPr/>
            <p:nvPr/>
          </p:nvSpPr>
          <p:spPr bwMode="auto">
            <a:xfrm>
              <a:off x="8632783" y="3597220"/>
              <a:ext cx="2535560" cy="64492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1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Cascadia Code" panose="020B0609020000020004" pitchFamily="49" charset="0"/>
                  <a:ea typeface="Segoe UI" pitchFamily="34" charset="0"/>
                  <a:cs typeface="Cascadia Code" panose="020B0609020000020004" pitchFamily="49" charset="0"/>
                </a:rPr>
                <a:t>KEDA – Kubernetes Event Driven Autoscaler</a:t>
              </a:r>
            </a:p>
          </p:txBody>
        </p:sp>
        <p:sp>
          <p:nvSpPr>
            <p:cNvPr id="1804" name="Rectangle 1803">
              <a:extLst>
                <a:ext uri="{FF2B5EF4-FFF2-40B4-BE49-F238E27FC236}">
                  <a16:creationId xmlns:a16="http://schemas.microsoft.com/office/drawing/2014/main" id="{EDFDCCEE-35BA-0497-5DDA-C2ACADE4C617}"/>
                </a:ext>
              </a:extLst>
            </p:cNvPr>
            <p:cNvSpPr/>
            <p:nvPr/>
          </p:nvSpPr>
          <p:spPr bwMode="auto">
            <a:xfrm>
              <a:off x="8620056" y="3815502"/>
              <a:ext cx="2929007" cy="112836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600" kern="0">
                  <a:latin typeface="+mj-lt"/>
                  <a:ea typeface="Segoe UI" pitchFamily="34" charset="0"/>
                  <a:cs typeface="Cascadia Code" panose="020B0609020000020004" pitchFamily="49" charset="0"/>
                </a:rPr>
                <a:t>Monitors Event Hub offset versus the persisted checkpoints for a given Consumer Group.</a:t>
              </a:r>
            </a:p>
            <a:p>
              <a:pPr marL="0" marR="0" lvl="0" indent="0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0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+mj-lt"/>
                <a:ea typeface="Segoe UI" pitchFamily="34" charset="0"/>
                <a:cs typeface="Cascadia Code" panose="020B0609020000020004" pitchFamily="49" charset="0"/>
              </a:endParaRPr>
            </a:p>
            <a:p>
              <a:pPr marL="0" marR="0" lvl="0" indent="0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600" kern="0">
                  <a:latin typeface="+mj-lt"/>
                  <a:ea typeface="Segoe UI" pitchFamily="34" charset="0"/>
                  <a:cs typeface="Cascadia Code" panose="020B0609020000020004" pitchFamily="49" charset="0"/>
                </a:rPr>
                <a:t>If the lag exceeds certain threshold, asks Kubernetes </a:t>
              </a:r>
              <a:r>
                <a:rPr lang="en-US" sz="600" kern="0">
                  <a:solidFill>
                    <a:srgbClr val="00B0F0"/>
                  </a:solidFill>
                  <a:latin typeface="+mj-lt"/>
                  <a:ea typeface="Segoe UI" pitchFamily="34" charset="0"/>
                  <a:cs typeface="Cascadia Code" panose="020B0609020000020004" pitchFamily="49" charset="0"/>
                </a:rPr>
                <a:t>Horizontal Pod Autoscaler (HPA)</a:t>
              </a:r>
              <a:r>
                <a:rPr lang="en-US" sz="600" kern="0">
                  <a:latin typeface="+mj-lt"/>
                  <a:ea typeface="Segoe UI" pitchFamily="34" charset="0"/>
                  <a:cs typeface="Cascadia Code" panose="020B0609020000020004" pitchFamily="49" charset="0"/>
                </a:rPr>
                <a:t> to queue new replicas.  Reduces replicas after cooldown period.</a:t>
              </a:r>
            </a:p>
            <a:p>
              <a:pPr marL="0" marR="0" lvl="0" indent="0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00" i="0" u="none" strike="noStrike" kern="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j-lt"/>
                <a:ea typeface="Segoe UI" pitchFamily="34" charset="0"/>
                <a:cs typeface="Cascadia Code" panose="020B0609020000020004" pitchFamily="49" charset="0"/>
              </a:endParaRPr>
            </a:p>
            <a:p>
              <a:pPr marL="0" marR="0" lvl="0" indent="0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600" kern="0">
                  <a:latin typeface="+mj-lt"/>
                  <a:ea typeface="Segoe UI" pitchFamily="34" charset="0"/>
                  <a:cs typeface="Cascadia Code" panose="020B0609020000020004" pitchFamily="49" charset="0"/>
                </a:rPr>
                <a:t>Along with Karpenter (Node autoscaling), provides a highly robust and cost effective autoscaling solution that can flush millions of events on burst, and scale to 0 right away.</a:t>
              </a:r>
              <a:endParaRPr kumimoji="0" lang="en-US" sz="60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+mj-lt"/>
                <a:ea typeface="Segoe UI" pitchFamily="34" charset="0"/>
                <a:cs typeface="Cascadia Code" panose="020B0609020000020004" pitchFamily="49" charset="0"/>
              </a:endParaRPr>
            </a:p>
          </p:txBody>
        </p:sp>
      </p:grpSp>
      <p:sp>
        <p:nvSpPr>
          <p:cNvPr id="1811" name="Titel 2">
            <a:extLst>
              <a:ext uri="{FF2B5EF4-FFF2-40B4-BE49-F238E27FC236}">
                <a16:creationId xmlns:a16="http://schemas.microsoft.com/office/drawing/2014/main" id="{D89A2312-A962-591F-9D9E-0A90785FD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3362" y="785756"/>
            <a:ext cx="7744317" cy="492443"/>
          </a:xfrm>
        </p:spPr>
        <p:txBody>
          <a:bodyPr/>
          <a:lstStyle/>
          <a:p>
            <a:r>
              <a:rPr lang="en-CA" sz="2000"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delta-dotnet</a:t>
            </a:r>
            <a:r>
              <a:rPr lang="en-CA" sz="2000">
                <a:ea typeface="Calibri" panose="020F0502020204030204" pitchFamily="34" charset="0"/>
              </a:rPr>
              <a:t> Sink Architecture</a:t>
            </a:r>
            <a:br>
              <a:rPr lang="de-DE" sz="2000"/>
            </a:br>
            <a:r>
              <a:rPr lang="de-DE" sz="1200">
                <a:solidFill>
                  <a:srgbClr val="50E6FF"/>
                </a:solidFill>
              </a:rPr>
              <a:t>Horizontal autoscaling with KEDA</a:t>
            </a:r>
            <a:endParaRPr lang="de-DE" sz="2000">
              <a:solidFill>
                <a:srgbClr val="50E6FF"/>
              </a:solidFill>
            </a:endParaRPr>
          </a:p>
        </p:txBody>
      </p:sp>
      <p:cxnSp>
        <p:nvCxnSpPr>
          <p:cNvPr id="1830" name="Connector: Elbow 1829">
            <a:extLst>
              <a:ext uri="{FF2B5EF4-FFF2-40B4-BE49-F238E27FC236}">
                <a16:creationId xmlns:a16="http://schemas.microsoft.com/office/drawing/2014/main" id="{52098412-C944-8260-A197-D773DB189692}"/>
              </a:ext>
            </a:extLst>
          </p:cNvPr>
          <p:cNvCxnSpPr>
            <a:cxnSpLocks/>
            <a:stCxn id="1599" idx="0"/>
            <a:endCxn id="1683" idx="2"/>
          </p:cNvCxnSpPr>
          <p:nvPr/>
        </p:nvCxnSpPr>
        <p:spPr>
          <a:xfrm rot="16200000" flipV="1">
            <a:off x="8416269" y="5420431"/>
            <a:ext cx="294508" cy="997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2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9" name="Straight Connector 1838">
            <a:extLst>
              <a:ext uri="{FF2B5EF4-FFF2-40B4-BE49-F238E27FC236}">
                <a16:creationId xmlns:a16="http://schemas.microsoft.com/office/drawing/2014/main" id="{C19C05A6-31C7-C839-6919-1F392A1B39D8}"/>
              </a:ext>
            </a:extLst>
          </p:cNvPr>
          <p:cNvCxnSpPr>
            <a:cxnSpLocks/>
            <a:stCxn id="126" idx="1"/>
          </p:cNvCxnSpPr>
          <p:nvPr/>
        </p:nvCxnSpPr>
        <p:spPr>
          <a:xfrm flipV="1">
            <a:off x="7753327" y="1679575"/>
            <a:ext cx="0" cy="695463"/>
          </a:xfrm>
          <a:prstGeom prst="line">
            <a:avLst/>
          </a:prstGeom>
          <a:ln w="6350">
            <a:solidFill>
              <a:schemeClr val="tx1">
                <a:alpha val="18000"/>
              </a:schemeClr>
            </a:solidFill>
            <a:prstDash val="sys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1" name="Straight Connector 1840">
            <a:extLst>
              <a:ext uri="{FF2B5EF4-FFF2-40B4-BE49-F238E27FC236}">
                <a16:creationId xmlns:a16="http://schemas.microsoft.com/office/drawing/2014/main" id="{40751C6D-FDDB-72B0-1596-7ED5FFF0801B}"/>
              </a:ext>
            </a:extLst>
          </p:cNvPr>
          <p:cNvCxnSpPr>
            <a:cxnSpLocks/>
          </p:cNvCxnSpPr>
          <p:nvPr/>
        </p:nvCxnSpPr>
        <p:spPr>
          <a:xfrm flipV="1">
            <a:off x="8216877" y="1552575"/>
            <a:ext cx="0" cy="826094"/>
          </a:xfrm>
          <a:prstGeom prst="line">
            <a:avLst/>
          </a:prstGeom>
          <a:ln w="6350">
            <a:solidFill>
              <a:schemeClr val="tx1">
                <a:alpha val="18000"/>
              </a:schemeClr>
            </a:solidFill>
            <a:prstDash val="sys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2" name="Straight Connector 1841">
            <a:extLst>
              <a:ext uri="{FF2B5EF4-FFF2-40B4-BE49-F238E27FC236}">
                <a16:creationId xmlns:a16="http://schemas.microsoft.com/office/drawing/2014/main" id="{C88D0B49-45B2-DB61-0E77-B9B71BF5DC0D}"/>
              </a:ext>
            </a:extLst>
          </p:cNvPr>
          <p:cNvCxnSpPr>
            <a:cxnSpLocks/>
          </p:cNvCxnSpPr>
          <p:nvPr/>
        </p:nvCxnSpPr>
        <p:spPr>
          <a:xfrm flipV="1">
            <a:off x="9474177" y="1384300"/>
            <a:ext cx="0" cy="988237"/>
          </a:xfrm>
          <a:prstGeom prst="line">
            <a:avLst/>
          </a:prstGeom>
          <a:ln w="6350">
            <a:solidFill>
              <a:schemeClr val="tx1">
                <a:alpha val="18000"/>
              </a:schemeClr>
            </a:solidFill>
            <a:prstDash val="sys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4" name="Straight Connector 1843">
            <a:extLst>
              <a:ext uri="{FF2B5EF4-FFF2-40B4-BE49-F238E27FC236}">
                <a16:creationId xmlns:a16="http://schemas.microsoft.com/office/drawing/2014/main" id="{CE383FBA-8E7F-AC60-F06E-C9399682D6B0}"/>
              </a:ext>
            </a:extLst>
          </p:cNvPr>
          <p:cNvCxnSpPr>
            <a:cxnSpLocks/>
          </p:cNvCxnSpPr>
          <p:nvPr/>
        </p:nvCxnSpPr>
        <p:spPr>
          <a:xfrm flipV="1">
            <a:off x="8696302" y="1390650"/>
            <a:ext cx="0" cy="988019"/>
          </a:xfrm>
          <a:prstGeom prst="line">
            <a:avLst/>
          </a:prstGeom>
          <a:ln w="6350">
            <a:solidFill>
              <a:schemeClr val="tx1">
                <a:alpha val="18000"/>
              </a:schemeClr>
            </a:solidFill>
            <a:prstDash val="sys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8" name="Connector: Elbow 1847">
            <a:extLst>
              <a:ext uri="{FF2B5EF4-FFF2-40B4-BE49-F238E27FC236}">
                <a16:creationId xmlns:a16="http://schemas.microsoft.com/office/drawing/2014/main" id="{61E5E06A-9FBD-AA71-5380-2008406A37E0}"/>
              </a:ext>
            </a:extLst>
          </p:cNvPr>
          <p:cNvCxnSpPr>
            <a:cxnSpLocks/>
            <a:endCxn id="175" idx="0"/>
          </p:cNvCxnSpPr>
          <p:nvPr/>
        </p:nvCxnSpPr>
        <p:spPr>
          <a:xfrm rot="10800000" flipV="1">
            <a:off x="2164063" y="1544077"/>
            <a:ext cx="6040120" cy="369218"/>
          </a:xfrm>
          <a:prstGeom prst="bentConnector2">
            <a:avLst/>
          </a:prstGeom>
          <a:ln w="31750">
            <a:solidFill>
              <a:schemeClr val="tx1"/>
            </a:solidFill>
            <a:headEnd type="none" w="lg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8" name="Connector: Elbow 1857">
            <a:extLst>
              <a:ext uri="{FF2B5EF4-FFF2-40B4-BE49-F238E27FC236}">
                <a16:creationId xmlns:a16="http://schemas.microsoft.com/office/drawing/2014/main" id="{7F666E2A-D248-96D8-EC67-DA12B5970D5D}"/>
              </a:ext>
            </a:extLst>
          </p:cNvPr>
          <p:cNvCxnSpPr>
            <a:cxnSpLocks/>
            <a:endCxn id="1409" idx="0"/>
          </p:cNvCxnSpPr>
          <p:nvPr/>
        </p:nvCxnSpPr>
        <p:spPr>
          <a:xfrm rot="10800000" flipV="1">
            <a:off x="6904206" y="1396261"/>
            <a:ext cx="1799345" cy="567547"/>
          </a:xfrm>
          <a:prstGeom prst="bentConnector2">
            <a:avLst/>
          </a:prstGeom>
          <a:ln w="31750">
            <a:solidFill>
              <a:schemeClr val="tx1">
                <a:lumMod val="75000"/>
              </a:schemeClr>
            </a:solidFill>
            <a:headEnd type="none" w="lg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1" name="Connector: Elbow 1860">
            <a:extLst>
              <a:ext uri="{FF2B5EF4-FFF2-40B4-BE49-F238E27FC236}">
                <a16:creationId xmlns:a16="http://schemas.microsoft.com/office/drawing/2014/main" id="{73B1F9E3-CDE2-020F-7858-608CD068D526}"/>
              </a:ext>
            </a:extLst>
          </p:cNvPr>
          <p:cNvCxnSpPr>
            <a:cxnSpLocks/>
            <a:endCxn id="1659" idx="0"/>
          </p:cNvCxnSpPr>
          <p:nvPr/>
        </p:nvCxnSpPr>
        <p:spPr>
          <a:xfrm>
            <a:off x="9477375" y="1385733"/>
            <a:ext cx="756770" cy="573962"/>
          </a:xfrm>
          <a:prstGeom prst="bentConnector2">
            <a:avLst/>
          </a:prstGeom>
          <a:ln w="31750">
            <a:solidFill>
              <a:schemeClr val="tx1">
                <a:lumMod val="75000"/>
              </a:schemeClr>
            </a:solidFill>
            <a:headEnd type="none" w="lg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66" name="Picture 2" descr="Csharp Icons, Logos, Symbols – Free Download PNG, SVG">
            <a:extLst>
              <a:ext uri="{FF2B5EF4-FFF2-40B4-BE49-F238E27FC236}">
                <a16:creationId xmlns:a16="http://schemas.microsoft.com/office/drawing/2014/main" id="{A2DA33A7-F794-E1D5-FA84-85B3A6474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1853" y="8189796"/>
            <a:ext cx="246664" cy="246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76" name="Oval 1875">
            <a:extLst>
              <a:ext uri="{FF2B5EF4-FFF2-40B4-BE49-F238E27FC236}">
                <a16:creationId xmlns:a16="http://schemas.microsoft.com/office/drawing/2014/main" id="{14AA4D68-7AA4-4F61-C551-AC84A7F4DFF3}"/>
              </a:ext>
            </a:extLst>
          </p:cNvPr>
          <p:cNvSpPr/>
          <p:nvPr/>
        </p:nvSpPr>
        <p:spPr bwMode="auto">
          <a:xfrm>
            <a:off x="7350435" y="3595061"/>
            <a:ext cx="206936" cy="206936"/>
          </a:xfrm>
          <a:prstGeom prst="ellipse">
            <a:avLst/>
          </a:prstGeom>
          <a:solidFill>
            <a:schemeClr val="tx1"/>
          </a:solidFill>
          <a:ln w="25400">
            <a:solidFill>
              <a:srgbClr val="00B0F0"/>
            </a:solidFill>
            <a:headEnd type="none" w="med" len="med"/>
            <a:tailEnd type="none" w="med" len="med"/>
          </a:ln>
          <a:effectLst>
            <a:glow rad="63500">
              <a:srgbClr val="50E6FF">
                <a:alpha val="0"/>
              </a:srgbClr>
            </a:glo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1980" tIns="145584" rIns="181980" bIns="1455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2790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0070C0"/>
                    </a:gs>
                    <a:gs pos="100000">
                      <a:schemeClr val="accent1">
                        <a:lumMod val="75000"/>
                      </a:schemeClr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</a:t>
            </a:r>
            <a:endParaRPr kumimoji="0" lang="en-CA" sz="105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0070C0"/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77" name="Oval 1876">
            <a:extLst>
              <a:ext uri="{FF2B5EF4-FFF2-40B4-BE49-F238E27FC236}">
                <a16:creationId xmlns:a16="http://schemas.microsoft.com/office/drawing/2014/main" id="{3499F01C-2B91-CE5B-3E31-887BA9A0F96A}"/>
              </a:ext>
            </a:extLst>
          </p:cNvPr>
          <p:cNvSpPr/>
          <p:nvPr/>
        </p:nvSpPr>
        <p:spPr bwMode="auto">
          <a:xfrm>
            <a:off x="2058813" y="1596256"/>
            <a:ext cx="206936" cy="206936"/>
          </a:xfrm>
          <a:prstGeom prst="ellipse">
            <a:avLst/>
          </a:prstGeom>
          <a:solidFill>
            <a:schemeClr val="tx1"/>
          </a:solidFill>
          <a:ln w="25400">
            <a:solidFill>
              <a:srgbClr val="00B0F0"/>
            </a:solidFill>
            <a:headEnd type="none" w="med" len="med"/>
            <a:tailEnd type="none" w="med" len="med"/>
          </a:ln>
          <a:effectLst>
            <a:glow rad="63500">
              <a:srgbClr val="50E6FF">
                <a:alpha val="0"/>
              </a:srgbClr>
            </a:glo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1980" tIns="145584" rIns="181980" bIns="1455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2790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0070C0"/>
                    </a:gs>
                    <a:gs pos="100000">
                      <a:schemeClr val="accent1">
                        <a:lumMod val="75000"/>
                      </a:schemeClr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</a:t>
            </a:r>
            <a:endParaRPr kumimoji="0" lang="en-CA" sz="105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0070C0"/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78" name="Oval 1877">
            <a:extLst>
              <a:ext uri="{FF2B5EF4-FFF2-40B4-BE49-F238E27FC236}">
                <a16:creationId xmlns:a16="http://schemas.microsoft.com/office/drawing/2014/main" id="{FD4F4989-A0CC-7BCB-B199-A781B8E1E8B9}"/>
              </a:ext>
            </a:extLst>
          </p:cNvPr>
          <p:cNvSpPr/>
          <p:nvPr/>
        </p:nvSpPr>
        <p:spPr bwMode="auto">
          <a:xfrm>
            <a:off x="1913756" y="2577597"/>
            <a:ext cx="206936" cy="206936"/>
          </a:xfrm>
          <a:prstGeom prst="ellipse">
            <a:avLst/>
          </a:prstGeom>
          <a:solidFill>
            <a:schemeClr val="tx1"/>
          </a:solidFill>
          <a:ln w="25400">
            <a:solidFill>
              <a:srgbClr val="00B0F0"/>
            </a:solidFill>
            <a:headEnd type="none" w="med" len="med"/>
            <a:tailEnd type="none" w="med" len="med"/>
          </a:ln>
          <a:effectLst>
            <a:glow rad="63500">
              <a:srgbClr val="50E6FF">
                <a:alpha val="0"/>
              </a:srgbClr>
            </a:glo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1980" tIns="145584" rIns="181980" bIns="1455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2790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0070C0"/>
                    </a:gs>
                    <a:gs pos="100000">
                      <a:schemeClr val="accent1">
                        <a:lumMod val="75000"/>
                      </a:schemeClr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3</a:t>
            </a:r>
            <a:endParaRPr kumimoji="0" lang="en-CA" sz="105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0070C0"/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79" name="Oval 1878">
            <a:extLst>
              <a:ext uri="{FF2B5EF4-FFF2-40B4-BE49-F238E27FC236}">
                <a16:creationId xmlns:a16="http://schemas.microsoft.com/office/drawing/2014/main" id="{E0D00F40-C4E6-E4DA-D1F9-EDBBDE970A5E}"/>
              </a:ext>
            </a:extLst>
          </p:cNvPr>
          <p:cNvSpPr/>
          <p:nvPr/>
        </p:nvSpPr>
        <p:spPr bwMode="auto">
          <a:xfrm>
            <a:off x="3228675" y="2578643"/>
            <a:ext cx="206936" cy="206936"/>
          </a:xfrm>
          <a:prstGeom prst="ellipse">
            <a:avLst/>
          </a:prstGeom>
          <a:solidFill>
            <a:schemeClr val="tx1"/>
          </a:solidFill>
          <a:ln w="25400">
            <a:solidFill>
              <a:srgbClr val="00B0F0"/>
            </a:solidFill>
            <a:headEnd type="none" w="med" len="med"/>
            <a:tailEnd type="none" w="med" len="med"/>
          </a:ln>
          <a:effectLst>
            <a:glow rad="63500">
              <a:srgbClr val="50E6FF">
                <a:alpha val="0"/>
              </a:srgbClr>
            </a:glo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1980" tIns="145584" rIns="181980" bIns="1455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2790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0070C0"/>
                    </a:gs>
                    <a:gs pos="100000">
                      <a:schemeClr val="accent1">
                        <a:lumMod val="75000"/>
                      </a:schemeClr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4</a:t>
            </a:r>
            <a:endParaRPr kumimoji="0" lang="en-CA" sz="105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0070C0"/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80" name="Oval 1879">
            <a:extLst>
              <a:ext uri="{FF2B5EF4-FFF2-40B4-BE49-F238E27FC236}">
                <a16:creationId xmlns:a16="http://schemas.microsoft.com/office/drawing/2014/main" id="{EA9AA6FB-9C76-D23D-9F6C-B2378FF68874}"/>
              </a:ext>
            </a:extLst>
          </p:cNvPr>
          <p:cNvSpPr/>
          <p:nvPr/>
        </p:nvSpPr>
        <p:spPr bwMode="auto">
          <a:xfrm>
            <a:off x="4805404" y="2569757"/>
            <a:ext cx="206936" cy="206936"/>
          </a:xfrm>
          <a:prstGeom prst="ellipse">
            <a:avLst/>
          </a:prstGeom>
          <a:solidFill>
            <a:schemeClr val="tx1"/>
          </a:solidFill>
          <a:ln w="25400">
            <a:solidFill>
              <a:srgbClr val="00B0F0"/>
            </a:solidFill>
            <a:headEnd type="none" w="med" len="med"/>
            <a:tailEnd type="none" w="med" len="med"/>
          </a:ln>
          <a:effectLst>
            <a:glow rad="63500">
              <a:srgbClr val="50E6FF">
                <a:alpha val="0"/>
              </a:srgbClr>
            </a:glo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1980" tIns="145584" rIns="181980" bIns="1455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2790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0070C0"/>
                    </a:gs>
                    <a:gs pos="100000">
                      <a:schemeClr val="accent1">
                        <a:lumMod val="75000"/>
                      </a:schemeClr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5</a:t>
            </a:r>
            <a:endParaRPr kumimoji="0" lang="en-CA" sz="105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0070C0"/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81" name="Oval 1880">
            <a:extLst>
              <a:ext uri="{FF2B5EF4-FFF2-40B4-BE49-F238E27FC236}">
                <a16:creationId xmlns:a16="http://schemas.microsoft.com/office/drawing/2014/main" id="{35ACCF02-0347-5346-AAAD-5EF6B1E9F8C5}"/>
              </a:ext>
            </a:extLst>
          </p:cNvPr>
          <p:cNvSpPr/>
          <p:nvPr/>
        </p:nvSpPr>
        <p:spPr bwMode="auto">
          <a:xfrm>
            <a:off x="1449739" y="3797694"/>
            <a:ext cx="206936" cy="206936"/>
          </a:xfrm>
          <a:prstGeom prst="ellipse">
            <a:avLst/>
          </a:prstGeom>
          <a:solidFill>
            <a:schemeClr val="tx1"/>
          </a:solidFill>
          <a:ln w="25400">
            <a:solidFill>
              <a:srgbClr val="00B0F0"/>
            </a:solidFill>
            <a:headEnd type="none" w="med" len="med"/>
            <a:tailEnd type="none" w="med" len="med"/>
          </a:ln>
          <a:effectLst>
            <a:glow rad="63500">
              <a:srgbClr val="50E6FF">
                <a:alpha val="0"/>
              </a:srgbClr>
            </a:glo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1980" tIns="145584" rIns="181980" bIns="1455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2790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0070C0"/>
                    </a:gs>
                    <a:gs pos="100000">
                      <a:schemeClr val="accent1">
                        <a:lumMod val="75000"/>
                      </a:schemeClr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6</a:t>
            </a:r>
            <a:endParaRPr kumimoji="0" lang="en-CA" sz="105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0070C0"/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82" name="Oval 1881">
            <a:extLst>
              <a:ext uri="{FF2B5EF4-FFF2-40B4-BE49-F238E27FC236}">
                <a16:creationId xmlns:a16="http://schemas.microsoft.com/office/drawing/2014/main" id="{BAB7EFDB-C3E4-63F8-D22A-7BBBC8343048}"/>
              </a:ext>
            </a:extLst>
          </p:cNvPr>
          <p:cNvSpPr/>
          <p:nvPr/>
        </p:nvSpPr>
        <p:spPr bwMode="auto">
          <a:xfrm>
            <a:off x="5000128" y="3701650"/>
            <a:ext cx="206936" cy="206936"/>
          </a:xfrm>
          <a:prstGeom prst="ellipse">
            <a:avLst/>
          </a:prstGeom>
          <a:solidFill>
            <a:schemeClr val="tx1"/>
          </a:solidFill>
          <a:ln w="25400">
            <a:solidFill>
              <a:srgbClr val="00B0F0"/>
            </a:solidFill>
            <a:headEnd type="none" w="med" len="med"/>
            <a:tailEnd type="none" w="med" len="med"/>
          </a:ln>
          <a:effectLst>
            <a:glow rad="63500">
              <a:srgbClr val="50E6FF">
                <a:alpha val="0"/>
              </a:srgbClr>
            </a:glo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1980" tIns="145584" rIns="181980" bIns="1455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2790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0070C0"/>
                    </a:gs>
                    <a:gs pos="100000">
                      <a:schemeClr val="accent1">
                        <a:lumMod val="75000"/>
                      </a:schemeClr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</a:t>
            </a:r>
            <a:endParaRPr kumimoji="0" lang="en-CA" sz="105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0070C0"/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83" name="Oval 1882">
            <a:extLst>
              <a:ext uri="{FF2B5EF4-FFF2-40B4-BE49-F238E27FC236}">
                <a16:creationId xmlns:a16="http://schemas.microsoft.com/office/drawing/2014/main" id="{5AD333AE-11A8-4CFE-EF32-A00A67EC19C0}"/>
              </a:ext>
            </a:extLst>
          </p:cNvPr>
          <p:cNvSpPr/>
          <p:nvPr/>
        </p:nvSpPr>
        <p:spPr bwMode="auto">
          <a:xfrm>
            <a:off x="1704585" y="6039307"/>
            <a:ext cx="206936" cy="206936"/>
          </a:xfrm>
          <a:prstGeom prst="ellipse">
            <a:avLst/>
          </a:prstGeom>
          <a:solidFill>
            <a:schemeClr val="tx1"/>
          </a:solidFill>
          <a:ln w="25400">
            <a:solidFill>
              <a:srgbClr val="00B0F0"/>
            </a:solidFill>
            <a:headEnd type="none" w="med" len="med"/>
            <a:tailEnd type="none" w="med" len="med"/>
          </a:ln>
          <a:effectLst>
            <a:glow rad="63500">
              <a:srgbClr val="50E6FF">
                <a:alpha val="0"/>
              </a:srgbClr>
            </a:glo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1980" tIns="145584" rIns="181980" bIns="1455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2790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0070C0"/>
                    </a:gs>
                    <a:gs pos="100000">
                      <a:schemeClr val="accent1">
                        <a:lumMod val="75000"/>
                      </a:schemeClr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7</a:t>
            </a:r>
            <a:endParaRPr kumimoji="0" lang="en-CA" sz="105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0070C0"/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84" name="Oval 1883">
            <a:extLst>
              <a:ext uri="{FF2B5EF4-FFF2-40B4-BE49-F238E27FC236}">
                <a16:creationId xmlns:a16="http://schemas.microsoft.com/office/drawing/2014/main" id="{6FD9C9FF-27C8-C39A-D4F7-ADA72870B9D1}"/>
              </a:ext>
            </a:extLst>
          </p:cNvPr>
          <p:cNvSpPr/>
          <p:nvPr/>
        </p:nvSpPr>
        <p:spPr bwMode="auto">
          <a:xfrm>
            <a:off x="1842292" y="6427619"/>
            <a:ext cx="206936" cy="206936"/>
          </a:xfrm>
          <a:prstGeom prst="ellipse">
            <a:avLst/>
          </a:prstGeom>
          <a:solidFill>
            <a:schemeClr val="tx1"/>
          </a:solidFill>
          <a:ln w="25400">
            <a:solidFill>
              <a:srgbClr val="00B0F0"/>
            </a:solidFill>
            <a:headEnd type="none" w="med" len="med"/>
            <a:tailEnd type="none" w="med" len="med"/>
          </a:ln>
          <a:effectLst>
            <a:glow rad="63500">
              <a:srgbClr val="50E6FF">
                <a:alpha val="0"/>
              </a:srgbClr>
            </a:glo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1980" tIns="145584" rIns="181980" bIns="1455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2790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0070C0"/>
                    </a:gs>
                    <a:gs pos="100000">
                      <a:schemeClr val="accent1">
                        <a:lumMod val="75000"/>
                      </a:schemeClr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9</a:t>
            </a:r>
            <a:endParaRPr kumimoji="0" lang="en-CA" sz="105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0070C0"/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890" name="Group 1889">
            <a:extLst>
              <a:ext uri="{FF2B5EF4-FFF2-40B4-BE49-F238E27FC236}">
                <a16:creationId xmlns:a16="http://schemas.microsoft.com/office/drawing/2014/main" id="{CDDB701A-2DA2-08E6-7981-8CE52D5D3EF1}"/>
              </a:ext>
            </a:extLst>
          </p:cNvPr>
          <p:cNvGrpSpPr/>
          <p:nvPr/>
        </p:nvGrpSpPr>
        <p:grpSpPr>
          <a:xfrm>
            <a:off x="2760729" y="5746282"/>
            <a:ext cx="447426" cy="261610"/>
            <a:chOff x="2760729" y="5746282"/>
            <a:chExt cx="447426" cy="261610"/>
          </a:xfrm>
        </p:grpSpPr>
        <p:sp>
          <p:nvSpPr>
            <p:cNvPr id="1885" name="Oval 1884">
              <a:extLst>
                <a:ext uri="{FF2B5EF4-FFF2-40B4-BE49-F238E27FC236}">
                  <a16:creationId xmlns:a16="http://schemas.microsoft.com/office/drawing/2014/main" id="{99E8D2E1-5B36-E345-479D-FF9D3CFA6A9D}"/>
                </a:ext>
              </a:extLst>
            </p:cNvPr>
            <p:cNvSpPr/>
            <p:nvPr/>
          </p:nvSpPr>
          <p:spPr bwMode="auto">
            <a:xfrm>
              <a:off x="2881187" y="5775317"/>
              <a:ext cx="206936" cy="20693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B0F0"/>
              </a:solidFill>
              <a:headEnd type="none" w="med" len="med"/>
              <a:tailEnd type="none" w="med" len="med"/>
            </a:ln>
            <a:effectLst>
              <a:glow rad="63500">
                <a:srgbClr val="50E6FF">
                  <a:alpha val="0"/>
                </a:srgbClr>
              </a:glo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1980" tIns="145584" rIns="181980" bIns="14558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2790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0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0070C0"/>
                    </a:gs>
                    <a:gs pos="100000">
                      <a:schemeClr val="accent1">
                        <a:lumMod val="75000"/>
                      </a:schemeClr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889" name="TextBox 1888">
              <a:extLst>
                <a:ext uri="{FF2B5EF4-FFF2-40B4-BE49-F238E27FC236}">
                  <a16:creationId xmlns:a16="http://schemas.microsoft.com/office/drawing/2014/main" id="{B723C7F5-94E8-3722-F5AC-5D31590FB128}"/>
                </a:ext>
              </a:extLst>
            </p:cNvPr>
            <p:cNvSpPr txBox="1"/>
            <p:nvPr/>
          </p:nvSpPr>
          <p:spPr>
            <a:xfrm>
              <a:off x="2760729" y="5746282"/>
              <a:ext cx="447426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2790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0070C0"/>
                      </a:gs>
                      <a:gs pos="100000">
                        <a:schemeClr val="accent1">
                          <a:lumMod val="75000"/>
                        </a:schemeClr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10</a:t>
              </a:r>
              <a:endParaRPr kumimoji="0" lang="en-CA" sz="11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0070C0"/>
                    </a:gs>
                    <a:gs pos="100000">
                      <a:schemeClr val="accent1">
                        <a:lumMod val="75000"/>
                      </a:schemeClr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892" name="Group 1891">
            <a:extLst>
              <a:ext uri="{FF2B5EF4-FFF2-40B4-BE49-F238E27FC236}">
                <a16:creationId xmlns:a16="http://schemas.microsoft.com/office/drawing/2014/main" id="{34710A7C-DA53-5616-92EF-DB97D91EA54D}"/>
              </a:ext>
            </a:extLst>
          </p:cNvPr>
          <p:cNvGrpSpPr/>
          <p:nvPr/>
        </p:nvGrpSpPr>
        <p:grpSpPr>
          <a:xfrm>
            <a:off x="1160754" y="7569200"/>
            <a:ext cx="447426" cy="261610"/>
            <a:chOff x="2760729" y="5746282"/>
            <a:chExt cx="447426" cy="261610"/>
          </a:xfrm>
        </p:grpSpPr>
        <p:sp>
          <p:nvSpPr>
            <p:cNvPr id="1893" name="Oval 1892">
              <a:extLst>
                <a:ext uri="{FF2B5EF4-FFF2-40B4-BE49-F238E27FC236}">
                  <a16:creationId xmlns:a16="http://schemas.microsoft.com/office/drawing/2014/main" id="{85520244-6C02-CE8B-4007-3929F8B681D6}"/>
                </a:ext>
              </a:extLst>
            </p:cNvPr>
            <p:cNvSpPr/>
            <p:nvPr/>
          </p:nvSpPr>
          <p:spPr bwMode="auto">
            <a:xfrm>
              <a:off x="2881187" y="5775317"/>
              <a:ext cx="206936" cy="20693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B0F0"/>
              </a:solidFill>
              <a:headEnd type="none" w="med" len="med"/>
              <a:tailEnd type="none" w="med" len="med"/>
            </a:ln>
            <a:effectLst>
              <a:glow rad="63500">
                <a:srgbClr val="50E6FF">
                  <a:alpha val="0"/>
                </a:srgbClr>
              </a:glo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1980" tIns="145584" rIns="181980" bIns="14558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2790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0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0070C0"/>
                    </a:gs>
                    <a:gs pos="100000">
                      <a:schemeClr val="accent1">
                        <a:lumMod val="75000"/>
                      </a:schemeClr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894" name="TextBox 1893">
              <a:extLst>
                <a:ext uri="{FF2B5EF4-FFF2-40B4-BE49-F238E27FC236}">
                  <a16:creationId xmlns:a16="http://schemas.microsoft.com/office/drawing/2014/main" id="{BE3DBBF6-3105-EFC6-981D-5E842DDD555B}"/>
                </a:ext>
              </a:extLst>
            </p:cNvPr>
            <p:cNvSpPr txBox="1"/>
            <p:nvPr/>
          </p:nvSpPr>
          <p:spPr>
            <a:xfrm>
              <a:off x="2760729" y="5746282"/>
              <a:ext cx="447426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2790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0070C0"/>
                      </a:gs>
                      <a:gs pos="100000">
                        <a:schemeClr val="accent1">
                          <a:lumMod val="75000"/>
                        </a:schemeClr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11</a:t>
              </a:r>
              <a:endParaRPr kumimoji="0" lang="en-CA" sz="11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0070C0"/>
                    </a:gs>
                    <a:gs pos="100000">
                      <a:schemeClr val="accent1">
                        <a:lumMod val="75000"/>
                      </a:schemeClr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895" name="Group 1894">
            <a:extLst>
              <a:ext uri="{FF2B5EF4-FFF2-40B4-BE49-F238E27FC236}">
                <a16:creationId xmlns:a16="http://schemas.microsoft.com/office/drawing/2014/main" id="{92265A1B-90D3-690F-EEE5-F1D3C8A71896}"/>
              </a:ext>
            </a:extLst>
          </p:cNvPr>
          <p:cNvGrpSpPr/>
          <p:nvPr/>
        </p:nvGrpSpPr>
        <p:grpSpPr>
          <a:xfrm>
            <a:off x="3948458" y="6901984"/>
            <a:ext cx="447426" cy="261610"/>
            <a:chOff x="2760729" y="5746282"/>
            <a:chExt cx="447426" cy="261610"/>
          </a:xfrm>
        </p:grpSpPr>
        <p:sp>
          <p:nvSpPr>
            <p:cNvPr id="1896" name="Oval 1895">
              <a:extLst>
                <a:ext uri="{FF2B5EF4-FFF2-40B4-BE49-F238E27FC236}">
                  <a16:creationId xmlns:a16="http://schemas.microsoft.com/office/drawing/2014/main" id="{5BE8C76F-1CB3-50EF-9E59-3E72FCE3F2F6}"/>
                </a:ext>
              </a:extLst>
            </p:cNvPr>
            <p:cNvSpPr/>
            <p:nvPr/>
          </p:nvSpPr>
          <p:spPr bwMode="auto">
            <a:xfrm>
              <a:off x="2881187" y="5775317"/>
              <a:ext cx="206936" cy="20693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B0F0"/>
              </a:solidFill>
              <a:headEnd type="none" w="med" len="med"/>
              <a:tailEnd type="none" w="med" len="med"/>
            </a:ln>
            <a:effectLst>
              <a:glow rad="63500">
                <a:srgbClr val="50E6FF">
                  <a:alpha val="0"/>
                </a:srgbClr>
              </a:glo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1980" tIns="145584" rIns="181980" bIns="14558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2790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0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0070C0"/>
                    </a:gs>
                    <a:gs pos="100000">
                      <a:schemeClr val="accent1">
                        <a:lumMod val="75000"/>
                      </a:schemeClr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897" name="TextBox 1896">
              <a:extLst>
                <a:ext uri="{FF2B5EF4-FFF2-40B4-BE49-F238E27FC236}">
                  <a16:creationId xmlns:a16="http://schemas.microsoft.com/office/drawing/2014/main" id="{A3494099-5482-2119-3AEA-8C6152958031}"/>
                </a:ext>
              </a:extLst>
            </p:cNvPr>
            <p:cNvSpPr txBox="1"/>
            <p:nvPr/>
          </p:nvSpPr>
          <p:spPr>
            <a:xfrm>
              <a:off x="2760729" y="5746282"/>
              <a:ext cx="447426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2790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0070C0"/>
                      </a:gs>
                      <a:gs pos="100000">
                        <a:schemeClr val="accent1">
                          <a:lumMod val="75000"/>
                        </a:schemeClr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12</a:t>
              </a:r>
              <a:endParaRPr kumimoji="0" lang="en-CA" sz="11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0070C0"/>
                    </a:gs>
                    <a:gs pos="100000">
                      <a:schemeClr val="accent1">
                        <a:lumMod val="75000"/>
                      </a:schemeClr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901" name="Group 1900">
            <a:extLst>
              <a:ext uri="{FF2B5EF4-FFF2-40B4-BE49-F238E27FC236}">
                <a16:creationId xmlns:a16="http://schemas.microsoft.com/office/drawing/2014/main" id="{54CEEE31-12C9-E6DC-FB85-B3F0B0D70209}"/>
              </a:ext>
            </a:extLst>
          </p:cNvPr>
          <p:cNvGrpSpPr/>
          <p:nvPr/>
        </p:nvGrpSpPr>
        <p:grpSpPr>
          <a:xfrm>
            <a:off x="6081091" y="4430574"/>
            <a:ext cx="447426" cy="261610"/>
            <a:chOff x="2760729" y="5746282"/>
            <a:chExt cx="447426" cy="261610"/>
          </a:xfrm>
        </p:grpSpPr>
        <p:sp>
          <p:nvSpPr>
            <p:cNvPr id="1902" name="Oval 1901">
              <a:extLst>
                <a:ext uri="{FF2B5EF4-FFF2-40B4-BE49-F238E27FC236}">
                  <a16:creationId xmlns:a16="http://schemas.microsoft.com/office/drawing/2014/main" id="{1C4CB752-89B7-A9D8-CCD9-6E4DFE197663}"/>
                </a:ext>
              </a:extLst>
            </p:cNvPr>
            <p:cNvSpPr/>
            <p:nvPr/>
          </p:nvSpPr>
          <p:spPr bwMode="auto">
            <a:xfrm>
              <a:off x="2881187" y="5775317"/>
              <a:ext cx="206936" cy="20693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B0F0"/>
              </a:solidFill>
              <a:headEnd type="none" w="med" len="med"/>
              <a:tailEnd type="none" w="med" len="med"/>
            </a:ln>
            <a:effectLst>
              <a:glow rad="63500">
                <a:srgbClr val="50E6FF">
                  <a:alpha val="0"/>
                </a:srgbClr>
              </a:glo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1980" tIns="145584" rIns="181980" bIns="14558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2790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0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0070C0"/>
                    </a:gs>
                    <a:gs pos="100000">
                      <a:schemeClr val="accent1">
                        <a:lumMod val="75000"/>
                      </a:schemeClr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903" name="TextBox 1902">
              <a:extLst>
                <a:ext uri="{FF2B5EF4-FFF2-40B4-BE49-F238E27FC236}">
                  <a16:creationId xmlns:a16="http://schemas.microsoft.com/office/drawing/2014/main" id="{0E65C588-1D57-8D3E-D484-899DA62F10A9}"/>
                </a:ext>
              </a:extLst>
            </p:cNvPr>
            <p:cNvSpPr txBox="1"/>
            <p:nvPr/>
          </p:nvSpPr>
          <p:spPr>
            <a:xfrm>
              <a:off x="2760729" y="5746282"/>
              <a:ext cx="447426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2790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0070C0"/>
                      </a:gs>
                      <a:gs pos="100000">
                        <a:schemeClr val="accent1">
                          <a:lumMod val="75000"/>
                        </a:schemeClr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13</a:t>
              </a:r>
              <a:endParaRPr kumimoji="0" lang="en-CA" sz="11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0070C0"/>
                    </a:gs>
                    <a:gs pos="100000">
                      <a:schemeClr val="accent1">
                        <a:lumMod val="75000"/>
                      </a:schemeClr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904" name="Group 1903">
            <a:extLst>
              <a:ext uri="{FF2B5EF4-FFF2-40B4-BE49-F238E27FC236}">
                <a16:creationId xmlns:a16="http://schemas.microsoft.com/office/drawing/2014/main" id="{AC9E7136-39BB-04B2-12E0-1C2123975108}"/>
              </a:ext>
            </a:extLst>
          </p:cNvPr>
          <p:cNvGrpSpPr/>
          <p:nvPr/>
        </p:nvGrpSpPr>
        <p:grpSpPr>
          <a:xfrm>
            <a:off x="6119686" y="7426857"/>
            <a:ext cx="447426" cy="261610"/>
            <a:chOff x="2760729" y="5746282"/>
            <a:chExt cx="447426" cy="261610"/>
          </a:xfrm>
        </p:grpSpPr>
        <p:sp>
          <p:nvSpPr>
            <p:cNvPr id="1905" name="Oval 1904">
              <a:extLst>
                <a:ext uri="{FF2B5EF4-FFF2-40B4-BE49-F238E27FC236}">
                  <a16:creationId xmlns:a16="http://schemas.microsoft.com/office/drawing/2014/main" id="{1549421D-E774-15DA-3825-95AF2F918AC8}"/>
                </a:ext>
              </a:extLst>
            </p:cNvPr>
            <p:cNvSpPr/>
            <p:nvPr/>
          </p:nvSpPr>
          <p:spPr bwMode="auto">
            <a:xfrm>
              <a:off x="2881187" y="5775317"/>
              <a:ext cx="206936" cy="20693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B0F0"/>
              </a:solidFill>
              <a:headEnd type="none" w="med" len="med"/>
              <a:tailEnd type="none" w="med" len="med"/>
            </a:ln>
            <a:effectLst>
              <a:glow rad="63500">
                <a:srgbClr val="50E6FF">
                  <a:alpha val="0"/>
                </a:srgbClr>
              </a:glo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1980" tIns="145584" rIns="181980" bIns="14558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2790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0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0070C0"/>
                    </a:gs>
                    <a:gs pos="100000">
                      <a:schemeClr val="accent1">
                        <a:lumMod val="75000"/>
                      </a:schemeClr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906" name="TextBox 1905">
              <a:extLst>
                <a:ext uri="{FF2B5EF4-FFF2-40B4-BE49-F238E27FC236}">
                  <a16:creationId xmlns:a16="http://schemas.microsoft.com/office/drawing/2014/main" id="{68276CDD-8CC3-2962-68E0-4DEA979E888B}"/>
                </a:ext>
              </a:extLst>
            </p:cNvPr>
            <p:cNvSpPr txBox="1"/>
            <p:nvPr/>
          </p:nvSpPr>
          <p:spPr>
            <a:xfrm>
              <a:off x="2760729" y="5746282"/>
              <a:ext cx="447426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2790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0070C0"/>
                      </a:gs>
                      <a:gs pos="100000">
                        <a:schemeClr val="accent1">
                          <a:lumMod val="75000"/>
                        </a:schemeClr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14</a:t>
              </a:r>
              <a:endParaRPr kumimoji="0" lang="en-CA" sz="11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0070C0"/>
                    </a:gs>
                    <a:gs pos="100000">
                      <a:schemeClr val="accent1">
                        <a:lumMod val="75000"/>
                      </a:schemeClr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907" name="Group 1906">
            <a:extLst>
              <a:ext uri="{FF2B5EF4-FFF2-40B4-BE49-F238E27FC236}">
                <a16:creationId xmlns:a16="http://schemas.microsoft.com/office/drawing/2014/main" id="{A3036DD4-0A2D-9349-F129-EE4B59E5493F}"/>
              </a:ext>
            </a:extLst>
          </p:cNvPr>
          <p:cNvGrpSpPr/>
          <p:nvPr/>
        </p:nvGrpSpPr>
        <p:grpSpPr>
          <a:xfrm>
            <a:off x="1156773" y="8040221"/>
            <a:ext cx="447426" cy="261610"/>
            <a:chOff x="2760729" y="5746282"/>
            <a:chExt cx="447426" cy="261610"/>
          </a:xfrm>
        </p:grpSpPr>
        <p:sp>
          <p:nvSpPr>
            <p:cNvPr id="1908" name="Oval 1907">
              <a:extLst>
                <a:ext uri="{FF2B5EF4-FFF2-40B4-BE49-F238E27FC236}">
                  <a16:creationId xmlns:a16="http://schemas.microsoft.com/office/drawing/2014/main" id="{9617F880-FA36-3351-0EB5-2825FEBD4905}"/>
                </a:ext>
              </a:extLst>
            </p:cNvPr>
            <p:cNvSpPr/>
            <p:nvPr/>
          </p:nvSpPr>
          <p:spPr bwMode="auto">
            <a:xfrm>
              <a:off x="2881187" y="5775317"/>
              <a:ext cx="206936" cy="20693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B0F0"/>
              </a:solidFill>
              <a:headEnd type="none" w="med" len="med"/>
              <a:tailEnd type="none" w="med" len="med"/>
            </a:ln>
            <a:effectLst>
              <a:glow rad="63500">
                <a:srgbClr val="50E6FF">
                  <a:alpha val="0"/>
                </a:srgbClr>
              </a:glo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1980" tIns="145584" rIns="181980" bIns="14558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2790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0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0070C0"/>
                    </a:gs>
                    <a:gs pos="100000">
                      <a:schemeClr val="accent1">
                        <a:lumMod val="75000"/>
                      </a:schemeClr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909" name="TextBox 1908">
              <a:extLst>
                <a:ext uri="{FF2B5EF4-FFF2-40B4-BE49-F238E27FC236}">
                  <a16:creationId xmlns:a16="http://schemas.microsoft.com/office/drawing/2014/main" id="{81943B8C-DE57-4481-34F0-F64EE84C1D9C}"/>
                </a:ext>
              </a:extLst>
            </p:cNvPr>
            <p:cNvSpPr txBox="1"/>
            <p:nvPr/>
          </p:nvSpPr>
          <p:spPr>
            <a:xfrm>
              <a:off x="2760729" y="5746282"/>
              <a:ext cx="447426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2790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0070C0"/>
                      </a:gs>
                      <a:gs pos="100000">
                        <a:schemeClr val="accent1">
                          <a:lumMod val="75000"/>
                        </a:schemeClr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15</a:t>
              </a:r>
              <a:endParaRPr kumimoji="0" lang="en-CA" sz="11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0070C0"/>
                    </a:gs>
                    <a:gs pos="100000">
                      <a:schemeClr val="accent1">
                        <a:lumMod val="75000"/>
                      </a:schemeClr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989373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Black Template">
  <a:themeElements>
    <a:clrScheme name="2019 Brand BLUE Dark Bak">
      <a:dk1>
        <a:srgbClr val="000000"/>
      </a:dk1>
      <a:lt1>
        <a:srgbClr val="FFFFFF"/>
      </a:lt1>
      <a:dk2>
        <a:srgbClr val="243A5E"/>
      </a:dk2>
      <a:lt2>
        <a:srgbClr val="E6E6E6"/>
      </a:lt2>
      <a:accent1>
        <a:srgbClr val="0078D4"/>
      </a:accent1>
      <a:accent2>
        <a:srgbClr val="50E6FF"/>
      </a:accent2>
      <a:accent3>
        <a:srgbClr val="D83B01"/>
      </a:accent3>
      <a:accent4>
        <a:srgbClr val="9BF00B"/>
      </a:accent4>
      <a:accent5>
        <a:srgbClr val="FFB900"/>
      </a:accent5>
      <a:accent6>
        <a:srgbClr val="E6E6E6"/>
      </a:accent6>
      <a:hlink>
        <a:srgbClr val="50E6FF"/>
      </a:hlink>
      <a:folHlink>
        <a:srgbClr val="50E6FF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Blue_February_2019" id="{0D93EA38-B0C4-4B20-BF67-413A307B6C0B}" vid="{C7413A89-757E-4CA6-A51B-57D9E2B413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1992</TotalTime>
  <Words>1581</Words>
  <Application>Microsoft Office PowerPoint</Application>
  <PresentationFormat>Custom</PresentationFormat>
  <Paragraphs>331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Cascadia Code</vt:lpstr>
      <vt:lpstr>Consolas</vt:lpstr>
      <vt:lpstr>Segoe UI</vt:lpstr>
      <vt:lpstr>Segoe UI Semibold</vt:lpstr>
      <vt:lpstr>Wingdings</vt:lpstr>
      <vt:lpstr>1_Black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delta-dotnet Sink Architecture Horizontal autoscaling with KEDA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Raki Rahman</dc:creator>
  <cp:lastModifiedBy>Raki Rahman</cp:lastModifiedBy>
  <cp:revision>164</cp:revision>
  <dcterms:created xsi:type="dcterms:W3CDTF">2020-08-03T14:18:30Z</dcterms:created>
  <dcterms:modified xsi:type="dcterms:W3CDTF">2024-11-10T22:58:30Z</dcterms:modified>
</cp:coreProperties>
</file>