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74" r:id="rId3"/>
    <p:sldId id="275" r:id="rId4"/>
    <p:sldId id="276" r:id="rId5"/>
    <p:sldId id="277" r:id="rId6"/>
    <p:sldId id="278" r:id="rId7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3E"/>
    <a:srgbClr val="FFD900"/>
    <a:srgbClr val="EFB504"/>
    <a:srgbClr val="3C3A3E"/>
    <a:srgbClr val="F1572D"/>
    <a:srgbClr val="00374D"/>
    <a:srgbClr val="FFFFFF"/>
    <a:srgbClr val="FFF67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981808"/>
            <a:ext cx="9189244" cy="2088597"/>
          </a:xfrm>
        </p:spPr>
        <p:txBody>
          <a:bodyPr anchor="b"/>
          <a:lstStyle>
            <a:lvl1pPr algn="ctr"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3150950"/>
            <a:ext cx="9189244" cy="1448409"/>
          </a:xfrm>
        </p:spPr>
        <p:txBody>
          <a:bodyPr/>
          <a:lstStyle>
            <a:lvl1pPr marL="0" indent="0" algn="ctr">
              <a:buNone/>
              <a:defRPr sz="2100"/>
            </a:lvl1pPr>
            <a:lvl2pPr marL="399959" indent="0" algn="ctr">
              <a:buNone/>
              <a:defRPr sz="1750"/>
            </a:lvl2pPr>
            <a:lvl3pPr marL="799917" indent="0" algn="ctr">
              <a:buNone/>
              <a:defRPr sz="1575"/>
            </a:lvl3pPr>
            <a:lvl4pPr marL="1199876" indent="0" algn="ctr">
              <a:buNone/>
              <a:defRPr sz="1400"/>
            </a:lvl4pPr>
            <a:lvl5pPr marL="1599834" indent="0" algn="ctr">
              <a:buNone/>
              <a:defRPr sz="1400"/>
            </a:lvl5pPr>
            <a:lvl6pPr marL="1999793" indent="0" algn="ctr">
              <a:buNone/>
              <a:defRPr sz="1400"/>
            </a:lvl6pPr>
            <a:lvl7pPr marL="2399751" indent="0" algn="ctr">
              <a:buNone/>
              <a:defRPr sz="1400"/>
            </a:lvl7pPr>
            <a:lvl8pPr marL="2799710" indent="0" algn="ctr">
              <a:buNone/>
              <a:defRPr sz="1400"/>
            </a:lvl8pPr>
            <a:lvl9pPr marL="3199668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319400"/>
            <a:ext cx="2641908" cy="5084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319400"/>
            <a:ext cx="7772569" cy="5084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495625"/>
            <a:ext cx="10567630" cy="2495485"/>
          </a:xfrm>
        </p:spPr>
        <p:txBody>
          <a:bodyPr anchor="b"/>
          <a:lstStyle>
            <a:lvl1pPr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4014719"/>
            <a:ext cx="10567630" cy="131231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9959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79991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199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99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99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996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319400"/>
            <a:ext cx="10567630" cy="115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470629"/>
            <a:ext cx="5183307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191361"/>
            <a:ext cx="5183307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470629"/>
            <a:ext cx="5208834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191361"/>
            <a:ext cx="5208834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863769"/>
            <a:ext cx="6202740" cy="4263294"/>
          </a:xfrm>
        </p:spPr>
        <p:txBody>
          <a:bodyPr/>
          <a:lstStyle>
            <a:lvl1pPr>
              <a:defRPr sz="2799"/>
            </a:lvl1pPr>
            <a:lvl2pPr>
              <a:defRPr sz="2449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863769"/>
            <a:ext cx="6202740" cy="4263294"/>
          </a:xfrm>
        </p:spPr>
        <p:txBody>
          <a:bodyPr anchor="t"/>
          <a:lstStyle>
            <a:lvl1pPr marL="0" indent="0">
              <a:buNone/>
              <a:defRPr sz="2799"/>
            </a:lvl1pPr>
            <a:lvl2pPr marL="399959" indent="0">
              <a:buNone/>
              <a:defRPr sz="2449"/>
            </a:lvl2pPr>
            <a:lvl3pPr marL="799917" indent="0">
              <a:buNone/>
              <a:defRPr sz="2100"/>
            </a:lvl3pPr>
            <a:lvl4pPr marL="1199876" indent="0">
              <a:buNone/>
              <a:defRPr sz="1750"/>
            </a:lvl4pPr>
            <a:lvl5pPr marL="1599834" indent="0">
              <a:buNone/>
              <a:defRPr sz="1750"/>
            </a:lvl5pPr>
            <a:lvl6pPr marL="1999793" indent="0">
              <a:buNone/>
              <a:defRPr sz="1750"/>
            </a:lvl6pPr>
            <a:lvl7pPr marL="2399751" indent="0">
              <a:buNone/>
              <a:defRPr sz="1750"/>
            </a:lvl7pPr>
            <a:lvl8pPr marL="2799710" indent="0">
              <a:buNone/>
              <a:defRPr sz="1750"/>
            </a:lvl8pPr>
            <a:lvl9pPr marL="3199668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319400"/>
            <a:ext cx="10567630" cy="115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596999"/>
            <a:ext cx="10567630" cy="38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2B68-3432-42CC-A797-1383801DFB5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9917" rtl="0" eaLnBrk="1" latinLnBrk="0" hangingPunct="1">
        <a:lnSpc>
          <a:spcPct val="90000"/>
        </a:lnSpc>
        <a:spcBef>
          <a:spcPct val="0"/>
        </a:spcBef>
        <a:buNone/>
        <a:defRPr sz="3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979" indent="-199979" algn="l" defTabSz="799917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96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99855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799814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199772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599731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999689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39964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9959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9917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4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3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751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8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C66CF76-8511-455E-AC4D-15C377C33179}"/>
              </a:ext>
            </a:extLst>
          </p:cNvPr>
          <p:cNvSpPr/>
          <p:nvPr/>
        </p:nvSpPr>
        <p:spPr>
          <a:xfrm>
            <a:off x="0" y="-1"/>
            <a:ext cx="12252325" cy="5999163"/>
          </a:xfrm>
          <a:prstGeom prst="rect">
            <a:avLst/>
          </a:prstGeom>
          <a:solidFill>
            <a:srgbClr val="1A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E8B6C4B-DD4C-4B17-A827-197EDB7A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47" y="1701394"/>
            <a:ext cx="2423804" cy="25963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365303-C6D1-451D-BD4C-7F7DEA381EDA}"/>
              </a:ext>
            </a:extLst>
          </p:cNvPr>
          <p:cNvGrpSpPr/>
          <p:nvPr/>
        </p:nvGrpSpPr>
        <p:grpSpPr>
          <a:xfrm>
            <a:off x="530637" y="183393"/>
            <a:ext cx="2156619" cy="586522"/>
            <a:chOff x="765730" y="11263"/>
            <a:chExt cx="2769488" cy="753200"/>
          </a:xfrm>
        </p:grpSpPr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417EE677-1472-452B-8B83-9FE927112832}"/>
                </a:ext>
              </a:extLst>
            </p:cNvPr>
            <p:cNvSpPr txBox="1">
              <a:spLocks/>
            </p:cNvSpPr>
            <p:nvPr/>
          </p:nvSpPr>
          <p:spPr>
            <a:xfrm>
              <a:off x="1242142" y="11263"/>
              <a:ext cx="2293076" cy="753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81E6D9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718096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8499EC8-DD43-4ED1-9955-918B9DCB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30" y="189673"/>
              <a:ext cx="376808" cy="37680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Title 3">
            <a:extLst>
              <a:ext uri="{FF2B5EF4-FFF2-40B4-BE49-F238E27FC236}">
                <a16:creationId xmlns:a16="http://schemas.microsoft.com/office/drawing/2014/main" id="{9DD9BB4B-28D0-404C-AFDC-B81D0648B008}"/>
              </a:ext>
            </a:extLst>
          </p:cNvPr>
          <p:cNvSpPr txBox="1">
            <a:spLocks/>
          </p:cNvSpPr>
          <p:nvPr/>
        </p:nvSpPr>
        <p:spPr>
          <a:xfrm>
            <a:off x="820971" y="1734867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0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Hi, I’m Raki.</a:t>
            </a:r>
            <a:endParaRPr lang="en-GB" sz="3200" spc="-143" dirty="0">
              <a:solidFill>
                <a:schemeClr val="bg1"/>
              </a:solidFill>
              <a:latin typeface="Inter SemiBold" panose="020B0502030000000004" pitchFamily="34" charset="0"/>
              <a:ea typeface="Inter SemiBold" panose="020B0502030000000004" pitchFamily="34" charset="0"/>
              <a:cs typeface="Mark OT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020564-7F87-42EA-AAF1-DD55DE70AE8B}"/>
              </a:ext>
            </a:extLst>
          </p:cNvPr>
          <p:cNvSpPr txBox="1"/>
          <p:nvPr/>
        </p:nvSpPr>
        <p:spPr>
          <a:xfrm>
            <a:off x="780328" y="3111618"/>
            <a:ext cx="680969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I build Big Data &amp; AI Solutions on </a:t>
            </a:r>
            <a:r>
              <a:rPr lang="en-GB" sz="3200" spc="-143" dirty="0">
                <a:solidFill>
                  <a:srgbClr val="0395C8"/>
                </a:solidFill>
                <a:latin typeface="Segoe UI" panose="020B0502040204020203" pitchFamily="34" charset="0"/>
                <a:ea typeface="Inter SemiBold" panose="020B0502030000000004" pitchFamily="34" charset="0"/>
                <a:cs typeface="Segoe UI" panose="020B0502040204020203" pitchFamily="34" charset="0"/>
              </a:rPr>
              <a:t>Microsoft Azure</a:t>
            </a:r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3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-1" y="-18997"/>
            <a:ext cx="12252326" cy="6025891"/>
          </a:xfrm>
          <a:prstGeom prst="rect">
            <a:avLst/>
          </a:prstGeom>
          <a:solidFill>
            <a:srgbClr val="FE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1026" name="Picture 2" descr="Aeroplane, planes, helicopters with a place for your text in cartoon style. perfect for web banners and advertisement. top view of a flying plane. Premium Vector">
            <a:extLst>
              <a:ext uri="{FF2B5EF4-FFF2-40B4-BE49-F238E27FC236}">
                <a16:creationId xmlns:a16="http://schemas.microsoft.com/office/drawing/2014/main" id="{82F7D7C9-1800-4701-B973-D8A38AA2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8585200" cy="60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CD3AE7-7BDC-4CFC-BD5A-B40DF97A9E24}"/>
              </a:ext>
            </a:extLst>
          </p:cNvPr>
          <p:cNvSpPr/>
          <p:nvPr/>
        </p:nvSpPr>
        <p:spPr>
          <a:xfrm>
            <a:off x="491993" y="2443989"/>
            <a:ext cx="3381507" cy="1175511"/>
          </a:xfrm>
          <a:prstGeom prst="rect">
            <a:avLst/>
          </a:prstGeom>
          <a:solidFill>
            <a:srgbClr val="FFF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9402B6A-9532-41EE-A55A-FABDCD67589C}"/>
              </a:ext>
            </a:extLst>
          </p:cNvPr>
          <p:cNvSpPr txBox="1">
            <a:spLocks/>
          </p:cNvSpPr>
          <p:nvPr/>
        </p:nvSpPr>
        <p:spPr>
          <a:xfrm>
            <a:off x="380450" y="2359882"/>
            <a:ext cx="3782084" cy="1343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spc="-143" dirty="0">
                <a:solidFill>
                  <a:srgbClr val="4F5C62"/>
                </a:solidFill>
                <a:latin typeface="Lilita One" panose="02000000000000000000" pitchFamily="2" charset="0"/>
                <a:ea typeface="Inter Medium" panose="020B0502030000000004" pitchFamily="34" charset="0"/>
                <a:cs typeface="Mark OT Light" charset="0"/>
              </a:rPr>
              <a:t>IT’S A BLOG!</a:t>
            </a:r>
            <a:endParaRPr lang="en-GB" spc="-143" dirty="0">
              <a:solidFill>
                <a:srgbClr val="4F5C62"/>
              </a:solidFill>
              <a:latin typeface="Lilita One" panose="02000000000000000000" pitchFamily="2" charset="0"/>
              <a:ea typeface="Inter Medium" panose="020B0502030000000004" pitchFamily="34" charset="0"/>
              <a:cs typeface="Mark OT Light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161CD4F-EB36-4723-A777-4ED5FB6B15EF}"/>
              </a:ext>
            </a:extLst>
          </p:cNvPr>
          <p:cNvSpPr txBox="1">
            <a:spLocks/>
          </p:cNvSpPr>
          <p:nvPr/>
        </p:nvSpPr>
        <p:spPr>
          <a:xfrm>
            <a:off x="179259" y="1617091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3600" spc="-143" dirty="0">
                <a:solidFill>
                  <a:srgbClr val="4F5C62"/>
                </a:solidFill>
                <a:latin typeface="Earth's Mightiest" pitchFamily="2" charset="0"/>
                <a:ea typeface="Inter SemiBold" panose="020B0502030000000004" pitchFamily="34" charset="0"/>
                <a:cs typeface="Mark OT Light" charset="0"/>
              </a:rPr>
              <a:t>Hey look,</a:t>
            </a:r>
            <a:endParaRPr lang="en-GB" sz="1600" spc="-143" dirty="0">
              <a:solidFill>
                <a:srgbClr val="4F5C62"/>
              </a:solidFill>
              <a:latin typeface="Earth's Mightiest" pitchFamily="2" charset="0"/>
              <a:ea typeface="Inter SemiBold" panose="020B0502030000000004" pitchFamily="34" charset="0"/>
              <a:cs typeface="Mark OT Light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FED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90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08EC5-2024-4F2A-AB75-CA5D04F5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8" r="26747" b="33052"/>
          <a:stretch/>
        </p:blipFill>
        <p:spPr>
          <a:xfrm>
            <a:off x="0" y="-18998"/>
            <a:ext cx="12252326" cy="601816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0F957A9-8D17-499C-9DD9-BDD99AA36B9A}"/>
              </a:ext>
            </a:extLst>
          </p:cNvPr>
          <p:cNvGrpSpPr/>
          <p:nvPr/>
        </p:nvGrpSpPr>
        <p:grpSpPr>
          <a:xfrm>
            <a:off x="1577783" y="3970404"/>
            <a:ext cx="2039219" cy="785998"/>
            <a:chOff x="1864665" y="4265066"/>
            <a:chExt cx="2039219" cy="785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8F4DFD-61F8-4023-930D-EE9B90E605B0}"/>
                </a:ext>
              </a:extLst>
            </p:cNvPr>
            <p:cNvSpPr/>
            <p:nvPr/>
          </p:nvSpPr>
          <p:spPr>
            <a:xfrm rot="21399419">
              <a:off x="1864665" y="4453949"/>
              <a:ext cx="2039219" cy="414192"/>
            </a:xfrm>
            <a:prstGeom prst="rect">
              <a:avLst/>
            </a:prstGeom>
            <a:solidFill>
              <a:srgbClr val="4E0AC6">
                <a:alpha val="7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3">
              <a:extLst>
                <a:ext uri="{FF2B5EF4-FFF2-40B4-BE49-F238E27FC236}">
                  <a16:creationId xmlns:a16="http://schemas.microsoft.com/office/drawing/2014/main" id="{5161CD4F-EB36-4723-A777-4ED5FB6B15EF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BLOGGING WITH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D9442-E324-469C-AC09-FAB22059B76D}"/>
              </a:ext>
            </a:extLst>
          </p:cNvPr>
          <p:cNvGrpSpPr/>
          <p:nvPr/>
        </p:nvGrpSpPr>
        <p:grpSpPr>
          <a:xfrm>
            <a:off x="444435" y="183393"/>
            <a:ext cx="2242821" cy="586522"/>
            <a:chOff x="259080" y="183393"/>
            <a:chExt cx="2242821" cy="58652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76A8D73-B85D-46B7-B4DF-A5A6C1E4B81F}"/>
                </a:ext>
              </a:extLst>
            </p:cNvPr>
            <p:cNvSpPr/>
            <p:nvPr/>
          </p:nvSpPr>
          <p:spPr>
            <a:xfrm>
              <a:off x="259080" y="243840"/>
              <a:ext cx="2162570" cy="464820"/>
            </a:xfrm>
            <a:prstGeom prst="roundRect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2968AE-1A7A-43C1-B782-41E2C71A9B4F}"/>
                </a:ext>
              </a:extLst>
            </p:cNvPr>
            <p:cNvGrpSpPr/>
            <p:nvPr/>
          </p:nvGrpSpPr>
          <p:grpSpPr>
            <a:xfrm>
              <a:off x="336958" y="183393"/>
              <a:ext cx="2164943" cy="586522"/>
              <a:chOff x="336958" y="183393"/>
              <a:chExt cx="2164943" cy="586522"/>
            </a:xfrm>
          </p:grpSpPr>
          <p:sp>
            <p:nvSpPr>
              <p:cNvPr id="17" name="Title 3">
                <a:extLst>
                  <a:ext uri="{FF2B5EF4-FFF2-40B4-BE49-F238E27FC236}">
                    <a16:creationId xmlns:a16="http://schemas.microsoft.com/office/drawing/2014/main" id="{C81C530D-D835-4A1A-81BE-BE9F0DE02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267" y="183393"/>
                <a:ext cx="1785634" cy="5865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>
                <a:lvl1pPr algn="l" defTabSz="91435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 spc="0" baseline="0">
                    <a:solidFill>
                      <a:schemeClr val="accent2"/>
                    </a:solidFill>
                    <a:latin typeface="+mj-lt"/>
                    <a:ea typeface="+mj-ea"/>
                    <a:cs typeface="Century Gothic Regular" charset="0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2000" spc="-143" dirty="0">
                    <a:solidFill>
                      <a:schemeClr val="bg1"/>
                    </a:solidFill>
                    <a:latin typeface="Inter SemiBold" panose="020B0502030000000004" pitchFamily="34" charset="0"/>
                    <a:ea typeface="Inter SemiBold" panose="020B0502030000000004" pitchFamily="34" charset="0"/>
                    <a:cs typeface="Mark OT Light" charset="0"/>
                  </a:rPr>
                  <a:t>rakirahman.me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BF3B3F5-DAF0-4F2A-B1C5-21D1ABFA0C0F}"/>
                  </a:ext>
                </a:extLst>
              </p:cNvPr>
              <p:cNvGrpSpPr/>
              <p:nvPr/>
            </p:nvGrpSpPr>
            <p:grpSpPr>
              <a:xfrm>
                <a:off x="336958" y="313998"/>
                <a:ext cx="310070" cy="310070"/>
                <a:chOff x="336958" y="313998"/>
                <a:chExt cx="310070" cy="31007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DF77205-F447-474E-B06F-477A11C4D33E}"/>
                    </a:ext>
                  </a:extLst>
                </p:cNvPr>
                <p:cNvSpPr/>
                <p:nvPr/>
              </p:nvSpPr>
              <p:spPr>
                <a:xfrm>
                  <a:off x="336958" y="313998"/>
                  <a:ext cx="310070" cy="31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5CFC7CD-38EF-4FB8-A968-97D0473BA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920" y="339960"/>
                  <a:ext cx="258147" cy="258147"/>
                </a:xfrm>
                <a:prstGeom prst="ellipse">
                  <a:avLst/>
                </a:prstGeom>
              </p:spPr>
            </p:pic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693266-5080-433B-82EC-D471496EE304}"/>
              </a:ext>
            </a:extLst>
          </p:cNvPr>
          <p:cNvGrpSpPr/>
          <p:nvPr/>
        </p:nvGrpSpPr>
        <p:grpSpPr>
          <a:xfrm>
            <a:off x="4440931" y="2298567"/>
            <a:ext cx="3136122" cy="1265437"/>
            <a:chOff x="3872607" y="2421472"/>
            <a:chExt cx="3136122" cy="12654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8B075F-5E9E-42A8-B1F7-1ABE24FD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607" y="2421472"/>
              <a:ext cx="1265437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535B41-0235-4C67-BF92-2AE7B47D6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39" y="2421472"/>
              <a:ext cx="1488690" cy="11562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F3B0B9-ABD4-42C1-B220-0A65009F8D72}"/>
              </a:ext>
            </a:extLst>
          </p:cNvPr>
          <p:cNvGrpSpPr/>
          <p:nvPr/>
        </p:nvGrpSpPr>
        <p:grpSpPr>
          <a:xfrm>
            <a:off x="2812811" y="4371115"/>
            <a:ext cx="6626705" cy="1265437"/>
            <a:chOff x="2618259" y="4371115"/>
            <a:chExt cx="6626705" cy="12654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992F3DB-08AD-44B4-84F8-CE0DCEB68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94"/>
            <a:stretch/>
          </p:blipFill>
          <p:spPr>
            <a:xfrm>
              <a:off x="2618259" y="4371115"/>
              <a:ext cx="2950673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EC0098-84CD-4435-AC26-721018F9CC00}"/>
                </a:ext>
              </a:extLst>
            </p:cNvPr>
            <p:cNvSpPr txBox="1"/>
            <p:nvPr/>
          </p:nvSpPr>
          <p:spPr>
            <a:xfrm>
              <a:off x="5520039" y="4467001"/>
              <a:ext cx="3724925" cy="1169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7000" spc="-143" dirty="0">
                  <a:solidFill>
                    <a:srgbClr val="4F5C62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on</a:t>
              </a:r>
              <a:r>
                <a:rPr lang="en-GB" sz="7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 </a:t>
              </a:r>
              <a:r>
                <a:rPr lang="en-GB" sz="7000" spc="-143" dirty="0">
                  <a:solidFill>
                    <a:srgbClr val="0395C8"/>
                  </a:solidFill>
                  <a:latin typeface="Segoe UI" panose="020B0502040204020203" pitchFamily="34" charset="0"/>
                  <a:ea typeface="Inter SemiBold" panose="020B0502030000000004" pitchFamily="34" charset="0"/>
                  <a:cs typeface="Segoe UI" panose="020B0502040204020203" pitchFamily="34" charset="0"/>
                </a:rPr>
                <a:t>Azure</a:t>
              </a:r>
              <a:endParaRPr lang="en-GB" sz="7000" spc="-143" dirty="0">
                <a:solidFill>
                  <a:srgbClr val="4F5C6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64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53C309-3FC3-4DEF-8B9A-A5B291605C03}"/>
              </a:ext>
            </a:extLst>
          </p:cNvPr>
          <p:cNvSpPr/>
          <p:nvPr/>
        </p:nvSpPr>
        <p:spPr>
          <a:xfrm>
            <a:off x="-1" y="5189220"/>
            <a:ext cx="12252326" cy="81840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0" y="0"/>
            <a:ext cx="6126162" cy="5189220"/>
          </a:xfrm>
          <a:prstGeom prst="rect">
            <a:avLst/>
          </a:prstGeom>
          <a:solidFill>
            <a:srgbClr val="F9D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1F7AB-D839-4B47-802D-D71350B1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r="543"/>
          <a:stretch/>
        </p:blipFill>
        <p:spPr>
          <a:xfrm>
            <a:off x="548640" y="0"/>
            <a:ext cx="11094720" cy="60076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AE41A7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000000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AE41A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  <a:solidFill>
                <a:srgbClr val="AE41A7"/>
              </a:solidFill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5105ED-3D10-40EB-A264-782CF115E5AD}"/>
              </a:ext>
            </a:extLst>
          </p:cNvPr>
          <p:cNvCxnSpPr/>
          <p:nvPr/>
        </p:nvCxnSpPr>
        <p:spPr>
          <a:xfrm>
            <a:off x="0" y="5189220"/>
            <a:ext cx="12252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1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314DD05-E841-4158-8982-E436D37D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252325" cy="599916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8D9F47-FD33-4F01-B87B-521FBF0F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091" y="1653562"/>
            <a:ext cx="4238305" cy="3271457"/>
          </a:xfrm>
          <a:prstGeom prst="rect">
            <a:avLst/>
          </a:prstGeom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522313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/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001A3E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001A3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52655-41BB-4EA3-AD92-FFB63DED5237}"/>
              </a:ext>
            </a:extLst>
          </p:cNvPr>
          <p:cNvGrpSpPr/>
          <p:nvPr/>
        </p:nvGrpSpPr>
        <p:grpSpPr>
          <a:xfrm>
            <a:off x="7962900" y="1238249"/>
            <a:ext cx="3919000" cy="4102083"/>
            <a:chOff x="7962900" y="1238249"/>
            <a:chExt cx="3919000" cy="41020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C7DC24-8059-42CD-A673-0415702D9A9C}"/>
                </a:ext>
              </a:extLst>
            </p:cNvPr>
            <p:cNvSpPr/>
            <p:nvPr/>
          </p:nvSpPr>
          <p:spPr>
            <a:xfrm>
              <a:off x="7962900" y="1238249"/>
              <a:ext cx="3919000" cy="3919000"/>
            </a:xfrm>
            <a:prstGeom prst="ellipse">
              <a:avLst/>
            </a:prstGeom>
            <a:solidFill>
              <a:srgbClr val="FFF6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2244C5-3729-4FB9-987F-F7E23DD4575D}"/>
                </a:ext>
              </a:extLst>
            </p:cNvPr>
            <p:cNvGrpSpPr/>
            <p:nvPr/>
          </p:nvGrpSpPr>
          <p:grpSpPr>
            <a:xfrm>
              <a:off x="8252807" y="1631401"/>
              <a:ext cx="3339185" cy="3708931"/>
              <a:chOff x="8252808" y="1582225"/>
              <a:chExt cx="3339185" cy="3708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A78B2B-54C4-45AB-9C8B-9DF1FEC4A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2808" y="1582225"/>
                <a:ext cx="3339185" cy="37089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244397-FDB0-40F6-8FED-09A88D6909B3}"/>
                  </a:ext>
                </a:extLst>
              </p:cNvPr>
              <p:cNvSpPr/>
              <p:nvPr/>
            </p:nvSpPr>
            <p:spPr>
              <a:xfrm>
                <a:off x="8874650" y="3460939"/>
                <a:ext cx="2095500" cy="2624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AC3DB36-52F1-4CEF-AACE-6A4777A6A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5877" y="3460939"/>
                <a:ext cx="1293046" cy="658981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F038A1-1D7B-4A52-BF04-3AD4EA6BF06F}"/>
              </a:ext>
            </a:extLst>
          </p:cNvPr>
          <p:cNvSpPr txBox="1"/>
          <p:nvPr/>
        </p:nvSpPr>
        <p:spPr>
          <a:xfrm rot="20991049">
            <a:off x="-449553" y="2399234"/>
            <a:ext cx="6408991" cy="222176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GB" sz="2000" spc="100" dirty="0">
                <a:solidFill>
                  <a:srgbClr val="001A3E"/>
                </a:solidFill>
                <a:latin typeface="Nutmeg Regular" panose="00000500000000000000" pitchFamily="2" charset="0"/>
                <a:ea typeface="Inter" panose="020B0502030000000004" pitchFamily="34" charset="0"/>
                <a:cs typeface="Mark OT Light" charset="0"/>
              </a:rPr>
              <a:t>COMPREHENSIVE</a:t>
            </a:r>
            <a:endParaRPr lang="en-GB" sz="2800" spc="100" dirty="0">
              <a:solidFill>
                <a:srgbClr val="001A3E"/>
              </a:solidFill>
              <a:latin typeface="Nutmeg Regular" panose="00000500000000000000" pitchFamily="2" charset="0"/>
              <a:ea typeface="Inter" panose="020B0502030000000004" pitchFamily="34" charset="0"/>
              <a:cs typeface="Mark OT Light" charset="0"/>
            </a:endParaRPr>
          </a:p>
          <a:p>
            <a:pPr algn="ctr">
              <a:lnSpc>
                <a:spcPts val="5500"/>
              </a:lnSpc>
            </a:pP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STUDY </a:t>
            </a:r>
            <a:b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</a:br>
            <a:r>
              <a:rPr lang="en-GB" sz="6600" spc="-210" dirty="0">
                <a:solidFill>
                  <a:srgbClr val="001A3E"/>
                </a:solidFill>
                <a:latin typeface="Nutmeg Black Italic" panose="00000900000000000000" pitchFamily="2" charset="0"/>
                <a:ea typeface="Inter" panose="020B0502030000000004" pitchFamily="34" charset="0"/>
                <a:cs typeface="Mark OT Light" charset="0"/>
              </a:rPr>
              <a:t>GUIDE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5A3A-5AD8-426B-B9A9-E6740CD8DB1A}"/>
              </a:ext>
            </a:extLst>
          </p:cNvPr>
          <p:cNvSpPr txBox="1"/>
          <p:nvPr/>
        </p:nvSpPr>
        <p:spPr>
          <a:xfrm rot="20991049">
            <a:off x="1226612" y="1849261"/>
            <a:ext cx="4879997" cy="623248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GB" sz="2800" spc="100" dirty="0">
                <a:solidFill>
                  <a:srgbClr val="EFB504"/>
                </a:solidFill>
                <a:latin typeface="Bebas Neue" panose="020B0606020202050201" pitchFamily="34" charset="0"/>
                <a:ea typeface="Inter" panose="020B0502030000000004" pitchFamily="34" charset="0"/>
                <a:cs typeface="Mark OT Light" charset="0"/>
              </a:rPr>
              <a:t>PART 2</a:t>
            </a:r>
            <a:endParaRPr lang="en-GB" sz="4800" spc="-210" dirty="0">
              <a:solidFill>
                <a:srgbClr val="EFB504"/>
              </a:solidFill>
              <a:latin typeface="Bebas Neue" panose="020B0606020202050201" pitchFamily="34" charset="0"/>
              <a:ea typeface="Inter" panose="020B0502030000000004" pitchFamily="34" charset="0"/>
              <a:cs typeface="Mark O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4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57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Bebas Neue</vt:lpstr>
      <vt:lpstr>Calibri</vt:lpstr>
      <vt:lpstr>Calibri Light</vt:lpstr>
      <vt:lpstr>Earth's Mightiest</vt:lpstr>
      <vt:lpstr>Inter SemiBold</vt:lpstr>
      <vt:lpstr>Lilita One</vt:lpstr>
      <vt:lpstr>MarkPro</vt:lpstr>
      <vt:lpstr>MarkPro-Bold</vt:lpstr>
      <vt:lpstr>Nutmeg Black Italic</vt:lpstr>
      <vt:lpstr>Nutmeg Regular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rakibur rahman</cp:lastModifiedBy>
  <cp:revision>54</cp:revision>
  <dcterms:created xsi:type="dcterms:W3CDTF">2020-08-03T14:18:30Z</dcterms:created>
  <dcterms:modified xsi:type="dcterms:W3CDTF">2020-10-12T13:23:10Z</dcterms:modified>
</cp:coreProperties>
</file>