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1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5" r:id="rId13"/>
  </p:sldIdLst>
  <p:sldSz cx="12252325" cy="5999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6FF"/>
    <a:srgbClr val="193549"/>
    <a:srgbClr val="3CB4E6"/>
    <a:srgbClr val="90A4AE"/>
    <a:srgbClr val="27C93F"/>
    <a:srgbClr val="FFBD2E"/>
    <a:srgbClr val="FF5F56"/>
    <a:srgbClr val="626262"/>
    <a:srgbClr val="AFF4FF"/>
    <a:srgbClr val="8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9" autoAdjust="0"/>
    <p:restoredTop sz="94660"/>
  </p:normalViewPr>
  <p:slideViewPr>
    <p:cSldViewPr snapToGrid="0">
      <p:cViewPr>
        <p:scale>
          <a:sx n="100" d="100"/>
          <a:sy n="100" d="100"/>
        </p:scale>
        <p:origin x="691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50229-294D-40F8-8874-57A3CD12C83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7813" y="1143000"/>
            <a:ext cx="6302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F846-10EB-485B-A293-9D77A451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2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6F846-10EB-485B-A293-9D77A451E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6F846-10EB-485B-A293-9D77A451E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6F846-10EB-485B-A293-9D77A451E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6F846-10EB-485B-A293-9D77A451E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2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6F846-10EB-485B-A293-9D77A451E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7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981808"/>
            <a:ext cx="9189244" cy="2088597"/>
          </a:xfrm>
        </p:spPr>
        <p:txBody>
          <a:bodyPr anchor="b"/>
          <a:lstStyle>
            <a:lvl1pPr algn="ctr"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3150950"/>
            <a:ext cx="9189244" cy="1448409"/>
          </a:xfrm>
        </p:spPr>
        <p:txBody>
          <a:bodyPr/>
          <a:lstStyle>
            <a:lvl1pPr marL="0" indent="0" algn="ctr">
              <a:buNone/>
              <a:defRPr sz="2100"/>
            </a:lvl1pPr>
            <a:lvl2pPr marL="399959" indent="0" algn="ctr">
              <a:buNone/>
              <a:defRPr sz="1750"/>
            </a:lvl2pPr>
            <a:lvl3pPr marL="799917" indent="0" algn="ctr">
              <a:buNone/>
              <a:defRPr sz="1575"/>
            </a:lvl3pPr>
            <a:lvl4pPr marL="1199876" indent="0" algn="ctr">
              <a:buNone/>
              <a:defRPr sz="1400"/>
            </a:lvl4pPr>
            <a:lvl5pPr marL="1599834" indent="0" algn="ctr">
              <a:buNone/>
              <a:defRPr sz="1400"/>
            </a:lvl5pPr>
            <a:lvl6pPr marL="1999793" indent="0" algn="ctr">
              <a:buNone/>
              <a:defRPr sz="1400"/>
            </a:lvl6pPr>
            <a:lvl7pPr marL="2399751" indent="0" algn="ctr">
              <a:buNone/>
              <a:defRPr sz="1400"/>
            </a:lvl7pPr>
            <a:lvl8pPr marL="2799710" indent="0" algn="ctr">
              <a:buNone/>
              <a:defRPr sz="1400"/>
            </a:lvl8pPr>
            <a:lvl9pPr marL="3199668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319400"/>
            <a:ext cx="2641908" cy="5084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319400"/>
            <a:ext cx="7772569" cy="5084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495625"/>
            <a:ext cx="10567630" cy="2495485"/>
          </a:xfrm>
        </p:spPr>
        <p:txBody>
          <a:bodyPr anchor="b"/>
          <a:lstStyle>
            <a:lvl1pPr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4014719"/>
            <a:ext cx="10567630" cy="131231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9959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79991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199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9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99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99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997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996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319400"/>
            <a:ext cx="10567630" cy="1159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470629"/>
            <a:ext cx="5183307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2191361"/>
            <a:ext cx="5183307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470629"/>
            <a:ext cx="5208834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2191361"/>
            <a:ext cx="5208834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9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863769"/>
            <a:ext cx="6202740" cy="4263294"/>
          </a:xfrm>
        </p:spPr>
        <p:txBody>
          <a:bodyPr/>
          <a:lstStyle>
            <a:lvl1pPr>
              <a:defRPr sz="2799"/>
            </a:lvl1pPr>
            <a:lvl2pPr>
              <a:defRPr sz="2449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863769"/>
            <a:ext cx="6202740" cy="4263294"/>
          </a:xfrm>
        </p:spPr>
        <p:txBody>
          <a:bodyPr anchor="t"/>
          <a:lstStyle>
            <a:lvl1pPr marL="0" indent="0">
              <a:buNone/>
              <a:defRPr sz="2799"/>
            </a:lvl1pPr>
            <a:lvl2pPr marL="399959" indent="0">
              <a:buNone/>
              <a:defRPr sz="2449"/>
            </a:lvl2pPr>
            <a:lvl3pPr marL="799917" indent="0">
              <a:buNone/>
              <a:defRPr sz="2100"/>
            </a:lvl3pPr>
            <a:lvl4pPr marL="1199876" indent="0">
              <a:buNone/>
              <a:defRPr sz="1750"/>
            </a:lvl4pPr>
            <a:lvl5pPr marL="1599834" indent="0">
              <a:buNone/>
              <a:defRPr sz="1750"/>
            </a:lvl5pPr>
            <a:lvl6pPr marL="1999793" indent="0">
              <a:buNone/>
              <a:defRPr sz="1750"/>
            </a:lvl6pPr>
            <a:lvl7pPr marL="2399751" indent="0">
              <a:buNone/>
              <a:defRPr sz="1750"/>
            </a:lvl7pPr>
            <a:lvl8pPr marL="2799710" indent="0">
              <a:buNone/>
              <a:defRPr sz="1750"/>
            </a:lvl8pPr>
            <a:lvl9pPr marL="3199668" indent="0">
              <a:buNone/>
              <a:defRPr sz="1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319400"/>
            <a:ext cx="10567630" cy="115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596999"/>
            <a:ext cx="10567630" cy="38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2B68-3432-42CC-A797-1383801DFB5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5560336"/>
            <a:ext cx="4135160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9917" rtl="0" eaLnBrk="1" latinLnBrk="0" hangingPunct="1">
        <a:lnSpc>
          <a:spcPct val="90000"/>
        </a:lnSpc>
        <a:spcBef>
          <a:spcPct val="0"/>
        </a:spcBef>
        <a:buNone/>
        <a:defRPr sz="3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979" indent="-199979" algn="l" defTabSz="799917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9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96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99855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799814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199772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599731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999689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39964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9959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9917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6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99834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99793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99751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9971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99668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svg"/><Relationship Id="rId12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microsoft.com/office/2007/relationships/hdphoto" Target="../media/hdphoto2.wdp"/><Relationship Id="rId9" Type="http://schemas.openxmlformats.org/officeDocument/2006/relationships/image" Target="../media/image20.svg"/><Relationship Id="rId1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C66CF76-8511-455E-AC4D-15C377C33179}"/>
              </a:ext>
            </a:extLst>
          </p:cNvPr>
          <p:cNvSpPr/>
          <p:nvPr/>
        </p:nvSpPr>
        <p:spPr>
          <a:xfrm>
            <a:off x="0" y="-1"/>
            <a:ext cx="12252325" cy="5999163"/>
          </a:xfrm>
          <a:prstGeom prst="rect">
            <a:avLst/>
          </a:prstGeom>
          <a:solidFill>
            <a:srgbClr val="1A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E8B6C4B-DD4C-4B17-A827-197EDB7A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947" y="1701394"/>
            <a:ext cx="2423804" cy="259637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365303-C6D1-451D-BD4C-7F7DEA381EDA}"/>
              </a:ext>
            </a:extLst>
          </p:cNvPr>
          <p:cNvGrpSpPr/>
          <p:nvPr/>
        </p:nvGrpSpPr>
        <p:grpSpPr>
          <a:xfrm>
            <a:off x="530637" y="183393"/>
            <a:ext cx="2156619" cy="586522"/>
            <a:chOff x="765730" y="11263"/>
            <a:chExt cx="2769488" cy="753200"/>
          </a:xfrm>
        </p:grpSpPr>
        <p:sp>
          <p:nvSpPr>
            <p:cNvPr id="30" name="Title 3">
              <a:extLst>
                <a:ext uri="{FF2B5EF4-FFF2-40B4-BE49-F238E27FC236}">
                  <a16:creationId xmlns:a16="http://schemas.microsoft.com/office/drawing/2014/main" id="{417EE677-1472-452B-8B83-9FE927112832}"/>
                </a:ext>
              </a:extLst>
            </p:cNvPr>
            <p:cNvSpPr txBox="1">
              <a:spLocks/>
            </p:cNvSpPr>
            <p:nvPr/>
          </p:nvSpPr>
          <p:spPr>
            <a:xfrm>
              <a:off x="1242142" y="11263"/>
              <a:ext cx="2293076" cy="7532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81E6D9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718096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8499EC8-DD43-4ED1-9955-918B9DCB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30" y="189673"/>
              <a:ext cx="376808" cy="37680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7" name="Title 3">
            <a:extLst>
              <a:ext uri="{FF2B5EF4-FFF2-40B4-BE49-F238E27FC236}">
                <a16:creationId xmlns:a16="http://schemas.microsoft.com/office/drawing/2014/main" id="{9DD9BB4B-28D0-404C-AFDC-B81D0648B008}"/>
              </a:ext>
            </a:extLst>
          </p:cNvPr>
          <p:cNvSpPr txBox="1">
            <a:spLocks/>
          </p:cNvSpPr>
          <p:nvPr/>
        </p:nvSpPr>
        <p:spPr>
          <a:xfrm>
            <a:off x="820971" y="1734867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0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Hi, I’m Raki.</a:t>
            </a:r>
            <a:endParaRPr lang="en-GB" sz="3200" spc="-143" dirty="0">
              <a:solidFill>
                <a:schemeClr val="bg1"/>
              </a:solidFill>
              <a:latin typeface="Inter SemiBold" panose="020B0502030000000004" pitchFamily="34" charset="0"/>
              <a:ea typeface="Inter SemiBold" panose="020B0502030000000004" pitchFamily="34" charset="0"/>
              <a:cs typeface="Mark OT Ligh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020564-7F87-42EA-AAF1-DD55DE70AE8B}"/>
              </a:ext>
            </a:extLst>
          </p:cNvPr>
          <p:cNvSpPr txBox="1"/>
          <p:nvPr/>
        </p:nvSpPr>
        <p:spPr>
          <a:xfrm>
            <a:off x="780328" y="3111618"/>
            <a:ext cx="680969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I build Big Data &amp; AI Solutions on </a:t>
            </a:r>
            <a:r>
              <a:rPr lang="en-GB" sz="3200" spc="-143" dirty="0">
                <a:solidFill>
                  <a:srgbClr val="0395C8"/>
                </a:solidFill>
                <a:latin typeface="Segoe UI" panose="020B0502040204020203" pitchFamily="34" charset="0"/>
                <a:ea typeface="Inter SemiBold" panose="020B0502030000000004" pitchFamily="34" charset="0"/>
                <a:cs typeface="Segoe UI" panose="020B0502040204020203" pitchFamily="34" charset="0"/>
              </a:rPr>
              <a:t>Microsoft Azure</a:t>
            </a:r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31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2E3AB7-2229-49BE-B5D8-D352F94883AC}"/>
              </a:ext>
            </a:extLst>
          </p:cNvPr>
          <p:cNvSpPr/>
          <p:nvPr/>
        </p:nvSpPr>
        <p:spPr>
          <a:xfrm>
            <a:off x="0" y="0"/>
            <a:ext cx="12252325" cy="5999163"/>
          </a:xfrm>
          <a:prstGeom prst="rect">
            <a:avLst/>
          </a:prstGeom>
          <a:gradFill flip="none" rotWithShape="1">
            <a:gsLst>
              <a:gs pos="0">
                <a:srgbClr val="1490DF"/>
              </a:gs>
              <a:gs pos="100000">
                <a:srgbClr val="0053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67960B-9C40-4FC9-97CB-ACEB4BCBEB27}"/>
              </a:ext>
            </a:extLst>
          </p:cNvPr>
          <p:cNvGrpSpPr/>
          <p:nvPr/>
        </p:nvGrpSpPr>
        <p:grpSpPr>
          <a:xfrm>
            <a:off x="444435" y="183393"/>
            <a:ext cx="2242821" cy="586522"/>
            <a:chOff x="259080" y="183393"/>
            <a:chExt cx="2242821" cy="58652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24D8F1B-7D54-4DEB-8F96-3B793554880E}"/>
                </a:ext>
              </a:extLst>
            </p:cNvPr>
            <p:cNvSpPr/>
            <p:nvPr/>
          </p:nvSpPr>
          <p:spPr>
            <a:xfrm>
              <a:off x="259080" y="243840"/>
              <a:ext cx="2162570" cy="464820"/>
            </a:xfrm>
            <a:prstGeom prst="roundRect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2E169CD-C312-4A10-95DA-F8629D81ED1B}"/>
                </a:ext>
              </a:extLst>
            </p:cNvPr>
            <p:cNvGrpSpPr/>
            <p:nvPr/>
          </p:nvGrpSpPr>
          <p:grpSpPr>
            <a:xfrm>
              <a:off x="336958" y="183393"/>
              <a:ext cx="2164943" cy="586522"/>
              <a:chOff x="336958" y="183393"/>
              <a:chExt cx="2164943" cy="586522"/>
            </a:xfrm>
          </p:grpSpPr>
          <p:sp>
            <p:nvSpPr>
              <p:cNvPr id="13" name="Title 3">
                <a:extLst>
                  <a:ext uri="{FF2B5EF4-FFF2-40B4-BE49-F238E27FC236}">
                    <a16:creationId xmlns:a16="http://schemas.microsoft.com/office/drawing/2014/main" id="{C81E4D1F-E77F-4622-8CAF-DE1CBAA916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267" y="183393"/>
                <a:ext cx="1785634" cy="5865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>
                <a:noAutofit/>
              </a:bodyPr>
              <a:lstStyle>
                <a:lvl1pPr algn="l" defTabSz="91435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 spc="0" baseline="0">
                    <a:solidFill>
                      <a:schemeClr val="accent2"/>
                    </a:solidFill>
                    <a:latin typeface="+mj-lt"/>
                    <a:ea typeface="+mj-ea"/>
                    <a:cs typeface="Century Gothic Regular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2000" spc="-143" dirty="0">
                    <a:solidFill>
                      <a:schemeClr val="bg1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rakirahman.me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D243A95-282A-414C-9798-905421C97AA9}"/>
                  </a:ext>
                </a:extLst>
              </p:cNvPr>
              <p:cNvGrpSpPr/>
              <p:nvPr/>
            </p:nvGrpSpPr>
            <p:grpSpPr>
              <a:xfrm>
                <a:off x="336958" y="313998"/>
                <a:ext cx="310070" cy="310070"/>
                <a:chOff x="336958" y="313998"/>
                <a:chExt cx="310070" cy="31007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7ADE24A-A266-4C6B-8857-C36A8D2D1F63}"/>
                    </a:ext>
                  </a:extLst>
                </p:cNvPr>
                <p:cNvSpPr/>
                <p:nvPr/>
              </p:nvSpPr>
              <p:spPr>
                <a:xfrm>
                  <a:off x="336958" y="313998"/>
                  <a:ext cx="310070" cy="31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E6A731CB-5FB0-4053-98EF-7238C55E6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920" y="339960"/>
                  <a:ext cx="258147" cy="258147"/>
                </a:xfrm>
                <a:prstGeom prst="ellipse">
                  <a:avLst/>
                </a:prstGeom>
              </p:spPr>
            </p:pic>
          </p:grpSp>
        </p:grpSp>
      </p:grpSp>
      <p:sp>
        <p:nvSpPr>
          <p:cNvPr id="7190" name="Rectangle 7189">
            <a:extLst>
              <a:ext uri="{FF2B5EF4-FFF2-40B4-BE49-F238E27FC236}">
                <a16:creationId xmlns:a16="http://schemas.microsoft.com/office/drawing/2014/main" id="{33B6BE31-8C0F-4C23-98B3-CB2EC45048A8}"/>
              </a:ext>
            </a:extLst>
          </p:cNvPr>
          <p:cNvSpPr/>
          <p:nvPr/>
        </p:nvSpPr>
        <p:spPr>
          <a:xfrm>
            <a:off x="2439787" y="2048982"/>
            <a:ext cx="9812538" cy="203724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3" name="TextBox 7192">
            <a:extLst>
              <a:ext uri="{FF2B5EF4-FFF2-40B4-BE49-F238E27FC236}">
                <a16:creationId xmlns:a16="http://schemas.microsoft.com/office/drawing/2014/main" id="{8C0B9A7F-79CD-4482-9BE0-F79BB3318D0C}"/>
              </a:ext>
            </a:extLst>
          </p:cNvPr>
          <p:cNvSpPr txBox="1"/>
          <p:nvPr/>
        </p:nvSpPr>
        <p:spPr>
          <a:xfrm>
            <a:off x="7490931" y="1131271"/>
            <a:ext cx="4482841" cy="318933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  <a:sp3d extrusionH="88900" prstMaterial="metal">
            <a:contourClr>
              <a:srgbClr val="8FEFFF"/>
            </a:contourClr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1500" i="0" dirty="0">
                <a:gradFill flip="none" rotWithShape="1">
                  <a:gsLst>
                    <a:gs pos="0">
                      <a:srgbClr val="50E6FF"/>
                    </a:gs>
                    <a:gs pos="100000">
                      <a:srgbClr val="AFF4FF"/>
                    </a:gs>
                  </a:gsLst>
                  <a:lin ang="16200000" scaled="1"/>
                  <a:tileRect/>
                </a:gradFill>
                <a:effectLst/>
                <a:latin typeface="Bebas Neue" panose="020B0606020202050201" pitchFamily="34" charset="0"/>
                <a:cs typeface="Segoe UI Semibold" panose="020B0702040204020203" pitchFamily="34" charset="0"/>
              </a:rPr>
              <a:t>DENSITY</a:t>
            </a:r>
          </a:p>
        </p:txBody>
      </p: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06C5F7E5-5710-412D-9DE9-A122FDAB0415}"/>
              </a:ext>
            </a:extLst>
          </p:cNvPr>
          <p:cNvGrpSpPr/>
          <p:nvPr/>
        </p:nvGrpSpPr>
        <p:grpSpPr>
          <a:xfrm>
            <a:off x="1048556" y="1163418"/>
            <a:ext cx="6977443" cy="3189335"/>
            <a:chOff x="1958547" y="3555699"/>
            <a:chExt cx="6977443" cy="3189335"/>
          </a:xfrm>
        </p:grpSpPr>
        <p:sp>
          <p:nvSpPr>
            <p:cNvPr id="7174" name="TextBox 7173">
              <a:extLst>
                <a:ext uri="{FF2B5EF4-FFF2-40B4-BE49-F238E27FC236}">
                  <a16:creationId xmlns:a16="http://schemas.microsoft.com/office/drawing/2014/main" id="{1C143189-A3BB-4454-8F37-F2D53F104923}"/>
                </a:ext>
              </a:extLst>
            </p:cNvPr>
            <p:cNvSpPr txBox="1"/>
            <p:nvPr/>
          </p:nvSpPr>
          <p:spPr>
            <a:xfrm>
              <a:off x="1958547" y="3555699"/>
              <a:ext cx="6977443" cy="3189335"/>
            </a:xfrm>
            <a:prstGeom prst="rect">
              <a:avLst/>
            </a:prstGeom>
            <a:noFill/>
            <a:effectLst>
              <a:glow rad="228600">
                <a:schemeClr val="accent1">
                  <a:satMod val="175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88900" prstMaterial="metal">
              <a:contourClr>
                <a:srgbClr val="8FEFFF"/>
              </a:contourClr>
            </a:sp3d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1500" i="0" dirty="0">
                  <a:gradFill flip="none" rotWithShape="1">
                    <a:gsLst>
                      <a:gs pos="0">
                        <a:srgbClr val="50E6FF"/>
                      </a:gs>
                      <a:gs pos="100000">
                        <a:srgbClr val="AFF4FF"/>
                      </a:gs>
                    </a:gsLst>
                    <a:lin ang="16200000" scaled="1"/>
                    <a:tileRect/>
                  </a:gradFill>
                  <a:effectLst/>
                  <a:latin typeface="Bebas Neue" panose="020B0606020202050201" pitchFamily="34" charset="0"/>
                  <a:cs typeface="Segoe UI Semibold" panose="020B0702040204020203" pitchFamily="34" charset="0"/>
                </a:rPr>
                <a:t>PACKING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37C8F2B-0217-420D-B5BF-2A038A35E42E}"/>
                </a:ext>
              </a:extLst>
            </p:cNvPr>
            <p:cNvSpPr txBox="1"/>
            <p:nvPr/>
          </p:nvSpPr>
          <p:spPr>
            <a:xfrm>
              <a:off x="5565422" y="4604949"/>
              <a:ext cx="2706456" cy="43088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19050"/>
          </p:spPr>
          <p:txBody>
            <a:bodyPr wrap="square">
              <a:spAutoFit/>
            </a:bodyPr>
            <a:lstStyle/>
            <a:p>
              <a:pPr algn="ctr"/>
              <a:r>
                <a:rPr lang="en-US" sz="2200" i="0" dirty="0">
                  <a:gradFill flip="none" rotWithShape="1">
                    <a:gsLst>
                      <a:gs pos="0">
                        <a:srgbClr val="FEB018"/>
                      </a:gs>
                      <a:gs pos="100000">
                        <a:srgbClr val="FFD85D"/>
                      </a:gs>
                    </a:gsLst>
                    <a:lin ang="0" scaled="1"/>
                    <a:tileRect/>
                  </a:gra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FUNCTIONS</a:t>
              </a:r>
              <a:endParaRPr lang="en-CA" sz="2200" dirty="0">
                <a:gradFill flip="none" rotWithShape="1">
                  <a:gsLst>
                    <a:gs pos="0">
                      <a:srgbClr val="FEB018"/>
                    </a:gs>
                    <a:gs pos="100000">
                      <a:srgbClr val="FFD85D"/>
                    </a:gs>
                  </a:gsLst>
                  <a:lin ang="0" scaled="1"/>
                  <a:tileRect/>
                </a:gradFill>
              </a:endParaRPr>
            </a:p>
          </p:txBody>
        </p:sp>
      </p:grpSp>
      <p:pic>
        <p:nvPicPr>
          <p:cNvPr id="7192" name="Graphic 7191">
            <a:extLst>
              <a:ext uri="{FF2B5EF4-FFF2-40B4-BE49-F238E27FC236}">
                <a16:creationId xmlns:a16="http://schemas.microsoft.com/office/drawing/2014/main" id="{150446EA-2E26-4934-989F-716C607FD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8959" y="2697432"/>
            <a:ext cx="1250816" cy="1250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187" name="Group 7186">
            <a:extLst>
              <a:ext uri="{FF2B5EF4-FFF2-40B4-BE49-F238E27FC236}">
                <a16:creationId xmlns:a16="http://schemas.microsoft.com/office/drawing/2014/main" id="{38257DE7-14B2-48EB-9125-B86356E0F903}"/>
              </a:ext>
            </a:extLst>
          </p:cNvPr>
          <p:cNvGrpSpPr/>
          <p:nvPr/>
        </p:nvGrpSpPr>
        <p:grpSpPr>
          <a:xfrm>
            <a:off x="2696088" y="1964102"/>
            <a:ext cx="1936259" cy="688516"/>
            <a:chOff x="5180387" y="692607"/>
            <a:chExt cx="1936259" cy="688516"/>
          </a:xfrm>
        </p:grpSpPr>
        <p:sp>
          <p:nvSpPr>
            <p:cNvPr id="7173" name="TextBox 7172">
              <a:extLst>
                <a:ext uri="{FF2B5EF4-FFF2-40B4-BE49-F238E27FC236}">
                  <a16:creationId xmlns:a16="http://schemas.microsoft.com/office/drawing/2014/main" id="{36C6FBA8-A4D6-43D0-A78D-B32CC92C77BC}"/>
                </a:ext>
              </a:extLst>
            </p:cNvPr>
            <p:cNvSpPr txBox="1"/>
            <p:nvPr/>
          </p:nvSpPr>
          <p:spPr>
            <a:xfrm>
              <a:off x="5180387" y="692607"/>
              <a:ext cx="1936259" cy="6684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200" i="0" dirty="0">
                  <a:gradFill flip="none" rotWithShape="1">
                    <a:gsLst>
                      <a:gs pos="0">
                        <a:srgbClr val="8FEFFF"/>
                      </a:gs>
                      <a:gs pos="100000">
                        <a:srgbClr val="AFF4FF"/>
                      </a:gs>
                    </a:gsLst>
                    <a:lin ang="2700000" scaled="1"/>
                    <a:tileRect/>
                  </a:gra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MAXIMIZING</a:t>
              </a:r>
            </a:p>
          </p:txBody>
        </p:sp>
        <p:sp>
          <p:nvSpPr>
            <p:cNvPr id="7183" name="Rectangle 7182">
              <a:extLst>
                <a:ext uri="{FF2B5EF4-FFF2-40B4-BE49-F238E27FC236}">
                  <a16:creationId xmlns:a16="http://schemas.microsoft.com/office/drawing/2014/main" id="{A008CD69-7E45-439E-93C7-294ADAADBE1E}"/>
                </a:ext>
              </a:extLst>
            </p:cNvPr>
            <p:cNvSpPr/>
            <p:nvPr/>
          </p:nvSpPr>
          <p:spPr>
            <a:xfrm>
              <a:off x="5180387" y="914563"/>
              <a:ext cx="1926589" cy="450466"/>
            </a:xfrm>
            <a:prstGeom prst="rect">
              <a:avLst/>
            </a:prstGeom>
            <a:noFill/>
            <a:ln w="25400">
              <a:solidFill>
                <a:srgbClr val="8FEF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182" name="Straight Arrow Connector 7181">
              <a:extLst>
                <a:ext uri="{FF2B5EF4-FFF2-40B4-BE49-F238E27FC236}">
                  <a16:creationId xmlns:a16="http://schemas.microsoft.com/office/drawing/2014/main" id="{BB422DF5-FFA5-486C-BA02-EACDE52AA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924" y="895512"/>
              <a:ext cx="9670" cy="485611"/>
            </a:xfrm>
            <a:prstGeom prst="straightConnector1">
              <a:avLst/>
            </a:prstGeom>
            <a:ln w="88900">
              <a:solidFill>
                <a:srgbClr val="8FEFFF"/>
              </a:solidFill>
              <a:tailEnd type="triangle" w="med" len="sm"/>
            </a:ln>
            <a:effectLst>
              <a:outerShdw blurRad="508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AE2661B5-290F-4E64-996F-74D2465290AA}"/>
              </a:ext>
            </a:extLst>
          </p:cNvPr>
          <p:cNvGrpSpPr/>
          <p:nvPr/>
        </p:nvGrpSpPr>
        <p:grpSpPr>
          <a:xfrm>
            <a:off x="396803" y="1858830"/>
            <a:ext cx="3411660" cy="2400907"/>
            <a:chOff x="5090984" y="1627397"/>
            <a:chExt cx="3411660" cy="2400907"/>
          </a:xfrm>
        </p:grpSpPr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B3E191D6-5FBA-47A2-A74E-08D524FFBFF3}"/>
                </a:ext>
              </a:extLst>
            </p:cNvPr>
            <p:cNvSpPr/>
            <p:nvPr/>
          </p:nvSpPr>
          <p:spPr>
            <a:xfrm>
              <a:off x="5090984" y="1627397"/>
              <a:ext cx="2042984" cy="2400907"/>
            </a:xfrm>
            <a:prstGeom prst="roundRect">
              <a:avLst>
                <a:gd name="adj" fmla="val 8299"/>
              </a:avLst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123F8FB8-C6F7-46EE-A309-E054CCF285C6}"/>
                </a:ext>
              </a:extLst>
            </p:cNvPr>
            <p:cNvGrpSpPr/>
            <p:nvPr/>
          </p:nvGrpSpPr>
          <p:grpSpPr>
            <a:xfrm>
              <a:off x="5382263" y="2254248"/>
              <a:ext cx="1440000" cy="1440000"/>
              <a:chOff x="5382263" y="2254248"/>
              <a:chExt cx="1440000" cy="1440000"/>
            </a:xfrm>
            <a:effectLst/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562F8B0-7515-444F-9D38-44FF5756D0B7}"/>
                  </a:ext>
                </a:extLst>
              </p:cNvPr>
              <p:cNvSpPr/>
              <p:nvPr/>
            </p:nvSpPr>
            <p:spPr bwMode="auto">
              <a:xfrm>
                <a:off x="5382263" y="2254248"/>
                <a:ext cx="1440000" cy="1440000"/>
              </a:xfrm>
              <a:prstGeom prst="roundRect">
                <a:avLst>
                  <a:gd name="adj" fmla="val 5308"/>
                </a:avLst>
              </a:prstGeom>
              <a:solidFill>
                <a:srgbClr val="005EAC"/>
              </a:solidFill>
              <a:ln w="12700">
                <a:solidFill>
                  <a:schemeClr val="bg1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33C0DFB-1544-4FB4-8720-7D02FD767064}"/>
                  </a:ext>
                </a:extLst>
              </p:cNvPr>
              <p:cNvGrpSpPr/>
              <p:nvPr/>
            </p:nvGrpSpPr>
            <p:grpSpPr>
              <a:xfrm>
                <a:off x="5438775" y="2314575"/>
                <a:ext cx="187847" cy="1324838"/>
                <a:chOff x="5438775" y="2314575"/>
                <a:chExt cx="187847" cy="13248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E166E9F-181B-4748-A63D-78398BCAAF43}"/>
                    </a:ext>
                  </a:extLst>
                </p:cNvPr>
                <p:cNvGrpSpPr/>
                <p:nvPr/>
              </p:nvGrpSpPr>
              <p:grpSpPr>
                <a:xfrm>
                  <a:off x="5438775" y="2314575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70156C73-EB34-4046-828E-391422A4952C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6" name="Graphic 5">
                    <a:extLst>
                      <a:ext uri="{FF2B5EF4-FFF2-40B4-BE49-F238E27FC236}">
                        <a16:creationId xmlns:a16="http://schemas.microsoft.com/office/drawing/2014/main" id="{5355A4B6-CA61-4368-9355-5D64071283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B1728C4-A362-4ECC-9F0E-2B98BBC76602}"/>
                    </a:ext>
                  </a:extLst>
                </p:cNvPr>
                <p:cNvGrpSpPr/>
                <p:nvPr/>
              </p:nvGrpSpPr>
              <p:grpSpPr>
                <a:xfrm>
                  <a:off x="5438775" y="2541973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544EDED1-38C3-4F20-A1F4-9170EC1C2840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52" name="Graphic 51">
                    <a:extLst>
                      <a:ext uri="{FF2B5EF4-FFF2-40B4-BE49-F238E27FC236}">
                        <a16:creationId xmlns:a16="http://schemas.microsoft.com/office/drawing/2014/main" id="{99DA840A-2B77-44DC-897D-B3AAE1EF68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B16762F-B201-4E2A-A586-B4C0A3F94C2F}"/>
                    </a:ext>
                  </a:extLst>
                </p:cNvPr>
                <p:cNvGrpSpPr/>
                <p:nvPr/>
              </p:nvGrpSpPr>
              <p:grpSpPr>
                <a:xfrm>
                  <a:off x="5438775" y="2769371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A595FA81-392E-455D-A9B0-DF50B6CC506B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58" name="Graphic 57">
                    <a:extLst>
                      <a:ext uri="{FF2B5EF4-FFF2-40B4-BE49-F238E27FC236}">
                        <a16:creationId xmlns:a16="http://schemas.microsoft.com/office/drawing/2014/main" id="{FC76C52B-99F6-4728-8C70-C4A71AC931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6FC6D6D4-BDE9-4D50-917C-F42857403B3B}"/>
                    </a:ext>
                  </a:extLst>
                </p:cNvPr>
                <p:cNvGrpSpPr/>
                <p:nvPr/>
              </p:nvGrpSpPr>
              <p:grpSpPr>
                <a:xfrm>
                  <a:off x="5438775" y="2996769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A464D9E1-48A0-4D86-B539-99A2B735DD17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61" name="Graphic 60">
                    <a:extLst>
                      <a:ext uri="{FF2B5EF4-FFF2-40B4-BE49-F238E27FC236}">
                        <a16:creationId xmlns:a16="http://schemas.microsoft.com/office/drawing/2014/main" id="{4763FAD5-633E-4A08-9980-990F78D965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0ED03E1-BCAE-484E-A74B-598F69683C7A}"/>
                    </a:ext>
                  </a:extLst>
                </p:cNvPr>
                <p:cNvGrpSpPr/>
                <p:nvPr/>
              </p:nvGrpSpPr>
              <p:grpSpPr>
                <a:xfrm>
                  <a:off x="5438775" y="3224167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63" name="Rectangle: Rounded Corners 62">
                    <a:extLst>
                      <a:ext uri="{FF2B5EF4-FFF2-40B4-BE49-F238E27FC236}">
                        <a16:creationId xmlns:a16="http://schemas.microsoft.com/office/drawing/2014/main" id="{4F1A34DC-E8E8-4A35-905C-6EBA6D1E3798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64" name="Graphic 63">
                    <a:extLst>
                      <a:ext uri="{FF2B5EF4-FFF2-40B4-BE49-F238E27FC236}">
                        <a16:creationId xmlns:a16="http://schemas.microsoft.com/office/drawing/2014/main" id="{8A412C3D-372C-410F-91E1-5797F61EE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CF6F1D15-BE24-4512-BD33-1A6775BE08D9}"/>
                    </a:ext>
                  </a:extLst>
                </p:cNvPr>
                <p:cNvGrpSpPr/>
                <p:nvPr/>
              </p:nvGrpSpPr>
              <p:grpSpPr>
                <a:xfrm>
                  <a:off x="5438775" y="3451566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B5C4ADAA-B4F3-4984-B3C8-C95AD51CBBDD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67" name="Graphic 66">
                    <a:extLst>
                      <a:ext uri="{FF2B5EF4-FFF2-40B4-BE49-F238E27FC236}">
                        <a16:creationId xmlns:a16="http://schemas.microsoft.com/office/drawing/2014/main" id="{E14E9EC6-95C5-46B6-B70E-6DE83D8436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898626C-E957-4CB5-BF9B-38176518D2B4}"/>
                  </a:ext>
                </a:extLst>
              </p:cNvPr>
              <p:cNvGrpSpPr/>
              <p:nvPr/>
            </p:nvGrpSpPr>
            <p:grpSpPr>
              <a:xfrm>
                <a:off x="5668522" y="2314575"/>
                <a:ext cx="187847" cy="1324838"/>
                <a:chOff x="5438775" y="2314575"/>
                <a:chExt cx="187847" cy="1324838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A33366DD-1F37-4971-8265-9B7545376814}"/>
                    </a:ext>
                  </a:extLst>
                </p:cNvPr>
                <p:cNvGrpSpPr/>
                <p:nvPr/>
              </p:nvGrpSpPr>
              <p:grpSpPr>
                <a:xfrm>
                  <a:off x="5438775" y="2314575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32307B27-2692-4AC0-A945-677C2751C267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23" name="Graphic 122">
                    <a:extLst>
                      <a:ext uri="{FF2B5EF4-FFF2-40B4-BE49-F238E27FC236}">
                        <a16:creationId xmlns:a16="http://schemas.microsoft.com/office/drawing/2014/main" id="{8ADC2469-8D5E-4893-9738-F9EC0FA391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69763812-A846-48EE-AD96-5E04D321E5BE}"/>
                    </a:ext>
                  </a:extLst>
                </p:cNvPr>
                <p:cNvGrpSpPr/>
                <p:nvPr/>
              </p:nvGrpSpPr>
              <p:grpSpPr>
                <a:xfrm>
                  <a:off x="5438775" y="2541973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F890304D-91B4-45E1-9C8D-D21ECC3D34F9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21" name="Graphic 120">
                    <a:extLst>
                      <a:ext uri="{FF2B5EF4-FFF2-40B4-BE49-F238E27FC236}">
                        <a16:creationId xmlns:a16="http://schemas.microsoft.com/office/drawing/2014/main" id="{BCF2440C-8D36-4C23-A611-30A2B0F3E1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3A4D59AF-8199-47EF-872D-01261DB2061E}"/>
                    </a:ext>
                  </a:extLst>
                </p:cNvPr>
                <p:cNvGrpSpPr/>
                <p:nvPr/>
              </p:nvGrpSpPr>
              <p:grpSpPr>
                <a:xfrm>
                  <a:off x="5438775" y="2769371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1844D881-94CF-4A75-917A-D87401B1856E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19" name="Graphic 118">
                    <a:extLst>
                      <a:ext uri="{FF2B5EF4-FFF2-40B4-BE49-F238E27FC236}">
                        <a16:creationId xmlns:a16="http://schemas.microsoft.com/office/drawing/2014/main" id="{BFA66EA7-5628-4E48-AAC6-C0B4712572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5E662F6E-30D3-4323-88A3-2B3E2E3E4E66}"/>
                    </a:ext>
                  </a:extLst>
                </p:cNvPr>
                <p:cNvGrpSpPr/>
                <p:nvPr/>
              </p:nvGrpSpPr>
              <p:grpSpPr>
                <a:xfrm>
                  <a:off x="5438775" y="2996769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16" name="Rectangle: Rounded Corners 115">
                    <a:extLst>
                      <a:ext uri="{FF2B5EF4-FFF2-40B4-BE49-F238E27FC236}">
                        <a16:creationId xmlns:a16="http://schemas.microsoft.com/office/drawing/2014/main" id="{449CFAA7-B993-4E46-B294-26D6B85ABFBF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17" name="Graphic 116">
                    <a:extLst>
                      <a:ext uri="{FF2B5EF4-FFF2-40B4-BE49-F238E27FC236}">
                        <a16:creationId xmlns:a16="http://schemas.microsoft.com/office/drawing/2014/main" id="{80858153-2E0D-4C68-9B1D-9BF970AB7B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AB45AA58-1C6C-4FFE-A4FD-D7D6B43BEF09}"/>
                    </a:ext>
                  </a:extLst>
                </p:cNvPr>
                <p:cNvGrpSpPr/>
                <p:nvPr/>
              </p:nvGrpSpPr>
              <p:grpSpPr>
                <a:xfrm>
                  <a:off x="5438775" y="3224167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14" name="Rectangle: Rounded Corners 113">
                    <a:extLst>
                      <a:ext uri="{FF2B5EF4-FFF2-40B4-BE49-F238E27FC236}">
                        <a16:creationId xmlns:a16="http://schemas.microsoft.com/office/drawing/2014/main" id="{C2E5E197-A62F-4678-BCE9-A0379C41A9D9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15" name="Graphic 114">
                    <a:extLst>
                      <a:ext uri="{FF2B5EF4-FFF2-40B4-BE49-F238E27FC236}">
                        <a16:creationId xmlns:a16="http://schemas.microsoft.com/office/drawing/2014/main" id="{1B41B666-3E15-4EA6-9CCD-64ABF6327A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284FFC6D-6C2C-4BA2-BB25-C46E85949D0C}"/>
                    </a:ext>
                  </a:extLst>
                </p:cNvPr>
                <p:cNvGrpSpPr/>
                <p:nvPr/>
              </p:nvGrpSpPr>
              <p:grpSpPr>
                <a:xfrm>
                  <a:off x="5438775" y="3451566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12" name="Rectangle: Rounded Corners 111">
                    <a:extLst>
                      <a:ext uri="{FF2B5EF4-FFF2-40B4-BE49-F238E27FC236}">
                        <a16:creationId xmlns:a16="http://schemas.microsoft.com/office/drawing/2014/main" id="{B0923E0B-8D3E-4440-BF9F-65F24002AE87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13" name="Graphic 112">
                    <a:extLst>
                      <a:ext uri="{FF2B5EF4-FFF2-40B4-BE49-F238E27FC236}">
                        <a16:creationId xmlns:a16="http://schemas.microsoft.com/office/drawing/2014/main" id="{840B230F-B0B0-4ED2-9DFA-236E366B03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B8D3318E-C68E-4C61-BE2B-D46C36002BCF}"/>
                  </a:ext>
                </a:extLst>
              </p:cNvPr>
              <p:cNvGrpSpPr/>
              <p:nvPr/>
            </p:nvGrpSpPr>
            <p:grpSpPr>
              <a:xfrm>
                <a:off x="5898269" y="2314575"/>
                <a:ext cx="187847" cy="1324838"/>
                <a:chOff x="5438775" y="2314575"/>
                <a:chExt cx="187847" cy="1324838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936B30A4-7129-4BF9-B59D-BDABED278C0B}"/>
                    </a:ext>
                  </a:extLst>
                </p:cNvPr>
                <p:cNvGrpSpPr/>
                <p:nvPr/>
              </p:nvGrpSpPr>
              <p:grpSpPr>
                <a:xfrm>
                  <a:off x="5438775" y="2314575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41" name="Rectangle: Rounded Corners 140">
                    <a:extLst>
                      <a:ext uri="{FF2B5EF4-FFF2-40B4-BE49-F238E27FC236}">
                        <a16:creationId xmlns:a16="http://schemas.microsoft.com/office/drawing/2014/main" id="{6683753F-95E7-4117-8BBB-8241CC729EC9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42" name="Graphic 141">
                    <a:extLst>
                      <a:ext uri="{FF2B5EF4-FFF2-40B4-BE49-F238E27FC236}">
                        <a16:creationId xmlns:a16="http://schemas.microsoft.com/office/drawing/2014/main" id="{3103A52B-AB39-4F4C-B6A6-56CD04AB67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08D403A9-2CD7-455D-BC8A-D2F99701D8BC}"/>
                    </a:ext>
                  </a:extLst>
                </p:cNvPr>
                <p:cNvGrpSpPr/>
                <p:nvPr/>
              </p:nvGrpSpPr>
              <p:grpSpPr>
                <a:xfrm>
                  <a:off x="5438775" y="2541973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39" name="Rectangle: Rounded Corners 138">
                    <a:extLst>
                      <a:ext uri="{FF2B5EF4-FFF2-40B4-BE49-F238E27FC236}">
                        <a16:creationId xmlns:a16="http://schemas.microsoft.com/office/drawing/2014/main" id="{FED78181-BC93-4F47-A1F7-A65351A2D2D4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40" name="Graphic 139">
                    <a:extLst>
                      <a:ext uri="{FF2B5EF4-FFF2-40B4-BE49-F238E27FC236}">
                        <a16:creationId xmlns:a16="http://schemas.microsoft.com/office/drawing/2014/main" id="{58EF00CF-9F5E-4D94-9328-6E97420722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756B479A-EE59-4CD7-A331-68D14870FCE3}"/>
                    </a:ext>
                  </a:extLst>
                </p:cNvPr>
                <p:cNvGrpSpPr/>
                <p:nvPr/>
              </p:nvGrpSpPr>
              <p:grpSpPr>
                <a:xfrm>
                  <a:off x="5438775" y="2769371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37" name="Rectangle: Rounded Corners 136">
                    <a:extLst>
                      <a:ext uri="{FF2B5EF4-FFF2-40B4-BE49-F238E27FC236}">
                        <a16:creationId xmlns:a16="http://schemas.microsoft.com/office/drawing/2014/main" id="{BA5CC54D-17B8-4977-B6E1-4B4F2BB58F3A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38" name="Graphic 137">
                    <a:extLst>
                      <a:ext uri="{FF2B5EF4-FFF2-40B4-BE49-F238E27FC236}">
                        <a16:creationId xmlns:a16="http://schemas.microsoft.com/office/drawing/2014/main" id="{CDCABD15-6574-4A43-B060-17B0CC5C33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C30EB286-BF69-4FD4-9BAF-027A9EC529EA}"/>
                    </a:ext>
                  </a:extLst>
                </p:cNvPr>
                <p:cNvGrpSpPr/>
                <p:nvPr/>
              </p:nvGrpSpPr>
              <p:grpSpPr>
                <a:xfrm>
                  <a:off x="5438775" y="2996769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35" name="Rectangle: Rounded Corners 134">
                    <a:extLst>
                      <a:ext uri="{FF2B5EF4-FFF2-40B4-BE49-F238E27FC236}">
                        <a16:creationId xmlns:a16="http://schemas.microsoft.com/office/drawing/2014/main" id="{47C3DEEB-BD9A-4E08-AF32-CA6F232BF1DF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36" name="Graphic 135">
                    <a:extLst>
                      <a:ext uri="{FF2B5EF4-FFF2-40B4-BE49-F238E27FC236}">
                        <a16:creationId xmlns:a16="http://schemas.microsoft.com/office/drawing/2014/main" id="{23231A1C-86BD-432F-B505-0EBCAAAA90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9C474F4B-B2F6-4AE8-BFAC-E6879764A51C}"/>
                    </a:ext>
                  </a:extLst>
                </p:cNvPr>
                <p:cNvGrpSpPr/>
                <p:nvPr/>
              </p:nvGrpSpPr>
              <p:grpSpPr>
                <a:xfrm>
                  <a:off x="5438775" y="3224167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33" name="Rectangle: Rounded Corners 132">
                    <a:extLst>
                      <a:ext uri="{FF2B5EF4-FFF2-40B4-BE49-F238E27FC236}">
                        <a16:creationId xmlns:a16="http://schemas.microsoft.com/office/drawing/2014/main" id="{51B97A07-D20A-4371-BDE1-C75AC1A853D9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34" name="Graphic 133">
                    <a:extLst>
                      <a:ext uri="{FF2B5EF4-FFF2-40B4-BE49-F238E27FC236}">
                        <a16:creationId xmlns:a16="http://schemas.microsoft.com/office/drawing/2014/main" id="{4DC6980F-2D20-46F7-B932-FC5C28DD0A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227021B0-CC4C-4814-9F73-ED7B32EEFF56}"/>
                    </a:ext>
                  </a:extLst>
                </p:cNvPr>
                <p:cNvGrpSpPr/>
                <p:nvPr/>
              </p:nvGrpSpPr>
              <p:grpSpPr>
                <a:xfrm>
                  <a:off x="5438775" y="3451566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31" name="Rectangle: Rounded Corners 130">
                    <a:extLst>
                      <a:ext uri="{FF2B5EF4-FFF2-40B4-BE49-F238E27FC236}">
                        <a16:creationId xmlns:a16="http://schemas.microsoft.com/office/drawing/2014/main" id="{4B88BF42-1EDB-4043-B79C-14697B6373EA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32" name="Graphic 131">
                    <a:extLst>
                      <a:ext uri="{FF2B5EF4-FFF2-40B4-BE49-F238E27FC236}">
                        <a16:creationId xmlns:a16="http://schemas.microsoft.com/office/drawing/2014/main" id="{12752F2D-02AB-4E73-ACD3-A166B4E98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BB3BE870-0A17-40B0-9084-572A60DD713D}"/>
                  </a:ext>
                </a:extLst>
              </p:cNvPr>
              <p:cNvGrpSpPr/>
              <p:nvPr/>
            </p:nvGrpSpPr>
            <p:grpSpPr>
              <a:xfrm>
                <a:off x="6128016" y="2314575"/>
                <a:ext cx="187847" cy="1324838"/>
                <a:chOff x="5438775" y="2314575"/>
                <a:chExt cx="187847" cy="1324838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C9662C55-681D-4855-8264-D246B7A2696C}"/>
                    </a:ext>
                  </a:extLst>
                </p:cNvPr>
                <p:cNvGrpSpPr/>
                <p:nvPr/>
              </p:nvGrpSpPr>
              <p:grpSpPr>
                <a:xfrm>
                  <a:off x="5438775" y="2314575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6036E51D-3F49-42C6-A177-2DBE26F10E5C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61" name="Graphic 160">
                    <a:extLst>
                      <a:ext uri="{FF2B5EF4-FFF2-40B4-BE49-F238E27FC236}">
                        <a16:creationId xmlns:a16="http://schemas.microsoft.com/office/drawing/2014/main" id="{0633D72D-6F85-483E-99F7-7A1E9BF9C7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5A41EC72-8397-4BA6-A3D3-39C6E6FD00F8}"/>
                    </a:ext>
                  </a:extLst>
                </p:cNvPr>
                <p:cNvGrpSpPr/>
                <p:nvPr/>
              </p:nvGrpSpPr>
              <p:grpSpPr>
                <a:xfrm>
                  <a:off x="5438775" y="2541973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58" name="Rectangle: Rounded Corners 157">
                    <a:extLst>
                      <a:ext uri="{FF2B5EF4-FFF2-40B4-BE49-F238E27FC236}">
                        <a16:creationId xmlns:a16="http://schemas.microsoft.com/office/drawing/2014/main" id="{74FACAB5-FC1F-4569-8FAB-BB800B981187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59" name="Graphic 158">
                    <a:extLst>
                      <a:ext uri="{FF2B5EF4-FFF2-40B4-BE49-F238E27FC236}">
                        <a16:creationId xmlns:a16="http://schemas.microsoft.com/office/drawing/2014/main" id="{81F8D0BF-8139-495B-B792-99BA3CEA20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9588ED7B-97A8-4AA9-BCCA-434A68BD3524}"/>
                    </a:ext>
                  </a:extLst>
                </p:cNvPr>
                <p:cNvGrpSpPr/>
                <p:nvPr/>
              </p:nvGrpSpPr>
              <p:grpSpPr>
                <a:xfrm>
                  <a:off x="5438775" y="2769371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56" name="Rectangle: Rounded Corners 155">
                    <a:extLst>
                      <a:ext uri="{FF2B5EF4-FFF2-40B4-BE49-F238E27FC236}">
                        <a16:creationId xmlns:a16="http://schemas.microsoft.com/office/drawing/2014/main" id="{72053FA3-4BF2-4A5F-BF85-C26791F9B46A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57" name="Graphic 156">
                    <a:extLst>
                      <a:ext uri="{FF2B5EF4-FFF2-40B4-BE49-F238E27FC236}">
                        <a16:creationId xmlns:a16="http://schemas.microsoft.com/office/drawing/2014/main" id="{66FBAC89-C8D8-40E9-908B-68A2B9AC9C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961D2C0D-A982-4FFB-A939-8554DACE7DD0}"/>
                    </a:ext>
                  </a:extLst>
                </p:cNvPr>
                <p:cNvGrpSpPr/>
                <p:nvPr/>
              </p:nvGrpSpPr>
              <p:grpSpPr>
                <a:xfrm>
                  <a:off x="5438775" y="2996769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E800EE65-1B98-4A3D-8AB9-3BCB984DCEAB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55" name="Graphic 154">
                    <a:extLst>
                      <a:ext uri="{FF2B5EF4-FFF2-40B4-BE49-F238E27FC236}">
                        <a16:creationId xmlns:a16="http://schemas.microsoft.com/office/drawing/2014/main" id="{06F0DFDF-51C2-4468-840E-7EE70C3F4B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568E02BC-9108-4774-96B0-91A2E25280D4}"/>
                    </a:ext>
                  </a:extLst>
                </p:cNvPr>
                <p:cNvGrpSpPr/>
                <p:nvPr/>
              </p:nvGrpSpPr>
              <p:grpSpPr>
                <a:xfrm>
                  <a:off x="5438775" y="3224167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21FADF1D-8840-4ED8-8733-07E7B3863496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53" name="Graphic 152">
                    <a:extLst>
                      <a:ext uri="{FF2B5EF4-FFF2-40B4-BE49-F238E27FC236}">
                        <a16:creationId xmlns:a16="http://schemas.microsoft.com/office/drawing/2014/main" id="{CF0B1356-C121-46D5-A19C-609ED90EA2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911BE5FD-E637-45EF-888C-D2E0A87BAE50}"/>
                    </a:ext>
                  </a:extLst>
                </p:cNvPr>
                <p:cNvGrpSpPr/>
                <p:nvPr/>
              </p:nvGrpSpPr>
              <p:grpSpPr>
                <a:xfrm>
                  <a:off x="5438775" y="3451566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50" name="Rectangle: Rounded Corners 149">
                    <a:extLst>
                      <a:ext uri="{FF2B5EF4-FFF2-40B4-BE49-F238E27FC236}">
                        <a16:creationId xmlns:a16="http://schemas.microsoft.com/office/drawing/2014/main" id="{54EEA24E-AD9E-498B-8A60-E7E4C0B3551A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51" name="Graphic 150">
                    <a:extLst>
                      <a:ext uri="{FF2B5EF4-FFF2-40B4-BE49-F238E27FC236}">
                        <a16:creationId xmlns:a16="http://schemas.microsoft.com/office/drawing/2014/main" id="{27011B3B-ED24-41D3-A92A-A45D661490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39B0B4ED-A053-4325-80F9-C0D1C0968B8F}"/>
                  </a:ext>
                </a:extLst>
              </p:cNvPr>
              <p:cNvGrpSpPr/>
              <p:nvPr/>
            </p:nvGrpSpPr>
            <p:grpSpPr>
              <a:xfrm>
                <a:off x="6357763" y="2314575"/>
                <a:ext cx="187847" cy="1324838"/>
                <a:chOff x="5438775" y="2314575"/>
                <a:chExt cx="187847" cy="1324838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7B44E60D-5C0E-48C0-B03E-E5D15CD524DF}"/>
                    </a:ext>
                  </a:extLst>
                </p:cNvPr>
                <p:cNvGrpSpPr/>
                <p:nvPr/>
              </p:nvGrpSpPr>
              <p:grpSpPr>
                <a:xfrm>
                  <a:off x="5438775" y="2314575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79" name="Rectangle: Rounded Corners 178">
                    <a:extLst>
                      <a:ext uri="{FF2B5EF4-FFF2-40B4-BE49-F238E27FC236}">
                        <a16:creationId xmlns:a16="http://schemas.microsoft.com/office/drawing/2014/main" id="{7E0B0818-D431-43F0-A93D-61320FE8B7DF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80" name="Graphic 179">
                    <a:extLst>
                      <a:ext uri="{FF2B5EF4-FFF2-40B4-BE49-F238E27FC236}">
                        <a16:creationId xmlns:a16="http://schemas.microsoft.com/office/drawing/2014/main" id="{4376F4C7-D9C6-49A5-A5EF-0F600A60BC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EECB6C70-66AE-46FA-90B3-C5E61EA52EB6}"/>
                    </a:ext>
                  </a:extLst>
                </p:cNvPr>
                <p:cNvGrpSpPr/>
                <p:nvPr/>
              </p:nvGrpSpPr>
              <p:grpSpPr>
                <a:xfrm>
                  <a:off x="5438775" y="2541973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77" name="Rectangle: Rounded Corners 176">
                    <a:extLst>
                      <a:ext uri="{FF2B5EF4-FFF2-40B4-BE49-F238E27FC236}">
                        <a16:creationId xmlns:a16="http://schemas.microsoft.com/office/drawing/2014/main" id="{8BFAAE82-F610-4527-8531-8730430C271E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78" name="Graphic 177">
                    <a:extLst>
                      <a:ext uri="{FF2B5EF4-FFF2-40B4-BE49-F238E27FC236}">
                        <a16:creationId xmlns:a16="http://schemas.microsoft.com/office/drawing/2014/main" id="{997E3586-1FCE-47C4-9C4B-FA9150D180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DCC19EFB-D816-4A2F-9BAD-83779C96C354}"/>
                    </a:ext>
                  </a:extLst>
                </p:cNvPr>
                <p:cNvGrpSpPr/>
                <p:nvPr/>
              </p:nvGrpSpPr>
              <p:grpSpPr>
                <a:xfrm>
                  <a:off x="5438775" y="2769371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75" name="Rectangle: Rounded Corners 174">
                    <a:extLst>
                      <a:ext uri="{FF2B5EF4-FFF2-40B4-BE49-F238E27FC236}">
                        <a16:creationId xmlns:a16="http://schemas.microsoft.com/office/drawing/2014/main" id="{74D02DE4-9A6B-4CBD-9A28-C0B31869D466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76" name="Graphic 175">
                    <a:extLst>
                      <a:ext uri="{FF2B5EF4-FFF2-40B4-BE49-F238E27FC236}">
                        <a16:creationId xmlns:a16="http://schemas.microsoft.com/office/drawing/2014/main" id="{5D32A1BE-4F56-44BE-8152-012EE40BC8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59725920-DDA6-4543-A70D-93A064D3BDBA}"/>
                    </a:ext>
                  </a:extLst>
                </p:cNvPr>
                <p:cNvGrpSpPr/>
                <p:nvPr/>
              </p:nvGrpSpPr>
              <p:grpSpPr>
                <a:xfrm>
                  <a:off x="5438775" y="2996769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73" name="Rectangle: Rounded Corners 172">
                    <a:extLst>
                      <a:ext uri="{FF2B5EF4-FFF2-40B4-BE49-F238E27FC236}">
                        <a16:creationId xmlns:a16="http://schemas.microsoft.com/office/drawing/2014/main" id="{2D037F25-7C62-4522-8B19-7F2A187CAB35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74" name="Graphic 173">
                    <a:extLst>
                      <a:ext uri="{FF2B5EF4-FFF2-40B4-BE49-F238E27FC236}">
                        <a16:creationId xmlns:a16="http://schemas.microsoft.com/office/drawing/2014/main" id="{35142F44-0977-436C-B036-DB1B59BB5F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07B5FACA-B4C6-4D44-93B9-935AE8967706}"/>
                    </a:ext>
                  </a:extLst>
                </p:cNvPr>
                <p:cNvGrpSpPr/>
                <p:nvPr/>
              </p:nvGrpSpPr>
              <p:grpSpPr>
                <a:xfrm>
                  <a:off x="5438775" y="3224167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71" name="Rectangle: Rounded Corners 170">
                    <a:extLst>
                      <a:ext uri="{FF2B5EF4-FFF2-40B4-BE49-F238E27FC236}">
                        <a16:creationId xmlns:a16="http://schemas.microsoft.com/office/drawing/2014/main" id="{05B0933F-8CA5-4164-8881-742C72BB9642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72" name="Graphic 171">
                    <a:extLst>
                      <a:ext uri="{FF2B5EF4-FFF2-40B4-BE49-F238E27FC236}">
                        <a16:creationId xmlns:a16="http://schemas.microsoft.com/office/drawing/2014/main" id="{4FD5F733-E534-48D3-A6EF-6F5EA19C6D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26FB9EE8-A123-4341-9A18-B6FBD7CD252B}"/>
                    </a:ext>
                  </a:extLst>
                </p:cNvPr>
                <p:cNvGrpSpPr/>
                <p:nvPr/>
              </p:nvGrpSpPr>
              <p:grpSpPr>
                <a:xfrm>
                  <a:off x="5438775" y="3451566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69" name="Rectangle: Rounded Corners 168">
                    <a:extLst>
                      <a:ext uri="{FF2B5EF4-FFF2-40B4-BE49-F238E27FC236}">
                        <a16:creationId xmlns:a16="http://schemas.microsoft.com/office/drawing/2014/main" id="{B4900406-FCE8-47C2-8D89-C7368469DE06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70" name="Graphic 169">
                    <a:extLst>
                      <a:ext uri="{FF2B5EF4-FFF2-40B4-BE49-F238E27FC236}">
                        <a16:creationId xmlns:a16="http://schemas.microsoft.com/office/drawing/2014/main" id="{3ACFA7DF-27A0-46BA-B8BD-F4E03B73F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CBD1EAA-0E49-4E7F-A478-1EB7FE78C360}"/>
                  </a:ext>
                </a:extLst>
              </p:cNvPr>
              <p:cNvGrpSpPr/>
              <p:nvPr/>
            </p:nvGrpSpPr>
            <p:grpSpPr>
              <a:xfrm>
                <a:off x="6587512" y="2314575"/>
                <a:ext cx="187847" cy="1324838"/>
                <a:chOff x="5438775" y="2314575"/>
                <a:chExt cx="187847" cy="1324838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FDDE9728-7180-4C31-A807-567968C00F90}"/>
                    </a:ext>
                  </a:extLst>
                </p:cNvPr>
                <p:cNvGrpSpPr/>
                <p:nvPr/>
              </p:nvGrpSpPr>
              <p:grpSpPr>
                <a:xfrm>
                  <a:off x="5438775" y="2314575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98" name="Rectangle: Rounded Corners 197">
                    <a:extLst>
                      <a:ext uri="{FF2B5EF4-FFF2-40B4-BE49-F238E27FC236}">
                        <a16:creationId xmlns:a16="http://schemas.microsoft.com/office/drawing/2014/main" id="{29A83875-8339-4E97-B0A1-8059C7534E0B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99" name="Graphic 198">
                    <a:extLst>
                      <a:ext uri="{FF2B5EF4-FFF2-40B4-BE49-F238E27FC236}">
                        <a16:creationId xmlns:a16="http://schemas.microsoft.com/office/drawing/2014/main" id="{FD1764C2-7895-42CB-8E04-0A3F6A56FB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CB1E6211-8E1D-4062-88EE-ACAA8371C2D3}"/>
                    </a:ext>
                  </a:extLst>
                </p:cNvPr>
                <p:cNvGrpSpPr/>
                <p:nvPr/>
              </p:nvGrpSpPr>
              <p:grpSpPr>
                <a:xfrm>
                  <a:off x="5438775" y="2541973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96" name="Rectangle: Rounded Corners 195">
                    <a:extLst>
                      <a:ext uri="{FF2B5EF4-FFF2-40B4-BE49-F238E27FC236}">
                        <a16:creationId xmlns:a16="http://schemas.microsoft.com/office/drawing/2014/main" id="{9A93A66D-E265-4145-8F13-CD150ECDCB85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97" name="Graphic 196">
                    <a:extLst>
                      <a:ext uri="{FF2B5EF4-FFF2-40B4-BE49-F238E27FC236}">
                        <a16:creationId xmlns:a16="http://schemas.microsoft.com/office/drawing/2014/main" id="{E1238CD6-21DF-49D4-9450-BBA7465E67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EB66168D-DAE5-4A18-9AC2-1AC00891D8FC}"/>
                    </a:ext>
                  </a:extLst>
                </p:cNvPr>
                <p:cNvGrpSpPr/>
                <p:nvPr/>
              </p:nvGrpSpPr>
              <p:grpSpPr>
                <a:xfrm>
                  <a:off x="5438775" y="2769371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94" name="Rectangle: Rounded Corners 193">
                    <a:extLst>
                      <a:ext uri="{FF2B5EF4-FFF2-40B4-BE49-F238E27FC236}">
                        <a16:creationId xmlns:a16="http://schemas.microsoft.com/office/drawing/2014/main" id="{36A49012-468D-4EF3-A82C-28F08278B667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95" name="Graphic 194">
                    <a:extLst>
                      <a:ext uri="{FF2B5EF4-FFF2-40B4-BE49-F238E27FC236}">
                        <a16:creationId xmlns:a16="http://schemas.microsoft.com/office/drawing/2014/main" id="{8785D4B8-31CE-4AFD-B83D-4E3B8B8D2C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B13374B6-955B-45DE-817F-606BC555FFC7}"/>
                    </a:ext>
                  </a:extLst>
                </p:cNvPr>
                <p:cNvGrpSpPr/>
                <p:nvPr/>
              </p:nvGrpSpPr>
              <p:grpSpPr>
                <a:xfrm>
                  <a:off x="5438775" y="2996769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92" name="Rectangle: Rounded Corners 191">
                    <a:extLst>
                      <a:ext uri="{FF2B5EF4-FFF2-40B4-BE49-F238E27FC236}">
                        <a16:creationId xmlns:a16="http://schemas.microsoft.com/office/drawing/2014/main" id="{55ABA3D3-FE16-464A-9E73-BAB6412BE1C6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93" name="Graphic 192">
                    <a:extLst>
                      <a:ext uri="{FF2B5EF4-FFF2-40B4-BE49-F238E27FC236}">
                        <a16:creationId xmlns:a16="http://schemas.microsoft.com/office/drawing/2014/main" id="{DCF915B8-2D9E-4352-ABC6-236BF9A4EC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47AE1EBB-D4AA-4373-86F3-ADB68859A42C}"/>
                    </a:ext>
                  </a:extLst>
                </p:cNvPr>
                <p:cNvGrpSpPr/>
                <p:nvPr/>
              </p:nvGrpSpPr>
              <p:grpSpPr>
                <a:xfrm>
                  <a:off x="5438775" y="3224167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90" name="Rectangle: Rounded Corners 189">
                    <a:extLst>
                      <a:ext uri="{FF2B5EF4-FFF2-40B4-BE49-F238E27FC236}">
                        <a16:creationId xmlns:a16="http://schemas.microsoft.com/office/drawing/2014/main" id="{04653089-3D10-42C4-A762-0E16C137A291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91" name="Graphic 190">
                    <a:extLst>
                      <a:ext uri="{FF2B5EF4-FFF2-40B4-BE49-F238E27FC236}">
                        <a16:creationId xmlns:a16="http://schemas.microsoft.com/office/drawing/2014/main" id="{58900EEE-4F14-4E82-B941-1A863D18BC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B39F30F-EE74-40B0-B9C6-3CD545A5E04B}"/>
                    </a:ext>
                  </a:extLst>
                </p:cNvPr>
                <p:cNvGrpSpPr/>
                <p:nvPr/>
              </p:nvGrpSpPr>
              <p:grpSpPr>
                <a:xfrm>
                  <a:off x="5438775" y="3451566"/>
                  <a:ext cx="187847" cy="187847"/>
                  <a:chOff x="4537075" y="3248025"/>
                  <a:chExt cx="187847" cy="187847"/>
                </a:xfrm>
              </p:grpSpPr>
              <p:sp>
                <p:nvSpPr>
                  <p:cNvPr id="188" name="Rectangle: Rounded Corners 187">
                    <a:extLst>
                      <a:ext uri="{FF2B5EF4-FFF2-40B4-BE49-F238E27FC236}">
                        <a16:creationId xmlns:a16="http://schemas.microsoft.com/office/drawing/2014/main" id="{7E149AAD-461D-4490-820E-920B7B4FF0F0}"/>
                      </a:ext>
                    </a:extLst>
                  </p:cNvPr>
                  <p:cNvSpPr/>
                  <p:nvPr/>
                </p:nvSpPr>
                <p:spPr>
                  <a:xfrm>
                    <a:off x="4537075" y="3248025"/>
                    <a:ext cx="187847" cy="18784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50E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89" name="Graphic 188">
                    <a:extLst>
                      <a:ext uri="{FF2B5EF4-FFF2-40B4-BE49-F238E27FC236}">
                        <a16:creationId xmlns:a16="http://schemas.microsoft.com/office/drawing/2014/main" id="{AB0E65A6-8B34-4EF4-8E99-2EE1F0C983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7576" y="3268526"/>
                    <a:ext cx="146844" cy="14684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23CC74B5-85BC-4875-B0A0-54DC07FCB44A}"/>
                </a:ext>
              </a:extLst>
            </p:cNvPr>
            <p:cNvGrpSpPr/>
            <p:nvPr/>
          </p:nvGrpSpPr>
          <p:grpSpPr>
            <a:xfrm>
              <a:off x="5458917" y="1817549"/>
              <a:ext cx="392238" cy="381864"/>
              <a:chOff x="6404725" y="1164012"/>
              <a:chExt cx="855296" cy="832674"/>
            </a:xfrm>
            <a:effectLst/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3F661667-12D2-4302-B891-A536565C3C8F}"/>
                  </a:ext>
                </a:extLst>
              </p:cNvPr>
              <p:cNvGrpSpPr/>
              <p:nvPr/>
            </p:nvGrpSpPr>
            <p:grpSpPr>
              <a:xfrm>
                <a:off x="6404725" y="1164012"/>
                <a:ext cx="832674" cy="832674"/>
                <a:chOff x="6404725" y="1164012"/>
                <a:chExt cx="545435" cy="545435"/>
              </a:xfrm>
            </p:grpSpPr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CDE677C-FD2F-40AF-A6F7-DFE3948A943B}"/>
                    </a:ext>
                  </a:extLst>
                </p:cNvPr>
                <p:cNvSpPr/>
                <p:nvPr/>
              </p:nvSpPr>
              <p:spPr bwMode="auto">
                <a:xfrm>
                  <a:off x="6404725" y="1164012"/>
                  <a:ext cx="545435" cy="545435"/>
                </a:xfrm>
                <a:prstGeom prst="ellipse">
                  <a:avLst/>
                </a:prstGeom>
                <a:solidFill>
                  <a:srgbClr val="005EAC"/>
                </a:solidFill>
                <a:ln w="12700" cap="flat" cmpd="sng" algn="ctr">
                  <a:noFill/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1C19FC5F-ED1E-414B-8CD7-1DCEF6F9ECC5}"/>
                    </a:ext>
                  </a:extLst>
                </p:cNvPr>
                <p:cNvSpPr/>
                <p:nvPr/>
              </p:nvSpPr>
              <p:spPr bwMode="auto">
                <a:xfrm>
                  <a:off x="6464385" y="1218593"/>
                  <a:ext cx="436271" cy="436271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path path="circle">
                    <a:fillToRect l="50000" t="50000" r="50000" b="50000"/>
                  </a:path>
                </a:gradFill>
                <a:ln w="19050" cap="flat" cmpd="sng" algn="ctr">
                  <a:solidFill>
                    <a:srgbClr val="0088EE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20546B9B-A37E-4F04-A2CB-888237F9B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51686" y="1176180"/>
                <a:ext cx="808335" cy="808335"/>
              </a:xfrm>
              <a:prstGeom prst="rect">
                <a:avLst/>
              </a:prstGeom>
            </p:spPr>
          </p:pic>
        </p:grp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60667BEC-4408-4821-9EBA-BA6B57CAAA92}"/>
                </a:ext>
              </a:extLst>
            </p:cNvPr>
            <p:cNvGrpSpPr/>
            <p:nvPr/>
          </p:nvGrpSpPr>
          <p:grpSpPr>
            <a:xfrm>
              <a:off x="5800131" y="1627397"/>
              <a:ext cx="2702513" cy="567294"/>
              <a:chOff x="5700394" y="1539652"/>
              <a:chExt cx="2702513" cy="567294"/>
            </a:xfrm>
          </p:grpSpPr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8C7FB485-4A4A-49EC-82AA-3A056CBA7F72}"/>
                  </a:ext>
                </a:extLst>
              </p:cNvPr>
              <p:cNvSpPr txBox="1"/>
              <p:nvPr/>
            </p:nvSpPr>
            <p:spPr>
              <a:xfrm>
                <a:off x="5700394" y="1539652"/>
                <a:ext cx="2702513" cy="456151"/>
              </a:xfrm>
              <a:prstGeom prst="rect">
                <a:avLst/>
              </a:prstGeom>
              <a:noFill/>
              <a:effectLst>
                <a:outerShdw blurRad="50800" dist="38100" dir="2700000" sx="80000" sy="8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400" b="1" i="0" dirty="0">
                    <a:solidFill>
                      <a:srgbClr val="50E6FF"/>
                    </a:solidFill>
                    <a:effectLst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PREMIUM</a:t>
                </a:r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0CC16913-F1E3-486F-A2C7-49C618468D4B}"/>
                  </a:ext>
                </a:extLst>
              </p:cNvPr>
              <p:cNvSpPr txBox="1"/>
              <p:nvPr/>
            </p:nvSpPr>
            <p:spPr>
              <a:xfrm>
                <a:off x="5700394" y="1780703"/>
                <a:ext cx="2702513" cy="326243"/>
              </a:xfrm>
              <a:prstGeom prst="rect">
                <a:avLst/>
              </a:prstGeom>
              <a:noFill/>
              <a:effectLst>
                <a:outerShdw blurRad="50800" dist="38100" dir="2700000" sx="75000" sy="75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900" i="0" dirty="0">
                    <a:solidFill>
                      <a:schemeClr val="bg1"/>
                    </a:solidFill>
                    <a:effectLst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App Service Plan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212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7EEBD2F-473E-4047-8A41-FCCEE422F666}"/>
              </a:ext>
            </a:extLst>
          </p:cNvPr>
          <p:cNvGrpSpPr/>
          <p:nvPr/>
        </p:nvGrpSpPr>
        <p:grpSpPr>
          <a:xfrm>
            <a:off x="1" y="0"/>
            <a:ext cx="12249830" cy="5999163"/>
            <a:chOff x="2692400" y="1158874"/>
            <a:chExt cx="12984082" cy="63587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FDD7B2-BCFA-4245-97EF-ED0222ECD65A}"/>
                </a:ext>
              </a:extLst>
            </p:cNvPr>
            <p:cNvSpPr/>
            <p:nvPr/>
          </p:nvSpPr>
          <p:spPr>
            <a:xfrm>
              <a:off x="2692400" y="1158874"/>
              <a:ext cx="12984082" cy="6358751"/>
            </a:xfrm>
            <a:prstGeom prst="rect">
              <a:avLst/>
            </a:prstGeom>
            <a:solidFill>
              <a:srgbClr val="19354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33AC3E9-1204-484F-BBB0-0EC8476C9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07381" y="1518463"/>
              <a:ext cx="4929158" cy="5999162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081029-F096-4513-B17B-F1B2D316128F}"/>
                </a:ext>
              </a:extLst>
            </p:cNvPr>
            <p:cNvGrpSpPr/>
            <p:nvPr/>
          </p:nvGrpSpPr>
          <p:grpSpPr>
            <a:xfrm>
              <a:off x="2896281" y="1268819"/>
              <a:ext cx="431120" cy="103475"/>
              <a:chOff x="-317499" y="2041526"/>
              <a:chExt cx="343938" cy="8255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8D9D1E5-8A55-4E45-B984-F38BFE0CFFB7}"/>
                  </a:ext>
                </a:extLst>
              </p:cNvPr>
              <p:cNvSpPr/>
              <p:nvPr/>
            </p:nvSpPr>
            <p:spPr>
              <a:xfrm>
                <a:off x="-317499" y="2041526"/>
                <a:ext cx="82550" cy="82550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C15345-61FE-4B39-85C9-B527065B636F}"/>
                  </a:ext>
                </a:extLst>
              </p:cNvPr>
              <p:cNvSpPr/>
              <p:nvPr/>
            </p:nvSpPr>
            <p:spPr>
              <a:xfrm>
                <a:off x="-186805" y="2041526"/>
                <a:ext cx="82550" cy="82550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441A9F-4D84-4224-BC3A-CCCA9D608B9C}"/>
                  </a:ext>
                </a:extLst>
              </p:cNvPr>
              <p:cNvSpPr/>
              <p:nvPr/>
            </p:nvSpPr>
            <p:spPr>
              <a:xfrm>
                <a:off x="-56111" y="2041526"/>
                <a:ext cx="82550" cy="82550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F11A9E6-9EEF-47FD-BD19-17E9D4A0F01D}"/>
              </a:ext>
            </a:extLst>
          </p:cNvPr>
          <p:cNvSpPr/>
          <p:nvPr/>
        </p:nvSpPr>
        <p:spPr>
          <a:xfrm>
            <a:off x="3828520" y="0"/>
            <a:ext cx="9982200" cy="5999164"/>
          </a:xfrm>
          <a:prstGeom prst="parallelogram">
            <a:avLst/>
          </a:prstGeom>
          <a:solidFill>
            <a:srgbClr val="0070C0">
              <a:alpha val="60000"/>
            </a:srgbClr>
          </a:solidFill>
          <a:ln>
            <a:noFill/>
          </a:ln>
          <a:effectLst>
            <a:outerShdw blurRad="508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2EE2440-29AF-4530-A649-97455D714013}"/>
              </a:ext>
            </a:extLst>
          </p:cNvPr>
          <p:cNvGrpSpPr/>
          <p:nvPr/>
        </p:nvGrpSpPr>
        <p:grpSpPr>
          <a:xfrm>
            <a:off x="6010415" y="1069922"/>
            <a:ext cx="4764632" cy="4198571"/>
            <a:chOff x="5883328" y="894789"/>
            <a:chExt cx="4764632" cy="419857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BD1871-BBF7-4850-A5FF-5C729C17BF61}"/>
                </a:ext>
              </a:extLst>
            </p:cNvPr>
            <p:cNvCxnSpPr/>
            <p:nvPr/>
          </p:nvCxnSpPr>
          <p:spPr>
            <a:xfrm>
              <a:off x="9008253" y="3118399"/>
              <a:ext cx="0" cy="1207225"/>
            </a:xfrm>
            <a:prstGeom prst="line">
              <a:avLst/>
            </a:prstGeom>
            <a:ln w="114300">
              <a:solidFill>
                <a:srgbClr val="90A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5C2FC43-5192-4981-A9BB-B8C8539D7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24345" y="3118399"/>
              <a:ext cx="1352245" cy="602546"/>
            </a:xfrm>
            <a:prstGeom prst="bentConnector3">
              <a:avLst>
                <a:gd name="adj1" fmla="val 28023"/>
              </a:avLst>
            </a:prstGeom>
            <a:ln w="114300">
              <a:solidFill>
                <a:srgbClr val="90A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9690710-47AC-432C-AC08-AAC888D4E5D5}"/>
                </a:ext>
              </a:extLst>
            </p:cNvPr>
            <p:cNvCxnSpPr>
              <a:cxnSpLocks/>
            </p:cNvCxnSpPr>
            <p:nvPr/>
          </p:nvCxnSpPr>
          <p:spPr>
            <a:xfrm>
              <a:off x="9008253" y="4489364"/>
              <a:ext cx="0" cy="108696"/>
            </a:xfrm>
            <a:prstGeom prst="line">
              <a:avLst/>
            </a:prstGeom>
            <a:ln w="114300">
              <a:solidFill>
                <a:srgbClr val="90A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130F-34E6-4BCA-BAD1-2F7D7AC3552B}"/>
                </a:ext>
              </a:extLst>
            </p:cNvPr>
            <p:cNvCxnSpPr>
              <a:cxnSpLocks/>
            </p:cNvCxnSpPr>
            <p:nvPr/>
          </p:nvCxnSpPr>
          <p:spPr>
            <a:xfrm>
              <a:off x="9008253" y="4737014"/>
              <a:ext cx="0" cy="108696"/>
            </a:xfrm>
            <a:prstGeom prst="line">
              <a:avLst/>
            </a:prstGeom>
            <a:ln w="114300">
              <a:solidFill>
                <a:srgbClr val="90A4AE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50E26C-E44D-45AA-8D12-13324EFE0E9B}"/>
                </a:ext>
              </a:extLst>
            </p:cNvPr>
            <p:cNvCxnSpPr>
              <a:cxnSpLocks/>
            </p:cNvCxnSpPr>
            <p:nvPr/>
          </p:nvCxnSpPr>
          <p:spPr>
            <a:xfrm>
              <a:off x="9008253" y="4984664"/>
              <a:ext cx="0" cy="108696"/>
            </a:xfrm>
            <a:prstGeom prst="line">
              <a:avLst/>
            </a:prstGeom>
            <a:ln w="114300">
              <a:solidFill>
                <a:srgbClr val="90A4AE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270909E-B775-4DCA-A082-0540D879B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6846" y="3371736"/>
              <a:ext cx="611114" cy="698417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8FEB19-2A0F-44B6-96CB-F9CA5379D9A6}"/>
                </a:ext>
              </a:extLst>
            </p:cNvPr>
            <p:cNvCxnSpPr>
              <a:cxnSpLocks/>
            </p:cNvCxnSpPr>
            <p:nvPr/>
          </p:nvCxnSpPr>
          <p:spPr>
            <a:xfrm>
              <a:off x="8962851" y="2207264"/>
              <a:ext cx="1006119" cy="0"/>
            </a:xfrm>
            <a:prstGeom prst="line">
              <a:avLst/>
            </a:prstGeom>
            <a:ln w="114300">
              <a:solidFill>
                <a:srgbClr val="90A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2" descr="Folder Tree Icon - Free Download, PNG and Vector">
              <a:extLst>
                <a:ext uri="{FF2B5EF4-FFF2-40B4-BE49-F238E27FC236}">
                  <a16:creationId xmlns:a16="http://schemas.microsoft.com/office/drawing/2014/main" id="{FEE9F9F8-220D-4B37-B529-6522A1FC2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0526" y="894789"/>
              <a:ext cx="2741072" cy="2741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85A6536-AFF1-4D1B-B82E-D46BE4F10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6846" y="1858055"/>
              <a:ext cx="611114" cy="698417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710E7E-0898-482F-B6EF-1938E3907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5704" y="1522075"/>
              <a:ext cx="508352" cy="1"/>
            </a:xfrm>
            <a:prstGeom prst="line">
              <a:avLst/>
            </a:prstGeom>
            <a:ln w="114300">
              <a:solidFill>
                <a:srgbClr val="50E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9332CFB-00F5-4C44-9FC6-78D8256C8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61506" y="1093337"/>
              <a:ext cx="1022377" cy="85747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E2BB33C-53DE-4FDE-80B3-6A9FABBBE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3328" y="972984"/>
              <a:ext cx="931790" cy="1098182"/>
            </a:xfrm>
            <a:prstGeom prst="rect">
              <a:avLst/>
            </a:prstGeom>
            <a:effectLst>
              <a:outerShdw blurRad="63500" sx="147000" sy="147000" algn="ctr" rotWithShape="0">
                <a:srgbClr val="50E6FF">
                  <a:alpha val="18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464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FDD7B2-BCFA-4245-97EF-ED0222ECD65A}"/>
              </a:ext>
            </a:extLst>
          </p:cNvPr>
          <p:cNvSpPr/>
          <p:nvPr/>
        </p:nvSpPr>
        <p:spPr>
          <a:xfrm>
            <a:off x="1" y="0"/>
            <a:ext cx="12249830" cy="5999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79026-D5F0-42CB-9E66-78A2A34D720C}"/>
              </a:ext>
            </a:extLst>
          </p:cNvPr>
          <p:cNvSpPr txBox="1"/>
          <p:nvPr/>
        </p:nvSpPr>
        <p:spPr>
          <a:xfrm>
            <a:off x="4250589" y="1886497"/>
            <a:ext cx="71501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</a:t>
            </a:r>
            <a:r>
              <a:rPr lang="en-CA" sz="4400" dirty="0">
                <a:solidFill>
                  <a:srgbClr val="50E6FF"/>
                </a:solidFill>
                <a:effectLst>
                  <a:glow rad="127000">
                    <a:srgbClr val="50E6FF">
                      <a:alpha val="20000"/>
                    </a:srgbClr>
                  </a:glow>
                  <a:outerShdw blurRad="50800" dist="50800" dir="5400000" algn="ctr" rotWithShape="0">
                    <a:srgbClr val="000000">
                      <a:alpha val="55000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Recurse</a:t>
            </a:r>
            <a:r>
              <a:rPr lang="en-CA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CA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through Data Lake Folders with </a:t>
            </a:r>
          </a:p>
          <a:p>
            <a:pPr algn="r"/>
            <a:r>
              <a:rPr lang="en-CA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Synapse Spark Pools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215C86-E1BB-4FC3-807A-76B099D0D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01" y="1413664"/>
            <a:ext cx="4106574" cy="36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4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-1" y="-18997"/>
            <a:ext cx="12252326" cy="6025891"/>
          </a:xfrm>
          <a:prstGeom prst="rect">
            <a:avLst/>
          </a:prstGeom>
          <a:solidFill>
            <a:srgbClr val="FE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1026" name="Picture 2" descr="Aeroplane, planes, helicopters with a place for your text in cartoon style. perfect for web banners and advertisement. top view of a flying plane. Premium Vector">
            <a:extLst>
              <a:ext uri="{FF2B5EF4-FFF2-40B4-BE49-F238E27FC236}">
                <a16:creationId xmlns:a16="http://schemas.microsoft.com/office/drawing/2014/main" id="{82F7D7C9-1800-4701-B973-D8A38AA2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8585200" cy="60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CD3AE7-7BDC-4CFC-BD5A-B40DF97A9E24}"/>
              </a:ext>
            </a:extLst>
          </p:cNvPr>
          <p:cNvSpPr/>
          <p:nvPr/>
        </p:nvSpPr>
        <p:spPr>
          <a:xfrm>
            <a:off x="491993" y="2443989"/>
            <a:ext cx="3381507" cy="1175511"/>
          </a:xfrm>
          <a:prstGeom prst="rect">
            <a:avLst/>
          </a:prstGeom>
          <a:solidFill>
            <a:srgbClr val="FFF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9402B6A-9532-41EE-A55A-FABDCD67589C}"/>
              </a:ext>
            </a:extLst>
          </p:cNvPr>
          <p:cNvSpPr txBox="1">
            <a:spLocks/>
          </p:cNvSpPr>
          <p:nvPr/>
        </p:nvSpPr>
        <p:spPr>
          <a:xfrm>
            <a:off x="380450" y="2359882"/>
            <a:ext cx="3782084" cy="1343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spc="-143" dirty="0">
                <a:solidFill>
                  <a:srgbClr val="4F5C62"/>
                </a:solidFill>
                <a:latin typeface="Lilita One" panose="02000000000000000000" pitchFamily="2" charset="0"/>
                <a:ea typeface="Inter Medium" panose="020B0502030000000004" pitchFamily="34" charset="0"/>
                <a:cs typeface="Mark OT Light" charset="0"/>
              </a:rPr>
              <a:t>IT’S A BLOG!</a:t>
            </a:r>
            <a:endParaRPr lang="en-GB" spc="-143" dirty="0">
              <a:solidFill>
                <a:srgbClr val="4F5C62"/>
              </a:solidFill>
              <a:latin typeface="Lilita One" panose="02000000000000000000" pitchFamily="2" charset="0"/>
              <a:ea typeface="Inter Medium" panose="020B0502030000000004" pitchFamily="34" charset="0"/>
              <a:cs typeface="Mark OT Light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161CD4F-EB36-4723-A777-4ED5FB6B15EF}"/>
              </a:ext>
            </a:extLst>
          </p:cNvPr>
          <p:cNvSpPr txBox="1">
            <a:spLocks/>
          </p:cNvSpPr>
          <p:nvPr/>
        </p:nvSpPr>
        <p:spPr>
          <a:xfrm>
            <a:off x="179259" y="1617091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3600" spc="-143" dirty="0">
                <a:solidFill>
                  <a:srgbClr val="4F5C62"/>
                </a:solidFill>
                <a:latin typeface="Earth's Mightiest" pitchFamily="2" charset="0"/>
                <a:ea typeface="Inter SemiBold" panose="020B0502030000000004" pitchFamily="34" charset="0"/>
                <a:cs typeface="Mark OT Light" charset="0"/>
              </a:rPr>
              <a:t>Hey look,</a:t>
            </a:r>
            <a:endParaRPr lang="en-GB" sz="1600" spc="-143" dirty="0">
              <a:solidFill>
                <a:srgbClr val="4F5C62"/>
              </a:solidFill>
              <a:latin typeface="Earth's Mightiest" pitchFamily="2" charset="0"/>
              <a:ea typeface="Inter SemiBold" panose="020B0502030000000004" pitchFamily="34" charset="0"/>
              <a:cs typeface="Mark OT Light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FED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90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808EC5-2024-4F2A-AB75-CA5D04F5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8" r="26747" b="33052"/>
          <a:stretch/>
        </p:blipFill>
        <p:spPr>
          <a:xfrm>
            <a:off x="0" y="-18998"/>
            <a:ext cx="12252326" cy="601816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0F957A9-8D17-499C-9DD9-BDD99AA36B9A}"/>
              </a:ext>
            </a:extLst>
          </p:cNvPr>
          <p:cNvGrpSpPr/>
          <p:nvPr/>
        </p:nvGrpSpPr>
        <p:grpSpPr>
          <a:xfrm>
            <a:off x="1577783" y="3970404"/>
            <a:ext cx="2039219" cy="785998"/>
            <a:chOff x="1864665" y="4265066"/>
            <a:chExt cx="2039219" cy="785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8F4DFD-61F8-4023-930D-EE9B90E605B0}"/>
                </a:ext>
              </a:extLst>
            </p:cNvPr>
            <p:cNvSpPr/>
            <p:nvPr/>
          </p:nvSpPr>
          <p:spPr>
            <a:xfrm rot="21399419">
              <a:off x="1864665" y="4453949"/>
              <a:ext cx="2039219" cy="414192"/>
            </a:xfrm>
            <a:prstGeom prst="rect">
              <a:avLst/>
            </a:prstGeom>
            <a:solidFill>
              <a:srgbClr val="4E0AC6">
                <a:alpha val="7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3">
              <a:extLst>
                <a:ext uri="{FF2B5EF4-FFF2-40B4-BE49-F238E27FC236}">
                  <a16:creationId xmlns:a16="http://schemas.microsoft.com/office/drawing/2014/main" id="{5161CD4F-EB36-4723-A777-4ED5FB6B15EF}"/>
                </a:ext>
              </a:extLst>
            </p:cNvPr>
            <p:cNvSpPr txBox="1">
              <a:spLocks/>
            </p:cNvSpPr>
            <p:nvPr/>
          </p:nvSpPr>
          <p:spPr>
            <a:xfrm>
              <a:off x="1969960" y="4265066"/>
              <a:ext cx="1883597" cy="785998"/>
            </a:xfrm>
            <a:prstGeom prst="rect">
              <a:avLst/>
            </a:prstGeom>
            <a:effectLst>
              <a:outerShdw blurRad="50800" dist="38100" dir="2700000" algn="tl" rotWithShape="0">
                <a:srgbClr val="4E0AC6">
                  <a:alpha val="80000"/>
                </a:srgb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1500" spc="120" dirty="0">
                  <a:solidFill>
                    <a:schemeClr val="bg1"/>
                  </a:solidFill>
                  <a:latin typeface="MarkPro-Bold" panose="020B0804020101010102" pitchFamily="34" charset="0"/>
                  <a:ea typeface="Inter SemiBold" panose="020B0502030000000004" pitchFamily="34" charset="0"/>
                  <a:cs typeface="Mark OT Light" charset="0"/>
                </a:rPr>
                <a:t>BLOGGING WITH</a:t>
              </a:r>
              <a:endParaRPr lang="en-GB" sz="1500" spc="120" dirty="0">
                <a:solidFill>
                  <a:schemeClr val="bg1"/>
                </a:solidFill>
                <a:latin typeface="MarkPro-Bold" panose="020B0804020101010102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ED9442-E324-469C-AC09-FAB22059B76D}"/>
              </a:ext>
            </a:extLst>
          </p:cNvPr>
          <p:cNvGrpSpPr/>
          <p:nvPr/>
        </p:nvGrpSpPr>
        <p:grpSpPr>
          <a:xfrm>
            <a:off x="444435" y="183393"/>
            <a:ext cx="2242821" cy="586522"/>
            <a:chOff x="259080" y="183393"/>
            <a:chExt cx="2242821" cy="58652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76A8D73-B85D-46B7-B4DF-A5A6C1E4B81F}"/>
                </a:ext>
              </a:extLst>
            </p:cNvPr>
            <p:cNvSpPr/>
            <p:nvPr/>
          </p:nvSpPr>
          <p:spPr>
            <a:xfrm>
              <a:off x="259080" y="243840"/>
              <a:ext cx="2162570" cy="464820"/>
            </a:xfrm>
            <a:prstGeom prst="roundRect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2968AE-1A7A-43C1-B782-41E2C71A9B4F}"/>
                </a:ext>
              </a:extLst>
            </p:cNvPr>
            <p:cNvGrpSpPr/>
            <p:nvPr/>
          </p:nvGrpSpPr>
          <p:grpSpPr>
            <a:xfrm>
              <a:off x="336958" y="183393"/>
              <a:ext cx="2164943" cy="586522"/>
              <a:chOff x="336958" y="183393"/>
              <a:chExt cx="2164943" cy="586522"/>
            </a:xfrm>
          </p:grpSpPr>
          <p:sp>
            <p:nvSpPr>
              <p:cNvPr id="17" name="Title 3">
                <a:extLst>
                  <a:ext uri="{FF2B5EF4-FFF2-40B4-BE49-F238E27FC236}">
                    <a16:creationId xmlns:a16="http://schemas.microsoft.com/office/drawing/2014/main" id="{C81C530D-D835-4A1A-81BE-BE9F0DE02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267" y="183393"/>
                <a:ext cx="1785634" cy="5865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>
                <a:noAutofit/>
              </a:bodyPr>
              <a:lstStyle>
                <a:lvl1pPr algn="l" defTabSz="91435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 spc="0" baseline="0">
                    <a:solidFill>
                      <a:schemeClr val="accent2"/>
                    </a:solidFill>
                    <a:latin typeface="+mj-lt"/>
                    <a:ea typeface="+mj-ea"/>
                    <a:cs typeface="Century Gothic Regular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2000" spc="-143" dirty="0">
                    <a:solidFill>
                      <a:schemeClr val="bg1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rakirahman.me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BF3B3F5-DAF0-4F2A-B1C5-21D1ABFA0C0F}"/>
                  </a:ext>
                </a:extLst>
              </p:cNvPr>
              <p:cNvGrpSpPr/>
              <p:nvPr/>
            </p:nvGrpSpPr>
            <p:grpSpPr>
              <a:xfrm>
                <a:off x="336958" y="313998"/>
                <a:ext cx="310070" cy="310070"/>
                <a:chOff x="336958" y="313998"/>
                <a:chExt cx="310070" cy="31007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DF77205-F447-474E-B06F-477A11C4D33E}"/>
                    </a:ext>
                  </a:extLst>
                </p:cNvPr>
                <p:cNvSpPr/>
                <p:nvPr/>
              </p:nvSpPr>
              <p:spPr>
                <a:xfrm>
                  <a:off x="336958" y="313998"/>
                  <a:ext cx="310070" cy="31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5CFC7CD-38EF-4FB8-A968-97D0473BA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920" y="339960"/>
                  <a:ext cx="258147" cy="258147"/>
                </a:xfrm>
                <a:prstGeom prst="ellipse">
                  <a:avLst/>
                </a:prstGeom>
              </p:spPr>
            </p:pic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693266-5080-433B-82EC-D471496EE304}"/>
              </a:ext>
            </a:extLst>
          </p:cNvPr>
          <p:cNvGrpSpPr/>
          <p:nvPr/>
        </p:nvGrpSpPr>
        <p:grpSpPr>
          <a:xfrm>
            <a:off x="4440931" y="2298567"/>
            <a:ext cx="3136122" cy="1265437"/>
            <a:chOff x="3872607" y="2421472"/>
            <a:chExt cx="3136122" cy="12654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A8B075F-5E9E-42A8-B1F7-1ABE24FD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607" y="2421472"/>
              <a:ext cx="1265437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535B41-0235-4C67-BF92-2AE7B47D6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039" y="2421472"/>
              <a:ext cx="1488690" cy="11562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F3B0B9-ABD4-42C1-B220-0A65009F8D72}"/>
              </a:ext>
            </a:extLst>
          </p:cNvPr>
          <p:cNvGrpSpPr/>
          <p:nvPr/>
        </p:nvGrpSpPr>
        <p:grpSpPr>
          <a:xfrm>
            <a:off x="2812811" y="4371115"/>
            <a:ext cx="6626705" cy="1265437"/>
            <a:chOff x="2618259" y="4371115"/>
            <a:chExt cx="6626705" cy="12654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992F3DB-08AD-44B4-84F8-CE0DCEB68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94"/>
            <a:stretch/>
          </p:blipFill>
          <p:spPr>
            <a:xfrm>
              <a:off x="2618259" y="4371115"/>
              <a:ext cx="2950673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EC0098-84CD-4435-AC26-721018F9CC00}"/>
                </a:ext>
              </a:extLst>
            </p:cNvPr>
            <p:cNvSpPr txBox="1"/>
            <p:nvPr/>
          </p:nvSpPr>
          <p:spPr>
            <a:xfrm>
              <a:off x="5520039" y="4467001"/>
              <a:ext cx="3724925" cy="11695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7000" spc="-143" dirty="0">
                  <a:solidFill>
                    <a:srgbClr val="4F5C62"/>
                  </a:solidFill>
                  <a:latin typeface="MarkPro" panose="020B0504020101010102" pitchFamily="34" charset="0"/>
                  <a:ea typeface="Inter" panose="020B0502030000000004" pitchFamily="34" charset="0"/>
                  <a:cs typeface="Mark OT Light" charset="0"/>
                </a:rPr>
                <a:t>on</a:t>
              </a:r>
              <a:r>
                <a:rPr lang="en-GB" sz="7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 </a:t>
              </a:r>
              <a:r>
                <a:rPr lang="en-GB" sz="7000" spc="-143" dirty="0">
                  <a:solidFill>
                    <a:srgbClr val="0395C8"/>
                  </a:solidFill>
                  <a:latin typeface="Segoe UI" panose="020B0502040204020203" pitchFamily="34" charset="0"/>
                  <a:ea typeface="Inter SemiBold" panose="020B0502030000000004" pitchFamily="34" charset="0"/>
                  <a:cs typeface="Segoe UI" panose="020B0502040204020203" pitchFamily="34" charset="0"/>
                </a:rPr>
                <a:t>Azure</a:t>
              </a:r>
              <a:endParaRPr lang="en-GB" sz="7000" spc="-143" dirty="0">
                <a:solidFill>
                  <a:srgbClr val="4F5C6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64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53C309-3FC3-4DEF-8B9A-A5B291605C03}"/>
              </a:ext>
            </a:extLst>
          </p:cNvPr>
          <p:cNvSpPr/>
          <p:nvPr/>
        </p:nvSpPr>
        <p:spPr>
          <a:xfrm>
            <a:off x="-1" y="5189220"/>
            <a:ext cx="12252326" cy="81840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0" y="0"/>
            <a:ext cx="6126162" cy="5189220"/>
          </a:xfrm>
          <a:prstGeom prst="rect">
            <a:avLst/>
          </a:prstGeom>
          <a:solidFill>
            <a:srgbClr val="F9D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1F7AB-D839-4B47-802D-D71350B1E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r="543"/>
          <a:stretch/>
        </p:blipFill>
        <p:spPr>
          <a:xfrm>
            <a:off x="548640" y="0"/>
            <a:ext cx="11094720" cy="600762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AE41A7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000000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AE41A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  <a:solidFill>
                <a:srgbClr val="AE41A7"/>
              </a:solidFill>
            </p:spPr>
          </p:pic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5105ED-3D10-40EB-A264-782CF115E5AD}"/>
              </a:ext>
            </a:extLst>
          </p:cNvPr>
          <p:cNvCxnSpPr/>
          <p:nvPr/>
        </p:nvCxnSpPr>
        <p:spPr>
          <a:xfrm>
            <a:off x="0" y="5189220"/>
            <a:ext cx="12252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314DD05-E841-4158-8982-E436D37D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252325" cy="599916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8D9F47-FD33-4F01-B87B-521FBF0F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091" y="1653562"/>
            <a:ext cx="4238305" cy="3271457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/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001A3E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001A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52655-41BB-4EA3-AD92-FFB63DED5237}"/>
              </a:ext>
            </a:extLst>
          </p:cNvPr>
          <p:cNvGrpSpPr/>
          <p:nvPr/>
        </p:nvGrpSpPr>
        <p:grpSpPr>
          <a:xfrm>
            <a:off x="7962900" y="1238249"/>
            <a:ext cx="3919000" cy="4102083"/>
            <a:chOff x="7962900" y="1238249"/>
            <a:chExt cx="3919000" cy="410208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C7DC24-8059-42CD-A673-0415702D9A9C}"/>
                </a:ext>
              </a:extLst>
            </p:cNvPr>
            <p:cNvSpPr/>
            <p:nvPr/>
          </p:nvSpPr>
          <p:spPr>
            <a:xfrm>
              <a:off x="7962900" y="1238249"/>
              <a:ext cx="3919000" cy="3919000"/>
            </a:xfrm>
            <a:prstGeom prst="ellipse">
              <a:avLst/>
            </a:prstGeom>
            <a:solidFill>
              <a:srgbClr val="FFF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2244C5-3729-4FB9-987F-F7E23DD4575D}"/>
                </a:ext>
              </a:extLst>
            </p:cNvPr>
            <p:cNvGrpSpPr/>
            <p:nvPr/>
          </p:nvGrpSpPr>
          <p:grpSpPr>
            <a:xfrm>
              <a:off x="8252807" y="1631401"/>
              <a:ext cx="3339185" cy="3708931"/>
              <a:chOff x="8252808" y="1582225"/>
              <a:chExt cx="3339185" cy="37089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A78B2B-54C4-45AB-9C8B-9DF1FEC4A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808" y="1582225"/>
                <a:ext cx="3339185" cy="37089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44397-FDB0-40F6-8FED-09A88D6909B3}"/>
                  </a:ext>
                </a:extLst>
              </p:cNvPr>
              <p:cNvSpPr/>
              <p:nvPr/>
            </p:nvSpPr>
            <p:spPr>
              <a:xfrm>
                <a:off x="8874650" y="3460939"/>
                <a:ext cx="2095500" cy="2624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AC3DB36-52F1-4CEF-AACE-6A4777A6A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877" y="3460939"/>
                <a:ext cx="1293046" cy="658981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F038A1-1D7B-4A52-BF04-3AD4EA6BF06F}"/>
              </a:ext>
            </a:extLst>
          </p:cNvPr>
          <p:cNvSpPr txBox="1"/>
          <p:nvPr/>
        </p:nvSpPr>
        <p:spPr>
          <a:xfrm rot="20991049">
            <a:off x="-449553" y="2399234"/>
            <a:ext cx="6408991" cy="222176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2000" spc="100" dirty="0">
                <a:solidFill>
                  <a:srgbClr val="001A3E"/>
                </a:solidFill>
                <a:latin typeface="Nutmeg Regular" panose="00000500000000000000" pitchFamily="2" charset="0"/>
                <a:ea typeface="Inter" panose="020B0502030000000004" pitchFamily="34" charset="0"/>
                <a:cs typeface="Mark OT Light" charset="0"/>
              </a:rPr>
              <a:t>COMPREHENSIVE</a:t>
            </a:r>
            <a:endParaRPr lang="en-GB" sz="2800" spc="100" dirty="0">
              <a:solidFill>
                <a:srgbClr val="001A3E"/>
              </a:solidFill>
              <a:latin typeface="Nutmeg Regular" panose="00000500000000000000" pitchFamily="2" charset="0"/>
              <a:ea typeface="Inter" panose="020B0502030000000004" pitchFamily="34" charset="0"/>
              <a:cs typeface="Mark OT Light" charset="0"/>
            </a:endParaRPr>
          </a:p>
          <a:p>
            <a:pPr algn="ctr">
              <a:lnSpc>
                <a:spcPts val="5500"/>
              </a:lnSpc>
            </a:pP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STUDY </a:t>
            </a:r>
            <a:b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</a:b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GUIDE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35A3A-5AD8-426B-B9A9-E6740CD8DB1A}"/>
              </a:ext>
            </a:extLst>
          </p:cNvPr>
          <p:cNvSpPr txBox="1"/>
          <p:nvPr/>
        </p:nvSpPr>
        <p:spPr>
          <a:xfrm rot="20991049">
            <a:off x="1226612" y="1849261"/>
            <a:ext cx="4879997" cy="62324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GB" sz="2800" spc="100" dirty="0">
                <a:solidFill>
                  <a:srgbClr val="EFB504"/>
                </a:solidFill>
                <a:latin typeface="Bebas Neue" panose="020B0606020202050201" pitchFamily="34" charset="0"/>
                <a:ea typeface="Inter" panose="020B0502030000000004" pitchFamily="34" charset="0"/>
                <a:cs typeface="Mark OT Light" charset="0"/>
              </a:rPr>
              <a:t>PART 1</a:t>
            </a:r>
            <a:endParaRPr lang="en-GB" sz="4800" spc="-210" dirty="0">
              <a:solidFill>
                <a:srgbClr val="EFB504"/>
              </a:solidFill>
              <a:latin typeface="Bebas Neue" panose="020B0606020202050201" pitchFamily="34" charset="0"/>
              <a:ea typeface="Inter" panose="020B0502030000000004" pitchFamily="34" charset="0"/>
              <a:cs typeface="Mark O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314DD05-E841-4158-8982-E436D37D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252325" cy="599916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8D9F47-FD33-4F01-B87B-521FBF0F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091" y="1653562"/>
            <a:ext cx="4238305" cy="3271457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/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001A3E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001A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52655-41BB-4EA3-AD92-FFB63DED5237}"/>
              </a:ext>
            </a:extLst>
          </p:cNvPr>
          <p:cNvGrpSpPr/>
          <p:nvPr/>
        </p:nvGrpSpPr>
        <p:grpSpPr>
          <a:xfrm>
            <a:off x="7962900" y="1238249"/>
            <a:ext cx="3919000" cy="4102083"/>
            <a:chOff x="7962900" y="1238249"/>
            <a:chExt cx="3919000" cy="410208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C7DC24-8059-42CD-A673-0415702D9A9C}"/>
                </a:ext>
              </a:extLst>
            </p:cNvPr>
            <p:cNvSpPr/>
            <p:nvPr/>
          </p:nvSpPr>
          <p:spPr>
            <a:xfrm>
              <a:off x="7962900" y="1238249"/>
              <a:ext cx="3919000" cy="3919000"/>
            </a:xfrm>
            <a:prstGeom prst="ellipse">
              <a:avLst/>
            </a:prstGeom>
            <a:solidFill>
              <a:srgbClr val="FFF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2244C5-3729-4FB9-987F-F7E23DD4575D}"/>
                </a:ext>
              </a:extLst>
            </p:cNvPr>
            <p:cNvGrpSpPr/>
            <p:nvPr/>
          </p:nvGrpSpPr>
          <p:grpSpPr>
            <a:xfrm>
              <a:off x="8252807" y="1631401"/>
              <a:ext cx="3339185" cy="3708931"/>
              <a:chOff x="8252808" y="1582225"/>
              <a:chExt cx="3339185" cy="37089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A78B2B-54C4-45AB-9C8B-9DF1FEC4A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808" y="1582225"/>
                <a:ext cx="3339185" cy="37089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44397-FDB0-40F6-8FED-09A88D6909B3}"/>
                  </a:ext>
                </a:extLst>
              </p:cNvPr>
              <p:cNvSpPr/>
              <p:nvPr/>
            </p:nvSpPr>
            <p:spPr>
              <a:xfrm>
                <a:off x="8874650" y="3460939"/>
                <a:ext cx="2095500" cy="2624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AC3DB36-52F1-4CEF-AACE-6A4777A6A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877" y="3460939"/>
                <a:ext cx="1293046" cy="658981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F038A1-1D7B-4A52-BF04-3AD4EA6BF06F}"/>
              </a:ext>
            </a:extLst>
          </p:cNvPr>
          <p:cNvSpPr txBox="1"/>
          <p:nvPr/>
        </p:nvSpPr>
        <p:spPr>
          <a:xfrm rot="20991049">
            <a:off x="-449553" y="2399234"/>
            <a:ext cx="6408991" cy="222176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2000" spc="100" dirty="0">
                <a:solidFill>
                  <a:srgbClr val="001A3E"/>
                </a:solidFill>
                <a:latin typeface="Nutmeg Regular" panose="00000500000000000000" pitchFamily="2" charset="0"/>
                <a:ea typeface="Inter" panose="020B0502030000000004" pitchFamily="34" charset="0"/>
                <a:cs typeface="Mark OT Light" charset="0"/>
              </a:rPr>
              <a:t>COMPREHENSIVE</a:t>
            </a:r>
            <a:endParaRPr lang="en-GB" sz="2800" spc="100" dirty="0">
              <a:solidFill>
                <a:srgbClr val="001A3E"/>
              </a:solidFill>
              <a:latin typeface="Nutmeg Regular" panose="00000500000000000000" pitchFamily="2" charset="0"/>
              <a:ea typeface="Inter" panose="020B0502030000000004" pitchFamily="34" charset="0"/>
              <a:cs typeface="Mark OT Light" charset="0"/>
            </a:endParaRPr>
          </a:p>
          <a:p>
            <a:pPr algn="ctr">
              <a:lnSpc>
                <a:spcPts val="5500"/>
              </a:lnSpc>
            </a:pP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STUDY </a:t>
            </a:r>
            <a:b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</a:b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GUIDE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35A3A-5AD8-426B-B9A9-E6740CD8DB1A}"/>
              </a:ext>
            </a:extLst>
          </p:cNvPr>
          <p:cNvSpPr txBox="1"/>
          <p:nvPr/>
        </p:nvSpPr>
        <p:spPr>
          <a:xfrm rot="20991049">
            <a:off x="1226612" y="1849261"/>
            <a:ext cx="4879997" cy="62324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GB" sz="2800" spc="100" dirty="0">
                <a:solidFill>
                  <a:srgbClr val="EFB504"/>
                </a:solidFill>
                <a:latin typeface="Bebas Neue" panose="020B0606020202050201" pitchFamily="34" charset="0"/>
                <a:ea typeface="Inter" panose="020B0502030000000004" pitchFamily="34" charset="0"/>
                <a:cs typeface="Mark OT Light" charset="0"/>
              </a:rPr>
              <a:t>PART 2</a:t>
            </a:r>
            <a:endParaRPr lang="en-GB" sz="4800" spc="-210" dirty="0">
              <a:solidFill>
                <a:srgbClr val="EFB504"/>
              </a:solidFill>
              <a:latin typeface="Bebas Neue" panose="020B0606020202050201" pitchFamily="34" charset="0"/>
              <a:ea typeface="Inter" panose="020B0502030000000004" pitchFamily="34" charset="0"/>
              <a:cs typeface="Mark O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4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F25AF-DB29-4B4E-AD33-57FA6F235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1" r="4919" b="8764"/>
          <a:stretch/>
        </p:blipFill>
        <p:spPr>
          <a:xfrm>
            <a:off x="-1" y="-18998"/>
            <a:ext cx="12252326" cy="6018161"/>
          </a:xfrm>
          <a:prstGeom prst="rect">
            <a:avLst/>
          </a:prstGeom>
        </p:spPr>
      </p:pic>
      <p:sp>
        <p:nvSpPr>
          <p:cNvPr id="315" name="Rectangle 314">
            <a:extLst>
              <a:ext uri="{FF2B5EF4-FFF2-40B4-BE49-F238E27FC236}">
                <a16:creationId xmlns:a16="http://schemas.microsoft.com/office/drawing/2014/main" id="{F3957B8A-13FC-4365-A52A-69149DD997CA}"/>
              </a:ext>
            </a:extLst>
          </p:cNvPr>
          <p:cNvSpPr/>
          <p:nvPr/>
        </p:nvSpPr>
        <p:spPr>
          <a:xfrm>
            <a:off x="0" y="3498395"/>
            <a:ext cx="12252325" cy="1868001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ED9442-E324-469C-AC09-FAB22059B76D}"/>
              </a:ext>
            </a:extLst>
          </p:cNvPr>
          <p:cNvGrpSpPr/>
          <p:nvPr/>
        </p:nvGrpSpPr>
        <p:grpSpPr>
          <a:xfrm>
            <a:off x="444435" y="183393"/>
            <a:ext cx="2242821" cy="586522"/>
            <a:chOff x="259080" y="183393"/>
            <a:chExt cx="2242821" cy="58652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76A8D73-B85D-46B7-B4DF-A5A6C1E4B81F}"/>
                </a:ext>
              </a:extLst>
            </p:cNvPr>
            <p:cNvSpPr/>
            <p:nvPr/>
          </p:nvSpPr>
          <p:spPr>
            <a:xfrm>
              <a:off x="259080" y="243840"/>
              <a:ext cx="2162570" cy="464820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2968AE-1A7A-43C1-B782-41E2C71A9B4F}"/>
                </a:ext>
              </a:extLst>
            </p:cNvPr>
            <p:cNvGrpSpPr/>
            <p:nvPr/>
          </p:nvGrpSpPr>
          <p:grpSpPr>
            <a:xfrm>
              <a:off x="336958" y="183393"/>
              <a:ext cx="2164943" cy="586522"/>
              <a:chOff x="336958" y="183393"/>
              <a:chExt cx="2164943" cy="586522"/>
            </a:xfrm>
          </p:grpSpPr>
          <p:sp>
            <p:nvSpPr>
              <p:cNvPr id="17" name="Title 3">
                <a:extLst>
                  <a:ext uri="{FF2B5EF4-FFF2-40B4-BE49-F238E27FC236}">
                    <a16:creationId xmlns:a16="http://schemas.microsoft.com/office/drawing/2014/main" id="{C81C530D-D835-4A1A-81BE-BE9F0DE02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267" y="183393"/>
                <a:ext cx="1785634" cy="5865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>
                <a:noAutofit/>
              </a:bodyPr>
              <a:lstStyle>
                <a:lvl1pPr algn="l" defTabSz="91435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 spc="0" baseline="0">
                    <a:solidFill>
                      <a:schemeClr val="accent2"/>
                    </a:solidFill>
                    <a:latin typeface="+mj-lt"/>
                    <a:ea typeface="+mj-ea"/>
                    <a:cs typeface="Century Gothic Regular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2000" spc="-143" dirty="0">
                    <a:solidFill>
                      <a:schemeClr val="bg1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rakirahman.me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BF3B3F5-DAF0-4F2A-B1C5-21D1ABFA0C0F}"/>
                  </a:ext>
                </a:extLst>
              </p:cNvPr>
              <p:cNvGrpSpPr/>
              <p:nvPr/>
            </p:nvGrpSpPr>
            <p:grpSpPr>
              <a:xfrm>
                <a:off x="336958" y="313998"/>
                <a:ext cx="310070" cy="310070"/>
                <a:chOff x="336958" y="313998"/>
                <a:chExt cx="310070" cy="31007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DF77205-F447-474E-B06F-477A11C4D33E}"/>
                    </a:ext>
                  </a:extLst>
                </p:cNvPr>
                <p:cNvSpPr/>
                <p:nvPr/>
              </p:nvSpPr>
              <p:spPr>
                <a:xfrm>
                  <a:off x="336958" y="313998"/>
                  <a:ext cx="310070" cy="31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5CFC7CD-38EF-4FB8-A968-97D0473BA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920" y="339960"/>
                  <a:ext cx="258147" cy="258147"/>
                </a:xfrm>
                <a:prstGeom prst="ellipse">
                  <a:avLst/>
                </a:prstGeom>
              </p:spPr>
            </p:pic>
          </p:grpSp>
        </p:grp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8575E902-9561-4043-9617-EDC328031238}"/>
              </a:ext>
            </a:extLst>
          </p:cNvPr>
          <p:cNvGrpSpPr/>
          <p:nvPr/>
        </p:nvGrpSpPr>
        <p:grpSpPr>
          <a:xfrm>
            <a:off x="2949403" y="1325760"/>
            <a:ext cx="6774461" cy="2001041"/>
            <a:chOff x="2598538" y="1325760"/>
            <a:chExt cx="6774461" cy="2001041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35FF8D3C-8ACC-4C88-97D4-C357D96F8953}"/>
                </a:ext>
              </a:extLst>
            </p:cNvPr>
            <p:cNvGrpSpPr/>
            <p:nvPr/>
          </p:nvGrpSpPr>
          <p:grpSpPr>
            <a:xfrm>
              <a:off x="6994590" y="1348719"/>
              <a:ext cx="2378409" cy="1978082"/>
              <a:chOff x="5584016" y="1911718"/>
              <a:chExt cx="2378409" cy="1978082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7" name="Graphic 1026">
                <a:extLst>
                  <a:ext uri="{FF2B5EF4-FFF2-40B4-BE49-F238E27FC236}">
                    <a16:creationId xmlns:a16="http://schemas.microsoft.com/office/drawing/2014/main" id="{45AEADB8-1D94-413E-95B0-57B169351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5584016" y="1911718"/>
                <a:ext cx="2378409" cy="1978082"/>
              </a:xfrm>
              <a:prstGeom prst="rect">
                <a:avLst/>
              </a:prstGeom>
            </p:spPr>
          </p:pic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8D3F5771-35F9-460C-9385-EB8EC7DE1509}"/>
                  </a:ext>
                </a:extLst>
              </p:cNvPr>
              <p:cNvGrpSpPr/>
              <p:nvPr/>
            </p:nvGrpSpPr>
            <p:grpSpPr>
              <a:xfrm>
                <a:off x="7216012" y="2132106"/>
                <a:ext cx="545435" cy="545435"/>
                <a:chOff x="7230299" y="2137432"/>
                <a:chExt cx="545435" cy="545435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D89C8482-967E-4135-AD3B-72026D68B81E}"/>
                    </a:ext>
                  </a:extLst>
                </p:cNvPr>
                <p:cNvSpPr/>
                <p:nvPr/>
              </p:nvSpPr>
              <p:spPr bwMode="auto">
                <a:xfrm>
                  <a:off x="7230299" y="2137432"/>
                  <a:ext cx="545435" cy="545435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88EE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239BA18D-77E6-477A-8DD7-772DF92FC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/>
              </p:blipFill>
              <p:spPr>
                <a:xfrm>
                  <a:off x="7294331" y="2201464"/>
                  <a:ext cx="417371" cy="41737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3E1ACB9-746E-4089-9D41-92CD9AAB5376}"/>
                </a:ext>
              </a:extLst>
            </p:cNvPr>
            <p:cNvGrpSpPr/>
            <p:nvPr/>
          </p:nvGrpSpPr>
          <p:grpSpPr>
            <a:xfrm>
              <a:off x="2598538" y="1325760"/>
              <a:ext cx="1997432" cy="1997432"/>
              <a:chOff x="1524514" y="2009409"/>
              <a:chExt cx="1997432" cy="199743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BBDA51-4E20-47A9-A686-C1D6B88A692F}"/>
                  </a:ext>
                </a:extLst>
              </p:cNvPr>
              <p:cNvSpPr/>
              <p:nvPr/>
            </p:nvSpPr>
            <p:spPr bwMode="auto">
              <a:xfrm>
                <a:off x="1524514" y="2009409"/>
                <a:ext cx="1997432" cy="1997432"/>
              </a:xfrm>
              <a:prstGeom prst="ellipse">
                <a:avLst/>
              </a:prstGeom>
              <a:gradFill flip="none" rotWithShape="1">
                <a:gsLst>
                  <a:gs pos="0">
                    <a:srgbClr val="212124"/>
                  </a:gs>
                  <a:gs pos="74000">
                    <a:srgbClr val="212124"/>
                  </a:gs>
                  <a:gs pos="83000">
                    <a:srgbClr val="212124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 cap="flat" cmpd="sng" algn="ctr">
                <a:solidFill>
                  <a:schemeClr val="bg2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CDF804-255C-4B05-97EC-7331480AC8F3}"/>
                  </a:ext>
                </a:extLst>
              </p:cNvPr>
              <p:cNvGrpSpPr/>
              <p:nvPr/>
            </p:nvGrpSpPr>
            <p:grpSpPr>
              <a:xfrm>
                <a:off x="1820170" y="2305065"/>
                <a:ext cx="1406120" cy="1406120"/>
                <a:chOff x="3623479" y="2599489"/>
                <a:chExt cx="814808" cy="814808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7BA54D9-980E-4035-820D-B5A0CF0EF8D8}"/>
                    </a:ext>
                  </a:extLst>
                </p:cNvPr>
                <p:cNvSpPr/>
                <p:nvPr/>
              </p:nvSpPr>
              <p:spPr bwMode="auto">
                <a:xfrm>
                  <a:off x="3637027" y="2613037"/>
                  <a:ext cx="787712" cy="787712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26" name="Picture 2" descr="GitHub - Appboy/appboy-xamarin-bindings: Xamarin bindings for the Braze  Android and iOS SDKs">
                  <a:extLst>
                    <a:ext uri="{FF2B5EF4-FFF2-40B4-BE49-F238E27FC236}">
                      <a16:creationId xmlns:a16="http://schemas.microsoft.com/office/drawing/2014/main" id="{C54D6F02-4052-4C4F-8D5A-02273E10CB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3479" y="2599489"/>
                  <a:ext cx="814808" cy="8148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3360DCA-F2A5-4E7A-A56B-797E8E8D632D}"/>
                </a:ext>
              </a:extLst>
            </p:cNvPr>
            <p:cNvGrpSpPr/>
            <p:nvPr/>
          </p:nvGrpSpPr>
          <p:grpSpPr>
            <a:xfrm>
              <a:off x="4714869" y="2272545"/>
              <a:ext cx="2282216" cy="491795"/>
              <a:chOff x="3640845" y="2841894"/>
              <a:chExt cx="2282216" cy="491795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F273233-A63D-4E45-B7E8-B7910C24BCE0}"/>
                  </a:ext>
                </a:extLst>
              </p:cNvPr>
              <p:cNvCxnSpPr>
                <a:cxnSpLocks/>
                <a:stCxn id="367" idx="6"/>
                <a:endCxn id="378" idx="2"/>
              </p:cNvCxnSpPr>
              <p:nvPr/>
            </p:nvCxnSpPr>
            <p:spPr>
              <a:xfrm>
                <a:off x="4132640" y="3087792"/>
                <a:ext cx="1298626" cy="0"/>
              </a:xfrm>
              <a:prstGeom prst="line">
                <a:avLst/>
              </a:prstGeom>
              <a:noFill/>
              <a:ln w="63500" cap="flat" cmpd="sng" algn="ctr">
                <a:solidFill>
                  <a:srgbClr val="0088EE"/>
                </a:solidFill>
                <a:prstDash val="solid"/>
                <a:headEnd type="none" w="lg" len="med"/>
                <a:tailEnd type="none" w="lg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C97950C0-CDF4-4AF1-8053-D07FBA9A9397}"/>
                  </a:ext>
                </a:extLst>
              </p:cNvPr>
              <p:cNvGrpSpPr/>
              <p:nvPr/>
            </p:nvGrpSpPr>
            <p:grpSpPr>
              <a:xfrm>
                <a:off x="3640845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66A2A328-7DBF-481C-8B88-A28800D92D05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68" name="Group 38">
                  <a:extLst>
                    <a:ext uri="{FF2B5EF4-FFF2-40B4-BE49-F238E27FC236}">
                      <a16:creationId xmlns:a16="http://schemas.microsoft.com/office/drawing/2014/main" id="{5B097888-16E4-415C-B45F-8A6C432028C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69" name="AutoShape 37">
                    <a:extLst>
                      <a:ext uri="{FF2B5EF4-FFF2-40B4-BE49-F238E27FC236}">
                        <a16:creationId xmlns:a16="http://schemas.microsoft.com/office/drawing/2014/main" id="{1E00021A-B84A-4D56-97FF-16C8CBF3188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0" name="Freeform 39">
                    <a:extLst>
                      <a:ext uri="{FF2B5EF4-FFF2-40B4-BE49-F238E27FC236}">
                        <a16:creationId xmlns:a16="http://schemas.microsoft.com/office/drawing/2014/main" id="{33C5DBE4-1745-47BA-9A39-79767A425C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1" name="Freeform 40">
                    <a:extLst>
                      <a:ext uri="{FF2B5EF4-FFF2-40B4-BE49-F238E27FC236}">
                        <a16:creationId xmlns:a16="http://schemas.microsoft.com/office/drawing/2014/main" id="{0BAF450B-9F74-4DED-8A94-09354DEE52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2" name="Freeform 41">
                    <a:extLst>
                      <a:ext uri="{FF2B5EF4-FFF2-40B4-BE49-F238E27FC236}">
                        <a16:creationId xmlns:a16="http://schemas.microsoft.com/office/drawing/2014/main" id="{B118058A-4019-4D51-BB0E-E4BFA91E6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3" name="Freeform 42">
                    <a:extLst>
                      <a:ext uri="{FF2B5EF4-FFF2-40B4-BE49-F238E27FC236}">
                        <a16:creationId xmlns:a16="http://schemas.microsoft.com/office/drawing/2014/main" id="{5E2B1833-1884-4C6C-B550-A13FEFDEEF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4" name="Oval 43">
                    <a:extLst>
                      <a:ext uri="{FF2B5EF4-FFF2-40B4-BE49-F238E27FC236}">
                        <a16:creationId xmlns:a16="http://schemas.microsoft.com/office/drawing/2014/main" id="{7D518B94-FAEF-412C-8D10-84C513BF79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5" name="Oval 44">
                    <a:extLst>
                      <a:ext uri="{FF2B5EF4-FFF2-40B4-BE49-F238E27FC236}">
                        <a16:creationId xmlns:a16="http://schemas.microsoft.com/office/drawing/2014/main" id="{3B89B784-421F-40AA-89BD-F58FE77462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6" name="Oval 45">
                    <a:extLst>
                      <a:ext uri="{FF2B5EF4-FFF2-40B4-BE49-F238E27FC236}">
                        <a16:creationId xmlns:a16="http://schemas.microsoft.com/office/drawing/2014/main" id="{AF35C92D-C182-4330-8764-BF4C45D16D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7C9DC8F7-A3C8-4ECB-986A-4FC1A7023F45}"/>
                  </a:ext>
                </a:extLst>
              </p:cNvPr>
              <p:cNvGrpSpPr/>
              <p:nvPr/>
            </p:nvGrpSpPr>
            <p:grpSpPr>
              <a:xfrm>
                <a:off x="5431266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5AD4A1E3-A025-4972-99A1-9DE321157287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79" name="Group 38">
                  <a:extLst>
                    <a:ext uri="{FF2B5EF4-FFF2-40B4-BE49-F238E27FC236}">
                      <a16:creationId xmlns:a16="http://schemas.microsoft.com/office/drawing/2014/main" id="{26AFC9E5-D0A4-47DE-ACA3-5D43168D123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80" name="AutoShape 37">
                    <a:extLst>
                      <a:ext uri="{FF2B5EF4-FFF2-40B4-BE49-F238E27FC236}">
                        <a16:creationId xmlns:a16="http://schemas.microsoft.com/office/drawing/2014/main" id="{C3E31CC9-0EC9-4458-992D-5D10C0E79F61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1" name="Freeform 39">
                    <a:extLst>
                      <a:ext uri="{FF2B5EF4-FFF2-40B4-BE49-F238E27FC236}">
                        <a16:creationId xmlns:a16="http://schemas.microsoft.com/office/drawing/2014/main" id="{FA5A3EDC-A9F7-40A6-A88B-15E6305B3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2" name="Freeform 40">
                    <a:extLst>
                      <a:ext uri="{FF2B5EF4-FFF2-40B4-BE49-F238E27FC236}">
                        <a16:creationId xmlns:a16="http://schemas.microsoft.com/office/drawing/2014/main" id="{AFA17A81-29A2-407A-8818-2C482F60A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3" name="Freeform 41">
                    <a:extLst>
                      <a:ext uri="{FF2B5EF4-FFF2-40B4-BE49-F238E27FC236}">
                        <a16:creationId xmlns:a16="http://schemas.microsoft.com/office/drawing/2014/main" id="{AF386E3E-848C-4CE6-9333-C684B28114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4" name="Freeform 42">
                    <a:extLst>
                      <a:ext uri="{FF2B5EF4-FFF2-40B4-BE49-F238E27FC236}">
                        <a16:creationId xmlns:a16="http://schemas.microsoft.com/office/drawing/2014/main" id="{2D312980-4BA7-4042-BCCC-9315405F6D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5" name="Oval 43">
                    <a:extLst>
                      <a:ext uri="{FF2B5EF4-FFF2-40B4-BE49-F238E27FC236}">
                        <a16:creationId xmlns:a16="http://schemas.microsoft.com/office/drawing/2014/main" id="{CA41C2B6-435E-45EF-85D8-914E308DB4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6" name="Oval 44">
                    <a:extLst>
                      <a:ext uri="{FF2B5EF4-FFF2-40B4-BE49-F238E27FC236}">
                        <a16:creationId xmlns:a16="http://schemas.microsoft.com/office/drawing/2014/main" id="{A51A7839-2861-42F2-ABCE-963050ABE1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7" name="Oval 45">
                    <a:extLst>
                      <a:ext uri="{FF2B5EF4-FFF2-40B4-BE49-F238E27FC236}">
                        <a16:creationId xmlns:a16="http://schemas.microsoft.com/office/drawing/2014/main" id="{AA303721-6AA5-49E6-ABF5-880FA2AC3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EAB291E-4CEE-4AA3-9A1F-01AF7093B0E2}"/>
                </a:ext>
              </a:extLst>
            </p:cNvPr>
            <p:cNvGrpSpPr/>
            <p:nvPr/>
          </p:nvGrpSpPr>
          <p:grpSpPr>
            <a:xfrm>
              <a:off x="5515161" y="1580678"/>
              <a:ext cx="684783" cy="684783"/>
              <a:chOff x="5309155" y="1725451"/>
              <a:chExt cx="684783" cy="68478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179CCACE-059E-42AD-BF48-8DAEBBE9990C}"/>
                  </a:ext>
                </a:extLst>
              </p:cNvPr>
              <p:cNvSpPr/>
              <p:nvPr/>
            </p:nvSpPr>
            <p:spPr bwMode="auto">
              <a:xfrm>
                <a:off x="5309155" y="1725451"/>
                <a:ext cx="684783" cy="684783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EF3E2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02" name="Graphic 246">
                <a:extLst>
                  <a:ext uri="{FF2B5EF4-FFF2-40B4-BE49-F238E27FC236}">
                    <a16:creationId xmlns:a16="http://schemas.microsoft.com/office/drawing/2014/main" id="{266D72E0-A041-4D76-B3BF-53F267209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5436172" y="1852468"/>
                <a:ext cx="430748" cy="430748"/>
              </a:xfrm>
              <a:prstGeom prst="rect">
                <a:avLst/>
              </a:prstGeom>
            </p:spPr>
          </p:pic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6C179EE-1FC9-467F-B785-E904CB3C071B}"/>
              </a:ext>
            </a:extLst>
          </p:cNvPr>
          <p:cNvGrpSpPr/>
          <p:nvPr/>
        </p:nvGrpSpPr>
        <p:grpSpPr>
          <a:xfrm>
            <a:off x="2821849" y="3648015"/>
            <a:ext cx="7029568" cy="1497374"/>
            <a:chOff x="3045160" y="3648015"/>
            <a:chExt cx="7029568" cy="1497374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F7C87D43-739E-4CF9-BA33-FF4B46D6A198}"/>
                </a:ext>
              </a:extLst>
            </p:cNvPr>
            <p:cNvGrpSpPr/>
            <p:nvPr/>
          </p:nvGrpSpPr>
          <p:grpSpPr>
            <a:xfrm>
              <a:off x="3045160" y="3648015"/>
              <a:ext cx="7029568" cy="1206865"/>
              <a:chOff x="3045160" y="3749615"/>
              <a:chExt cx="7029568" cy="1206865"/>
            </a:xfrm>
          </p:grpSpPr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58F924AF-F411-4A2E-BC19-CFA6B6BBB954}"/>
                  </a:ext>
                </a:extLst>
              </p:cNvPr>
              <p:cNvSpPr txBox="1"/>
              <p:nvPr/>
            </p:nvSpPr>
            <p:spPr>
              <a:xfrm>
                <a:off x="5140593" y="3749615"/>
                <a:ext cx="4934135" cy="116955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6600" spc="-143" dirty="0">
                    <a:solidFill>
                      <a:schemeClr val="bg1"/>
                    </a:solidFill>
                    <a:latin typeface="MarkPro" panose="020B0504020101010102" pitchFamily="34" charset="0"/>
                    <a:ea typeface="Inter" panose="020B0502030000000004" pitchFamily="34" charset="0"/>
                    <a:cs typeface="Mark OT Light" charset="0"/>
                  </a:rPr>
                  <a:t>to</a:t>
                </a:r>
                <a:r>
                  <a:rPr lang="en-GB" sz="7000" spc="-143" dirty="0">
                    <a:solidFill>
                      <a:srgbClr val="4F5C62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 </a:t>
                </a:r>
                <a:r>
                  <a:rPr lang="en-GB" sz="7000" spc="-143" dirty="0">
                    <a:solidFill>
                      <a:srgbClr val="4EE4FD"/>
                    </a:solidFill>
                    <a:latin typeface="Segoe UI" panose="020B0502040204020203" pitchFamily="34" charset="0"/>
                    <a:ea typeface="Inter SemiBold" panose="020B0502030000000004" pitchFamily="34" charset="0"/>
                    <a:cs typeface="Segoe UI" panose="020B0502040204020203" pitchFamily="34" charset="0"/>
                  </a:rPr>
                  <a:t>Synapse</a:t>
                </a:r>
                <a:endParaRPr lang="en-GB" sz="7000" spc="-143" dirty="0">
                  <a:solidFill>
                    <a:srgbClr val="4EE4FD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310" name="Picture 4">
                <a:extLst>
                  <a:ext uri="{FF2B5EF4-FFF2-40B4-BE49-F238E27FC236}">
                    <a16:creationId xmlns:a16="http://schemas.microsoft.com/office/drawing/2014/main" id="{15EA5CFA-C848-4A24-87E7-C246ABFE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PaintStrok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5160" y="4042920"/>
                <a:ext cx="1978607" cy="91356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C4F78F8-1DA6-439C-9816-E94ECFFC3680}"/>
                </a:ext>
              </a:extLst>
            </p:cNvPr>
            <p:cNvSpPr txBox="1"/>
            <p:nvPr/>
          </p:nvSpPr>
          <p:spPr>
            <a:xfrm>
              <a:off x="3860225" y="4683724"/>
              <a:ext cx="4245506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spc="-143" dirty="0">
                  <a:solidFill>
                    <a:schemeClr val="bg1"/>
                  </a:solidFill>
                  <a:latin typeface="MarkPro" panose="020B0504020101010102" pitchFamily="34" charset="0"/>
                  <a:ea typeface="Inter" panose="020B0502030000000004" pitchFamily="34" charset="0"/>
                  <a:cs typeface="Mark OT Light" charset="0"/>
                </a:rPr>
                <a:t>with Autoloader</a:t>
              </a:r>
              <a:endParaRPr lang="en-GB" sz="2400" spc="-143" dirty="0">
                <a:solidFill>
                  <a:srgbClr val="4EE4F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7B70C910-30BF-4099-A73F-CA7338834B14}"/>
              </a:ext>
            </a:extLst>
          </p:cNvPr>
          <p:cNvGrpSpPr/>
          <p:nvPr/>
        </p:nvGrpSpPr>
        <p:grpSpPr>
          <a:xfrm>
            <a:off x="1100682" y="3515909"/>
            <a:ext cx="1988569" cy="785998"/>
            <a:chOff x="1864988" y="4265066"/>
            <a:chExt cx="1988569" cy="785998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12428C7D-3C59-4347-99AA-C3582676EA6F}"/>
                </a:ext>
              </a:extLst>
            </p:cNvPr>
            <p:cNvSpPr/>
            <p:nvPr/>
          </p:nvSpPr>
          <p:spPr>
            <a:xfrm rot="21399419">
              <a:off x="1864988" y="4464970"/>
              <a:ext cx="1661210" cy="414192"/>
            </a:xfrm>
            <a:prstGeom prst="rect">
              <a:avLst/>
            </a:prstGeom>
            <a:solidFill>
              <a:srgbClr val="00569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4" name="Title 3">
              <a:extLst>
                <a:ext uri="{FF2B5EF4-FFF2-40B4-BE49-F238E27FC236}">
                  <a16:creationId xmlns:a16="http://schemas.microsoft.com/office/drawing/2014/main" id="{70342B2A-3914-41F7-9634-5C852EC08672}"/>
                </a:ext>
              </a:extLst>
            </p:cNvPr>
            <p:cNvSpPr txBox="1">
              <a:spLocks/>
            </p:cNvSpPr>
            <p:nvPr/>
          </p:nvSpPr>
          <p:spPr>
            <a:xfrm>
              <a:off x="1969960" y="4265066"/>
              <a:ext cx="1883597" cy="785998"/>
            </a:xfrm>
            <a:prstGeom prst="rect">
              <a:avLst/>
            </a:prstGeom>
            <a:effectLst>
              <a:outerShdw blurRad="50800" dist="38100" dir="2700000" algn="tl" rotWithShape="0">
                <a:srgbClr val="4E0AC6">
                  <a:alpha val="80000"/>
                </a:srgb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1500" spc="120" dirty="0">
                  <a:solidFill>
                    <a:schemeClr val="bg1"/>
                  </a:solidFill>
                  <a:latin typeface="MarkPro-Bold" panose="020B0804020101010102" pitchFamily="34" charset="0"/>
                  <a:ea typeface="Inter SemiBold" panose="020B0502030000000004" pitchFamily="34" charset="0"/>
                  <a:cs typeface="Mark OT Light" charset="0"/>
                </a:rPr>
                <a:t>AUTOMATING</a:t>
              </a:r>
              <a:endParaRPr lang="en-GB" sz="1500" spc="120" dirty="0">
                <a:solidFill>
                  <a:schemeClr val="bg1"/>
                </a:solidFill>
                <a:latin typeface="MarkPro-Bold" panose="020B0804020101010102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1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F25AF-DB29-4B4E-AD33-57FA6F235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521" r="20023" b="8764"/>
          <a:stretch/>
        </p:blipFill>
        <p:spPr>
          <a:xfrm>
            <a:off x="1957656" y="0"/>
            <a:ext cx="10305997" cy="6018161"/>
          </a:xfrm>
          <a:prstGeom prst="rect">
            <a:avLst/>
          </a:prstGeom>
        </p:spPr>
      </p:pic>
      <p:sp>
        <p:nvSpPr>
          <p:cNvPr id="315" name="Rectangle 314">
            <a:extLst>
              <a:ext uri="{FF2B5EF4-FFF2-40B4-BE49-F238E27FC236}">
                <a16:creationId xmlns:a16="http://schemas.microsoft.com/office/drawing/2014/main" id="{F3957B8A-13FC-4365-A52A-69149DD997CA}"/>
              </a:ext>
            </a:extLst>
          </p:cNvPr>
          <p:cNvSpPr/>
          <p:nvPr/>
        </p:nvSpPr>
        <p:spPr>
          <a:xfrm>
            <a:off x="3951105" y="3537258"/>
            <a:ext cx="8283973" cy="1868001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2AFDDA7-F8DE-41E9-9707-A78C45828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"/>
          <a:stretch/>
        </p:blipFill>
        <p:spPr>
          <a:xfrm>
            <a:off x="132571" y="124535"/>
            <a:ext cx="7145897" cy="5796921"/>
          </a:xfrm>
          <a:custGeom>
            <a:avLst/>
            <a:gdLst>
              <a:gd name="connsiteX0" fmla="*/ 0 w 7170057"/>
              <a:gd name="connsiteY0" fmla="*/ 0 h 6008914"/>
              <a:gd name="connsiteX1" fmla="*/ 7170057 w 7170057"/>
              <a:gd name="connsiteY1" fmla="*/ 0 h 6008914"/>
              <a:gd name="connsiteX2" fmla="*/ 5428343 w 7170057"/>
              <a:gd name="connsiteY2" fmla="*/ 3759200 h 6008914"/>
              <a:gd name="connsiteX3" fmla="*/ 5065486 w 7170057"/>
              <a:gd name="connsiteY3" fmla="*/ 2728686 h 6008914"/>
              <a:gd name="connsiteX4" fmla="*/ 4005943 w 7170057"/>
              <a:gd name="connsiteY4" fmla="*/ 6008914 h 6008914"/>
              <a:gd name="connsiteX5" fmla="*/ 0 w 7170057"/>
              <a:gd name="connsiteY5" fmla="*/ 6008914 h 600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057" h="6008914">
                <a:moveTo>
                  <a:pt x="0" y="0"/>
                </a:moveTo>
                <a:lnTo>
                  <a:pt x="7170057" y="0"/>
                </a:lnTo>
                <a:lnTo>
                  <a:pt x="5428343" y="3759200"/>
                </a:lnTo>
                <a:lnTo>
                  <a:pt x="5065486" y="2728686"/>
                </a:lnTo>
                <a:lnTo>
                  <a:pt x="4005943" y="6008914"/>
                </a:lnTo>
                <a:lnTo>
                  <a:pt x="0" y="6008914"/>
                </a:lnTo>
                <a:close/>
              </a:path>
            </a:pathLst>
          </a:custGeom>
          <a:noFill/>
          <a:ln>
            <a:solidFill>
              <a:srgbClr val="51EAF7"/>
            </a:solidFill>
          </a:ln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2E70BB0-A2A7-4A48-8D0A-C1282E208C3C}"/>
              </a:ext>
            </a:extLst>
          </p:cNvPr>
          <p:cNvSpPr/>
          <p:nvPr/>
        </p:nvSpPr>
        <p:spPr>
          <a:xfrm>
            <a:off x="66675" y="77707"/>
            <a:ext cx="7211793" cy="5874627"/>
          </a:xfrm>
          <a:custGeom>
            <a:avLst/>
            <a:gdLst>
              <a:gd name="connsiteX0" fmla="*/ 0 w 7184571"/>
              <a:gd name="connsiteY0" fmla="*/ 6008914 h 6008914"/>
              <a:gd name="connsiteX1" fmla="*/ 4020457 w 7184571"/>
              <a:gd name="connsiteY1" fmla="*/ 6008914 h 6008914"/>
              <a:gd name="connsiteX2" fmla="*/ 5080000 w 7184571"/>
              <a:gd name="connsiteY2" fmla="*/ 2728686 h 6008914"/>
              <a:gd name="connsiteX3" fmla="*/ 5442857 w 7184571"/>
              <a:gd name="connsiteY3" fmla="*/ 3759200 h 6008914"/>
              <a:gd name="connsiteX4" fmla="*/ 7184571 w 7184571"/>
              <a:gd name="connsiteY4" fmla="*/ 0 h 6008914"/>
              <a:gd name="connsiteX5" fmla="*/ 14514 w 7184571"/>
              <a:gd name="connsiteY5" fmla="*/ 0 h 6008914"/>
              <a:gd name="connsiteX6" fmla="*/ 0 w 7184571"/>
              <a:gd name="connsiteY6" fmla="*/ 6008914 h 600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4571" h="6008914">
                <a:moveTo>
                  <a:pt x="0" y="6008914"/>
                </a:moveTo>
                <a:lnTo>
                  <a:pt x="4020457" y="6008914"/>
                </a:lnTo>
                <a:lnTo>
                  <a:pt x="5080000" y="2728686"/>
                </a:lnTo>
                <a:lnTo>
                  <a:pt x="5442857" y="3759200"/>
                </a:lnTo>
                <a:lnTo>
                  <a:pt x="7184571" y="0"/>
                </a:lnTo>
                <a:lnTo>
                  <a:pt x="14514" y="0"/>
                </a:lnTo>
                <a:lnTo>
                  <a:pt x="0" y="6008914"/>
                </a:lnTo>
                <a:close/>
              </a:path>
            </a:pathLst>
          </a:custGeom>
          <a:noFill/>
          <a:ln w="152400">
            <a:solidFill>
              <a:srgbClr val="51EA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8575E902-9561-4043-9617-EDC328031238}"/>
              </a:ext>
            </a:extLst>
          </p:cNvPr>
          <p:cNvGrpSpPr/>
          <p:nvPr/>
        </p:nvGrpSpPr>
        <p:grpSpPr>
          <a:xfrm>
            <a:off x="5687270" y="1420190"/>
            <a:ext cx="6285197" cy="1856522"/>
            <a:chOff x="2598538" y="1325760"/>
            <a:chExt cx="6774461" cy="2001041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35FF8D3C-8ACC-4C88-97D4-C357D96F8953}"/>
                </a:ext>
              </a:extLst>
            </p:cNvPr>
            <p:cNvGrpSpPr/>
            <p:nvPr/>
          </p:nvGrpSpPr>
          <p:grpSpPr>
            <a:xfrm>
              <a:off x="6994590" y="1348719"/>
              <a:ext cx="2378409" cy="1978082"/>
              <a:chOff x="5584016" y="1911718"/>
              <a:chExt cx="2378409" cy="1978082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7" name="Graphic 1026">
                <a:extLst>
                  <a:ext uri="{FF2B5EF4-FFF2-40B4-BE49-F238E27FC236}">
                    <a16:creationId xmlns:a16="http://schemas.microsoft.com/office/drawing/2014/main" id="{45AEADB8-1D94-413E-95B0-57B169351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5584016" y="1911718"/>
                <a:ext cx="2378409" cy="1978082"/>
              </a:xfrm>
              <a:prstGeom prst="rect">
                <a:avLst/>
              </a:prstGeom>
            </p:spPr>
          </p:pic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8D3F5771-35F9-460C-9385-EB8EC7DE1509}"/>
                  </a:ext>
                </a:extLst>
              </p:cNvPr>
              <p:cNvGrpSpPr/>
              <p:nvPr/>
            </p:nvGrpSpPr>
            <p:grpSpPr>
              <a:xfrm>
                <a:off x="7216012" y="2132106"/>
                <a:ext cx="545435" cy="545435"/>
                <a:chOff x="7230299" y="2137432"/>
                <a:chExt cx="545435" cy="545435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D89C8482-967E-4135-AD3B-72026D68B81E}"/>
                    </a:ext>
                  </a:extLst>
                </p:cNvPr>
                <p:cNvSpPr/>
                <p:nvPr/>
              </p:nvSpPr>
              <p:spPr bwMode="auto">
                <a:xfrm>
                  <a:off x="7230299" y="2137432"/>
                  <a:ext cx="545435" cy="545435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88EE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239BA18D-77E6-477A-8DD7-772DF92FC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7294331" y="2201464"/>
                  <a:ext cx="417371" cy="41737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3E1ACB9-746E-4089-9D41-92CD9AAB5376}"/>
                </a:ext>
              </a:extLst>
            </p:cNvPr>
            <p:cNvGrpSpPr/>
            <p:nvPr/>
          </p:nvGrpSpPr>
          <p:grpSpPr>
            <a:xfrm>
              <a:off x="2598538" y="1325760"/>
              <a:ext cx="1997432" cy="1997432"/>
              <a:chOff x="1524514" y="2009409"/>
              <a:chExt cx="1997432" cy="199743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BBDA51-4E20-47A9-A686-C1D6B88A692F}"/>
                  </a:ext>
                </a:extLst>
              </p:cNvPr>
              <p:cNvSpPr/>
              <p:nvPr/>
            </p:nvSpPr>
            <p:spPr bwMode="auto">
              <a:xfrm>
                <a:off x="1524514" y="2009409"/>
                <a:ext cx="1997432" cy="1997432"/>
              </a:xfrm>
              <a:prstGeom prst="ellipse">
                <a:avLst/>
              </a:prstGeom>
              <a:gradFill flip="none" rotWithShape="1">
                <a:gsLst>
                  <a:gs pos="0">
                    <a:srgbClr val="212124"/>
                  </a:gs>
                  <a:gs pos="74000">
                    <a:srgbClr val="212124"/>
                  </a:gs>
                  <a:gs pos="83000">
                    <a:srgbClr val="212124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 cap="flat" cmpd="sng" algn="ctr">
                <a:solidFill>
                  <a:schemeClr val="bg2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CDF804-255C-4B05-97EC-7331480AC8F3}"/>
                  </a:ext>
                </a:extLst>
              </p:cNvPr>
              <p:cNvGrpSpPr/>
              <p:nvPr/>
            </p:nvGrpSpPr>
            <p:grpSpPr>
              <a:xfrm>
                <a:off x="1820170" y="2305065"/>
                <a:ext cx="1406120" cy="1406120"/>
                <a:chOff x="3623479" y="2599489"/>
                <a:chExt cx="814808" cy="814808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7BA54D9-980E-4035-820D-B5A0CF0EF8D8}"/>
                    </a:ext>
                  </a:extLst>
                </p:cNvPr>
                <p:cNvSpPr/>
                <p:nvPr/>
              </p:nvSpPr>
              <p:spPr bwMode="auto">
                <a:xfrm>
                  <a:off x="3637027" y="2613037"/>
                  <a:ext cx="787712" cy="787712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26" name="Picture 2" descr="GitHub - Appboy/appboy-xamarin-bindings: Xamarin bindings for the Braze  Android and iOS SDKs">
                  <a:extLst>
                    <a:ext uri="{FF2B5EF4-FFF2-40B4-BE49-F238E27FC236}">
                      <a16:creationId xmlns:a16="http://schemas.microsoft.com/office/drawing/2014/main" id="{C54D6F02-4052-4C4F-8D5A-02273E10CB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3479" y="2599489"/>
                  <a:ext cx="814808" cy="8148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3360DCA-F2A5-4E7A-A56B-797E8E8D632D}"/>
                </a:ext>
              </a:extLst>
            </p:cNvPr>
            <p:cNvGrpSpPr/>
            <p:nvPr/>
          </p:nvGrpSpPr>
          <p:grpSpPr>
            <a:xfrm>
              <a:off x="4714869" y="2272545"/>
              <a:ext cx="2282216" cy="491795"/>
              <a:chOff x="3640845" y="2841894"/>
              <a:chExt cx="2282216" cy="491795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F273233-A63D-4E45-B7E8-B7910C24BCE0}"/>
                  </a:ext>
                </a:extLst>
              </p:cNvPr>
              <p:cNvCxnSpPr>
                <a:cxnSpLocks/>
                <a:stCxn id="367" idx="6"/>
                <a:endCxn id="378" idx="2"/>
              </p:cNvCxnSpPr>
              <p:nvPr/>
            </p:nvCxnSpPr>
            <p:spPr>
              <a:xfrm>
                <a:off x="4132640" y="3087792"/>
                <a:ext cx="1298626" cy="0"/>
              </a:xfrm>
              <a:prstGeom prst="line">
                <a:avLst/>
              </a:prstGeom>
              <a:noFill/>
              <a:ln w="63500" cap="flat" cmpd="sng" algn="ctr">
                <a:solidFill>
                  <a:srgbClr val="0088EE"/>
                </a:solidFill>
                <a:prstDash val="solid"/>
                <a:headEnd type="none" w="lg" len="med"/>
                <a:tailEnd type="none" w="lg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C97950C0-CDF4-4AF1-8053-D07FBA9A9397}"/>
                  </a:ext>
                </a:extLst>
              </p:cNvPr>
              <p:cNvGrpSpPr/>
              <p:nvPr/>
            </p:nvGrpSpPr>
            <p:grpSpPr>
              <a:xfrm>
                <a:off x="3640845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66A2A328-7DBF-481C-8B88-A28800D92D05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68" name="Group 38">
                  <a:extLst>
                    <a:ext uri="{FF2B5EF4-FFF2-40B4-BE49-F238E27FC236}">
                      <a16:creationId xmlns:a16="http://schemas.microsoft.com/office/drawing/2014/main" id="{5B097888-16E4-415C-B45F-8A6C432028C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69" name="AutoShape 37">
                    <a:extLst>
                      <a:ext uri="{FF2B5EF4-FFF2-40B4-BE49-F238E27FC236}">
                        <a16:creationId xmlns:a16="http://schemas.microsoft.com/office/drawing/2014/main" id="{1E00021A-B84A-4D56-97FF-16C8CBF3188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0" name="Freeform 39">
                    <a:extLst>
                      <a:ext uri="{FF2B5EF4-FFF2-40B4-BE49-F238E27FC236}">
                        <a16:creationId xmlns:a16="http://schemas.microsoft.com/office/drawing/2014/main" id="{33C5DBE4-1745-47BA-9A39-79767A425C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1" name="Freeform 40">
                    <a:extLst>
                      <a:ext uri="{FF2B5EF4-FFF2-40B4-BE49-F238E27FC236}">
                        <a16:creationId xmlns:a16="http://schemas.microsoft.com/office/drawing/2014/main" id="{0BAF450B-9F74-4DED-8A94-09354DEE52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2" name="Freeform 41">
                    <a:extLst>
                      <a:ext uri="{FF2B5EF4-FFF2-40B4-BE49-F238E27FC236}">
                        <a16:creationId xmlns:a16="http://schemas.microsoft.com/office/drawing/2014/main" id="{B118058A-4019-4D51-BB0E-E4BFA91E6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3" name="Freeform 42">
                    <a:extLst>
                      <a:ext uri="{FF2B5EF4-FFF2-40B4-BE49-F238E27FC236}">
                        <a16:creationId xmlns:a16="http://schemas.microsoft.com/office/drawing/2014/main" id="{5E2B1833-1884-4C6C-B550-A13FEFDEEF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4" name="Oval 43">
                    <a:extLst>
                      <a:ext uri="{FF2B5EF4-FFF2-40B4-BE49-F238E27FC236}">
                        <a16:creationId xmlns:a16="http://schemas.microsoft.com/office/drawing/2014/main" id="{7D518B94-FAEF-412C-8D10-84C513BF79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5" name="Oval 44">
                    <a:extLst>
                      <a:ext uri="{FF2B5EF4-FFF2-40B4-BE49-F238E27FC236}">
                        <a16:creationId xmlns:a16="http://schemas.microsoft.com/office/drawing/2014/main" id="{3B89B784-421F-40AA-89BD-F58FE77462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6" name="Oval 45">
                    <a:extLst>
                      <a:ext uri="{FF2B5EF4-FFF2-40B4-BE49-F238E27FC236}">
                        <a16:creationId xmlns:a16="http://schemas.microsoft.com/office/drawing/2014/main" id="{AF35C92D-C182-4330-8764-BF4C45D16D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7C9DC8F7-A3C8-4ECB-986A-4FC1A7023F45}"/>
                  </a:ext>
                </a:extLst>
              </p:cNvPr>
              <p:cNvGrpSpPr/>
              <p:nvPr/>
            </p:nvGrpSpPr>
            <p:grpSpPr>
              <a:xfrm>
                <a:off x="5431266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5AD4A1E3-A025-4972-99A1-9DE321157287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79" name="Group 38">
                  <a:extLst>
                    <a:ext uri="{FF2B5EF4-FFF2-40B4-BE49-F238E27FC236}">
                      <a16:creationId xmlns:a16="http://schemas.microsoft.com/office/drawing/2014/main" id="{26AFC9E5-D0A4-47DE-ACA3-5D43168D123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80" name="AutoShape 37">
                    <a:extLst>
                      <a:ext uri="{FF2B5EF4-FFF2-40B4-BE49-F238E27FC236}">
                        <a16:creationId xmlns:a16="http://schemas.microsoft.com/office/drawing/2014/main" id="{C3E31CC9-0EC9-4458-992D-5D10C0E79F61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1" name="Freeform 39">
                    <a:extLst>
                      <a:ext uri="{FF2B5EF4-FFF2-40B4-BE49-F238E27FC236}">
                        <a16:creationId xmlns:a16="http://schemas.microsoft.com/office/drawing/2014/main" id="{FA5A3EDC-A9F7-40A6-A88B-15E6305B3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2" name="Freeform 40">
                    <a:extLst>
                      <a:ext uri="{FF2B5EF4-FFF2-40B4-BE49-F238E27FC236}">
                        <a16:creationId xmlns:a16="http://schemas.microsoft.com/office/drawing/2014/main" id="{AFA17A81-29A2-407A-8818-2C482F60A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3" name="Freeform 41">
                    <a:extLst>
                      <a:ext uri="{FF2B5EF4-FFF2-40B4-BE49-F238E27FC236}">
                        <a16:creationId xmlns:a16="http://schemas.microsoft.com/office/drawing/2014/main" id="{AF386E3E-848C-4CE6-9333-C684B28114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4" name="Freeform 42">
                    <a:extLst>
                      <a:ext uri="{FF2B5EF4-FFF2-40B4-BE49-F238E27FC236}">
                        <a16:creationId xmlns:a16="http://schemas.microsoft.com/office/drawing/2014/main" id="{2D312980-4BA7-4042-BCCC-9315405F6D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5" name="Oval 43">
                    <a:extLst>
                      <a:ext uri="{FF2B5EF4-FFF2-40B4-BE49-F238E27FC236}">
                        <a16:creationId xmlns:a16="http://schemas.microsoft.com/office/drawing/2014/main" id="{CA41C2B6-435E-45EF-85D8-914E308DB4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6" name="Oval 44">
                    <a:extLst>
                      <a:ext uri="{FF2B5EF4-FFF2-40B4-BE49-F238E27FC236}">
                        <a16:creationId xmlns:a16="http://schemas.microsoft.com/office/drawing/2014/main" id="{A51A7839-2861-42F2-ABCE-963050ABE1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7" name="Oval 45">
                    <a:extLst>
                      <a:ext uri="{FF2B5EF4-FFF2-40B4-BE49-F238E27FC236}">
                        <a16:creationId xmlns:a16="http://schemas.microsoft.com/office/drawing/2014/main" id="{AA303721-6AA5-49E6-ABF5-880FA2AC3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EAB291E-4CEE-4AA3-9A1F-01AF7093B0E2}"/>
                </a:ext>
              </a:extLst>
            </p:cNvPr>
            <p:cNvGrpSpPr/>
            <p:nvPr/>
          </p:nvGrpSpPr>
          <p:grpSpPr>
            <a:xfrm>
              <a:off x="5515161" y="1580678"/>
              <a:ext cx="684783" cy="684783"/>
              <a:chOff x="5309155" y="1725451"/>
              <a:chExt cx="684783" cy="68478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179CCACE-059E-42AD-BF48-8DAEBBE9990C}"/>
                  </a:ext>
                </a:extLst>
              </p:cNvPr>
              <p:cNvSpPr/>
              <p:nvPr/>
            </p:nvSpPr>
            <p:spPr bwMode="auto">
              <a:xfrm>
                <a:off x="5309155" y="1725451"/>
                <a:ext cx="684783" cy="684783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EF3E2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02" name="Graphic 246">
                <a:extLst>
                  <a:ext uri="{FF2B5EF4-FFF2-40B4-BE49-F238E27FC236}">
                    <a16:creationId xmlns:a16="http://schemas.microsoft.com/office/drawing/2014/main" id="{266D72E0-A041-4D76-B3BF-53F267209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5436172" y="1852468"/>
                <a:ext cx="430748" cy="430748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7FC92-CB2B-453A-866F-C31367D6904E}"/>
              </a:ext>
            </a:extLst>
          </p:cNvPr>
          <p:cNvGrpSpPr/>
          <p:nvPr/>
        </p:nvGrpSpPr>
        <p:grpSpPr>
          <a:xfrm>
            <a:off x="3815253" y="3600535"/>
            <a:ext cx="8750789" cy="1629480"/>
            <a:chOff x="1100628" y="3515909"/>
            <a:chExt cx="8750789" cy="162948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C8B0628-1C52-4398-8AD0-6FAEA5D6AC99}"/>
                </a:ext>
              </a:extLst>
            </p:cNvPr>
            <p:cNvGrpSpPr/>
            <p:nvPr/>
          </p:nvGrpSpPr>
          <p:grpSpPr>
            <a:xfrm>
              <a:off x="2821849" y="3648015"/>
              <a:ext cx="7029568" cy="1497374"/>
              <a:chOff x="3045160" y="3648015"/>
              <a:chExt cx="7029568" cy="149737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C4E8355-573D-4EAF-9134-2E16E742D6DF}"/>
                  </a:ext>
                </a:extLst>
              </p:cNvPr>
              <p:cNvGrpSpPr/>
              <p:nvPr/>
            </p:nvGrpSpPr>
            <p:grpSpPr>
              <a:xfrm>
                <a:off x="3045160" y="3648015"/>
                <a:ext cx="7029568" cy="1206865"/>
                <a:chOff x="3045160" y="3749615"/>
                <a:chExt cx="7029568" cy="1206865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415C4F9-4A01-46F4-B34D-60A0EF6AAFFD}"/>
                    </a:ext>
                  </a:extLst>
                </p:cNvPr>
                <p:cNvSpPr txBox="1"/>
                <p:nvPr/>
              </p:nvSpPr>
              <p:spPr>
                <a:xfrm>
                  <a:off x="5140593" y="3749615"/>
                  <a:ext cx="4934135" cy="1169551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GB" sz="6600" spc="-143" dirty="0">
                      <a:solidFill>
                        <a:schemeClr val="bg1"/>
                      </a:solidFill>
                      <a:latin typeface="MarkPro" panose="020B0504020101010102" pitchFamily="34" charset="0"/>
                      <a:ea typeface="Inter" panose="020B0502030000000004" pitchFamily="34" charset="0"/>
                      <a:cs typeface="Mark OT Light" charset="0"/>
                    </a:rPr>
                    <a:t>to</a:t>
                  </a:r>
                  <a:r>
                    <a:rPr lang="en-GB" sz="7000" spc="-143" dirty="0">
                      <a:solidFill>
                        <a:srgbClr val="4F5C62"/>
                      </a:solidFill>
                      <a:latin typeface="Inter SemiBold" panose="020B0502030000000004" pitchFamily="34" charset="0"/>
                      <a:ea typeface="Inter SemiBold" panose="020B0502030000000004" pitchFamily="34" charset="0"/>
                      <a:cs typeface="Mark OT Light" charset="0"/>
                    </a:rPr>
                    <a:t> </a:t>
                  </a:r>
                  <a:r>
                    <a:rPr lang="en-GB" sz="7000" spc="-143" dirty="0">
                      <a:solidFill>
                        <a:srgbClr val="4EE4FD"/>
                      </a:solidFill>
                      <a:latin typeface="Segoe UI" panose="020B0502040204020203" pitchFamily="34" charset="0"/>
                      <a:ea typeface="Inter SemiBold" panose="020B0502030000000004" pitchFamily="34" charset="0"/>
                      <a:cs typeface="Segoe UI" panose="020B0502040204020203" pitchFamily="34" charset="0"/>
                    </a:rPr>
                    <a:t>Synapse</a:t>
                  </a:r>
                  <a:endParaRPr lang="en-GB" sz="7000" spc="-143" dirty="0">
                    <a:solidFill>
                      <a:srgbClr val="4EE4FD"/>
                    </a:solidFill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98" name="Picture 4">
                  <a:extLst>
                    <a:ext uri="{FF2B5EF4-FFF2-40B4-BE49-F238E27FC236}">
                      <a16:creationId xmlns:a16="http://schemas.microsoft.com/office/drawing/2014/main" id="{3B7F5509-1F7F-485C-9DB3-0A93C25765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artisticPaintStrok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5160" y="4042920"/>
                  <a:ext cx="1978607" cy="91356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31FD77F-9088-4312-8017-690C6C33EE2B}"/>
                  </a:ext>
                </a:extLst>
              </p:cNvPr>
              <p:cNvSpPr txBox="1"/>
              <p:nvPr/>
            </p:nvSpPr>
            <p:spPr>
              <a:xfrm>
                <a:off x="3860225" y="4683724"/>
                <a:ext cx="4245506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GB" sz="2400" spc="-143" dirty="0">
                    <a:solidFill>
                      <a:schemeClr val="bg1"/>
                    </a:solidFill>
                    <a:latin typeface="MarkPro" panose="020B0504020101010102" pitchFamily="34" charset="0"/>
                    <a:ea typeface="Inter" panose="020B0502030000000004" pitchFamily="34" charset="0"/>
                    <a:cs typeface="Mark OT Light" charset="0"/>
                  </a:rPr>
                  <a:t>with Autoloader</a:t>
                </a:r>
                <a:endParaRPr lang="en-GB" sz="2400" spc="-143" dirty="0">
                  <a:solidFill>
                    <a:srgbClr val="4EE4FD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DB9AF72-C4E5-4136-9B11-CE1500F1031D}"/>
                </a:ext>
              </a:extLst>
            </p:cNvPr>
            <p:cNvGrpSpPr/>
            <p:nvPr/>
          </p:nvGrpSpPr>
          <p:grpSpPr>
            <a:xfrm>
              <a:off x="1100628" y="3515909"/>
              <a:ext cx="1988623" cy="785998"/>
              <a:chOff x="1864934" y="4265066"/>
              <a:chExt cx="1988623" cy="78599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42B59B-E47B-4EC0-BC3F-5883D1DAB862}"/>
                  </a:ext>
                </a:extLst>
              </p:cNvPr>
              <p:cNvSpPr/>
              <p:nvPr/>
            </p:nvSpPr>
            <p:spPr>
              <a:xfrm rot="21399419">
                <a:off x="1864934" y="4463138"/>
                <a:ext cx="1724060" cy="414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itle 3">
                <a:extLst>
                  <a:ext uri="{FF2B5EF4-FFF2-40B4-BE49-F238E27FC236}">
                    <a16:creationId xmlns:a16="http://schemas.microsoft.com/office/drawing/2014/main" id="{91C751B8-3FC2-4A2B-8A20-000F61BF51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9960" y="4265066"/>
                <a:ext cx="1883597" cy="785998"/>
              </a:xfrm>
              <a:prstGeom prst="rect">
                <a:avLst/>
              </a:prstGeom>
              <a:effectLst>
                <a:outerShdw blurRad="482600" dist="38100" dir="2700000" algn="tl" rotWithShape="0">
                  <a:srgbClr val="0070C0">
                    <a:alpha val="40000"/>
                  </a:srgbClr>
                </a:outerShdw>
              </a:effectLst>
            </p:spPr>
            <p:txBody>
              <a:bodyPr lIns="0" tIns="0" rIns="0" bIns="0" anchor="ctr">
                <a:noAutofit/>
              </a:bodyPr>
              <a:lstStyle>
                <a:lvl1pPr algn="l" defTabSz="91435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 spc="0" baseline="0">
                    <a:solidFill>
                      <a:schemeClr val="accent2"/>
                    </a:solidFill>
                    <a:latin typeface="+mj-lt"/>
                    <a:ea typeface="+mj-ea"/>
                    <a:cs typeface="Century Gothic Regular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1500" spc="120" dirty="0">
                    <a:solidFill>
                      <a:srgbClr val="0078D4"/>
                    </a:solidFill>
                    <a:latin typeface="MarkPro-Bold" panose="020B0804020101010102" pitchFamily="34" charset="0"/>
                    <a:ea typeface="Inter SemiBold" panose="020B0502030000000004" pitchFamily="34" charset="0"/>
                    <a:cs typeface="Mark OT Light" charset="0"/>
                  </a:rPr>
                  <a:t>ILLUSTRATION</a:t>
                </a:r>
                <a:endParaRPr lang="en-GB" sz="1500" spc="120" dirty="0">
                  <a:solidFill>
                    <a:srgbClr val="0078D4"/>
                  </a:solidFill>
                  <a:latin typeface="MarkPro-Bold" panose="020B0804020101010102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64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E4EE6F-D974-49F2-81AD-5BA8B418CC54}"/>
              </a:ext>
            </a:extLst>
          </p:cNvPr>
          <p:cNvGrpSpPr/>
          <p:nvPr/>
        </p:nvGrpSpPr>
        <p:grpSpPr>
          <a:xfrm>
            <a:off x="0" y="-1"/>
            <a:ext cx="12252325" cy="5999164"/>
            <a:chOff x="0" y="-1"/>
            <a:chExt cx="12252325" cy="59991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8CE907-8F00-46EE-A041-D5F0813C32E4}"/>
                </a:ext>
              </a:extLst>
            </p:cNvPr>
            <p:cNvSpPr/>
            <p:nvPr/>
          </p:nvSpPr>
          <p:spPr>
            <a:xfrm>
              <a:off x="0" y="0"/>
              <a:ext cx="12252325" cy="5999163"/>
            </a:xfrm>
            <a:prstGeom prst="rect">
              <a:avLst/>
            </a:prstGeom>
            <a:solidFill>
              <a:srgbClr val="19354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27C147-43EF-40AF-A25B-30D889DD3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6270419" cy="5999163"/>
            </a:xfrm>
            <a:prstGeom prst="rect">
              <a:avLst/>
            </a:prstGeom>
          </p:spPr>
        </p:pic>
      </p:grp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F11A9E6-9EEF-47FD-BD19-17E9D4A0F01D}"/>
              </a:ext>
            </a:extLst>
          </p:cNvPr>
          <p:cNvSpPr/>
          <p:nvPr/>
        </p:nvSpPr>
        <p:spPr>
          <a:xfrm>
            <a:off x="3848100" y="-2"/>
            <a:ext cx="9982200" cy="5999164"/>
          </a:xfrm>
          <a:prstGeom prst="parallelogram">
            <a:avLst/>
          </a:prstGeom>
          <a:solidFill>
            <a:srgbClr val="0070C0">
              <a:alpha val="60000"/>
            </a:srgbClr>
          </a:solidFill>
          <a:ln>
            <a:noFill/>
          </a:ln>
          <a:effectLst>
            <a:outerShdw blurRad="508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DF41C-9D16-4B88-8DD6-D036ACF17623}"/>
              </a:ext>
            </a:extLst>
          </p:cNvPr>
          <p:cNvSpPr/>
          <p:nvPr/>
        </p:nvSpPr>
        <p:spPr>
          <a:xfrm>
            <a:off x="6434051" y="1221971"/>
            <a:ext cx="3624350" cy="3591098"/>
          </a:xfrm>
          <a:prstGeom prst="roundRect">
            <a:avLst>
              <a:gd name="adj" fmla="val 11306"/>
            </a:avLst>
          </a:prstGeom>
          <a:solidFill>
            <a:srgbClr val="19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B96D7-2B1E-4FB7-A304-C7F98FF43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12" y="69786"/>
            <a:ext cx="7402513" cy="5929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6EC8A1E-3221-43C9-806F-00E49AEBD90A}"/>
              </a:ext>
            </a:extLst>
          </p:cNvPr>
          <p:cNvSpPr txBox="1"/>
          <p:nvPr/>
        </p:nvSpPr>
        <p:spPr>
          <a:xfrm>
            <a:off x="6943725" y="1850849"/>
            <a:ext cx="2702513" cy="20226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i="0" dirty="0">
                <a:solidFill>
                  <a:schemeClr val="bg1"/>
                </a:solidFill>
                <a:effectLst/>
                <a:latin typeface="Cascadia Code" pitchFamily="1" charset="0"/>
                <a:cs typeface="Cascadia Code" pitchFamily="1" charset="0"/>
              </a:rPr>
              <a:t>Exploring Azure Schema Registry with</a:t>
            </a:r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43E19555-228F-4EEE-B521-D4D7EE132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32" y="3246361"/>
            <a:ext cx="1061387" cy="570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76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103</Words>
  <Application>Microsoft Office PowerPoint</Application>
  <PresentationFormat>Custom</PresentationFormat>
  <Paragraphs>40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Arial</vt:lpstr>
      <vt:lpstr>Bebas Neue</vt:lpstr>
      <vt:lpstr>Calibri</vt:lpstr>
      <vt:lpstr>Calibri Light</vt:lpstr>
      <vt:lpstr>Cascadia Code</vt:lpstr>
      <vt:lpstr>Earth's Mightiest</vt:lpstr>
      <vt:lpstr>Inter SemiBold</vt:lpstr>
      <vt:lpstr>Lilita One</vt:lpstr>
      <vt:lpstr>MarkPro</vt:lpstr>
      <vt:lpstr>MarkPro-Bold</vt:lpstr>
      <vt:lpstr>Nutmeg Black Italic</vt:lpstr>
      <vt:lpstr>Nutmeg Regular</vt:lpstr>
      <vt:lpstr>Segoe UI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 Rahman</cp:lastModifiedBy>
  <cp:revision>102</cp:revision>
  <dcterms:created xsi:type="dcterms:W3CDTF">2020-08-03T14:18:30Z</dcterms:created>
  <dcterms:modified xsi:type="dcterms:W3CDTF">2020-12-24T21:41:02Z</dcterms:modified>
</cp:coreProperties>
</file>