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86" r:id="rId6"/>
    <p:sldId id="260" r:id="rId7"/>
    <p:sldId id="281" r:id="rId8"/>
    <p:sldId id="282" r:id="rId9"/>
    <p:sldId id="280" r:id="rId10"/>
    <p:sldId id="283" r:id="rId11"/>
    <p:sldId id="284" r:id="rId12"/>
    <p:sldId id="285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26A5B-7197-461C-97CC-4F11E8E34D60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2E83F-16E1-45DE-B987-319C4C944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7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2E83F-16E1-45DE-B987-319C4C944C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E3B-FCA9-45C7-ACED-78EAD36AB56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D8B73BB-1DE3-4F5B-B06E-4BBA9BD1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E3B-FCA9-45C7-ACED-78EAD36AB56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8B73BB-1DE3-4F5B-B06E-4BBA9BD1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9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E3B-FCA9-45C7-ACED-78EAD36AB56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8B73BB-1DE3-4F5B-B06E-4BBA9BD1D5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49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E3B-FCA9-45C7-ACED-78EAD36AB56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8B73BB-1DE3-4F5B-B06E-4BBA9BD1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54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E3B-FCA9-45C7-ACED-78EAD36AB56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8B73BB-1DE3-4F5B-B06E-4BBA9BD1D5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5294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E3B-FCA9-45C7-ACED-78EAD36AB56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8B73BB-1DE3-4F5B-B06E-4BBA9BD1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8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E3B-FCA9-45C7-ACED-78EAD36AB56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73BB-1DE3-4F5B-B06E-4BBA9BD1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9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E3B-FCA9-45C7-ACED-78EAD36AB56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73BB-1DE3-4F5B-B06E-4BBA9BD1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44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E3B-FCA9-45C7-ACED-78EAD36AB56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73BB-1DE3-4F5B-B06E-4BBA9BD1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E3B-FCA9-45C7-ACED-78EAD36AB56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73BB-1DE3-4F5B-B06E-4BBA9BD1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7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E3B-FCA9-45C7-ACED-78EAD36AB56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8B73BB-1DE3-4F5B-B06E-4BBA9BD1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E3B-FCA9-45C7-ACED-78EAD36AB56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8B73BB-1DE3-4F5B-B06E-4BBA9BD1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E3B-FCA9-45C7-ACED-78EAD36AB56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8B73BB-1DE3-4F5B-B06E-4BBA9BD1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0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E3B-FCA9-45C7-ACED-78EAD36AB56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73BB-1DE3-4F5B-B06E-4BBA9BD1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E3B-FCA9-45C7-ACED-78EAD36AB56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73BB-1DE3-4F5B-B06E-4BBA9BD1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E3B-FCA9-45C7-ACED-78EAD36AB56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73BB-1DE3-4F5B-B06E-4BBA9BD1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7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9E3B-FCA9-45C7-ACED-78EAD36AB56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8B73BB-1DE3-4F5B-B06E-4BBA9BD1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9E3B-FCA9-45C7-ACED-78EAD36AB56C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8B73BB-1DE3-4F5B-B06E-4BBA9BD1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5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56EF-B025-4342-B52A-2D6F64ABD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17421"/>
            <a:ext cx="8689976" cy="1147304"/>
          </a:xfrm>
        </p:spPr>
        <p:txBody>
          <a:bodyPr>
            <a:normAutofit fontScale="90000"/>
          </a:bodyPr>
          <a:lstStyle/>
          <a:p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Army University of Engineering and Technology (BAUET)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7456E-8C06-4D61-A454-0D819DD2A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4115" y="4539343"/>
            <a:ext cx="9909077" cy="142758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(CSE)</a:t>
            </a:r>
          </a:p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 4106</a:t>
            </a:r>
          </a:p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Software Development for Web Applications Sessional.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B1BFAF-8EF9-4E5F-A1D5-C33560E0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830" y="1588456"/>
            <a:ext cx="2550726" cy="29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125B4F0F-C735-4977-8EF5-5A830068ADC4}"/>
              </a:ext>
            </a:extLst>
          </p:cNvPr>
          <p:cNvSpPr/>
          <p:nvPr/>
        </p:nvSpPr>
        <p:spPr>
          <a:xfrm>
            <a:off x="2589213" y="1464726"/>
            <a:ext cx="8915399" cy="1774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789E23-F87F-47CF-9521-85AD2449F8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2" y="1369721"/>
            <a:ext cx="4877993" cy="455521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1C32C91-FE89-44BB-B20B-F07F49B1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32" y="92265"/>
            <a:ext cx="8911687" cy="672845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to be used… (Android Studio)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5599EC-62E1-4511-B997-C78210468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4" y="690465"/>
            <a:ext cx="3811918" cy="28614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42DFEE-FAC2-4D81-8A77-943393CFD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662" y="4068147"/>
            <a:ext cx="3387011" cy="22378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265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5697-CE86-4EC7-9908-75ADE02C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48" y="132699"/>
            <a:ext cx="8911687" cy="6168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Model.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876B0-0D4E-41C1-9065-342C6BCCE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64" y="1866122"/>
            <a:ext cx="4027398" cy="41147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E91A28-B83B-41D6-AC31-43C478CDFA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596900"/>
            <a:ext cx="5697894" cy="5794375"/>
          </a:xfrm>
        </p:spPr>
        <p:txBody>
          <a:bodyPr>
            <a:normAutofit lnSpcReduction="10000"/>
          </a:bodyPr>
          <a:lstStyle/>
          <a:p>
            <a:r>
              <a:rPr lang="en-US" sz="2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Prototyping Model: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reasons to use prototype model for the development areas follows: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is not experienced in this type of project before.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 of happening error is high.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actively involved in the development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in this methodology a working model of the system is provided, the users get a better understanding of the system being developed.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Quicker user feedback is available leading to better solutions.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functionality can be identified easily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Confusing or difficult functions can be identified</a:t>
            </a:r>
          </a:p>
        </p:txBody>
      </p:sp>
    </p:spTree>
    <p:extLst>
      <p:ext uri="{BB962C8B-B14F-4D97-AF65-F5344CB8AC3E}">
        <p14:creationId xmlns:p14="http://schemas.microsoft.com/office/powerpoint/2010/main" val="36086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7099-FAA3-4506-95B1-D12B28D3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8" y="110926"/>
            <a:ext cx="8911687" cy="5608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Plans…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F311-A10D-4228-A0BC-8A09823850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59216" y="4466480"/>
            <a:ext cx="4655976" cy="210227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Progress bar Implementation.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Tab option.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 changing option.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management.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29481-1D9D-4A17-945D-3882060ADB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83" y="391365"/>
            <a:ext cx="2901821" cy="1532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6A941-FDD5-4E50-94D2-B4883FE4B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6" y="1600201"/>
            <a:ext cx="6036908" cy="4572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911A05-EB17-457D-8AF0-ED42B63037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524" y="2353538"/>
            <a:ext cx="4330934" cy="15326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698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2B3AE-EAEF-4F06-AB03-239B997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2844" y="1277253"/>
            <a:ext cx="3406660" cy="6168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Section: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0147A63-1820-463D-8BDE-70BBF583F90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44" y="2024063"/>
            <a:ext cx="2826312" cy="37671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9630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6A69-67ED-4681-AD47-6A5290BC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364" y="4141751"/>
            <a:ext cx="91958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“Ask Me” The android web browser !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E5A0484-FA31-4209-AE82-484FA9C8C9D5}"/>
              </a:ext>
            </a:extLst>
          </p:cNvPr>
          <p:cNvSpPr/>
          <p:nvPr/>
        </p:nvSpPr>
        <p:spPr>
          <a:xfrm>
            <a:off x="2337286" y="3760063"/>
            <a:ext cx="8915399" cy="1774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D9531A-F91C-48BF-8ED2-FC80DC6EAC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17" y="0"/>
            <a:ext cx="3536876" cy="35368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6ADBE69-EA9D-45B0-9FB0-6EB8127DE43A}"/>
              </a:ext>
            </a:extLst>
          </p:cNvPr>
          <p:cNvSpPr txBox="1">
            <a:spLocks/>
          </p:cNvSpPr>
          <p:nvPr/>
        </p:nvSpPr>
        <p:spPr>
          <a:xfrm>
            <a:off x="1581508" y="5424196"/>
            <a:ext cx="2542624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DE4643-6AA9-4225-80DD-996FE5B28134}"/>
              </a:ext>
            </a:extLst>
          </p:cNvPr>
          <p:cNvSpPr txBox="1">
            <a:spLocks/>
          </p:cNvSpPr>
          <p:nvPr/>
        </p:nvSpPr>
        <p:spPr>
          <a:xfrm>
            <a:off x="2337286" y="5551457"/>
            <a:ext cx="5175380" cy="10263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Rashadul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(16104050)</a:t>
            </a:r>
          </a:p>
          <a:p>
            <a:pPr algn="just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Shahadat Hossain (16104020)</a:t>
            </a:r>
          </a:p>
          <a:p>
            <a:pPr algn="just"/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Golam </a:t>
            </a:r>
            <a:r>
              <a:rPr lang="en-US" sz="18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Mahiuddin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Khan Ta-seen (16104096)</a:t>
            </a:r>
          </a:p>
        </p:txBody>
      </p:sp>
    </p:spTree>
    <p:extLst>
      <p:ext uri="{BB962C8B-B14F-4D97-AF65-F5344CB8AC3E}">
        <p14:creationId xmlns:p14="http://schemas.microsoft.com/office/powerpoint/2010/main" val="207472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0179-DD16-4D49-8CFF-C03A6608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87" y="73604"/>
            <a:ext cx="9274595" cy="598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B94A-3219-47CE-9AA1-5439CEA15E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93792" y="1195191"/>
            <a:ext cx="5019870" cy="6558548"/>
          </a:xfrm>
        </p:spPr>
        <p:txBody>
          <a:bodyPr>
            <a:normAutofit/>
          </a:bodyPr>
          <a:lstStyle/>
          <a:p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“Ask me” web browser ?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web browser.</a:t>
            </a:r>
            <a:endParaRPr 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already Available.</a:t>
            </a:r>
          </a:p>
          <a:p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proposed application.</a:t>
            </a:r>
          </a:p>
          <a:p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Application’s brief.</a:t>
            </a:r>
          </a:p>
          <a:p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to be used.</a:t>
            </a:r>
          </a:p>
          <a:p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Model.</a:t>
            </a:r>
          </a:p>
          <a:p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work.</a:t>
            </a:r>
          </a:p>
          <a:p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sections.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41DAE-2B79-4CD1-9B76-DF035D1AAF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134" y="1353274"/>
            <a:ext cx="2491103" cy="281432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86097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0674-E231-4ED3-AAA6-F9B31D10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23" y="111447"/>
            <a:ext cx="8911687" cy="6541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“Ask Me” web browser ?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3F02D9-3A20-4213-93E5-AA83F026D9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5061" y="3667785"/>
            <a:ext cx="5996473" cy="262104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of internet connectivity.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accessibility is a core need in everyday life.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the android system with the internet.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 almost all types of websites and web pages.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is a widely used applications in android OS.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complete web browser.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3085A2-2210-43D2-A8A0-EAB74E9B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4" y="615821"/>
            <a:ext cx="4469078" cy="4498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2099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6E72-BE9E-4653-B6FC-9D18F5B2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27" y="149493"/>
            <a:ext cx="8911687" cy="716190"/>
          </a:xfrm>
        </p:spPr>
        <p:txBody>
          <a:bodyPr/>
          <a:lstStyle/>
          <a:p>
            <a:r>
              <a:rPr lang="en-GB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web browser.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B296-96E5-44F2-833B-C675B934A5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0178" y="1138482"/>
            <a:ext cx="7193594" cy="5179191"/>
          </a:xfrm>
        </p:spPr>
        <p:txBody>
          <a:bodyPr>
            <a:noAutofit/>
          </a:bodyPr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browser (commonly referred to as a browser) is a S/W application for retrieving, presenting and traversing information resources on the World Wide Web.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purpose of a web browser is to bring information resources to the user , allowing them to view the information and then access other information 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begins when the user inputs a URL (Uniform Resource Locator). The most commonly used kind of URL starts with http:// and identifies a resource to be retrieved over the HTTP (Hypertext Transfer Protocol).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709DC-934B-433A-BB37-BC28B2A77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8" y="1674885"/>
            <a:ext cx="3565244" cy="3508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197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8FC4-8792-4679-9534-4E677BC6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44" y="101594"/>
            <a:ext cx="8911687" cy="8407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already Available.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DDAC-631A-4FE1-B98A-7D8C312043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41875" y="951722"/>
            <a:ext cx="10363826" cy="4553339"/>
          </a:xfrm>
        </p:spPr>
        <p:txBody>
          <a:bodyPr>
            <a:noAutofit/>
          </a:bodyPr>
          <a:lstStyle/>
          <a:p>
            <a:pPr lvl="1"/>
            <a:r>
              <a:rPr lang="en-US" sz="2000" b="1" dirty="0">
                <a:solidFill>
                  <a:srgbClr val="7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 Mini </a:t>
            </a:r>
            <a:endParaRPr lang="en-US" sz="1800" dirty="0">
              <a:solidFill>
                <a:srgbClr val="1554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155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Known for its great user interfaces and  low internet consumption.</a:t>
            </a:r>
            <a:endParaRPr lang="en-US" sz="1800" dirty="0">
              <a:solidFill>
                <a:srgbClr val="7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solidFill>
                  <a:srgbClr val="7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 browser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155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Probably the most popular browser for better user experience.</a:t>
            </a:r>
            <a:endParaRPr lang="en-US" sz="2000" b="1" dirty="0">
              <a:solidFill>
                <a:srgbClr val="7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solidFill>
                  <a:srgbClr val="7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155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for simple and easy UI and services.</a:t>
            </a:r>
            <a:endParaRPr lang="en-US" sz="1800" b="1" dirty="0">
              <a:solidFill>
                <a:srgbClr val="7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solidFill>
                  <a:srgbClr val="7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155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Competitive browser in the market for better services.</a:t>
            </a:r>
            <a:endParaRPr lang="en-US" sz="1800" b="1" dirty="0">
              <a:solidFill>
                <a:srgbClr val="7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b="1" dirty="0">
              <a:solidFill>
                <a:srgbClr val="7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155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  <a:p>
            <a:pPr lvl="1"/>
            <a:endParaRPr lang="en-US" sz="1800" b="1" dirty="0">
              <a:solidFill>
                <a:srgbClr val="7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1C40F-2F09-4C66-BBF1-E017BB9EA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231" y="354041"/>
            <a:ext cx="2052769" cy="13674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F68C2F-3836-45DB-86BB-198B6345F6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05" y="1856379"/>
            <a:ext cx="1190625" cy="1190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951A0-64F7-45E6-B15E-26FAA15A6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99" y="3048000"/>
            <a:ext cx="1190625" cy="1190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0AFE9-D226-4224-8307-CFB1297EB7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536" y="4367916"/>
            <a:ext cx="1335214" cy="1132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8179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8B3F-2B7E-43CF-8928-9FA4D433D9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4690" y="5789354"/>
            <a:ext cx="1863013" cy="9392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4AF45A-B54C-40BF-B232-E52F7E8F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69" y="129365"/>
            <a:ext cx="8912225" cy="12811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proposed application. 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DD575F-97DE-41A0-92BB-96C1F827D536}"/>
              </a:ext>
            </a:extLst>
          </p:cNvPr>
          <p:cNvSpPr/>
          <p:nvPr/>
        </p:nvSpPr>
        <p:spPr>
          <a:xfrm>
            <a:off x="1016326" y="1237860"/>
            <a:ext cx="2118049" cy="253637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Screen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(Splash Screen)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D7849A3-FFBE-4AAC-A3A4-79B109A4035A}"/>
              </a:ext>
            </a:extLst>
          </p:cNvPr>
          <p:cNvSpPr/>
          <p:nvPr/>
        </p:nvSpPr>
        <p:spPr>
          <a:xfrm>
            <a:off x="3325703" y="2270449"/>
            <a:ext cx="682657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B698EF-2778-4A33-ACCD-92CFF819858E}"/>
              </a:ext>
            </a:extLst>
          </p:cNvPr>
          <p:cNvSpPr/>
          <p:nvPr/>
        </p:nvSpPr>
        <p:spPr>
          <a:xfrm>
            <a:off x="4292206" y="968828"/>
            <a:ext cx="3432113" cy="492034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82E69A-A9AD-46FC-BC49-FBFC15245146}"/>
              </a:ext>
            </a:extLst>
          </p:cNvPr>
          <p:cNvSpPr/>
          <p:nvPr/>
        </p:nvSpPr>
        <p:spPr>
          <a:xfrm>
            <a:off x="4502156" y="1537218"/>
            <a:ext cx="2827175" cy="2985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or URL box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DD0C6B-1E6F-4838-99BD-56C04B18E95A}"/>
              </a:ext>
            </a:extLst>
          </p:cNvPr>
          <p:cNvSpPr/>
          <p:nvPr/>
        </p:nvSpPr>
        <p:spPr>
          <a:xfrm>
            <a:off x="4541035" y="4239209"/>
            <a:ext cx="1368489" cy="5007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Websites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51E10-907A-40D7-87BD-13145E465398}"/>
              </a:ext>
            </a:extLst>
          </p:cNvPr>
          <p:cNvSpPr/>
          <p:nvPr/>
        </p:nvSpPr>
        <p:spPr>
          <a:xfrm>
            <a:off x="6110131" y="4239209"/>
            <a:ext cx="1368489" cy="5007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Websites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6A2AD1-46B4-49F6-805F-AFB6948609C9}"/>
              </a:ext>
            </a:extLst>
          </p:cNvPr>
          <p:cNvSpPr/>
          <p:nvPr/>
        </p:nvSpPr>
        <p:spPr>
          <a:xfrm>
            <a:off x="4541035" y="4979440"/>
            <a:ext cx="1368489" cy="5007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Websites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AD712C-EEB2-4FD4-A85A-D83B228C66C3}"/>
              </a:ext>
            </a:extLst>
          </p:cNvPr>
          <p:cNvSpPr/>
          <p:nvPr/>
        </p:nvSpPr>
        <p:spPr>
          <a:xfrm>
            <a:off x="6096000" y="4979440"/>
            <a:ext cx="1368489" cy="5007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Websites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CB99AB4-3705-4CD8-9F24-553F729D884F}"/>
              </a:ext>
            </a:extLst>
          </p:cNvPr>
          <p:cNvSpPr/>
          <p:nvPr/>
        </p:nvSpPr>
        <p:spPr>
          <a:xfrm>
            <a:off x="7816897" y="2286778"/>
            <a:ext cx="682657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C7BDC4-A7C9-4277-A165-FB3486882FDD}"/>
              </a:ext>
            </a:extLst>
          </p:cNvPr>
          <p:cNvSpPr/>
          <p:nvPr/>
        </p:nvSpPr>
        <p:spPr>
          <a:xfrm>
            <a:off x="8677093" y="968828"/>
            <a:ext cx="2928602" cy="460791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A1DD41-AC29-44CF-8EED-D2F719044104}"/>
              </a:ext>
            </a:extLst>
          </p:cNvPr>
          <p:cNvSpPr/>
          <p:nvPr/>
        </p:nvSpPr>
        <p:spPr>
          <a:xfrm>
            <a:off x="8727808" y="1550048"/>
            <a:ext cx="2827175" cy="36937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websites</a:t>
            </a:r>
          </a:p>
        </p:txBody>
      </p:sp>
    </p:spTree>
    <p:extLst>
      <p:ext uri="{BB962C8B-B14F-4D97-AF65-F5344CB8AC3E}">
        <p14:creationId xmlns:p14="http://schemas.microsoft.com/office/powerpoint/2010/main" val="3071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C172-97B4-442C-8619-B6FEF3BB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30" y="148248"/>
            <a:ext cx="8911687" cy="6168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Application’s Brief (Splash Screen)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C735E4-0957-48EA-9937-E49486C7D5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44" y="559837"/>
            <a:ext cx="3363552" cy="58479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57B3FC-A595-457C-A20C-6DB0C0D99863}"/>
              </a:ext>
            </a:extLst>
          </p:cNvPr>
          <p:cNvSpPr/>
          <p:nvPr/>
        </p:nvSpPr>
        <p:spPr>
          <a:xfrm>
            <a:off x="8390587" y="1586205"/>
            <a:ext cx="1991950" cy="4198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E8CF48-7A90-442B-BB40-31DED093988F}"/>
              </a:ext>
            </a:extLst>
          </p:cNvPr>
          <p:cNvCxnSpPr>
            <a:cxnSpLocks/>
          </p:cNvCxnSpPr>
          <p:nvPr/>
        </p:nvCxnSpPr>
        <p:spPr>
          <a:xfrm flipH="1">
            <a:off x="4917233" y="1796144"/>
            <a:ext cx="3459303" cy="70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E1A734-70D1-457B-A8BB-D3C789FB4B5C}"/>
              </a:ext>
            </a:extLst>
          </p:cNvPr>
          <p:cNvSpPr/>
          <p:nvPr/>
        </p:nvSpPr>
        <p:spPr>
          <a:xfrm>
            <a:off x="8477672" y="2992794"/>
            <a:ext cx="2075250" cy="8724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Name and Team’s Logo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011353-BAC9-472A-80E3-778478E7AE02}"/>
              </a:ext>
            </a:extLst>
          </p:cNvPr>
          <p:cNvCxnSpPr>
            <a:cxnSpLocks/>
          </p:cNvCxnSpPr>
          <p:nvPr/>
        </p:nvCxnSpPr>
        <p:spPr>
          <a:xfrm flipH="1">
            <a:off x="3844212" y="3307701"/>
            <a:ext cx="4633461" cy="1964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E88135-4F25-4C99-8062-C2AE31BA4B1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206482" y="3429000"/>
            <a:ext cx="3271190" cy="1737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B3AF79-CFB0-4053-8C2F-BB78DBA013B9}"/>
              </a:ext>
            </a:extLst>
          </p:cNvPr>
          <p:cNvSpPr txBox="1">
            <a:spLocks/>
          </p:cNvSpPr>
          <p:nvPr/>
        </p:nvSpPr>
        <p:spPr>
          <a:xfrm>
            <a:off x="7651103" y="5432748"/>
            <a:ext cx="3621600" cy="975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The Splash Screen will appear for just 4 to 5 seconds…</a:t>
            </a:r>
          </a:p>
        </p:txBody>
      </p:sp>
    </p:spTree>
    <p:extLst>
      <p:ext uri="{BB962C8B-B14F-4D97-AF65-F5344CB8AC3E}">
        <p14:creationId xmlns:p14="http://schemas.microsoft.com/office/powerpoint/2010/main" val="28915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8577-EA34-4291-AAA1-43262B90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14" y="111966"/>
            <a:ext cx="8911687" cy="6358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Application’s Brief  (Main Page)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F5EF2C-82FB-46F8-8F17-FCECD727482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91" y="1091681"/>
            <a:ext cx="3126283" cy="538007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C66A7B-88CA-462A-8E3B-D288652416D7}"/>
              </a:ext>
            </a:extLst>
          </p:cNvPr>
          <p:cNvSpPr/>
          <p:nvPr/>
        </p:nvSpPr>
        <p:spPr>
          <a:xfrm>
            <a:off x="909871" y="2339778"/>
            <a:ext cx="1991950" cy="4220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or URL box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C95BE1-84D2-4E39-A8EC-2876C87BD0A7}"/>
              </a:ext>
            </a:extLst>
          </p:cNvPr>
          <p:cNvCxnSpPr>
            <a:cxnSpLocks/>
          </p:cNvCxnSpPr>
          <p:nvPr/>
        </p:nvCxnSpPr>
        <p:spPr>
          <a:xfrm flipV="1">
            <a:off x="2901821" y="1418253"/>
            <a:ext cx="1581470" cy="921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A60114-3D29-46E5-BE18-B99C8FADBA4B}"/>
              </a:ext>
            </a:extLst>
          </p:cNvPr>
          <p:cNvSpPr/>
          <p:nvPr/>
        </p:nvSpPr>
        <p:spPr>
          <a:xfrm>
            <a:off x="9290179" y="2153165"/>
            <a:ext cx="2053125" cy="478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Button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428283-5B29-461E-8597-C13B42615D7E}"/>
              </a:ext>
            </a:extLst>
          </p:cNvPr>
          <p:cNvCxnSpPr>
            <a:cxnSpLocks/>
          </p:cNvCxnSpPr>
          <p:nvPr/>
        </p:nvCxnSpPr>
        <p:spPr>
          <a:xfrm flipH="1" flipV="1">
            <a:off x="7371184" y="1754155"/>
            <a:ext cx="1928327" cy="399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ECBE33-1F43-44C1-BBAC-2B1EF1CDD74C}"/>
              </a:ext>
            </a:extLst>
          </p:cNvPr>
          <p:cNvSpPr/>
          <p:nvPr/>
        </p:nvSpPr>
        <p:spPr>
          <a:xfrm>
            <a:off x="9290179" y="3817579"/>
            <a:ext cx="1991950" cy="4220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Image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E4AE86-ADAF-43CD-B77E-D888825C714E}"/>
              </a:ext>
            </a:extLst>
          </p:cNvPr>
          <p:cNvSpPr/>
          <p:nvPr/>
        </p:nvSpPr>
        <p:spPr>
          <a:xfrm>
            <a:off x="9367901" y="5003927"/>
            <a:ext cx="2136744" cy="4220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Rated Web Links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E29DEF-5E5D-4209-8E0B-3C3FCAAD669A}"/>
              </a:ext>
            </a:extLst>
          </p:cNvPr>
          <p:cNvCxnSpPr>
            <a:cxnSpLocks/>
          </p:cNvCxnSpPr>
          <p:nvPr/>
        </p:nvCxnSpPr>
        <p:spPr>
          <a:xfrm flipH="1" flipV="1">
            <a:off x="5859624" y="3040421"/>
            <a:ext cx="3439887" cy="915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610DDD-628B-46B5-865E-4D40B06CF93F}"/>
              </a:ext>
            </a:extLst>
          </p:cNvPr>
          <p:cNvCxnSpPr>
            <a:cxnSpLocks/>
          </p:cNvCxnSpPr>
          <p:nvPr/>
        </p:nvCxnSpPr>
        <p:spPr>
          <a:xfrm flipH="1">
            <a:off x="7305869" y="5337110"/>
            <a:ext cx="2044903" cy="298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E2701A-C726-4FC7-B537-525CE4645A56}"/>
              </a:ext>
            </a:extLst>
          </p:cNvPr>
          <p:cNvCxnSpPr>
            <a:cxnSpLocks/>
          </p:cNvCxnSpPr>
          <p:nvPr/>
        </p:nvCxnSpPr>
        <p:spPr>
          <a:xfrm flipH="1" flipV="1">
            <a:off x="7305869" y="4795935"/>
            <a:ext cx="2034040" cy="284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F593DA3-4C25-4E80-95FB-E116AFC16BA1}"/>
              </a:ext>
            </a:extLst>
          </p:cNvPr>
          <p:cNvSpPr/>
          <p:nvPr/>
        </p:nvSpPr>
        <p:spPr>
          <a:xfrm>
            <a:off x="9367901" y="5997248"/>
            <a:ext cx="2053125" cy="4780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Button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A3B662-E5A7-493B-83C3-7897D97B6BBC}"/>
              </a:ext>
            </a:extLst>
          </p:cNvPr>
          <p:cNvCxnSpPr>
            <a:cxnSpLocks/>
          </p:cNvCxnSpPr>
          <p:nvPr/>
        </p:nvCxnSpPr>
        <p:spPr>
          <a:xfrm flipH="1">
            <a:off x="6830008" y="6298322"/>
            <a:ext cx="2537893" cy="30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72177BA-62E4-43CF-8C0F-C727CD2443A9}"/>
              </a:ext>
            </a:extLst>
          </p:cNvPr>
          <p:cNvSpPr/>
          <p:nvPr/>
        </p:nvSpPr>
        <p:spPr>
          <a:xfrm>
            <a:off x="909870" y="4442337"/>
            <a:ext cx="2103917" cy="7969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Time and Network Status Title Bar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940062-1DC4-4C1A-B574-73D0D9FFC116}"/>
              </a:ext>
            </a:extLst>
          </p:cNvPr>
          <p:cNvCxnSpPr>
            <a:cxnSpLocks/>
          </p:cNvCxnSpPr>
          <p:nvPr/>
        </p:nvCxnSpPr>
        <p:spPr>
          <a:xfrm flipV="1">
            <a:off x="2892489" y="1225871"/>
            <a:ext cx="3203511" cy="3216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0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9" grpId="0" animBg="1"/>
      <p:bldP spid="20" grpId="0" animBg="1"/>
      <p:bldP spid="29" grpId="0" animBg="1"/>
      <p:bldP spid="32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770</TotalTime>
  <Words>481</Words>
  <Application>Microsoft Office PowerPoint</Application>
  <PresentationFormat>Widescreen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Wisp</vt:lpstr>
      <vt:lpstr>Bangladesh Army University of Engineering and Technology (BAUET)</vt:lpstr>
      <vt:lpstr>“Ask Me” The android web browser ! </vt:lpstr>
      <vt:lpstr>Outlines…</vt:lpstr>
      <vt:lpstr>Why “Ask Me” web browser ? </vt:lpstr>
      <vt:lpstr>Functions of web browser.</vt:lpstr>
      <vt:lpstr>Software already Available. </vt:lpstr>
      <vt:lpstr>Overview of the proposed application. </vt:lpstr>
      <vt:lpstr>Application’s Brief (Splash Screen)</vt:lpstr>
      <vt:lpstr>Application’s Brief  (Main Page)</vt:lpstr>
      <vt:lpstr>Technology to be used… (Android Studio)</vt:lpstr>
      <vt:lpstr>Software Development Model.</vt:lpstr>
      <vt:lpstr>Future Plans…</vt:lpstr>
      <vt:lpstr>Question Section: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Shahadat Shishir</dc:creator>
  <cp:lastModifiedBy>pc</cp:lastModifiedBy>
  <cp:revision>90</cp:revision>
  <dcterms:created xsi:type="dcterms:W3CDTF">2019-04-15T14:52:26Z</dcterms:created>
  <dcterms:modified xsi:type="dcterms:W3CDTF">2019-04-21T05:36:52Z</dcterms:modified>
</cp:coreProperties>
</file>