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61" r:id="rId5"/>
    <p:sldId id="260" r:id="rId6"/>
    <p:sldId id="257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4" r:id="rId18"/>
    <p:sldId id="272" r:id="rId19"/>
    <p:sldId id="273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>
        <p:scale>
          <a:sx n="70" d="100"/>
          <a:sy n="70" d="100"/>
        </p:scale>
        <p:origin x="72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A21B8-1E83-435E-88BF-CB2AE5C1ED69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39A3-FFD7-49DB-A5A5-10B3CE844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44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A21B8-1E83-435E-88BF-CB2AE5C1ED69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39A3-FFD7-49DB-A5A5-10B3CE844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7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A21B8-1E83-435E-88BF-CB2AE5C1ED69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39A3-FFD7-49DB-A5A5-10B3CE844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36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A21B8-1E83-435E-88BF-CB2AE5C1ED69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39A3-FFD7-49DB-A5A5-10B3CE844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45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A21B8-1E83-435E-88BF-CB2AE5C1ED69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39A3-FFD7-49DB-A5A5-10B3CE844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95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A21B8-1E83-435E-88BF-CB2AE5C1ED69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39A3-FFD7-49DB-A5A5-10B3CE844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A21B8-1E83-435E-88BF-CB2AE5C1ED69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39A3-FFD7-49DB-A5A5-10B3CE844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42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A21B8-1E83-435E-88BF-CB2AE5C1ED69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39A3-FFD7-49DB-A5A5-10B3CE844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67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A21B8-1E83-435E-88BF-CB2AE5C1ED69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39A3-FFD7-49DB-A5A5-10B3CE844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5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A21B8-1E83-435E-88BF-CB2AE5C1ED69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39A3-FFD7-49DB-A5A5-10B3CE844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34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A21B8-1E83-435E-88BF-CB2AE5C1ED69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39A3-FFD7-49DB-A5A5-10B3CE844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A21B8-1E83-435E-88BF-CB2AE5C1ED69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439A3-FFD7-49DB-A5A5-10B3CE844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78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gif"/><Relationship Id="rId4" Type="http://schemas.openxmlformats.org/officeDocument/2006/relationships/image" Target="../media/image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g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31" y="-135499"/>
            <a:ext cx="3288889" cy="4165079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710152" y="789398"/>
            <a:ext cx="7073462" cy="1521358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Bangladesh Army University of</a:t>
            </a:r>
            <a:br>
              <a:rPr lang="en-US" sz="3200" b="1" dirty="0" smtClean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b="1" dirty="0" smtClean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Engineering &amp; Technology</a:t>
            </a:r>
            <a:br>
              <a:rPr lang="en-US" sz="3200" b="1" dirty="0" smtClean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b="1" dirty="0" smtClean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(BAUET)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3092244" y="527777"/>
            <a:ext cx="814551" cy="18145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500" b="1" dirty="0" smtClean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  <a:endParaRPr lang="en-US" sz="10500" b="1" dirty="0">
              <a:solidFill>
                <a:schemeClr val="accent6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08732" y="4761187"/>
            <a:ext cx="37942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Presented by </a:t>
            </a:r>
          </a:p>
          <a:p>
            <a:r>
              <a:rPr lang="en-US" sz="2400" b="1" dirty="0" smtClean="0"/>
              <a:t>Md. </a:t>
            </a:r>
            <a:r>
              <a:rPr lang="en-US" sz="2400" b="1" dirty="0" err="1" smtClean="0"/>
              <a:t>Rashadul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Alam</a:t>
            </a:r>
            <a:r>
              <a:rPr lang="en-US" sz="2400" b="1" dirty="0" smtClean="0"/>
              <a:t> Rimon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ID- 16104050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Dept. of CSE -  B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Team - 7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10151" y="2924324"/>
            <a:ext cx="6633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</a:rPr>
              <a:t>Project on Restaurant Management System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73628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49" y="797644"/>
            <a:ext cx="1171246" cy="1162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73495" y="797644"/>
            <a:ext cx="99398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Waiter Module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73495" y="2990510"/>
            <a:ext cx="99398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Waiter module contains waiter information such as waiter personal </a:t>
            </a:r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</a:rPr>
              <a:t>information, task </a:t>
            </a:r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schedule and other information related to that waiter. Then, all of this information recorded into database</a:t>
            </a:r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n-US" sz="2800" b="1" dirty="0">
              <a:solidFill>
                <a:schemeClr val="bg1">
                  <a:lumMod val="9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324" y="3049422"/>
            <a:ext cx="421171" cy="41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24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49" y="797644"/>
            <a:ext cx="1171246" cy="1162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73495" y="797644"/>
            <a:ext cx="99398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Menu Module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73495" y="2990510"/>
            <a:ext cx="99398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Menu module is food that restaurant prepared for customer. This module, customer can view the menu and make decision for order.</a:t>
            </a:r>
            <a:endParaRPr lang="en-US" sz="2800" b="1" dirty="0">
              <a:solidFill>
                <a:schemeClr val="bg1">
                  <a:lumMod val="9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324" y="3049422"/>
            <a:ext cx="421171" cy="41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45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49" y="797644"/>
            <a:ext cx="1171246" cy="1162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73495" y="797644"/>
            <a:ext cx="99398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Feedback Module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73495" y="2990510"/>
            <a:ext cx="99398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Based on food or everything about the restaurant, customer can comment to the restaurant with feedback form. From this form, side of restaurant will know their weaknesses and strengths.</a:t>
            </a:r>
            <a:endParaRPr lang="en-US" sz="2800" b="1" dirty="0">
              <a:solidFill>
                <a:schemeClr val="bg1">
                  <a:lumMod val="9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324" y="3049422"/>
            <a:ext cx="421171" cy="41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68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49" y="797644"/>
            <a:ext cx="1171246" cy="1162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73495" y="797644"/>
            <a:ext cx="99398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Flow Main Frame</a:t>
            </a:r>
          </a:p>
        </p:txBody>
      </p:sp>
      <p:pic>
        <p:nvPicPr>
          <p:cNvPr id="8" name="Picture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705" y="1960464"/>
            <a:ext cx="8598734" cy="450151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396871" y="1619765"/>
            <a:ext cx="1332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Main Frame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95900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49" y="797644"/>
            <a:ext cx="1171246" cy="1162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73495" y="797644"/>
            <a:ext cx="99398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Flow Login</a:t>
            </a:r>
          </a:p>
        </p:txBody>
      </p:sp>
      <p:sp>
        <p:nvSpPr>
          <p:cNvPr id="7" name="Oval 6"/>
          <p:cNvSpPr/>
          <p:nvPr/>
        </p:nvSpPr>
        <p:spPr>
          <a:xfrm>
            <a:off x="2999280" y="2449225"/>
            <a:ext cx="1758315" cy="800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Login </a:t>
            </a:r>
          </a:p>
        </p:txBody>
      </p:sp>
      <p:sp>
        <p:nvSpPr>
          <p:cNvPr id="8" name="Oval 7"/>
          <p:cNvSpPr/>
          <p:nvPr/>
        </p:nvSpPr>
        <p:spPr>
          <a:xfrm>
            <a:off x="4405170" y="3450620"/>
            <a:ext cx="1758315" cy="800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User ID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Password</a:t>
            </a:r>
          </a:p>
        </p:txBody>
      </p:sp>
      <p:sp>
        <p:nvSpPr>
          <p:cNvPr id="9" name="Oval 8"/>
          <p:cNvSpPr/>
          <p:nvPr/>
        </p:nvSpPr>
        <p:spPr>
          <a:xfrm>
            <a:off x="6272070" y="2529235"/>
            <a:ext cx="1758315" cy="800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Main Page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405805" y="3152805"/>
            <a:ext cx="685800" cy="334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307255" y="4471700"/>
            <a:ext cx="1758315" cy="984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Checking ID and password verification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986195" y="4260245"/>
            <a:ext cx="289560" cy="439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378115" y="4297710"/>
            <a:ext cx="1758315" cy="984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Verified</a:t>
            </a:r>
          </a:p>
        </p:txBody>
      </p:sp>
      <p:sp>
        <p:nvSpPr>
          <p:cNvPr id="16" name="Freeform 15"/>
          <p:cNvSpPr/>
          <p:nvPr/>
        </p:nvSpPr>
        <p:spPr>
          <a:xfrm>
            <a:off x="5012865" y="5104160"/>
            <a:ext cx="1907540" cy="407035"/>
          </a:xfrm>
          <a:custGeom>
            <a:avLst/>
            <a:gdLst>
              <a:gd name="connsiteX0" fmla="*/ 0 w 1907931"/>
              <a:gd name="connsiteY0" fmla="*/ 0 h 407110"/>
              <a:gd name="connsiteX1" fmla="*/ 633046 w 1907931"/>
              <a:gd name="connsiteY1" fmla="*/ 254976 h 407110"/>
              <a:gd name="connsiteX2" fmla="*/ 1477108 w 1907931"/>
              <a:gd name="connsiteY2" fmla="*/ 404446 h 407110"/>
              <a:gd name="connsiteX3" fmla="*/ 1907931 w 1907931"/>
              <a:gd name="connsiteY3" fmla="*/ 131884 h 407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7931" h="407110">
                <a:moveTo>
                  <a:pt x="0" y="0"/>
                </a:moveTo>
                <a:cubicBezTo>
                  <a:pt x="193430" y="93784"/>
                  <a:pt x="386861" y="187568"/>
                  <a:pt x="633046" y="254976"/>
                </a:cubicBezTo>
                <a:cubicBezTo>
                  <a:pt x="879231" y="322384"/>
                  <a:pt x="1264627" y="424961"/>
                  <a:pt x="1477108" y="404446"/>
                </a:cubicBezTo>
                <a:cubicBezTo>
                  <a:pt x="1689589" y="383931"/>
                  <a:pt x="1798760" y="257907"/>
                  <a:pt x="1907931" y="13188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7228380" y="3373150"/>
            <a:ext cx="45085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6146975" y="3944650"/>
            <a:ext cx="835025" cy="377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449360" y="3320445"/>
            <a:ext cx="1758315" cy="800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Sub Page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986570" y="3050570"/>
            <a:ext cx="685800" cy="334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33"/>
          <p:cNvSpPr txBox="1"/>
          <p:nvPr/>
        </p:nvSpPr>
        <p:spPr>
          <a:xfrm>
            <a:off x="2561765" y="2167920"/>
            <a:ext cx="6682105" cy="3578225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82899" y="4295289"/>
            <a:ext cx="648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Yes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946219" y="4016977"/>
            <a:ext cx="648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No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02233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49" y="797644"/>
            <a:ext cx="1171246" cy="1162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73495" y="797644"/>
            <a:ext cx="99398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Flow Offline Order</a:t>
            </a:r>
            <a:endParaRPr lang="en-US" sz="4400" b="1" dirty="0" smtClean="0">
              <a:solidFill>
                <a:schemeClr val="bg1">
                  <a:lumMod val="9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7844" y="2588865"/>
            <a:ext cx="3647440" cy="1754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customer order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if available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96600" y="4207337"/>
            <a:ext cx="3647440" cy="1754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Cook received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92784" y="2112347"/>
            <a:ext cx="3647440" cy="1754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Cooked &amp; served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Elbow Connector 5"/>
          <p:cNvCxnSpPr/>
          <p:nvPr/>
        </p:nvCxnSpPr>
        <p:spPr>
          <a:xfrm>
            <a:off x="2421228" y="4155950"/>
            <a:ext cx="1675372" cy="1074229"/>
          </a:xfrm>
          <a:prstGeom prst="bentConnector3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flipV="1">
            <a:off x="6098400" y="3466187"/>
            <a:ext cx="1994384" cy="877322"/>
          </a:xfrm>
          <a:prstGeom prst="bentConnector3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67707" y="2625601"/>
            <a:ext cx="4125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</a:rPr>
              <a:t>Customer – Cook Relation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99076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49" y="674812"/>
            <a:ext cx="1171246" cy="1162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73495" y="674812"/>
            <a:ext cx="99398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Restaurant Apps Revealed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179" y="1467651"/>
            <a:ext cx="7461249" cy="51997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054" y="5278931"/>
            <a:ext cx="5987791" cy="6504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820798" y="1580456"/>
            <a:ext cx="2472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 Frame</a:t>
            </a:r>
          </a:p>
        </p:txBody>
      </p:sp>
    </p:spTree>
    <p:extLst>
      <p:ext uri="{BB962C8B-B14F-4D97-AF65-F5344CB8AC3E}">
        <p14:creationId xmlns:p14="http://schemas.microsoft.com/office/powerpoint/2010/main" val="339551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49" y="674812"/>
            <a:ext cx="1171246" cy="1162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73495" y="674812"/>
            <a:ext cx="99398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Restaurant Apps Revealed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820798" y="1580456"/>
            <a:ext cx="247204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 Frame</a:t>
            </a:r>
          </a:p>
          <a:p>
            <a:r>
              <a:rPr lang="en-US" sz="3200" b="1" dirty="0" smtClean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</a:t>
            </a:r>
          </a:p>
          <a:p>
            <a:r>
              <a:rPr lang="en-US" sz="3200" b="1" dirty="0" err="1" smtClean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Navbar</a:t>
            </a:r>
            <a:endParaRPr lang="en-US" sz="3200" b="1" dirty="0" smtClean="0">
              <a:solidFill>
                <a:schemeClr val="bg1">
                  <a:lumMod val="9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269" y="1444253"/>
            <a:ext cx="7539466" cy="52704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851" y="5301280"/>
            <a:ext cx="6090773" cy="69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4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49" y="674812"/>
            <a:ext cx="1171246" cy="1162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73495" y="674812"/>
            <a:ext cx="99398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Restaurant Apps Revealed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820798" y="1580456"/>
            <a:ext cx="24720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Available</a:t>
            </a:r>
          </a:p>
          <a:p>
            <a:r>
              <a:rPr lang="en-US" sz="3200" b="1" dirty="0" smtClean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Food </a:t>
            </a:r>
          </a:p>
          <a:p>
            <a:r>
              <a:rPr lang="en-US" sz="3200" b="1" dirty="0" smtClean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Menu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018" y="1444253"/>
            <a:ext cx="7480895" cy="522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4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49" y="674812"/>
            <a:ext cx="1171246" cy="1162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73495" y="674812"/>
            <a:ext cx="99398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Restaurant Apps Revealed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820798" y="1580456"/>
            <a:ext cx="24720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</a:t>
            </a:r>
          </a:p>
          <a:p>
            <a:r>
              <a:rPr lang="en-US" sz="3200" b="1" dirty="0" smtClean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</a:t>
            </a:r>
          </a:p>
          <a:p>
            <a:r>
              <a:rPr lang="en-US" sz="3200" b="1" dirty="0" smtClean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account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8" y="1837632"/>
            <a:ext cx="3221236" cy="20164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4728" y="3968814"/>
            <a:ext cx="32212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Login to your account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547" y="1692121"/>
            <a:ext cx="5145251" cy="499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22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07" y="825281"/>
            <a:ext cx="1171246" cy="11628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33753" y="872579"/>
            <a:ext cx="25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</a:rPr>
              <a:t>Introduction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118" y="823167"/>
            <a:ext cx="1171246" cy="116282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242364" y="870465"/>
            <a:ext cx="25697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</a:rPr>
              <a:t>Restaurant Apps Panel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968" y="834705"/>
            <a:ext cx="1171246" cy="116282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345214" y="882003"/>
            <a:ext cx="25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</a:rPr>
              <a:t>Criteria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07" y="3338824"/>
            <a:ext cx="1171246" cy="116282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033753" y="3386122"/>
            <a:ext cx="25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</a:rPr>
              <a:t>Purpose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118" y="3386122"/>
            <a:ext cx="1171246" cy="116282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242364" y="3433420"/>
            <a:ext cx="25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</a:rPr>
              <a:t>Module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968" y="3338824"/>
            <a:ext cx="1171246" cy="116282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345214" y="3386122"/>
            <a:ext cx="25697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</a:rPr>
              <a:t>Restaurant Apps Extension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26115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46913" y="2384946"/>
            <a:ext cx="85025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Question Please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36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07" y="825281"/>
            <a:ext cx="1171246" cy="1162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33753" y="872579"/>
            <a:ext cx="34841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>
                    <a:lumMod val="95000"/>
                  </a:schemeClr>
                </a:solidFill>
              </a:rPr>
              <a:t>Introduction</a:t>
            </a:r>
            <a:endParaRPr lang="en-US" sz="4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33753" y="2259944"/>
            <a:ext cx="99480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</a:rPr>
              <a:t>Restaurant Management system is a process of ordering food from a restaurant through a web page or app.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582" y="2318856"/>
            <a:ext cx="421171" cy="41814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033752" y="3451299"/>
            <a:ext cx="94435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</a:rPr>
              <a:t>A customer will search for a favorite restaurant usually filtered </a:t>
            </a:r>
          </a:p>
          <a:p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</a:rPr>
              <a:t>via type of cuisine &amp; choose for available items for delivery or pick-up.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582" y="3494430"/>
            <a:ext cx="421171" cy="41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9446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49" y="797644"/>
            <a:ext cx="1171246" cy="1162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73495" y="797644"/>
            <a:ext cx="56989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>
                    <a:lumMod val="95000"/>
                  </a:schemeClr>
                </a:solidFill>
              </a:rPr>
              <a:t>Restaurant Apps Panel</a:t>
            </a:r>
            <a:endParaRPr lang="en-US" sz="4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34743" y="2244242"/>
            <a:ext cx="2135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</a:rPr>
              <a:t>Admin Panel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571" y="2321205"/>
            <a:ext cx="421171" cy="41814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334743" y="3051923"/>
            <a:ext cx="2135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</a:rPr>
              <a:t>Online User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571" y="3113120"/>
            <a:ext cx="421171" cy="41814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334743" y="3856038"/>
            <a:ext cx="2135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</a:rPr>
              <a:t>Sub Admin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571" y="3917235"/>
            <a:ext cx="421171" cy="41814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3334743" y="4591822"/>
            <a:ext cx="2971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</a:rPr>
              <a:t>Guest on Board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571" y="4653019"/>
            <a:ext cx="421171" cy="41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93744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07" y="825281"/>
            <a:ext cx="1171246" cy="1162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33753" y="872579"/>
            <a:ext cx="34841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Criteria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33753" y="2259944"/>
            <a:ext cx="99480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A digital computer based system which can handle the number </a:t>
            </a:r>
          </a:p>
          <a:p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of guests pursuing order and can calculate the ordered food.</a:t>
            </a:r>
            <a:endParaRPr lang="en-US" sz="2800" b="1" dirty="0">
              <a:solidFill>
                <a:schemeClr val="bg1">
                  <a:lumMod val="95000"/>
                </a:schemeClr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582" y="2318856"/>
            <a:ext cx="421171" cy="41814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33753" y="4080203"/>
            <a:ext cx="99480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It intends to more user friendliness between guest and the restaurant environment.</a:t>
            </a:r>
            <a:endParaRPr lang="en-US" sz="2800" b="1" dirty="0">
              <a:solidFill>
                <a:schemeClr val="bg1">
                  <a:lumMod val="95000"/>
                </a:schemeClr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582" y="4139115"/>
            <a:ext cx="421171" cy="41814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033753" y="5055103"/>
            <a:ext cx="99480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Online ordering may help to get in touch with the food ASAP by FREE HOME DELIVERY service.</a:t>
            </a:r>
            <a:endParaRPr lang="en-US" sz="2800" b="1" dirty="0">
              <a:solidFill>
                <a:schemeClr val="bg1">
                  <a:lumMod val="95000"/>
                </a:schemeClr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582" y="5114015"/>
            <a:ext cx="421171" cy="41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601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2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49" y="797644"/>
            <a:ext cx="1171246" cy="1162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73495" y="797644"/>
            <a:ext cx="56989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Purpose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33753" y="2259944"/>
            <a:ext cx="8071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One or more process allow customers to place order.</a:t>
            </a:r>
            <a:endParaRPr lang="en-US" sz="2800" b="1" dirty="0">
              <a:solidFill>
                <a:schemeClr val="bg1">
                  <a:lumMod val="95000"/>
                </a:schemeClr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582" y="2318856"/>
            <a:ext cx="421171" cy="41814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33753" y="3157756"/>
            <a:ext cx="8071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Reduces time consumption.</a:t>
            </a:r>
            <a:endParaRPr lang="en-US" sz="2800" b="1" dirty="0">
              <a:solidFill>
                <a:schemeClr val="bg1">
                  <a:lumMod val="95000"/>
                </a:schemeClr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582" y="3216668"/>
            <a:ext cx="421171" cy="41814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33753" y="3932691"/>
            <a:ext cx="723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Allow guests to pay online or by hand to hand.</a:t>
            </a:r>
            <a:endParaRPr lang="en-US" sz="2800" b="1" dirty="0">
              <a:solidFill>
                <a:schemeClr val="bg1">
                  <a:lumMod val="95000"/>
                </a:schemeClr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582" y="3991603"/>
            <a:ext cx="421171" cy="41814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033753" y="4813831"/>
            <a:ext cx="69052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Guests are able to know the offer peak hour immediately.</a:t>
            </a:r>
            <a:endParaRPr lang="en-US" sz="2800" b="1" dirty="0">
              <a:solidFill>
                <a:schemeClr val="bg1">
                  <a:lumMod val="95000"/>
                </a:schemeClr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582" y="4872743"/>
            <a:ext cx="421171" cy="41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20856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2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49" y="797644"/>
            <a:ext cx="1171246" cy="1162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73495" y="797644"/>
            <a:ext cx="56989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33753" y="2259944"/>
            <a:ext cx="8071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Customer Registration Module</a:t>
            </a:r>
            <a:endParaRPr lang="en-US" sz="2800" b="1" dirty="0">
              <a:solidFill>
                <a:schemeClr val="bg1">
                  <a:lumMod val="9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582" y="2318856"/>
            <a:ext cx="421171" cy="41814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33753" y="2952803"/>
            <a:ext cx="8071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Online Ordering &amp; Reservation Module</a:t>
            </a:r>
            <a:endParaRPr lang="en-US" sz="2800" b="1" dirty="0">
              <a:solidFill>
                <a:schemeClr val="bg1">
                  <a:lumMod val="9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582" y="3011715"/>
            <a:ext cx="421171" cy="41814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033753" y="3624402"/>
            <a:ext cx="8071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Waiter Module</a:t>
            </a:r>
            <a:endParaRPr lang="en-US" sz="2800" b="1" dirty="0">
              <a:solidFill>
                <a:schemeClr val="bg1">
                  <a:lumMod val="9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582" y="3683314"/>
            <a:ext cx="421171" cy="41814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033753" y="4251868"/>
            <a:ext cx="8071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Menu Module</a:t>
            </a:r>
            <a:endParaRPr lang="en-US" sz="2800" b="1" dirty="0">
              <a:solidFill>
                <a:schemeClr val="bg1">
                  <a:lumMod val="9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582" y="4310780"/>
            <a:ext cx="421171" cy="41814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033753" y="4877470"/>
            <a:ext cx="8071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Feedback Module</a:t>
            </a:r>
            <a:endParaRPr lang="en-US" sz="2800" b="1" dirty="0">
              <a:solidFill>
                <a:schemeClr val="bg1">
                  <a:lumMod val="9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582" y="4936382"/>
            <a:ext cx="421171" cy="41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78859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6" grpId="0"/>
      <p:bldP spid="18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49" y="797644"/>
            <a:ext cx="1171246" cy="1162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73495" y="797644"/>
            <a:ext cx="56989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>
                    <a:lumMod val="95000"/>
                  </a:schemeClr>
                </a:solidFill>
              </a:rPr>
              <a:t>Customer Reg. Module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73495" y="2281054"/>
            <a:ext cx="99398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Customer registration module contains customer's </a:t>
            </a:r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information.</a:t>
            </a:r>
            <a:endParaRPr lang="en-US" sz="2800" b="1" dirty="0">
              <a:solidFill>
                <a:schemeClr val="bg1">
                  <a:lumMod val="9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324" y="2339966"/>
            <a:ext cx="421171" cy="41814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073495" y="3614603"/>
            <a:ext cx="9939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of this information recorded into database.</a:t>
            </a:r>
            <a:endParaRPr lang="en-US" sz="2800" b="1" dirty="0">
              <a:solidFill>
                <a:schemeClr val="bg1">
                  <a:lumMod val="9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324" y="3673515"/>
            <a:ext cx="421171" cy="41814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073495" y="4693449"/>
            <a:ext cx="99398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Customers are given with a facility to change his existing password.</a:t>
            </a:r>
            <a:endParaRPr lang="en-US" sz="2800" b="1" dirty="0">
              <a:solidFill>
                <a:schemeClr val="bg1">
                  <a:lumMod val="9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324" y="4752361"/>
            <a:ext cx="421171" cy="41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14118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49" y="797644"/>
            <a:ext cx="1171246" cy="1162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73495" y="797644"/>
            <a:ext cx="99398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Customer Online Ordering </a:t>
            </a:r>
            <a:r>
              <a:rPr lang="en-US" sz="4400" b="1" dirty="0" smtClean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Reservation Module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73495" y="2990510"/>
            <a:ext cx="99398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Customer online ordering and reservation module provides a form that needs to be fulfilling in term of ordering food and reservation table via online.</a:t>
            </a:r>
            <a:endParaRPr lang="en-US" sz="2800" b="1" dirty="0">
              <a:solidFill>
                <a:schemeClr val="bg1">
                  <a:lumMod val="9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324" y="3049422"/>
            <a:ext cx="421171" cy="41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15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</TotalTime>
  <Words>427</Words>
  <Application>Microsoft Office PowerPoint</Application>
  <PresentationFormat>Widescreen</PresentationFormat>
  <Paragraphs>87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Tahoma</vt:lpstr>
      <vt:lpstr>Times New Roman</vt:lpstr>
      <vt:lpstr>Office Theme</vt:lpstr>
      <vt:lpstr>Bangladesh Army University of Engineering &amp; Technology (BAUET)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Bangladesh Army University of Engineering &amp; Technology (BAUET)</dc:title>
  <dc:creator>Rimon</dc:creator>
  <cp:lastModifiedBy>Rimon</cp:lastModifiedBy>
  <cp:revision>17</cp:revision>
  <dcterms:created xsi:type="dcterms:W3CDTF">2017-12-19T14:28:18Z</dcterms:created>
  <dcterms:modified xsi:type="dcterms:W3CDTF">2017-12-19T18:26:12Z</dcterms:modified>
</cp:coreProperties>
</file>