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6" r:id="rId2"/>
    <p:sldId id="258" r:id="rId3"/>
    <p:sldId id="275" r:id="rId4"/>
    <p:sldId id="276" r:id="rId5"/>
    <p:sldId id="277" r:id="rId6"/>
    <p:sldId id="284" r:id="rId7"/>
    <p:sldId id="285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7B89A-3B75-4C39-992E-D8EA1C4171B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4E4CC0-6462-4C4D-98F0-B0E02EFE7A49}">
      <dgm:prSet/>
      <dgm:spPr/>
      <dgm:t>
        <a:bodyPr/>
        <a:lstStyle/>
        <a:p>
          <a:r>
            <a:rPr lang="en-US"/>
            <a:t>Drip irrigation is a method of watering plants.</a:t>
          </a:r>
          <a:endParaRPr lang="en-IN"/>
        </a:p>
      </dgm:t>
    </dgm:pt>
    <dgm:pt modelId="{AEF9FB26-DCAA-47F0-B4F0-5B4FCD6CA557}" type="parTrans" cxnId="{EB88B54D-FAE2-4088-ACEE-CB3ED5B769BF}">
      <dgm:prSet/>
      <dgm:spPr/>
      <dgm:t>
        <a:bodyPr/>
        <a:lstStyle/>
        <a:p>
          <a:endParaRPr lang="en-IN"/>
        </a:p>
      </dgm:t>
    </dgm:pt>
    <dgm:pt modelId="{1CBE3917-CFC7-4D47-BC79-E359E7CD56E6}" type="sibTrans" cxnId="{EB88B54D-FAE2-4088-ACEE-CB3ED5B769BF}">
      <dgm:prSet/>
      <dgm:spPr/>
      <dgm:t>
        <a:bodyPr/>
        <a:lstStyle/>
        <a:p>
          <a:endParaRPr lang="en-IN"/>
        </a:p>
      </dgm:t>
    </dgm:pt>
    <dgm:pt modelId="{19E449FB-F2BC-4827-AB5B-1CEF43B7BF30}">
      <dgm:prSet/>
      <dgm:spPr/>
      <dgm:t>
        <a:bodyPr/>
        <a:lstStyle/>
        <a:p>
          <a:r>
            <a:rPr lang="en-US"/>
            <a:t>It delivers water directly to the root zone through tubing and emitters.</a:t>
          </a:r>
          <a:endParaRPr lang="en-IN"/>
        </a:p>
      </dgm:t>
    </dgm:pt>
    <dgm:pt modelId="{29D658C1-9BE9-4BBA-894B-D9953D53126E}" type="parTrans" cxnId="{6DBB7A31-9932-4F1E-9809-F7719E1DC384}">
      <dgm:prSet/>
      <dgm:spPr/>
      <dgm:t>
        <a:bodyPr/>
        <a:lstStyle/>
        <a:p>
          <a:endParaRPr lang="en-IN"/>
        </a:p>
      </dgm:t>
    </dgm:pt>
    <dgm:pt modelId="{713C33C1-6FF8-4F24-8916-9DABEA640A7D}" type="sibTrans" cxnId="{6DBB7A31-9932-4F1E-9809-F7719E1DC384}">
      <dgm:prSet/>
      <dgm:spPr/>
      <dgm:t>
        <a:bodyPr/>
        <a:lstStyle/>
        <a:p>
          <a:endParaRPr lang="en-IN"/>
        </a:p>
      </dgm:t>
    </dgm:pt>
    <dgm:pt modelId="{A2BBF079-ABFA-4E0E-91EC-6EFFFBF00BF9}">
      <dgm:prSet/>
      <dgm:spPr/>
      <dgm:t>
        <a:bodyPr/>
        <a:lstStyle/>
        <a:p>
          <a:r>
            <a:rPr lang="en-US" dirty="0"/>
            <a:t>Water is released slowly and precisely, drop by drop.</a:t>
          </a:r>
          <a:endParaRPr lang="en-IN" dirty="0"/>
        </a:p>
      </dgm:t>
    </dgm:pt>
    <dgm:pt modelId="{85A7220E-75CB-419E-8C09-5B28CC3B5FAF}" type="parTrans" cxnId="{5E070A66-94FC-4585-BBB3-AFC60115DB86}">
      <dgm:prSet/>
      <dgm:spPr/>
      <dgm:t>
        <a:bodyPr/>
        <a:lstStyle/>
        <a:p>
          <a:endParaRPr lang="en-IN"/>
        </a:p>
      </dgm:t>
    </dgm:pt>
    <dgm:pt modelId="{276D77E5-50EC-40DF-861F-EBC7945E7462}" type="sibTrans" cxnId="{5E070A66-94FC-4585-BBB3-AFC60115DB86}">
      <dgm:prSet/>
      <dgm:spPr/>
      <dgm:t>
        <a:bodyPr/>
        <a:lstStyle/>
        <a:p>
          <a:endParaRPr lang="en-IN"/>
        </a:p>
      </dgm:t>
    </dgm:pt>
    <dgm:pt modelId="{7E086CAB-0366-4F26-BEEC-30799DBF5B77}">
      <dgm:prSet/>
      <dgm:spPr/>
      <dgm:t>
        <a:bodyPr/>
        <a:lstStyle/>
        <a:p>
          <a:r>
            <a:rPr lang="en-US"/>
            <a:t>This targeted approach minimizes water waste.</a:t>
          </a:r>
          <a:endParaRPr lang="en-IN"/>
        </a:p>
      </dgm:t>
    </dgm:pt>
    <dgm:pt modelId="{D82468D1-4E49-4776-B046-A67E41E2C695}" type="parTrans" cxnId="{D2597E2A-9EB0-4225-8F04-E4C07602046A}">
      <dgm:prSet/>
      <dgm:spPr/>
      <dgm:t>
        <a:bodyPr/>
        <a:lstStyle/>
        <a:p>
          <a:endParaRPr lang="en-IN"/>
        </a:p>
      </dgm:t>
    </dgm:pt>
    <dgm:pt modelId="{7BA260A9-CF73-4C51-A7A2-1234265F7184}" type="sibTrans" cxnId="{D2597E2A-9EB0-4225-8F04-E4C07602046A}">
      <dgm:prSet/>
      <dgm:spPr/>
      <dgm:t>
        <a:bodyPr/>
        <a:lstStyle/>
        <a:p>
          <a:endParaRPr lang="en-IN"/>
        </a:p>
      </dgm:t>
    </dgm:pt>
    <dgm:pt modelId="{72DEE550-5C74-4363-84C5-A5825CC2E492}">
      <dgm:prSet/>
      <dgm:spPr/>
      <dgm:t>
        <a:bodyPr/>
        <a:lstStyle/>
        <a:p>
          <a:r>
            <a:rPr lang="en-US" dirty="0"/>
            <a:t>It reduces evaporation, runoff, and water loss due to surface runoff.</a:t>
          </a:r>
          <a:endParaRPr lang="en-IN" dirty="0"/>
        </a:p>
      </dgm:t>
    </dgm:pt>
    <dgm:pt modelId="{4F41396D-EAE5-44E2-8D9A-048A0EA19567}" type="parTrans" cxnId="{79861531-5DBE-4779-AA60-9C338E8B76C1}">
      <dgm:prSet/>
      <dgm:spPr/>
      <dgm:t>
        <a:bodyPr/>
        <a:lstStyle/>
        <a:p>
          <a:endParaRPr lang="en-IN"/>
        </a:p>
      </dgm:t>
    </dgm:pt>
    <dgm:pt modelId="{1B4D5104-F803-4749-9799-814091C76BD2}" type="sibTrans" cxnId="{79861531-5DBE-4779-AA60-9C338E8B76C1}">
      <dgm:prSet/>
      <dgm:spPr/>
      <dgm:t>
        <a:bodyPr/>
        <a:lstStyle/>
        <a:p>
          <a:endParaRPr lang="en-IN"/>
        </a:p>
      </dgm:t>
    </dgm:pt>
    <dgm:pt modelId="{29C27E01-1BCF-4DF0-8C35-FF558EF9945C}">
      <dgm:prSet/>
      <dgm:spPr/>
      <dgm:t>
        <a:bodyPr/>
        <a:lstStyle/>
        <a:p>
          <a:r>
            <a:rPr lang="en-US"/>
            <a:t>Drip irrigation systems are highly efficient.</a:t>
          </a:r>
          <a:endParaRPr lang="en-IN"/>
        </a:p>
      </dgm:t>
    </dgm:pt>
    <dgm:pt modelId="{9B496D93-DA55-42F6-8871-60F4526C0521}" type="parTrans" cxnId="{799FCB3C-3855-4D9C-A778-CCD846EEE5DC}">
      <dgm:prSet/>
      <dgm:spPr/>
      <dgm:t>
        <a:bodyPr/>
        <a:lstStyle/>
        <a:p>
          <a:endParaRPr lang="en-IN"/>
        </a:p>
      </dgm:t>
    </dgm:pt>
    <dgm:pt modelId="{90A234CA-B806-45C5-BBC7-EAFD3D39518F}" type="sibTrans" cxnId="{799FCB3C-3855-4D9C-A778-CCD846EEE5DC}">
      <dgm:prSet/>
      <dgm:spPr/>
      <dgm:t>
        <a:bodyPr/>
        <a:lstStyle/>
        <a:p>
          <a:endParaRPr lang="en-IN"/>
        </a:p>
      </dgm:t>
    </dgm:pt>
    <dgm:pt modelId="{E5CAE4EF-C97A-4773-BA0C-1246318C5ABA}">
      <dgm:prSet/>
      <dgm:spPr/>
      <dgm:t>
        <a:bodyPr/>
        <a:lstStyle/>
        <a:p>
          <a:r>
            <a:rPr lang="en-US"/>
            <a:t>They can be customized for different crops, soil types, and growing conditions.</a:t>
          </a:r>
          <a:endParaRPr lang="en-IN"/>
        </a:p>
      </dgm:t>
    </dgm:pt>
    <dgm:pt modelId="{8762FAD2-FBCA-4307-8B17-6903F0DA1AEE}" type="parTrans" cxnId="{58323769-76C9-41FD-832E-8E7587E4B318}">
      <dgm:prSet/>
      <dgm:spPr/>
      <dgm:t>
        <a:bodyPr/>
        <a:lstStyle/>
        <a:p>
          <a:endParaRPr lang="en-IN"/>
        </a:p>
      </dgm:t>
    </dgm:pt>
    <dgm:pt modelId="{F394BB5D-2A71-4E97-8EB4-35A6AAB98E1E}" type="sibTrans" cxnId="{58323769-76C9-41FD-832E-8E7587E4B318}">
      <dgm:prSet/>
      <dgm:spPr/>
      <dgm:t>
        <a:bodyPr/>
        <a:lstStyle/>
        <a:p>
          <a:endParaRPr lang="en-IN"/>
        </a:p>
      </dgm:t>
    </dgm:pt>
    <dgm:pt modelId="{CD1728FC-ABBD-4845-ACC2-22D980A67A86}">
      <dgm:prSet/>
      <dgm:spPr/>
      <dgm:t>
        <a:bodyPr/>
        <a:lstStyle/>
        <a:p>
          <a:r>
            <a:rPr lang="en-US"/>
            <a:t>Widely used in agriculture, landscaping, and gardening.</a:t>
          </a:r>
          <a:endParaRPr lang="en-IN"/>
        </a:p>
      </dgm:t>
    </dgm:pt>
    <dgm:pt modelId="{C79FBF14-36CD-4C3E-86BB-E027BF4DF334}" type="parTrans" cxnId="{D4DB2BA1-D25E-4ADE-8C98-D0E512FCCD83}">
      <dgm:prSet/>
      <dgm:spPr/>
      <dgm:t>
        <a:bodyPr/>
        <a:lstStyle/>
        <a:p>
          <a:endParaRPr lang="en-IN"/>
        </a:p>
      </dgm:t>
    </dgm:pt>
    <dgm:pt modelId="{EB851671-4C23-47E7-8BF3-15265ADED5D0}" type="sibTrans" cxnId="{D4DB2BA1-D25E-4ADE-8C98-D0E512FCCD83}">
      <dgm:prSet/>
      <dgm:spPr/>
      <dgm:t>
        <a:bodyPr/>
        <a:lstStyle/>
        <a:p>
          <a:endParaRPr lang="en-IN"/>
        </a:p>
      </dgm:t>
    </dgm:pt>
    <dgm:pt modelId="{E5129C06-D270-4436-8440-DE7B5D6184A5}">
      <dgm:prSet/>
      <dgm:spPr/>
      <dgm:t>
        <a:bodyPr/>
        <a:lstStyle/>
        <a:p>
          <a:r>
            <a:rPr lang="en-US"/>
            <a:t>Promotes water conservation and sustainable water management practices</a:t>
          </a:r>
          <a:endParaRPr lang="en-IN"/>
        </a:p>
      </dgm:t>
    </dgm:pt>
    <dgm:pt modelId="{6D988FB6-228B-4456-ACDB-A177314B0298}" type="parTrans" cxnId="{7436DD11-5EB5-4AEF-BA07-96894AF94F17}">
      <dgm:prSet/>
      <dgm:spPr/>
      <dgm:t>
        <a:bodyPr/>
        <a:lstStyle/>
        <a:p>
          <a:endParaRPr lang="en-IN"/>
        </a:p>
      </dgm:t>
    </dgm:pt>
    <dgm:pt modelId="{323B5A53-5D61-41EB-979D-D67A44581608}" type="sibTrans" cxnId="{7436DD11-5EB5-4AEF-BA07-96894AF94F17}">
      <dgm:prSet/>
      <dgm:spPr/>
      <dgm:t>
        <a:bodyPr/>
        <a:lstStyle/>
        <a:p>
          <a:endParaRPr lang="en-IN"/>
        </a:p>
      </dgm:t>
    </dgm:pt>
    <dgm:pt modelId="{E1B267FD-902A-40D3-8B66-1F1B5883C3B8}">
      <dgm:prSet/>
      <dgm:spPr/>
      <dgm:t>
        <a:bodyPr/>
        <a:lstStyle/>
        <a:p>
          <a:r>
            <a:rPr lang="en-US"/>
            <a:t>.Helps improve crop yields by providing water directly to the roots.</a:t>
          </a:r>
          <a:endParaRPr lang="en-IN"/>
        </a:p>
      </dgm:t>
    </dgm:pt>
    <dgm:pt modelId="{BC12A80E-E392-4AC5-B834-A4B7F638E2A1}" type="parTrans" cxnId="{8075A6F8-DF2C-4F9C-A03D-E327F9426ACE}">
      <dgm:prSet/>
      <dgm:spPr/>
      <dgm:t>
        <a:bodyPr/>
        <a:lstStyle/>
        <a:p>
          <a:endParaRPr lang="en-IN"/>
        </a:p>
      </dgm:t>
    </dgm:pt>
    <dgm:pt modelId="{CF09CA4B-082D-490F-8DA4-160313B52EFA}" type="sibTrans" cxnId="{8075A6F8-DF2C-4F9C-A03D-E327F9426ACE}">
      <dgm:prSet/>
      <dgm:spPr/>
      <dgm:t>
        <a:bodyPr/>
        <a:lstStyle/>
        <a:p>
          <a:endParaRPr lang="en-IN"/>
        </a:p>
      </dgm:t>
    </dgm:pt>
    <dgm:pt modelId="{76DBDE52-254C-4ACA-B4AA-136202239C4D}" type="pres">
      <dgm:prSet presAssocID="{AFD7B89A-3B75-4C39-992E-D8EA1C4171B0}" presName="Name0" presStyleCnt="0">
        <dgm:presLayoutVars>
          <dgm:dir val="rev"/>
          <dgm:animLvl val="lvl"/>
          <dgm:resizeHandles val="exact"/>
        </dgm:presLayoutVars>
      </dgm:prSet>
      <dgm:spPr/>
    </dgm:pt>
    <dgm:pt modelId="{B8A96137-884C-4957-AABB-C7E43EF1840D}" type="pres">
      <dgm:prSet presAssocID="{414E4CC0-6462-4C4D-98F0-B0E02EFE7A49}" presName="linNode" presStyleCnt="0"/>
      <dgm:spPr/>
    </dgm:pt>
    <dgm:pt modelId="{5E6D6480-C94A-41FF-9EF0-711E623A84D7}" type="pres">
      <dgm:prSet presAssocID="{414E4CC0-6462-4C4D-98F0-B0E02EFE7A49}" presName="parentText" presStyleLbl="node1" presStyleIdx="0" presStyleCnt="10" custLinFactNeighborX="-27949" custLinFactNeighborY="-616">
        <dgm:presLayoutVars>
          <dgm:chMax val="1"/>
          <dgm:bulletEnabled val="1"/>
        </dgm:presLayoutVars>
      </dgm:prSet>
      <dgm:spPr/>
    </dgm:pt>
    <dgm:pt modelId="{43CE7084-8E5E-469C-AA16-49250307DC38}" type="pres">
      <dgm:prSet presAssocID="{1CBE3917-CFC7-4D47-BC79-E359E7CD56E6}" presName="sp" presStyleCnt="0"/>
      <dgm:spPr/>
    </dgm:pt>
    <dgm:pt modelId="{8FAA5F93-5799-48A0-A7FC-1B2F486D708F}" type="pres">
      <dgm:prSet presAssocID="{19E449FB-F2BC-4827-AB5B-1CEF43B7BF30}" presName="linNode" presStyleCnt="0"/>
      <dgm:spPr/>
    </dgm:pt>
    <dgm:pt modelId="{321C06D3-8D4D-411B-B699-2AEEA3987479}" type="pres">
      <dgm:prSet presAssocID="{19E449FB-F2BC-4827-AB5B-1CEF43B7BF30}" presName="parentText" presStyleLbl="node1" presStyleIdx="1" presStyleCnt="10" custLinFactNeighborX="39404" custLinFactNeighborY="14040">
        <dgm:presLayoutVars>
          <dgm:chMax val="1"/>
          <dgm:bulletEnabled val="1"/>
        </dgm:presLayoutVars>
      </dgm:prSet>
      <dgm:spPr/>
    </dgm:pt>
    <dgm:pt modelId="{26D4474A-8682-4721-8251-22F198BBCE74}" type="pres">
      <dgm:prSet presAssocID="{713C33C1-6FF8-4F24-8916-9DABEA640A7D}" presName="sp" presStyleCnt="0"/>
      <dgm:spPr/>
    </dgm:pt>
    <dgm:pt modelId="{17D8FF44-32E4-478B-ABDC-2D219ACF2A4C}" type="pres">
      <dgm:prSet presAssocID="{A2BBF079-ABFA-4E0E-91EC-6EFFFBF00BF9}" presName="linNode" presStyleCnt="0"/>
      <dgm:spPr/>
    </dgm:pt>
    <dgm:pt modelId="{49FA1ADF-1BC7-4CF2-BED8-156D20D57AB8}" type="pres">
      <dgm:prSet presAssocID="{A2BBF079-ABFA-4E0E-91EC-6EFFFBF00BF9}" presName="parentText" presStyleLbl="node1" presStyleIdx="2" presStyleCnt="10" custLinFactNeighborX="-78349" custLinFactNeighborY="6017">
        <dgm:presLayoutVars>
          <dgm:chMax val="1"/>
          <dgm:bulletEnabled val="1"/>
        </dgm:presLayoutVars>
      </dgm:prSet>
      <dgm:spPr/>
    </dgm:pt>
    <dgm:pt modelId="{00AEC6A7-45A3-45E9-A8F5-309587CC2EB4}" type="pres">
      <dgm:prSet presAssocID="{276D77E5-50EC-40DF-861F-EBC7945E7462}" presName="sp" presStyleCnt="0"/>
      <dgm:spPr/>
    </dgm:pt>
    <dgm:pt modelId="{6BD8C5F4-24D3-4A64-BDDF-05B7F8460467}" type="pres">
      <dgm:prSet presAssocID="{7E086CAB-0366-4F26-BEEC-30799DBF5B77}" presName="linNode" presStyleCnt="0"/>
      <dgm:spPr/>
    </dgm:pt>
    <dgm:pt modelId="{D6326494-2C1E-4A49-A275-EE860DDD6CED}" type="pres">
      <dgm:prSet presAssocID="{7E086CAB-0366-4F26-BEEC-30799DBF5B77}" presName="parentText" presStyleLbl="node1" presStyleIdx="3" presStyleCnt="10" custLinFactNeighborX="42611" custLinFactNeighborY="-2006">
        <dgm:presLayoutVars>
          <dgm:chMax val="1"/>
          <dgm:bulletEnabled val="1"/>
        </dgm:presLayoutVars>
      </dgm:prSet>
      <dgm:spPr/>
    </dgm:pt>
    <dgm:pt modelId="{C88C268A-BEA1-4908-A3CF-5478EA3B6B90}" type="pres">
      <dgm:prSet presAssocID="{7BA260A9-CF73-4C51-A7A2-1234265F7184}" presName="sp" presStyleCnt="0"/>
      <dgm:spPr/>
    </dgm:pt>
    <dgm:pt modelId="{8B3C3106-9036-45B6-A52B-09DEBEB1F1A2}" type="pres">
      <dgm:prSet presAssocID="{72DEE550-5C74-4363-84C5-A5825CC2E492}" presName="linNode" presStyleCnt="0"/>
      <dgm:spPr/>
    </dgm:pt>
    <dgm:pt modelId="{DC6E8EB8-A1B0-4D2A-A192-D54F04ABCAAC}" type="pres">
      <dgm:prSet presAssocID="{72DEE550-5C74-4363-84C5-A5825CC2E492}" presName="parentText" presStyleLbl="node1" presStyleIdx="4" presStyleCnt="10" custLinFactNeighborX="-63570" custLinFactNeighborY="-36103">
        <dgm:presLayoutVars>
          <dgm:chMax val="1"/>
          <dgm:bulletEnabled val="1"/>
        </dgm:presLayoutVars>
      </dgm:prSet>
      <dgm:spPr/>
    </dgm:pt>
    <dgm:pt modelId="{7B51F8AB-FD4C-4519-8F84-18B0D8147FAC}" type="pres">
      <dgm:prSet presAssocID="{1B4D5104-F803-4749-9799-814091C76BD2}" presName="sp" presStyleCnt="0"/>
      <dgm:spPr/>
    </dgm:pt>
    <dgm:pt modelId="{CF697428-DD84-490F-BDB7-5A1F5B784DB3}" type="pres">
      <dgm:prSet presAssocID="{29C27E01-1BCF-4DF0-8C35-FF558EF9945C}" presName="linNode" presStyleCnt="0"/>
      <dgm:spPr/>
    </dgm:pt>
    <dgm:pt modelId="{7520C90E-B70B-406E-B2A1-10EAB4F676B4}" type="pres">
      <dgm:prSet presAssocID="{29C27E01-1BCF-4DF0-8C35-FF558EF9945C}" presName="parentText" presStyleLbl="node1" presStyleIdx="5" presStyleCnt="10" custLinFactNeighborX="40778" custLinFactNeighborY="-40114">
        <dgm:presLayoutVars>
          <dgm:chMax val="1"/>
          <dgm:bulletEnabled val="1"/>
        </dgm:presLayoutVars>
      </dgm:prSet>
      <dgm:spPr/>
    </dgm:pt>
    <dgm:pt modelId="{47260EC1-AAAA-4D09-A470-4D77E169CC58}" type="pres">
      <dgm:prSet presAssocID="{90A234CA-B806-45C5-BBC7-EAFD3D39518F}" presName="sp" presStyleCnt="0"/>
      <dgm:spPr/>
    </dgm:pt>
    <dgm:pt modelId="{924F2F99-4693-4943-B410-58193EA9DC7A}" type="pres">
      <dgm:prSet presAssocID="{E5CAE4EF-C97A-4773-BA0C-1246318C5ABA}" presName="linNode" presStyleCnt="0"/>
      <dgm:spPr/>
    </dgm:pt>
    <dgm:pt modelId="{6454BDB7-C9FE-4885-AAAE-B1E9CDFAD18D}" type="pres">
      <dgm:prSet presAssocID="{E5CAE4EF-C97A-4773-BA0C-1246318C5ABA}" presName="parentText" presStyleLbl="node1" presStyleIdx="6" presStyleCnt="10" custLinFactY="-6303" custLinFactNeighborX="-81696" custLinFactNeighborY="-100000">
        <dgm:presLayoutVars>
          <dgm:chMax val="1"/>
          <dgm:bulletEnabled val="1"/>
        </dgm:presLayoutVars>
      </dgm:prSet>
      <dgm:spPr/>
    </dgm:pt>
    <dgm:pt modelId="{3CA7D983-8CBA-4B1D-98E2-555183FA248C}" type="pres">
      <dgm:prSet presAssocID="{F394BB5D-2A71-4E97-8EB4-35A6AAB98E1E}" presName="sp" presStyleCnt="0"/>
      <dgm:spPr/>
    </dgm:pt>
    <dgm:pt modelId="{182B9EA8-868F-4F54-AAA0-CBB474D4400B}" type="pres">
      <dgm:prSet presAssocID="{CD1728FC-ABBD-4845-ACC2-22D980A67A86}" presName="linNode" presStyleCnt="0"/>
      <dgm:spPr/>
    </dgm:pt>
    <dgm:pt modelId="{49096EA2-B41C-4411-BEEE-BEBBAD8B5565}" type="pres">
      <dgm:prSet presAssocID="{CD1728FC-ABBD-4845-ACC2-22D980A67A86}" presName="parentText" presStyleLbl="node1" presStyleIdx="7" presStyleCnt="10" custLinFactNeighborY="-72206">
        <dgm:presLayoutVars>
          <dgm:chMax val="1"/>
          <dgm:bulletEnabled val="1"/>
        </dgm:presLayoutVars>
      </dgm:prSet>
      <dgm:spPr/>
    </dgm:pt>
    <dgm:pt modelId="{8D75ED0F-8E70-4427-9933-AE1D77E398EF}" type="pres">
      <dgm:prSet presAssocID="{EB851671-4C23-47E7-8BF3-15265ADED5D0}" presName="sp" presStyleCnt="0"/>
      <dgm:spPr/>
    </dgm:pt>
    <dgm:pt modelId="{9172FD42-5928-48AF-B183-94FA68BDE332}" type="pres">
      <dgm:prSet presAssocID="{E5129C06-D270-4436-8440-DE7B5D6184A5}" presName="linNode" presStyleCnt="0"/>
      <dgm:spPr/>
    </dgm:pt>
    <dgm:pt modelId="{3A1DE183-031C-4834-8F44-FD5A837E20A2}" type="pres">
      <dgm:prSet presAssocID="{E5129C06-D270-4436-8440-DE7B5D6184A5}" presName="parentText" presStyleLbl="node1" presStyleIdx="8" presStyleCnt="10" custLinFactNeighborX="-55898" custLinFactNeighborY="-40114">
        <dgm:presLayoutVars>
          <dgm:chMax val="1"/>
          <dgm:bulletEnabled val="1"/>
        </dgm:presLayoutVars>
      </dgm:prSet>
      <dgm:spPr/>
    </dgm:pt>
    <dgm:pt modelId="{AC934CFD-1BE5-44F6-96A5-7817F67D338A}" type="pres">
      <dgm:prSet presAssocID="{323B5A53-5D61-41EB-979D-D67A44581608}" presName="sp" presStyleCnt="0"/>
      <dgm:spPr/>
    </dgm:pt>
    <dgm:pt modelId="{0CF27B83-A997-4C2C-86E4-F4DE16A3EDFA}" type="pres">
      <dgm:prSet presAssocID="{E1B267FD-902A-40D3-8B66-1F1B5883C3B8}" presName="linNode" presStyleCnt="0"/>
      <dgm:spPr/>
    </dgm:pt>
    <dgm:pt modelId="{F6E37929-F3D9-4CBE-9899-52DE916CAD66}" type="pres">
      <dgm:prSet presAssocID="{E1B267FD-902A-40D3-8B66-1F1B5883C3B8}" presName="parentText" presStyleLbl="node1" presStyleIdx="9" presStyleCnt="10" custLinFactNeighborX="60480" custLinFactNeighborY="-82234">
        <dgm:presLayoutVars>
          <dgm:chMax val="1"/>
          <dgm:bulletEnabled val="1"/>
        </dgm:presLayoutVars>
      </dgm:prSet>
      <dgm:spPr/>
    </dgm:pt>
  </dgm:ptLst>
  <dgm:cxnLst>
    <dgm:cxn modelId="{7436DD11-5EB5-4AEF-BA07-96894AF94F17}" srcId="{AFD7B89A-3B75-4C39-992E-D8EA1C4171B0}" destId="{E5129C06-D270-4436-8440-DE7B5D6184A5}" srcOrd="8" destOrd="0" parTransId="{6D988FB6-228B-4456-ACDB-A177314B0298}" sibTransId="{323B5A53-5D61-41EB-979D-D67A44581608}"/>
    <dgm:cxn modelId="{D2597E2A-9EB0-4225-8F04-E4C07602046A}" srcId="{AFD7B89A-3B75-4C39-992E-D8EA1C4171B0}" destId="{7E086CAB-0366-4F26-BEEC-30799DBF5B77}" srcOrd="3" destOrd="0" parTransId="{D82468D1-4E49-4776-B046-A67E41E2C695}" sibTransId="{7BA260A9-CF73-4C51-A7A2-1234265F7184}"/>
    <dgm:cxn modelId="{79861531-5DBE-4779-AA60-9C338E8B76C1}" srcId="{AFD7B89A-3B75-4C39-992E-D8EA1C4171B0}" destId="{72DEE550-5C74-4363-84C5-A5825CC2E492}" srcOrd="4" destOrd="0" parTransId="{4F41396D-EAE5-44E2-8D9A-048A0EA19567}" sibTransId="{1B4D5104-F803-4749-9799-814091C76BD2}"/>
    <dgm:cxn modelId="{6DBB7A31-9932-4F1E-9809-F7719E1DC384}" srcId="{AFD7B89A-3B75-4C39-992E-D8EA1C4171B0}" destId="{19E449FB-F2BC-4827-AB5B-1CEF43B7BF30}" srcOrd="1" destOrd="0" parTransId="{29D658C1-9BE9-4BBA-894B-D9953D53126E}" sibTransId="{713C33C1-6FF8-4F24-8916-9DABEA640A7D}"/>
    <dgm:cxn modelId="{FDF64734-067D-4EAB-A0C2-6B6D07DFB3B3}" type="presOf" srcId="{A2BBF079-ABFA-4E0E-91EC-6EFFFBF00BF9}" destId="{49FA1ADF-1BC7-4CF2-BED8-156D20D57AB8}" srcOrd="0" destOrd="0" presId="urn:microsoft.com/office/officeart/2005/8/layout/vList5"/>
    <dgm:cxn modelId="{AB7EA338-2C34-487B-8308-2FA831345842}" type="presOf" srcId="{E1B267FD-902A-40D3-8B66-1F1B5883C3B8}" destId="{F6E37929-F3D9-4CBE-9899-52DE916CAD66}" srcOrd="0" destOrd="0" presId="urn:microsoft.com/office/officeart/2005/8/layout/vList5"/>
    <dgm:cxn modelId="{F6BB4E3C-C684-4717-8AC8-7867A72034E6}" type="presOf" srcId="{72DEE550-5C74-4363-84C5-A5825CC2E492}" destId="{DC6E8EB8-A1B0-4D2A-A192-D54F04ABCAAC}" srcOrd="0" destOrd="0" presId="urn:microsoft.com/office/officeart/2005/8/layout/vList5"/>
    <dgm:cxn modelId="{799FCB3C-3855-4D9C-A778-CCD846EEE5DC}" srcId="{AFD7B89A-3B75-4C39-992E-D8EA1C4171B0}" destId="{29C27E01-1BCF-4DF0-8C35-FF558EF9945C}" srcOrd="5" destOrd="0" parTransId="{9B496D93-DA55-42F6-8871-60F4526C0521}" sibTransId="{90A234CA-B806-45C5-BBC7-EAFD3D39518F}"/>
    <dgm:cxn modelId="{5E070A66-94FC-4585-BBB3-AFC60115DB86}" srcId="{AFD7B89A-3B75-4C39-992E-D8EA1C4171B0}" destId="{A2BBF079-ABFA-4E0E-91EC-6EFFFBF00BF9}" srcOrd="2" destOrd="0" parTransId="{85A7220E-75CB-419E-8C09-5B28CC3B5FAF}" sibTransId="{276D77E5-50EC-40DF-861F-EBC7945E7462}"/>
    <dgm:cxn modelId="{58323769-76C9-41FD-832E-8E7587E4B318}" srcId="{AFD7B89A-3B75-4C39-992E-D8EA1C4171B0}" destId="{E5CAE4EF-C97A-4773-BA0C-1246318C5ABA}" srcOrd="6" destOrd="0" parTransId="{8762FAD2-FBCA-4307-8B17-6903F0DA1AEE}" sibTransId="{F394BB5D-2A71-4E97-8EB4-35A6AAB98E1E}"/>
    <dgm:cxn modelId="{D5F9866B-EAD9-447A-8DC1-EF4537F20A17}" type="presOf" srcId="{414E4CC0-6462-4C4D-98F0-B0E02EFE7A49}" destId="{5E6D6480-C94A-41FF-9EF0-711E623A84D7}" srcOrd="0" destOrd="0" presId="urn:microsoft.com/office/officeart/2005/8/layout/vList5"/>
    <dgm:cxn modelId="{EB88B54D-FAE2-4088-ACEE-CB3ED5B769BF}" srcId="{AFD7B89A-3B75-4C39-992E-D8EA1C4171B0}" destId="{414E4CC0-6462-4C4D-98F0-B0E02EFE7A49}" srcOrd="0" destOrd="0" parTransId="{AEF9FB26-DCAA-47F0-B4F0-5B4FCD6CA557}" sibTransId="{1CBE3917-CFC7-4D47-BC79-E359E7CD56E6}"/>
    <dgm:cxn modelId="{00440E87-353C-4279-9A5B-B268791984F2}" type="presOf" srcId="{CD1728FC-ABBD-4845-ACC2-22D980A67A86}" destId="{49096EA2-B41C-4411-BEEE-BEBBAD8B5565}" srcOrd="0" destOrd="0" presId="urn:microsoft.com/office/officeart/2005/8/layout/vList5"/>
    <dgm:cxn modelId="{E28E738D-77D1-4566-9FFD-D0D41A4D77E6}" type="presOf" srcId="{E5CAE4EF-C97A-4773-BA0C-1246318C5ABA}" destId="{6454BDB7-C9FE-4885-AAAE-B1E9CDFAD18D}" srcOrd="0" destOrd="0" presId="urn:microsoft.com/office/officeart/2005/8/layout/vList5"/>
    <dgm:cxn modelId="{C521C08D-1464-43CD-B5B1-975F54EF3073}" type="presOf" srcId="{7E086CAB-0366-4F26-BEEC-30799DBF5B77}" destId="{D6326494-2C1E-4A49-A275-EE860DDD6CED}" srcOrd="0" destOrd="0" presId="urn:microsoft.com/office/officeart/2005/8/layout/vList5"/>
    <dgm:cxn modelId="{95E2CC9F-46B4-4A43-A12D-7A30B29BAFAC}" type="presOf" srcId="{AFD7B89A-3B75-4C39-992E-D8EA1C4171B0}" destId="{76DBDE52-254C-4ACA-B4AA-136202239C4D}" srcOrd="0" destOrd="0" presId="urn:microsoft.com/office/officeart/2005/8/layout/vList5"/>
    <dgm:cxn modelId="{D4DB2BA1-D25E-4ADE-8C98-D0E512FCCD83}" srcId="{AFD7B89A-3B75-4C39-992E-D8EA1C4171B0}" destId="{CD1728FC-ABBD-4845-ACC2-22D980A67A86}" srcOrd="7" destOrd="0" parTransId="{C79FBF14-36CD-4C3E-86BB-E027BF4DF334}" sibTransId="{EB851671-4C23-47E7-8BF3-15265ADED5D0}"/>
    <dgm:cxn modelId="{60E3ACD0-6813-46D6-8046-B3176124A4FA}" type="presOf" srcId="{E5129C06-D270-4436-8440-DE7B5D6184A5}" destId="{3A1DE183-031C-4834-8F44-FD5A837E20A2}" srcOrd="0" destOrd="0" presId="urn:microsoft.com/office/officeart/2005/8/layout/vList5"/>
    <dgm:cxn modelId="{059D98DA-CE59-489D-9A03-330BE52B2EED}" type="presOf" srcId="{19E449FB-F2BC-4827-AB5B-1CEF43B7BF30}" destId="{321C06D3-8D4D-411B-B699-2AEEA3987479}" srcOrd="0" destOrd="0" presId="urn:microsoft.com/office/officeart/2005/8/layout/vList5"/>
    <dgm:cxn modelId="{BBBCBBE3-7E75-4CDE-BCEB-F6C15452E023}" type="presOf" srcId="{29C27E01-1BCF-4DF0-8C35-FF558EF9945C}" destId="{7520C90E-B70B-406E-B2A1-10EAB4F676B4}" srcOrd="0" destOrd="0" presId="urn:microsoft.com/office/officeart/2005/8/layout/vList5"/>
    <dgm:cxn modelId="{8075A6F8-DF2C-4F9C-A03D-E327F9426ACE}" srcId="{AFD7B89A-3B75-4C39-992E-D8EA1C4171B0}" destId="{E1B267FD-902A-40D3-8B66-1F1B5883C3B8}" srcOrd="9" destOrd="0" parTransId="{BC12A80E-E392-4AC5-B834-A4B7F638E2A1}" sibTransId="{CF09CA4B-082D-490F-8DA4-160313B52EFA}"/>
    <dgm:cxn modelId="{9E93B9DF-F6BD-4426-BB65-160616CEC584}" type="presParOf" srcId="{76DBDE52-254C-4ACA-B4AA-136202239C4D}" destId="{B8A96137-884C-4957-AABB-C7E43EF1840D}" srcOrd="0" destOrd="0" presId="urn:microsoft.com/office/officeart/2005/8/layout/vList5"/>
    <dgm:cxn modelId="{F903A603-660F-4AF5-B32A-96F26BFB4ACD}" type="presParOf" srcId="{B8A96137-884C-4957-AABB-C7E43EF1840D}" destId="{5E6D6480-C94A-41FF-9EF0-711E623A84D7}" srcOrd="0" destOrd="0" presId="urn:microsoft.com/office/officeart/2005/8/layout/vList5"/>
    <dgm:cxn modelId="{D02F3350-90E4-4E9C-96C9-974961767BA9}" type="presParOf" srcId="{76DBDE52-254C-4ACA-B4AA-136202239C4D}" destId="{43CE7084-8E5E-469C-AA16-49250307DC38}" srcOrd="1" destOrd="0" presId="urn:microsoft.com/office/officeart/2005/8/layout/vList5"/>
    <dgm:cxn modelId="{29E8930D-2717-4872-B489-07D095CF6E7F}" type="presParOf" srcId="{76DBDE52-254C-4ACA-B4AA-136202239C4D}" destId="{8FAA5F93-5799-48A0-A7FC-1B2F486D708F}" srcOrd="2" destOrd="0" presId="urn:microsoft.com/office/officeart/2005/8/layout/vList5"/>
    <dgm:cxn modelId="{4FEAE275-F4E3-4610-8BBB-0C30588DBAB7}" type="presParOf" srcId="{8FAA5F93-5799-48A0-A7FC-1B2F486D708F}" destId="{321C06D3-8D4D-411B-B699-2AEEA3987479}" srcOrd="0" destOrd="0" presId="urn:microsoft.com/office/officeart/2005/8/layout/vList5"/>
    <dgm:cxn modelId="{25CADA85-F734-4994-B85F-07407A2E69AD}" type="presParOf" srcId="{76DBDE52-254C-4ACA-B4AA-136202239C4D}" destId="{26D4474A-8682-4721-8251-22F198BBCE74}" srcOrd="3" destOrd="0" presId="urn:microsoft.com/office/officeart/2005/8/layout/vList5"/>
    <dgm:cxn modelId="{F203FBE1-BD10-4F1A-B811-3554E6FAF69C}" type="presParOf" srcId="{76DBDE52-254C-4ACA-B4AA-136202239C4D}" destId="{17D8FF44-32E4-478B-ABDC-2D219ACF2A4C}" srcOrd="4" destOrd="0" presId="urn:microsoft.com/office/officeart/2005/8/layout/vList5"/>
    <dgm:cxn modelId="{27679381-8F0E-4334-A986-A35B0D318734}" type="presParOf" srcId="{17D8FF44-32E4-478B-ABDC-2D219ACF2A4C}" destId="{49FA1ADF-1BC7-4CF2-BED8-156D20D57AB8}" srcOrd="0" destOrd="0" presId="urn:microsoft.com/office/officeart/2005/8/layout/vList5"/>
    <dgm:cxn modelId="{C34BB99D-E10A-49B1-826D-8E14B10F9334}" type="presParOf" srcId="{76DBDE52-254C-4ACA-B4AA-136202239C4D}" destId="{00AEC6A7-45A3-45E9-A8F5-309587CC2EB4}" srcOrd="5" destOrd="0" presId="urn:microsoft.com/office/officeart/2005/8/layout/vList5"/>
    <dgm:cxn modelId="{22279840-F91A-4A19-A0F5-488AB6F4573E}" type="presParOf" srcId="{76DBDE52-254C-4ACA-B4AA-136202239C4D}" destId="{6BD8C5F4-24D3-4A64-BDDF-05B7F8460467}" srcOrd="6" destOrd="0" presId="urn:microsoft.com/office/officeart/2005/8/layout/vList5"/>
    <dgm:cxn modelId="{BBDCC2F0-2463-40B8-A862-1F719EB91113}" type="presParOf" srcId="{6BD8C5F4-24D3-4A64-BDDF-05B7F8460467}" destId="{D6326494-2C1E-4A49-A275-EE860DDD6CED}" srcOrd="0" destOrd="0" presId="urn:microsoft.com/office/officeart/2005/8/layout/vList5"/>
    <dgm:cxn modelId="{4EA71E0F-5FA4-46C3-AF84-2DCD661A454F}" type="presParOf" srcId="{76DBDE52-254C-4ACA-B4AA-136202239C4D}" destId="{C88C268A-BEA1-4908-A3CF-5478EA3B6B90}" srcOrd="7" destOrd="0" presId="urn:microsoft.com/office/officeart/2005/8/layout/vList5"/>
    <dgm:cxn modelId="{69EDE06B-922A-4BBD-A19A-3F5D6D185D7A}" type="presParOf" srcId="{76DBDE52-254C-4ACA-B4AA-136202239C4D}" destId="{8B3C3106-9036-45B6-A52B-09DEBEB1F1A2}" srcOrd="8" destOrd="0" presId="urn:microsoft.com/office/officeart/2005/8/layout/vList5"/>
    <dgm:cxn modelId="{8A569EC7-2C51-4AFD-9F98-D2C4A2AB4439}" type="presParOf" srcId="{8B3C3106-9036-45B6-A52B-09DEBEB1F1A2}" destId="{DC6E8EB8-A1B0-4D2A-A192-D54F04ABCAAC}" srcOrd="0" destOrd="0" presId="urn:microsoft.com/office/officeart/2005/8/layout/vList5"/>
    <dgm:cxn modelId="{D9E94609-0CF9-487A-9989-55AA99EEEF03}" type="presParOf" srcId="{76DBDE52-254C-4ACA-B4AA-136202239C4D}" destId="{7B51F8AB-FD4C-4519-8F84-18B0D8147FAC}" srcOrd="9" destOrd="0" presId="urn:microsoft.com/office/officeart/2005/8/layout/vList5"/>
    <dgm:cxn modelId="{32B71B69-F213-49BE-AB30-5BAC03B45E2F}" type="presParOf" srcId="{76DBDE52-254C-4ACA-B4AA-136202239C4D}" destId="{CF697428-DD84-490F-BDB7-5A1F5B784DB3}" srcOrd="10" destOrd="0" presId="urn:microsoft.com/office/officeart/2005/8/layout/vList5"/>
    <dgm:cxn modelId="{2454C6B6-7996-40C1-9C4C-5DAF2742AAFF}" type="presParOf" srcId="{CF697428-DD84-490F-BDB7-5A1F5B784DB3}" destId="{7520C90E-B70B-406E-B2A1-10EAB4F676B4}" srcOrd="0" destOrd="0" presId="urn:microsoft.com/office/officeart/2005/8/layout/vList5"/>
    <dgm:cxn modelId="{0E695DC0-D81A-4B13-8027-C17328B0B380}" type="presParOf" srcId="{76DBDE52-254C-4ACA-B4AA-136202239C4D}" destId="{47260EC1-AAAA-4D09-A470-4D77E169CC58}" srcOrd="11" destOrd="0" presId="urn:microsoft.com/office/officeart/2005/8/layout/vList5"/>
    <dgm:cxn modelId="{7B4CCF2A-A241-4FA6-B588-4F1133B70C77}" type="presParOf" srcId="{76DBDE52-254C-4ACA-B4AA-136202239C4D}" destId="{924F2F99-4693-4943-B410-58193EA9DC7A}" srcOrd="12" destOrd="0" presId="urn:microsoft.com/office/officeart/2005/8/layout/vList5"/>
    <dgm:cxn modelId="{7BFDEA4F-2B6F-4534-B972-70EA35EE5684}" type="presParOf" srcId="{924F2F99-4693-4943-B410-58193EA9DC7A}" destId="{6454BDB7-C9FE-4885-AAAE-B1E9CDFAD18D}" srcOrd="0" destOrd="0" presId="urn:microsoft.com/office/officeart/2005/8/layout/vList5"/>
    <dgm:cxn modelId="{7F964224-55B3-47C1-A53A-DD203CB5B403}" type="presParOf" srcId="{76DBDE52-254C-4ACA-B4AA-136202239C4D}" destId="{3CA7D983-8CBA-4B1D-98E2-555183FA248C}" srcOrd="13" destOrd="0" presId="urn:microsoft.com/office/officeart/2005/8/layout/vList5"/>
    <dgm:cxn modelId="{176DEAB8-EA0A-4120-84CD-2864626F0C0F}" type="presParOf" srcId="{76DBDE52-254C-4ACA-B4AA-136202239C4D}" destId="{182B9EA8-868F-4F54-AAA0-CBB474D4400B}" srcOrd="14" destOrd="0" presId="urn:microsoft.com/office/officeart/2005/8/layout/vList5"/>
    <dgm:cxn modelId="{9CDE6CA7-16B9-4072-B4A3-D39A6AC1A4F2}" type="presParOf" srcId="{182B9EA8-868F-4F54-AAA0-CBB474D4400B}" destId="{49096EA2-B41C-4411-BEEE-BEBBAD8B5565}" srcOrd="0" destOrd="0" presId="urn:microsoft.com/office/officeart/2005/8/layout/vList5"/>
    <dgm:cxn modelId="{19B39777-2563-434E-A902-3D626C0F79BF}" type="presParOf" srcId="{76DBDE52-254C-4ACA-B4AA-136202239C4D}" destId="{8D75ED0F-8E70-4427-9933-AE1D77E398EF}" srcOrd="15" destOrd="0" presId="urn:microsoft.com/office/officeart/2005/8/layout/vList5"/>
    <dgm:cxn modelId="{11ABFD5D-0E8A-40C1-9C22-A7A291E4D814}" type="presParOf" srcId="{76DBDE52-254C-4ACA-B4AA-136202239C4D}" destId="{9172FD42-5928-48AF-B183-94FA68BDE332}" srcOrd="16" destOrd="0" presId="urn:microsoft.com/office/officeart/2005/8/layout/vList5"/>
    <dgm:cxn modelId="{0786E09A-7ECB-4181-81E6-ABF048567B8E}" type="presParOf" srcId="{9172FD42-5928-48AF-B183-94FA68BDE332}" destId="{3A1DE183-031C-4834-8F44-FD5A837E20A2}" srcOrd="0" destOrd="0" presId="urn:microsoft.com/office/officeart/2005/8/layout/vList5"/>
    <dgm:cxn modelId="{C32EBB71-6415-4ABA-94E2-DAC4813AC68B}" type="presParOf" srcId="{76DBDE52-254C-4ACA-B4AA-136202239C4D}" destId="{AC934CFD-1BE5-44F6-96A5-7817F67D338A}" srcOrd="17" destOrd="0" presId="urn:microsoft.com/office/officeart/2005/8/layout/vList5"/>
    <dgm:cxn modelId="{BFDE5D0D-2DFC-48F8-BFD3-D2283E1C6BCD}" type="presParOf" srcId="{76DBDE52-254C-4ACA-B4AA-136202239C4D}" destId="{0CF27B83-A997-4C2C-86E4-F4DE16A3EDFA}" srcOrd="18" destOrd="0" presId="urn:microsoft.com/office/officeart/2005/8/layout/vList5"/>
    <dgm:cxn modelId="{8812E174-1E76-4FCA-B429-DD189AB752C5}" type="presParOf" srcId="{0CF27B83-A997-4C2C-86E4-F4DE16A3EDFA}" destId="{F6E37929-F3D9-4CBE-9899-52DE916CAD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D6480-C94A-41FF-9EF0-711E623A84D7}">
      <dsp:nvSpPr>
        <dsp:cNvPr id="0" name=""/>
        <dsp:cNvSpPr/>
      </dsp:nvSpPr>
      <dsp:spPr>
        <a:xfrm>
          <a:off x="1307723" y="1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Drip irrigation is a method of watering plants.</a:t>
          </a:r>
          <a:endParaRPr lang="en-IN" sz="900" kern="1200"/>
        </a:p>
      </dsp:txBody>
      <dsp:txXfrm>
        <a:off x="1331653" y="23931"/>
        <a:ext cx="2098064" cy="442350"/>
      </dsp:txXfrm>
    </dsp:sp>
    <dsp:sp modelId="{321C06D3-8D4D-411B-B699-2AEEA3987479}">
      <dsp:nvSpPr>
        <dsp:cNvPr id="0" name=""/>
        <dsp:cNvSpPr/>
      </dsp:nvSpPr>
      <dsp:spPr>
        <a:xfrm>
          <a:off x="2753068" y="586567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It delivers water directly to the root zone through tubing and emitters.</a:t>
          </a:r>
          <a:endParaRPr lang="en-IN" sz="900" kern="1200"/>
        </a:p>
      </dsp:txBody>
      <dsp:txXfrm>
        <a:off x="2776998" y="610497"/>
        <a:ext cx="2098064" cy="442350"/>
      </dsp:txXfrm>
    </dsp:sp>
    <dsp:sp modelId="{49FA1ADF-1BC7-4CF2-BED8-156D20D57AB8}">
      <dsp:nvSpPr>
        <dsp:cNvPr id="0" name=""/>
        <dsp:cNvSpPr/>
      </dsp:nvSpPr>
      <dsp:spPr>
        <a:xfrm>
          <a:off x="226178" y="1061959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Water is released slowly and precisely, drop by drop.</a:t>
          </a:r>
          <a:endParaRPr lang="en-IN" sz="900" kern="1200" dirty="0"/>
        </a:p>
      </dsp:txBody>
      <dsp:txXfrm>
        <a:off x="250108" y="1085889"/>
        <a:ext cx="2098064" cy="442350"/>
      </dsp:txXfrm>
    </dsp:sp>
    <dsp:sp modelId="{D6326494-2C1E-4A49-A275-EE860DDD6CED}">
      <dsp:nvSpPr>
        <dsp:cNvPr id="0" name=""/>
        <dsp:cNvSpPr/>
      </dsp:nvSpPr>
      <dsp:spPr>
        <a:xfrm>
          <a:off x="2821888" y="1537351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This targeted approach minimizes water waste.</a:t>
          </a:r>
          <a:endParaRPr lang="en-IN" sz="900" kern="1200"/>
        </a:p>
      </dsp:txBody>
      <dsp:txXfrm>
        <a:off x="2845818" y="1561281"/>
        <a:ext cx="2098064" cy="442350"/>
      </dsp:txXfrm>
    </dsp:sp>
    <dsp:sp modelId="{DC6E8EB8-A1B0-4D2A-A192-D54F04ABCAAC}">
      <dsp:nvSpPr>
        <dsp:cNvPr id="0" name=""/>
        <dsp:cNvSpPr/>
      </dsp:nvSpPr>
      <dsp:spPr>
        <a:xfrm>
          <a:off x="543324" y="1884925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 reduces evaporation, runoff, and water loss due to surface runoff.</a:t>
          </a:r>
          <a:endParaRPr lang="en-IN" sz="900" kern="1200" dirty="0"/>
        </a:p>
      </dsp:txBody>
      <dsp:txXfrm>
        <a:off x="567254" y="1908855"/>
        <a:ext cx="2098064" cy="442350"/>
      </dsp:txXfrm>
    </dsp:sp>
    <dsp:sp modelId="{7520C90E-B70B-406E-B2A1-10EAB4F676B4}">
      <dsp:nvSpPr>
        <dsp:cNvPr id="0" name=""/>
        <dsp:cNvSpPr/>
      </dsp:nvSpPr>
      <dsp:spPr>
        <a:xfrm>
          <a:off x="2782553" y="2379984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Drip irrigation systems are highly efficient.</a:t>
          </a:r>
          <a:endParaRPr lang="en-IN" sz="900" kern="1200"/>
        </a:p>
      </dsp:txBody>
      <dsp:txXfrm>
        <a:off x="2806483" y="2403914"/>
        <a:ext cx="2098064" cy="442350"/>
      </dsp:txXfrm>
    </dsp:sp>
    <dsp:sp modelId="{6454BDB7-C9FE-4885-AAAE-B1E9CDFAD18D}">
      <dsp:nvSpPr>
        <dsp:cNvPr id="0" name=""/>
        <dsp:cNvSpPr/>
      </dsp:nvSpPr>
      <dsp:spPr>
        <a:xfrm>
          <a:off x="154353" y="2570239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They can be customized for different crops, soil types, and growing conditions.</a:t>
          </a:r>
          <a:endParaRPr lang="en-IN" sz="900" kern="1200"/>
        </a:p>
      </dsp:txBody>
      <dsp:txXfrm>
        <a:off x="178283" y="2594169"/>
        <a:ext cx="2098064" cy="442350"/>
      </dsp:txXfrm>
    </dsp:sp>
    <dsp:sp modelId="{49096EA2-B41C-4411-BEEE-BEBBAD8B5565}">
      <dsp:nvSpPr>
        <dsp:cNvPr id="0" name=""/>
        <dsp:cNvSpPr/>
      </dsp:nvSpPr>
      <dsp:spPr>
        <a:xfrm>
          <a:off x="1907488" y="3252108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Widely used in agriculture, landscaping, and gardening.</a:t>
          </a:r>
          <a:endParaRPr lang="en-IN" sz="900" kern="1200"/>
        </a:p>
      </dsp:txBody>
      <dsp:txXfrm>
        <a:off x="1931418" y="3276038"/>
        <a:ext cx="2098064" cy="442350"/>
      </dsp:txXfrm>
    </dsp:sp>
    <dsp:sp modelId="{3A1DE183-031C-4834-8F44-FD5A837E20A2}">
      <dsp:nvSpPr>
        <dsp:cNvPr id="0" name=""/>
        <dsp:cNvSpPr/>
      </dsp:nvSpPr>
      <dsp:spPr>
        <a:xfrm>
          <a:off x="707959" y="3924148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Promotes water conservation and sustainable water management practices</a:t>
          </a:r>
          <a:endParaRPr lang="en-IN" sz="900" kern="1200"/>
        </a:p>
      </dsp:txBody>
      <dsp:txXfrm>
        <a:off x="731889" y="3948078"/>
        <a:ext cx="2098064" cy="442350"/>
      </dsp:txXfrm>
    </dsp:sp>
    <dsp:sp modelId="{F6E37929-F3D9-4CBE-9899-52DE916CAD66}">
      <dsp:nvSpPr>
        <dsp:cNvPr id="0" name=""/>
        <dsp:cNvSpPr/>
      </dsp:nvSpPr>
      <dsp:spPr>
        <a:xfrm>
          <a:off x="3205343" y="4232392"/>
          <a:ext cx="2145924" cy="490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.Helps improve crop yields by providing water directly to the roots.</a:t>
          </a:r>
          <a:endParaRPr lang="en-IN" sz="900" kern="1200"/>
        </a:p>
      </dsp:txBody>
      <dsp:txXfrm>
        <a:off x="3229273" y="4256322"/>
        <a:ext cx="2098064" cy="442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search?q=water%20menagement%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9c9a84e993059bd3JmltdHM9MTcxMzQ4NDgwMCZpZ3VpZD0xN2U0OWJlOS1iOGJkLTZkMDItMGU5MC04ODUzYjliYjZjYzcmaW5zaWQ9NTg3NA&amp;ptn=3&amp;ver=2&amp;hsh=3&amp;fclid=17e49be9-b8bd-6d02-0e90-8853b9bb6cc7&amp;psq=Precision+farming+explanation&amp;u=a1aHR0cHM6Ly9lbi53aWtpcGVkaWEub3JnL3dpa2kvUHJlY2lzaW9uX2FncmljdWx0dXJl&amp;ntb=1" TargetMode="External"/><Relationship Id="rId2" Type="http://schemas.openxmlformats.org/officeDocument/2006/relationships/hyperlink" Target="https://www.bing.com/ck/a?!&amp;&amp;p=86f5183e14de97fdJmltdHM9MTcxMzQ4NDgwMCZpZ3VpZD0xN2U0OWJlOS1iOGJkLTZkMDItMGU5MC04ODUzYjliYjZjYzcmaW5zaWQ9NTg3Mg&amp;ptn=3&amp;ver=2&amp;hsh=3&amp;fclid=17e49be9-b8bd-6d02-0e90-8853b9bb6cc7&amp;psq=Precision+farming+explanation&amp;u=a1aHR0cHM6Ly9lbi53aWtpcGVkaWEub3JnL3dpa2kvUHJlY2lzaW9uX2FncmljdWx0dXJl&amp;ntb=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s://www.bing.com/ck/a?!&amp;&amp;p=65b41aa3692d435bJmltdHM9MTcxMzQ4NDgwMCZpZ3VpZD0xN2U0OWJlOS1iOGJkLTZkMDItMGU5MC04ODUzYjliYjZjYzcmaW5zaWQ9NTg3OA&amp;ptn=3&amp;ver=2&amp;hsh=3&amp;fclid=17e49be9-b8bd-6d02-0e90-8853b9bb6cc7&amp;psq=Precision+farming+explanation&amp;u=a1aHR0cHM6Ly93d3cuYWdyaXZpLmNvbS9ibG9nL3ByZWNpc2lvbi1mYXJtaW5nLw&amp;ntb=1" TargetMode="External"/><Relationship Id="rId4" Type="http://schemas.openxmlformats.org/officeDocument/2006/relationships/hyperlink" Target="https://www.bing.com/ck/a?!&amp;&amp;p=d7a95297c075e8c6JmltdHM9MTcxMzQ4NDgwMCZpZ3VpZD0xN2U0OWJlOS1iOGJkLTZkMDItMGU5MC04ODUzYjliYjZjYzcmaW5zaWQ9NTg3Ng&amp;ptn=3&amp;ver=2&amp;hsh=3&amp;fclid=17e49be9-b8bd-6d02-0e90-8853b9bb6cc7&amp;psq=Precision+farming+explanation&amp;u=a1aHR0cHM6Ly93d3cuYWdyaXZpLmNvbS9ibG9nL3ByZWNpc2lvbi1mYXJtaW5nLw&amp;ntb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1777" y="818571"/>
            <a:ext cx="6949440" cy="314339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Smart Irrigator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Presented by=&gt;</a:t>
            </a:r>
          </a:p>
          <a:p>
            <a:r>
              <a:rPr lang="en-US" dirty="0"/>
              <a:t>Mohammad Rashid &amp; Raghavendra Tiwari</a:t>
            </a:r>
          </a:p>
          <a:p>
            <a:r>
              <a:rPr lang="en-US" dirty="0"/>
              <a:t>(ABES EC Ghaziabad ) </a:t>
            </a:r>
          </a:p>
        </p:txBody>
      </p:sp>
    </p:spTree>
    <p:extLst>
      <p:ext uri="{BB962C8B-B14F-4D97-AF65-F5344CB8AC3E}">
        <p14:creationId xmlns:p14="http://schemas.microsoft.com/office/powerpoint/2010/main" val="17802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622" y="-165750"/>
            <a:ext cx="5366778" cy="1729079"/>
          </a:xfrm>
        </p:spPr>
        <p:txBody>
          <a:bodyPr/>
          <a:lstStyle/>
          <a:p>
            <a:r>
              <a:rPr lang="en-US" dirty="0"/>
              <a:t>Smart Water </a:t>
            </a:r>
            <a:r>
              <a:rPr lang="en-US" dirty="0" err="1"/>
              <a:t>Manegment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1563329"/>
            <a:ext cx="5504430" cy="904568"/>
          </a:xfrm>
        </p:spPr>
        <p:txBody>
          <a:bodyPr>
            <a:normAutofit/>
          </a:bodyPr>
          <a:lstStyle/>
          <a:p>
            <a:r>
              <a:rPr lang="en-US" sz="2000" dirty="0"/>
              <a:t>system for agriculture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to Water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optimize water usage in agriculture</a:t>
            </a:r>
          </a:p>
          <a:p>
            <a:r>
              <a:rPr lang="en-US" dirty="0"/>
              <a:t>To save over use of water in agriculture</a:t>
            </a:r>
          </a:p>
          <a:p>
            <a:r>
              <a:rPr lang="en-US" dirty="0"/>
              <a:t>A great transformation to the new agriculture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0DA4F22-7428-78A2-A28D-39AF3917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567" y="319336"/>
            <a:ext cx="5472555" cy="118356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Current Challenges</a:t>
            </a:r>
            <a:endParaRPr lang="en-IN" sz="5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D40B81-A127-FCF8-60D5-FD8761E0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4" y="1459653"/>
            <a:ext cx="7345069" cy="4621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Search</a:t>
            </a:r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6A50DAB6-81CE-5F2E-0B87-1D9AE334B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81" y="3215148"/>
            <a:ext cx="2965726" cy="23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D2E19DA-4921-72DF-9E25-8CF9440C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05" y="601735"/>
            <a:ext cx="4031329" cy="2827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637716" y="1504930"/>
            <a:ext cx="4686300" cy="2073275"/>
          </a:xfrm>
        </p:spPr>
        <p:txBody>
          <a:bodyPr/>
          <a:lstStyle/>
          <a:p>
            <a:r>
              <a:rPr lang="en-US" dirty="0"/>
              <a:t>Drip irrigation</a:t>
            </a:r>
          </a:p>
          <a:p>
            <a:r>
              <a:rPr lang="en-US" dirty="0"/>
              <a:t>Precision farming</a:t>
            </a:r>
          </a:p>
          <a:p>
            <a:r>
              <a:rPr lang="en-US" dirty="0"/>
              <a:t>Sensor based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B3C7C1-F37F-83A1-ECAA-047BD96C0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3" y="3727972"/>
            <a:ext cx="4008467" cy="2674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B52FAE-00A1-68BA-F6E8-791CAD90E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3" y="1834539"/>
            <a:ext cx="406181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1D0-D8B3-1DE6-098F-878BA3C3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19" y="0"/>
            <a:ext cx="9371949" cy="1183566"/>
          </a:xfrm>
        </p:spPr>
        <p:txBody>
          <a:bodyPr>
            <a:normAutofit/>
          </a:bodyPr>
          <a:lstStyle/>
          <a:p>
            <a:r>
              <a:rPr lang="en-US" sz="5400" dirty="0"/>
              <a:t>Drip irrigation</a:t>
            </a:r>
            <a:endParaRPr lang="en-IN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CAB5D-1DEF-8E01-EC5C-2BABC7C2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6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0C03-0912-6BBB-EDA8-2D21765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DBE1-04DB-5FD0-ED14-6AB24B99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4346AEE-1477-21F8-E79D-6CB31B595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092156"/>
              </p:ext>
            </p:extLst>
          </p:nvPr>
        </p:nvGraphicFramePr>
        <p:xfrm>
          <a:off x="410401" y="1183566"/>
          <a:ext cx="5960901" cy="512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A40D7D5-9DA4-A701-AF58-DCC3E61E5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690"/>
            <a:ext cx="5539427" cy="44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1D0-D8B3-1DE6-098F-878BA3C3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20" y="0"/>
            <a:ext cx="4575662" cy="1183566"/>
          </a:xfrm>
        </p:spPr>
        <p:txBody>
          <a:bodyPr>
            <a:normAutofit/>
          </a:bodyPr>
          <a:lstStyle/>
          <a:p>
            <a:r>
              <a:rPr lang="en-US" sz="4000" dirty="0"/>
              <a:t>Precision farming</a:t>
            </a:r>
            <a:endParaRPr lang="en-IN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CAB5D-1DEF-8E01-EC5C-2BABC7C2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7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0C03-0912-6BBB-EDA8-2D21765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DBE1-04DB-5FD0-ED14-6AB24B99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DAD56-CC1A-4986-CC8F-4A1B47D58AB0}"/>
              </a:ext>
            </a:extLst>
          </p:cNvPr>
          <p:cNvSpPr txBox="1"/>
          <p:nvPr/>
        </p:nvSpPr>
        <p:spPr>
          <a:xfrm>
            <a:off x="453403" y="1183566"/>
            <a:ext cx="47970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Precision farming, also known as precision agriculture (PA), is a farming management strategy that improves agricultural production sustainability by observing, measuring, and responding to temporal and spatial variability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en-US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is used in both crop and livestock production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endParaRPr lang="en-US" dirty="0">
              <a:solidFill>
                <a:schemeClr val="accent1">
                  <a:lumMod val="50000"/>
                </a:schemeClr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Collection</a:t>
            </a:r>
            <a:r>
              <a:rPr lang="en-US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Precision farming uses data collection tools, GPS, geographic information systems (GIS), remote sensing, and satellite imagery to optimize decision-making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Rate Technology (VRT)</a:t>
            </a:r>
            <a:r>
              <a:rPr lang="en-US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This technology allows farmers to vary the amount of seed planted or fertilizer spread based on field conditions such as soil types and moisture levels</a:t>
            </a:r>
            <a:r>
              <a:rPr lang="en-US" b="1" i="0" u="none" strike="noStrike" baseline="3000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D1DBFA"/>
                </a:highlight>
                <a:latin typeface="-apple-system"/>
              </a:rPr>
              <a:t>.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61A4A3-AF74-C252-BA64-0962F7C1F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555" y="805424"/>
            <a:ext cx="6007513" cy="49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B94A81-2699-87C0-40D3-B3D98602B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10" y="681037"/>
            <a:ext cx="6459426" cy="54421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Short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01" y="1502508"/>
            <a:ext cx="4610099" cy="4620682"/>
          </a:xfrm>
        </p:spPr>
        <p:txBody>
          <a:bodyPr/>
          <a:lstStyle/>
          <a:p>
            <a:r>
              <a:rPr lang="en-US" dirty="0"/>
              <a:t>In summary, data collection and analytics empower farmers with valuable information and insights that enable them to optimize irrigation scheduling, enhance water usage efficiency, and ultimately improve crop yields and profitability.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Upgrade Never Ends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Thanks for your time , attention and showing appreciation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80</TotalTime>
  <Words>355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Corbel</vt:lpstr>
      <vt:lpstr>Ecology 16x9</vt:lpstr>
      <vt:lpstr>Smart Irrigator </vt:lpstr>
      <vt:lpstr>Smart Water Manegment</vt:lpstr>
      <vt:lpstr>Introduction to Water Management </vt:lpstr>
      <vt:lpstr>Current Challenges</vt:lpstr>
      <vt:lpstr>Technological Solutions</vt:lpstr>
      <vt:lpstr>Drip irrigation</vt:lpstr>
      <vt:lpstr>Precision farming</vt:lpstr>
      <vt:lpstr>In Short </vt:lpstr>
      <vt:lpstr>An Upgrade Never Ends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Manegment</dc:title>
  <dc:creator>Mohammad Rashid</dc:creator>
  <cp:lastModifiedBy>Mohammad Rashid</cp:lastModifiedBy>
  <cp:revision>2</cp:revision>
  <dcterms:created xsi:type="dcterms:W3CDTF">2024-04-20T04:07:28Z</dcterms:created>
  <dcterms:modified xsi:type="dcterms:W3CDTF">2024-04-20T07:51:30Z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